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6" r:id="rId3"/>
    <p:sldId id="258" r:id="rId4"/>
    <p:sldId id="259" r:id="rId5"/>
    <p:sldId id="260" r:id="rId6"/>
    <p:sldId id="261" r:id="rId7"/>
    <p:sldId id="262" r:id="rId8"/>
    <p:sldId id="263" r:id="rId9"/>
    <p:sldId id="264" r:id="rId10"/>
    <p:sldId id="268" r:id="rId11"/>
    <p:sldId id="271" r:id="rId12"/>
    <p:sldId id="269" r:id="rId13"/>
    <p:sldId id="270" r:id="rId14"/>
    <p:sldId id="272"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6"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FF5F2F-C602-496C-BFFF-9653FE4D8C36}"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146444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FF5F2F-C602-496C-BFFF-9653FE4D8C36}"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932210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FF5F2F-C602-496C-BFFF-9653FE4D8C36}"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2963086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FF5F2F-C602-496C-BFFF-9653FE4D8C36}"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3815161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FF5F2F-C602-496C-BFFF-9653FE4D8C36}"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3438500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FF5F2F-C602-496C-BFFF-9653FE4D8C36}" type="datetimeFigureOut">
              <a:rPr lang="en-US" smtClean="0"/>
              <a:t>5/12/2015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2309416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FF5F2F-C602-496C-BFFF-9653FE4D8C36}" type="datetimeFigureOut">
              <a:rPr lang="en-US" smtClean="0"/>
              <a:t>5/12/2015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343596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FF5F2F-C602-496C-BFFF-9653FE4D8C36}" type="datetimeFigureOut">
              <a:rPr lang="en-US" smtClean="0"/>
              <a:t>5/12/2015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430744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FF5F2F-C602-496C-BFFF-9653FE4D8C36}" type="datetimeFigureOut">
              <a:rPr lang="en-US" smtClean="0"/>
              <a:t>5/12/2015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1520161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FF5F2F-C602-496C-BFFF-9653FE4D8C36}" type="datetimeFigureOut">
              <a:rPr lang="en-US" smtClean="0"/>
              <a:t>5/12/2015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3810073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FF5F2F-C602-496C-BFFF-9653FE4D8C36}" type="datetimeFigureOut">
              <a:rPr lang="en-US" smtClean="0"/>
              <a:t>5/12/2015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2004D-7143-4363-B815-64B13AEB918B}" type="slidenum">
              <a:rPr lang="en-US" smtClean="0"/>
              <a:t>‹#›</a:t>
            </a:fld>
            <a:endParaRPr lang="en-US"/>
          </a:p>
        </p:txBody>
      </p:sp>
    </p:spTree>
    <p:extLst>
      <p:ext uri="{BB962C8B-B14F-4D97-AF65-F5344CB8AC3E}">
        <p14:creationId xmlns:p14="http://schemas.microsoft.com/office/powerpoint/2010/main" val="1791899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alpha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F5F2F-C602-496C-BFFF-9653FE4D8C36}" type="datetimeFigureOut">
              <a:rPr lang="en-US" smtClean="0"/>
              <a:t>5/12/2015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2004D-7143-4363-B815-64B13AEB918B}" type="slidenum">
              <a:rPr lang="en-US" smtClean="0"/>
              <a:t>‹#›</a:t>
            </a:fld>
            <a:endParaRPr lang="en-US"/>
          </a:p>
        </p:txBody>
      </p:sp>
    </p:spTree>
    <p:extLst>
      <p:ext uri="{BB962C8B-B14F-4D97-AF65-F5344CB8AC3E}">
        <p14:creationId xmlns:p14="http://schemas.microsoft.com/office/powerpoint/2010/main" val="2221175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3" Type="http://schemas.openxmlformats.org/officeDocument/2006/relationships/image" Target="../media/image14.png"/><Relationship Id="rId18" Type="http://schemas.openxmlformats.org/officeDocument/2006/relationships/image" Target="../media/image19.png"/><Relationship Id="rId26" Type="http://schemas.openxmlformats.org/officeDocument/2006/relationships/image" Target="../media/image27.png"/><Relationship Id="rId39" Type="http://schemas.openxmlformats.org/officeDocument/2006/relationships/image" Target="../media/image40.png"/><Relationship Id="rId21" Type="http://schemas.openxmlformats.org/officeDocument/2006/relationships/image" Target="../media/image22.png"/><Relationship Id="rId34" Type="http://schemas.openxmlformats.org/officeDocument/2006/relationships/image" Target="../media/image35.png"/><Relationship Id="rId42" Type="http://schemas.openxmlformats.org/officeDocument/2006/relationships/image" Target="../media/image43.png"/><Relationship Id="rId47" Type="http://schemas.openxmlformats.org/officeDocument/2006/relationships/image" Target="../media/image48.png"/><Relationship Id="rId50" Type="http://schemas.openxmlformats.org/officeDocument/2006/relationships/image" Target="../media/image51.png"/><Relationship Id="rId55" Type="http://schemas.openxmlformats.org/officeDocument/2006/relationships/image" Target="../media/image56.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5" Type="http://schemas.openxmlformats.org/officeDocument/2006/relationships/image" Target="../media/image26.png"/><Relationship Id="rId33" Type="http://schemas.openxmlformats.org/officeDocument/2006/relationships/image" Target="../media/image34.png"/><Relationship Id="rId38" Type="http://schemas.openxmlformats.org/officeDocument/2006/relationships/image" Target="../media/image39.png"/><Relationship Id="rId46" Type="http://schemas.openxmlformats.org/officeDocument/2006/relationships/image" Target="../media/image47.png"/><Relationship Id="rId2" Type="http://schemas.openxmlformats.org/officeDocument/2006/relationships/image" Target="../media/image3.png"/><Relationship Id="rId16" Type="http://schemas.openxmlformats.org/officeDocument/2006/relationships/image" Target="../media/image17.png"/><Relationship Id="rId20" Type="http://schemas.openxmlformats.org/officeDocument/2006/relationships/image" Target="../media/image21.png"/><Relationship Id="rId29" Type="http://schemas.openxmlformats.org/officeDocument/2006/relationships/image" Target="../media/image30.png"/><Relationship Id="rId41" Type="http://schemas.openxmlformats.org/officeDocument/2006/relationships/image" Target="../media/image42.png"/><Relationship Id="rId54" Type="http://schemas.openxmlformats.org/officeDocument/2006/relationships/image" Target="../media/image55.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24" Type="http://schemas.openxmlformats.org/officeDocument/2006/relationships/image" Target="../media/image25.png"/><Relationship Id="rId32" Type="http://schemas.openxmlformats.org/officeDocument/2006/relationships/image" Target="../media/image33.png"/><Relationship Id="rId37" Type="http://schemas.openxmlformats.org/officeDocument/2006/relationships/image" Target="../media/image38.png"/><Relationship Id="rId40" Type="http://schemas.openxmlformats.org/officeDocument/2006/relationships/image" Target="../media/image41.png"/><Relationship Id="rId45" Type="http://schemas.openxmlformats.org/officeDocument/2006/relationships/image" Target="../media/image46.png"/><Relationship Id="rId53" Type="http://schemas.openxmlformats.org/officeDocument/2006/relationships/image" Target="../media/image54.png"/><Relationship Id="rId5" Type="http://schemas.openxmlformats.org/officeDocument/2006/relationships/image" Target="../media/image6.png"/><Relationship Id="rId15" Type="http://schemas.openxmlformats.org/officeDocument/2006/relationships/image" Target="../media/image16.png"/><Relationship Id="rId23" Type="http://schemas.openxmlformats.org/officeDocument/2006/relationships/image" Target="../media/image24.png"/><Relationship Id="rId28" Type="http://schemas.openxmlformats.org/officeDocument/2006/relationships/image" Target="../media/image29.png"/><Relationship Id="rId36" Type="http://schemas.openxmlformats.org/officeDocument/2006/relationships/image" Target="../media/image37.png"/><Relationship Id="rId49" Type="http://schemas.openxmlformats.org/officeDocument/2006/relationships/image" Target="../media/image50.png"/><Relationship Id="rId57" Type="http://schemas.openxmlformats.org/officeDocument/2006/relationships/image" Target="../media/image58.png"/><Relationship Id="rId10" Type="http://schemas.openxmlformats.org/officeDocument/2006/relationships/image" Target="../media/image11.png"/><Relationship Id="rId19" Type="http://schemas.openxmlformats.org/officeDocument/2006/relationships/image" Target="../media/image20.png"/><Relationship Id="rId31" Type="http://schemas.openxmlformats.org/officeDocument/2006/relationships/image" Target="../media/image32.png"/><Relationship Id="rId44" Type="http://schemas.openxmlformats.org/officeDocument/2006/relationships/image" Target="../media/image45.png"/><Relationship Id="rId52" Type="http://schemas.openxmlformats.org/officeDocument/2006/relationships/image" Target="../media/image53.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 Id="rId27" Type="http://schemas.openxmlformats.org/officeDocument/2006/relationships/image" Target="../media/image28.png"/><Relationship Id="rId30" Type="http://schemas.openxmlformats.org/officeDocument/2006/relationships/image" Target="../media/image31.png"/><Relationship Id="rId35" Type="http://schemas.openxmlformats.org/officeDocument/2006/relationships/image" Target="../media/image36.png"/><Relationship Id="rId43" Type="http://schemas.openxmlformats.org/officeDocument/2006/relationships/image" Target="../media/image44.png"/><Relationship Id="rId48" Type="http://schemas.openxmlformats.org/officeDocument/2006/relationships/image" Target="../media/image49.png"/><Relationship Id="rId56" Type="http://schemas.openxmlformats.org/officeDocument/2006/relationships/image" Target="../media/image57.png"/><Relationship Id="rId8" Type="http://schemas.openxmlformats.org/officeDocument/2006/relationships/image" Target="../media/image9.png"/><Relationship Id="rId51" Type="http://schemas.openxmlformats.org/officeDocument/2006/relationships/image" Target="../media/image52.png"/><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3" Type="http://schemas.openxmlformats.org/officeDocument/2006/relationships/image" Target="../media/image70.png"/><Relationship Id="rId18" Type="http://schemas.openxmlformats.org/officeDocument/2006/relationships/image" Target="../media/image75.png"/><Relationship Id="rId26" Type="http://schemas.openxmlformats.org/officeDocument/2006/relationships/image" Target="../media/image83.png"/><Relationship Id="rId39" Type="http://schemas.openxmlformats.org/officeDocument/2006/relationships/image" Target="../media/image96.png"/><Relationship Id="rId21" Type="http://schemas.openxmlformats.org/officeDocument/2006/relationships/image" Target="../media/image78.png"/><Relationship Id="rId34" Type="http://schemas.openxmlformats.org/officeDocument/2006/relationships/image" Target="../media/image91.png"/><Relationship Id="rId42" Type="http://schemas.openxmlformats.org/officeDocument/2006/relationships/image" Target="../media/image99.png"/><Relationship Id="rId47" Type="http://schemas.openxmlformats.org/officeDocument/2006/relationships/image" Target="../media/image104.png"/><Relationship Id="rId50" Type="http://schemas.openxmlformats.org/officeDocument/2006/relationships/image" Target="../media/image107.png"/><Relationship Id="rId55" Type="http://schemas.openxmlformats.org/officeDocument/2006/relationships/image" Target="../media/image112.png"/><Relationship Id="rId63" Type="http://schemas.openxmlformats.org/officeDocument/2006/relationships/image" Target="../media/image120.png"/><Relationship Id="rId7" Type="http://schemas.openxmlformats.org/officeDocument/2006/relationships/image" Target="../media/image64.png"/><Relationship Id="rId2" Type="http://schemas.openxmlformats.org/officeDocument/2006/relationships/image" Target="../media/image59.png"/><Relationship Id="rId16" Type="http://schemas.openxmlformats.org/officeDocument/2006/relationships/image" Target="../media/image73.png"/><Relationship Id="rId29" Type="http://schemas.openxmlformats.org/officeDocument/2006/relationships/image" Target="../media/image86.png"/><Relationship Id="rId1" Type="http://schemas.openxmlformats.org/officeDocument/2006/relationships/slideLayout" Target="../slideLayouts/slideLayout2.xml"/><Relationship Id="rId6" Type="http://schemas.openxmlformats.org/officeDocument/2006/relationships/image" Target="../media/image63.png"/><Relationship Id="rId11" Type="http://schemas.openxmlformats.org/officeDocument/2006/relationships/image" Target="../media/image68.png"/><Relationship Id="rId24" Type="http://schemas.openxmlformats.org/officeDocument/2006/relationships/image" Target="../media/image81.png"/><Relationship Id="rId32" Type="http://schemas.openxmlformats.org/officeDocument/2006/relationships/image" Target="../media/image89.png"/><Relationship Id="rId37" Type="http://schemas.openxmlformats.org/officeDocument/2006/relationships/image" Target="../media/image94.png"/><Relationship Id="rId40" Type="http://schemas.openxmlformats.org/officeDocument/2006/relationships/image" Target="../media/image97.png"/><Relationship Id="rId45" Type="http://schemas.openxmlformats.org/officeDocument/2006/relationships/image" Target="../media/image102.png"/><Relationship Id="rId53" Type="http://schemas.openxmlformats.org/officeDocument/2006/relationships/image" Target="../media/image110.png"/><Relationship Id="rId58" Type="http://schemas.openxmlformats.org/officeDocument/2006/relationships/image" Target="../media/image115.png"/><Relationship Id="rId66" Type="http://schemas.openxmlformats.org/officeDocument/2006/relationships/image" Target="../media/image123.png"/><Relationship Id="rId5" Type="http://schemas.openxmlformats.org/officeDocument/2006/relationships/image" Target="../media/image62.png"/><Relationship Id="rId15" Type="http://schemas.openxmlformats.org/officeDocument/2006/relationships/image" Target="../media/image72.png"/><Relationship Id="rId23" Type="http://schemas.openxmlformats.org/officeDocument/2006/relationships/image" Target="../media/image80.png"/><Relationship Id="rId28" Type="http://schemas.openxmlformats.org/officeDocument/2006/relationships/image" Target="../media/image85.png"/><Relationship Id="rId36" Type="http://schemas.openxmlformats.org/officeDocument/2006/relationships/image" Target="../media/image93.png"/><Relationship Id="rId49" Type="http://schemas.openxmlformats.org/officeDocument/2006/relationships/image" Target="../media/image106.png"/><Relationship Id="rId57" Type="http://schemas.openxmlformats.org/officeDocument/2006/relationships/image" Target="../media/image114.png"/><Relationship Id="rId61" Type="http://schemas.openxmlformats.org/officeDocument/2006/relationships/image" Target="../media/image118.png"/><Relationship Id="rId10" Type="http://schemas.openxmlformats.org/officeDocument/2006/relationships/image" Target="../media/image67.png"/><Relationship Id="rId19" Type="http://schemas.openxmlformats.org/officeDocument/2006/relationships/image" Target="../media/image76.png"/><Relationship Id="rId31" Type="http://schemas.openxmlformats.org/officeDocument/2006/relationships/image" Target="../media/image88.png"/><Relationship Id="rId44" Type="http://schemas.openxmlformats.org/officeDocument/2006/relationships/image" Target="../media/image101.png"/><Relationship Id="rId52" Type="http://schemas.openxmlformats.org/officeDocument/2006/relationships/image" Target="../media/image109.png"/><Relationship Id="rId60" Type="http://schemas.openxmlformats.org/officeDocument/2006/relationships/image" Target="../media/image117.png"/><Relationship Id="rId65" Type="http://schemas.openxmlformats.org/officeDocument/2006/relationships/image" Target="../media/image122.png"/><Relationship Id="rId4" Type="http://schemas.openxmlformats.org/officeDocument/2006/relationships/image" Target="../media/image61.png"/><Relationship Id="rId9" Type="http://schemas.openxmlformats.org/officeDocument/2006/relationships/image" Target="../media/image66.png"/><Relationship Id="rId14" Type="http://schemas.openxmlformats.org/officeDocument/2006/relationships/image" Target="../media/image71.png"/><Relationship Id="rId22" Type="http://schemas.openxmlformats.org/officeDocument/2006/relationships/image" Target="../media/image79.png"/><Relationship Id="rId27" Type="http://schemas.openxmlformats.org/officeDocument/2006/relationships/image" Target="../media/image84.png"/><Relationship Id="rId30" Type="http://schemas.openxmlformats.org/officeDocument/2006/relationships/image" Target="../media/image87.png"/><Relationship Id="rId35" Type="http://schemas.openxmlformats.org/officeDocument/2006/relationships/image" Target="../media/image92.png"/><Relationship Id="rId43" Type="http://schemas.openxmlformats.org/officeDocument/2006/relationships/image" Target="../media/image100.png"/><Relationship Id="rId48" Type="http://schemas.openxmlformats.org/officeDocument/2006/relationships/image" Target="../media/image105.png"/><Relationship Id="rId56" Type="http://schemas.openxmlformats.org/officeDocument/2006/relationships/image" Target="../media/image113.png"/><Relationship Id="rId64" Type="http://schemas.openxmlformats.org/officeDocument/2006/relationships/image" Target="../media/image121.png"/><Relationship Id="rId8" Type="http://schemas.openxmlformats.org/officeDocument/2006/relationships/image" Target="../media/image65.png"/><Relationship Id="rId51" Type="http://schemas.openxmlformats.org/officeDocument/2006/relationships/image" Target="../media/image108.png"/><Relationship Id="rId3" Type="http://schemas.openxmlformats.org/officeDocument/2006/relationships/image" Target="../media/image60.png"/><Relationship Id="rId12" Type="http://schemas.openxmlformats.org/officeDocument/2006/relationships/image" Target="../media/image69.png"/><Relationship Id="rId17" Type="http://schemas.openxmlformats.org/officeDocument/2006/relationships/image" Target="../media/image74.png"/><Relationship Id="rId25" Type="http://schemas.openxmlformats.org/officeDocument/2006/relationships/image" Target="../media/image82.png"/><Relationship Id="rId33" Type="http://schemas.openxmlformats.org/officeDocument/2006/relationships/image" Target="../media/image90.png"/><Relationship Id="rId38" Type="http://schemas.openxmlformats.org/officeDocument/2006/relationships/image" Target="../media/image95.png"/><Relationship Id="rId46" Type="http://schemas.openxmlformats.org/officeDocument/2006/relationships/image" Target="../media/image103.png"/><Relationship Id="rId59" Type="http://schemas.openxmlformats.org/officeDocument/2006/relationships/image" Target="../media/image116.png"/><Relationship Id="rId67" Type="http://schemas.openxmlformats.org/officeDocument/2006/relationships/image" Target="../media/image124.png"/><Relationship Id="rId20" Type="http://schemas.openxmlformats.org/officeDocument/2006/relationships/image" Target="../media/image77.png"/><Relationship Id="rId41" Type="http://schemas.openxmlformats.org/officeDocument/2006/relationships/image" Target="../media/image98.png"/><Relationship Id="rId54" Type="http://schemas.openxmlformats.org/officeDocument/2006/relationships/image" Target="../media/image111.png"/><Relationship Id="rId62" Type="http://schemas.openxmlformats.org/officeDocument/2006/relationships/image" Target="../media/image11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6.emf"/><Relationship Id="rId2" Type="http://schemas.openxmlformats.org/officeDocument/2006/relationships/image" Target="../media/image125.emf"/><Relationship Id="rId1" Type="http://schemas.openxmlformats.org/officeDocument/2006/relationships/slideLayout" Target="../slideLayouts/slideLayout1.xml"/><Relationship Id="rId5" Type="http://schemas.openxmlformats.org/officeDocument/2006/relationships/image" Target="../media/image128.emf"/><Relationship Id="rId4" Type="http://schemas.openxmlformats.org/officeDocument/2006/relationships/image" Target="../media/image127.emf"/></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5.xml"/><Relationship Id="rId9"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520" y="1714798"/>
            <a:ext cx="8640960" cy="490066"/>
          </a:xfrm>
        </p:spPr>
        <p:txBody>
          <a:bodyPr>
            <a:noAutofit/>
          </a:bodyPr>
          <a:lstStyle/>
          <a:p>
            <a:pPr algn="ctr"/>
            <a:r>
              <a:rPr lang="en-GB" sz="3200" b="0" smtClean="0">
                <a:solidFill>
                  <a:schemeClr val="bg1">
                    <a:lumMod val="50000"/>
                  </a:schemeClr>
                </a:solidFill>
                <a:latin typeface="Arial" pitchFamily="34" charset="0"/>
                <a:cs typeface="Arial" pitchFamily="34" charset="0"/>
              </a:rPr>
              <a:t>PowerPoint Maps </a:t>
            </a:r>
            <a:br>
              <a:rPr lang="en-GB" sz="3200" b="0" smtClean="0">
                <a:solidFill>
                  <a:schemeClr val="bg1">
                    <a:lumMod val="50000"/>
                  </a:schemeClr>
                </a:solidFill>
                <a:latin typeface="Arial" pitchFamily="34" charset="0"/>
                <a:cs typeface="Arial" pitchFamily="34" charset="0"/>
              </a:rPr>
            </a:br>
            <a:r>
              <a:rPr lang="en-GB" sz="7200" b="0" smtClean="0">
                <a:solidFill>
                  <a:schemeClr val="bg1">
                    <a:lumMod val="50000"/>
                  </a:schemeClr>
                </a:solidFill>
                <a:latin typeface="Arial" pitchFamily="34" charset="0"/>
                <a:cs typeface="Arial" pitchFamily="34" charset="0"/>
              </a:rPr>
              <a:t>Vanuatu </a:t>
            </a:r>
            <a:endParaRPr lang="en-GB" sz="4000" b="0" dirty="0" smtClean="0">
              <a:solidFill>
                <a:schemeClr val="bg1">
                  <a:lumMod val="50000"/>
                </a:schemeClr>
              </a:solidFill>
              <a:latin typeface="Arial" pitchFamily="34" charset="0"/>
              <a:cs typeface="Arial" pitchFamily="34" charset="0"/>
            </a:endParaRPr>
          </a:p>
        </p:txBody>
      </p:sp>
      <p:sp>
        <p:nvSpPr>
          <p:cNvPr id="5" name="Title 1"/>
          <p:cNvSpPr txBox="1">
            <a:spLocks/>
          </p:cNvSpPr>
          <p:nvPr/>
        </p:nvSpPr>
        <p:spPr>
          <a:xfrm>
            <a:off x="251520" y="2636912"/>
            <a:ext cx="8640960" cy="1368152"/>
          </a:xfrm>
          <a:prstGeom prst="rect">
            <a:avLst/>
          </a:prstGeom>
        </p:spPr>
        <p:txBody>
          <a:bodyPr vert="horz" lIns="91440" tIns="45720" rIns="91440" bIns="45720" rtlCol="0" anchor="t" anchorCtr="0">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sz="1400" b="1" i="0" u="none" strike="noStrike" kern="1200" cap="none" spc="0" normalizeH="0" baseline="0" noProof="0" dirty="0" smtClean="0">
                <a:ln>
                  <a:noFill/>
                </a:ln>
                <a:solidFill>
                  <a:schemeClr val="bg1">
                    <a:lumMod val="50000"/>
                  </a:schemeClr>
                </a:solidFill>
                <a:effectLst/>
                <a:uLnTx/>
                <a:uFillTx/>
                <a:latin typeface="Arial" pitchFamily="34" charset="0"/>
                <a:ea typeface="+mj-ea"/>
                <a:cs typeface="Arial" pitchFamily="34" charset="0"/>
              </a:rPr>
              <a:t>Introduction</a:t>
            </a:r>
          </a:p>
          <a:p>
            <a:pPr marL="0" marR="0" lvl="0" indent="0" defTabSz="914400" rtl="0" eaLnBrk="1" fontAlgn="auto" latinLnBrk="0" hangingPunct="1">
              <a:lnSpc>
                <a:spcPct val="100000"/>
              </a:lnSpc>
              <a:spcBef>
                <a:spcPct val="0"/>
              </a:spcBef>
              <a:spcAft>
                <a:spcPts val="0"/>
              </a:spcAft>
              <a:buClrTx/>
              <a:buSzTx/>
              <a:buFontTx/>
              <a:buNone/>
              <a:tabLst/>
              <a:defRPr/>
            </a:pPr>
            <a:r>
              <a:rPr lang="en-GB" sz="1400" noProof="0" dirty="0" smtClean="0">
                <a:solidFill>
                  <a:schemeClr val="bg1">
                    <a:lumMod val="50000"/>
                  </a:schemeClr>
                </a:solidFill>
                <a:latin typeface="Arial" pitchFamily="34" charset="0"/>
                <a:ea typeface="+mj-ea"/>
                <a:cs typeface="Arial" pitchFamily="34" charset="0"/>
              </a:rPr>
              <a:t>The aim of this PowerPoint pack to provide you with some simple maps so that you can add your own data and information to them and use in presentations or reports</a:t>
            </a:r>
            <a:r>
              <a:rPr lang="en-GB" sz="1400" noProof="0" smtClean="0">
                <a:solidFill>
                  <a:schemeClr val="bg1">
                    <a:lumMod val="50000"/>
                  </a:schemeClr>
                </a:solidFill>
                <a:latin typeface="Arial" pitchFamily="34" charset="0"/>
                <a:ea typeface="+mj-ea"/>
                <a:cs typeface="Arial" pitchFamily="34" charset="0"/>
              </a:rPr>
              <a:t>.  The </a:t>
            </a:r>
            <a:r>
              <a:rPr lang="en-GB" sz="1400" noProof="0" dirty="0" smtClean="0">
                <a:solidFill>
                  <a:schemeClr val="bg1">
                    <a:lumMod val="50000"/>
                  </a:schemeClr>
                </a:solidFill>
                <a:latin typeface="Arial" pitchFamily="34" charset="0"/>
                <a:ea typeface="+mj-ea"/>
                <a:cs typeface="Arial" pitchFamily="34" charset="0"/>
              </a:rPr>
              <a:t>PowerPoint pack provides all the tools that you would need to produce including symbols, callout boxes, legends and labels. All you need to do is copy and paste</a:t>
            </a:r>
            <a:r>
              <a:rPr lang="en-GB" sz="1400" noProof="0" smtClean="0">
                <a:solidFill>
                  <a:schemeClr val="bg1">
                    <a:lumMod val="50000"/>
                  </a:schemeClr>
                </a:solidFill>
                <a:latin typeface="Arial" pitchFamily="34" charset="0"/>
                <a:ea typeface="+mj-ea"/>
                <a:cs typeface="Arial" pitchFamily="34" charset="0"/>
              </a:rPr>
              <a:t>.  You can also  colour islands  individiually – just be careful not to move the whole island. </a:t>
            </a:r>
            <a:endParaRPr kumimoji="0" lang="en-GB" sz="1400" b="0" i="0" u="none" strike="noStrike" kern="1200" cap="none" spc="0" normalizeH="0" baseline="0" noProof="0" dirty="0" smtClean="0">
              <a:ln>
                <a:noFill/>
              </a:ln>
              <a:solidFill>
                <a:schemeClr val="bg1">
                  <a:lumMod val="50000"/>
                </a:schemeClr>
              </a:solidFill>
              <a:effectLst/>
              <a:uLnTx/>
              <a:uFillTx/>
              <a:latin typeface="Arial" pitchFamily="34" charset="0"/>
              <a:ea typeface="+mj-ea"/>
              <a:cs typeface="Arial" pitchFamily="34"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kumimoji="0" lang="en-GB" sz="2000" b="0" i="0" u="none" strike="noStrike" kern="1200" cap="none" spc="0" normalizeH="0" baseline="0" noProof="0" dirty="0">
              <a:ln>
                <a:noFill/>
              </a:ln>
              <a:solidFill>
                <a:schemeClr val="bg1">
                  <a:lumMod val="50000"/>
                </a:schemeClr>
              </a:solidFill>
              <a:effectLst/>
              <a:uLnTx/>
              <a:uFillTx/>
              <a:latin typeface="Arial" pitchFamily="34" charset="0"/>
              <a:ea typeface="+mj-ea"/>
              <a:cs typeface="Arial" pitchFamily="34" charset="0"/>
            </a:endParaRPr>
          </a:p>
        </p:txBody>
      </p:sp>
      <p:sp>
        <p:nvSpPr>
          <p:cNvPr id="7" name="Title 1"/>
          <p:cNvSpPr txBox="1">
            <a:spLocks/>
          </p:cNvSpPr>
          <p:nvPr/>
        </p:nvSpPr>
        <p:spPr>
          <a:xfrm>
            <a:off x="251520" y="4653136"/>
            <a:ext cx="8640960" cy="1512168"/>
          </a:xfrm>
          <a:prstGeom prst="rect">
            <a:avLst/>
          </a:prstGeom>
        </p:spPr>
        <p:txBody>
          <a:bodyPr vert="horz" lIns="91440" tIns="45720" rIns="91440" bIns="45720" rtlCol="0" anchor="t" anchorCtr="0">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sz="1400" b="1" i="0" u="none" strike="noStrike" kern="1200" cap="none" spc="0" normalizeH="0" baseline="0" noProof="0" dirty="0" smtClean="0">
                <a:ln>
                  <a:noFill/>
                </a:ln>
                <a:solidFill>
                  <a:schemeClr val="bg1">
                    <a:lumMod val="50000"/>
                  </a:schemeClr>
                </a:solidFill>
                <a:effectLst/>
                <a:uLnTx/>
                <a:uFillTx/>
                <a:latin typeface="Arial" pitchFamily="34" charset="0"/>
                <a:ea typeface="+mj-ea"/>
                <a:cs typeface="Arial" pitchFamily="34" charset="0"/>
              </a:rPr>
              <a:t>How to guide</a:t>
            </a:r>
          </a:p>
          <a:p>
            <a:pPr marL="0" marR="0" lvl="0" indent="0" defTabSz="914400" rtl="0" eaLnBrk="1" fontAlgn="auto" latinLnBrk="0" hangingPunct="1">
              <a:lnSpc>
                <a:spcPct val="100000"/>
              </a:lnSpc>
              <a:spcBef>
                <a:spcPct val="0"/>
              </a:spcBef>
              <a:spcAft>
                <a:spcPts val="0"/>
              </a:spcAft>
              <a:buClrTx/>
              <a:buSzTx/>
              <a:buFontTx/>
              <a:buNone/>
              <a:tabLst/>
              <a:defRPr/>
            </a:pPr>
            <a:r>
              <a:rPr lang="en-GB" sz="1400" dirty="0" smtClean="0">
                <a:solidFill>
                  <a:schemeClr val="bg1">
                    <a:lumMod val="50000"/>
                  </a:schemeClr>
                </a:solidFill>
                <a:latin typeface="Arial" pitchFamily="34" charset="0"/>
                <a:ea typeface="+mj-ea"/>
                <a:cs typeface="Arial" pitchFamily="34" charset="0"/>
              </a:rPr>
              <a:t>Select the map you want to use. </a:t>
            </a:r>
          </a:p>
          <a:p>
            <a:pPr marL="0" marR="0" lvl="0" indent="0" defTabSz="914400" rtl="0" eaLnBrk="1" fontAlgn="auto" latinLnBrk="0" hangingPunct="1">
              <a:lnSpc>
                <a:spcPct val="100000"/>
              </a:lnSpc>
              <a:spcBef>
                <a:spcPct val="0"/>
              </a:spcBef>
              <a:spcAft>
                <a:spcPts val="0"/>
              </a:spcAft>
              <a:buClrTx/>
              <a:buSzTx/>
              <a:buFontTx/>
              <a:buNone/>
              <a:tabLst/>
              <a:defRPr/>
            </a:pPr>
            <a:r>
              <a:rPr kumimoji="0" lang="en-GB" sz="1400" b="0" i="0" u="none" strike="noStrike" kern="1200" cap="none" spc="0" normalizeH="0" baseline="0" noProof="0" dirty="0" smtClean="0">
                <a:ln>
                  <a:noFill/>
                </a:ln>
                <a:solidFill>
                  <a:schemeClr val="bg1">
                    <a:lumMod val="50000"/>
                  </a:schemeClr>
                </a:solidFill>
                <a:effectLst/>
                <a:uLnTx/>
                <a:uFillTx/>
                <a:latin typeface="Arial" pitchFamily="34" charset="0"/>
                <a:ea typeface="+mj-ea"/>
                <a:cs typeface="Arial" pitchFamily="34" charset="0"/>
              </a:rPr>
              <a:t>Add</a:t>
            </a:r>
            <a:r>
              <a:rPr kumimoji="0" lang="en-GB" sz="1400" b="0" i="0" u="none" strike="noStrike" kern="1200" cap="none" spc="0" normalizeH="0" noProof="0" dirty="0" smtClean="0">
                <a:ln>
                  <a:noFill/>
                </a:ln>
                <a:solidFill>
                  <a:schemeClr val="bg1">
                    <a:lumMod val="50000"/>
                  </a:schemeClr>
                </a:solidFill>
                <a:effectLst/>
                <a:uLnTx/>
                <a:uFillTx/>
                <a:latin typeface="Arial" pitchFamily="34" charset="0"/>
                <a:ea typeface="+mj-ea"/>
                <a:cs typeface="Arial" pitchFamily="34" charset="0"/>
              </a:rPr>
              <a:t> </a:t>
            </a:r>
            <a:r>
              <a:rPr kumimoji="0" lang="en-GB" sz="1400" b="0" i="0" u="none" strike="noStrike" kern="1200" cap="none" spc="0" normalizeH="0" noProof="0" smtClean="0">
                <a:ln>
                  <a:noFill/>
                </a:ln>
                <a:solidFill>
                  <a:schemeClr val="bg1">
                    <a:lumMod val="50000"/>
                  </a:schemeClr>
                </a:solidFill>
                <a:effectLst/>
                <a:uLnTx/>
                <a:uFillTx/>
                <a:latin typeface="Arial" pitchFamily="34" charset="0"/>
                <a:ea typeface="+mj-ea"/>
                <a:cs typeface="Arial" pitchFamily="34" charset="0"/>
              </a:rPr>
              <a:t>your data or colour islands in different shades. </a:t>
            </a:r>
            <a:endParaRPr kumimoji="0" lang="en-GB" sz="1400" b="0" i="0" u="none" strike="noStrike" kern="1200" cap="none" spc="0" normalizeH="0" noProof="0" dirty="0" smtClean="0">
              <a:ln>
                <a:noFill/>
              </a:ln>
              <a:solidFill>
                <a:schemeClr val="bg1">
                  <a:lumMod val="50000"/>
                </a:schemeClr>
              </a:solidFill>
              <a:effectLst/>
              <a:uLnTx/>
              <a:uFillTx/>
              <a:latin typeface="Arial" pitchFamily="34" charset="0"/>
              <a:ea typeface="+mj-ea"/>
              <a:cs typeface="Arial" pitchFamily="34" charset="0"/>
            </a:endParaRPr>
          </a:p>
          <a:p>
            <a:pPr marL="0" marR="0" lvl="0" indent="0" defTabSz="914400" rtl="0" eaLnBrk="1" fontAlgn="auto" latinLnBrk="0" hangingPunct="1">
              <a:lnSpc>
                <a:spcPct val="100000"/>
              </a:lnSpc>
              <a:spcBef>
                <a:spcPct val="0"/>
              </a:spcBef>
              <a:spcAft>
                <a:spcPts val="0"/>
              </a:spcAft>
              <a:buClrTx/>
              <a:buSzTx/>
              <a:buFontTx/>
              <a:buNone/>
              <a:tabLst/>
              <a:defRPr/>
            </a:pPr>
            <a:r>
              <a:rPr lang="en-GB" sz="1400" dirty="0" smtClean="0">
                <a:solidFill>
                  <a:schemeClr val="bg1">
                    <a:lumMod val="50000"/>
                  </a:schemeClr>
                </a:solidFill>
                <a:latin typeface="Arial" pitchFamily="34" charset="0"/>
                <a:ea typeface="+mj-ea"/>
                <a:cs typeface="Arial" pitchFamily="34" charset="0"/>
              </a:rPr>
              <a:t>In the Labels and </a:t>
            </a:r>
            <a:r>
              <a:rPr lang="en-GB" sz="1400" dirty="0" err="1" smtClean="0">
                <a:solidFill>
                  <a:schemeClr val="bg1">
                    <a:lumMod val="50000"/>
                  </a:schemeClr>
                </a:solidFill>
                <a:latin typeface="Arial" pitchFamily="34" charset="0"/>
                <a:ea typeface="+mj-ea"/>
                <a:cs typeface="Arial" pitchFamily="34" charset="0"/>
              </a:rPr>
              <a:t>Symbology</a:t>
            </a:r>
            <a:r>
              <a:rPr lang="en-GB" sz="1400" dirty="0" smtClean="0">
                <a:solidFill>
                  <a:schemeClr val="bg1">
                    <a:lumMod val="50000"/>
                  </a:schemeClr>
                </a:solidFill>
                <a:latin typeface="Arial" pitchFamily="34" charset="0"/>
                <a:ea typeface="+mj-ea"/>
                <a:cs typeface="Arial" pitchFamily="34" charset="0"/>
              </a:rPr>
              <a:t> section there are ready made symbols, labels and callout boxes that can be cut and pasted onto your map. With the callout boxes, double click on them and begin typing your information. </a:t>
            </a:r>
          </a:p>
          <a:p>
            <a:pPr marL="0" marR="0" lvl="0" indent="0" defTabSz="914400" rtl="0" eaLnBrk="1" fontAlgn="auto" latinLnBrk="0" hangingPunct="1">
              <a:lnSpc>
                <a:spcPct val="100000"/>
              </a:lnSpc>
              <a:spcBef>
                <a:spcPct val="0"/>
              </a:spcBef>
              <a:spcAft>
                <a:spcPts val="0"/>
              </a:spcAft>
              <a:buClrTx/>
              <a:buSzTx/>
              <a:buFontTx/>
              <a:buNone/>
              <a:tabLst/>
              <a:defRPr/>
            </a:pPr>
            <a:endParaRPr kumimoji="0" lang="en-GB" sz="1200" b="0" i="0" u="none" strike="noStrike" kern="1200" cap="none" spc="0" normalizeH="0" noProof="0" dirty="0" smtClean="0">
              <a:ln>
                <a:noFill/>
              </a:ln>
              <a:solidFill>
                <a:schemeClr val="bg1">
                  <a:lumMod val="50000"/>
                </a:schemeClr>
              </a:solidFill>
              <a:effectLst/>
              <a:uLnTx/>
              <a:uFillTx/>
              <a:latin typeface="Arial" pitchFamily="34" charset="0"/>
              <a:ea typeface="+mj-ea"/>
              <a:cs typeface="Arial" pitchFamily="34"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kumimoji="0" lang="en-GB" sz="2000" b="0" i="0" u="none" strike="noStrike" kern="1200" cap="none" spc="0" normalizeH="0" baseline="0" noProof="0" dirty="0" smtClean="0">
              <a:ln>
                <a:noFill/>
              </a:ln>
              <a:solidFill>
                <a:schemeClr val="bg1">
                  <a:lumMod val="50000"/>
                </a:schemeClr>
              </a:solidFill>
              <a:effectLst/>
              <a:uLnTx/>
              <a:uFillTx/>
              <a:latin typeface="Arial" pitchFamily="34" charset="0"/>
              <a:ea typeface="+mj-ea"/>
              <a:cs typeface="Arial" pitchFamily="34" charset="0"/>
            </a:endParaRPr>
          </a:p>
          <a:p>
            <a:pPr marL="0" marR="0" lvl="0" indent="0" defTabSz="914400" rtl="0" eaLnBrk="1" fontAlgn="auto" latinLnBrk="0" hangingPunct="1">
              <a:lnSpc>
                <a:spcPct val="100000"/>
              </a:lnSpc>
              <a:spcBef>
                <a:spcPct val="0"/>
              </a:spcBef>
              <a:spcAft>
                <a:spcPts val="0"/>
              </a:spcAft>
              <a:buClrTx/>
              <a:buSzTx/>
              <a:buFontTx/>
              <a:buNone/>
              <a:tabLst/>
              <a:defRPr/>
            </a:pPr>
            <a:endParaRPr kumimoji="0" lang="en-GB" sz="2000" b="0" i="0" u="none" strike="noStrike" kern="1200" cap="none" spc="0" normalizeH="0" baseline="0" noProof="0" dirty="0">
              <a:ln>
                <a:noFill/>
              </a:ln>
              <a:solidFill>
                <a:schemeClr val="bg1">
                  <a:lumMod val="50000"/>
                </a:schemeClr>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700458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1331640" y="2132856"/>
            <a:ext cx="6400800"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0" i="0" u="none" strike="noStrike" kern="1200" cap="none" spc="0" normalizeH="0" baseline="0" noProof="0" dirty="0" smtClean="0">
                <a:ln>
                  <a:noFill/>
                </a:ln>
                <a:solidFill>
                  <a:schemeClr val="tx1">
                    <a:tint val="75000"/>
                  </a:schemeClr>
                </a:solidFill>
                <a:effectLst/>
                <a:uLnTx/>
                <a:uFillTx/>
                <a:latin typeface="Arial" pitchFamily="34" charset="0"/>
                <a:cs typeface="Arial" pitchFamily="34" charset="0"/>
              </a:rPr>
              <a:t>Labels and </a:t>
            </a:r>
            <a:r>
              <a:rPr kumimoji="0" lang="en-GB" sz="3200" b="0" i="0" u="none" strike="noStrike" kern="1200" cap="none" spc="0" normalizeH="0" baseline="0" noProof="0" dirty="0" err="1" smtClean="0">
                <a:ln>
                  <a:noFill/>
                </a:ln>
                <a:solidFill>
                  <a:schemeClr val="tx1">
                    <a:tint val="75000"/>
                  </a:schemeClr>
                </a:solidFill>
                <a:effectLst/>
                <a:uLnTx/>
                <a:uFillTx/>
                <a:latin typeface="Arial" pitchFamily="34" charset="0"/>
                <a:cs typeface="Arial" pitchFamily="34" charset="0"/>
              </a:rPr>
              <a:t>Symbology</a:t>
            </a:r>
            <a:endParaRPr kumimoji="0" lang="en-GB" sz="3200" b="0" i="0" u="none" strike="noStrike" kern="1200" cap="none" spc="0" normalizeH="0" baseline="0" noProof="0" dirty="0" smtClean="0">
              <a:ln>
                <a:noFill/>
              </a:ln>
              <a:solidFill>
                <a:schemeClr val="tx1">
                  <a:tint val="75000"/>
                </a:schemeClr>
              </a:solidFill>
              <a:effectLst/>
              <a:uLnTx/>
              <a:uFillTx/>
              <a:latin typeface="Arial" pitchFamily="34" charset="0"/>
              <a:cs typeface="Arial" pitchFamily="34"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2000" b="0" i="0" u="none" strike="noStrike" kern="1200" cap="none" spc="0" normalizeH="0" baseline="0" noProof="0" dirty="0" smtClean="0">
                <a:ln>
                  <a:noFill/>
                </a:ln>
                <a:solidFill>
                  <a:schemeClr val="tx1">
                    <a:tint val="75000"/>
                  </a:schemeClr>
                </a:solidFill>
                <a:effectLst/>
                <a:uLnTx/>
                <a:uFillTx/>
                <a:latin typeface="Arial" pitchFamily="34" charset="0"/>
                <a:cs typeface="Arial" pitchFamily="34" charset="0"/>
              </a:rPr>
              <a:t>General Symbols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2000" b="0" i="0" u="none" strike="noStrike" kern="1200" cap="none" spc="0" normalizeH="0" baseline="0" noProof="0" smtClean="0">
                <a:ln>
                  <a:noFill/>
                </a:ln>
                <a:solidFill>
                  <a:schemeClr val="tx1">
                    <a:tint val="75000"/>
                  </a:schemeClr>
                </a:solidFill>
                <a:effectLst/>
                <a:uLnTx/>
                <a:uFillTx/>
                <a:latin typeface="Arial" pitchFamily="34" charset="0"/>
                <a:cs typeface="Arial" pitchFamily="34" charset="0"/>
              </a:rPr>
              <a:t>Humanitarian Symbols</a:t>
            </a:r>
            <a:endParaRPr kumimoji="0" lang="en-GB" sz="2000" b="0" i="0" u="none" strike="noStrike" kern="1200" cap="none" spc="0" normalizeH="0" baseline="0" noProof="0" dirty="0" smtClean="0">
              <a:ln>
                <a:noFill/>
              </a:ln>
              <a:solidFill>
                <a:schemeClr val="tx1">
                  <a:tint val="75000"/>
                </a:schemeClr>
              </a:solidFill>
              <a:effectLst/>
              <a:uLnTx/>
              <a:uFillTx/>
              <a:latin typeface="Arial" pitchFamily="34" charset="0"/>
              <a:cs typeface="Arial" pitchFamily="34"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2000" b="0" i="0" u="none" strike="noStrike" kern="1200" cap="none" spc="0" normalizeH="0" baseline="0" noProof="0" dirty="0" smtClean="0">
                <a:ln>
                  <a:noFill/>
                </a:ln>
                <a:solidFill>
                  <a:schemeClr val="tx1">
                    <a:tint val="75000"/>
                  </a:schemeClr>
                </a:solidFill>
                <a:effectLst/>
                <a:uLnTx/>
                <a:uFillTx/>
                <a:latin typeface="Arial" pitchFamily="34" charset="0"/>
                <a:cs typeface="Arial" pitchFamily="34" charset="0"/>
              </a:rPr>
              <a:t>Callout Boxes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3200" b="0" i="0" u="none" strike="noStrike" kern="1200" cap="none" spc="0" normalizeH="0" baseline="0" noProof="0" dirty="0">
              <a:ln>
                <a:noFill/>
              </a:ln>
              <a:solidFill>
                <a:schemeClr val="tx1">
                  <a:tint val="75000"/>
                </a:schemeClr>
              </a:solidFill>
              <a:effectLst/>
              <a:uLnTx/>
              <a:uFillTx/>
              <a:latin typeface="Arial" pitchFamily="34" charset="0"/>
              <a:cs typeface="Arial" pitchFamily="34" charset="0"/>
            </a:endParaRPr>
          </a:p>
        </p:txBody>
      </p:sp>
      <p:sp>
        <p:nvSpPr>
          <p:cNvPr id="4" name="Subtitle 2">
            <a:hlinkClick r:id="rId2" action="ppaction://hlinksldjump"/>
          </p:cNvPr>
          <p:cNvSpPr txBox="1">
            <a:spLocks/>
          </p:cNvSpPr>
          <p:nvPr/>
        </p:nvSpPr>
        <p:spPr>
          <a:xfrm>
            <a:off x="251520" y="6309320"/>
            <a:ext cx="792088" cy="216024"/>
          </a:xfrm>
          <a:prstGeom prst="rect">
            <a:avLst/>
          </a:prstGeom>
        </p:spPr>
        <p:txBody>
          <a:bodyPr vert="horz" lIns="91440" tIns="45720" rIns="91440" bIns="45720" rtlCol="0">
            <a:normAutofit fontScale="85000" lnSpcReduction="20000"/>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1200" b="0" i="0" u="none" strike="noStrike" kern="1200" cap="none" spc="0" normalizeH="0" baseline="0" noProof="0" dirty="0" smtClean="0">
                <a:ln>
                  <a:noFill/>
                </a:ln>
                <a:solidFill>
                  <a:schemeClr val="tx1">
                    <a:tint val="75000"/>
                  </a:schemeClr>
                </a:solidFill>
                <a:effectLst/>
                <a:uLnTx/>
                <a:uFillTx/>
                <a:latin typeface="+mn-lt"/>
                <a:ea typeface="+mn-ea"/>
                <a:cs typeface="+mn-cs"/>
                <a:hlinkClick r:id="rId2" action="ppaction://hlinksldjump"/>
              </a:rPr>
              <a:t>Contents</a:t>
            </a:r>
            <a:endParaRPr kumimoji="0" lang="en-GB"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1643426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6050"/>
          </a:xfrm>
        </p:spPr>
        <p:txBody>
          <a:bodyPr>
            <a:noAutofit/>
          </a:bodyPr>
          <a:lstStyle/>
          <a:p>
            <a:r>
              <a:rPr lang="en-GB" sz="2000" dirty="0" smtClean="0">
                <a:solidFill>
                  <a:schemeClr val="bg1">
                    <a:lumMod val="50000"/>
                  </a:schemeClr>
                </a:solidFill>
                <a:latin typeface="+mn-lt"/>
              </a:rPr>
              <a:t>General Symbols</a:t>
            </a:r>
            <a:endParaRPr lang="en-GB" sz="2000" dirty="0">
              <a:solidFill>
                <a:schemeClr val="bg1">
                  <a:lumMod val="50000"/>
                </a:schemeClr>
              </a:solidFill>
              <a:latin typeface="+mn-lt"/>
            </a:endParaRPr>
          </a:p>
        </p:txBody>
      </p:sp>
      <p:sp>
        <p:nvSpPr>
          <p:cNvPr id="125" name="Flowchart: Connector 124"/>
          <p:cNvSpPr>
            <a:spLocks noChangeAspect="1"/>
          </p:cNvSpPr>
          <p:nvPr/>
        </p:nvSpPr>
        <p:spPr>
          <a:xfrm>
            <a:off x="580147" y="3762032"/>
            <a:ext cx="83077" cy="90000"/>
          </a:xfrm>
          <a:prstGeom prst="flowChartConnector">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6" name="Flowchart: Connector 125"/>
          <p:cNvSpPr>
            <a:spLocks noChangeAspect="1"/>
          </p:cNvSpPr>
          <p:nvPr/>
        </p:nvSpPr>
        <p:spPr>
          <a:xfrm>
            <a:off x="815253" y="3717032"/>
            <a:ext cx="166154" cy="180000"/>
          </a:xfrm>
          <a:prstGeom prst="flowChartConnector">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7" name="Flowchart: Connector 126"/>
          <p:cNvSpPr>
            <a:spLocks noChangeAspect="1"/>
          </p:cNvSpPr>
          <p:nvPr/>
        </p:nvSpPr>
        <p:spPr>
          <a:xfrm>
            <a:off x="1115616" y="3672032"/>
            <a:ext cx="249231" cy="270000"/>
          </a:xfrm>
          <a:prstGeom prst="flowChartConnector">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8" name="Rectangle 127"/>
          <p:cNvSpPr>
            <a:spLocks noChangeAspect="1"/>
          </p:cNvSpPr>
          <p:nvPr/>
        </p:nvSpPr>
        <p:spPr>
          <a:xfrm>
            <a:off x="580147" y="4167072"/>
            <a:ext cx="83077" cy="90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9" name="Rectangle 128"/>
          <p:cNvSpPr>
            <a:spLocks noChangeAspect="1"/>
          </p:cNvSpPr>
          <p:nvPr/>
        </p:nvSpPr>
        <p:spPr>
          <a:xfrm>
            <a:off x="815253" y="4122072"/>
            <a:ext cx="166154" cy="180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0" name="Rectangle 129"/>
          <p:cNvSpPr>
            <a:spLocks noChangeAspect="1"/>
          </p:cNvSpPr>
          <p:nvPr/>
        </p:nvSpPr>
        <p:spPr>
          <a:xfrm>
            <a:off x="1115616" y="4077072"/>
            <a:ext cx="249231" cy="270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1" name="Isosceles Triangle 130"/>
          <p:cNvSpPr>
            <a:spLocks noChangeAspect="1"/>
          </p:cNvSpPr>
          <p:nvPr/>
        </p:nvSpPr>
        <p:spPr>
          <a:xfrm>
            <a:off x="580147" y="4572112"/>
            <a:ext cx="83077" cy="90000"/>
          </a:xfrm>
          <a:prstGeom prst="triangl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2" name="Isosceles Triangle 131"/>
          <p:cNvSpPr>
            <a:spLocks noChangeAspect="1"/>
          </p:cNvSpPr>
          <p:nvPr/>
        </p:nvSpPr>
        <p:spPr>
          <a:xfrm>
            <a:off x="815253" y="4527112"/>
            <a:ext cx="166154" cy="180000"/>
          </a:xfrm>
          <a:prstGeom prst="triangl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3" name="Isosceles Triangle 132"/>
          <p:cNvSpPr>
            <a:spLocks noChangeAspect="1"/>
          </p:cNvSpPr>
          <p:nvPr/>
        </p:nvSpPr>
        <p:spPr>
          <a:xfrm>
            <a:off x="1115616" y="4482112"/>
            <a:ext cx="249231" cy="270000"/>
          </a:xfrm>
          <a:prstGeom prst="triangl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4" name="5-Point Star 133"/>
          <p:cNvSpPr>
            <a:spLocks noChangeAspect="1"/>
          </p:cNvSpPr>
          <p:nvPr/>
        </p:nvSpPr>
        <p:spPr>
          <a:xfrm>
            <a:off x="580147" y="5013176"/>
            <a:ext cx="83077" cy="90000"/>
          </a:xfrm>
          <a:prstGeom prst="star5">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5" name="5-Point Star 134"/>
          <p:cNvSpPr>
            <a:spLocks noChangeAspect="1"/>
          </p:cNvSpPr>
          <p:nvPr/>
        </p:nvSpPr>
        <p:spPr>
          <a:xfrm>
            <a:off x="815253" y="4968176"/>
            <a:ext cx="166154" cy="180000"/>
          </a:xfrm>
          <a:prstGeom prst="star5">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6" name="5-Point Star 135"/>
          <p:cNvSpPr>
            <a:spLocks noChangeAspect="1"/>
          </p:cNvSpPr>
          <p:nvPr/>
        </p:nvSpPr>
        <p:spPr>
          <a:xfrm>
            <a:off x="1115616" y="4923176"/>
            <a:ext cx="249231" cy="270000"/>
          </a:xfrm>
          <a:prstGeom prst="star5">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3" name="Diamond 142"/>
          <p:cNvSpPr>
            <a:spLocks noChangeAspect="1"/>
          </p:cNvSpPr>
          <p:nvPr/>
        </p:nvSpPr>
        <p:spPr>
          <a:xfrm>
            <a:off x="815253" y="5382212"/>
            <a:ext cx="166154" cy="180000"/>
          </a:xfrm>
          <a:prstGeom prst="diamond">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4" name="Diamond 143"/>
          <p:cNvSpPr>
            <a:spLocks noChangeAspect="1"/>
          </p:cNvSpPr>
          <p:nvPr/>
        </p:nvSpPr>
        <p:spPr>
          <a:xfrm>
            <a:off x="1115616" y="5337212"/>
            <a:ext cx="249231" cy="270000"/>
          </a:xfrm>
          <a:prstGeom prst="diamond">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5" name="Diamond 144"/>
          <p:cNvSpPr>
            <a:spLocks noChangeAspect="1"/>
          </p:cNvSpPr>
          <p:nvPr/>
        </p:nvSpPr>
        <p:spPr>
          <a:xfrm>
            <a:off x="580147" y="5427212"/>
            <a:ext cx="83077" cy="90000"/>
          </a:xfrm>
          <a:prstGeom prst="diamond">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6" name="Flowchart: Connector 145"/>
          <p:cNvSpPr>
            <a:spLocks noChangeAspect="1"/>
          </p:cNvSpPr>
          <p:nvPr/>
        </p:nvSpPr>
        <p:spPr>
          <a:xfrm>
            <a:off x="1564838" y="3762032"/>
            <a:ext cx="83077" cy="90000"/>
          </a:xfrm>
          <a:prstGeom prst="flowChartConnector">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7" name="Flowchart: Connector 146"/>
          <p:cNvSpPr>
            <a:spLocks noChangeAspect="1"/>
          </p:cNvSpPr>
          <p:nvPr/>
        </p:nvSpPr>
        <p:spPr>
          <a:xfrm>
            <a:off x="1799944" y="3717032"/>
            <a:ext cx="166154" cy="180000"/>
          </a:xfrm>
          <a:prstGeom prst="flowChartConnector">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Flowchart: Connector 147"/>
          <p:cNvSpPr>
            <a:spLocks noChangeAspect="1"/>
          </p:cNvSpPr>
          <p:nvPr/>
        </p:nvSpPr>
        <p:spPr>
          <a:xfrm>
            <a:off x="2100306" y="3672032"/>
            <a:ext cx="249231" cy="270000"/>
          </a:xfrm>
          <a:prstGeom prst="flowChartConnector">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9" name="Rectangle 148"/>
          <p:cNvSpPr>
            <a:spLocks noChangeAspect="1"/>
          </p:cNvSpPr>
          <p:nvPr/>
        </p:nvSpPr>
        <p:spPr>
          <a:xfrm>
            <a:off x="1564838" y="4167072"/>
            <a:ext cx="83077" cy="900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0" name="Rectangle 149"/>
          <p:cNvSpPr>
            <a:spLocks noChangeAspect="1"/>
          </p:cNvSpPr>
          <p:nvPr/>
        </p:nvSpPr>
        <p:spPr>
          <a:xfrm>
            <a:off x="1799944" y="4122072"/>
            <a:ext cx="166154" cy="1800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1" name="Rectangle 150"/>
          <p:cNvSpPr>
            <a:spLocks noChangeAspect="1"/>
          </p:cNvSpPr>
          <p:nvPr/>
        </p:nvSpPr>
        <p:spPr>
          <a:xfrm>
            <a:off x="2100306" y="4077072"/>
            <a:ext cx="249231" cy="2700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2" name="Isosceles Triangle 151"/>
          <p:cNvSpPr>
            <a:spLocks noChangeAspect="1"/>
          </p:cNvSpPr>
          <p:nvPr/>
        </p:nvSpPr>
        <p:spPr>
          <a:xfrm>
            <a:off x="1564838" y="4572112"/>
            <a:ext cx="83077" cy="90000"/>
          </a:xfrm>
          <a:prstGeom prst="triangl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3" name="Isosceles Triangle 152"/>
          <p:cNvSpPr>
            <a:spLocks noChangeAspect="1"/>
          </p:cNvSpPr>
          <p:nvPr/>
        </p:nvSpPr>
        <p:spPr>
          <a:xfrm>
            <a:off x="1799944" y="4527112"/>
            <a:ext cx="166154" cy="180000"/>
          </a:xfrm>
          <a:prstGeom prst="triangl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4" name="Isosceles Triangle 153"/>
          <p:cNvSpPr>
            <a:spLocks noChangeAspect="1"/>
          </p:cNvSpPr>
          <p:nvPr/>
        </p:nvSpPr>
        <p:spPr>
          <a:xfrm>
            <a:off x="2100306" y="4482112"/>
            <a:ext cx="249231" cy="270000"/>
          </a:xfrm>
          <a:prstGeom prst="triangl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5" name="5-Point Star 154"/>
          <p:cNvSpPr>
            <a:spLocks noChangeAspect="1"/>
          </p:cNvSpPr>
          <p:nvPr/>
        </p:nvSpPr>
        <p:spPr>
          <a:xfrm>
            <a:off x="1564838" y="5013176"/>
            <a:ext cx="83077" cy="90000"/>
          </a:xfrm>
          <a:prstGeom prst="star5">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6" name="5-Point Star 155"/>
          <p:cNvSpPr>
            <a:spLocks noChangeAspect="1"/>
          </p:cNvSpPr>
          <p:nvPr/>
        </p:nvSpPr>
        <p:spPr>
          <a:xfrm>
            <a:off x="1799944" y="4968176"/>
            <a:ext cx="166154" cy="180000"/>
          </a:xfrm>
          <a:prstGeom prst="star5">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7" name="5-Point Star 156"/>
          <p:cNvSpPr>
            <a:spLocks noChangeAspect="1"/>
          </p:cNvSpPr>
          <p:nvPr/>
        </p:nvSpPr>
        <p:spPr>
          <a:xfrm>
            <a:off x="2100306" y="4923176"/>
            <a:ext cx="249231" cy="270000"/>
          </a:xfrm>
          <a:prstGeom prst="star5">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8" name="Diamond 157"/>
          <p:cNvSpPr>
            <a:spLocks noChangeAspect="1"/>
          </p:cNvSpPr>
          <p:nvPr/>
        </p:nvSpPr>
        <p:spPr>
          <a:xfrm>
            <a:off x="1799944" y="5382212"/>
            <a:ext cx="166154" cy="180000"/>
          </a:xfrm>
          <a:prstGeom prst="diamond">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9" name="Diamond 158"/>
          <p:cNvSpPr>
            <a:spLocks noChangeAspect="1"/>
          </p:cNvSpPr>
          <p:nvPr/>
        </p:nvSpPr>
        <p:spPr>
          <a:xfrm>
            <a:off x="2100306" y="5337212"/>
            <a:ext cx="249231" cy="270000"/>
          </a:xfrm>
          <a:prstGeom prst="diamond">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0" name="Diamond 159"/>
          <p:cNvSpPr>
            <a:spLocks noChangeAspect="1"/>
          </p:cNvSpPr>
          <p:nvPr/>
        </p:nvSpPr>
        <p:spPr>
          <a:xfrm>
            <a:off x="1564838" y="5427212"/>
            <a:ext cx="83077" cy="90000"/>
          </a:xfrm>
          <a:prstGeom prst="diamond">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3" name="Flowchart: Connector 162"/>
          <p:cNvSpPr>
            <a:spLocks noChangeAspect="1"/>
          </p:cNvSpPr>
          <p:nvPr/>
        </p:nvSpPr>
        <p:spPr>
          <a:xfrm>
            <a:off x="580147" y="881712"/>
            <a:ext cx="83077" cy="9000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4" name="Flowchart: Connector 163"/>
          <p:cNvSpPr>
            <a:spLocks noChangeAspect="1"/>
          </p:cNvSpPr>
          <p:nvPr/>
        </p:nvSpPr>
        <p:spPr>
          <a:xfrm>
            <a:off x="815253" y="836712"/>
            <a:ext cx="166154" cy="18000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5" name="Flowchart: Connector 164"/>
          <p:cNvSpPr>
            <a:spLocks noChangeAspect="1"/>
          </p:cNvSpPr>
          <p:nvPr/>
        </p:nvSpPr>
        <p:spPr>
          <a:xfrm>
            <a:off x="1115616" y="791712"/>
            <a:ext cx="249231" cy="27000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6" name="Rectangle 165"/>
          <p:cNvSpPr>
            <a:spLocks noChangeAspect="1"/>
          </p:cNvSpPr>
          <p:nvPr/>
        </p:nvSpPr>
        <p:spPr>
          <a:xfrm>
            <a:off x="580147" y="1286752"/>
            <a:ext cx="83077" cy="90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7" name="Rectangle 166"/>
          <p:cNvSpPr>
            <a:spLocks noChangeAspect="1"/>
          </p:cNvSpPr>
          <p:nvPr/>
        </p:nvSpPr>
        <p:spPr>
          <a:xfrm>
            <a:off x="815253" y="1241752"/>
            <a:ext cx="166154" cy="180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8" name="Rectangle 167"/>
          <p:cNvSpPr>
            <a:spLocks noChangeAspect="1"/>
          </p:cNvSpPr>
          <p:nvPr/>
        </p:nvSpPr>
        <p:spPr>
          <a:xfrm>
            <a:off x="1115616" y="1196752"/>
            <a:ext cx="249231" cy="270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9" name="Isosceles Triangle 168"/>
          <p:cNvSpPr>
            <a:spLocks noChangeAspect="1"/>
          </p:cNvSpPr>
          <p:nvPr/>
        </p:nvSpPr>
        <p:spPr>
          <a:xfrm>
            <a:off x="580147" y="1691792"/>
            <a:ext cx="83077" cy="900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0" name="Isosceles Triangle 169"/>
          <p:cNvSpPr>
            <a:spLocks noChangeAspect="1"/>
          </p:cNvSpPr>
          <p:nvPr/>
        </p:nvSpPr>
        <p:spPr>
          <a:xfrm>
            <a:off x="815253" y="1646792"/>
            <a:ext cx="166154" cy="1800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1" name="Isosceles Triangle 170"/>
          <p:cNvSpPr>
            <a:spLocks noChangeAspect="1"/>
          </p:cNvSpPr>
          <p:nvPr/>
        </p:nvSpPr>
        <p:spPr>
          <a:xfrm>
            <a:off x="1115616" y="1601792"/>
            <a:ext cx="249231" cy="2700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2" name="5-Point Star 171"/>
          <p:cNvSpPr>
            <a:spLocks noChangeAspect="1"/>
          </p:cNvSpPr>
          <p:nvPr/>
        </p:nvSpPr>
        <p:spPr>
          <a:xfrm>
            <a:off x="580147" y="2132856"/>
            <a:ext cx="83077" cy="90000"/>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3" name="5-Point Star 172"/>
          <p:cNvSpPr>
            <a:spLocks noChangeAspect="1"/>
          </p:cNvSpPr>
          <p:nvPr/>
        </p:nvSpPr>
        <p:spPr>
          <a:xfrm>
            <a:off x="815253" y="2087856"/>
            <a:ext cx="166154" cy="180000"/>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4" name="5-Point Star 173"/>
          <p:cNvSpPr>
            <a:spLocks noChangeAspect="1"/>
          </p:cNvSpPr>
          <p:nvPr/>
        </p:nvSpPr>
        <p:spPr>
          <a:xfrm>
            <a:off x="1115616" y="2042856"/>
            <a:ext cx="249231" cy="270000"/>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5" name="Diamond 174"/>
          <p:cNvSpPr>
            <a:spLocks noChangeAspect="1"/>
          </p:cNvSpPr>
          <p:nvPr/>
        </p:nvSpPr>
        <p:spPr>
          <a:xfrm>
            <a:off x="815253" y="2501892"/>
            <a:ext cx="166154" cy="180000"/>
          </a:xfrm>
          <a:prstGeom prst="diamon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6" name="Diamond 175"/>
          <p:cNvSpPr>
            <a:spLocks noChangeAspect="1"/>
          </p:cNvSpPr>
          <p:nvPr/>
        </p:nvSpPr>
        <p:spPr>
          <a:xfrm>
            <a:off x="1115616" y="2456892"/>
            <a:ext cx="249231" cy="270000"/>
          </a:xfrm>
          <a:prstGeom prst="diamon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7" name="Diamond 176"/>
          <p:cNvSpPr>
            <a:spLocks noChangeAspect="1"/>
          </p:cNvSpPr>
          <p:nvPr/>
        </p:nvSpPr>
        <p:spPr>
          <a:xfrm>
            <a:off x="580147" y="2546892"/>
            <a:ext cx="83077" cy="90000"/>
          </a:xfrm>
          <a:prstGeom prst="diamon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8" name="Flowchart: Connector 177"/>
          <p:cNvSpPr>
            <a:spLocks noChangeAspect="1"/>
          </p:cNvSpPr>
          <p:nvPr/>
        </p:nvSpPr>
        <p:spPr>
          <a:xfrm>
            <a:off x="1564838" y="881712"/>
            <a:ext cx="83077" cy="900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9" name="Flowchart: Connector 178"/>
          <p:cNvSpPr>
            <a:spLocks noChangeAspect="1"/>
          </p:cNvSpPr>
          <p:nvPr/>
        </p:nvSpPr>
        <p:spPr>
          <a:xfrm>
            <a:off x="1799944" y="836712"/>
            <a:ext cx="166154" cy="1800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0" name="Flowchart: Connector 179"/>
          <p:cNvSpPr>
            <a:spLocks noChangeAspect="1"/>
          </p:cNvSpPr>
          <p:nvPr/>
        </p:nvSpPr>
        <p:spPr>
          <a:xfrm>
            <a:off x="2100306" y="791712"/>
            <a:ext cx="249231" cy="2700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1" name="Rectangle 180"/>
          <p:cNvSpPr>
            <a:spLocks noChangeAspect="1"/>
          </p:cNvSpPr>
          <p:nvPr/>
        </p:nvSpPr>
        <p:spPr>
          <a:xfrm>
            <a:off x="1564838" y="1286752"/>
            <a:ext cx="83077" cy="9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2" name="Rectangle 181"/>
          <p:cNvSpPr>
            <a:spLocks noChangeAspect="1"/>
          </p:cNvSpPr>
          <p:nvPr/>
        </p:nvSpPr>
        <p:spPr>
          <a:xfrm>
            <a:off x="1799944" y="1241752"/>
            <a:ext cx="166154" cy="18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3" name="Rectangle 182"/>
          <p:cNvSpPr>
            <a:spLocks noChangeAspect="1"/>
          </p:cNvSpPr>
          <p:nvPr/>
        </p:nvSpPr>
        <p:spPr>
          <a:xfrm>
            <a:off x="2100306" y="1196752"/>
            <a:ext cx="249231" cy="27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4" name="Isosceles Triangle 183"/>
          <p:cNvSpPr>
            <a:spLocks noChangeAspect="1"/>
          </p:cNvSpPr>
          <p:nvPr/>
        </p:nvSpPr>
        <p:spPr>
          <a:xfrm>
            <a:off x="1564838" y="1691792"/>
            <a:ext cx="83077" cy="90000"/>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5" name="Isosceles Triangle 184"/>
          <p:cNvSpPr>
            <a:spLocks noChangeAspect="1"/>
          </p:cNvSpPr>
          <p:nvPr/>
        </p:nvSpPr>
        <p:spPr>
          <a:xfrm>
            <a:off x="1799944" y="1646792"/>
            <a:ext cx="166154" cy="180000"/>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6" name="Isosceles Triangle 185"/>
          <p:cNvSpPr>
            <a:spLocks noChangeAspect="1"/>
          </p:cNvSpPr>
          <p:nvPr/>
        </p:nvSpPr>
        <p:spPr>
          <a:xfrm>
            <a:off x="2100306" y="1601792"/>
            <a:ext cx="249231" cy="270000"/>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7" name="5-Point Star 186"/>
          <p:cNvSpPr>
            <a:spLocks noChangeAspect="1"/>
          </p:cNvSpPr>
          <p:nvPr/>
        </p:nvSpPr>
        <p:spPr>
          <a:xfrm>
            <a:off x="1564838" y="2132856"/>
            <a:ext cx="83077" cy="90000"/>
          </a:xfrm>
          <a:prstGeom prst="star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8" name="5-Point Star 187"/>
          <p:cNvSpPr>
            <a:spLocks noChangeAspect="1"/>
          </p:cNvSpPr>
          <p:nvPr/>
        </p:nvSpPr>
        <p:spPr>
          <a:xfrm>
            <a:off x="1799944" y="2087856"/>
            <a:ext cx="166154" cy="180000"/>
          </a:xfrm>
          <a:prstGeom prst="star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9" name="5-Point Star 188"/>
          <p:cNvSpPr>
            <a:spLocks noChangeAspect="1"/>
          </p:cNvSpPr>
          <p:nvPr/>
        </p:nvSpPr>
        <p:spPr>
          <a:xfrm>
            <a:off x="2100306" y="2042856"/>
            <a:ext cx="249231" cy="270000"/>
          </a:xfrm>
          <a:prstGeom prst="star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0" name="Diamond 189"/>
          <p:cNvSpPr>
            <a:spLocks noChangeAspect="1"/>
          </p:cNvSpPr>
          <p:nvPr/>
        </p:nvSpPr>
        <p:spPr>
          <a:xfrm>
            <a:off x="1799944" y="2501892"/>
            <a:ext cx="166154" cy="180000"/>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1" name="Diamond 190"/>
          <p:cNvSpPr>
            <a:spLocks noChangeAspect="1"/>
          </p:cNvSpPr>
          <p:nvPr/>
        </p:nvSpPr>
        <p:spPr>
          <a:xfrm>
            <a:off x="2100306" y="2456892"/>
            <a:ext cx="249231" cy="270000"/>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2" name="Diamond 191"/>
          <p:cNvSpPr>
            <a:spLocks noChangeAspect="1"/>
          </p:cNvSpPr>
          <p:nvPr/>
        </p:nvSpPr>
        <p:spPr>
          <a:xfrm>
            <a:off x="1564838" y="2546892"/>
            <a:ext cx="83077" cy="90000"/>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4" name="Flowchart: Connector 193"/>
          <p:cNvSpPr>
            <a:spLocks noChangeAspect="1"/>
          </p:cNvSpPr>
          <p:nvPr/>
        </p:nvSpPr>
        <p:spPr>
          <a:xfrm>
            <a:off x="6052755" y="908720"/>
            <a:ext cx="83077" cy="90000"/>
          </a:xfrm>
          <a:prstGeom prst="flowChartConnector">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5" name="Flowchart: Connector 194"/>
          <p:cNvSpPr>
            <a:spLocks noChangeAspect="1"/>
          </p:cNvSpPr>
          <p:nvPr/>
        </p:nvSpPr>
        <p:spPr>
          <a:xfrm>
            <a:off x="6287861" y="863720"/>
            <a:ext cx="166154" cy="180000"/>
          </a:xfrm>
          <a:prstGeom prst="flowChartConnector">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6" name="Flowchart: Connector 195"/>
          <p:cNvSpPr>
            <a:spLocks noChangeAspect="1"/>
          </p:cNvSpPr>
          <p:nvPr/>
        </p:nvSpPr>
        <p:spPr>
          <a:xfrm>
            <a:off x="6588224" y="818720"/>
            <a:ext cx="249231" cy="270000"/>
          </a:xfrm>
          <a:prstGeom prst="flowChartConnector">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7" name="Rectangle 196"/>
          <p:cNvSpPr>
            <a:spLocks noChangeAspect="1"/>
          </p:cNvSpPr>
          <p:nvPr/>
        </p:nvSpPr>
        <p:spPr>
          <a:xfrm>
            <a:off x="6052755" y="1313760"/>
            <a:ext cx="83077" cy="9000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8" name="Rectangle 197"/>
          <p:cNvSpPr>
            <a:spLocks noChangeAspect="1"/>
          </p:cNvSpPr>
          <p:nvPr/>
        </p:nvSpPr>
        <p:spPr>
          <a:xfrm>
            <a:off x="6287861" y="1268760"/>
            <a:ext cx="166154" cy="18000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9" name="Rectangle 198"/>
          <p:cNvSpPr>
            <a:spLocks noChangeAspect="1"/>
          </p:cNvSpPr>
          <p:nvPr/>
        </p:nvSpPr>
        <p:spPr>
          <a:xfrm>
            <a:off x="6588224" y="1223760"/>
            <a:ext cx="249231" cy="27000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0" name="Isosceles Triangle 199"/>
          <p:cNvSpPr>
            <a:spLocks noChangeAspect="1"/>
          </p:cNvSpPr>
          <p:nvPr/>
        </p:nvSpPr>
        <p:spPr>
          <a:xfrm>
            <a:off x="6052755" y="1718800"/>
            <a:ext cx="83077" cy="90000"/>
          </a:xfrm>
          <a:prstGeom prst="triangl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1" name="Isosceles Triangle 200"/>
          <p:cNvSpPr>
            <a:spLocks noChangeAspect="1"/>
          </p:cNvSpPr>
          <p:nvPr/>
        </p:nvSpPr>
        <p:spPr>
          <a:xfrm>
            <a:off x="6287861" y="1673800"/>
            <a:ext cx="166154" cy="180000"/>
          </a:xfrm>
          <a:prstGeom prst="triangl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2" name="Isosceles Triangle 201"/>
          <p:cNvSpPr>
            <a:spLocks noChangeAspect="1"/>
          </p:cNvSpPr>
          <p:nvPr/>
        </p:nvSpPr>
        <p:spPr>
          <a:xfrm>
            <a:off x="6588224" y="1628800"/>
            <a:ext cx="249231" cy="270000"/>
          </a:xfrm>
          <a:prstGeom prst="triangl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3" name="5-Point Star 202"/>
          <p:cNvSpPr>
            <a:spLocks noChangeAspect="1"/>
          </p:cNvSpPr>
          <p:nvPr/>
        </p:nvSpPr>
        <p:spPr>
          <a:xfrm>
            <a:off x="6052755" y="2159864"/>
            <a:ext cx="83077" cy="90000"/>
          </a:xfrm>
          <a:prstGeom prst="star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4" name="5-Point Star 203"/>
          <p:cNvSpPr>
            <a:spLocks noChangeAspect="1"/>
          </p:cNvSpPr>
          <p:nvPr/>
        </p:nvSpPr>
        <p:spPr>
          <a:xfrm>
            <a:off x="6287861" y="2114864"/>
            <a:ext cx="166154" cy="180000"/>
          </a:xfrm>
          <a:prstGeom prst="star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5" name="5-Point Star 204"/>
          <p:cNvSpPr>
            <a:spLocks noChangeAspect="1"/>
          </p:cNvSpPr>
          <p:nvPr/>
        </p:nvSpPr>
        <p:spPr>
          <a:xfrm>
            <a:off x="6588224" y="2069864"/>
            <a:ext cx="249231" cy="270000"/>
          </a:xfrm>
          <a:prstGeom prst="star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6" name="Diamond 205"/>
          <p:cNvSpPr>
            <a:spLocks noChangeAspect="1"/>
          </p:cNvSpPr>
          <p:nvPr/>
        </p:nvSpPr>
        <p:spPr>
          <a:xfrm>
            <a:off x="6287861" y="2528900"/>
            <a:ext cx="166154" cy="180000"/>
          </a:xfrm>
          <a:prstGeom prst="diamond">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7" name="Diamond 206"/>
          <p:cNvSpPr>
            <a:spLocks noChangeAspect="1"/>
          </p:cNvSpPr>
          <p:nvPr/>
        </p:nvSpPr>
        <p:spPr>
          <a:xfrm>
            <a:off x="6588224" y="2483900"/>
            <a:ext cx="249231" cy="270000"/>
          </a:xfrm>
          <a:prstGeom prst="diamond">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8" name="Diamond 207"/>
          <p:cNvSpPr>
            <a:spLocks noChangeAspect="1"/>
          </p:cNvSpPr>
          <p:nvPr/>
        </p:nvSpPr>
        <p:spPr>
          <a:xfrm>
            <a:off x="6052755" y="2573900"/>
            <a:ext cx="83077" cy="90000"/>
          </a:xfrm>
          <a:prstGeom prst="diamond">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9" name="Flowchart: Connector 208"/>
          <p:cNvSpPr>
            <a:spLocks noChangeAspect="1"/>
          </p:cNvSpPr>
          <p:nvPr/>
        </p:nvSpPr>
        <p:spPr>
          <a:xfrm>
            <a:off x="7037446" y="908720"/>
            <a:ext cx="83077" cy="90000"/>
          </a:xfrm>
          <a:prstGeom prst="flowChartConnector">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0" name="Flowchart: Connector 209"/>
          <p:cNvSpPr>
            <a:spLocks noChangeAspect="1"/>
          </p:cNvSpPr>
          <p:nvPr/>
        </p:nvSpPr>
        <p:spPr>
          <a:xfrm>
            <a:off x="7272552" y="863720"/>
            <a:ext cx="166154" cy="180000"/>
          </a:xfrm>
          <a:prstGeom prst="flowChartConnector">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1" name="Flowchart: Connector 210"/>
          <p:cNvSpPr>
            <a:spLocks noChangeAspect="1"/>
          </p:cNvSpPr>
          <p:nvPr/>
        </p:nvSpPr>
        <p:spPr>
          <a:xfrm>
            <a:off x="7572914" y="818720"/>
            <a:ext cx="249231" cy="270000"/>
          </a:xfrm>
          <a:prstGeom prst="flowChartConnector">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2" name="Rectangle 211"/>
          <p:cNvSpPr>
            <a:spLocks noChangeAspect="1"/>
          </p:cNvSpPr>
          <p:nvPr/>
        </p:nvSpPr>
        <p:spPr>
          <a:xfrm>
            <a:off x="7037446" y="1313760"/>
            <a:ext cx="83077" cy="9000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3" name="Rectangle 212"/>
          <p:cNvSpPr>
            <a:spLocks noChangeAspect="1"/>
          </p:cNvSpPr>
          <p:nvPr/>
        </p:nvSpPr>
        <p:spPr>
          <a:xfrm>
            <a:off x="7272552" y="1268760"/>
            <a:ext cx="166154" cy="18000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4" name="Rectangle 213"/>
          <p:cNvSpPr>
            <a:spLocks noChangeAspect="1"/>
          </p:cNvSpPr>
          <p:nvPr/>
        </p:nvSpPr>
        <p:spPr>
          <a:xfrm>
            <a:off x="7572914" y="1223760"/>
            <a:ext cx="249231" cy="27000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5" name="Isosceles Triangle 214"/>
          <p:cNvSpPr>
            <a:spLocks noChangeAspect="1"/>
          </p:cNvSpPr>
          <p:nvPr/>
        </p:nvSpPr>
        <p:spPr>
          <a:xfrm>
            <a:off x="7037446" y="1718800"/>
            <a:ext cx="83077" cy="90000"/>
          </a:xfrm>
          <a:prstGeom prst="triangl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6" name="Isosceles Triangle 215"/>
          <p:cNvSpPr>
            <a:spLocks noChangeAspect="1"/>
          </p:cNvSpPr>
          <p:nvPr/>
        </p:nvSpPr>
        <p:spPr>
          <a:xfrm>
            <a:off x="7272552" y="1673800"/>
            <a:ext cx="166154" cy="180000"/>
          </a:xfrm>
          <a:prstGeom prst="triangl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7" name="Isosceles Triangle 216"/>
          <p:cNvSpPr>
            <a:spLocks noChangeAspect="1"/>
          </p:cNvSpPr>
          <p:nvPr/>
        </p:nvSpPr>
        <p:spPr>
          <a:xfrm>
            <a:off x="7572914" y="1628800"/>
            <a:ext cx="249231" cy="270000"/>
          </a:xfrm>
          <a:prstGeom prst="triangl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8" name="5-Point Star 217"/>
          <p:cNvSpPr>
            <a:spLocks noChangeAspect="1"/>
          </p:cNvSpPr>
          <p:nvPr/>
        </p:nvSpPr>
        <p:spPr>
          <a:xfrm>
            <a:off x="7037446" y="2159864"/>
            <a:ext cx="83077" cy="90000"/>
          </a:xfrm>
          <a:prstGeom prst="star5">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9" name="5-Point Star 218"/>
          <p:cNvSpPr>
            <a:spLocks noChangeAspect="1"/>
          </p:cNvSpPr>
          <p:nvPr/>
        </p:nvSpPr>
        <p:spPr>
          <a:xfrm>
            <a:off x="7272552" y="2114864"/>
            <a:ext cx="166154" cy="180000"/>
          </a:xfrm>
          <a:prstGeom prst="star5">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0" name="5-Point Star 219"/>
          <p:cNvSpPr>
            <a:spLocks noChangeAspect="1"/>
          </p:cNvSpPr>
          <p:nvPr/>
        </p:nvSpPr>
        <p:spPr>
          <a:xfrm>
            <a:off x="7572914" y="2069864"/>
            <a:ext cx="249231" cy="270000"/>
          </a:xfrm>
          <a:prstGeom prst="star5">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1" name="Diamond 220"/>
          <p:cNvSpPr>
            <a:spLocks noChangeAspect="1"/>
          </p:cNvSpPr>
          <p:nvPr/>
        </p:nvSpPr>
        <p:spPr>
          <a:xfrm>
            <a:off x="7272552" y="2528900"/>
            <a:ext cx="166154" cy="180000"/>
          </a:xfrm>
          <a:prstGeom prst="diamond">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2" name="Diamond 221"/>
          <p:cNvSpPr>
            <a:spLocks noChangeAspect="1"/>
          </p:cNvSpPr>
          <p:nvPr/>
        </p:nvSpPr>
        <p:spPr>
          <a:xfrm>
            <a:off x="7572914" y="2483900"/>
            <a:ext cx="249231" cy="270000"/>
          </a:xfrm>
          <a:prstGeom prst="diamond">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3" name="Diamond 222"/>
          <p:cNvSpPr>
            <a:spLocks noChangeAspect="1"/>
          </p:cNvSpPr>
          <p:nvPr/>
        </p:nvSpPr>
        <p:spPr>
          <a:xfrm>
            <a:off x="7037446" y="2573900"/>
            <a:ext cx="83077" cy="90000"/>
          </a:xfrm>
          <a:prstGeom prst="diamond">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5" name="Flowchart: Connector 224"/>
          <p:cNvSpPr>
            <a:spLocks noChangeAspect="1"/>
          </p:cNvSpPr>
          <p:nvPr/>
        </p:nvSpPr>
        <p:spPr>
          <a:xfrm>
            <a:off x="3238904" y="3762032"/>
            <a:ext cx="83077" cy="90000"/>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6" name="Flowchart: Connector 225"/>
          <p:cNvSpPr>
            <a:spLocks noChangeAspect="1"/>
          </p:cNvSpPr>
          <p:nvPr/>
        </p:nvSpPr>
        <p:spPr>
          <a:xfrm>
            <a:off x="3474010" y="3717032"/>
            <a:ext cx="166154" cy="180000"/>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7" name="Flowchart: Connector 226"/>
          <p:cNvSpPr>
            <a:spLocks noChangeAspect="1"/>
          </p:cNvSpPr>
          <p:nvPr/>
        </p:nvSpPr>
        <p:spPr>
          <a:xfrm>
            <a:off x="3774373" y="3672032"/>
            <a:ext cx="249231" cy="270000"/>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8" name="Rectangle 227"/>
          <p:cNvSpPr>
            <a:spLocks noChangeAspect="1"/>
          </p:cNvSpPr>
          <p:nvPr/>
        </p:nvSpPr>
        <p:spPr>
          <a:xfrm>
            <a:off x="3238904" y="4167072"/>
            <a:ext cx="83077" cy="900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9" name="Rectangle 228"/>
          <p:cNvSpPr>
            <a:spLocks noChangeAspect="1"/>
          </p:cNvSpPr>
          <p:nvPr/>
        </p:nvSpPr>
        <p:spPr>
          <a:xfrm>
            <a:off x="3474010" y="4122072"/>
            <a:ext cx="166154" cy="1800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0" name="Rectangle 229"/>
          <p:cNvSpPr>
            <a:spLocks noChangeAspect="1"/>
          </p:cNvSpPr>
          <p:nvPr/>
        </p:nvSpPr>
        <p:spPr>
          <a:xfrm>
            <a:off x="3774373" y="4077072"/>
            <a:ext cx="249231" cy="2700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1" name="Isosceles Triangle 230"/>
          <p:cNvSpPr>
            <a:spLocks noChangeAspect="1"/>
          </p:cNvSpPr>
          <p:nvPr/>
        </p:nvSpPr>
        <p:spPr>
          <a:xfrm>
            <a:off x="3238904" y="4572112"/>
            <a:ext cx="83077" cy="90000"/>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2" name="Isosceles Triangle 231"/>
          <p:cNvSpPr>
            <a:spLocks noChangeAspect="1"/>
          </p:cNvSpPr>
          <p:nvPr/>
        </p:nvSpPr>
        <p:spPr>
          <a:xfrm>
            <a:off x="3474010" y="4527112"/>
            <a:ext cx="166154" cy="180000"/>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3" name="Isosceles Triangle 232"/>
          <p:cNvSpPr>
            <a:spLocks noChangeAspect="1"/>
          </p:cNvSpPr>
          <p:nvPr/>
        </p:nvSpPr>
        <p:spPr>
          <a:xfrm>
            <a:off x="3774373" y="4482112"/>
            <a:ext cx="249231" cy="270000"/>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4" name="5-Point Star 233"/>
          <p:cNvSpPr>
            <a:spLocks noChangeAspect="1"/>
          </p:cNvSpPr>
          <p:nvPr/>
        </p:nvSpPr>
        <p:spPr>
          <a:xfrm>
            <a:off x="3238904" y="5013176"/>
            <a:ext cx="83077" cy="9000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5" name="5-Point Star 234"/>
          <p:cNvSpPr>
            <a:spLocks noChangeAspect="1"/>
          </p:cNvSpPr>
          <p:nvPr/>
        </p:nvSpPr>
        <p:spPr>
          <a:xfrm>
            <a:off x="3474010" y="4968176"/>
            <a:ext cx="166154" cy="18000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6" name="5-Point Star 235"/>
          <p:cNvSpPr>
            <a:spLocks noChangeAspect="1"/>
          </p:cNvSpPr>
          <p:nvPr/>
        </p:nvSpPr>
        <p:spPr>
          <a:xfrm>
            <a:off x="3774373" y="4923176"/>
            <a:ext cx="249231" cy="27000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7" name="Diamond 236"/>
          <p:cNvSpPr>
            <a:spLocks noChangeAspect="1"/>
          </p:cNvSpPr>
          <p:nvPr/>
        </p:nvSpPr>
        <p:spPr>
          <a:xfrm>
            <a:off x="3474010" y="5382212"/>
            <a:ext cx="166154" cy="180000"/>
          </a:xfrm>
          <a:prstGeom prst="diamon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8" name="Diamond 237"/>
          <p:cNvSpPr>
            <a:spLocks noChangeAspect="1"/>
          </p:cNvSpPr>
          <p:nvPr/>
        </p:nvSpPr>
        <p:spPr>
          <a:xfrm>
            <a:off x="3774373" y="5337212"/>
            <a:ext cx="249231" cy="270000"/>
          </a:xfrm>
          <a:prstGeom prst="diamon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9" name="Diamond 238"/>
          <p:cNvSpPr>
            <a:spLocks noChangeAspect="1"/>
          </p:cNvSpPr>
          <p:nvPr/>
        </p:nvSpPr>
        <p:spPr>
          <a:xfrm>
            <a:off x="3238904" y="5427212"/>
            <a:ext cx="83077" cy="90000"/>
          </a:xfrm>
          <a:prstGeom prst="diamon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0" name="Flowchart: Connector 239"/>
          <p:cNvSpPr>
            <a:spLocks noChangeAspect="1"/>
          </p:cNvSpPr>
          <p:nvPr/>
        </p:nvSpPr>
        <p:spPr>
          <a:xfrm>
            <a:off x="4223595" y="3762032"/>
            <a:ext cx="83077" cy="90000"/>
          </a:xfrm>
          <a:prstGeom prst="flowChartConnector">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1" name="Flowchart: Connector 240"/>
          <p:cNvSpPr>
            <a:spLocks noChangeAspect="1"/>
          </p:cNvSpPr>
          <p:nvPr/>
        </p:nvSpPr>
        <p:spPr>
          <a:xfrm>
            <a:off x="4458701" y="3717032"/>
            <a:ext cx="166154" cy="180000"/>
          </a:xfrm>
          <a:prstGeom prst="flowChartConnector">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2" name="Flowchart: Connector 241"/>
          <p:cNvSpPr>
            <a:spLocks noChangeAspect="1"/>
          </p:cNvSpPr>
          <p:nvPr/>
        </p:nvSpPr>
        <p:spPr>
          <a:xfrm>
            <a:off x="4759063" y="3672032"/>
            <a:ext cx="249231" cy="270000"/>
          </a:xfrm>
          <a:prstGeom prst="flowChartConnector">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3" name="Rectangle 242"/>
          <p:cNvSpPr>
            <a:spLocks noChangeAspect="1"/>
          </p:cNvSpPr>
          <p:nvPr/>
        </p:nvSpPr>
        <p:spPr>
          <a:xfrm>
            <a:off x="4223595" y="4167072"/>
            <a:ext cx="83077" cy="90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4" name="Rectangle 243"/>
          <p:cNvSpPr>
            <a:spLocks noChangeAspect="1"/>
          </p:cNvSpPr>
          <p:nvPr/>
        </p:nvSpPr>
        <p:spPr>
          <a:xfrm>
            <a:off x="4458701" y="4122072"/>
            <a:ext cx="166154" cy="180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5" name="Rectangle 244"/>
          <p:cNvSpPr>
            <a:spLocks noChangeAspect="1"/>
          </p:cNvSpPr>
          <p:nvPr/>
        </p:nvSpPr>
        <p:spPr>
          <a:xfrm>
            <a:off x="4759063" y="4077072"/>
            <a:ext cx="249231" cy="270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6" name="Isosceles Triangle 245"/>
          <p:cNvSpPr>
            <a:spLocks noChangeAspect="1"/>
          </p:cNvSpPr>
          <p:nvPr/>
        </p:nvSpPr>
        <p:spPr>
          <a:xfrm>
            <a:off x="4223595" y="4572112"/>
            <a:ext cx="83077" cy="90000"/>
          </a:xfrm>
          <a:prstGeom prst="triangl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7" name="Isosceles Triangle 246"/>
          <p:cNvSpPr>
            <a:spLocks noChangeAspect="1"/>
          </p:cNvSpPr>
          <p:nvPr/>
        </p:nvSpPr>
        <p:spPr>
          <a:xfrm>
            <a:off x="4458701" y="4527112"/>
            <a:ext cx="166154" cy="180000"/>
          </a:xfrm>
          <a:prstGeom prst="triangl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8" name="Isosceles Triangle 247"/>
          <p:cNvSpPr>
            <a:spLocks noChangeAspect="1"/>
          </p:cNvSpPr>
          <p:nvPr/>
        </p:nvSpPr>
        <p:spPr>
          <a:xfrm>
            <a:off x="4759063" y="4482112"/>
            <a:ext cx="249231" cy="270000"/>
          </a:xfrm>
          <a:prstGeom prst="triangl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9" name="5-Point Star 248"/>
          <p:cNvSpPr>
            <a:spLocks noChangeAspect="1"/>
          </p:cNvSpPr>
          <p:nvPr/>
        </p:nvSpPr>
        <p:spPr>
          <a:xfrm>
            <a:off x="4223595" y="5013176"/>
            <a:ext cx="83077" cy="90000"/>
          </a:xfrm>
          <a:prstGeom prst="star5">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0" name="5-Point Star 249"/>
          <p:cNvSpPr>
            <a:spLocks noChangeAspect="1"/>
          </p:cNvSpPr>
          <p:nvPr/>
        </p:nvSpPr>
        <p:spPr>
          <a:xfrm>
            <a:off x="4458701" y="4968176"/>
            <a:ext cx="166154" cy="180000"/>
          </a:xfrm>
          <a:prstGeom prst="star5">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1" name="5-Point Star 250"/>
          <p:cNvSpPr>
            <a:spLocks noChangeAspect="1"/>
          </p:cNvSpPr>
          <p:nvPr/>
        </p:nvSpPr>
        <p:spPr>
          <a:xfrm>
            <a:off x="4759063" y="4923176"/>
            <a:ext cx="249231" cy="270000"/>
          </a:xfrm>
          <a:prstGeom prst="star5">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2" name="Diamond 251"/>
          <p:cNvSpPr>
            <a:spLocks noChangeAspect="1"/>
          </p:cNvSpPr>
          <p:nvPr/>
        </p:nvSpPr>
        <p:spPr>
          <a:xfrm>
            <a:off x="4458701" y="5382212"/>
            <a:ext cx="166154" cy="180000"/>
          </a:xfrm>
          <a:prstGeom prst="diamond">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3" name="Diamond 252"/>
          <p:cNvSpPr>
            <a:spLocks noChangeAspect="1"/>
          </p:cNvSpPr>
          <p:nvPr/>
        </p:nvSpPr>
        <p:spPr>
          <a:xfrm>
            <a:off x="4759063" y="5337212"/>
            <a:ext cx="249231" cy="270000"/>
          </a:xfrm>
          <a:prstGeom prst="diamond">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4" name="Diamond 253"/>
          <p:cNvSpPr>
            <a:spLocks noChangeAspect="1"/>
          </p:cNvSpPr>
          <p:nvPr/>
        </p:nvSpPr>
        <p:spPr>
          <a:xfrm>
            <a:off x="4223595" y="5427212"/>
            <a:ext cx="83077" cy="90000"/>
          </a:xfrm>
          <a:prstGeom prst="diamond">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6" name="Flowchart: Connector 255"/>
          <p:cNvSpPr>
            <a:spLocks noChangeAspect="1"/>
          </p:cNvSpPr>
          <p:nvPr/>
        </p:nvSpPr>
        <p:spPr>
          <a:xfrm>
            <a:off x="3238904" y="881712"/>
            <a:ext cx="83077" cy="90000"/>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7" name="Flowchart: Connector 256"/>
          <p:cNvSpPr>
            <a:spLocks noChangeAspect="1"/>
          </p:cNvSpPr>
          <p:nvPr/>
        </p:nvSpPr>
        <p:spPr>
          <a:xfrm>
            <a:off x="3474010" y="836712"/>
            <a:ext cx="166154" cy="180000"/>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8" name="Flowchart: Connector 257"/>
          <p:cNvSpPr>
            <a:spLocks noChangeAspect="1"/>
          </p:cNvSpPr>
          <p:nvPr/>
        </p:nvSpPr>
        <p:spPr>
          <a:xfrm>
            <a:off x="3774373" y="791712"/>
            <a:ext cx="249231" cy="270000"/>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9" name="Rectangle 258"/>
          <p:cNvSpPr>
            <a:spLocks noChangeAspect="1"/>
          </p:cNvSpPr>
          <p:nvPr/>
        </p:nvSpPr>
        <p:spPr>
          <a:xfrm>
            <a:off x="3238904" y="1286752"/>
            <a:ext cx="83077" cy="900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0" name="Rectangle 259"/>
          <p:cNvSpPr>
            <a:spLocks noChangeAspect="1"/>
          </p:cNvSpPr>
          <p:nvPr/>
        </p:nvSpPr>
        <p:spPr>
          <a:xfrm>
            <a:off x="3474010" y="1241752"/>
            <a:ext cx="166154" cy="1800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1" name="Rectangle 260"/>
          <p:cNvSpPr>
            <a:spLocks noChangeAspect="1"/>
          </p:cNvSpPr>
          <p:nvPr/>
        </p:nvSpPr>
        <p:spPr>
          <a:xfrm>
            <a:off x="3774373" y="1196752"/>
            <a:ext cx="249231" cy="2700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2" name="Isosceles Triangle 261"/>
          <p:cNvSpPr>
            <a:spLocks noChangeAspect="1"/>
          </p:cNvSpPr>
          <p:nvPr/>
        </p:nvSpPr>
        <p:spPr>
          <a:xfrm>
            <a:off x="3238904" y="1691792"/>
            <a:ext cx="83077" cy="90000"/>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3" name="Isosceles Triangle 262"/>
          <p:cNvSpPr>
            <a:spLocks noChangeAspect="1"/>
          </p:cNvSpPr>
          <p:nvPr/>
        </p:nvSpPr>
        <p:spPr>
          <a:xfrm>
            <a:off x="3474010" y="1646792"/>
            <a:ext cx="166154" cy="180000"/>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4" name="Isosceles Triangle 263"/>
          <p:cNvSpPr>
            <a:spLocks noChangeAspect="1"/>
          </p:cNvSpPr>
          <p:nvPr/>
        </p:nvSpPr>
        <p:spPr>
          <a:xfrm>
            <a:off x="3774373" y="1601792"/>
            <a:ext cx="249231" cy="270000"/>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5" name="5-Point Star 264"/>
          <p:cNvSpPr>
            <a:spLocks noChangeAspect="1"/>
          </p:cNvSpPr>
          <p:nvPr/>
        </p:nvSpPr>
        <p:spPr>
          <a:xfrm>
            <a:off x="3238904" y="2132856"/>
            <a:ext cx="83077" cy="90000"/>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6" name="5-Point Star 265"/>
          <p:cNvSpPr>
            <a:spLocks noChangeAspect="1"/>
          </p:cNvSpPr>
          <p:nvPr/>
        </p:nvSpPr>
        <p:spPr>
          <a:xfrm>
            <a:off x="3474010" y="2087856"/>
            <a:ext cx="166154" cy="180000"/>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7" name="5-Point Star 266"/>
          <p:cNvSpPr>
            <a:spLocks noChangeAspect="1"/>
          </p:cNvSpPr>
          <p:nvPr/>
        </p:nvSpPr>
        <p:spPr>
          <a:xfrm>
            <a:off x="3774373" y="2042856"/>
            <a:ext cx="249231" cy="270000"/>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8" name="Diamond 267"/>
          <p:cNvSpPr>
            <a:spLocks noChangeAspect="1"/>
          </p:cNvSpPr>
          <p:nvPr/>
        </p:nvSpPr>
        <p:spPr>
          <a:xfrm>
            <a:off x="3474010" y="2501892"/>
            <a:ext cx="166154" cy="180000"/>
          </a:xfrm>
          <a:prstGeom prst="diamond">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9" name="Diamond 268"/>
          <p:cNvSpPr>
            <a:spLocks noChangeAspect="1"/>
          </p:cNvSpPr>
          <p:nvPr/>
        </p:nvSpPr>
        <p:spPr>
          <a:xfrm>
            <a:off x="3774373" y="2456892"/>
            <a:ext cx="249231" cy="270000"/>
          </a:xfrm>
          <a:prstGeom prst="diamond">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0" name="Diamond 269"/>
          <p:cNvSpPr>
            <a:spLocks noChangeAspect="1"/>
          </p:cNvSpPr>
          <p:nvPr/>
        </p:nvSpPr>
        <p:spPr>
          <a:xfrm>
            <a:off x="3238904" y="2546892"/>
            <a:ext cx="83077" cy="90000"/>
          </a:xfrm>
          <a:prstGeom prst="diamond">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1" name="Flowchart: Connector 270"/>
          <p:cNvSpPr>
            <a:spLocks noChangeAspect="1"/>
          </p:cNvSpPr>
          <p:nvPr/>
        </p:nvSpPr>
        <p:spPr>
          <a:xfrm>
            <a:off x="4223595" y="881712"/>
            <a:ext cx="83077" cy="90000"/>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2" name="Flowchart: Connector 271"/>
          <p:cNvSpPr>
            <a:spLocks noChangeAspect="1"/>
          </p:cNvSpPr>
          <p:nvPr/>
        </p:nvSpPr>
        <p:spPr>
          <a:xfrm>
            <a:off x="4458701" y="836712"/>
            <a:ext cx="166154" cy="180000"/>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3" name="Flowchart: Connector 272"/>
          <p:cNvSpPr>
            <a:spLocks noChangeAspect="1"/>
          </p:cNvSpPr>
          <p:nvPr/>
        </p:nvSpPr>
        <p:spPr>
          <a:xfrm>
            <a:off x="4759063" y="791712"/>
            <a:ext cx="249231" cy="270000"/>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4" name="Rectangle 273"/>
          <p:cNvSpPr>
            <a:spLocks noChangeAspect="1"/>
          </p:cNvSpPr>
          <p:nvPr/>
        </p:nvSpPr>
        <p:spPr>
          <a:xfrm>
            <a:off x="4223595" y="1286752"/>
            <a:ext cx="83077" cy="90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5" name="Rectangle 274"/>
          <p:cNvSpPr>
            <a:spLocks noChangeAspect="1"/>
          </p:cNvSpPr>
          <p:nvPr/>
        </p:nvSpPr>
        <p:spPr>
          <a:xfrm>
            <a:off x="4458701" y="1241752"/>
            <a:ext cx="166154" cy="180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6" name="Rectangle 275"/>
          <p:cNvSpPr>
            <a:spLocks noChangeAspect="1"/>
          </p:cNvSpPr>
          <p:nvPr/>
        </p:nvSpPr>
        <p:spPr>
          <a:xfrm>
            <a:off x="4759063" y="1196752"/>
            <a:ext cx="249231" cy="270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7" name="Isosceles Triangle 276"/>
          <p:cNvSpPr>
            <a:spLocks noChangeAspect="1"/>
          </p:cNvSpPr>
          <p:nvPr/>
        </p:nvSpPr>
        <p:spPr>
          <a:xfrm>
            <a:off x="4223595" y="1691792"/>
            <a:ext cx="83077" cy="90000"/>
          </a:xfrm>
          <a:prstGeom prst="triangl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8" name="Isosceles Triangle 277"/>
          <p:cNvSpPr>
            <a:spLocks noChangeAspect="1"/>
          </p:cNvSpPr>
          <p:nvPr/>
        </p:nvSpPr>
        <p:spPr>
          <a:xfrm>
            <a:off x="4458701" y="1646792"/>
            <a:ext cx="166154" cy="180000"/>
          </a:xfrm>
          <a:prstGeom prst="triangl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9" name="Isosceles Triangle 278"/>
          <p:cNvSpPr>
            <a:spLocks noChangeAspect="1"/>
          </p:cNvSpPr>
          <p:nvPr/>
        </p:nvSpPr>
        <p:spPr>
          <a:xfrm>
            <a:off x="4759063" y="1601792"/>
            <a:ext cx="249231" cy="270000"/>
          </a:xfrm>
          <a:prstGeom prst="triangl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0" name="5-Point Star 279"/>
          <p:cNvSpPr>
            <a:spLocks noChangeAspect="1"/>
          </p:cNvSpPr>
          <p:nvPr/>
        </p:nvSpPr>
        <p:spPr>
          <a:xfrm>
            <a:off x="4223595" y="2132856"/>
            <a:ext cx="83077" cy="90000"/>
          </a:xfrm>
          <a:prstGeom prst="star5">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1" name="5-Point Star 280"/>
          <p:cNvSpPr>
            <a:spLocks noChangeAspect="1"/>
          </p:cNvSpPr>
          <p:nvPr/>
        </p:nvSpPr>
        <p:spPr>
          <a:xfrm>
            <a:off x="4458701" y="2087856"/>
            <a:ext cx="166154" cy="180000"/>
          </a:xfrm>
          <a:prstGeom prst="star5">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2" name="5-Point Star 281"/>
          <p:cNvSpPr>
            <a:spLocks noChangeAspect="1"/>
          </p:cNvSpPr>
          <p:nvPr/>
        </p:nvSpPr>
        <p:spPr>
          <a:xfrm>
            <a:off x="4759063" y="2042856"/>
            <a:ext cx="249231" cy="270000"/>
          </a:xfrm>
          <a:prstGeom prst="star5">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3" name="Diamond 282"/>
          <p:cNvSpPr>
            <a:spLocks noChangeAspect="1"/>
          </p:cNvSpPr>
          <p:nvPr/>
        </p:nvSpPr>
        <p:spPr>
          <a:xfrm>
            <a:off x="4458701" y="2501892"/>
            <a:ext cx="166154" cy="180000"/>
          </a:xfrm>
          <a:prstGeom prst="diamond">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4" name="Diamond 283"/>
          <p:cNvSpPr>
            <a:spLocks noChangeAspect="1"/>
          </p:cNvSpPr>
          <p:nvPr/>
        </p:nvSpPr>
        <p:spPr>
          <a:xfrm>
            <a:off x="4759063" y="2456892"/>
            <a:ext cx="249231" cy="270000"/>
          </a:xfrm>
          <a:prstGeom prst="diamond">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5" name="Diamond 284"/>
          <p:cNvSpPr>
            <a:spLocks noChangeAspect="1"/>
          </p:cNvSpPr>
          <p:nvPr/>
        </p:nvSpPr>
        <p:spPr>
          <a:xfrm>
            <a:off x="4223595" y="2546892"/>
            <a:ext cx="83077" cy="90000"/>
          </a:xfrm>
          <a:prstGeom prst="diamond">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7" name="Flowchart: Connector 286"/>
          <p:cNvSpPr>
            <a:spLocks noChangeAspect="1"/>
          </p:cNvSpPr>
          <p:nvPr/>
        </p:nvSpPr>
        <p:spPr>
          <a:xfrm>
            <a:off x="6119224" y="3753036"/>
            <a:ext cx="83077" cy="90000"/>
          </a:xfrm>
          <a:prstGeom prst="flowChartConnector">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8" name="Flowchart: Connector 287"/>
          <p:cNvSpPr>
            <a:spLocks noChangeAspect="1"/>
          </p:cNvSpPr>
          <p:nvPr/>
        </p:nvSpPr>
        <p:spPr>
          <a:xfrm>
            <a:off x="6354330" y="3708036"/>
            <a:ext cx="166154" cy="180000"/>
          </a:xfrm>
          <a:prstGeom prst="flowChartConnector">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9" name="Flowchart: Connector 288"/>
          <p:cNvSpPr>
            <a:spLocks noChangeAspect="1"/>
          </p:cNvSpPr>
          <p:nvPr/>
        </p:nvSpPr>
        <p:spPr>
          <a:xfrm>
            <a:off x="6654693" y="3663036"/>
            <a:ext cx="249231" cy="270000"/>
          </a:xfrm>
          <a:prstGeom prst="flowChartConnector">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0" name="Rectangle 289"/>
          <p:cNvSpPr>
            <a:spLocks noChangeAspect="1"/>
          </p:cNvSpPr>
          <p:nvPr/>
        </p:nvSpPr>
        <p:spPr>
          <a:xfrm>
            <a:off x="6119224" y="4158076"/>
            <a:ext cx="83077" cy="90000"/>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1" name="Rectangle 290"/>
          <p:cNvSpPr>
            <a:spLocks noChangeAspect="1"/>
          </p:cNvSpPr>
          <p:nvPr/>
        </p:nvSpPr>
        <p:spPr>
          <a:xfrm>
            <a:off x="6354330" y="4113076"/>
            <a:ext cx="166154" cy="180000"/>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2" name="Rectangle 291"/>
          <p:cNvSpPr>
            <a:spLocks noChangeAspect="1"/>
          </p:cNvSpPr>
          <p:nvPr/>
        </p:nvSpPr>
        <p:spPr>
          <a:xfrm>
            <a:off x="6654693" y="4068076"/>
            <a:ext cx="249231" cy="270000"/>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3" name="Isosceles Triangle 292"/>
          <p:cNvSpPr>
            <a:spLocks noChangeAspect="1"/>
          </p:cNvSpPr>
          <p:nvPr/>
        </p:nvSpPr>
        <p:spPr>
          <a:xfrm>
            <a:off x="6119224" y="4563116"/>
            <a:ext cx="83077" cy="90000"/>
          </a:xfrm>
          <a:prstGeom prst="triangl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4" name="Isosceles Triangle 293"/>
          <p:cNvSpPr>
            <a:spLocks noChangeAspect="1"/>
          </p:cNvSpPr>
          <p:nvPr/>
        </p:nvSpPr>
        <p:spPr>
          <a:xfrm>
            <a:off x="6354330" y="4518116"/>
            <a:ext cx="166154" cy="180000"/>
          </a:xfrm>
          <a:prstGeom prst="triangl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5" name="Isosceles Triangle 294"/>
          <p:cNvSpPr>
            <a:spLocks noChangeAspect="1"/>
          </p:cNvSpPr>
          <p:nvPr/>
        </p:nvSpPr>
        <p:spPr>
          <a:xfrm>
            <a:off x="6654693" y="4473116"/>
            <a:ext cx="249231" cy="270000"/>
          </a:xfrm>
          <a:prstGeom prst="triangl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6" name="5-Point Star 295"/>
          <p:cNvSpPr>
            <a:spLocks noChangeAspect="1"/>
          </p:cNvSpPr>
          <p:nvPr/>
        </p:nvSpPr>
        <p:spPr>
          <a:xfrm>
            <a:off x="6119224" y="5004180"/>
            <a:ext cx="83077" cy="90000"/>
          </a:xfrm>
          <a:prstGeom prst="star5">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7" name="5-Point Star 296"/>
          <p:cNvSpPr>
            <a:spLocks noChangeAspect="1"/>
          </p:cNvSpPr>
          <p:nvPr/>
        </p:nvSpPr>
        <p:spPr>
          <a:xfrm>
            <a:off x="6354330" y="4959180"/>
            <a:ext cx="166154" cy="180000"/>
          </a:xfrm>
          <a:prstGeom prst="star5">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8" name="5-Point Star 297"/>
          <p:cNvSpPr>
            <a:spLocks noChangeAspect="1"/>
          </p:cNvSpPr>
          <p:nvPr/>
        </p:nvSpPr>
        <p:spPr>
          <a:xfrm>
            <a:off x="6654693" y="4914180"/>
            <a:ext cx="249231" cy="270000"/>
          </a:xfrm>
          <a:prstGeom prst="star5">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9" name="Diamond 298"/>
          <p:cNvSpPr>
            <a:spLocks noChangeAspect="1"/>
          </p:cNvSpPr>
          <p:nvPr/>
        </p:nvSpPr>
        <p:spPr>
          <a:xfrm>
            <a:off x="6354330" y="5373216"/>
            <a:ext cx="166154" cy="180000"/>
          </a:xfrm>
          <a:prstGeom prst="diamond">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0" name="Diamond 299"/>
          <p:cNvSpPr>
            <a:spLocks noChangeAspect="1"/>
          </p:cNvSpPr>
          <p:nvPr/>
        </p:nvSpPr>
        <p:spPr>
          <a:xfrm>
            <a:off x="6654693" y="5328216"/>
            <a:ext cx="249231" cy="270000"/>
          </a:xfrm>
          <a:prstGeom prst="diamond">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1" name="Diamond 300"/>
          <p:cNvSpPr>
            <a:spLocks noChangeAspect="1"/>
          </p:cNvSpPr>
          <p:nvPr/>
        </p:nvSpPr>
        <p:spPr>
          <a:xfrm>
            <a:off x="6119224" y="5418216"/>
            <a:ext cx="83077" cy="90000"/>
          </a:xfrm>
          <a:prstGeom prst="diamond">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2" name="Flowchart: Connector 301"/>
          <p:cNvSpPr>
            <a:spLocks noChangeAspect="1"/>
          </p:cNvSpPr>
          <p:nvPr/>
        </p:nvSpPr>
        <p:spPr>
          <a:xfrm>
            <a:off x="7103915" y="3753036"/>
            <a:ext cx="83077" cy="90000"/>
          </a:xfrm>
          <a:prstGeom prst="flowChartConnector">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3" name="Flowchart: Connector 302"/>
          <p:cNvSpPr>
            <a:spLocks noChangeAspect="1"/>
          </p:cNvSpPr>
          <p:nvPr/>
        </p:nvSpPr>
        <p:spPr>
          <a:xfrm>
            <a:off x="7339021" y="3708036"/>
            <a:ext cx="166154" cy="180000"/>
          </a:xfrm>
          <a:prstGeom prst="flowChartConnector">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4" name="Flowchart: Connector 303"/>
          <p:cNvSpPr>
            <a:spLocks noChangeAspect="1"/>
          </p:cNvSpPr>
          <p:nvPr/>
        </p:nvSpPr>
        <p:spPr>
          <a:xfrm>
            <a:off x="7639383" y="3663036"/>
            <a:ext cx="249231" cy="270000"/>
          </a:xfrm>
          <a:prstGeom prst="flowChartConnector">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5" name="Rectangle 304"/>
          <p:cNvSpPr>
            <a:spLocks noChangeAspect="1"/>
          </p:cNvSpPr>
          <p:nvPr/>
        </p:nvSpPr>
        <p:spPr>
          <a:xfrm>
            <a:off x="7103915" y="4158076"/>
            <a:ext cx="83077" cy="90000"/>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6" name="Rectangle 305"/>
          <p:cNvSpPr>
            <a:spLocks noChangeAspect="1"/>
          </p:cNvSpPr>
          <p:nvPr/>
        </p:nvSpPr>
        <p:spPr>
          <a:xfrm>
            <a:off x="7339021" y="4113076"/>
            <a:ext cx="166154" cy="180000"/>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7" name="Rectangle 306"/>
          <p:cNvSpPr>
            <a:spLocks noChangeAspect="1"/>
          </p:cNvSpPr>
          <p:nvPr/>
        </p:nvSpPr>
        <p:spPr>
          <a:xfrm>
            <a:off x="7639383" y="4068076"/>
            <a:ext cx="249231" cy="270000"/>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8" name="Isosceles Triangle 307"/>
          <p:cNvSpPr>
            <a:spLocks noChangeAspect="1"/>
          </p:cNvSpPr>
          <p:nvPr/>
        </p:nvSpPr>
        <p:spPr>
          <a:xfrm>
            <a:off x="7103915" y="4563116"/>
            <a:ext cx="83077" cy="90000"/>
          </a:xfrm>
          <a:prstGeom prst="triangl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9" name="Isosceles Triangle 308"/>
          <p:cNvSpPr>
            <a:spLocks noChangeAspect="1"/>
          </p:cNvSpPr>
          <p:nvPr/>
        </p:nvSpPr>
        <p:spPr>
          <a:xfrm>
            <a:off x="7339021" y="4518116"/>
            <a:ext cx="166154" cy="180000"/>
          </a:xfrm>
          <a:prstGeom prst="triangl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0" name="Isosceles Triangle 309"/>
          <p:cNvSpPr>
            <a:spLocks noChangeAspect="1"/>
          </p:cNvSpPr>
          <p:nvPr/>
        </p:nvSpPr>
        <p:spPr>
          <a:xfrm>
            <a:off x="7639383" y="4473116"/>
            <a:ext cx="249231" cy="270000"/>
          </a:xfrm>
          <a:prstGeom prst="triangl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1" name="5-Point Star 310"/>
          <p:cNvSpPr>
            <a:spLocks noChangeAspect="1"/>
          </p:cNvSpPr>
          <p:nvPr/>
        </p:nvSpPr>
        <p:spPr>
          <a:xfrm>
            <a:off x="7103915" y="5004180"/>
            <a:ext cx="83077" cy="90000"/>
          </a:xfrm>
          <a:prstGeom prst="star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2" name="5-Point Star 311"/>
          <p:cNvSpPr>
            <a:spLocks noChangeAspect="1"/>
          </p:cNvSpPr>
          <p:nvPr/>
        </p:nvSpPr>
        <p:spPr>
          <a:xfrm>
            <a:off x="7339021" y="4959180"/>
            <a:ext cx="166154" cy="180000"/>
          </a:xfrm>
          <a:prstGeom prst="star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3" name="5-Point Star 312"/>
          <p:cNvSpPr>
            <a:spLocks noChangeAspect="1"/>
          </p:cNvSpPr>
          <p:nvPr/>
        </p:nvSpPr>
        <p:spPr>
          <a:xfrm>
            <a:off x="7639383" y="4914180"/>
            <a:ext cx="249231" cy="270000"/>
          </a:xfrm>
          <a:prstGeom prst="star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4" name="Diamond 313"/>
          <p:cNvSpPr>
            <a:spLocks noChangeAspect="1"/>
          </p:cNvSpPr>
          <p:nvPr/>
        </p:nvSpPr>
        <p:spPr>
          <a:xfrm>
            <a:off x="7339021" y="5373216"/>
            <a:ext cx="166154" cy="180000"/>
          </a:xfrm>
          <a:prstGeom prst="diamond">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5" name="Diamond 314"/>
          <p:cNvSpPr>
            <a:spLocks noChangeAspect="1"/>
          </p:cNvSpPr>
          <p:nvPr/>
        </p:nvSpPr>
        <p:spPr>
          <a:xfrm>
            <a:off x="7639383" y="5328216"/>
            <a:ext cx="249231" cy="270000"/>
          </a:xfrm>
          <a:prstGeom prst="diamond">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6" name="Diamond 315"/>
          <p:cNvSpPr>
            <a:spLocks noChangeAspect="1"/>
          </p:cNvSpPr>
          <p:nvPr/>
        </p:nvSpPr>
        <p:spPr>
          <a:xfrm>
            <a:off x="7103915" y="5418216"/>
            <a:ext cx="83077" cy="90000"/>
          </a:xfrm>
          <a:prstGeom prst="diamond">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607942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0" name="Table 129"/>
          <p:cNvGraphicFramePr>
            <a:graphicFrameLocks noGrp="1"/>
          </p:cNvGraphicFramePr>
          <p:nvPr/>
        </p:nvGraphicFramePr>
        <p:xfrm>
          <a:off x="7020272" y="692698"/>
          <a:ext cx="1728192" cy="4720113"/>
        </p:xfrm>
        <a:graphic>
          <a:graphicData uri="http://schemas.openxmlformats.org/drawingml/2006/table">
            <a:tbl>
              <a:tblPr/>
              <a:tblGrid>
                <a:gridCol w="206792"/>
                <a:gridCol w="1521400"/>
              </a:tblGrid>
              <a:tr h="248427">
                <a:tc gridSpan="2">
                  <a:txBody>
                    <a:bodyPr/>
                    <a:lstStyle/>
                    <a:p>
                      <a:pPr algn="l" fontAlgn="t"/>
                      <a:r>
                        <a:rPr lang="en-GB" sz="1100" b="1" i="0" u="none" strike="noStrike" dirty="0">
                          <a:solidFill>
                            <a:schemeClr val="bg1">
                              <a:lumMod val="50000"/>
                            </a:schemeClr>
                          </a:solidFill>
                          <a:latin typeface="+mn-lt"/>
                        </a:rPr>
                        <a:t>Infrastructure</a:t>
                      </a:r>
                    </a:p>
                  </a:txBody>
                  <a:tcPr marL="0" marR="0" marT="0" marB="0">
                    <a:lnL>
                      <a:noFill/>
                    </a:lnL>
                    <a:lnR>
                      <a:noFill/>
                    </a:lnR>
                    <a:lnT>
                      <a:noFill/>
                    </a:lnT>
                    <a:lnB>
                      <a:noFill/>
                    </a:lnB>
                  </a:tcPr>
                </a:tc>
                <a:tc hMerge="1">
                  <a:txBody>
                    <a:bodyPr/>
                    <a:lstStyle/>
                    <a:p>
                      <a:endParaRPr lang="en-GB"/>
                    </a:p>
                  </a:txBody>
                  <a:tcPr/>
                </a:tc>
              </a:tr>
              <a:tr h="248427">
                <a:tc>
                  <a:txBody>
                    <a:bodyPr/>
                    <a:lstStyle/>
                    <a:p>
                      <a:pPr algn="l" fontAlgn="t"/>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Airport</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Airport Civil</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Airport Military</a:t>
                      </a:r>
                    </a:p>
                  </a:txBody>
                  <a:tcPr marL="0" marR="0" marT="0" marB="0">
                    <a:lnL>
                      <a:noFill/>
                    </a:lnL>
                    <a:lnR>
                      <a:noFill/>
                    </a:lnR>
                    <a:lnT>
                      <a:noFill/>
                    </a:lnT>
                    <a:lnB>
                      <a:noFill/>
                    </a:lnB>
                  </a:tcPr>
                </a:tc>
              </a:tr>
              <a:tr h="248427">
                <a:tc>
                  <a:txBody>
                    <a:bodyPr/>
                    <a:lstStyle/>
                    <a:p>
                      <a:pPr algn="l" fontAlgn="t"/>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Bridge</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Buddhism Temple</a:t>
                      </a:r>
                    </a:p>
                  </a:txBody>
                  <a:tcPr marL="0" marR="0" marT="0" marB="0">
                    <a:lnL>
                      <a:noFill/>
                    </a:lnL>
                    <a:lnR>
                      <a:noFill/>
                    </a:lnR>
                    <a:lnT>
                      <a:noFill/>
                    </a:lnT>
                    <a:lnB>
                      <a:noFill/>
                    </a:lnB>
                  </a:tcPr>
                </a:tc>
              </a:tr>
              <a:tr h="248427">
                <a:tc>
                  <a:txBody>
                    <a:bodyPr/>
                    <a:lstStyle/>
                    <a:p>
                      <a:pPr algn="l" fontAlgn="t"/>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Church</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Community Building</a:t>
                      </a:r>
                    </a:p>
                  </a:txBody>
                  <a:tcPr marL="0" marR="0" marT="0" marB="0">
                    <a:lnL>
                      <a:noFill/>
                    </a:lnL>
                    <a:lnR>
                      <a:noFill/>
                    </a:lnR>
                    <a:lnT>
                      <a:noFill/>
                    </a:lnT>
                    <a:lnB>
                      <a:noFill/>
                    </a:lnB>
                  </a:tcPr>
                </a:tc>
              </a:tr>
              <a:tr h="248427">
                <a:tc>
                  <a:txBody>
                    <a:bodyPr/>
                    <a:lstStyle/>
                    <a:p>
                      <a:pPr algn="l" fontAlgn="t"/>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Food Warehouse Storage</a:t>
                      </a:r>
                    </a:p>
                  </a:txBody>
                  <a:tcPr marL="0" marR="0" marT="0" marB="0">
                    <a:lnL>
                      <a:noFill/>
                    </a:lnL>
                    <a:lnR>
                      <a:noFill/>
                    </a:lnR>
                    <a:lnT>
                      <a:noFill/>
                    </a:lnT>
                    <a:lnB>
                      <a:noFill/>
                    </a:lnB>
                  </a:tcPr>
                </a:tc>
              </a:tr>
              <a:tr h="248427">
                <a:tc>
                  <a:txBody>
                    <a:bodyPr/>
                    <a:lstStyle/>
                    <a:p>
                      <a:pPr algn="l" fontAlgn="t"/>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Government Office</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Helipad</a:t>
                      </a:r>
                    </a:p>
                  </a:txBody>
                  <a:tcPr marL="0" marR="0" marT="0" marB="0">
                    <a:lnL>
                      <a:noFill/>
                    </a:lnL>
                    <a:lnR>
                      <a:noFill/>
                    </a:lnR>
                    <a:lnT>
                      <a:noFill/>
                    </a:lnT>
                    <a:lnB>
                      <a:noFill/>
                    </a:lnB>
                  </a:tcPr>
                </a:tc>
              </a:tr>
              <a:tr h="248427">
                <a:tc>
                  <a:txBody>
                    <a:bodyPr/>
                    <a:lstStyle/>
                    <a:p>
                      <a:pPr algn="l" fontAlgn="t"/>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Hindu Temple</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Infrastructure</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Mosque</a:t>
                      </a:r>
                    </a:p>
                  </a:txBody>
                  <a:tcPr marL="0" marR="0" marT="0" marB="0">
                    <a:lnL>
                      <a:noFill/>
                    </a:lnL>
                    <a:lnR>
                      <a:noFill/>
                    </a:lnR>
                    <a:lnT>
                      <a:noFill/>
                    </a:lnT>
                    <a:lnB>
                      <a:noFill/>
                    </a:lnB>
                  </a:tcPr>
                </a:tc>
              </a:tr>
              <a:tr h="248427">
                <a:tc>
                  <a:txBody>
                    <a:bodyPr/>
                    <a:lstStyle/>
                    <a:p>
                      <a:pPr algn="l" fontAlgn="t"/>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Police Station</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Road</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School</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Seaport</a:t>
                      </a:r>
                    </a:p>
                  </a:txBody>
                  <a:tcPr marL="0" marR="0" marT="0" marB="0">
                    <a:lnL>
                      <a:noFill/>
                    </a:lnL>
                    <a:lnR>
                      <a:noFill/>
                    </a:lnR>
                    <a:lnT>
                      <a:noFill/>
                    </a:lnT>
                    <a:lnB>
                      <a:noFill/>
                    </a:lnB>
                  </a:tcPr>
                </a:tc>
              </a:tr>
              <a:tr h="248427">
                <a:tc>
                  <a:txBody>
                    <a:bodyPr/>
                    <a:lstStyle/>
                    <a:p>
                      <a:pPr algn="l" fontAlgn="b"/>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Tunnel</a:t>
                      </a:r>
                    </a:p>
                  </a:txBody>
                  <a:tcPr marL="0" marR="0" marT="0" marB="0">
                    <a:lnL>
                      <a:noFill/>
                    </a:lnL>
                    <a:lnR>
                      <a:noFill/>
                    </a:lnR>
                    <a:lnT>
                      <a:noFill/>
                    </a:lnT>
                    <a:lnB>
                      <a:noFill/>
                    </a:lnB>
                  </a:tcPr>
                </a:tc>
              </a:tr>
            </a:tbl>
          </a:graphicData>
        </a:graphic>
      </p:graphicFrame>
      <p:graphicFrame>
        <p:nvGraphicFramePr>
          <p:cNvPr id="50" name="Table 49"/>
          <p:cNvGraphicFramePr>
            <a:graphicFrameLocks noGrp="1"/>
          </p:cNvGraphicFramePr>
          <p:nvPr/>
        </p:nvGraphicFramePr>
        <p:xfrm>
          <a:off x="251520" y="692696"/>
          <a:ext cx="2235200" cy="3467100"/>
        </p:xfrm>
        <a:graphic>
          <a:graphicData uri="http://schemas.openxmlformats.org/drawingml/2006/table">
            <a:tbl>
              <a:tblPr/>
              <a:tblGrid>
                <a:gridCol w="267460"/>
                <a:gridCol w="1967740"/>
              </a:tblGrid>
              <a:tr h="247650">
                <a:tc gridSpan="2">
                  <a:txBody>
                    <a:bodyPr/>
                    <a:lstStyle/>
                    <a:p>
                      <a:pPr algn="l" fontAlgn="t"/>
                      <a:r>
                        <a:rPr lang="en-GB" sz="1100" b="1" i="0" u="none" strike="noStrike" dirty="0">
                          <a:solidFill>
                            <a:schemeClr val="bg1">
                              <a:lumMod val="50000"/>
                            </a:schemeClr>
                          </a:solidFill>
                          <a:latin typeface="Calibri"/>
                        </a:rPr>
                        <a:t>Cluster</a:t>
                      </a:r>
                    </a:p>
                  </a:txBody>
                  <a:tcPr marL="0" marR="0" marT="0" marB="0">
                    <a:lnL>
                      <a:noFill/>
                    </a:lnL>
                    <a:lnR>
                      <a:noFill/>
                    </a:lnR>
                    <a:lnT>
                      <a:noFill/>
                    </a:lnT>
                    <a:lnB>
                      <a:noFill/>
                    </a:lnB>
                  </a:tcPr>
                </a:tc>
                <a:tc hMerge="1">
                  <a:txBody>
                    <a:bodyPr/>
                    <a:lstStyle/>
                    <a:p>
                      <a:endParaRPr lang="en-GB"/>
                    </a:p>
                  </a:txBody>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Agriculture</a:t>
                      </a:r>
                    </a:p>
                  </a:txBody>
                  <a:tcPr marL="0" marR="0" marT="0" marB="0">
                    <a:lnL>
                      <a:noFill/>
                    </a:lnL>
                    <a:lnR>
                      <a:noFill/>
                    </a:lnR>
                    <a:lnT>
                      <a:noFill/>
                    </a:lnT>
                    <a:lnB>
                      <a:noFill/>
                    </a:lnB>
                  </a:tcPr>
                </a:tc>
              </a:tr>
              <a:tr h="247650">
                <a:tc>
                  <a:txBody>
                    <a:bodyPr/>
                    <a:lstStyle/>
                    <a:p>
                      <a:pPr algn="l" fontAlgn="t"/>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CCCM</a:t>
                      </a:r>
                    </a:p>
                  </a:txBody>
                  <a:tcPr marL="0" marR="0" marT="0" marB="0">
                    <a:lnL>
                      <a:noFill/>
                    </a:lnL>
                    <a:lnR>
                      <a:noFill/>
                    </a:lnR>
                    <a:lnT>
                      <a:noFill/>
                    </a:lnT>
                    <a:lnB>
                      <a:noFill/>
                    </a:lnB>
                  </a:tcPr>
                </a:tc>
              </a:tr>
              <a:tr h="247650">
                <a:tc>
                  <a:txBody>
                    <a:bodyPr/>
                    <a:lstStyle/>
                    <a:p>
                      <a:pPr algn="l" fontAlgn="t"/>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Coordination</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Early Recovery</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Education</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Emergency Shelter</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Emergency Telecommunications</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Food Security</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Health</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Logistics</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Nutrition</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Protection</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WASH</a:t>
                      </a:r>
                    </a:p>
                  </a:txBody>
                  <a:tcPr marL="0" marR="0" marT="0" marB="0">
                    <a:lnL>
                      <a:noFill/>
                    </a:lnL>
                    <a:lnR>
                      <a:noFill/>
                    </a:lnR>
                    <a:lnT>
                      <a:noFill/>
                    </a:lnT>
                    <a:lnB>
                      <a:noFill/>
                    </a:lnB>
                  </a:tcPr>
                </a:tc>
              </a:tr>
            </a:tbl>
          </a:graphicData>
        </a:graphic>
      </p:graphicFrame>
      <p:graphicFrame>
        <p:nvGraphicFramePr>
          <p:cNvPr id="84" name="Table 83"/>
          <p:cNvGraphicFramePr>
            <a:graphicFrameLocks noGrp="1"/>
          </p:cNvGraphicFramePr>
          <p:nvPr/>
        </p:nvGraphicFramePr>
        <p:xfrm>
          <a:off x="2627785" y="692696"/>
          <a:ext cx="2037789" cy="4464504"/>
        </p:xfrm>
        <a:graphic>
          <a:graphicData uri="http://schemas.openxmlformats.org/drawingml/2006/table">
            <a:tbl>
              <a:tblPr/>
              <a:tblGrid>
                <a:gridCol w="243838"/>
                <a:gridCol w="1793951"/>
              </a:tblGrid>
              <a:tr h="248028">
                <a:tc gridSpan="2">
                  <a:txBody>
                    <a:bodyPr/>
                    <a:lstStyle/>
                    <a:p>
                      <a:pPr algn="l" fontAlgn="t"/>
                      <a:r>
                        <a:rPr lang="en-GB" sz="1000" b="1" i="0" u="none" strike="noStrike" dirty="0">
                          <a:solidFill>
                            <a:schemeClr val="bg1">
                              <a:lumMod val="50000"/>
                            </a:schemeClr>
                          </a:solidFill>
                          <a:latin typeface="Calibri"/>
                        </a:rPr>
                        <a:t>Disaster</a:t>
                      </a:r>
                    </a:p>
                  </a:txBody>
                  <a:tcPr marL="0" marR="0" marT="0" marB="0">
                    <a:lnL>
                      <a:noFill/>
                    </a:lnL>
                    <a:lnR>
                      <a:noFill/>
                    </a:lnR>
                    <a:lnT>
                      <a:noFill/>
                    </a:lnT>
                    <a:lnB>
                      <a:noFill/>
                    </a:lnB>
                  </a:tcPr>
                </a:tc>
                <a:tc hMerge="1">
                  <a:txBody>
                    <a:bodyPr/>
                    <a:lstStyle/>
                    <a:p>
                      <a:endParaRPr lang="en-GB"/>
                    </a:p>
                  </a:txBody>
                  <a:tcPr/>
                </a:tc>
              </a:tr>
              <a:tr h="248028">
                <a:tc>
                  <a:txBody>
                    <a:bodyPr/>
                    <a:lstStyle/>
                    <a:p>
                      <a:pPr algn="l" fontAlgn="t"/>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Cold Wave</a:t>
                      </a:r>
                    </a:p>
                  </a:txBody>
                  <a:tcPr marL="0" marR="0" marT="0" marB="0">
                    <a:lnL>
                      <a:noFill/>
                    </a:lnL>
                    <a:lnR>
                      <a:noFill/>
                    </a:lnR>
                    <a:lnT>
                      <a:noFill/>
                    </a:lnT>
                    <a:lnB>
                      <a:noFill/>
                    </a:lnB>
                  </a:tcPr>
                </a:tc>
              </a:tr>
              <a:tr h="248028">
                <a:tc>
                  <a:txBody>
                    <a:bodyPr/>
                    <a:lstStyle/>
                    <a:p>
                      <a:pPr algn="l" fontAlgn="b"/>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Cyclone Hurricane Typhoon</a:t>
                      </a:r>
                    </a:p>
                  </a:txBody>
                  <a:tcPr marL="0" marR="0" marT="0" marB="0">
                    <a:lnL>
                      <a:noFill/>
                    </a:lnL>
                    <a:lnR>
                      <a:noFill/>
                    </a:lnR>
                    <a:lnT>
                      <a:noFill/>
                    </a:lnT>
                    <a:lnB>
                      <a:noFill/>
                    </a:lnB>
                  </a:tcPr>
                </a:tc>
              </a:tr>
              <a:tr h="248028">
                <a:tc>
                  <a:txBody>
                    <a:bodyPr/>
                    <a:lstStyle/>
                    <a:p>
                      <a:pPr algn="l" fontAlgn="t"/>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Drought</a:t>
                      </a:r>
                    </a:p>
                  </a:txBody>
                  <a:tcPr marL="0" marR="0" marT="0" marB="0">
                    <a:lnL>
                      <a:noFill/>
                    </a:lnL>
                    <a:lnR>
                      <a:noFill/>
                    </a:lnR>
                    <a:lnT>
                      <a:noFill/>
                    </a:lnT>
                    <a:lnB>
                      <a:noFill/>
                    </a:lnB>
                  </a:tcPr>
                </a:tc>
              </a:tr>
              <a:tr h="248028">
                <a:tc>
                  <a:txBody>
                    <a:bodyPr/>
                    <a:lstStyle/>
                    <a:p>
                      <a:pPr algn="l" fontAlgn="t"/>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Earthquake</a:t>
                      </a:r>
                    </a:p>
                  </a:txBody>
                  <a:tcPr marL="0" marR="0" marT="0" marB="0">
                    <a:lnL>
                      <a:noFill/>
                    </a:lnL>
                    <a:lnR>
                      <a:noFill/>
                    </a:lnR>
                    <a:lnT>
                      <a:noFill/>
                    </a:lnT>
                    <a:lnB>
                      <a:noFill/>
                    </a:lnB>
                  </a:tcPr>
                </a:tc>
              </a:tr>
              <a:tr h="248028">
                <a:tc>
                  <a:txBody>
                    <a:bodyPr/>
                    <a:lstStyle/>
                    <a:p>
                      <a:pPr algn="l" fontAlgn="b"/>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Epidemic</a:t>
                      </a:r>
                    </a:p>
                  </a:txBody>
                  <a:tcPr marL="0" marR="0" marT="0" marB="0">
                    <a:lnL>
                      <a:noFill/>
                    </a:lnL>
                    <a:lnR>
                      <a:noFill/>
                    </a:lnR>
                    <a:lnT>
                      <a:noFill/>
                    </a:lnT>
                    <a:lnB>
                      <a:noFill/>
                    </a:lnB>
                  </a:tcPr>
                </a:tc>
              </a:tr>
              <a:tr h="248028">
                <a:tc>
                  <a:txBody>
                    <a:bodyPr/>
                    <a:lstStyle/>
                    <a:p>
                      <a:pPr algn="l" fontAlgn="b"/>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Fire</a:t>
                      </a:r>
                    </a:p>
                  </a:txBody>
                  <a:tcPr marL="0" marR="0" marT="0" marB="0">
                    <a:lnL>
                      <a:noFill/>
                    </a:lnL>
                    <a:lnR>
                      <a:noFill/>
                    </a:lnR>
                    <a:lnT>
                      <a:noFill/>
                    </a:lnT>
                    <a:lnB>
                      <a:noFill/>
                    </a:lnB>
                  </a:tcPr>
                </a:tc>
              </a:tr>
              <a:tr h="248028">
                <a:tc>
                  <a:txBody>
                    <a:bodyPr/>
                    <a:lstStyle/>
                    <a:p>
                      <a:pPr algn="l" fontAlgn="b"/>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Flash Flood</a:t>
                      </a:r>
                    </a:p>
                  </a:txBody>
                  <a:tcPr marL="0" marR="0" marT="0" marB="0">
                    <a:lnL>
                      <a:noFill/>
                    </a:lnL>
                    <a:lnR>
                      <a:noFill/>
                    </a:lnR>
                    <a:lnT>
                      <a:noFill/>
                    </a:lnT>
                    <a:lnB>
                      <a:noFill/>
                    </a:lnB>
                  </a:tcPr>
                </a:tc>
              </a:tr>
              <a:tr h="248028">
                <a:tc>
                  <a:txBody>
                    <a:bodyPr/>
                    <a:lstStyle/>
                    <a:p>
                      <a:pPr algn="l" fontAlgn="t"/>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Flood</a:t>
                      </a:r>
                    </a:p>
                  </a:txBody>
                  <a:tcPr marL="0" marR="0" marT="0" marB="0">
                    <a:lnL>
                      <a:noFill/>
                    </a:lnL>
                    <a:lnR>
                      <a:noFill/>
                    </a:lnR>
                    <a:lnT>
                      <a:noFill/>
                    </a:lnT>
                    <a:lnB>
                      <a:noFill/>
                    </a:lnB>
                  </a:tcPr>
                </a:tc>
              </a:tr>
              <a:tr h="248028">
                <a:tc>
                  <a:txBody>
                    <a:bodyPr/>
                    <a:lstStyle/>
                    <a:p>
                      <a:pPr algn="l" fontAlgn="b"/>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Heat Wave</a:t>
                      </a:r>
                    </a:p>
                  </a:txBody>
                  <a:tcPr marL="0" marR="0" marT="0" marB="0">
                    <a:lnL>
                      <a:noFill/>
                    </a:lnL>
                    <a:lnR>
                      <a:noFill/>
                    </a:lnR>
                    <a:lnT>
                      <a:noFill/>
                    </a:lnT>
                    <a:lnB>
                      <a:noFill/>
                    </a:lnB>
                  </a:tcPr>
                </a:tc>
              </a:tr>
              <a:tr h="248028">
                <a:tc>
                  <a:txBody>
                    <a:bodyPr/>
                    <a:lstStyle/>
                    <a:p>
                      <a:pPr algn="l" fontAlgn="b"/>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Insect Infestation</a:t>
                      </a:r>
                    </a:p>
                  </a:txBody>
                  <a:tcPr marL="0" marR="0" marT="0" marB="0">
                    <a:lnL>
                      <a:noFill/>
                    </a:lnL>
                    <a:lnR>
                      <a:noFill/>
                    </a:lnR>
                    <a:lnT>
                      <a:noFill/>
                    </a:lnT>
                    <a:lnB>
                      <a:noFill/>
                    </a:lnB>
                  </a:tcPr>
                </a:tc>
              </a:tr>
              <a:tr h="248028">
                <a:tc>
                  <a:txBody>
                    <a:bodyPr/>
                    <a:lstStyle/>
                    <a:p>
                      <a:pPr algn="l" fontAlgn="t"/>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Landslide Mudslide</a:t>
                      </a:r>
                    </a:p>
                  </a:txBody>
                  <a:tcPr marL="0" marR="0" marT="0" marB="0">
                    <a:lnL>
                      <a:noFill/>
                    </a:lnL>
                    <a:lnR>
                      <a:noFill/>
                    </a:lnR>
                    <a:lnT>
                      <a:noFill/>
                    </a:lnT>
                    <a:lnB>
                      <a:noFill/>
                    </a:lnB>
                  </a:tcPr>
                </a:tc>
              </a:tr>
              <a:tr h="248028">
                <a:tc>
                  <a:txBody>
                    <a:bodyPr/>
                    <a:lstStyle/>
                    <a:p>
                      <a:pPr algn="l" fontAlgn="b"/>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Snow Avalanche</a:t>
                      </a:r>
                    </a:p>
                  </a:txBody>
                  <a:tcPr marL="0" marR="0" marT="0" marB="0">
                    <a:lnL>
                      <a:noFill/>
                    </a:lnL>
                    <a:lnR>
                      <a:noFill/>
                    </a:lnR>
                    <a:lnT>
                      <a:noFill/>
                    </a:lnT>
                    <a:lnB>
                      <a:noFill/>
                    </a:lnB>
                  </a:tcPr>
                </a:tc>
              </a:tr>
              <a:tr h="248028">
                <a:tc>
                  <a:txBody>
                    <a:bodyPr/>
                    <a:lstStyle/>
                    <a:p>
                      <a:pPr algn="l" fontAlgn="b"/>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Storm</a:t>
                      </a:r>
                    </a:p>
                  </a:txBody>
                  <a:tcPr marL="0" marR="0" marT="0" marB="0">
                    <a:lnL>
                      <a:noFill/>
                    </a:lnL>
                    <a:lnR>
                      <a:noFill/>
                    </a:lnR>
                    <a:lnT>
                      <a:noFill/>
                    </a:lnT>
                    <a:lnB>
                      <a:noFill/>
                    </a:lnB>
                  </a:tcPr>
                </a:tc>
              </a:tr>
              <a:tr h="248028">
                <a:tc>
                  <a:txBody>
                    <a:bodyPr/>
                    <a:lstStyle/>
                    <a:p>
                      <a:pPr algn="l" fontAlgn="t"/>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Storm Surge</a:t>
                      </a:r>
                    </a:p>
                  </a:txBody>
                  <a:tcPr marL="0" marR="0" marT="0" marB="0">
                    <a:lnL>
                      <a:noFill/>
                    </a:lnL>
                    <a:lnR>
                      <a:noFill/>
                    </a:lnR>
                    <a:lnT>
                      <a:noFill/>
                    </a:lnT>
                    <a:lnB>
                      <a:noFill/>
                    </a:lnB>
                  </a:tcPr>
                </a:tc>
              </a:tr>
              <a:tr h="248028">
                <a:tc>
                  <a:txBody>
                    <a:bodyPr/>
                    <a:lstStyle/>
                    <a:p>
                      <a:pPr algn="l" fontAlgn="b"/>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Tornado</a:t>
                      </a:r>
                    </a:p>
                  </a:txBody>
                  <a:tcPr marL="0" marR="0" marT="0" marB="0">
                    <a:lnL>
                      <a:noFill/>
                    </a:lnL>
                    <a:lnR>
                      <a:noFill/>
                    </a:lnR>
                    <a:lnT>
                      <a:noFill/>
                    </a:lnT>
                    <a:lnB>
                      <a:noFill/>
                    </a:lnB>
                  </a:tcPr>
                </a:tc>
              </a:tr>
              <a:tr h="248028">
                <a:tc>
                  <a:txBody>
                    <a:bodyPr/>
                    <a:lstStyle/>
                    <a:p>
                      <a:pPr algn="l" fontAlgn="t"/>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a:solidFill>
                            <a:schemeClr val="bg1">
                              <a:lumMod val="50000"/>
                            </a:schemeClr>
                          </a:solidFill>
                          <a:latin typeface="Arial"/>
                        </a:rPr>
                        <a:t>Tsunami</a:t>
                      </a:r>
                    </a:p>
                  </a:txBody>
                  <a:tcPr marL="0" marR="0" marT="0" marB="0">
                    <a:lnL>
                      <a:noFill/>
                    </a:lnL>
                    <a:lnR>
                      <a:noFill/>
                    </a:lnR>
                    <a:lnT>
                      <a:noFill/>
                    </a:lnT>
                    <a:lnB>
                      <a:noFill/>
                    </a:lnB>
                  </a:tcPr>
                </a:tc>
              </a:tr>
              <a:tr h="248028">
                <a:tc>
                  <a:txBody>
                    <a:bodyPr/>
                    <a:lstStyle/>
                    <a:p>
                      <a:pPr algn="l" fontAlgn="t"/>
                      <a:endParaRPr lang="en-GB" sz="1000" b="0" i="0" u="none" strike="noStrike">
                        <a:solidFill>
                          <a:schemeClr val="bg1">
                            <a:lumMod val="50000"/>
                          </a:schemeClr>
                        </a:solidFill>
                        <a:latin typeface="Calibri"/>
                      </a:endParaRPr>
                    </a:p>
                  </a:txBody>
                  <a:tcPr marL="0" marR="0" marT="0" marB="0">
                    <a:lnL>
                      <a:noFill/>
                    </a:lnL>
                    <a:lnR>
                      <a:noFill/>
                    </a:lnR>
                    <a:lnT>
                      <a:noFill/>
                    </a:lnT>
                    <a:lnB>
                      <a:noFill/>
                    </a:lnB>
                  </a:tcPr>
                </a:tc>
                <a:tc>
                  <a:txBody>
                    <a:bodyPr/>
                    <a:lstStyle/>
                    <a:p>
                      <a:pPr algn="l" fontAlgn="t"/>
                      <a:r>
                        <a:rPr lang="en-GB" sz="1000" b="0" i="0" u="none" strike="noStrike" dirty="0">
                          <a:solidFill>
                            <a:schemeClr val="bg1">
                              <a:lumMod val="50000"/>
                            </a:schemeClr>
                          </a:solidFill>
                          <a:latin typeface="Arial"/>
                        </a:rPr>
                        <a:t>Volcanic Eruption</a:t>
                      </a:r>
                    </a:p>
                  </a:txBody>
                  <a:tcPr marL="0" marR="0" marT="0" marB="0">
                    <a:lnL>
                      <a:noFill/>
                    </a:lnL>
                    <a:lnR>
                      <a:noFill/>
                    </a:lnR>
                    <a:lnT>
                      <a:noFill/>
                    </a:lnT>
                    <a:lnB>
                      <a:noFill/>
                    </a:lnB>
                  </a:tcPr>
                </a:tc>
              </a:tr>
            </a:tbl>
          </a:graphicData>
        </a:graphic>
      </p:graphicFrame>
      <p:sp>
        <p:nvSpPr>
          <p:cNvPr id="2" name="Title 1"/>
          <p:cNvSpPr>
            <a:spLocks noGrp="1"/>
          </p:cNvSpPr>
          <p:nvPr>
            <p:ph type="title"/>
          </p:nvPr>
        </p:nvSpPr>
        <p:spPr>
          <a:xfrm>
            <a:off x="457200" y="274638"/>
            <a:ext cx="8229600" cy="346050"/>
          </a:xfrm>
        </p:spPr>
        <p:txBody>
          <a:bodyPr>
            <a:noAutofit/>
          </a:bodyPr>
          <a:lstStyle/>
          <a:p>
            <a:r>
              <a:rPr lang="en-GB" sz="2000" b="0" smtClean="0">
                <a:solidFill>
                  <a:schemeClr val="bg1">
                    <a:lumMod val="50000"/>
                  </a:schemeClr>
                </a:solidFill>
                <a:latin typeface="+mn-lt"/>
              </a:rPr>
              <a:t>Humanitarian Symbols</a:t>
            </a:r>
            <a:endParaRPr lang="en-GB" sz="2000" b="0" dirty="0">
              <a:solidFill>
                <a:schemeClr val="bg1">
                  <a:lumMod val="50000"/>
                </a:schemeClr>
              </a:solidFill>
              <a:latin typeface="+mn-lt"/>
            </a:endParaRPr>
          </a:p>
        </p:txBody>
      </p:sp>
      <p:pic>
        <p:nvPicPr>
          <p:cNvPr id="36" name="Picture 35" descr="Agriculture.png"/>
          <p:cNvPicPr>
            <a:picLocks noChangeAspect="1"/>
          </p:cNvPicPr>
          <p:nvPr/>
        </p:nvPicPr>
        <p:blipFill>
          <a:blip r:embed="rId2" cstate="print"/>
          <a:stretch>
            <a:fillRect/>
          </a:stretch>
        </p:blipFill>
        <p:spPr>
          <a:xfrm>
            <a:off x="251520" y="908720"/>
            <a:ext cx="180000" cy="180000"/>
          </a:xfrm>
          <a:prstGeom prst="rect">
            <a:avLst/>
          </a:prstGeom>
        </p:spPr>
      </p:pic>
      <p:pic>
        <p:nvPicPr>
          <p:cNvPr id="37" name="Picture 36" descr="Camp_Coordination_Management.png"/>
          <p:cNvPicPr>
            <a:picLocks noChangeAspect="1"/>
          </p:cNvPicPr>
          <p:nvPr/>
        </p:nvPicPr>
        <p:blipFill>
          <a:blip r:embed="rId3" cstate="print"/>
          <a:stretch>
            <a:fillRect/>
          </a:stretch>
        </p:blipFill>
        <p:spPr>
          <a:xfrm>
            <a:off x="251521" y="1157145"/>
            <a:ext cx="181721" cy="180000"/>
          </a:xfrm>
          <a:prstGeom prst="rect">
            <a:avLst/>
          </a:prstGeom>
        </p:spPr>
      </p:pic>
      <p:pic>
        <p:nvPicPr>
          <p:cNvPr id="38" name="Picture 37" descr="Coordination.png"/>
          <p:cNvPicPr>
            <a:picLocks noChangeAspect="1"/>
          </p:cNvPicPr>
          <p:nvPr/>
        </p:nvPicPr>
        <p:blipFill>
          <a:blip r:embed="rId4" cstate="print"/>
          <a:stretch>
            <a:fillRect/>
          </a:stretch>
        </p:blipFill>
        <p:spPr>
          <a:xfrm>
            <a:off x="251520" y="1405570"/>
            <a:ext cx="180000" cy="180000"/>
          </a:xfrm>
          <a:prstGeom prst="rect">
            <a:avLst/>
          </a:prstGeom>
        </p:spPr>
      </p:pic>
      <p:pic>
        <p:nvPicPr>
          <p:cNvPr id="39" name="Picture 38" descr="Early_Recovery.png"/>
          <p:cNvPicPr>
            <a:picLocks noChangeAspect="1"/>
          </p:cNvPicPr>
          <p:nvPr/>
        </p:nvPicPr>
        <p:blipFill>
          <a:blip r:embed="rId5" cstate="print"/>
          <a:stretch>
            <a:fillRect/>
          </a:stretch>
        </p:blipFill>
        <p:spPr>
          <a:xfrm>
            <a:off x="251521" y="1653995"/>
            <a:ext cx="181721" cy="180000"/>
          </a:xfrm>
          <a:prstGeom prst="rect">
            <a:avLst/>
          </a:prstGeom>
        </p:spPr>
      </p:pic>
      <p:pic>
        <p:nvPicPr>
          <p:cNvPr id="40" name="Picture 39" descr="Education.png"/>
          <p:cNvPicPr>
            <a:picLocks noChangeAspect="1"/>
          </p:cNvPicPr>
          <p:nvPr/>
        </p:nvPicPr>
        <p:blipFill>
          <a:blip r:embed="rId6" cstate="print"/>
          <a:stretch>
            <a:fillRect/>
          </a:stretch>
        </p:blipFill>
        <p:spPr>
          <a:xfrm>
            <a:off x="251521" y="1902420"/>
            <a:ext cx="181721" cy="180000"/>
          </a:xfrm>
          <a:prstGeom prst="rect">
            <a:avLst/>
          </a:prstGeom>
        </p:spPr>
      </p:pic>
      <p:pic>
        <p:nvPicPr>
          <p:cNvPr id="41" name="Picture 40" descr="Emergency_Shelter.png"/>
          <p:cNvPicPr>
            <a:picLocks noChangeAspect="1"/>
          </p:cNvPicPr>
          <p:nvPr/>
        </p:nvPicPr>
        <p:blipFill>
          <a:blip r:embed="rId7" cstate="print"/>
          <a:stretch>
            <a:fillRect/>
          </a:stretch>
        </p:blipFill>
        <p:spPr>
          <a:xfrm>
            <a:off x="251521" y="2150845"/>
            <a:ext cx="181721" cy="180000"/>
          </a:xfrm>
          <a:prstGeom prst="rect">
            <a:avLst/>
          </a:prstGeom>
        </p:spPr>
      </p:pic>
      <p:pic>
        <p:nvPicPr>
          <p:cNvPr id="42" name="Picture 41" descr="Emergency_Telecommunications.png"/>
          <p:cNvPicPr>
            <a:picLocks noChangeAspect="1"/>
          </p:cNvPicPr>
          <p:nvPr/>
        </p:nvPicPr>
        <p:blipFill>
          <a:blip r:embed="rId8" cstate="print"/>
          <a:stretch>
            <a:fillRect/>
          </a:stretch>
        </p:blipFill>
        <p:spPr>
          <a:xfrm>
            <a:off x="251521" y="2399270"/>
            <a:ext cx="181721" cy="180000"/>
          </a:xfrm>
          <a:prstGeom prst="rect">
            <a:avLst/>
          </a:prstGeom>
        </p:spPr>
      </p:pic>
      <p:pic>
        <p:nvPicPr>
          <p:cNvPr id="43" name="Picture 42" descr="Food_Security.png"/>
          <p:cNvPicPr>
            <a:picLocks noChangeAspect="1"/>
          </p:cNvPicPr>
          <p:nvPr/>
        </p:nvPicPr>
        <p:blipFill>
          <a:blip r:embed="rId9" cstate="print"/>
          <a:stretch>
            <a:fillRect/>
          </a:stretch>
        </p:blipFill>
        <p:spPr>
          <a:xfrm>
            <a:off x="251521" y="2647695"/>
            <a:ext cx="181721" cy="180000"/>
          </a:xfrm>
          <a:prstGeom prst="rect">
            <a:avLst/>
          </a:prstGeom>
        </p:spPr>
      </p:pic>
      <p:pic>
        <p:nvPicPr>
          <p:cNvPr id="44" name="Picture 43" descr="Health.png"/>
          <p:cNvPicPr>
            <a:picLocks noChangeAspect="1"/>
          </p:cNvPicPr>
          <p:nvPr/>
        </p:nvPicPr>
        <p:blipFill>
          <a:blip r:embed="rId10" cstate="print"/>
          <a:stretch>
            <a:fillRect/>
          </a:stretch>
        </p:blipFill>
        <p:spPr>
          <a:xfrm>
            <a:off x="251521" y="2896120"/>
            <a:ext cx="181721" cy="180000"/>
          </a:xfrm>
          <a:prstGeom prst="rect">
            <a:avLst/>
          </a:prstGeom>
        </p:spPr>
      </p:pic>
      <p:pic>
        <p:nvPicPr>
          <p:cNvPr id="45" name="Picture 44" descr="Logistics.png"/>
          <p:cNvPicPr>
            <a:picLocks noChangeAspect="1"/>
          </p:cNvPicPr>
          <p:nvPr/>
        </p:nvPicPr>
        <p:blipFill>
          <a:blip r:embed="rId11" cstate="print"/>
          <a:stretch>
            <a:fillRect/>
          </a:stretch>
        </p:blipFill>
        <p:spPr>
          <a:xfrm>
            <a:off x="251520" y="3144545"/>
            <a:ext cx="180000" cy="180000"/>
          </a:xfrm>
          <a:prstGeom prst="rect">
            <a:avLst/>
          </a:prstGeom>
        </p:spPr>
      </p:pic>
      <p:pic>
        <p:nvPicPr>
          <p:cNvPr id="46" name="Picture 45" descr="Nutrition.png"/>
          <p:cNvPicPr>
            <a:picLocks noChangeAspect="1"/>
          </p:cNvPicPr>
          <p:nvPr/>
        </p:nvPicPr>
        <p:blipFill>
          <a:blip r:embed="rId12" cstate="print"/>
          <a:stretch>
            <a:fillRect/>
          </a:stretch>
        </p:blipFill>
        <p:spPr>
          <a:xfrm>
            <a:off x="251520" y="3392970"/>
            <a:ext cx="180000" cy="180000"/>
          </a:xfrm>
          <a:prstGeom prst="rect">
            <a:avLst/>
          </a:prstGeom>
        </p:spPr>
      </p:pic>
      <p:pic>
        <p:nvPicPr>
          <p:cNvPr id="47" name="Picture 46" descr="Protection.png"/>
          <p:cNvPicPr>
            <a:picLocks noChangeAspect="1"/>
          </p:cNvPicPr>
          <p:nvPr/>
        </p:nvPicPr>
        <p:blipFill>
          <a:blip r:embed="rId13" cstate="print"/>
          <a:stretch>
            <a:fillRect/>
          </a:stretch>
        </p:blipFill>
        <p:spPr>
          <a:xfrm>
            <a:off x="251520" y="3641395"/>
            <a:ext cx="180000" cy="180000"/>
          </a:xfrm>
          <a:prstGeom prst="rect">
            <a:avLst/>
          </a:prstGeom>
        </p:spPr>
      </p:pic>
      <p:pic>
        <p:nvPicPr>
          <p:cNvPr id="48" name="Picture 47" descr="Water_Sanitation_Hygiene.png"/>
          <p:cNvPicPr>
            <a:picLocks noChangeAspect="1"/>
          </p:cNvPicPr>
          <p:nvPr/>
        </p:nvPicPr>
        <p:blipFill>
          <a:blip r:embed="rId14" cstate="print"/>
          <a:stretch>
            <a:fillRect/>
          </a:stretch>
        </p:blipFill>
        <p:spPr>
          <a:xfrm>
            <a:off x="251521" y="3889820"/>
            <a:ext cx="181721" cy="180000"/>
          </a:xfrm>
          <a:prstGeom prst="rect">
            <a:avLst/>
          </a:prstGeom>
        </p:spPr>
      </p:pic>
      <p:pic>
        <p:nvPicPr>
          <p:cNvPr id="66" name="Picture 65" descr="Cold_Wave.png"/>
          <p:cNvPicPr>
            <a:picLocks noChangeAspect="1"/>
          </p:cNvPicPr>
          <p:nvPr/>
        </p:nvPicPr>
        <p:blipFill>
          <a:blip r:embed="rId15" cstate="print"/>
          <a:stretch>
            <a:fillRect/>
          </a:stretch>
        </p:blipFill>
        <p:spPr>
          <a:xfrm>
            <a:off x="2627784" y="908720"/>
            <a:ext cx="180000" cy="180000"/>
          </a:xfrm>
          <a:prstGeom prst="rect">
            <a:avLst/>
          </a:prstGeom>
        </p:spPr>
      </p:pic>
      <p:pic>
        <p:nvPicPr>
          <p:cNvPr id="67" name="Picture 66" descr="Cyclone_Hurricane_Typhoon.png"/>
          <p:cNvPicPr>
            <a:picLocks noChangeAspect="1"/>
          </p:cNvPicPr>
          <p:nvPr/>
        </p:nvPicPr>
        <p:blipFill>
          <a:blip r:embed="rId16" cstate="print"/>
          <a:stretch>
            <a:fillRect/>
          </a:stretch>
        </p:blipFill>
        <p:spPr>
          <a:xfrm>
            <a:off x="2627784" y="1163495"/>
            <a:ext cx="180000" cy="180000"/>
          </a:xfrm>
          <a:prstGeom prst="rect">
            <a:avLst/>
          </a:prstGeom>
        </p:spPr>
      </p:pic>
      <p:pic>
        <p:nvPicPr>
          <p:cNvPr id="68" name="Picture 67" descr="Drought.png"/>
          <p:cNvPicPr>
            <a:picLocks noChangeAspect="1"/>
          </p:cNvPicPr>
          <p:nvPr/>
        </p:nvPicPr>
        <p:blipFill>
          <a:blip r:embed="rId17" cstate="print"/>
          <a:stretch>
            <a:fillRect/>
          </a:stretch>
        </p:blipFill>
        <p:spPr>
          <a:xfrm>
            <a:off x="2627784" y="1404020"/>
            <a:ext cx="180000" cy="180000"/>
          </a:xfrm>
          <a:prstGeom prst="rect">
            <a:avLst/>
          </a:prstGeom>
        </p:spPr>
      </p:pic>
      <p:pic>
        <p:nvPicPr>
          <p:cNvPr id="69" name="Picture 68" descr="Earthquake.png"/>
          <p:cNvPicPr>
            <a:picLocks noChangeAspect="1"/>
          </p:cNvPicPr>
          <p:nvPr/>
        </p:nvPicPr>
        <p:blipFill>
          <a:blip r:embed="rId18" cstate="print"/>
          <a:stretch>
            <a:fillRect/>
          </a:stretch>
        </p:blipFill>
        <p:spPr>
          <a:xfrm>
            <a:off x="2627784" y="1651670"/>
            <a:ext cx="180000" cy="180000"/>
          </a:xfrm>
          <a:prstGeom prst="rect">
            <a:avLst/>
          </a:prstGeom>
        </p:spPr>
      </p:pic>
      <p:pic>
        <p:nvPicPr>
          <p:cNvPr id="70" name="Picture 69" descr="Epidemic.png"/>
          <p:cNvPicPr>
            <a:picLocks noChangeAspect="1"/>
          </p:cNvPicPr>
          <p:nvPr/>
        </p:nvPicPr>
        <p:blipFill>
          <a:blip r:embed="rId19" cstate="print"/>
          <a:stretch>
            <a:fillRect/>
          </a:stretch>
        </p:blipFill>
        <p:spPr>
          <a:xfrm>
            <a:off x="2627784" y="1909820"/>
            <a:ext cx="180000" cy="180000"/>
          </a:xfrm>
          <a:prstGeom prst="rect">
            <a:avLst/>
          </a:prstGeom>
        </p:spPr>
      </p:pic>
      <p:pic>
        <p:nvPicPr>
          <p:cNvPr id="71" name="Picture 70" descr="Fire.png"/>
          <p:cNvPicPr>
            <a:picLocks noChangeAspect="1"/>
          </p:cNvPicPr>
          <p:nvPr/>
        </p:nvPicPr>
        <p:blipFill>
          <a:blip r:embed="rId20" cstate="print"/>
          <a:stretch>
            <a:fillRect/>
          </a:stretch>
        </p:blipFill>
        <p:spPr>
          <a:xfrm>
            <a:off x="2627784" y="2157470"/>
            <a:ext cx="180000" cy="180000"/>
          </a:xfrm>
          <a:prstGeom prst="rect">
            <a:avLst/>
          </a:prstGeom>
        </p:spPr>
      </p:pic>
      <p:pic>
        <p:nvPicPr>
          <p:cNvPr id="72" name="Picture 71" descr="Flash_Flood.png"/>
          <p:cNvPicPr>
            <a:picLocks noChangeAspect="1"/>
          </p:cNvPicPr>
          <p:nvPr/>
        </p:nvPicPr>
        <p:blipFill>
          <a:blip r:embed="rId21" cstate="print"/>
          <a:stretch>
            <a:fillRect/>
          </a:stretch>
        </p:blipFill>
        <p:spPr>
          <a:xfrm>
            <a:off x="2627784" y="2405120"/>
            <a:ext cx="180000" cy="180000"/>
          </a:xfrm>
          <a:prstGeom prst="rect">
            <a:avLst/>
          </a:prstGeom>
        </p:spPr>
      </p:pic>
      <p:pic>
        <p:nvPicPr>
          <p:cNvPr id="73" name="Picture 72" descr="Flood.png"/>
          <p:cNvPicPr>
            <a:picLocks noChangeAspect="1"/>
          </p:cNvPicPr>
          <p:nvPr/>
        </p:nvPicPr>
        <p:blipFill>
          <a:blip r:embed="rId22" cstate="print"/>
          <a:stretch>
            <a:fillRect/>
          </a:stretch>
        </p:blipFill>
        <p:spPr>
          <a:xfrm>
            <a:off x="2627784" y="2642270"/>
            <a:ext cx="180000" cy="180000"/>
          </a:xfrm>
          <a:prstGeom prst="rect">
            <a:avLst/>
          </a:prstGeom>
        </p:spPr>
      </p:pic>
      <p:pic>
        <p:nvPicPr>
          <p:cNvPr id="74" name="Picture 73" descr="Heat_Wave.png"/>
          <p:cNvPicPr>
            <a:picLocks noChangeAspect="1"/>
          </p:cNvPicPr>
          <p:nvPr/>
        </p:nvPicPr>
        <p:blipFill>
          <a:blip r:embed="rId23" cstate="print"/>
          <a:stretch>
            <a:fillRect/>
          </a:stretch>
        </p:blipFill>
        <p:spPr>
          <a:xfrm>
            <a:off x="2627784" y="2900420"/>
            <a:ext cx="180000" cy="180000"/>
          </a:xfrm>
          <a:prstGeom prst="rect">
            <a:avLst/>
          </a:prstGeom>
        </p:spPr>
      </p:pic>
      <p:pic>
        <p:nvPicPr>
          <p:cNvPr id="75" name="Picture 74" descr="Insect_Infestation.png"/>
          <p:cNvPicPr>
            <a:picLocks noChangeAspect="1"/>
          </p:cNvPicPr>
          <p:nvPr/>
        </p:nvPicPr>
        <p:blipFill>
          <a:blip r:embed="rId24" cstate="print"/>
          <a:stretch>
            <a:fillRect/>
          </a:stretch>
        </p:blipFill>
        <p:spPr>
          <a:xfrm>
            <a:off x="2627784" y="3148070"/>
            <a:ext cx="180000" cy="180000"/>
          </a:xfrm>
          <a:prstGeom prst="rect">
            <a:avLst/>
          </a:prstGeom>
        </p:spPr>
      </p:pic>
      <p:pic>
        <p:nvPicPr>
          <p:cNvPr id="76" name="Picture 75" descr="Landslide_Mudslide.png"/>
          <p:cNvPicPr>
            <a:picLocks noChangeAspect="1"/>
          </p:cNvPicPr>
          <p:nvPr/>
        </p:nvPicPr>
        <p:blipFill>
          <a:blip r:embed="rId25" cstate="print"/>
          <a:stretch>
            <a:fillRect/>
          </a:stretch>
        </p:blipFill>
        <p:spPr>
          <a:xfrm>
            <a:off x="2627784" y="3385220"/>
            <a:ext cx="180000" cy="180000"/>
          </a:xfrm>
          <a:prstGeom prst="rect">
            <a:avLst/>
          </a:prstGeom>
        </p:spPr>
      </p:pic>
      <p:pic>
        <p:nvPicPr>
          <p:cNvPr id="77" name="Picture 76" descr="Snow_Avalanche.png"/>
          <p:cNvPicPr>
            <a:picLocks noChangeAspect="1"/>
          </p:cNvPicPr>
          <p:nvPr/>
        </p:nvPicPr>
        <p:blipFill>
          <a:blip r:embed="rId26" cstate="print"/>
          <a:stretch>
            <a:fillRect/>
          </a:stretch>
        </p:blipFill>
        <p:spPr>
          <a:xfrm>
            <a:off x="2627784" y="3643370"/>
            <a:ext cx="180000" cy="180000"/>
          </a:xfrm>
          <a:prstGeom prst="rect">
            <a:avLst/>
          </a:prstGeom>
        </p:spPr>
      </p:pic>
      <p:pic>
        <p:nvPicPr>
          <p:cNvPr id="78" name="Picture 77" descr="Storm.png"/>
          <p:cNvPicPr>
            <a:picLocks noChangeAspect="1"/>
          </p:cNvPicPr>
          <p:nvPr/>
        </p:nvPicPr>
        <p:blipFill>
          <a:blip r:embed="rId27" cstate="print"/>
          <a:stretch>
            <a:fillRect/>
          </a:stretch>
        </p:blipFill>
        <p:spPr>
          <a:xfrm>
            <a:off x="2627784" y="4128170"/>
            <a:ext cx="180000" cy="180000"/>
          </a:xfrm>
          <a:prstGeom prst="rect">
            <a:avLst/>
          </a:prstGeom>
        </p:spPr>
      </p:pic>
      <p:pic>
        <p:nvPicPr>
          <p:cNvPr id="79" name="Picture 78" descr="Storm_Surge.png"/>
          <p:cNvPicPr>
            <a:picLocks noChangeAspect="1"/>
          </p:cNvPicPr>
          <p:nvPr/>
        </p:nvPicPr>
        <p:blipFill>
          <a:blip r:embed="rId28" cstate="print"/>
          <a:stretch>
            <a:fillRect/>
          </a:stretch>
        </p:blipFill>
        <p:spPr>
          <a:xfrm>
            <a:off x="2627784" y="3880520"/>
            <a:ext cx="180000" cy="180000"/>
          </a:xfrm>
          <a:prstGeom prst="rect">
            <a:avLst/>
          </a:prstGeom>
        </p:spPr>
      </p:pic>
      <p:pic>
        <p:nvPicPr>
          <p:cNvPr id="80" name="Picture 79" descr="Tornado.png"/>
          <p:cNvPicPr>
            <a:picLocks noChangeAspect="1"/>
          </p:cNvPicPr>
          <p:nvPr/>
        </p:nvPicPr>
        <p:blipFill>
          <a:blip r:embed="rId29" cstate="print"/>
          <a:stretch>
            <a:fillRect/>
          </a:stretch>
        </p:blipFill>
        <p:spPr>
          <a:xfrm>
            <a:off x="2627784" y="4386320"/>
            <a:ext cx="180000" cy="180000"/>
          </a:xfrm>
          <a:prstGeom prst="rect">
            <a:avLst/>
          </a:prstGeom>
        </p:spPr>
      </p:pic>
      <p:pic>
        <p:nvPicPr>
          <p:cNvPr id="81" name="Picture 80" descr="Tsunami.png"/>
          <p:cNvPicPr>
            <a:picLocks noChangeAspect="1"/>
          </p:cNvPicPr>
          <p:nvPr/>
        </p:nvPicPr>
        <p:blipFill>
          <a:blip r:embed="rId30" cstate="print"/>
          <a:stretch>
            <a:fillRect/>
          </a:stretch>
        </p:blipFill>
        <p:spPr>
          <a:xfrm>
            <a:off x="2627784" y="4623470"/>
            <a:ext cx="180000" cy="180000"/>
          </a:xfrm>
          <a:prstGeom prst="rect">
            <a:avLst/>
          </a:prstGeom>
        </p:spPr>
      </p:pic>
      <p:pic>
        <p:nvPicPr>
          <p:cNvPr id="82" name="Picture 81" descr="Volcanic_Eruption.png"/>
          <p:cNvPicPr>
            <a:picLocks noChangeAspect="1"/>
          </p:cNvPicPr>
          <p:nvPr/>
        </p:nvPicPr>
        <p:blipFill>
          <a:blip r:embed="rId31" cstate="print"/>
          <a:stretch>
            <a:fillRect/>
          </a:stretch>
        </p:blipFill>
        <p:spPr>
          <a:xfrm>
            <a:off x="2627784" y="4871120"/>
            <a:ext cx="180000" cy="180000"/>
          </a:xfrm>
          <a:prstGeom prst="rect">
            <a:avLst/>
          </a:prstGeom>
        </p:spPr>
      </p:pic>
      <p:graphicFrame>
        <p:nvGraphicFramePr>
          <p:cNvPr id="102" name="Table 101"/>
          <p:cNvGraphicFramePr>
            <a:graphicFrameLocks noGrp="1"/>
          </p:cNvGraphicFramePr>
          <p:nvPr/>
        </p:nvGraphicFramePr>
        <p:xfrm>
          <a:off x="5004048" y="692696"/>
          <a:ext cx="1512168" cy="2952324"/>
        </p:xfrm>
        <a:graphic>
          <a:graphicData uri="http://schemas.openxmlformats.org/drawingml/2006/table">
            <a:tbl>
              <a:tblPr/>
              <a:tblGrid>
                <a:gridCol w="180943"/>
                <a:gridCol w="1331225"/>
              </a:tblGrid>
              <a:tr h="246027">
                <a:tc gridSpan="2">
                  <a:txBody>
                    <a:bodyPr/>
                    <a:lstStyle/>
                    <a:p>
                      <a:pPr algn="l" fontAlgn="t"/>
                      <a:r>
                        <a:rPr lang="en-GB" sz="1100" b="1" i="0" u="none" strike="noStrike" dirty="0">
                          <a:solidFill>
                            <a:schemeClr val="bg1">
                              <a:lumMod val="50000"/>
                            </a:schemeClr>
                          </a:solidFill>
                          <a:latin typeface="+mn-lt"/>
                        </a:rPr>
                        <a:t>Affected Population</a:t>
                      </a:r>
                    </a:p>
                  </a:txBody>
                  <a:tcPr marL="0" marR="0" marT="0" marB="0">
                    <a:lnL>
                      <a:noFill/>
                    </a:lnL>
                    <a:lnR>
                      <a:noFill/>
                    </a:lnR>
                    <a:lnT>
                      <a:noFill/>
                    </a:lnT>
                    <a:lnB>
                      <a:noFill/>
                    </a:lnB>
                  </a:tcPr>
                </a:tc>
                <a:tc hMerge="1">
                  <a:txBody>
                    <a:bodyPr/>
                    <a:lstStyle/>
                    <a:p>
                      <a:endParaRPr lang="en-GB"/>
                    </a:p>
                  </a:txBody>
                  <a:tcPr/>
                </a:tc>
              </a:tr>
              <a:tr h="246027">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Affected Population</a:t>
                      </a:r>
                    </a:p>
                  </a:txBody>
                  <a:tcPr marL="0" marR="0" marT="0" marB="0">
                    <a:lnL>
                      <a:noFill/>
                    </a:lnL>
                    <a:lnR>
                      <a:noFill/>
                    </a:lnR>
                    <a:lnT>
                      <a:noFill/>
                    </a:lnT>
                    <a:lnB>
                      <a:noFill/>
                    </a:lnB>
                  </a:tcPr>
                </a:tc>
              </a:tr>
              <a:tr h="2460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Children</a:t>
                      </a:r>
                    </a:p>
                  </a:txBody>
                  <a:tcPr marL="0" marR="0" marT="0" marB="0">
                    <a:lnL>
                      <a:noFill/>
                    </a:lnL>
                    <a:lnR>
                      <a:noFill/>
                    </a:lnR>
                    <a:lnT>
                      <a:noFill/>
                    </a:lnT>
                    <a:lnB>
                      <a:noFill/>
                    </a:lnB>
                  </a:tcPr>
                </a:tc>
              </a:tr>
              <a:tr h="2460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Dead</a:t>
                      </a:r>
                    </a:p>
                  </a:txBody>
                  <a:tcPr marL="0" marR="0" marT="0" marB="0">
                    <a:lnL>
                      <a:noFill/>
                    </a:lnL>
                    <a:lnR>
                      <a:noFill/>
                    </a:lnR>
                    <a:lnT>
                      <a:noFill/>
                    </a:lnT>
                    <a:lnB>
                      <a:noFill/>
                    </a:lnB>
                  </a:tcPr>
                </a:tc>
              </a:tr>
              <a:tr h="2460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Injured</a:t>
                      </a:r>
                    </a:p>
                  </a:txBody>
                  <a:tcPr marL="0" marR="0" marT="0" marB="0">
                    <a:lnL>
                      <a:noFill/>
                    </a:lnL>
                    <a:lnR>
                      <a:noFill/>
                    </a:lnR>
                    <a:lnT>
                      <a:noFill/>
                    </a:lnT>
                    <a:lnB>
                      <a:noFill/>
                    </a:lnB>
                  </a:tcPr>
                </a:tc>
              </a:tr>
              <a:tr h="2460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Missing</a:t>
                      </a:r>
                    </a:p>
                  </a:txBody>
                  <a:tcPr marL="0" marR="0" marT="0" marB="0">
                    <a:lnL>
                      <a:noFill/>
                    </a:lnL>
                    <a:lnR>
                      <a:noFill/>
                    </a:lnR>
                    <a:lnT>
                      <a:noFill/>
                    </a:lnT>
                    <a:lnB>
                      <a:noFill/>
                    </a:lnB>
                  </a:tcPr>
                </a:tc>
              </a:tr>
              <a:tr h="246027">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r>
              <a:tr h="246027">
                <a:tc gridSpan="2">
                  <a:txBody>
                    <a:bodyPr/>
                    <a:lstStyle/>
                    <a:p>
                      <a:pPr algn="l" fontAlgn="t"/>
                      <a:r>
                        <a:rPr lang="en-GB" sz="1100" b="1" i="0" u="none" strike="noStrike">
                          <a:solidFill>
                            <a:schemeClr val="bg1">
                              <a:lumMod val="50000"/>
                            </a:schemeClr>
                          </a:solidFill>
                          <a:latin typeface="+mn-lt"/>
                        </a:rPr>
                        <a:t>Damage</a:t>
                      </a:r>
                    </a:p>
                  </a:txBody>
                  <a:tcPr marL="0" marR="0" marT="0" marB="0">
                    <a:lnL>
                      <a:noFill/>
                    </a:lnL>
                    <a:lnR>
                      <a:noFill/>
                    </a:lnR>
                    <a:lnT>
                      <a:noFill/>
                    </a:lnT>
                    <a:lnB>
                      <a:noFill/>
                    </a:lnB>
                  </a:tcPr>
                </a:tc>
                <a:tc hMerge="1">
                  <a:txBody>
                    <a:bodyPr/>
                    <a:lstStyle/>
                    <a:p>
                      <a:endParaRPr lang="en-GB"/>
                    </a:p>
                  </a:txBody>
                  <a:tcPr/>
                </a:tc>
              </a:tr>
              <a:tr h="2460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Affected</a:t>
                      </a:r>
                    </a:p>
                  </a:txBody>
                  <a:tcPr marL="0" marR="0" marT="0" marB="0">
                    <a:lnL>
                      <a:noFill/>
                    </a:lnL>
                    <a:lnR>
                      <a:noFill/>
                    </a:lnR>
                    <a:lnT>
                      <a:noFill/>
                    </a:lnT>
                    <a:lnB>
                      <a:noFill/>
                    </a:lnB>
                  </a:tcPr>
                </a:tc>
              </a:tr>
              <a:tr h="2460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Damage</a:t>
                      </a:r>
                    </a:p>
                  </a:txBody>
                  <a:tcPr marL="0" marR="0" marT="0" marB="0">
                    <a:lnL>
                      <a:noFill/>
                    </a:lnL>
                    <a:lnR>
                      <a:noFill/>
                    </a:lnR>
                    <a:lnT>
                      <a:noFill/>
                    </a:lnT>
                    <a:lnB>
                      <a:noFill/>
                    </a:lnB>
                  </a:tcPr>
                </a:tc>
              </a:tr>
              <a:tr h="2460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Destroyed</a:t>
                      </a:r>
                    </a:p>
                  </a:txBody>
                  <a:tcPr marL="0" marR="0" marT="0" marB="0">
                    <a:lnL>
                      <a:noFill/>
                    </a:lnL>
                    <a:lnR>
                      <a:noFill/>
                    </a:lnR>
                    <a:lnT>
                      <a:noFill/>
                    </a:lnT>
                    <a:lnB>
                      <a:noFill/>
                    </a:lnB>
                  </a:tcPr>
                </a:tc>
              </a:tr>
              <a:tr h="2460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Partially Destroyed</a:t>
                      </a:r>
                    </a:p>
                  </a:txBody>
                  <a:tcPr marL="0" marR="0" marT="0" marB="0">
                    <a:lnL>
                      <a:noFill/>
                    </a:lnL>
                    <a:lnR>
                      <a:noFill/>
                    </a:lnR>
                    <a:lnT>
                      <a:noFill/>
                    </a:lnT>
                    <a:lnB>
                      <a:noFill/>
                    </a:lnB>
                  </a:tcPr>
                </a:tc>
              </a:tr>
            </a:tbl>
          </a:graphicData>
        </a:graphic>
      </p:graphicFrame>
      <p:pic>
        <p:nvPicPr>
          <p:cNvPr id="103" name="Picture 102" descr="Affected_Population.png"/>
          <p:cNvPicPr>
            <a:picLocks noChangeAspect="1"/>
          </p:cNvPicPr>
          <p:nvPr/>
        </p:nvPicPr>
        <p:blipFill>
          <a:blip r:embed="rId32" cstate="print"/>
          <a:stretch>
            <a:fillRect/>
          </a:stretch>
        </p:blipFill>
        <p:spPr>
          <a:xfrm>
            <a:off x="4932040" y="957858"/>
            <a:ext cx="180000" cy="180000"/>
          </a:xfrm>
          <a:prstGeom prst="rect">
            <a:avLst/>
          </a:prstGeom>
        </p:spPr>
      </p:pic>
      <p:pic>
        <p:nvPicPr>
          <p:cNvPr id="104" name="Picture 103" descr="Children.png"/>
          <p:cNvPicPr>
            <a:picLocks noChangeAspect="1"/>
          </p:cNvPicPr>
          <p:nvPr/>
        </p:nvPicPr>
        <p:blipFill>
          <a:blip r:embed="rId33" cstate="print"/>
          <a:stretch>
            <a:fillRect/>
          </a:stretch>
        </p:blipFill>
        <p:spPr>
          <a:xfrm>
            <a:off x="4932040" y="1216008"/>
            <a:ext cx="180000" cy="180000"/>
          </a:xfrm>
          <a:prstGeom prst="rect">
            <a:avLst/>
          </a:prstGeom>
        </p:spPr>
      </p:pic>
      <p:pic>
        <p:nvPicPr>
          <p:cNvPr id="105" name="Picture 104" descr="Dead.png"/>
          <p:cNvPicPr>
            <a:picLocks noChangeAspect="1"/>
          </p:cNvPicPr>
          <p:nvPr/>
        </p:nvPicPr>
        <p:blipFill>
          <a:blip r:embed="rId34" cstate="print"/>
          <a:stretch>
            <a:fillRect/>
          </a:stretch>
        </p:blipFill>
        <p:spPr>
          <a:xfrm>
            <a:off x="4932040" y="1463658"/>
            <a:ext cx="180000" cy="180000"/>
          </a:xfrm>
          <a:prstGeom prst="rect">
            <a:avLst/>
          </a:prstGeom>
        </p:spPr>
      </p:pic>
      <p:pic>
        <p:nvPicPr>
          <p:cNvPr id="106" name="Picture 105" descr="Injured.png"/>
          <p:cNvPicPr>
            <a:picLocks noChangeAspect="1"/>
          </p:cNvPicPr>
          <p:nvPr/>
        </p:nvPicPr>
        <p:blipFill>
          <a:blip r:embed="rId35" cstate="print"/>
          <a:stretch>
            <a:fillRect/>
          </a:stretch>
        </p:blipFill>
        <p:spPr>
          <a:xfrm>
            <a:off x="4932040" y="1700808"/>
            <a:ext cx="180000" cy="180000"/>
          </a:xfrm>
          <a:prstGeom prst="rect">
            <a:avLst/>
          </a:prstGeom>
        </p:spPr>
      </p:pic>
      <p:pic>
        <p:nvPicPr>
          <p:cNvPr id="107" name="Picture 106" descr="Missing.png"/>
          <p:cNvPicPr>
            <a:picLocks noChangeAspect="1"/>
          </p:cNvPicPr>
          <p:nvPr/>
        </p:nvPicPr>
        <p:blipFill>
          <a:blip r:embed="rId36" cstate="print"/>
          <a:stretch>
            <a:fillRect/>
          </a:stretch>
        </p:blipFill>
        <p:spPr>
          <a:xfrm>
            <a:off x="4932040" y="1958958"/>
            <a:ext cx="180000" cy="180000"/>
          </a:xfrm>
          <a:prstGeom prst="rect">
            <a:avLst/>
          </a:prstGeom>
        </p:spPr>
      </p:pic>
      <p:pic>
        <p:nvPicPr>
          <p:cNvPr id="108" name="Picture 107" descr="Affected.png"/>
          <p:cNvPicPr>
            <a:picLocks noChangeAspect="1"/>
          </p:cNvPicPr>
          <p:nvPr/>
        </p:nvPicPr>
        <p:blipFill>
          <a:blip r:embed="rId37" cstate="print"/>
          <a:stretch>
            <a:fillRect/>
          </a:stretch>
        </p:blipFill>
        <p:spPr>
          <a:xfrm>
            <a:off x="4932040" y="2677294"/>
            <a:ext cx="180000" cy="180000"/>
          </a:xfrm>
          <a:prstGeom prst="rect">
            <a:avLst/>
          </a:prstGeom>
        </p:spPr>
      </p:pic>
      <p:pic>
        <p:nvPicPr>
          <p:cNvPr id="109" name="Picture 108" descr="Damage.png"/>
          <p:cNvPicPr>
            <a:picLocks noChangeAspect="1"/>
          </p:cNvPicPr>
          <p:nvPr/>
        </p:nvPicPr>
        <p:blipFill>
          <a:blip r:embed="rId38" cstate="print"/>
          <a:stretch>
            <a:fillRect/>
          </a:stretch>
        </p:blipFill>
        <p:spPr>
          <a:xfrm>
            <a:off x="4932040" y="2924944"/>
            <a:ext cx="180000" cy="180000"/>
          </a:xfrm>
          <a:prstGeom prst="rect">
            <a:avLst/>
          </a:prstGeom>
        </p:spPr>
      </p:pic>
      <p:pic>
        <p:nvPicPr>
          <p:cNvPr id="110" name="Picture 109" descr="Destroyed.png"/>
          <p:cNvPicPr>
            <a:picLocks noChangeAspect="1"/>
          </p:cNvPicPr>
          <p:nvPr/>
        </p:nvPicPr>
        <p:blipFill>
          <a:blip r:embed="rId39" cstate="print"/>
          <a:stretch>
            <a:fillRect/>
          </a:stretch>
        </p:blipFill>
        <p:spPr>
          <a:xfrm>
            <a:off x="4932040" y="3172594"/>
            <a:ext cx="180000" cy="180000"/>
          </a:xfrm>
          <a:prstGeom prst="rect">
            <a:avLst/>
          </a:prstGeom>
        </p:spPr>
      </p:pic>
      <p:pic>
        <p:nvPicPr>
          <p:cNvPr id="111" name="Picture 110" descr="Partially_Destroyed.png"/>
          <p:cNvPicPr>
            <a:picLocks noChangeAspect="1"/>
          </p:cNvPicPr>
          <p:nvPr/>
        </p:nvPicPr>
        <p:blipFill>
          <a:blip r:embed="rId40" cstate="print"/>
          <a:stretch>
            <a:fillRect/>
          </a:stretch>
        </p:blipFill>
        <p:spPr>
          <a:xfrm>
            <a:off x="4932040" y="3420244"/>
            <a:ext cx="180000" cy="180000"/>
          </a:xfrm>
          <a:prstGeom prst="rect">
            <a:avLst/>
          </a:prstGeom>
        </p:spPr>
      </p:pic>
      <p:pic>
        <p:nvPicPr>
          <p:cNvPr id="112" name="Picture 111" descr="Airport.png"/>
          <p:cNvPicPr>
            <a:picLocks noChangeAspect="1"/>
          </p:cNvPicPr>
          <p:nvPr/>
        </p:nvPicPr>
        <p:blipFill>
          <a:blip r:embed="rId41" cstate="print"/>
          <a:stretch>
            <a:fillRect/>
          </a:stretch>
        </p:blipFill>
        <p:spPr>
          <a:xfrm>
            <a:off x="7020272" y="906976"/>
            <a:ext cx="180000" cy="180000"/>
          </a:xfrm>
          <a:prstGeom prst="rect">
            <a:avLst/>
          </a:prstGeom>
        </p:spPr>
      </p:pic>
      <p:pic>
        <p:nvPicPr>
          <p:cNvPr id="113" name="Picture 112" descr="Airport_Civil.png"/>
          <p:cNvPicPr>
            <a:picLocks noChangeAspect="1"/>
          </p:cNvPicPr>
          <p:nvPr/>
        </p:nvPicPr>
        <p:blipFill>
          <a:blip r:embed="rId41" cstate="print"/>
          <a:stretch>
            <a:fillRect/>
          </a:stretch>
        </p:blipFill>
        <p:spPr>
          <a:xfrm>
            <a:off x="7020272" y="1165126"/>
            <a:ext cx="180000" cy="180000"/>
          </a:xfrm>
          <a:prstGeom prst="rect">
            <a:avLst/>
          </a:prstGeom>
        </p:spPr>
      </p:pic>
      <p:pic>
        <p:nvPicPr>
          <p:cNvPr id="114" name="Picture 113" descr="Airport_Military.png"/>
          <p:cNvPicPr>
            <a:picLocks noChangeAspect="1"/>
          </p:cNvPicPr>
          <p:nvPr/>
        </p:nvPicPr>
        <p:blipFill>
          <a:blip r:embed="rId42" cstate="print"/>
          <a:stretch>
            <a:fillRect/>
          </a:stretch>
        </p:blipFill>
        <p:spPr>
          <a:xfrm>
            <a:off x="7020272" y="1412776"/>
            <a:ext cx="180000" cy="180000"/>
          </a:xfrm>
          <a:prstGeom prst="rect">
            <a:avLst/>
          </a:prstGeom>
        </p:spPr>
      </p:pic>
      <p:pic>
        <p:nvPicPr>
          <p:cNvPr id="115" name="Picture 114" descr="Bridge.png"/>
          <p:cNvPicPr>
            <a:picLocks noChangeAspect="1"/>
          </p:cNvPicPr>
          <p:nvPr/>
        </p:nvPicPr>
        <p:blipFill>
          <a:blip r:embed="rId43" cstate="print"/>
          <a:stretch>
            <a:fillRect/>
          </a:stretch>
        </p:blipFill>
        <p:spPr>
          <a:xfrm>
            <a:off x="7020272" y="1649926"/>
            <a:ext cx="180000" cy="180000"/>
          </a:xfrm>
          <a:prstGeom prst="rect">
            <a:avLst/>
          </a:prstGeom>
        </p:spPr>
      </p:pic>
      <p:pic>
        <p:nvPicPr>
          <p:cNvPr id="116" name="Picture 115" descr="Buddhism_Temple.png"/>
          <p:cNvPicPr>
            <a:picLocks noChangeAspect="1"/>
          </p:cNvPicPr>
          <p:nvPr/>
        </p:nvPicPr>
        <p:blipFill>
          <a:blip r:embed="rId44" cstate="print"/>
          <a:stretch>
            <a:fillRect/>
          </a:stretch>
        </p:blipFill>
        <p:spPr>
          <a:xfrm>
            <a:off x="7020272" y="1897576"/>
            <a:ext cx="180000" cy="180000"/>
          </a:xfrm>
          <a:prstGeom prst="rect">
            <a:avLst/>
          </a:prstGeom>
        </p:spPr>
      </p:pic>
      <p:pic>
        <p:nvPicPr>
          <p:cNvPr id="117" name="Picture 116" descr="Church.png"/>
          <p:cNvPicPr>
            <a:picLocks noChangeAspect="1"/>
          </p:cNvPicPr>
          <p:nvPr/>
        </p:nvPicPr>
        <p:blipFill>
          <a:blip r:embed="rId45" cstate="print"/>
          <a:stretch>
            <a:fillRect/>
          </a:stretch>
        </p:blipFill>
        <p:spPr>
          <a:xfrm>
            <a:off x="7020272" y="2145226"/>
            <a:ext cx="180000" cy="180000"/>
          </a:xfrm>
          <a:prstGeom prst="rect">
            <a:avLst/>
          </a:prstGeom>
        </p:spPr>
      </p:pic>
      <p:pic>
        <p:nvPicPr>
          <p:cNvPr id="118" name="Picture 117" descr="Community_Building.png"/>
          <p:cNvPicPr>
            <a:picLocks noChangeAspect="1"/>
          </p:cNvPicPr>
          <p:nvPr/>
        </p:nvPicPr>
        <p:blipFill>
          <a:blip r:embed="rId46" cstate="print"/>
          <a:stretch>
            <a:fillRect/>
          </a:stretch>
        </p:blipFill>
        <p:spPr>
          <a:xfrm>
            <a:off x="7020272" y="2403376"/>
            <a:ext cx="180000" cy="180000"/>
          </a:xfrm>
          <a:prstGeom prst="rect">
            <a:avLst/>
          </a:prstGeom>
        </p:spPr>
      </p:pic>
      <p:pic>
        <p:nvPicPr>
          <p:cNvPr id="119" name="Picture 118" descr="Food_Warehouse_Storage.png"/>
          <p:cNvPicPr>
            <a:picLocks noChangeAspect="1"/>
          </p:cNvPicPr>
          <p:nvPr/>
        </p:nvPicPr>
        <p:blipFill>
          <a:blip r:embed="rId47" cstate="print"/>
          <a:stretch>
            <a:fillRect/>
          </a:stretch>
        </p:blipFill>
        <p:spPr>
          <a:xfrm>
            <a:off x="7020272" y="2640526"/>
            <a:ext cx="180000" cy="180000"/>
          </a:xfrm>
          <a:prstGeom prst="rect">
            <a:avLst/>
          </a:prstGeom>
        </p:spPr>
      </p:pic>
      <p:pic>
        <p:nvPicPr>
          <p:cNvPr id="120" name="Picture 119" descr="Government_Office.png"/>
          <p:cNvPicPr>
            <a:picLocks noChangeAspect="1"/>
          </p:cNvPicPr>
          <p:nvPr/>
        </p:nvPicPr>
        <p:blipFill>
          <a:blip r:embed="rId48" cstate="print"/>
          <a:stretch>
            <a:fillRect/>
          </a:stretch>
        </p:blipFill>
        <p:spPr>
          <a:xfrm>
            <a:off x="7020272" y="2888176"/>
            <a:ext cx="180000" cy="180000"/>
          </a:xfrm>
          <a:prstGeom prst="rect">
            <a:avLst/>
          </a:prstGeom>
        </p:spPr>
      </p:pic>
      <p:pic>
        <p:nvPicPr>
          <p:cNvPr id="121" name="Picture 120" descr="Helipad.png"/>
          <p:cNvPicPr>
            <a:picLocks noChangeAspect="1"/>
          </p:cNvPicPr>
          <p:nvPr/>
        </p:nvPicPr>
        <p:blipFill>
          <a:blip r:embed="rId49" cstate="print"/>
          <a:stretch>
            <a:fillRect/>
          </a:stretch>
        </p:blipFill>
        <p:spPr>
          <a:xfrm>
            <a:off x="7020272" y="3135826"/>
            <a:ext cx="180000" cy="180000"/>
          </a:xfrm>
          <a:prstGeom prst="rect">
            <a:avLst/>
          </a:prstGeom>
        </p:spPr>
      </p:pic>
      <p:pic>
        <p:nvPicPr>
          <p:cNvPr id="122" name="Picture 121" descr="Hindu_Temple.png"/>
          <p:cNvPicPr>
            <a:picLocks noChangeAspect="1"/>
          </p:cNvPicPr>
          <p:nvPr/>
        </p:nvPicPr>
        <p:blipFill>
          <a:blip r:embed="rId50" cstate="print"/>
          <a:stretch>
            <a:fillRect/>
          </a:stretch>
        </p:blipFill>
        <p:spPr>
          <a:xfrm>
            <a:off x="7020272" y="3383476"/>
            <a:ext cx="180000" cy="180000"/>
          </a:xfrm>
          <a:prstGeom prst="rect">
            <a:avLst/>
          </a:prstGeom>
        </p:spPr>
      </p:pic>
      <p:pic>
        <p:nvPicPr>
          <p:cNvPr id="123" name="Picture 122" descr="Infrastructure.png"/>
          <p:cNvPicPr>
            <a:picLocks noChangeAspect="1"/>
          </p:cNvPicPr>
          <p:nvPr/>
        </p:nvPicPr>
        <p:blipFill>
          <a:blip r:embed="rId51" cstate="print"/>
          <a:stretch>
            <a:fillRect/>
          </a:stretch>
        </p:blipFill>
        <p:spPr>
          <a:xfrm>
            <a:off x="7020272" y="3641626"/>
            <a:ext cx="180000" cy="180000"/>
          </a:xfrm>
          <a:prstGeom prst="rect">
            <a:avLst/>
          </a:prstGeom>
        </p:spPr>
      </p:pic>
      <p:pic>
        <p:nvPicPr>
          <p:cNvPr id="124" name="Picture 123" descr="Mosque.png"/>
          <p:cNvPicPr>
            <a:picLocks noChangeAspect="1"/>
          </p:cNvPicPr>
          <p:nvPr/>
        </p:nvPicPr>
        <p:blipFill>
          <a:blip r:embed="rId52" cstate="print"/>
          <a:stretch>
            <a:fillRect/>
          </a:stretch>
        </p:blipFill>
        <p:spPr>
          <a:xfrm>
            <a:off x="7020272" y="3889276"/>
            <a:ext cx="180000" cy="180000"/>
          </a:xfrm>
          <a:prstGeom prst="rect">
            <a:avLst/>
          </a:prstGeom>
        </p:spPr>
      </p:pic>
      <p:pic>
        <p:nvPicPr>
          <p:cNvPr id="125" name="Picture 124" descr="Police_Station.png"/>
          <p:cNvPicPr>
            <a:picLocks noChangeAspect="1"/>
          </p:cNvPicPr>
          <p:nvPr/>
        </p:nvPicPr>
        <p:blipFill>
          <a:blip r:embed="rId53" cstate="print"/>
          <a:stretch>
            <a:fillRect/>
          </a:stretch>
        </p:blipFill>
        <p:spPr>
          <a:xfrm>
            <a:off x="7020272" y="4126426"/>
            <a:ext cx="180000" cy="180000"/>
          </a:xfrm>
          <a:prstGeom prst="rect">
            <a:avLst/>
          </a:prstGeom>
        </p:spPr>
      </p:pic>
      <p:pic>
        <p:nvPicPr>
          <p:cNvPr id="126" name="Picture 125" descr="Road.png"/>
          <p:cNvPicPr>
            <a:picLocks noChangeAspect="1"/>
          </p:cNvPicPr>
          <p:nvPr/>
        </p:nvPicPr>
        <p:blipFill>
          <a:blip r:embed="rId54" cstate="print"/>
          <a:stretch>
            <a:fillRect/>
          </a:stretch>
        </p:blipFill>
        <p:spPr>
          <a:xfrm>
            <a:off x="7020272" y="4384576"/>
            <a:ext cx="180000" cy="180000"/>
          </a:xfrm>
          <a:prstGeom prst="rect">
            <a:avLst/>
          </a:prstGeom>
        </p:spPr>
      </p:pic>
      <p:pic>
        <p:nvPicPr>
          <p:cNvPr id="127" name="Picture 126" descr="School.png"/>
          <p:cNvPicPr>
            <a:picLocks noChangeAspect="1"/>
          </p:cNvPicPr>
          <p:nvPr/>
        </p:nvPicPr>
        <p:blipFill>
          <a:blip r:embed="rId55" cstate="print"/>
          <a:stretch>
            <a:fillRect/>
          </a:stretch>
        </p:blipFill>
        <p:spPr>
          <a:xfrm>
            <a:off x="7020272" y="4632226"/>
            <a:ext cx="180000" cy="180000"/>
          </a:xfrm>
          <a:prstGeom prst="rect">
            <a:avLst/>
          </a:prstGeom>
        </p:spPr>
      </p:pic>
      <p:pic>
        <p:nvPicPr>
          <p:cNvPr id="128" name="Picture 127" descr="Seaport.png"/>
          <p:cNvPicPr>
            <a:picLocks noChangeAspect="1"/>
          </p:cNvPicPr>
          <p:nvPr/>
        </p:nvPicPr>
        <p:blipFill>
          <a:blip r:embed="rId56" cstate="print"/>
          <a:stretch>
            <a:fillRect/>
          </a:stretch>
        </p:blipFill>
        <p:spPr>
          <a:xfrm>
            <a:off x="7020272" y="4879876"/>
            <a:ext cx="180000" cy="180000"/>
          </a:xfrm>
          <a:prstGeom prst="rect">
            <a:avLst/>
          </a:prstGeom>
        </p:spPr>
      </p:pic>
      <p:pic>
        <p:nvPicPr>
          <p:cNvPr id="129" name="Picture 128" descr="Tunnel.png"/>
          <p:cNvPicPr>
            <a:picLocks noChangeAspect="1"/>
          </p:cNvPicPr>
          <p:nvPr/>
        </p:nvPicPr>
        <p:blipFill>
          <a:blip r:embed="rId57" cstate="print"/>
          <a:stretch>
            <a:fillRect/>
          </a:stretch>
        </p:blipFill>
        <p:spPr>
          <a:xfrm>
            <a:off x="7020272" y="5117026"/>
            <a:ext cx="180000" cy="180000"/>
          </a:xfrm>
          <a:prstGeom prst="rect">
            <a:avLst/>
          </a:prstGeom>
        </p:spPr>
      </p:pic>
    </p:spTree>
    <p:extLst>
      <p:ext uri="{BB962C8B-B14F-4D97-AF65-F5344CB8AC3E}">
        <p14:creationId xmlns:p14="http://schemas.microsoft.com/office/powerpoint/2010/main" val="1090952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4" name="Table 133"/>
          <p:cNvGraphicFramePr>
            <a:graphicFrameLocks noGrp="1"/>
          </p:cNvGraphicFramePr>
          <p:nvPr/>
        </p:nvGraphicFramePr>
        <p:xfrm>
          <a:off x="251520" y="692696"/>
          <a:ext cx="2235200" cy="1485900"/>
        </p:xfrm>
        <a:graphic>
          <a:graphicData uri="http://schemas.openxmlformats.org/drawingml/2006/table">
            <a:tbl>
              <a:tblPr/>
              <a:tblGrid>
                <a:gridCol w="267460"/>
                <a:gridCol w="1967740"/>
              </a:tblGrid>
              <a:tr h="247650">
                <a:tc gridSpan="2">
                  <a:txBody>
                    <a:bodyPr/>
                    <a:lstStyle/>
                    <a:p>
                      <a:pPr algn="l" fontAlgn="t"/>
                      <a:r>
                        <a:rPr lang="en-GB" sz="1100" b="1" i="0" u="none" strike="noStrike" dirty="0">
                          <a:solidFill>
                            <a:schemeClr val="bg1">
                              <a:lumMod val="50000"/>
                            </a:schemeClr>
                          </a:solidFill>
                          <a:latin typeface="+mn-lt"/>
                        </a:rPr>
                        <a:t>Health Facilities</a:t>
                      </a:r>
                    </a:p>
                  </a:txBody>
                  <a:tcPr marL="0" marR="0" marT="0" marB="0">
                    <a:lnL>
                      <a:noFill/>
                    </a:lnL>
                    <a:lnR>
                      <a:noFill/>
                    </a:lnR>
                    <a:lnT>
                      <a:noFill/>
                    </a:lnT>
                    <a:lnB>
                      <a:noFill/>
                    </a:lnB>
                  </a:tcPr>
                </a:tc>
                <a:tc hMerge="1">
                  <a:txBody>
                    <a:bodyPr/>
                    <a:lstStyle/>
                    <a:p>
                      <a:endParaRPr lang="en-GB"/>
                    </a:p>
                  </a:txBody>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Clinic</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Health Facilities</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Health Post</a:t>
                      </a:r>
                    </a:p>
                  </a:txBody>
                  <a:tcPr marL="0" marR="0" marT="0" marB="0">
                    <a:lnL>
                      <a:noFill/>
                    </a:lnL>
                    <a:lnR>
                      <a:noFill/>
                    </a:lnR>
                    <a:lnT>
                      <a:noFill/>
                    </a:lnT>
                    <a:lnB>
                      <a:noFill/>
                    </a:lnB>
                  </a:tcPr>
                </a:tc>
              </a:tr>
              <a:tr h="247650">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Hospital</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Psychological Support</a:t>
                      </a:r>
                    </a:p>
                  </a:txBody>
                  <a:tcPr marL="0" marR="0" marT="0" marB="0">
                    <a:lnL>
                      <a:noFill/>
                    </a:lnL>
                    <a:lnR>
                      <a:noFill/>
                    </a:lnR>
                    <a:lnT>
                      <a:noFill/>
                    </a:lnT>
                    <a:lnB>
                      <a:noFill/>
                    </a:lnB>
                  </a:tcPr>
                </a:tc>
              </a:tr>
            </a:tbl>
          </a:graphicData>
        </a:graphic>
      </p:graphicFrame>
      <p:graphicFrame>
        <p:nvGraphicFramePr>
          <p:cNvPr id="140" name="Table 139"/>
          <p:cNvGraphicFramePr>
            <a:graphicFrameLocks noGrp="1"/>
          </p:cNvGraphicFramePr>
          <p:nvPr/>
        </p:nvGraphicFramePr>
        <p:xfrm>
          <a:off x="251520" y="2348880"/>
          <a:ext cx="2235200" cy="1485900"/>
        </p:xfrm>
        <a:graphic>
          <a:graphicData uri="http://schemas.openxmlformats.org/drawingml/2006/table">
            <a:tbl>
              <a:tblPr/>
              <a:tblGrid>
                <a:gridCol w="267460"/>
                <a:gridCol w="1967740"/>
              </a:tblGrid>
              <a:tr h="247650">
                <a:tc gridSpan="2">
                  <a:txBody>
                    <a:bodyPr/>
                    <a:lstStyle/>
                    <a:p>
                      <a:pPr algn="l" fontAlgn="t"/>
                      <a:r>
                        <a:rPr lang="en-GB" sz="1100" b="1" i="0" u="none" strike="noStrike" dirty="0">
                          <a:solidFill>
                            <a:schemeClr val="bg1">
                              <a:lumMod val="50000"/>
                            </a:schemeClr>
                          </a:solidFill>
                          <a:latin typeface="+mn-lt"/>
                        </a:rPr>
                        <a:t>Camp</a:t>
                      </a:r>
                    </a:p>
                  </a:txBody>
                  <a:tcPr marL="0" marR="0" marT="0" marB="0">
                    <a:lnL>
                      <a:noFill/>
                    </a:lnL>
                    <a:lnR>
                      <a:noFill/>
                    </a:lnR>
                    <a:lnT>
                      <a:noFill/>
                    </a:lnT>
                    <a:lnB>
                      <a:noFill/>
                    </a:lnB>
                  </a:tcPr>
                </a:tc>
                <a:tc hMerge="1">
                  <a:txBody>
                    <a:bodyPr/>
                    <a:lstStyle/>
                    <a:p>
                      <a:endParaRPr lang="en-GB"/>
                    </a:p>
                  </a:txBody>
                  <a:tcPr/>
                </a:tc>
              </a:tr>
              <a:tr h="247650">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Fixed</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IDP Refugee Camp</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Refugee Registration</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Temporary</a:t>
                      </a:r>
                    </a:p>
                  </a:txBody>
                  <a:tcPr marL="0" marR="0" marT="0" marB="0">
                    <a:lnL>
                      <a:noFill/>
                    </a:lnL>
                    <a:lnR>
                      <a:noFill/>
                    </a:lnR>
                    <a:lnT>
                      <a:noFill/>
                    </a:lnT>
                    <a:lnB>
                      <a:noFill/>
                    </a:lnB>
                  </a:tcPr>
                </a:tc>
              </a:tr>
              <a:tr h="247650">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Transition Sites</a:t>
                      </a:r>
                    </a:p>
                  </a:txBody>
                  <a:tcPr marL="0" marR="0" marT="0" marB="0">
                    <a:lnL>
                      <a:noFill/>
                    </a:lnL>
                    <a:lnR>
                      <a:noFill/>
                    </a:lnR>
                    <a:lnT>
                      <a:noFill/>
                    </a:lnT>
                    <a:lnB>
                      <a:noFill/>
                    </a:lnB>
                  </a:tcPr>
                </a:tc>
              </a:tr>
            </a:tbl>
          </a:graphicData>
        </a:graphic>
      </p:graphicFrame>
      <p:graphicFrame>
        <p:nvGraphicFramePr>
          <p:cNvPr id="146" name="Table 145"/>
          <p:cNvGraphicFramePr>
            <a:graphicFrameLocks noGrp="1"/>
          </p:cNvGraphicFramePr>
          <p:nvPr/>
        </p:nvGraphicFramePr>
        <p:xfrm>
          <a:off x="251520" y="4005064"/>
          <a:ext cx="2235200" cy="2724150"/>
        </p:xfrm>
        <a:graphic>
          <a:graphicData uri="http://schemas.openxmlformats.org/drawingml/2006/table">
            <a:tbl>
              <a:tblPr/>
              <a:tblGrid>
                <a:gridCol w="267460"/>
                <a:gridCol w="1967740"/>
              </a:tblGrid>
              <a:tr h="247650">
                <a:tc gridSpan="2">
                  <a:txBody>
                    <a:bodyPr/>
                    <a:lstStyle/>
                    <a:p>
                      <a:pPr algn="l" fontAlgn="t"/>
                      <a:r>
                        <a:rPr lang="en-GB" sz="1100" b="1" i="0" u="none" strike="noStrike" dirty="0">
                          <a:solidFill>
                            <a:schemeClr val="bg1">
                              <a:lumMod val="50000"/>
                            </a:schemeClr>
                          </a:solidFill>
                          <a:latin typeface="+mn-lt"/>
                        </a:rPr>
                        <a:t>Security</a:t>
                      </a:r>
                    </a:p>
                  </a:txBody>
                  <a:tcPr marL="0" marR="0" marT="0" marB="0">
                    <a:lnL>
                      <a:noFill/>
                    </a:lnL>
                    <a:lnR>
                      <a:noFill/>
                    </a:lnR>
                    <a:lnT>
                      <a:noFill/>
                    </a:lnT>
                    <a:lnB>
                      <a:noFill/>
                    </a:lnB>
                  </a:tcPr>
                </a:tc>
                <a:tc hMerge="1">
                  <a:txBody>
                    <a:bodyPr/>
                    <a:lstStyle/>
                    <a:p>
                      <a:endParaRPr lang="en-GB"/>
                    </a:p>
                  </a:txBody>
                  <a:tcPr/>
                </a:tc>
              </a:tr>
              <a:tr h="247650">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Arrest Detention Abduction</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Assault</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Attack</a:t>
                      </a:r>
                    </a:p>
                  </a:txBody>
                  <a:tcPr marL="0" marR="0" marT="0" marB="0">
                    <a:lnL>
                      <a:noFill/>
                    </a:lnL>
                    <a:lnR>
                      <a:noFill/>
                    </a:lnR>
                    <a:lnT>
                      <a:noFill/>
                    </a:lnT>
                    <a:lnB>
                      <a:noFill/>
                    </a:lnB>
                  </a:tcPr>
                </a:tc>
              </a:tr>
              <a:tr h="247650">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Forced Entry Office Occupation</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Harassment and Intimidation</a:t>
                      </a:r>
                    </a:p>
                  </a:txBody>
                  <a:tcPr marL="0" marR="0" marT="0" marB="0">
                    <a:lnL>
                      <a:noFill/>
                    </a:lnL>
                    <a:lnR>
                      <a:noFill/>
                    </a:lnR>
                    <a:lnT>
                      <a:noFill/>
                    </a:lnT>
                    <a:lnB>
                      <a:noFill/>
                    </a:lnB>
                  </a:tcPr>
                </a:tc>
              </a:tr>
              <a:tr h="247650">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Hijacking</a:t>
                      </a:r>
                    </a:p>
                  </a:txBody>
                  <a:tcPr marL="0" marR="0" marT="0" marB="0">
                    <a:lnL>
                      <a:noFill/>
                    </a:lnL>
                    <a:lnR>
                      <a:noFill/>
                    </a:lnR>
                    <a:lnT>
                      <a:noFill/>
                    </a:lnT>
                    <a:lnB>
                      <a:noFill/>
                    </a:lnB>
                  </a:tcPr>
                </a:tc>
              </a:tr>
              <a:tr h="247650">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Murder</a:t>
                      </a:r>
                    </a:p>
                  </a:txBody>
                  <a:tcPr marL="0" marR="0" marT="0" marB="0">
                    <a:lnL>
                      <a:noFill/>
                    </a:lnL>
                    <a:lnR>
                      <a:noFill/>
                    </a:lnR>
                    <a:lnT>
                      <a:noFill/>
                    </a:lnT>
                    <a:lnB>
                      <a:noFill/>
                    </a:lnB>
                  </a:tcPr>
                </a:tc>
              </a:tr>
              <a:tr h="247650">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Robbery</a:t>
                      </a:r>
                    </a:p>
                  </a:txBody>
                  <a:tcPr marL="0" marR="0" marT="0" marB="0">
                    <a:lnL>
                      <a:noFill/>
                    </a:lnL>
                    <a:lnR>
                      <a:noFill/>
                    </a:lnR>
                    <a:lnT>
                      <a:noFill/>
                    </a:lnT>
                    <a:lnB>
                      <a:noFill/>
                    </a:lnB>
                  </a:tcPr>
                </a:tc>
              </a:tr>
              <a:tr h="247650">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Security</a:t>
                      </a:r>
                    </a:p>
                  </a:txBody>
                  <a:tcPr marL="0" marR="0" marT="0" marB="0">
                    <a:lnL>
                      <a:noFill/>
                    </a:lnL>
                    <a:lnR>
                      <a:noFill/>
                    </a:lnR>
                    <a:lnT>
                      <a:noFill/>
                    </a:lnT>
                    <a:lnB>
                      <a:noFill/>
                    </a:lnB>
                  </a:tcPr>
                </a:tc>
              </a:tr>
              <a:tr h="247650">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Threat</a:t>
                      </a:r>
                    </a:p>
                  </a:txBody>
                  <a:tcPr marL="0" marR="0" marT="0" marB="0">
                    <a:lnL>
                      <a:noFill/>
                    </a:lnL>
                    <a:lnR>
                      <a:noFill/>
                    </a:lnR>
                    <a:lnT>
                      <a:noFill/>
                    </a:lnT>
                    <a:lnB>
                      <a:noFill/>
                    </a:lnB>
                  </a:tcPr>
                </a:tc>
              </a:tr>
            </a:tbl>
          </a:graphicData>
        </a:graphic>
      </p:graphicFrame>
      <p:graphicFrame>
        <p:nvGraphicFramePr>
          <p:cNvPr id="157" name="Table 156"/>
          <p:cNvGraphicFramePr>
            <a:graphicFrameLocks noGrp="1"/>
          </p:cNvGraphicFramePr>
          <p:nvPr/>
        </p:nvGraphicFramePr>
        <p:xfrm>
          <a:off x="2483768" y="692696"/>
          <a:ext cx="1594792" cy="5688636"/>
        </p:xfrm>
        <a:graphic>
          <a:graphicData uri="http://schemas.openxmlformats.org/drawingml/2006/table">
            <a:tbl>
              <a:tblPr/>
              <a:tblGrid>
                <a:gridCol w="190830"/>
                <a:gridCol w="1403962"/>
              </a:tblGrid>
              <a:tr h="247332">
                <a:tc gridSpan="2">
                  <a:txBody>
                    <a:bodyPr/>
                    <a:lstStyle/>
                    <a:p>
                      <a:pPr algn="l" fontAlgn="t"/>
                      <a:r>
                        <a:rPr lang="en-GB" sz="1100" b="1" i="0" u="none" strike="noStrike" dirty="0">
                          <a:solidFill>
                            <a:schemeClr val="bg1">
                              <a:lumMod val="50000"/>
                            </a:schemeClr>
                          </a:solidFill>
                          <a:latin typeface="+mn-lt"/>
                        </a:rPr>
                        <a:t>Physical Closure</a:t>
                      </a:r>
                    </a:p>
                  </a:txBody>
                  <a:tcPr marL="0" marR="0" marT="0" marB="0">
                    <a:lnL>
                      <a:noFill/>
                    </a:lnL>
                    <a:lnR>
                      <a:noFill/>
                    </a:lnR>
                    <a:lnT>
                      <a:noFill/>
                    </a:lnT>
                    <a:lnB>
                      <a:noFill/>
                    </a:lnB>
                  </a:tcPr>
                </a:tc>
                <a:tc hMerge="1">
                  <a:txBody>
                    <a:bodyPr/>
                    <a:lstStyle/>
                    <a:p>
                      <a:endParaRPr lang="en-GB"/>
                    </a:p>
                  </a:txBody>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Checkpoint</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Cross Border</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err="1">
                          <a:solidFill>
                            <a:schemeClr val="bg1">
                              <a:lumMod val="50000"/>
                            </a:schemeClr>
                          </a:solidFill>
                          <a:latin typeface="+mn-lt"/>
                        </a:rPr>
                        <a:t>Earthmound</a:t>
                      </a:r>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Military Gate</a:t>
                      </a:r>
                    </a:p>
                  </a:txBody>
                  <a:tcPr marL="0" marR="0" marT="0" marB="0">
                    <a:lnL>
                      <a:noFill/>
                    </a:lnL>
                    <a:lnR>
                      <a:noFill/>
                    </a:lnR>
                    <a:lnT>
                      <a:noFill/>
                    </a:lnT>
                    <a:lnB>
                      <a:noFill/>
                    </a:lnB>
                  </a:tcPr>
                </a:tc>
              </a:tr>
              <a:tr h="247332">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Observation Tower</a:t>
                      </a:r>
                    </a:p>
                  </a:txBody>
                  <a:tcPr marL="0" marR="0" marT="0" marB="0">
                    <a:lnL>
                      <a:noFill/>
                    </a:lnL>
                    <a:lnR>
                      <a:noFill/>
                    </a:lnR>
                    <a:lnT>
                      <a:noFill/>
                    </a:lnT>
                    <a:lnB>
                      <a:noFill/>
                    </a:lnB>
                  </a:tcPr>
                </a:tc>
              </a:tr>
              <a:tr h="247332">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Physical Closure</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Road Barrier</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Road Block</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Road Gate</a:t>
                      </a:r>
                    </a:p>
                  </a:txBody>
                  <a:tcPr marL="0" marR="0" marT="0" marB="0">
                    <a:lnL>
                      <a:noFill/>
                    </a:lnL>
                    <a:lnR>
                      <a:noFill/>
                    </a:lnR>
                    <a:lnT>
                      <a:noFill/>
                    </a:lnT>
                    <a:lnB>
                      <a:noFill/>
                    </a:lnB>
                  </a:tcPr>
                </a:tc>
              </a:tr>
              <a:tr h="247332">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Trench</a:t>
                      </a:r>
                    </a:p>
                  </a:txBody>
                  <a:tcPr marL="0" marR="0" marT="0" marB="0">
                    <a:lnL>
                      <a:noFill/>
                    </a:lnL>
                    <a:lnR>
                      <a:noFill/>
                    </a:lnR>
                    <a:lnT>
                      <a:noFill/>
                    </a:lnT>
                    <a:lnB>
                      <a:noFill/>
                    </a:lnB>
                  </a:tcPr>
                </a:tc>
              </a:tr>
              <a:tr h="247332">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r>
              <a:tr h="247332">
                <a:tc gridSpan="2">
                  <a:txBody>
                    <a:bodyPr/>
                    <a:lstStyle/>
                    <a:p>
                      <a:pPr algn="l" fontAlgn="t"/>
                      <a:r>
                        <a:rPr lang="en-GB" sz="1100" b="1" i="0" u="none" strike="noStrike">
                          <a:solidFill>
                            <a:schemeClr val="bg1">
                              <a:lumMod val="50000"/>
                            </a:schemeClr>
                          </a:solidFill>
                          <a:latin typeface="+mn-lt"/>
                        </a:rPr>
                        <a:t>Armed Troop</a:t>
                      </a:r>
                    </a:p>
                  </a:txBody>
                  <a:tcPr marL="0" marR="0" marT="0" marB="0">
                    <a:lnL>
                      <a:noFill/>
                    </a:lnL>
                    <a:lnR>
                      <a:noFill/>
                    </a:lnR>
                    <a:lnT>
                      <a:noFill/>
                    </a:lnT>
                    <a:lnB>
                      <a:noFill/>
                    </a:lnB>
                  </a:tcPr>
                </a:tc>
                <a:tc hMerge="1">
                  <a:txBody>
                    <a:bodyPr/>
                    <a:lstStyle/>
                    <a:p>
                      <a:endParaRPr lang="en-GB"/>
                    </a:p>
                  </a:txBody>
                  <a:tcPr/>
                </a:tc>
              </a:tr>
              <a:tr h="247332">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Armed Troop</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Child Combatant</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National Army</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Rebel Army</a:t>
                      </a:r>
                    </a:p>
                  </a:txBody>
                  <a:tcPr marL="0" marR="0" marT="0" marB="0">
                    <a:lnL>
                      <a:noFill/>
                    </a:lnL>
                    <a:lnR>
                      <a:noFill/>
                    </a:lnR>
                    <a:lnT>
                      <a:noFill/>
                    </a:lnT>
                    <a:lnB>
                      <a:noFill/>
                    </a:lnB>
                  </a:tcPr>
                </a:tc>
              </a:tr>
              <a:tr h="247332">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r>
              <a:tr h="247332">
                <a:tc gridSpan="2">
                  <a:txBody>
                    <a:bodyPr/>
                    <a:lstStyle/>
                    <a:p>
                      <a:pPr algn="l" fontAlgn="t"/>
                      <a:r>
                        <a:rPr lang="en-GB" sz="1100" b="1" i="0" u="none" strike="noStrike">
                          <a:solidFill>
                            <a:schemeClr val="bg1">
                              <a:lumMod val="50000"/>
                            </a:schemeClr>
                          </a:solidFill>
                          <a:latin typeface="+mn-lt"/>
                        </a:rPr>
                        <a:t>Mine and UXO Presence</a:t>
                      </a:r>
                    </a:p>
                  </a:txBody>
                  <a:tcPr marL="0" marR="0" marT="0" marB="0">
                    <a:lnL>
                      <a:noFill/>
                    </a:lnL>
                    <a:lnR>
                      <a:noFill/>
                    </a:lnR>
                    <a:lnT>
                      <a:noFill/>
                    </a:lnT>
                    <a:lnB>
                      <a:noFill/>
                    </a:lnB>
                  </a:tcPr>
                </a:tc>
                <a:tc hMerge="1">
                  <a:txBody>
                    <a:bodyPr/>
                    <a:lstStyle/>
                    <a:p>
                      <a:endParaRPr lang="en-GB"/>
                    </a:p>
                  </a:txBody>
                  <a:tcPr/>
                </a:tc>
              </a:tr>
              <a:tr h="247332">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Dangerous Areas</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Mine UXO Presence</a:t>
                      </a:r>
                    </a:p>
                  </a:txBody>
                  <a:tcPr marL="0" marR="0" marT="0" marB="0">
                    <a:lnL>
                      <a:noFill/>
                    </a:lnL>
                    <a:lnR>
                      <a:noFill/>
                    </a:lnR>
                    <a:lnT>
                      <a:noFill/>
                    </a:lnT>
                    <a:lnB>
                      <a:noFill/>
                    </a:lnB>
                  </a:tcPr>
                </a:tc>
              </a:tr>
              <a:tr h="247332">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Mined Areas</a:t>
                      </a:r>
                    </a:p>
                  </a:txBody>
                  <a:tcPr marL="0" marR="0" marT="0" marB="0">
                    <a:lnL>
                      <a:noFill/>
                    </a:lnL>
                    <a:lnR>
                      <a:noFill/>
                    </a:lnR>
                    <a:lnT>
                      <a:noFill/>
                    </a:lnT>
                    <a:lnB>
                      <a:noFill/>
                    </a:lnB>
                  </a:tcPr>
                </a:tc>
              </a:tr>
              <a:tr h="247332">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UXO Spots</a:t>
                      </a:r>
                    </a:p>
                  </a:txBody>
                  <a:tcPr marL="0" marR="0" marT="0" marB="0">
                    <a:lnL>
                      <a:noFill/>
                    </a:lnL>
                    <a:lnR>
                      <a:noFill/>
                    </a:lnR>
                    <a:lnT>
                      <a:noFill/>
                    </a:lnT>
                    <a:lnB>
                      <a:noFill/>
                    </a:lnB>
                  </a:tcPr>
                </a:tc>
              </a:tr>
            </a:tbl>
          </a:graphicData>
        </a:graphic>
      </p:graphicFrame>
      <p:graphicFrame>
        <p:nvGraphicFramePr>
          <p:cNvPr id="176" name="Table 175"/>
          <p:cNvGraphicFramePr>
            <a:graphicFrameLocks noGrp="1"/>
          </p:cNvGraphicFramePr>
          <p:nvPr/>
        </p:nvGraphicFramePr>
        <p:xfrm>
          <a:off x="4572000" y="692696"/>
          <a:ext cx="1728192" cy="2203443"/>
        </p:xfrm>
        <a:graphic>
          <a:graphicData uri="http://schemas.openxmlformats.org/drawingml/2006/table">
            <a:tbl>
              <a:tblPr/>
              <a:tblGrid>
                <a:gridCol w="206793"/>
                <a:gridCol w="1521399"/>
              </a:tblGrid>
              <a:tr h="244827">
                <a:tc gridSpan="2">
                  <a:txBody>
                    <a:bodyPr/>
                    <a:lstStyle/>
                    <a:p>
                      <a:pPr algn="l" fontAlgn="t"/>
                      <a:r>
                        <a:rPr lang="en-GB" sz="1100" b="1" i="0" u="none" strike="noStrike" dirty="0">
                          <a:solidFill>
                            <a:schemeClr val="bg1">
                              <a:lumMod val="50000"/>
                            </a:schemeClr>
                          </a:solidFill>
                          <a:latin typeface="+mn-lt"/>
                        </a:rPr>
                        <a:t>Water and Sanitation</a:t>
                      </a:r>
                    </a:p>
                  </a:txBody>
                  <a:tcPr marL="0" marR="0" marT="0" marB="0">
                    <a:lnL>
                      <a:noFill/>
                    </a:lnL>
                    <a:lnR>
                      <a:noFill/>
                    </a:lnR>
                    <a:lnT>
                      <a:noFill/>
                    </a:lnT>
                    <a:lnB>
                      <a:noFill/>
                    </a:lnB>
                  </a:tcPr>
                </a:tc>
                <a:tc hMerge="1">
                  <a:txBody>
                    <a:bodyPr/>
                    <a:lstStyle/>
                    <a:p>
                      <a:endParaRPr lang="en-GB"/>
                    </a:p>
                  </a:txBody>
                  <a:tcPr/>
                </a:tc>
              </a:tr>
              <a:tr h="2448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Borehole</a:t>
                      </a:r>
                    </a:p>
                  </a:txBody>
                  <a:tcPr marL="0" marR="0" marT="0" marB="0">
                    <a:lnL>
                      <a:noFill/>
                    </a:lnL>
                    <a:lnR>
                      <a:noFill/>
                    </a:lnR>
                    <a:lnT>
                      <a:noFill/>
                    </a:lnT>
                    <a:lnB>
                      <a:noFill/>
                    </a:lnB>
                  </a:tcPr>
                </a:tc>
              </a:tr>
              <a:tr h="2448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Latrine</a:t>
                      </a:r>
                    </a:p>
                  </a:txBody>
                  <a:tcPr marL="0" marR="0" marT="0" marB="0">
                    <a:lnL>
                      <a:noFill/>
                    </a:lnL>
                    <a:lnR>
                      <a:noFill/>
                    </a:lnR>
                    <a:lnT>
                      <a:noFill/>
                    </a:lnT>
                    <a:lnB>
                      <a:noFill/>
                    </a:lnB>
                  </a:tcPr>
                </a:tc>
              </a:tr>
              <a:tr h="2448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Potable Water Source</a:t>
                      </a:r>
                    </a:p>
                  </a:txBody>
                  <a:tcPr marL="0" marR="0" marT="0" marB="0">
                    <a:lnL>
                      <a:noFill/>
                    </a:lnL>
                    <a:lnR>
                      <a:noFill/>
                    </a:lnR>
                    <a:lnT>
                      <a:noFill/>
                    </a:lnT>
                    <a:lnB>
                      <a:noFill/>
                    </a:lnB>
                  </a:tcPr>
                </a:tc>
              </a:tr>
              <a:tr h="2448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Spring Water</a:t>
                      </a:r>
                    </a:p>
                  </a:txBody>
                  <a:tcPr marL="0" marR="0" marT="0" marB="0">
                    <a:lnL>
                      <a:noFill/>
                    </a:lnL>
                    <a:lnR>
                      <a:noFill/>
                    </a:lnR>
                    <a:lnT>
                      <a:noFill/>
                    </a:lnT>
                    <a:lnB>
                      <a:noFill/>
                    </a:lnB>
                  </a:tcPr>
                </a:tc>
              </a:tr>
              <a:tr h="244827">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Submersible Pump</a:t>
                      </a:r>
                    </a:p>
                  </a:txBody>
                  <a:tcPr marL="0" marR="0" marT="0" marB="0">
                    <a:lnL>
                      <a:noFill/>
                    </a:lnL>
                    <a:lnR>
                      <a:noFill/>
                    </a:lnR>
                    <a:lnT>
                      <a:noFill/>
                    </a:lnT>
                    <a:lnB>
                      <a:noFill/>
                    </a:lnB>
                  </a:tcPr>
                </a:tc>
              </a:tr>
              <a:tr h="244827">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err="1">
                          <a:solidFill>
                            <a:schemeClr val="bg1">
                              <a:lumMod val="50000"/>
                            </a:schemeClr>
                          </a:solidFill>
                          <a:latin typeface="+mn-lt"/>
                        </a:rPr>
                        <a:t>Tapstand</a:t>
                      </a:r>
                      <a:endParaRPr lang="en-GB" sz="1100" b="0" i="0" u="none" strike="noStrike" dirty="0">
                        <a:solidFill>
                          <a:schemeClr val="bg1">
                            <a:lumMod val="50000"/>
                          </a:schemeClr>
                        </a:solidFill>
                        <a:latin typeface="+mn-lt"/>
                      </a:endParaRPr>
                    </a:p>
                  </a:txBody>
                  <a:tcPr marL="0" marR="0" marT="0" marB="0">
                    <a:lnL>
                      <a:noFill/>
                    </a:lnL>
                    <a:lnR>
                      <a:noFill/>
                    </a:lnR>
                    <a:lnT>
                      <a:noFill/>
                    </a:lnT>
                    <a:lnB>
                      <a:noFill/>
                    </a:lnB>
                  </a:tcPr>
                </a:tc>
              </a:tr>
              <a:tr h="244827">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Water Sources</a:t>
                      </a:r>
                    </a:p>
                  </a:txBody>
                  <a:tcPr marL="0" marR="0" marT="0" marB="0">
                    <a:lnL>
                      <a:noFill/>
                    </a:lnL>
                    <a:lnR>
                      <a:noFill/>
                    </a:lnR>
                    <a:lnT>
                      <a:noFill/>
                    </a:lnT>
                    <a:lnB>
                      <a:noFill/>
                    </a:lnB>
                  </a:tcPr>
                </a:tc>
              </a:tr>
              <a:tr h="244827">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Well</a:t>
                      </a:r>
                    </a:p>
                  </a:txBody>
                  <a:tcPr marL="0" marR="0" marT="0" marB="0">
                    <a:lnL>
                      <a:noFill/>
                    </a:lnL>
                    <a:lnR>
                      <a:noFill/>
                    </a:lnR>
                    <a:lnT>
                      <a:noFill/>
                    </a:lnT>
                    <a:lnB>
                      <a:noFill/>
                    </a:lnB>
                  </a:tcPr>
                </a:tc>
              </a:tr>
            </a:tbl>
          </a:graphicData>
        </a:graphic>
      </p:graphicFrame>
      <p:graphicFrame>
        <p:nvGraphicFramePr>
          <p:cNvPr id="206" name="Table 205"/>
          <p:cNvGraphicFramePr>
            <a:graphicFrameLocks noGrp="1"/>
          </p:cNvGraphicFramePr>
          <p:nvPr/>
        </p:nvGraphicFramePr>
        <p:xfrm>
          <a:off x="6732240" y="692698"/>
          <a:ext cx="1594792" cy="5760649"/>
        </p:xfrm>
        <a:graphic>
          <a:graphicData uri="http://schemas.openxmlformats.org/drawingml/2006/table">
            <a:tbl>
              <a:tblPr/>
              <a:tblGrid>
                <a:gridCol w="190830"/>
                <a:gridCol w="1403962"/>
              </a:tblGrid>
              <a:tr h="250463">
                <a:tc gridSpan="2">
                  <a:txBody>
                    <a:bodyPr/>
                    <a:lstStyle/>
                    <a:p>
                      <a:pPr algn="l" fontAlgn="t"/>
                      <a:r>
                        <a:rPr lang="en-GB" sz="1100" b="1" i="0" u="none" strike="noStrike" dirty="0">
                          <a:solidFill>
                            <a:schemeClr val="bg1">
                              <a:lumMod val="50000"/>
                            </a:schemeClr>
                          </a:solidFill>
                          <a:latin typeface="+mn-lt"/>
                        </a:rPr>
                        <a:t>Relief Materials</a:t>
                      </a:r>
                    </a:p>
                  </a:txBody>
                  <a:tcPr marL="0" marR="0" marT="0" marB="0">
                    <a:lnL>
                      <a:noFill/>
                    </a:lnL>
                    <a:lnR>
                      <a:noFill/>
                    </a:lnR>
                    <a:lnT>
                      <a:noFill/>
                    </a:lnT>
                    <a:lnB>
                      <a:noFill/>
                    </a:lnB>
                  </a:tcPr>
                </a:tc>
                <a:tc hMerge="1">
                  <a:txBody>
                    <a:bodyPr/>
                    <a:lstStyle/>
                    <a:p>
                      <a:endParaRPr lang="en-GB"/>
                    </a:p>
                  </a:txBody>
                  <a:tcPr/>
                </a:tc>
              </a:tr>
              <a:tr h="250463">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Blanket</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Bottle of Water</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Bucket Jerry Can</a:t>
                      </a:r>
                    </a:p>
                  </a:txBody>
                  <a:tcPr marL="0" marR="0" marT="0" marB="0">
                    <a:lnL>
                      <a:noFill/>
                    </a:lnL>
                    <a:lnR>
                      <a:noFill/>
                    </a:lnR>
                    <a:lnT>
                      <a:noFill/>
                    </a:lnT>
                    <a:lnB>
                      <a:noFill/>
                    </a:lnB>
                  </a:tcPr>
                </a:tc>
              </a:tr>
              <a:tr h="250463">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Clothing</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Food</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Kitchen Sets</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Matress</a:t>
                      </a:r>
                    </a:p>
                  </a:txBody>
                  <a:tcPr marL="0" marR="0" marT="0" marB="0">
                    <a:lnL>
                      <a:noFill/>
                    </a:lnL>
                    <a:lnR>
                      <a:noFill/>
                    </a:lnR>
                    <a:lnT>
                      <a:noFill/>
                    </a:lnT>
                    <a:lnB>
                      <a:noFill/>
                    </a:lnB>
                  </a:tcPr>
                </a:tc>
              </a:tr>
              <a:tr h="250463">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Medical Supply</a:t>
                      </a:r>
                    </a:p>
                  </a:txBody>
                  <a:tcPr marL="0" marR="0" marT="0" marB="0">
                    <a:lnL>
                      <a:noFill/>
                    </a:lnL>
                    <a:lnR>
                      <a:noFill/>
                    </a:lnR>
                    <a:lnT>
                      <a:noFill/>
                    </a:lnT>
                    <a:lnB>
                      <a:noFill/>
                    </a:lnB>
                  </a:tcPr>
                </a:tc>
              </a:tr>
              <a:tr h="250463">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Medicine</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Mosquito Net</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Non Food Item</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Plastic Sheeting</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Relief Goods</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Stove</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Tarpauline</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Tent</a:t>
                      </a:r>
                    </a:p>
                  </a:txBody>
                  <a:tcPr marL="0" marR="0" marT="0" marB="0">
                    <a:lnL>
                      <a:noFill/>
                    </a:lnL>
                    <a:lnR>
                      <a:noFill/>
                    </a:lnR>
                    <a:lnT>
                      <a:noFill/>
                    </a:lnT>
                    <a:lnB>
                      <a:noFill/>
                    </a:lnB>
                  </a:tcPr>
                </a:tc>
              </a:tr>
              <a:tr h="250463">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r>
              <a:tr h="250463">
                <a:tc gridSpan="2">
                  <a:txBody>
                    <a:bodyPr/>
                    <a:lstStyle/>
                    <a:p>
                      <a:pPr algn="l" fontAlgn="t"/>
                      <a:r>
                        <a:rPr lang="en-GB" sz="1100" b="1" i="0" u="none" strike="noStrike">
                          <a:solidFill>
                            <a:schemeClr val="bg1">
                              <a:lumMod val="50000"/>
                            </a:schemeClr>
                          </a:solidFill>
                          <a:latin typeface="+mn-lt"/>
                        </a:rPr>
                        <a:t>Telecommunications</a:t>
                      </a:r>
                    </a:p>
                  </a:txBody>
                  <a:tcPr marL="0" marR="0" marT="0" marB="0">
                    <a:lnL>
                      <a:noFill/>
                    </a:lnL>
                    <a:lnR>
                      <a:noFill/>
                    </a:lnR>
                    <a:lnT>
                      <a:noFill/>
                    </a:lnT>
                    <a:lnB>
                      <a:noFill/>
                    </a:lnB>
                  </a:tcPr>
                </a:tc>
                <a:tc hMerge="1">
                  <a:txBody>
                    <a:bodyPr/>
                    <a:lstStyle/>
                    <a:p>
                      <a:endParaRPr lang="en-GB"/>
                    </a:p>
                  </a:txBody>
                  <a:tcPr/>
                </a:tc>
              </a:tr>
              <a:tr h="250463">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Fax</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Internet</a:t>
                      </a:r>
                    </a:p>
                  </a:txBody>
                  <a:tcPr marL="0" marR="0" marT="0" marB="0">
                    <a:lnL>
                      <a:noFill/>
                    </a:lnL>
                    <a:lnR>
                      <a:noFill/>
                    </a:lnR>
                    <a:lnT>
                      <a:noFill/>
                    </a:lnT>
                    <a:lnB>
                      <a:noFill/>
                    </a:lnB>
                  </a:tcPr>
                </a:tc>
              </a:tr>
              <a:tr h="250463">
                <a:tc>
                  <a:txBody>
                    <a:bodyPr/>
                    <a:lstStyle/>
                    <a:p>
                      <a:pPr algn="l" fontAlgn="b"/>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a:solidFill>
                            <a:schemeClr val="bg1">
                              <a:lumMod val="50000"/>
                            </a:schemeClr>
                          </a:solidFill>
                          <a:latin typeface="+mn-lt"/>
                        </a:rPr>
                        <a:t>Mobile Phone</a:t>
                      </a:r>
                    </a:p>
                  </a:txBody>
                  <a:tcPr marL="0" marR="0" marT="0" marB="0">
                    <a:lnL>
                      <a:noFill/>
                    </a:lnL>
                    <a:lnR>
                      <a:noFill/>
                    </a:lnR>
                    <a:lnT>
                      <a:noFill/>
                    </a:lnT>
                    <a:lnB>
                      <a:noFill/>
                    </a:lnB>
                  </a:tcPr>
                </a:tc>
              </a:tr>
              <a:tr h="250463">
                <a:tc>
                  <a:txBody>
                    <a:bodyPr/>
                    <a:lstStyle/>
                    <a:p>
                      <a:pPr algn="l" fontAlgn="t"/>
                      <a:endParaRPr lang="en-GB" sz="1100" b="0" i="0" u="none" strike="noStrike">
                        <a:solidFill>
                          <a:schemeClr val="bg1">
                            <a:lumMod val="50000"/>
                          </a:schemeClr>
                        </a:solidFill>
                        <a:latin typeface="+mn-lt"/>
                      </a:endParaRPr>
                    </a:p>
                  </a:txBody>
                  <a:tcPr marL="0" marR="0" marT="0" marB="0">
                    <a:lnL>
                      <a:noFill/>
                    </a:lnL>
                    <a:lnR>
                      <a:noFill/>
                    </a:lnR>
                    <a:lnT>
                      <a:noFill/>
                    </a:lnT>
                    <a:lnB>
                      <a:noFill/>
                    </a:lnB>
                  </a:tcPr>
                </a:tc>
                <a:tc>
                  <a:txBody>
                    <a:bodyPr/>
                    <a:lstStyle/>
                    <a:p>
                      <a:pPr algn="l" fontAlgn="t"/>
                      <a:r>
                        <a:rPr lang="en-GB" sz="1100" b="0" i="0" u="none" strike="noStrike" dirty="0">
                          <a:solidFill>
                            <a:schemeClr val="bg1">
                              <a:lumMod val="50000"/>
                            </a:schemeClr>
                          </a:solidFill>
                          <a:latin typeface="+mn-lt"/>
                        </a:rPr>
                        <a:t>Radio</a:t>
                      </a:r>
                    </a:p>
                  </a:txBody>
                  <a:tcPr marL="0" marR="0" marT="0" marB="0">
                    <a:lnL>
                      <a:noFill/>
                    </a:lnL>
                    <a:lnR>
                      <a:noFill/>
                    </a:lnR>
                    <a:lnT>
                      <a:noFill/>
                    </a:lnT>
                    <a:lnB>
                      <a:noFill/>
                    </a:lnB>
                  </a:tcPr>
                </a:tc>
              </a:tr>
            </a:tbl>
          </a:graphicData>
        </a:graphic>
      </p:graphicFrame>
      <p:sp>
        <p:nvSpPr>
          <p:cNvPr id="2" name="Title 1"/>
          <p:cNvSpPr>
            <a:spLocks noGrp="1"/>
          </p:cNvSpPr>
          <p:nvPr>
            <p:ph type="title"/>
          </p:nvPr>
        </p:nvSpPr>
        <p:spPr>
          <a:xfrm>
            <a:off x="457200" y="274638"/>
            <a:ext cx="8229600" cy="346050"/>
          </a:xfrm>
        </p:spPr>
        <p:txBody>
          <a:bodyPr>
            <a:noAutofit/>
          </a:bodyPr>
          <a:lstStyle/>
          <a:p>
            <a:r>
              <a:rPr lang="en-GB" sz="2000" smtClean="0">
                <a:solidFill>
                  <a:schemeClr val="bg1">
                    <a:lumMod val="50000"/>
                  </a:schemeClr>
                </a:solidFill>
                <a:latin typeface="+mn-lt"/>
              </a:rPr>
              <a:t>Humanitarian Symbols </a:t>
            </a:r>
            <a:r>
              <a:rPr lang="en-GB" sz="2000" dirty="0" smtClean="0">
                <a:solidFill>
                  <a:schemeClr val="bg1">
                    <a:lumMod val="50000"/>
                  </a:schemeClr>
                </a:solidFill>
                <a:latin typeface="+mn-lt"/>
              </a:rPr>
              <a:t>Continue</a:t>
            </a:r>
            <a:endParaRPr lang="en-GB" sz="2000" dirty="0">
              <a:solidFill>
                <a:schemeClr val="bg1">
                  <a:lumMod val="50000"/>
                </a:schemeClr>
              </a:solidFill>
              <a:latin typeface="+mn-lt"/>
            </a:endParaRPr>
          </a:p>
        </p:txBody>
      </p:sp>
      <p:pic>
        <p:nvPicPr>
          <p:cNvPr id="85" name="Picture 84" descr="Clinic.png"/>
          <p:cNvPicPr>
            <a:picLocks noChangeAspect="1"/>
          </p:cNvPicPr>
          <p:nvPr/>
        </p:nvPicPr>
        <p:blipFill>
          <a:blip r:embed="rId2" cstate="print"/>
          <a:stretch>
            <a:fillRect/>
          </a:stretch>
        </p:blipFill>
        <p:spPr>
          <a:xfrm>
            <a:off x="251520" y="949102"/>
            <a:ext cx="180000" cy="180000"/>
          </a:xfrm>
          <a:prstGeom prst="rect">
            <a:avLst/>
          </a:prstGeom>
        </p:spPr>
      </p:pic>
      <p:pic>
        <p:nvPicPr>
          <p:cNvPr id="86" name="Picture 85" descr="Health_Facities.png"/>
          <p:cNvPicPr>
            <a:picLocks noChangeAspect="1"/>
          </p:cNvPicPr>
          <p:nvPr/>
        </p:nvPicPr>
        <p:blipFill>
          <a:blip r:embed="rId3" cstate="print"/>
          <a:stretch>
            <a:fillRect/>
          </a:stretch>
        </p:blipFill>
        <p:spPr>
          <a:xfrm>
            <a:off x="251520" y="1196752"/>
            <a:ext cx="180000" cy="180000"/>
          </a:xfrm>
          <a:prstGeom prst="rect">
            <a:avLst/>
          </a:prstGeom>
        </p:spPr>
      </p:pic>
      <p:pic>
        <p:nvPicPr>
          <p:cNvPr id="87" name="Picture 86" descr="Health_Post.png"/>
          <p:cNvPicPr>
            <a:picLocks noChangeAspect="1"/>
          </p:cNvPicPr>
          <p:nvPr/>
        </p:nvPicPr>
        <p:blipFill>
          <a:blip r:embed="rId4" cstate="print"/>
          <a:stretch>
            <a:fillRect/>
          </a:stretch>
        </p:blipFill>
        <p:spPr>
          <a:xfrm>
            <a:off x="251520" y="1444402"/>
            <a:ext cx="180000" cy="180000"/>
          </a:xfrm>
          <a:prstGeom prst="rect">
            <a:avLst/>
          </a:prstGeom>
        </p:spPr>
      </p:pic>
      <p:pic>
        <p:nvPicPr>
          <p:cNvPr id="88" name="Picture 87" descr="Hospital.png"/>
          <p:cNvPicPr>
            <a:picLocks noChangeAspect="1"/>
          </p:cNvPicPr>
          <p:nvPr/>
        </p:nvPicPr>
        <p:blipFill>
          <a:blip r:embed="rId5" cstate="print"/>
          <a:stretch>
            <a:fillRect/>
          </a:stretch>
        </p:blipFill>
        <p:spPr>
          <a:xfrm>
            <a:off x="251520" y="1681552"/>
            <a:ext cx="180000" cy="180000"/>
          </a:xfrm>
          <a:prstGeom prst="rect">
            <a:avLst/>
          </a:prstGeom>
        </p:spPr>
      </p:pic>
      <p:pic>
        <p:nvPicPr>
          <p:cNvPr id="89" name="Picture 88" descr="Psychological_Support.png"/>
          <p:cNvPicPr>
            <a:picLocks noChangeAspect="1"/>
          </p:cNvPicPr>
          <p:nvPr/>
        </p:nvPicPr>
        <p:blipFill>
          <a:blip r:embed="rId6" cstate="print"/>
          <a:stretch>
            <a:fillRect/>
          </a:stretch>
        </p:blipFill>
        <p:spPr>
          <a:xfrm>
            <a:off x="251520" y="1939702"/>
            <a:ext cx="180000" cy="180000"/>
          </a:xfrm>
          <a:prstGeom prst="rect">
            <a:avLst/>
          </a:prstGeom>
        </p:spPr>
      </p:pic>
      <p:pic>
        <p:nvPicPr>
          <p:cNvPr id="90" name="Picture 89" descr="Fixed.png"/>
          <p:cNvPicPr>
            <a:picLocks noChangeAspect="1"/>
          </p:cNvPicPr>
          <p:nvPr/>
        </p:nvPicPr>
        <p:blipFill>
          <a:blip r:embed="rId7" cstate="print"/>
          <a:stretch>
            <a:fillRect/>
          </a:stretch>
        </p:blipFill>
        <p:spPr>
          <a:xfrm>
            <a:off x="251520" y="2559762"/>
            <a:ext cx="180000" cy="180000"/>
          </a:xfrm>
          <a:prstGeom prst="rect">
            <a:avLst/>
          </a:prstGeom>
        </p:spPr>
      </p:pic>
      <p:pic>
        <p:nvPicPr>
          <p:cNvPr id="91" name="Picture 90" descr="IDP_Refugee_Camp.png"/>
          <p:cNvPicPr>
            <a:picLocks noChangeAspect="1"/>
          </p:cNvPicPr>
          <p:nvPr/>
        </p:nvPicPr>
        <p:blipFill>
          <a:blip r:embed="rId8" cstate="print"/>
          <a:stretch>
            <a:fillRect/>
          </a:stretch>
        </p:blipFill>
        <p:spPr>
          <a:xfrm>
            <a:off x="251520" y="2817912"/>
            <a:ext cx="180000" cy="180000"/>
          </a:xfrm>
          <a:prstGeom prst="rect">
            <a:avLst/>
          </a:prstGeom>
        </p:spPr>
      </p:pic>
      <p:pic>
        <p:nvPicPr>
          <p:cNvPr id="92" name="Picture 91" descr="Refugee_Registration.png"/>
          <p:cNvPicPr>
            <a:picLocks noChangeAspect="1"/>
          </p:cNvPicPr>
          <p:nvPr/>
        </p:nvPicPr>
        <p:blipFill>
          <a:blip r:embed="rId9" cstate="print"/>
          <a:stretch>
            <a:fillRect/>
          </a:stretch>
        </p:blipFill>
        <p:spPr>
          <a:xfrm>
            <a:off x="251520" y="3065562"/>
            <a:ext cx="180000" cy="180000"/>
          </a:xfrm>
          <a:prstGeom prst="rect">
            <a:avLst/>
          </a:prstGeom>
        </p:spPr>
      </p:pic>
      <p:pic>
        <p:nvPicPr>
          <p:cNvPr id="93" name="Picture 92" descr="Temporary.png"/>
          <p:cNvPicPr>
            <a:picLocks noChangeAspect="1"/>
          </p:cNvPicPr>
          <p:nvPr/>
        </p:nvPicPr>
        <p:blipFill>
          <a:blip r:embed="rId10" cstate="print"/>
          <a:stretch>
            <a:fillRect/>
          </a:stretch>
        </p:blipFill>
        <p:spPr>
          <a:xfrm>
            <a:off x="251520" y="3302712"/>
            <a:ext cx="180000" cy="180000"/>
          </a:xfrm>
          <a:prstGeom prst="rect">
            <a:avLst/>
          </a:prstGeom>
        </p:spPr>
      </p:pic>
      <p:pic>
        <p:nvPicPr>
          <p:cNvPr id="94" name="Picture 93" descr="Transition_Sites.png"/>
          <p:cNvPicPr>
            <a:picLocks noChangeAspect="1"/>
          </p:cNvPicPr>
          <p:nvPr/>
        </p:nvPicPr>
        <p:blipFill>
          <a:blip r:embed="rId11" cstate="print"/>
          <a:stretch>
            <a:fillRect/>
          </a:stretch>
        </p:blipFill>
        <p:spPr>
          <a:xfrm>
            <a:off x="251520" y="3550362"/>
            <a:ext cx="180000" cy="180000"/>
          </a:xfrm>
          <a:prstGeom prst="rect">
            <a:avLst/>
          </a:prstGeom>
        </p:spPr>
      </p:pic>
      <p:pic>
        <p:nvPicPr>
          <p:cNvPr id="95" name="Picture 94" descr="Arrest_Detention_Abduction.png"/>
          <p:cNvPicPr>
            <a:picLocks noChangeAspect="1"/>
          </p:cNvPicPr>
          <p:nvPr/>
        </p:nvPicPr>
        <p:blipFill>
          <a:blip r:embed="rId12" cstate="print"/>
          <a:stretch>
            <a:fillRect/>
          </a:stretch>
        </p:blipFill>
        <p:spPr>
          <a:xfrm>
            <a:off x="251520" y="4221304"/>
            <a:ext cx="180000" cy="180000"/>
          </a:xfrm>
          <a:prstGeom prst="rect">
            <a:avLst/>
          </a:prstGeom>
        </p:spPr>
      </p:pic>
      <p:pic>
        <p:nvPicPr>
          <p:cNvPr id="96" name="Picture 95" descr="Assault.png"/>
          <p:cNvPicPr>
            <a:picLocks noChangeAspect="1"/>
          </p:cNvPicPr>
          <p:nvPr/>
        </p:nvPicPr>
        <p:blipFill>
          <a:blip r:embed="rId13" cstate="print"/>
          <a:stretch>
            <a:fillRect/>
          </a:stretch>
        </p:blipFill>
        <p:spPr>
          <a:xfrm>
            <a:off x="251520" y="4479454"/>
            <a:ext cx="180000" cy="180000"/>
          </a:xfrm>
          <a:prstGeom prst="rect">
            <a:avLst/>
          </a:prstGeom>
        </p:spPr>
      </p:pic>
      <p:pic>
        <p:nvPicPr>
          <p:cNvPr id="97" name="Picture 96" descr="Attack.png"/>
          <p:cNvPicPr>
            <a:picLocks noChangeAspect="1"/>
          </p:cNvPicPr>
          <p:nvPr/>
        </p:nvPicPr>
        <p:blipFill>
          <a:blip r:embed="rId14" cstate="print"/>
          <a:stretch>
            <a:fillRect/>
          </a:stretch>
        </p:blipFill>
        <p:spPr>
          <a:xfrm>
            <a:off x="251520" y="4716604"/>
            <a:ext cx="180000" cy="180000"/>
          </a:xfrm>
          <a:prstGeom prst="rect">
            <a:avLst/>
          </a:prstGeom>
        </p:spPr>
      </p:pic>
      <p:pic>
        <p:nvPicPr>
          <p:cNvPr id="98" name="Picture 97" descr="Forced_Entry_Office_Occupation.png"/>
          <p:cNvPicPr>
            <a:picLocks noChangeAspect="1"/>
          </p:cNvPicPr>
          <p:nvPr/>
        </p:nvPicPr>
        <p:blipFill>
          <a:blip r:embed="rId15" cstate="print"/>
          <a:stretch>
            <a:fillRect/>
          </a:stretch>
        </p:blipFill>
        <p:spPr>
          <a:xfrm>
            <a:off x="251520" y="4964254"/>
            <a:ext cx="180000" cy="180000"/>
          </a:xfrm>
          <a:prstGeom prst="rect">
            <a:avLst/>
          </a:prstGeom>
        </p:spPr>
      </p:pic>
      <p:pic>
        <p:nvPicPr>
          <p:cNvPr id="99" name="Picture 98" descr="Harassment_and_Intimidation.png"/>
          <p:cNvPicPr>
            <a:picLocks noChangeAspect="1"/>
          </p:cNvPicPr>
          <p:nvPr/>
        </p:nvPicPr>
        <p:blipFill>
          <a:blip r:embed="rId16" cstate="print"/>
          <a:stretch>
            <a:fillRect/>
          </a:stretch>
        </p:blipFill>
        <p:spPr>
          <a:xfrm>
            <a:off x="251520" y="5211904"/>
            <a:ext cx="180000" cy="180000"/>
          </a:xfrm>
          <a:prstGeom prst="rect">
            <a:avLst/>
          </a:prstGeom>
        </p:spPr>
      </p:pic>
      <p:pic>
        <p:nvPicPr>
          <p:cNvPr id="100" name="Picture 99" descr="Hijacking.png"/>
          <p:cNvPicPr>
            <a:picLocks noChangeAspect="1"/>
          </p:cNvPicPr>
          <p:nvPr/>
        </p:nvPicPr>
        <p:blipFill>
          <a:blip r:embed="rId17" cstate="print"/>
          <a:stretch>
            <a:fillRect/>
          </a:stretch>
        </p:blipFill>
        <p:spPr>
          <a:xfrm>
            <a:off x="251520" y="5459554"/>
            <a:ext cx="180000" cy="180000"/>
          </a:xfrm>
          <a:prstGeom prst="rect">
            <a:avLst/>
          </a:prstGeom>
        </p:spPr>
      </p:pic>
      <p:pic>
        <p:nvPicPr>
          <p:cNvPr id="101" name="Picture 100" descr="Murder.png"/>
          <p:cNvPicPr>
            <a:picLocks noChangeAspect="1"/>
          </p:cNvPicPr>
          <p:nvPr/>
        </p:nvPicPr>
        <p:blipFill>
          <a:blip r:embed="rId18" cstate="print"/>
          <a:stretch>
            <a:fillRect/>
          </a:stretch>
        </p:blipFill>
        <p:spPr>
          <a:xfrm>
            <a:off x="251520" y="5707204"/>
            <a:ext cx="180000" cy="180000"/>
          </a:xfrm>
          <a:prstGeom prst="rect">
            <a:avLst/>
          </a:prstGeom>
        </p:spPr>
      </p:pic>
      <p:pic>
        <p:nvPicPr>
          <p:cNvPr id="131" name="Picture 130" descr="Robbery.png"/>
          <p:cNvPicPr>
            <a:picLocks noChangeAspect="1"/>
          </p:cNvPicPr>
          <p:nvPr/>
        </p:nvPicPr>
        <p:blipFill>
          <a:blip r:embed="rId19" cstate="print"/>
          <a:stretch>
            <a:fillRect/>
          </a:stretch>
        </p:blipFill>
        <p:spPr>
          <a:xfrm>
            <a:off x="251520" y="5954854"/>
            <a:ext cx="180000" cy="180000"/>
          </a:xfrm>
          <a:prstGeom prst="rect">
            <a:avLst/>
          </a:prstGeom>
        </p:spPr>
      </p:pic>
      <p:pic>
        <p:nvPicPr>
          <p:cNvPr id="132" name="Picture 131" descr="Security.png"/>
          <p:cNvPicPr>
            <a:picLocks noChangeAspect="1"/>
          </p:cNvPicPr>
          <p:nvPr/>
        </p:nvPicPr>
        <p:blipFill>
          <a:blip r:embed="rId20" cstate="print"/>
          <a:stretch>
            <a:fillRect/>
          </a:stretch>
        </p:blipFill>
        <p:spPr>
          <a:xfrm>
            <a:off x="251520" y="6202504"/>
            <a:ext cx="180000" cy="180000"/>
          </a:xfrm>
          <a:prstGeom prst="rect">
            <a:avLst/>
          </a:prstGeom>
        </p:spPr>
      </p:pic>
      <p:pic>
        <p:nvPicPr>
          <p:cNvPr id="133" name="Picture 132" descr="Threat.png"/>
          <p:cNvPicPr>
            <a:picLocks noChangeAspect="1"/>
          </p:cNvPicPr>
          <p:nvPr/>
        </p:nvPicPr>
        <p:blipFill>
          <a:blip r:embed="rId21" cstate="print"/>
          <a:stretch>
            <a:fillRect/>
          </a:stretch>
        </p:blipFill>
        <p:spPr>
          <a:xfrm>
            <a:off x="251520" y="6450154"/>
            <a:ext cx="180000" cy="180000"/>
          </a:xfrm>
          <a:prstGeom prst="rect">
            <a:avLst/>
          </a:prstGeom>
        </p:spPr>
      </p:pic>
      <p:pic>
        <p:nvPicPr>
          <p:cNvPr id="158" name="Picture 157" descr="Checkpoint.png"/>
          <p:cNvPicPr>
            <a:picLocks noChangeAspect="1"/>
          </p:cNvPicPr>
          <p:nvPr/>
        </p:nvPicPr>
        <p:blipFill>
          <a:blip r:embed="rId22" cstate="print"/>
          <a:stretch>
            <a:fillRect/>
          </a:stretch>
        </p:blipFill>
        <p:spPr>
          <a:xfrm>
            <a:off x="2411760" y="908725"/>
            <a:ext cx="180000" cy="180000"/>
          </a:xfrm>
          <a:prstGeom prst="rect">
            <a:avLst/>
          </a:prstGeom>
        </p:spPr>
      </p:pic>
      <p:pic>
        <p:nvPicPr>
          <p:cNvPr id="159" name="Picture 158" descr="Cross_Border.png"/>
          <p:cNvPicPr>
            <a:picLocks noChangeAspect="1"/>
          </p:cNvPicPr>
          <p:nvPr/>
        </p:nvPicPr>
        <p:blipFill>
          <a:blip r:embed="rId23" cstate="print"/>
          <a:stretch>
            <a:fillRect/>
          </a:stretch>
        </p:blipFill>
        <p:spPr>
          <a:xfrm>
            <a:off x="2411760" y="1156375"/>
            <a:ext cx="180000" cy="180000"/>
          </a:xfrm>
          <a:prstGeom prst="rect">
            <a:avLst/>
          </a:prstGeom>
        </p:spPr>
      </p:pic>
      <p:pic>
        <p:nvPicPr>
          <p:cNvPr id="160" name="Picture 159" descr="Earthmound.png"/>
          <p:cNvPicPr>
            <a:picLocks noChangeAspect="1"/>
          </p:cNvPicPr>
          <p:nvPr/>
        </p:nvPicPr>
        <p:blipFill>
          <a:blip r:embed="rId24" cstate="print"/>
          <a:stretch>
            <a:fillRect/>
          </a:stretch>
        </p:blipFill>
        <p:spPr>
          <a:xfrm>
            <a:off x="2411760" y="1404025"/>
            <a:ext cx="180000" cy="180000"/>
          </a:xfrm>
          <a:prstGeom prst="rect">
            <a:avLst/>
          </a:prstGeom>
        </p:spPr>
      </p:pic>
      <p:pic>
        <p:nvPicPr>
          <p:cNvPr id="161" name="Picture 160" descr="Military_Gate.png"/>
          <p:cNvPicPr>
            <a:picLocks noChangeAspect="1"/>
          </p:cNvPicPr>
          <p:nvPr/>
        </p:nvPicPr>
        <p:blipFill>
          <a:blip r:embed="rId25" cstate="print"/>
          <a:stretch>
            <a:fillRect/>
          </a:stretch>
        </p:blipFill>
        <p:spPr>
          <a:xfrm>
            <a:off x="2411760" y="1651675"/>
            <a:ext cx="180000" cy="180000"/>
          </a:xfrm>
          <a:prstGeom prst="rect">
            <a:avLst/>
          </a:prstGeom>
        </p:spPr>
      </p:pic>
      <p:pic>
        <p:nvPicPr>
          <p:cNvPr id="162" name="Picture 161" descr="Observation_Tower.png"/>
          <p:cNvPicPr>
            <a:picLocks noChangeAspect="1"/>
          </p:cNvPicPr>
          <p:nvPr/>
        </p:nvPicPr>
        <p:blipFill>
          <a:blip r:embed="rId26" cstate="print"/>
          <a:stretch>
            <a:fillRect/>
          </a:stretch>
        </p:blipFill>
        <p:spPr>
          <a:xfrm>
            <a:off x="2411760" y="1888825"/>
            <a:ext cx="180000" cy="180000"/>
          </a:xfrm>
          <a:prstGeom prst="rect">
            <a:avLst/>
          </a:prstGeom>
        </p:spPr>
      </p:pic>
      <p:pic>
        <p:nvPicPr>
          <p:cNvPr id="163" name="Picture 162" descr="Physical_Closure.png"/>
          <p:cNvPicPr>
            <a:picLocks noChangeAspect="1"/>
          </p:cNvPicPr>
          <p:nvPr/>
        </p:nvPicPr>
        <p:blipFill>
          <a:blip r:embed="rId27" cstate="print"/>
          <a:stretch>
            <a:fillRect/>
          </a:stretch>
        </p:blipFill>
        <p:spPr>
          <a:xfrm>
            <a:off x="2411760" y="2136475"/>
            <a:ext cx="180000" cy="180000"/>
          </a:xfrm>
          <a:prstGeom prst="rect">
            <a:avLst/>
          </a:prstGeom>
        </p:spPr>
      </p:pic>
      <p:pic>
        <p:nvPicPr>
          <p:cNvPr id="164" name="Picture 163" descr="Road_Barrier.png"/>
          <p:cNvPicPr>
            <a:picLocks noChangeAspect="1"/>
          </p:cNvPicPr>
          <p:nvPr/>
        </p:nvPicPr>
        <p:blipFill>
          <a:blip r:embed="rId28" cstate="print"/>
          <a:stretch>
            <a:fillRect/>
          </a:stretch>
        </p:blipFill>
        <p:spPr>
          <a:xfrm>
            <a:off x="2411760" y="2394625"/>
            <a:ext cx="180000" cy="180000"/>
          </a:xfrm>
          <a:prstGeom prst="rect">
            <a:avLst/>
          </a:prstGeom>
        </p:spPr>
      </p:pic>
      <p:pic>
        <p:nvPicPr>
          <p:cNvPr id="165" name="Picture 164" descr="Road_Block.png"/>
          <p:cNvPicPr>
            <a:picLocks noChangeAspect="1"/>
          </p:cNvPicPr>
          <p:nvPr/>
        </p:nvPicPr>
        <p:blipFill>
          <a:blip r:embed="rId29" cstate="print"/>
          <a:stretch>
            <a:fillRect/>
          </a:stretch>
        </p:blipFill>
        <p:spPr>
          <a:xfrm>
            <a:off x="2411760" y="2642275"/>
            <a:ext cx="180000" cy="180000"/>
          </a:xfrm>
          <a:prstGeom prst="rect">
            <a:avLst/>
          </a:prstGeom>
        </p:spPr>
      </p:pic>
      <p:pic>
        <p:nvPicPr>
          <p:cNvPr id="166" name="Picture 165" descr="Road_Gate.png"/>
          <p:cNvPicPr>
            <a:picLocks noChangeAspect="1"/>
          </p:cNvPicPr>
          <p:nvPr/>
        </p:nvPicPr>
        <p:blipFill>
          <a:blip r:embed="rId30" cstate="print"/>
          <a:stretch>
            <a:fillRect/>
          </a:stretch>
        </p:blipFill>
        <p:spPr>
          <a:xfrm>
            <a:off x="2411760" y="2879425"/>
            <a:ext cx="180000" cy="180000"/>
          </a:xfrm>
          <a:prstGeom prst="rect">
            <a:avLst/>
          </a:prstGeom>
        </p:spPr>
      </p:pic>
      <p:pic>
        <p:nvPicPr>
          <p:cNvPr id="167" name="Picture 166" descr="Trench.png"/>
          <p:cNvPicPr>
            <a:picLocks noChangeAspect="1"/>
          </p:cNvPicPr>
          <p:nvPr/>
        </p:nvPicPr>
        <p:blipFill>
          <a:blip r:embed="rId31" cstate="print"/>
          <a:stretch>
            <a:fillRect/>
          </a:stretch>
        </p:blipFill>
        <p:spPr>
          <a:xfrm>
            <a:off x="2411760" y="3127075"/>
            <a:ext cx="180000" cy="180000"/>
          </a:xfrm>
          <a:prstGeom prst="rect">
            <a:avLst/>
          </a:prstGeom>
        </p:spPr>
      </p:pic>
      <p:pic>
        <p:nvPicPr>
          <p:cNvPr id="168" name="Picture 167" descr="Armed_Troop.png"/>
          <p:cNvPicPr>
            <a:picLocks noChangeAspect="1"/>
          </p:cNvPicPr>
          <p:nvPr/>
        </p:nvPicPr>
        <p:blipFill>
          <a:blip r:embed="rId32" cstate="print"/>
          <a:stretch>
            <a:fillRect/>
          </a:stretch>
        </p:blipFill>
        <p:spPr>
          <a:xfrm>
            <a:off x="2411760" y="3870025"/>
            <a:ext cx="180000" cy="180000"/>
          </a:xfrm>
          <a:prstGeom prst="rect">
            <a:avLst/>
          </a:prstGeom>
        </p:spPr>
      </p:pic>
      <p:pic>
        <p:nvPicPr>
          <p:cNvPr id="169" name="Picture 168" descr="Child_Combatant.png"/>
          <p:cNvPicPr>
            <a:picLocks noChangeAspect="1"/>
          </p:cNvPicPr>
          <p:nvPr/>
        </p:nvPicPr>
        <p:blipFill>
          <a:blip r:embed="rId33" cstate="print"/>
          <a:stretch>
            <a:fillRect/>
          </a:stretch>
        </p:blipFill>
        <p:spPr>
          <a:xfrm>
            <a:off x="2411760" y="4128175"/>
            <a:ext cx="180000" cy="180000"/>
          </a:xfrm>
          <a:prstGeom prst="rect">
            <a:avLst/>
          </a:prstGeom>
        </p:spPr>
      </p:pic>
      <p:pic>
        <p:nvPicPr>
          <p:cNvPr id="170" name="Picture 169" descr="National_Army.png"/>
          <p:cNvPicPr>
            <a:picLocks noChangeAspect="1"/>
          </p:cNvPicPr>
          <p:nvPr/>
        </p:nvPicPr>
        <p:blipFill>
          <a:blip r:embed="rId34" cstate="print"/>
          <a:stretch>
            <a:fillRect/>
          </a:stretch>
        </p:blipFill>
        <p:spPr>
          <a:xfrm>
            <a:off x="2411760" y="4375825"/>
            <a:ext cx="180000" cy="180000"/>
          </a:xfrm>
          <a:prstGeom prst="rect">
            <a:avLst/>
          </a:prstGeom>
        </p:spPr>
      </p:pic>
      <p:pic>
        <p:nvPicPr>
          <p:cNvPr id="171" name="Picture 170" descr="Rebel_Army.png"/>
          <p:cNvPicPr>
            <a:picLocks noChangeAspect="1"/>
          </p:cNvPicPr>
          <p:nvPr/>
        </p:nvPicPr>
        <p:blipFill>
          <a:blip r:embed="rId35" cstate="print"/>
          <a:stretch>
            <a:fillRect/>
          </a:stretch>
        </p:blipFill>
        <p:spPr>
          <a:xfrm>
            <a:off x="2411760" y="4623475"/>
            <a:ext cx="180000" cy="180000"/>
          </a:xfrm>
          <a:prstGeom prst="rect">
            <a:avLst/>
          </a:prstGeom>
        </p:spPr>
      </p:pic>
      <p:pic>
        <p:nvPicPr>
          <p:cNvPr id="172" name="Picture 171" descr="Dangerous_Areas.png"/>
          <p:cNvPicPr>
            <a:picLocks noChangeAspect="1"/>
          </p:cNvPicPr>
          <p:nvPr/>
        </p:nvPicPr>
        <p:blipFill>
          <a:blip r:embed="rId36" cstate="print"/>
          <a:stretch>
            <a:fillRect/>
          </a:stretch>
        </p:blipFill>
        <p:spPr>
          <a:xfrm>
            <a:off x="2411760" y="5355925"/>
            <a:ext cx="180000" cy="180000"/>
          </a:xfrm>
          <a:prstGeom prst="rect">
            <a:avLst/>
          </a:prstGeom>
        </p:spPr>
      </p:pic>
      <p:pic>
        <p:nvPicPr>
          <p:cNvPr id="173" name="Picture 172" descr="Mine_UXO_Presence.png"/>
          <p:cNvPicPr>
            <a:picLocks noChangeAspect="1"/>
          </p:cNvPicPr>
          <p:nvPr/>
        </p:nvPicPr>
        <p:blipFill>
          <a:blip r:embed="rId37" cstate="print"/>
          <a:stretch>
            <a:fillRect/>
          </a:stretch>
        </p:blipFill>
        <p:spPr>
          <a:xfrm>
            <a:off x="2411760" y="5614075"/>
            <a:ext cx="180000" cy="180000"/>
          </a:xfrm>
          <a:prstGeom prst="rect">
            <a:avLst/>
          </a:prstGeom>
        </p:spPr>
      </p:pic>
      <p:pic>
        <p:nvPicPr>
          <p:cNvPr id="174" name="Picture 173" descr="Mined_Areas.png"/>
          <p:cNvPicPr>
            <a:picLocks noChangeAspect="1"/>
          </p:cNvPicPr>
          <p:nvPr/>
        </p:nvPicPr>
        <p:blipFill>
          <a:blip r:embed="rId38" cstate="print"/>
          <a:stretch>
            <a:fillRect/>
          </a:stretch>
        </p:blipFill>
        <p:spPr>
          <a:xfrm>
            <a:off x="2411760" y="5851225"/>
            <a:ext cx="180000" cy="180000"/>
          </a:xfrm>
          <a:prstGeom prst="rect">
            <a:avLst/>
          </a:prstGeom>
        </p:spPr>
      </p:pic>
      <p:pic>
        <p:nvPicPr>
          <p:cNvPr id="175" name="Picture 174" descr="UXO_Spots.png"/>
          <p:cNvPicPr>
            <a:picLocks noChangeAspect="1"/>
          </p:cNvPicPr>
          <p:nvPr/>
        </p:nvPicPr>
        <p:blipFill>
          <a:blip r:embed="rId39" cstate="print"/>
          <a:stretch>
            <a:fillRect/>
          </a:stretch>
        </p:blipFill>
        <p:spPr>
          <a:xfrm>
            <a:off x="2411760" y="6109375"/>
            <a:ext cx="180000" cy="180000"/>
          </a:xfrm>
          <a:prstGeom prst="rect">
            <a:avLst/>
          </a:prstGeom>
        </p:spPr>
      </p:pic>
      <p:pic>
        <p:nvPicPr>
          <p:cNvPr id="177" name="Picture 176" descr="Borehole.png"/>
          <p:cNvPicPr>
            <a:picLocks noChangeAspect="1"/>
          </p:cNvPicPr>
          <p:nvPr/>
        </p:nvPicPr>
        <p:blipFill>
          <a:blip r:embed="rId40" cstate="print"/>
          <a:stretch>
            <a:fillRect/>
          </a:stretch>
        </p:blipFill>
        <p:spPr>
          <a:xfrm>
            <a:off x="4572000" y="908720"/>
            <a:ext cx="180000" cy="180000"/>
          </a:xfrm>
          <a:prstGeom prst="rect">
            <a:avLst/>
          </a:prstGeom>
        </p:spPr>
      </p:pic>
      <p:pic>
        <p:nvPicPr>
          <p:cNvPr id="178" name="Picture 177" descr="Latrine.png"/>
          <p:cNvPicPr>
            <a:picLocks noChangeAspect="1"/>
          </p:cNvPicPr>
          <p:nvPr/>
        </p:nvPicPr>
        <p:blipFill>
          <a:blip r:embed="rId41" cstate="print"/>
          <a:stretch>
            <a:fillRect/>
          </a:stretch>
        </p:blipFill>
        <p:spPr>
          <a:xfrm>
            <a:off x="4572000" y="1166870"/>
            <a:ext cx="180000" cy="180000"/>
          </a:xfrm>
          <a:prstGeom prst="rect">
            <a:avLst/>
          </a:prstGeom>
        </p:spPr>
      </p:pic>
      <p:pic>
        <p:nvPicPr>
          <p:cNvPr id="179" name="Picture 178" descr="Potable_Water_Source.png"/>
          <p:cNvPicPr>
            <a:picLocks noChangeAspect="1"/>
          </p:cNvPicPr>
          <p:nvPr/>
        </p:nvPicPr>
        <p:blipFill>
          <a:blip r:embed="rId42" cstate="print"/>
          <a:stretch>
            <a:fillRect/>
          </a:stretch>
        </p:blipFill>
        <p:spPr>
          <a:xfrm>
            <a:off x="4572000" y="1414520"/>
            <a:ext cx="180000" cy="180000"/>
          </a:xfrm>
          <a:prstGeom prst="rect">
            <a:avLst/>
          </a:prstGeom>
        </p:spPr>
      </p:pic>
      <p:pic>
        <p:nvPicPr>
          <p:cNvPr id="180" name="Picture 179" descr="Spring_Water.png"/>
          <p:cNvPicPr>
            <a:picLocks noChangeAspect="1"/>
          </p:cNvPicPr>
          <p:nvPr/>
        </p:nvPicPr>
        <p:blipFill>
          <a:blip r:embed="rId43" cstate="print"/>
          <a:stretch>
            <a:fillRect/>
          </a:stretch>
        </p:blipFill>
        <p:spPr>
          <a:xfrm>
            <a:off x="4572000" y="1651670"/>
            <a:ext cx="180000" cy="180000"/>
          </a:xfrm>
          <a:prstGeom prst="rect">
            <a:avLst/>
          </a:prstGeom>
        </p:spPr>
      </p:pic>
      <p:pic>
        <p:nvPicPr>
          <p:cNvPr id="181" name="Picture 180" descr="Submersible_Pump.png"/>
          <p:cNvPicPr>
            <a:picLocks noChangeAspect="1"/>
          </p:cNvPicPr>
          <p:nvPr/>
        </p:nvPicPr>
        <p:blipFill>
          <a:blip r:embed="rId44" cstate="print"/>
          <a:stretch>
            <a:fillRect/>
          </a:stretch>
        </p:blipFill>
        <p:spPr>
          <a:xfrm>
            <a:off x="4572000" y="1899320"/>
            <a:ext cx="180000" cy="180000"/>
          </a:xfrm>
          <a:prstGeom prst="rect">
            <a:avLst/>
          </a:prstGeom>
        </p:spPr>
      </p:pic>
      <p:pic>
        <p:nvPicPr>
          <p:cNvPr id="182" name="Picture 181" descr="Tapstand.png"/>
          <p:cNvPicPr>
            <a:picLocks noChangeAspect="1"/>
          </p:cNvPicPr>
          <p:nvPr/>
        </p:nvPicPr>
        <p:blipFill>
          <a:blip r:embed="rId45" cstate="print"/>
          <a:stretch>
            <a:fillRect/>
          </a:stretch>
        </p:blipFill>
        <p:spPr>
          <a:xfrm>
            <a:off x="4572000" y="2146970"/>
            <a:ext cx="180000" cy="180000"/>
          </a:xfrm>
          <a:prstGeom prst="rect">
            <a:avLst/>
          </a:prstGeom>
        </p:spPr>
      </p:pic>
      <p:pic>
        <p:nvPicPr>
          <p:cNvPr id="183" name="Picture 182" descr="Water_Sources.png"/>
          <p:cNvPicPr>
            <a:picLocks noChangeAspect="1"/>
          </p:cNvPicPr>
          <p:nvPr/>
        </p:nvPicPr>
        <p:blipFill>
          <a:blip r:embed="rId46" cstate="print"/>
          <a:stretch>
            <a:fillRect/>
          </a:stretch>
        </p:blipFill>
        <p:spPr>
          <a:xfrm>
            <a:off x="4572000" y="2394620"/>
            <a:ext cx="180000" cy="180000"/>
          </a:xfrm>
          <a:prstGeom prst="rect">
            <a:avLst/>
          </a:prstGeom>
        </p:spPr>
      </p:pic>
      <p:pic>
        <p:nvPicPr>
          <p:cNvPr id="184" name="Picture 183" descr="Well.png"/>
          <p:cNvPicPr>
            <a:picLocks noChangeAspect="1"/>
          </p:cNvPicPr>
          <p:nvPr/>
        </p:nvPicPr>
        <p:blipFill>
          <a:blip r:embed="rId47" cstate="print"/>
          <a:stretch>
            <a:fillRect/>
          </a:stretch>
        </p:blipFill>
        <p:spPr>
          <a:xfrm>
            <a:off x="4572000" y="2642270"/>
            <a:ext cx="180000" cy="180000"/>
          </a:xfrm>
          <a:prstGeom prst="rect">
            <a:avLst/>
          </a:prstGeom>
        </p:spPr>
      </p:pic>
      <p:pic>
        <p:nvPicPr>
          <p:cNvPr id="207" name="Picture 206" descr="Blanket.png"/>
          <p:cNvPicPr>
            <a:picLocks noChangeAspect="1"/>
          </p:cNvPicPr>
          <p:nvPr/>
        </p:nvPicPr>
        <p:blipFill>
          <a:blip r:embed="rId48" cstate="print"/>
          <a:stretch>
            <a:fillRect/>
          </a:stretch>
        </p:blipFill>
        <p:spPr>
          <a:xfrm>
            <a:off x="6660232" y="980728"/>
            <a:ext cx="180000" cy="180000"/>
          </a:xfrm>
          <a:prstGeom prst="rect">
            <a:avLst/>
          </a:prstGeom>
        </p:spPr>
      </p:pic>
      <p:pic>
        <p:nvPicPr>
          <p:cNvPr id="208" name="Picture 207" descr="Bottle_of_Water.png"/>
          <p:cNvPicPr>
            <a:picLocks noChangeAspect="1"/>
          </p:cNvPicPr>
          <p:nvPr/>
        </p:nvPicPr>
        <p:blipFill>
          <a:blip r:embed="rId49" cstate="print"/>
          <a:stretch>
            <a:fillRect/>
          </a:stretch>
        </p:blipFill>
        <p:spPr>
          <a:xfrm>
            <a:off x="6660232" y="1238878"/>
            <a:ext cx="180000" cy="180000"/>
          </a:xfrm>
          <a:prstGeom prst="rect">
            <a:avLst/>
          </a:prstGeom>
        </p:spPr>
      </p:pic>
      <p:pic>
        <p:nvPicPr>
          <p:cNvPr id="209" name="Picture 208" descr="Bucket_Jerry_Can.png"/>
          <p:cNvPicPr>
            <a:picLocks noChangeAspect="1"/>
          </p:cNvPicPr>
          <p:nvPr/>
        </p:nvPicPr>
        <p:blipFill>
          <a:blip r:embed="rId50" cstate="print"/>
          <a:stretch>
            <a:fillRect/>
          </a:stretch>
        </p:blipFill>
        <p:spPr>
          <a:xfrm>
            <a:off x="6660232" y="1486528"/>
            <a:ext cx="180000" cy="180000"/>
          </a:xfrm>
          <a:prstGeom prst="rect">
            <a:avLst/>
          </a:prstGeom>
        </p:spPr>
      </p:pic>
      <p:pic>
        <p:nvPicPr>
          <p:cNvPr id="210" name="Picture 209" descr="Clothing.png"/>
          <p:cNvPicPr>
            <a:picLocks noChangeAspect="1"/>
          </p:cNvPicPr>
          <p:nvPr/>
        </p:nvPicPr>
        <p:blipFill>
          <a:blip r:embed="rId51" cstate="print"/>
          <a:stretch>
            <a:fillRect/>
          </a:stretch>
        </p:blipFill>
        <p:spPr>
          <a:xfrm>
            <a:off x="6660232" y="1723678"/>
            <a:ext cx="180000" cy="180000"/>
          </a:xfrm>
          <a:prstGeom prst="rect">
            <a:avLst/>
          </a:prstGeom>
        </p:spPr>
      </p:pic>
      <p:pic>
        <p:nvPicPr>
          <p:cNvPr id="211" name="Picture 210" descr="Food.png"/>
          <p:cNvPicPr>
            <a:picLocks noChangeAspect="1"/>
          </p:cNvPicPr>
          <p:nvPr/>
        </p:nvPicPr>
        <p:blipFill>
          <a:blip r:embed="rId52" cstate="print"/>
          <a:stretch>
            <a:fillRect/>
          </a:stretch>
        </p:blipFill>
        <p:spPr>
          <a:xfrm>
            <a:off x="6660232" y="1981828"/>
            <a:ext cx="180000" cy="180000"/>
          </a:xfrm>
          <a:prstGeom prst="rect">
            <a:avLst/>
          </a:prstGeom>
        </p:spPr>
      </p:pic>
      <p:pic>
        <p:nvPicPr>
          <p:cNvPr id="212" name="Picture 211" descr="Kitchen_Sets.png"/>
          <p:cNvPicPr>
            <a:picLocks noChangeAspect="1"/>
          </p:cNvPicPr>
          <p:nvPr/>
        </p:nvPicPr>
        <p:blipFill>
          <a:blip r:embed="rId53" cstate="print"/>
          <a:stretch>
            <a:fillRect/>
          </a:stretch>
        </p:blipFill>
        <p:spPr>
          <a:xfrm>
            <a:off x="6660232" y="2229478"/>
            <a:ext cx="180000" cy="180000"/>
          </a:xfrm>
          <a:prstGeom prst="rect">
            <a:avLst/>
          </a:prstGeom>
        </p:spPr>
      </p:pic>
      <p:pic>
        <p:nvPicPr>
          <p:cNvPr id="213" name="Picture 212" descr="Matress.png"/>
          <p:cNvPicPr>
            <a:picLocks noChangeAspect="1"/>
          </p:cNvPicPr>
          <p:nvPr/>
        </p:nvPicPr>
        <p:blipFill>
          <a:blip r:embed="rId54" cstate="print"/>
          <a:stretch>
            <a:fillRect/>
          </a:stretch>
        </p:blipFill>
        <p:spPr>
          <a:xfrm>
            <a:off x="6660232" y="2466628"/>
            <a:ext cx="180000" cy="180000"/>
          </a:xfrm>
          <a:prstGeom prst="rect">
            <a:avLst/>
          </a:prstGeom>
        </p:spPr>
      </p:pic>
      <p:pic>
        <p:nvPicPr>
          <p:cNvPr id="214" name="Picture 213" descr="Medical_Supply.png"/>
          <p:cNvPicPr>
            <a:picLocks noChangeAspect="1"/>
          </p:cNvPicPr>
          <p:nvPr/>
        </p:nvPicPr>
        <p:blipFill>
          <a:blip r:embed="rId55" cstate="print"/>
          <a:stretch>
            <a:fillRect/>
          </a:stretch>
        </p:blipFill>
        <p:spPr>
          <a:xfrm>
            <a:off x="6660232" y="2714278"/>
            <a:ext cx="180000" cy="180000"/>
          </a:xfrm>
          <a:prstGeom prst="rect">
            <a:avLst/>
          </a:prstGeom>
        </p:spPr>
      </p:pic>
      <p:pic>
        <p:nvPicPr>
          <p:cNvPr id="215" name="Picture 214" descr="Medicine.png"/>
          <p:cNvPicPr>
            <a:picLocks noChangeAspect="1"/>
          </p:cNvPicPr>
          <p:nvPr/>
        </p:nvPicPr>
        <p:blipFill>
          <a:blip r:embed="rId56" cstate="print"/>
          <a:stretch>
            <a:fillRect/>
          </a:stretch>
        </p:blipFill>
        <p:spPr>
          <a:xfrm>
            <a:off x="6660232" y="2961928"/>
            <a:ext cx="180000" cy="180000"/>
          </a:xfrm>
          <a:prstGeom prst="rect">
            <a:avLst/>
          </a:prstGeom>
        </p:spPr>
      </p:pic>
      <p:pic>
        <p:nvPicPr>
          <p:cNvPr id="216" name="Picture 215" descr="Mosquito_Net.png"/>
          <p:cNvPicPr>
            <a:picLocks noChangeAspect="1"/>
          </p:cNvPicPr>
          <p:nvPr/>
        </p:nvPicPr>
        <p:blipFill>
          <a:blip r:embed="rId57" cstate="print"/>
          <a:stretch>
            <a:fillRect/>
          </a:stretch>
        </p:blipFill>
        <p:spPr>
          <a:xfrm>
            <a:off x="6660232" y="3209578"/>
            <a:ext cx="180000" cy="180000"/>
          </a:xfrm>
          <a:prstGeom prst="rect">
            <a:avLst/>
          </a:prstGeom>
        </p:spPr>
      </p:pic>
      <p:pic>
        <p:nvPicPr>
          <p:cNvPr id="217" name="Picture 216" descr="Non_Food_Item.png"/>
          <p:cNvPicPr>
            <a:picLocks noChangeAspect="1"/>
          </p:cNvPicPr>
          <p:nvPr/>
        </p:nvPicPr>
        <p:blipFill>
          <a:blip r:embed="rId58" cstate="print"/>
          <a:stretch>
            <a:fillRect/>
          </a:stretch>
        </p:blipFill>
        <p:spPr>
          <a:xfrm>
            <a:off x="6660232" y="3467728"/>
            <a:ext cx="180000" cy="180000"/>
          </a:xfrm>
          <a:prstGeom prst="rect">
            <a:avLst/>
          </a:prstGeom>
        </p:spPr>
      </p:pic>
      <p:pic>
        <p:nvPicPr>
          <p:cNvPr id="218" name="Picture 217" descr="Plastic_Sheeting.png"/>
          <p:cNvPicPr>
            <a:picLocks noChangeAspect="1"/>
          </p:cNvPicPr>
          <p:nvPr/>
        </p:nvPicPr>
        <p:blipFill>
          <a:blip r:embed="rId59" cstate="print"/>
          <a:stretch>
            <a:fillRect/>
          </a:stretch>
        </p:blipFill>
        <p:spPr>
          <a:xfrm>
            <a:off x="6660232" y="3715378"/>
            <a:ext cx="180000" cy="180000"/>
          </a:xfrm>
          <a:prstGeom prst="rect">
            <a:avLst/>
          </a:prstGeom>
        </p:spPr>
      </p:pic>
      <p:pic>
        <p:nvPicPr>
          <p:cNvPr id="219" name="Picture 218" descr="Relief_Goods.png"/>
          <p:cNvPicPr>
            <a:picLocks noChangeAspect="1"/>
          </p:cNvPicPr>
          <p:nvPr/>
        </p:nvPicPr>
        <p:blipFill>
          <a:blip r:embed="rId60" cstate="print"/>
          <a:stretch>
            <a:fillRect/>
          </a:stretch>
        </p:blipFill>
        <p:spPr>
          <a:xfrm>
            <a:off x="6660232" y="3963028"/>
            <a:ext cx="180000" cy="180000"/>
          </a:xfrm>
          <a:prstGeom prst="rect">
            <a:avLst/>
          </a:prstGeom>
        </p:spPr>
      </p:pic>
      <p:pic>
        <p:nvPicPr>
          <p:cNvPr id="220" name="Picture 219" descr="Stove.png"/>
          <p:cNvPicPr>
            <a:picLocks noChangeAspect="1"/>
          </p:cNvPicPr>
          <p:nvPr/>
        </p:nvPicPr>
        <p:blipFill>
          <a:blip r:embed="rId61" cstate="print"/>
          <a:stretch>
            <a:fillRect/>
          </a:stretch>
        </p:blipFill>
        <p:spPr>
          <a:xfrm>
            <a:off x="6660232" y="4210678"/>
            <a:ext cx="180000" cy="180000"/>
          </a:xfrm>
          <a:prstGeom prst="rect">
            <a:avLst/>
          </a:prstGeom>
        </p:spPr>
      </p:pic>
      <p:pic>
        <p:nvPicPr>
          <p:cNvPr id="221" name="Picture 220" descr="Tarpauline.png"/>
          <p:cNvPicPr>
            <a:picLocks noChangeAspect="1"/>
          </p:cNvPicPr>
          <p:nvPr/>
        </p:nvPicPr>
        <p:blipFill>
          <a:blip r:embed="rId62" cstate="print"/>
          <a:stretch>
            <a:fillRect/>
          </a:stretch>
        </p:blipFill>
        <p:spPr>
          <a:xfrm>
            <a:off x="6660232" y="4458328"/>
            <a:ext cx="180000" cy="180000"/>
          </a:xfrm>
          <a:prstGeom prst="rect">
            <a:avLst/>
          </a:prstGeom>
        </p:spPr>
      </p:pic>
      <p:pic>
        <p:nvPicPr>
          <p:cNvPr id="222" name="Picture 221" descr="Tent.png"/>
          <p:cNvPicPr>
            <a:picLocks noChangeAspect="1"/>
          </p:cNvPicPr>
          <p:nvPr/>
        </p:nvPicPr>
        <p:blipFill>
          <a:blip r:embed="rId63" cstate="print"/>
          <a:stretch>
            <a:fillRect/>
          </a:stretch>
        </p:blipFill>
        <p:spPr>
          <a:xfrm>
            <a:off x="6660232" y="4705978"/>
            <a:ext cx="180000" cy="180000"/>
          </a:xfrm>
          <a:prstGeom prst="rect">
            <a:avLst/>
          </a:prstGeom>
        </p:spPr>
      </p:pic>
      <p:pic>
        <p:nvPicPr>
          <p:cNvPr id="223" name="Picture 222" descr="Fax.png"/>
          <p:cNvPicPr>
            <a:picLocks noChangeAspect="1"/>
          </p:cNvPicPr>
          <p:nvPr/>
        </p:nvPicPr>
        <p:blipFill>
          <a:blip r:embed="rId64" cstate="print"/>
          <a:stretch>
            <a:fillRect/>
          </a:stretch>
        </p:blipFill>
        <p:spPr>
          <a:xfrm>
            <a:off x="6660232" y="5443480"/>
            <a:ext cx="180000" cy="180000"/>
          </a:xfrm>
          <a:prstGeom prst="rect">
            <a:avLst/>
          </a:prstGeom>
        </p:spPr>
      </p:pic>
      <p:pic>
        <p:nvPicPr>
          <p:cNvPr id="224" name="Picture 223" descr="Internet.png"/>
          <p:cNvPicPr>
            <a:picLocks noChangeAspect="1"/>
          </p:cNvPicPr>
          <p:nvPr/>
        </p:nvPicPr>
        <p:blipFill>
          <a:blip r:embed="rId65" cstate="print"/>
          <a:stretch>
            <a:fillRect/>
          </a:stretch>
        </p:blipFill>
        <p:spPr>
          <a:xfrm>
            <a:off x="6660232" y="5701630"/>
            <a:ext cx="180000" cy="180000"/>
          </a:xfrm>
          <a:prstGeom prst="rect">
            <a:avLst/>
          </a:prstGeom>
        </p:spPr>
      </p:pic>
      <p:pic>
        <p:nvPicPr>
          <p:cNvPr id="225" name="Picture 224" descr="Mobile_Phone.png"/>
          <p:cNvPicPr>
            <a:picLocks noChangeAspect="1"/>
          </p:cNvPicPr>
          <p:nvPr/>
        </p:nvPicPr>
        <p:blipFill>
          <a:blip r:embed="rId66" cstate="print"/>
          <a:stretch>
            <a:fillRect/>
          </a:stretch>
        </p:blipFill>
        <p:spPr>
          <a:xfrm>
            <a:off x="6660232" y="5949280"/>
            <a:ext cx="180000" cy="180000"/>
          </a:xfrm>
          <a:prstGeom prst="rect">
            <a:avLst/>
          </a:prstGeom>
        </p:spPr>
      </p:pic>
      <p:pic>
        <p:nvPicPr>
          <p:cNvPr id="226" name="Picture 225" descr="Radio.png"/>
          <p:cNvPicPr>
            <a:picLocks noChangeAspect="1"/>
          </p:cNvPicPr>
          <p:nvPr/>
        </p:nvPicPr>
        <p:blipFill>
          <a:blip r:embed="rId67" cstate="print"/>
          <a:stretch>
            <a:fillRect/>
          </a:stretch>
        </p:blipFill>
        <p:spPr>
          <a:xfrm>
            <a:off x="6660232" y="6186430"/>
            <a:ext cx="180000" cy="180000"/>
          </a:xfrm>
          <a:prstGeom prst="rect">
            <a:avLst/>
          </a:prstGeom>
        </p:spPr>
      </p:pic>
    </p:spTree>
    <p:extLst>
      <p:ext uri="{BB962C8B-B14F-4D97-AF65-F5344CB8AC3E}">
        <p14:creationId xmlns:p14="http://schemas.microsoft.com/office/powerpoint/2010/main" val="24718676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457200" y="274638"/>
            <a:ext cx="8229600" cy="34605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2000" i="0" u="none" strike="noStrike" kern="1200" cap="none" spc="0" normalizeH="0" baseline="0" noProof="0" dirty="0" smtClean="0">
                <a:ln>
                  <a:noFill/>
                </a:ln>
                <a:solidFill>
                  <a:schemeClr val="bg1">
                    <a:lumMod val="50000"/>
                  </a:schemeClr>
                </a:solidFill>
                <a:effectLst/>
                <a:uLnTx/>
                <a:uFillTx/>
                <a:latin typeface="+mn-lt"/>
                <a:ea typeface="+mj-ea"/>
                <a:cs typeface="+mj-cs"/>
              </a:rPr>
              <a:t>Labelling</a:t>
            </a:r>
            <a:endParaRPr kumimoji="0" lang="en-GB" sz="2000" i="0" u="none" strike="noStrike" kern="1200" cap="none" spc="0" normalizeH="0" baseline="0" noProof="0" dirty="0">
              <a:ln>
                <a:noFill/>
              </a:ln>
              <a:solidFill>
                <a:schemeClr val="bg1">
                  <a:lumMod val="50000"/>
                </a:schemeClr>
              </a:solidFill>
              <a:effectLst/>
              <a:uLnTx/>
              <a:uFillTx/>
              <a:latin typeface="+mn-lt"/>
              <a:ea typeface="+mj-ea"/>
              <a:cs typeface="+mj-cs"/>
            </a:endParaRPr>
          </a:p>
        </p:txBody>
      </p:sp>
      <p:sp>
        <p:nvSpPr>
          <p:cNvPr id="21" name="Line Callout 1 20"/>
          <p:cNvSpPr/>
          <p:nvPr/>
        </p:nvSpPr>
        <p:spPr>
          <a:xfrm>
            <a:off x="7308304" y="2708920"/>
            <a:ext cx="1584176" cy="792088"/>
          </a:xfrm>
          <a:prstGeom prst="borderCallout1">
            <a:avLst>
              <a:gd name="adj1" fmla="val 51733"/>
              <a:gd name="adj2" fmla="val -87"/>
              <a:gd name="adj3" fmla="val 97508"/>
              <a:gd name="adj4" fmla="val -42081"/>
            </a:avLst>
          </a:prstGeom>
          <a:solidFill>
            <a:schemeClr val="bg1"/>
          </a:solidFill>
          <a:ln w="9525">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Callout 6</a:t>
            </a:r>
            <a:endParaRPr lang="en-GB" sz="1200" dirty="0">
              <a:solidFill>
                <a:schemeClr val="tx1"/>
              </a:solidFill>
            </a:endParaRPr>
          </a:p>
        </p:txBody>
      </p:sp>
      <p:sp>
        <p:nvSpPr>
          <p:cNvPr id="22" name="Line Callout 1 21"/>
          <p:cNvSpPr/>
          <p:nvPr/>
        </p:nvSpPr>
        <p:spPr>
          <a:xfrm>
            <a:off x="7308304" y="3645024"/>
            <a:ext cx="1584176" cy="792088"/>
          </a:xfrm>
          <a:prstGeom prst="borderCallout1">
            <a:avLst>
              <a:gd name="adj1" fmla="val 51733"/>
              <a:gd name="adj2" fmla="val -87"/>
              <a:gd name="adj3" fmla="val -2942"/>
              <a:gd name="adj4" fmla="val -41331"/>
            </a:avLst>
          </a:prstGeom>
          <a:solidFill>
            <a:schemeClr val="bg1"/>
          </a:solidFill>
          <a:ln w="9525">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Callout 8</a:t>
            </a:r>
            <a:endParaRPr lang="en-GB" sz="1200" dirty="0">
              <a:solidFill>
                <a:schemeClr val="tx1"/>
              </a:solidFill>
            </a:endParaRPr>
          </a:p>
        </p:txBody>
      </p:sp>
      <p:sp>
        <p:nvSpPr>
          <p:cNvPr id="23" name="Line Callout 1 22"/>
          <p:cNvSpPr/>
          <p:nvPr/>
        </p:nvSpPr>
        <p:spPr>
          <a:xfrm>
            <a:off x="4139953" y="2708920"/>
            <a:ext cx="1584176" cy="792088"/>
          </a:xfrm>
          <a:prstGeom prst="borderCallout1">
            <a:avLst>
              <a:gd name="adj1" fmla="val 50234"/>
              <a:gd name="adj2" fmla="val 99613"/>
              <a:gd name="adj3" fmla="val 99007"/>
              <a:gd name="adj4" fmla="val 142326"/>
            </a:avLst>
          </a:prstGeom>
          <a:solidFill>
            <a:schemeClr val="bg1"/>
          </a:solidFill>
          <a:ln w="9525">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Callout 5</a:t>
            </a:r>
            <a:endParaRPr lang="en-GB" sz="1200" dirty="0">
              <a:solidFill>
                <a:schemeClr val="tx1"/>
              </a:solidFill>
            </a:endParaRPr>
          </a:p>
        </p:txBody>
      </p:sp>
      <p:sp>
        <p:nvSpPr>
          <p:cNvPr id="24" name="Line Callout 1 23"/>
          <p:cNvSpPr/>
          <p:nvPr/>
        </p:nvSpPr>
        <p:spPr>
          <a:xfrm>
            <a:off x="4139953" y="3645024"/>
            <a:ext cx="1584176" cy="792088"/>
          </a:xfrm>
          <a:prstGeom prst="borderCallout1">
            <a:avLst>
              <a:gd name="adj1" fmla="val 51733"/>
              <a:gd name="adj2" fmla="val 99613"/>
              <a:gd name="adj3" fmla="val -1443"/>
              <a:gd name="adj4" fmla="val 141577"/>
            </a:avLst>
          </a:prstGeom>
          <a:solidFill>
            <a:schemeClr val="bg1"/>
          </a:solidFill>
          <a:ln w="9525">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Callout 7</a:t>
            </a:r>
            <a:endParaRPr lang="en-GB" sz="1200" dirty="0">
              <a:solidFill>
                <a:schemeClr val="tx1"/>
              </a:solidFill>
            </a:endParaRPr>
          </a:p>
        </p:txBody>
      </p:sp>
      <p:sp>
        <p:nvSpPr>
          <p:cNvPr id="46" name="Line Callout 1 45"/>
          <p:cNvSpPr/>
          <p:nvPr/>
        </p:nvSpPr>
        <p:spPr>
          <a:xfrm>
            <a:off x="7308304" y="764704"/>
            <a:ext cx="1584176" cy="792088"/>
          </a:xfrm>
          <a:prstGeom prst="borderCallout1">
            <a:avLst>
              <a:gd name="adj1" fmla="val 51733"/>
              <a:gd name="adj2" fmla="val -87"/>
              <a:gd name="adj3" fmla="val 97508"/>
              <a:gd name="adj4" fmla="val -42081"/>
            </a:avLst>
          </a:prstGeom>
          <a:solidFill>
            <a:schemeClr val="bg1"/>
          </a:solidFill>
          <a:ln w="9525">
            <a:solidFill>
              <a:schemeClr val="tx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Callout 2</a:t>
            </a:r>
            <a:endParaRPr lang="en-GB" sz="1200" dirty="0">
              <a:solidFill>
                <a:schemeClr val="tx1"/>
              </a:solidFill>
            </a:endParaRPr>
          </a:p>
        </p:txBody>
      </p:sp>
      <p:sp>
        <p:nvSpPr>
          <p:cNvPr id="47" name="Line Callout 1 46"/>
          <p:cNvSpPr/>
          <p:nvPr/>
        </p:nvSpPr>
        <p:spPr>
          <a:xfrm>
            <a:off x="7308304" y="1700808"/>
            <a:ext cx="1584176" cy="792088"/>
          </a:xfrm>
          <a:prstGeom prst="borderCallout1">
            <a:avLst>
              <a:gd name="adj1" fmla="val 51733"/>
              <a:gd name="adj2" fmla="val -87"/>
              <a:gd name="adj3" fmla="val -2942"/>
              <a:gd name="adj4" fmla="val -41331"/>
            </a:avLst>
          </a:prstGeom>
          <a:solidFill>
            <a:schemeClr val="bg1"/>
          </a:solidFill>
          <a:ln w="9525">
            <a:solidFill>
              <a:schemeClr val="tx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Callout 4</a:t>
            </a:r>
            <a:endParaRPr lang="en-GB" sz="1200" dirty="0">
              <a:solidFill>
                <a:schemeClr val="tx1"/>
              </a:solidFill>
            </a:endParaRPr>
          </a:p>
        </p:txBody>
      </p:sp>
      <p:sp>
        <p:nvSpPr>
          <p:cNvPr id="48" name="Line Callout 1 47"/>
          <p:cNvSpPr/>
          <p:nvPr/>
        </p:nvSpPr>
        <p:spPr>
          <a:xfrm>
            <a:off x="4139953" y="764704"/>
            <a:ext cx="1584176" cy="792088"/>
          </a:xfrm>
          <a:prstGeom prst="borderCallout1">
            <a:avLst>
              <a:gd name="adj1" fmla="val 50234"/>
              <a:gd name="adj2" fmla="val 99613"/>
              <a:gd name="adj3" fmla="val 99007"/>
              <a:gd name="adj4" fmla="val 142326"/>
            </a:avLst>
          </a:prstGeom>
          <a:solidFill>
            <a:schemeClr val="bg1"/>
          </a:solidFill>
          <a:ln w="9525">
            <a:solidFill>
              <a:schemeClr val="tx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Callout 1</a:t>
            </a:r>
            <a:endParaRPr lang="en-GB" sz="1200" dirty="0">
              <a:solidFill>
                <a:schemeClr val="tx1"/>
              </a:solidFill>
            </a:endParaRPr>
          </a:p>
        </p:txBody>
      </p:sp>
      <p:sp>
        <p:nvSpPr>
          <p:cNvPr id="49" name="Line Callout 1 48"/>
          <p:cNvSpPr/>
          <p:nvPr/>
        </p:nvSpPr>
        <p:spPr>
          <a:xfrm>
            <a:off x="4139953" y="1700808"/>
            <a:ext cx="1584176" cy="792088"/>
          </a:xfrm>
          <a:prstGeom prst="borderCallout1">
            <a:avLst>
              <a:gd name="adj1" fmla="val 51733"/>
              <a:gd name="adj2" fmla="val 99613"/>
              <a:gd name="adj3" fmla="val -1443"/>
              <a:gd name="adj4" fmla="val 141577"/>
            </a:avLst>
          </a:prstGeom>
          <a:solidFill>
            <a:schemeClr val="bg1"/>
          </a:solidFill>
          <a:ln w="9525">
            <a:solidFill>
              <a:schemeClr val="tx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Callout 3</a:t>
            </a:r>
            <a:endParaRPr lang="en-GB" sz="1200" dirty="0">
              <a:solidFill>
                <a:schemeClr val="tx1"/>
              </a:solidFill>
            </a:endParaRPr>
          </a:p>
        </p:txBody>
      </p:sp>
      <p:sp>
        <p:nvSpPr>
          <p:cNvPr id="50" name="TextBox 49"/>
          <p:cNvSpPr txBox="1"/>
          <p:nvPr/>
        </p:nvSpPr>
        <p:spPr>
          <a:xfrm>
            <a:off x="251521" y="2492898"/>
            <a:ext cx="1327479" cy="276999"/>
          </a:xfrm>
          <a:prstGeom prst="rect">
            <a:avLst/>
          </a:prstGeom>
          <a:noFill/>
          <a:ln>
            <a:solidFill>
              <a:schemeClr val="tx1"/>
            </a:solidFill>
          </a:ln>
        </p:spPr>
        <p:txBody>
          <a:bodyPr wrap="none" rtlCol="0">
            <a:spAutoFit/>
          </a:bodyPr>
          <a:lstStyle/>
          <a:p>
            <a:r>
              <a:rPr lang="en-GB" sz="1200" dirty="0" smtClean="0"/>
              <a:t>Transparent Label </a:t>
            </a:r>
            <a:endParaRPr lang="en-GB" sz="1200" dirty="0"/>
          </a:p>
        </p:txBody>
      </p:sp>
      <p:sp>
        <p:nvSpPr>
          <p:cNvPr id="51" name="TextBox 50"/>
          <p:cNvSpPr txBox="1"/>
          <p:nvPr/>
        </p:nvSpPr>
        <p:spPr>
          <a:xfrm>
            <a:off x="251522" y="2924946"/>
            <a:ext cx="1844031" cy="276999"/>
          </a:xfrm>
          <a:prstGeom prst="rect">
            <a:avLst/>
          </a:prstGeom>
          <a:noFill/>
          <a:ln>
            <a:solidFill>
              <a:schemeClr val="tx1"/>
            </a:solidFill>
          </a:ln>
        </p:spPr>
        <p:txBody>
          <a:bodyPr wrap="none" rtlCol="0">
            <a:spAutoFit/>
          </a:bodyPr>
          <a:lstStyle/>
          <a:p>
            <a:r>
              <a:rPr lang="en-GB" sz="1200" i="1" dirty="0" smtClean="0"/>
              <a:t>Transparent Label in Italics</a:t>
            </a:r>
            <a:endParaRPr lang="en-GB" sz="1200" i="1" dirty="0"/>
          </a:p>
        </p:txBody>
      </p:sp>
      <p:sp>
        <p:nvSpPr>
          <p:cNvPr id="52" name="TextBox 51"/>
          <p:cNvSpPr txBox="1"/>
          <p:nvPr/>
        </p:nvSpPr>
        <p:spPr>
          <a:xfrm>
            <a:off x="251522" y="3356994"/>
            <a:ext cx="1806905" cy="276999"/>
          </a:xfrm>
          <a:prstGeom prst="rect">
            <a:avLst/>
          </a:prstGeom>
          <a:noFill/>
          <a:ln>
            <a:solidFill>
              <a:schemeClr val="tx1"/>
            </a:solidFill>
          </a:ln>
        </p:spPr>
        <p:txBody>
          <a:bodyPr wrap="none" rtlCol="0">
            <a:spAutoFit/>
          </a:bodyPr>
          <a:lstStyle/>
          <a:p>
            <a:r>
              <a:rPr lang="en-GB" sz="1200" b="1" dirty="0" smtClean="0"/>
              <a:t>Transparent Label in Bold</a:t>
            </a:r>
            <a:endParaRPr lang="en-GB" sz="1200" b="1" dirty="0"/>
          </a:p>
        </p:txBody>
      </p:sp>
      <p:sp>
        <p:nvSpPr>
          <p:cNvPr id="53" name="TextBox 52"/>
          <p:cNvSpPr txBox="1"/>
          <p:nvPr/>
        </p:nvSpPr>
        <p:spPr>
          <a:xfrm>
            <a:off x="251520" y="3789042"/>
            <a:ext cx="2293256" cy="276999"/>
          </a:xfrm>
          <a:prstGeom prst="rect">
            <a:avLst/>
          </a:prstGeom>
          <a:noFill/>
          <a:ln>
            <a:solidFill>
              <a:schemeClr val="tx1"/>
            </a:solidFill>
          </a:ln>
        </p:spPr>
        <p:txBody>
          <a:bodyPr wrap="none" rtlCol="0">
            <a:spAutoFit/>
          </a:bodyPr>
          <a:lstStyle/>
          <a:p>
            <a:r>
              <a:rPr lang="en-GB" sz="1200" dirty="0" smtClean="0"/>
              <a:t>TRANSPARENT LABEL IN CAPITALS</a:t>
            </a:r>
            <a:endParaRPr lang="en-GB" sz="1200" dirty="0"/>
          </a:p>
        </p:txBody>
      </p:sp>
      <p:sp>
        <p:nvSpPr>
          <p:cNvPr id="54" name="TextBox 53"/>
          <p:cNvSpPr txBox="1"/>
          <p:nvPr/>
        </p:nvSpPr>
        <p:spPr>
          <a:xfrm>
            <a:off x="251521" y="764706"/>
            <a:ext cx="550151" cy="276999"/>
          </a:xfrm>
          <a:prstGeom prst="rect">
            <a:avLst/>
          </a:prstGeom>
          <a:solidFill>
            <a:schemeClr val="bg1"/>
          </a:solidFill>
          <a:ln>
            <a:solidFill>
              <a:schemeClr val="tx1"/>
            </a:solidFill>
          </a:ln>
        </p:spPr>
        <p:txBody>
          <a:bodyPr wrap="none" rtlCol="0">
            <a:spAutoFit/>
          </a:bodyPr>
          <a:lstStyle/>
          <a:p>
            <a:r>
              <a:rPr lang="en-GB" sz="1200" dirty="0" smtClean="0"/>
              <a:t>Label </a:t>
            </a:r>
            <a:endParaRPr lang="en-GB" sz="1200" dirty="0"/>
          </a:p>
        </p:txBody>
      </p:sp>
      <p:sp>
        <p:nvSpPr>
          <p:cNvPr id="55" name="TextBox 54"/>
          <p:cNvSpPr txBox="1"/>
          <p:nvPr/>
        </p:nvSpPr>
        <p:spPr>
          <a:xfrm>
            <a:off x="251522" y="1196754"/>
            <a:ext cx="1059393" cy="276999"/>
          </a:xfrm>
          <a:prstGeom prst="rect">
            <a:avLst/>
          </a:prstGeom>
          <a:solidFill>
            <a:schemeClr val="bg1"/>
          </a:solidFill>
          <a:ln>
            <a:solidFill>
              <a:schemeClr val="tx1"/>
            </a:solidFill>
          </a:ln>
        </p:spPr>
        <p:txBody>
          <a:bodyPr wrap="none" rtlCol="0">
            <a:spAutoFit/>
          </a:bodyPr>
          <a:lstStyle/>
          <a:p>
            <a:r>
              <a:rPr lang="en-GB" sz="1200" i="1" dirty="0" smtClean="0"/>
              <a:t>Label in Italics</a:t>
            </a:r>
            <a:endParaRPr lang="en-GB" sz="1200" i="1" dirty="0"/>
          </a:p>
        </p:txBody>
      </p:sp>
      <p:sp>
        <p:nvSpPr>
          <p:cNvPr id="56" name="TextBox 55"/>
          <p:cNvSpPr txBox="1"/>
          <p:nvPr/>
        </p:nvSpPr>
        <p:spPr>
          <a:xfrm>
            <a:off x="251520" y="1628800"/>
            <a:ext cx="1008609" cy="276999"/>
          </a:xfrm>
          <a:prstGeom prst="rect">
            <a:avLst/>
          </a:prstGeom>
          <a:solidFill>
            <a:schemeClr val="bg1"/>
          </a:solidFill>
          <a:ln>
            <a:solidFill>
              <a:schemeClr val="tx1"/>
            </a:solidFill>
          </a:ln>
        </p:spPr>
        <p:txBody>
          <a:bodyPr wrap="none" rtlCol="0">
            <a:spAutoFit/>
          </a:bodyPr>
          <a:lstStyle/>
          <a:p>
            <a:r>
              <a:rPr lang="en-GB" sz="1200" b="1" dirty="0" smtClean="0"/>
              <a:t>Label in Bold</a:t>
            </a:r>
            <a:endParaRPr lang="en-GB" sz="1200" b="1" dirty="0"/>
          </a:p>
        </p:txBody>
      </p:sp>
      <p:sp>
        <p:nvSpPr>
          <p:cNvPr id="57" name="TextBox 56"/>
          <p:cNvSpPr txBox="1"/>
          <p:nvPr/>
        </p:nvSpPr>
        <p:spPr>
          <a:xfrm>
            <a:off x="251522" y="2060850"/>
            <a:ext cx="1347613" cy="276999"/>
          </a:xfrm>
          <a:prstGeom prst="rect">
            <a:avLst/>
          </a:prstGeom>
          <a:solidFill>
            <a:schemeClr val="bg1"/>
          </a:solidFill>
          <a:ln>
            <a:solidFill>
              <a:schemeClr val="tx1"/>
            </a:solidFill>
          </a:ln>
        </p:spPr>
        <p:txBody>
          <a:bodyPr wrap="none" rtlCol="0">
            <a:spAutoFit/>
          </a:bodyPr>
          <a:lstStyle/>
          <a:p>
            <a:r>
              <a:rPr lang="en-GB" sz="1200" dirty="0" smtClean="0"/>
              <a:t>LABEL IN CAPITALS</a:t>
            </a:r>
            <a:endParaRPr lang="en-GB" sz="1200" dirty="0"/>
          </a:p>
        </p:txBody>
      </p:sp>
      <p:sp>
        <p:nvSpPr>
          <p:cNvPr id="19" name="TextBox 18"/>
          <p:cNvSpPr txBox="1"/>
          <p:nvPr/>
        </p:nvSpPr>
        <p:spPr>
          <a:xfrm>
            <a:off x="251520" y="4725146"/>
            <a:ext cx="1526252" cy="276999"/>
          </a:xfrm>
          <a:prstGeom prst="rect">
            <a:avLst/>
          </a:prstGeom>
          <a:solidFill>
            <a:schemeClr val="bg1"/>
          </a:solidFill>
          <a:ln>
            <a:noFill/>
          </a:ln>
        </p:spPr>
        <p:txBody>
          <a:bodyPr wrap="none" rtlCol="0">
            <a:spAutoFit/>
          </a:bodyPr>
          <a:lstStyle/>
          <a:p>
            <a:r>
              <a:rPr lang="en-GB" sz="1200" dirty="0" smtClean="0"/>
              <a:t>Creation Date/ Time: </a:t>
            </a:r>
            <a:endParaRPr lang="en-GB" sz="1200" dirty="0"/>
          </a:p>
        </p:txBody>
      </p:sp>
      <p:sp>
        <p:nvSpPr>
          <p:cNvPr id="20" name="TextBox 19"/>
          <p:cNvSpPr txBox="1"/>
          <p:nvPr/>
        </p:nvSpPr>
        <p:spPr>
          <a:xfrm>
            <a:off x="251520" y="5085186"/>
            <a:ext cx="1756891" cy="276999"/>
          </a:xfrm>
          <a:prstGeom prst="rect">
            <a:avLst/>
          </a:prstGeom>
          <a:solidFill>
            <a:schemeClr val="bg1"/>
          </a:solidFill>
          <a:ln>
            <a:noFill/>
          </a:ln>
        </p:spPr>
        <p:txBody>
          <a:bodyPr wrap="none" rtlCol="0">
            <a:spAutoFit/>
          </a:bodyPr>
          <a:lstStyle/>
          <a:p>
            <a:r>
              <a:rPr lang="en-GB" sz="1200" dirty="0" smtClean="0"/>
              <a:t>Map Reference Number: </a:t>
            </a:r>
            <a:endParaRPr lang="en-GB" sz="1200" dirty="0"/>
          </a:p>
        </p:txBody>
      </p:sp>
      <p:sp>
        <p:nvSpPr>
          <p:cNvPr id="25" name="TextBox 24"/>
          <p:cNvSpPr txBox="1"/>
          <p:nvPr/>
        </p:nvSpPr>
        <p:spPr>
          <a:xfrm>
            <a:off x="251522" y="5445226"/>
            <a:ext cx="1135247" cy="276999"/>
          </a:xfrm>
          <a:prstGeom prst="rect">
            <a:avLst/>
          </a:prstGeom>
          <a:solidFill>
            <a:schemeClr val="bg1"/>
          </a:solidFill>
          <a:ln>
            <a:noFill/>
          </a:ln>
        </p:spPr>
        <p:txBody>
          <a:bodyPr wrap="none" rtlCol="0">
            <a:spAutoFit/>
          </a:bodyPr>
          <a:lstStyle/>
          <a:p>
            <a:r>
              <a:rPr lang="en-GB" sz="1200" dirty="0" smtClean="0"/>
              <a:t>Glide Number: </a:t>
            </a:r>
            <a:endParaRPr lang="en-GB" sz="1200" dirty="0"/>
          </a:p>
        </p:txBody>
      </p:sp>
    </p:spTree>
    <p:extLst>
      <p:ext uri="{BB962C8B-B14F-4D97-AF65-F5344CB8AC3E}">
        <p14:creationId xmlns:p14="http://schemas.microsoft.com/office/powerpoint/2010/main" val="18416848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457200" y="274638"/>
            <a:ext cx="8229600" cy="34605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2000" i="0" u="none" strike="noStrike" kern="1200" cap="none" spc="0" normalizeH="0" baseline="0" noProof="0" dirty="0" smtClean="0">
                <a:ln>
                  <a:noFill/>
                </a:ln>
                <a:solidFill>
                  <a:schemeClr val="bg1">
                    <a:lumMod val="50000"/>
                  </a:schemeClr>
                </a:solidFill>
                <a:effectLst/>
                <a:uLnTx/>
                <a:uFillTx/>
                <a:latin typeface="+mn-lt"/>
                <a:ea typeface="+mj-ea"/>
                <a:cs typeface="+mj-cs"/>
              </a:rPr>
              <a:t>Legend Details</a:t>
            </a:r>
            <a:endParaRPr kumimoji="0" lang="en-GB" sz="2000" i="0" u="none" strike="noStrike" kern="1200" cap="none" spc="0" normalizeH="0" baseline="0" noProof="0" dirty="0">
              <a:ln>
                <a:noFill/>
              </a:ln>
              <a:solidFill>
                <a:schemeClr val="bg1">
                  <a:lumMod val="50000"/>
                </a:schemeClr>
              </a:solidFill>
              <a:effectLst/>
              <a:uLnTx/>
              <a:uFillTx/>
              <a:latin typeface="+mn-lt"/>
              <a:ea typeface="+mj-ea"/>
              <a:cs typeface="+mj-cs"/>
            </a:endParaRPr>
          </a:p>
        </p:txBody>
      </p:sp>
      <p:sp>
        <p:nvSpPr>
          <p:cNvPr id="19" name="TextBox 18"/>
          <p:cNvSpPr txBox="1"/>
          <p:nvPr/>
        </p:nvSpPr>
        <p:spPr>
          <a:xfrm>
            <a:off x="650334" y="4977172"/>
            <a:ext cx="1080745" cy="215444"/>
          </a:xfrm>
          <a:prstGeom prst="rect">
            <a:avLst/>
          </a:prstGeom>
          <a:solidFill>
            <a:schemeClr val="bg1"/>
          </a:solidFill>
          <a:ln>
            <a:noFill/>
          </a:ln>
        </p:spPr>
        <p:txBody>
          <a:bodyPr wrap="none" rtlCol="0">
            <a:spAutoFit/>
          </a:bodyPr>
          <a:lstStyle/>
          <a:p>
            <a:r>
              <a:rPr lang="en-GB" sz="800" dirty="0" smtClean="0"/>
              <a:t>Creation Date/ Time: </a:t>
            </a:r>
            <a:endParaRPr lang="en-GB" sz="800" dirty="0"/>
          </a:p>
        </p:txBody>
      </p:sp>
      <p:sp>
        <p:nvSpPr>
          <p:cNvPr id="20" name="TextBox 19"/>
          <p:cNvSpPr txBox="1"/>
          <p:nvPr/>
        </p:nvSpPr>
        <p:spPr>
          <a:xfrm>
            <a:off x="650334" y="5301208"/>
            <a:ext cx="1241045" cy="215444"/>
          </a:xfrm>
          <a:prstGeom prst="rect">
            <a:avLst/>
          </a:prstGeom>
          <a:solidFill>
            <a:schemeClr val="bg1"/>
          </a:solidFill>
          <a:ln>
            <a:noFill/>
          </a:ln>
        </p:spPr>
        <p:txBody>
          <a:bodyPr wrap="none" rtlCol="0">
            <a:spAutoFit/>
          </a:bodyPr>
          <a:lstStyle/>
          <a:p>
            <a:r>
              <a:rPr lang="en-GB" sz="800" dirty="0" smtClean="0"/>
              <a:t>Map Reference Number: </a:t>
            </a:r>
            <a:endParaRPr lang="en-GB" sz="800" dirty="0"/>
          </a:p>
        </p:txBody>
      </p:sp>
      <p:sp>
        <p:nvSpPr>
          <p:cNvPr id="25" name="TextBox 24"/>
          <p:cNvSpPr txBox="1"/>
          <p:nvPr/>
        </p:nvSpPr>
        <p:spPr>
          <a:xfrm>
            <a:off x="650334" y="5625244"/>
            <a:ext cx="817853" cy="215444"/>
          </a:xfrm>
          <a:prstGeom prst="rect">
            <a:avLst/>
          </a:prstGeom>
          <a:solidFill>
            <a:schemeClr val="bg1"/>
          </a:solidFill>
          <a:ln>
            <a:noFill/>
          </a:ln>
        </p:spPr>
        <p:txBody>
          <a:bodyPr wrap="none" rtlCol="0">
            <a:spAutoFit/>
          </a:bodyPr>
          <a:lstStyle/>
          <a:p>
            <a:r>
              <a:rPr lang="en-GB" sz="800" dirty="0" smtClean="0"/>
              <a:t>Glide Number: </a:t>
            </a:r>
            <a:endParaRPr lang="en-GB" sz="800" dirty="0"/>
          </a:p>
        </p:txBody>
      </p:sp>
      <p:sp>
        <p:nvSpPr>
          <p:cNvPr id="26" name="TextBox 25"/>
          <p:cNvSpPr txBox="1"/>
          <p:nvPr/>
        </p:nvSpPr>
        <p:spPr>
          <a:xfrm>
            <a:off x="517396" y="4653137"/>
            <a:ext cx="1821909" cy="276999"/>
          </a:xfrm>
          <a:prstGeom prst="rect">
            <a:avLst/>
          </a:prstGeom>
          <a:solidFill>
            <a:schemeClr val="bg1"/>
          </a:solidFill>
          <a:ln>
            <a:noFill/>
          </a:ln>
        </p:spPr>
        <p:txBody>
          <a:bodyPr wrap="none" rtlCol="0">
            <a:spAutoFit/>
          </a:bodyPr>
          <a:lstStyle/>
          <a:p>
            <a:r>
              <a:rPr lang="en-GB" sz="1200" b="1" dirty="0" smtClean="0"/>
              <a:t>Additional Metadata Tags</a:t>
            </a:r>
            <a:endParaRPr lang="en-GB" sz="1200" b="1" dirty="0"/>
          </a:p>
        </p:txBody>
      </p:sp>
      <p:sp>
        <p:nvSpPr>
          <p:cNvPr id="27" name="TextBox 26"/>
          <p:cNvSpPr txBox="1"/>
          <p:nvPr/>
        </p:nvSpPr>
        <p:spPr>
          <a:xfrm>
            <a:off x="650334" y="5949280"/>
            <a:ext cx="755335" cy="215444"/>
          </a:xfrm>
          <a:prstGeom prst="rect">
            <a:avLst/>
          </a:prstGeom>
          <a:solidFill>
            <a:schemeClr val="bg1"/>
          </a:solidFill>
          <a:ln>
            <a:noFill/>
          </a:ln>
        </p:spPr>
        <p:txBody>
          <a:bodyPr wrap="none" rtlCol="0">
            <a:spAutoFit/>
          </a:bodyPr>
          <a:lstStyle/>
          <a:p>
            <a:r>
              <a:rPr lang="en-GB" sz="800" dirty="0" smtClean="0"/>
              <a:t>Data Sources:</a:t>
            </a:r>
            <a:endParaRPr lang="en-GB" sz="800" dirty="0"/>
          </a:p>
        </p:txBody>
      </p:sp>
      <p:sp>
        <p:nvSpPr>
          <p:cNvPr id="28" name="TextBox 27"/>
          <p:cNvSpPr txBox="1"/>
          <p:nvPr/>
        </p:nvSpPr>
        <p:spPr>
          <a:xfrm>
            <a:off x="583865" y="1196753"/>
            <a:ext cx="1329378" cy="646331"/>
          </a:xfrm>
          <a:prstGeom prst="rect">
            <a:avLst/>
          </a:prstGeom>
          <a:noFill/>
        </p:spPr>
        <p:txBody>
          <a:bodyPr wrap="square" rtlCol="0">
            <a:spAutoFit/>
          </a:bodyPr>
          <a:lstStyle/>
          <a:p>
            <a:r>
              <a:rPr lang="en-GB" sz="1200" b="1" dirty="0" smtClean="0"/>
              <a:t>Location:</a:t>
            </a:r>
          </a:p>
          <a:p>
            <a:r>
              <a:rPr lang="en-GB" sz="1200" b="1" dirty="0" smtClean="0"/>
              <a:t>Subject</a:t>
            </a:r>
          </a:p>
          <a:p>
            <a:r>
              <a:rPr lang="en-GB" sz="1200" b="1" dirty="0" smtClean="0"/>
              <a:t>Date</a:t>
            </a:r>
            <a:endParaRPr lang="en-GB" sz="1200" b="1" dirty="0"/>
          </a:p>
        </p:txBody>
      </p:sp>
      <p:sp>
        <p:nvSpPr>
          <p:cNvPr id="29" name="TextBox 28"/>
          <p:cNvSpPr txBox="1"/>
          <p:nvPr/>
        </p:nvSpPr>
        <p:spPr>
          <a:xfrm>
            <a:off x="583865" y="2204865"/>
            <a:ext cx="1296144" cy="1323439"/>
          </a:xfrm>
          <a:prstGeom prst="rect">
            <a:avLst/>
          </a:prstGeom>
          <a:noFill/>
        </p:spPr>
        <p:txBody>
          <a:bodyPr wrap="square" rtlCol="0">
            <a:spAutoFit/>
          </a:bodyPr>
          <a:lstStyle/>
          <a:p>
            <a:pPr algn="just"/>
            <a:r>
              <a:rPr lang="en-GB" sz="800" dirty="0" smtClean="0">
                <a:latin typeface="Arial" pitchFamily="34" charset="0"/>
                <a:cs typeface="Arial" pitchFamily="34" charset="0"/>
              </a:rPr>
              <a:t>The map summary (also Termed the abstract) is a block of descriptive text that provides a useful guide to a user whether or not they are looking at the map itself, a thumbnail or a non-graphical list of map products. </a:t>
            </a:r>
          </a:p>
        </p:txBody>
      </p:sp>
      <p:sp>
        <p:nvSpPr>
          <p:cNvPr id="30" name="TextBox 29"/>
          <p:cNvSpPr txBox="1"/>
          <p:nvPr/>
        </p:nvSpPr>
        <p:spPr>
          <a:xfrm>
            <a:off x="2577933" y="1196753"/>
            <a:ext cx="1329378" cy="646331"/>
          </a:xfrm>
          <a:prstGeom prst="rect">
            <a:avLst/>
          </a:prstGeom>
          <a:noFill/>
        </p:spPr>
        <p:txBody>
          <a:bodyPr wrap="square" rtlCol="0">
            <a:spAutoFit/>
          </a:bodyPr>
          <a:lstStyle/>
          <a:p>
            <a:r>
              <a:rPr lang="en-GB" sz="1200" b="1" dirty="0" smtClean="0"/>
              <a:t>Haiti:</a:t>
            </a:r>
          </a:p>
          <a:p>
            <a:r>
              <a:rPr lang="en-GB" sz="1200" b="1" dirty="0" smtClean="0"/>
              <a:t>Department </a:t>
            </a:r>
          </a:p>
          <a:p>
            <a:r>
              <a:rPr lang="en-GB" sz="1200" b="1" dirty="0" smtClean="0"/>
              <a:t>Reference Map</a:t>
            </a:r>
            <a:endParaRPr lang="en-GB" sz="1200" b="1" dirty="0"/>
          </a:p>
        </p:txBody>
      </p:sp>
      <p:sp>
        <p:nvSpPr>
          <p:cNvPr id="31" name="TextBox 30"/>
          <p:cNvSpPr txBox="1"/>
          <p:nvPr/>
        </p:nvSpPr>
        <p:spPr>
          <a:xfrm>
            <a:off x="2644401" y="2204865"/>
            <a:ext cx="1296144" cy="2185214"/>
          </a:xfrm>
          <a:prstGeom prst="rect">
            <a:avLst/>
          </a:prstGeom>
          <a:noFill/>
        </p:spPr>
        <p:txBody>
          <a:bodyPr wrap="square" rtlCol="0">
            <a:spAutoFit/>
          </a:bodyPr>
          <a:lstStyle/>
          <a:p>
            <a:pPr algn="just"/>
            <a:r>
              <a:rPr lang="en-GB" sz="800" dirty="0" smtClean="0">
                <a:latin typeface="Arial" pitchFamily="34" charset="0"/>
                <a:cs typeface="Arial" pitchFamily="34" charset="0"/>
              </a:rPr>
              <a:t>The map summary (also termed the abstract) is a block of descriptive text that provides a useful guide to a user whether or not they are looking at the map itself, a thumbnail or a non-graphical list of map products. </a:t>
            </a:r>
          </a:p>
          <a:p>
            <a:pPr algn="just"/>
            <a:endParaRPr lang="en-GB" sz="800" dirty="0" smtClean="0">
              <a:latin typeface="Arial" pitchFamily="34" charset="0"/>
              <a:cs typeface="Arial" pitchFamily="34" charset="0"/>
            </a:endParaRPr>
          </a:p>
          <a:p>
            <a:pPr algn="just"/>
            <a:r>
              <a:rPr lang="en-GB" sz="800" b="1" dirty="0" smtClean="0">
                <a:latin typeface="Arial" pitchFamily="34" charset="0"/>
                <a:cs typeface="Arial" pitchFamily="34" charset="0"/>
              </a:rPr>
              <a:t>For example: </a:t>
            </a:r>
          </a:p>
          <a:p>
            <a:pPr algn="just"/>
            <a:endParaRPr lang="en-GB" sz="800" b="1" dirty="0" smtClean="0">
              <a:latin typeface="Arial" pitchFamily="34" charset="0"/>
              <a:cs typeface="Arial" pitchFamily="34" charset="0"/>
            </a:endParaRPr>
          </a:p>
          <a:p>
            <a:pPr algn="just"/>
            <a:r>
              <a:rPr lang="en-GB" sz="800" dirty="0" smtClean="0">
                <a:latin typeface="Arial" pitchFamily="34" charset="0"/>
                <a:cs typeface="Arial" pitchFamily="34" charset="0"/>
              </a:rPr>
              <a:t>The map background shows major settlements and </a:t>
            </a:r>
          </a:p>
          <a:p>
            <a:pPr algn="just"/>
            <a:r>
              <a:rPr lang="en-GB" sz="800" dirty="0" smtClean="0">
                <a:latin typeface="Arial" pitchFamily="34" charset="0"/>
                <a:cs typeface="Arial" pitchFamily="34" charset="0"/>
              </a:rPr>
              <a:t>Department boundaries. </a:t>
            </a:r>
          </a:p>
        </p:txBody>
      </p:sp>
      <p:sp>
        <p:nvSpPr>
          <p:cNvPr id="34" name="TextBox 33"/>
          <p:cNvSpPr txBox="1"/>
          <p:nvPr/>
        </p:nvSpPr>
        <p:spPr>
          <a:xfrm>
            <a:off x="517396" y="908721"/>
            <a:ext cx="1329378" cy="276999"/>
          </a:xfrm>
          <a:prstGeom prst="rect">
            <a:avLst/>
          </a:prstGeom>
          <a:noFill/>
        </p:spPr>
        <p:txBody>
          <a:bodyPr wrap="square" rtlCol="0">
            <a:spAutoFit/>
          </a:bodyPr>
          <a:lstStyle/>
          <a:p>
            <a:r>
              <a:rPr lang="en-GB" sz="1200" b="1" dirty="0" smtClean="0"/>
              <a:t>Map Title</a:t>
            </a:r>
            <a:endParaRPr lang="en-GB" sz="1200" b="1" dirty="0"/>
          </a:p>
        </p:txBody>
      </p:sp>
      <p:sp>
        <p:nvSpPr>
          <p:cNvPr id="35" name="TextBox 34"/>
          <p:cNvSpPr txBox="1"/>
          <p:nvPr/>
        </p:nvSpPr>
        <p:spPr>
          <a:xfrm>
            <a:off x="517396" y="1988841"/>
            <a:ext cx="1329378" cy="276999"/>
          </a:xfrm>
          <a:prstGeom prst="rect">
            <a:avLst/>
          </a:prstGeom>
          <a:noFill/>
        </p:spPr>
        <p:txBody>
          <a:bodyPr wrap="square" rtlCol="0">
            <a:spAutoFit/>
          </a:bodyPr>
          <a:lstStyle/>
          <a:p>
            <a:r>
              <a:rPr lang="en-GB" sz="1200" b="1" dirty="0" smtClean="0"/>
              <a:t>Map Summary</a:t>
            </a:r>
            <a:endParaRPr lang="en-GB" sz="1200" b="1" dirty="0"/>
          </a:p>
        </p:txBody>
      </p:sp>
      <p:sp>
        <p:nvSpPr>
          <p:cNvPr id="36" name="TextBox 35"/>
          <p:cNvSpPr txBox="1"/>
          <p:nvPr/>
        </p:nvSpPr>
        <p:spPr>
          <a:xfrm>
            <a:off x="2511463" y="1988841"/>
            <a:ext cx="1794661" cy="276999"/>
          </a:xfrm>
          <a:prstGeom prst="rect">
            <a:avLst/>
          </a:prstGeom>
          <a:noFill/>
        </p:spPr>
        <p:txBody>
          <a:bodyPr wrap="square" rtlCol="0">
            <a:spAutoFit/>
          </a:bodyPr>
          <a:lstStyle/>
          <a:p>
            <a:r>
              <a:rPr lang="en-GB" sz="1200" b="1" dirty="0" smtClean="0"/>
              <a:t>Map Summary Example</a:t>
            </a:r>
            <a:endParaRPr lang="en-GB" sz="1200" b="1" dirty="0"/>
          </a:p>
        </p:txBody>
      </p:sp>
      <p:sp>
        <p:nvSpPr>
          <p:cNvPr id="37" name="TextBox 36"/>
          <p:cNvSpPr txBox="1"/>
          <p:nvPr/>
        </p:nvSpPr>
        <p:spPr>
          <a:xfrm>
            <a:off x="2511464" y="908721"/>
            <a:ext cx="1329378" cy="461665"/>
          </a:xfrm>
          <a:prstGeom prst="rect">
            <a:avLst/>
          </a:prstGeom>
          <a:noFill/>
        </p:spPr>
        <p:txBody>
          <a:bodyPr wrap="square" rtlCol="0">
            <a:spAutoFit/>
          </a:bodyPr>
          <a:lstStyle/>
          <a:p>
            <a:r>
              <a:rPr lang="en-GB" sz="1200" b="1" dirty="0" smtClean="0"/>
              <a:t>Map Title Example</a:t>
            </a:r>
            <a:endParaRPr lang="en-GB" sz="1200" b="1" dirty="0"/>
          </a:p>
        </p:txBody>
      </p:sp>
      <p:sp>
        <p:nvSpPr>
          <p:cNvPr id="38" name="TextBox 37"/>
          <p:cNvSpPr txBox="1"/>
          <p:nvPr/>
        </p:nvSpPr>
        <p:spPr>
          <a:xfrm>
            <a:off x="2644402" y="4977172"/>
            <a:ext cx="1845377" cy="215444"/>
          </a:xfrm>
          <a:prstGeom prst="rect">
            <a:avLst/>
          </a:prstGeom>
          <a:solidFill>
            <a:schemeClr val="bg1"/>
          </a:solidFill>
          <a:ln>
            <a:noFill/>
          </a:ln>
        </p:spPr>
        <p:txBody>
          <a:bodyPr wrap="none" rtlCol="0">
            <a:spAutoFit/>
          </a:bodyPr>
          <a:lstStyle/>
          <a:p>
            <a:r>
              <a:rPr lang="en-GB" sz="800" dirty="0" smtClean="0"/>
              <a:t>Creation Date/ Time:  2010-10-10/ 1200</a:t>
            </a:r>
            <a:endParaRPr lang="en-GB" sz="800" dirty="0"/>
          </a:p>
        </p:txBody>
      </p:sp>
      <p:sp>
        <p:nvSpPr>
          <p:cNvPr id="39" name="TextBox 38"/>
          <p:cNvSpPr txBox="1"/>
          <p:nvPr/>
        </p:nvSpPr>
        <p:spPr>
          <a:xfrm>
            <a:off x="2644401" y="5301208"/>
            <a:ext cx="1587294" cy="215444"/>
          </a:xfrm>
          <a:prstGeom prst="rect">
            <a:avLst/>
          </a:prstGeom>
          <a:solidFill>
            <a:schemeClr val="bg1"/>
          </a:solidFill>
          <a:ln>
            <a:noFill/>
          </a:ln>
        </p:spPr>
        <p:txBody>
          <a:bodyPr wrap="none" rtlCol="0">
            <a:spAutoFit/>
          </a:bodyPr>
          <a:lstStyle/>
          <a:p>
            <a:r>
              <a:rPr lang="en-GB" sz="800" dirty="0" smtClean="0"/>
              <a:t>Map Reference Number:  ABC123</a:t>
            </a:r>
            <a:endParaRPr lang="en-GB" sz="800" dirty="0"/>
          </a:p>
        </p:txBody>
      </p:sp>
      <p:sp>
        <p:nvSpPr>
          <p:cNvPr id="40" name="TextBox 39"/>
          <p:cNvSpPr txBox="1"/>
          <p:nvPr/>
        </p:nvSpPr>
        <p:spPr>
          <a:xfrm>
            <a:off x="2644402" y="5625244"/>
            <a:ext cx="817853" cy="215444"/>
          </a:xfrm>
          <a:prstGeom prst="rect">
            <a:avLst/>
          </a:prstGeom>
          <a:solidFill>
            <a:schemeClr val="bg1"/>
          </a:solidFill>
          <a:ln>
            <a:noFill/>
          </a:ln>
        </p:spPr>
        <p:txBody>
          <a:bodyPr wrap="none" rtlCol="0">
            <a:spAutoFit/>
          </a:bodyPr>
          <a:lstStyle/>
          <a:p>
            <a:r>
              <a:rPr lang="en-GB" sz="800" dirty="0" smtClean="0"/>
              <a:t>Glide Number: </a:t>
            </a:r>
            <a:endParaRPr lang="en-GB" sz="800" dirty="0"/>
          </a:p>
        </p:txBody>
      </p:sp>
      <p:sp>
        <p:nvSpPr>
          <p:cNvPr id="41" name="TextBox 40"/>
          <p:cNvSpPr txBox="1"/>
          <p:nvPr/>
        </p:nvSpPr>
        <p:spPr>
          <a:xfrm>
            <a:off x="2511464" y="4653137"/>
            <a:ext cx="2460674" cy="276999"/>
          </a:xfrm>
          <a:prstGeom prst="rect">
            <a:avLst/>
          </a:prstGeom>
          <a:solidFill>
            <a:schemeClr val="bg1"/>
          </a:solidFill>
          <a:ln>
            <a:noFill/>
          </a:ln>
        </p:spPr>
        <p:txBody>
          <a:bodyPr wrap="none" rtlCol="0">
            <a:spAutoFit/>
          </a:bodyPr>
          <a:lstStyle/>
          <a:p>
            <a:r>
              <a:rPr lang="en-GB" sz="1200" b="1" dirty="0" smtClean="0"/>
              <a:t>Additional Metadata Tags Examples</a:t>
            </a:r>
            <a:endParaRPr lang="en-GB" sz="1200" b="1" dirty="0"/>
          </a:p>
        </p:txBody>
      </p:sp>
      <p:sp>
        <p:nvSpPr>
          <p:cNvPr id="42" name="TextBox 41"/>
          <p:cNvSpPr txBox="1"/>
          <p:nvPr/>
        </p:nvSpPr>
        <p:spPr>
          <a:xfrm>
            <a:off x="2644402" y="5949280"/>
            <a:ext cx="755335" cy="215444"/>
          </a:xfrm>
          <a:prstGeom prst="rect">
            <a:avLst/>
          </a:prstGeom>
          <a:solidFill>
            <a:schemeClr val="bg1"/>
          </a:solidFill>
          <a:ln>
            <a:noFill/>
          </a:ln>
        </p:spPr>
        <p:txBody>
          <a:bodyPr wrap="none" rtlCol="0">
            <a:spAutoFit/>
          </a:bodyPr>
          <a:lstStyle/>
          <a:p>
            <a:r>
              <a:rPr lang="en-GB" sz="800" dirty="0" smtClean="0"/>
              <a:t>Data Sources:</a:t>
            </a:r>
            <a:endParaRPr lang="en-GB" sz="800" dirty="0"/>
          </a:p>
        </p:txBody>
      </p:sp>
    </p:spTree>
    <p:extLst>
      <p:ext uri="{BB962C8B-B14F-4D97-AF65-F5344CB8AC3E}">
        <p14:creationId xmlns:p14="http://schemas.microsoft.com/office/powerpoint/2010/main" val="41934511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375560" y="1340769"/>
            <a:ext cx="1342292" cy="4149725"/>
          </a:xfrm>
          <a:prstGeom prst="rect">
            <a:avLst/>
          </a:prstGeom>
          <a:noFill/>
          <a:ln w="9525">
            <a:noFill/>
            <a:miter lim="800000"/>
            <a:headEnd/>
            <a:tailEnd/>
          </a:ln>
          <a:effectLst/>
        </p:spPr>
      </p:pic>
      <p:pic>
        <p:nvPicPr>
          <p:cNvPr id="43488" name="Picture 1504"/>
          <p:cNvPicPr>
            <a:picLocks noChangeAspect="1" noChangeArrowheads="1"/>
          </p:cNvPicPr>
          <p:nvPr/>
        </p:nvPicPr>
        <p:blipFill>
          <a:blip r:embed="rId3" cstate="print"/>
          <a:srcRect/>
          <a:stretch>
            <a:fillRect/>
          </a:stretch>
        </p:blipFill>
        <p:spPr bwMode="auto">
          <a:xfrm>
            <a:off x="783271" y="1412777"/>
            <a:ext cx="1332035" cy="3579813"/>
          </a:xfrm>
          <a:prstGeom prst="rect">
            <a:avLst/>
          </a:prstGeom>
          <a:noFill/>
          <a:ln w="9525">
            <a:noFill/>
            <a:miter lim="800000"/>
            <a:headEnd/>
            <a:tailEnd/>
          </a:ln>
          <a:effectLst/>
        </p:spPr>
      </p:pic>
      <p:sp>
        <p:nvSpPr>
          <p:cNvPr id="2048" name="TextBox 2047"/>
          <p:cNvSpPr txBox="1"/>
          <p:nvPr/>
        </p:nvSpPr>
        <p:spPr>
          <a:xfrm>
            <a:off x="3242622" y="908720"/>
            <a:ext cx="1717714" cy="369332"/>
          </a:xfrm>
          <a:prstGeom prst="rect">
            <a:avLst/>
          </a:prstGeom>
          <a:noFill/>
        </p:spPr>
        <p:txBody>
          <a:bodyPr wrap="none" rtlCol="0">
            <a:spAutoFit/>
          </a:bodyPr>
          <a:lstStyle/>
          <a:p>
            <a:r>
              <a:rPr lang="en-GB" dirty="0" smtClean="0">
                <a:solidFill>
                  <a:schemeClr val="bg1">
                    <a:lumMod val="50000"/>
                  </a:schemeClr>
                </a:solidFill>
              </a:rPr>
              <a:t>Population Map</a:t>
            </a:r>
            <a:endParaRPr lang="en-GB" dirty="0">
              <a:solidFill>
                <a:schemeClr val="bg1">
                  <a:lumMod val="50000"/>
                </a:schemeClr>
              </a:solidFill>
            </a:endParaRPr>
          </a:p>
        </p:txBody>
      </p:sp>
      <p:sp>
        <p:nvSpPr>
          <p:cNvPr id="2049" name="TextBox 2048"/>
          <p:cNvSpPr txBox="1"/>
          <p:nvPr/>
        </p:nvSpPr>
        <p:spPr>
          <a:xfrm>
            <a:off x="583865" y="908720"/>
            <a:ext cx="1439240" cy="369332"/>
          </a:xfrm>
          <a:prstGeom prst="rect">
            <a:avLst/>
          </a:prstGeom>
          <a:noFill/>
        </p:spPr>
        <p:txBody>
          <a:bodyPr wrap="none" rtlCol="0">
            <a:spAutoFit/>
          </a:bodyPr>
          <a:lstStyle/>
          <a:p>
            <a:r>
              <a:rPr lang="en-GB" dirty="0" smtClean="0">
                <a:solidFill>
                  <a:schemeClr val="bg1">
                    <a:lumMod val="50000"/>
                  </a:schemeClr>
                </a:solidFill>
              </a:rPr>
              <a:t>Physical Map</a:t>
            </a:r>
            <a:endParaRPr lang="en-GB" dirty="0">
              <a:solidFill>
                <a:schemeClr val="bg1">
                  <a:lumMod val="50000"/>
                </a:schemeClr>
              </a:solidFill>
            </a:endParaRPr>
          </a:p>
        </p:txBody>
      </p:sp>
      <p:pic>
        <p:nvPicPr>
          <p:cNvPr id="43489" name="Picture 1505"/>
          <p:cNvPicPr>
            <a:picLocks noChangeAspect="1" noChangeArrowheads="1"/>
          </p:cNvPicPr>
          <p:nvPr/>
        </p:nvPicPr>
        <p:blipFill>
          <a:blip r:embed="rId4" cstate="print"/>
          <a:srcRect/>
          <a:stretch>
            <a:fillRect/>
          </a:stretch>
        </p:blipFill>
        <p:spPr bwMode="auto">
          <a:xfrm>
            <a:off x="6034316" y="1340769"/>
            <a:ext cx="1528396" cy="2627313"/>
          </a:xfrm>
          <a:prstGeom prst="rect">
            <a:avLst/>
          </a:prstGeom>
          <a:noFill/>
          <a:ln w="9525">
            <a:noFill/>
            <a:miter lim="800000"/>
            <a:headEnd/>
            <a:tailEnd/>
          </a:ln>
          <a:effectLst/>
        </p:spPr>
      </p:pic>
      <p:sp>
        <p:nvSpPr>
          <p:cNvPr id="2052" name="TextBox 2051"/>
          <p:cNvSpPr txBox="1"/>
          <p:nvPr/>
        </p:nvSpPr>
        <p:spPr>
          <a:xfrm>
            <a:off x="5901379" y="908720"/>
            <a:ext cx="1592808" cy="369332"/>
          </a:xfrm>
          <a:prstGeom prst="rect">
            <a:avLst/>
          </a:prstGeom>
          <a:noFill/>
        </p:spPr>
        <p:txBody>
          <a:bodyPr wrap="none" rtlCol="0">
            <a:spAutoFit/>
          </a:bodyPr>
          <a:lstStyle/>
          <a:p>
            <a:r>
              <a:rPr lang="en-GB" dirty="0" smtClean="0">
                <a:solidFill>
                  <a:schemeClr val="bg1">
                    <a:lumMod val="50000"/>
                  </a:schemeClr>
                </a:solidFill>
              </a:rPr>
              <a:t>Transport Map</a:t>
            </a:r>
            <a:endParaRPr lang="en-GB" dirty="0">
              <a:solidFill>
                <a:schemeClr val="bg1">
                  <a:lumMod val="50000"/>
                </a:schemeClr>
              </a:solidFill>
            </a:endParaRPr>
          </a:p>
        </p:txBody>
      </p:sp>
      <p:pic>
        <p:nvPicPr>
          <p:cNvPr id="1028" name="Picture 4"/>
          <p:cNvPicPr>
            <a:picLocks noChangeAspect="1" noChangeArrowheads="1"/>
          </p:cNvPicPr>
          <p:nvPr/>
        </p:nvPicPr>
        <p:blipFill>
          <a:blip r:embed="rId5" cstate="print"/>
          <a:srcRect/>
          <a:stretch>
            <a:fillRect/>
          </a:stretch>
        </p:blipFill>
        <p:spPr bwMode="auto">
          <a:xfrm>
            <a:off x="6100785" y="4581129"/>
            <a:ext cx="1477108" cy="976313"/>
          </a:xfrm>
          <a:prstGeom prst="rect">
            <a:avLst/>
          </a:prstGeom>
          <a:noFill/>
          <a:ln w="9525">
            <a:noFill/>
            <a:miter lim="800000"/>
            <a:headEnd/>
            <a:tailEnd/>
          </a:ln>
          <a:effectLst/>
        </p:spPr>
      </p:pic>
      <p:sp>
        <p:nvSpPr>
          <p:cNvPr id="10" name="TextBox 9"/>
          <p:cNvSpPr txBox="1"/>
          <p:nvPr/>
        </p:nvSpPr>
        <p:spPr>
          <a:xfrm>
            <a:off x="5901378" y="4149080"/>
            <a:ext cx="1824538" cy="369332"/>
          </a:xfrm>
          <a:prstGeom prst="rect">
            <a:avLst/>
          </a:prstGeom>
          <a:noFill/>
        </p:spPr>
        <p:txBody>
          <a:bodyPr wrap="none" rtlCol="0">
            <a:spAutoFit/>
          </a:bodyPr>
          <a:lstStyle/>
          <a:p>
            <a:r>
              <a:rPr lang="en-GB" b="1" dirty="0" smtClean="0">
                <a:solidFill>
                  <a:schemeClr val="bg1">
                    <a:lumMod val="50000"/>
                  </a:schemeClr>
                </a:solidFill>
              </a:rPr>
              <a:t>Settlements Map</a:t>
            </a:r>
            <a:endParaRPr lang="en-GB" b="1" dirty="0">
              <a:solidFill>
                <a:schemeClr val="bg1">
                  <a:lumMod val="50000"/>
                </a:schemeClr>
              </a:solidFill>
            </a:endParaRPr>
          </a:p>
        </p:txBody>
      </p:sp>
      <p:sp>
        <p:nvSpPr>
          <p:cNvPr id="11" name="Title 1"/>
          <p:cNvSpPr txBox="1">
            <a:spLocks/>
          </p:cNvSpPr>
          <p:nvPr/>
        </p:nvSpPr>
        <p:spPr>
          <a:xfrm>
            <a:off x="609600" y="427038"/>
            <a:ext cx="8229600" cy="34605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2000" i="0" u="none" strike="noStrike" kern="1200" cap="none" spc="0" normalizeH="0" baseline="0" noProof="0" dirty="0" smtClean="0">
                <a:ln>
                  <a:noFill/>
                </a:ln>
                <a:solidFill>
                  <a:schemeClr val="bg1">
                    <a:lumMod val="50000"/>
                  </a:schemeClr>
                </a:solidFill>
                <a:effectLst/>
                <a:uLnTx/>
                <a:uFillTx/>
                <a:latin typeface="+mn-lt"/>
                <a:ea typeface="+mj-ea"/>
                <a:cs typeface="+mj-cs"/>
              </a:rPr>
              <a:t>Specific Legends</a:t>
            </a:r>
            <a:endParaRPr kumimoji="0" lang="en-GB" sz="2000" i="0" u="none" strike="noStrike" kern="1200" cap="none" spc="0" normalizeH="0" baseline="0" noProof="0" dirty="0">
              <a:ln>
                <a:noFill/>
              </a:ln>
              <a:solidFill>
                <a:schemeClr val="bg1">
                  <a:lumMod val="50000"/>
                </a:schemeClr>
              </a:solidFill>
              <a:effectLst/>
              <a:uLnTx/>
              <a:uFillTx/>
              <a:latin typeface="+mn-lt"/>
              <a:ea typeface="+mj-ea"/>
              <a:cs typeface="+mj-cs"/>
            </a:endParaRPr>
          </a:p>
        </p:txBody>
      </p:sp>
    </p:spTree>
    <p:extLst>
      <p:ext uri="{BB962C8B-B14F-4D97-AF65-F5344CB8AC3E}">
        <p14:creationId xmlns:p14="http://schemas.microsoft.com/office/powerpoint/2010/main" val="863260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solidFill>
                  <a:schemeClr val="bg1">
                    <a:lumMod val="50000"/>
                  </a:schemeClr>
                </a:solidFill>
                <a:latin typeface="Arial" pitchFamily="34" charset="0"/>
                <a:cs typeface="Arial" pitchFamily="34" charset="0"/>
              </a:rPr>
              <a:t>REFERENCE </a:t>
            </a:r>
            <a:r>
              <a:rPr lang="en-US" b="1" dirty="0" smtClean="0">
                <a:solidFill>
                  <a:schemeClr val="bg1">
                    <a:lumMod val="50000"/>
                  </a:schemeClr>
                </a:solidFill>
                <a:latin typeface="Arial" pitchFamily="34" charset="0"/>
                <a:cs typeface="Arial" pitchFamily="34" charset="0"/>
              </a:rPr>
              <a:t>MAPS</a:t>
            </a:r>
            <a:br>
              <a:rPr lang="en-US" b="1" dirty="0" smtClean="0">
                <a:solidFill>
                  <a:schemeClr val="bg1">
                    <a:lumMod val="50000"/>
                  </a:schemeClr>
                </a:solidFill>
                <a:latin typeface="Arial" pitchFamily="34" charset="0"/>
                <a:cs typeface="Arial" pitchFamily="34" charset="0"/>
              </a:rPr>
            </a:br>
            <a:r>
              <a:rPr lang="en-US" b="1" dirty="0" smtClean="0">
                <a:solidFill>
                  <a:schemeClr val="bg1">
                    <a:lumMod val="50000"/>
                  </a:schemeClr>
                </a:solidFill>
                <a:latin typeface="Arial" pitchFamily="34" charset="0"/>
                <a:cs typeface="Arial" pitchFamily="34" charset="0"/>
              </a:rPr>
              <a:t>By Province</a:t>
            </a:r>
            <a:endParaRPr lang="en-US" b="1" dirty="0">
              <a:solidFill>
                <a:schemeClr val="bg1">
                  <a:lumMod val="50000"/>
                </a:schemeClr>
              </a:solidFill>
              <a:latin typeface="Arial" pitchFamily="34" charset="0"/>
              <a:cs typeface="Arial" pitchFamily="34" charset="0"/>
            </a:endParaRPr>
          </a:p>
        </p:txBody>
      </p:sp>
      <p:sp>
        <p:nvSpPr>
          <p:cNvPr id="3" name="Content Placeholder 2"/>
          <p:cNvSpPr>
            <a:spLocks noGrp="1"/>
          </p:cNvSpPr>
          <p:nvPr>
            <p:ph idx="1"/>
          </p:nvPr>
        </p:nvSpPr>
        <p:spPr>
          <a:xfrm>
            <a:off x="381000" y="2322512"/>
            <a:ext cx="8229600" cy="4525963"/>
          </a:xfrm>
        </p:spPr>
        <p:txBody>
          <a:bodyPr/>
          <a:lstStyle/>
          <a:p>
            <a:pPr>
              <a:buFont typeface="Wingdings" pitchFamily="2" charset="2"/>
              <a:buChar char="§"/>
            </a:pPr>
            <a:r>
              <a:rPr lang="en-US" sz="2400" dirty="0">
                <a:solidFill>
                  <a:schemeClr val="bg1">
                    <a:lumMod val="50000"/>
                  </a:schemeClr>
                </a:solidFill>
                <a:latin typeface="Arial" pitchFamily="34" charset="0"/>
                <a:cs typeface="Arial" pitchFamily="34" charset="0"/>
                <a:hlinkClick r:id="rId2" action="ppaction://hlinksldjump"/>
              </a:rPr>
              <a:t>SHEFA </a:t>
            </a:r>
            <a:r>
              <a:rPr lang="en-US" sz="2400" dirty="0" smtClean="0">
                <a:solidFill>
                  <a:schemeClr val="bg1">
                    <a:lumMod val="50000"/>
                  </a:schemeClr>
                </a:solidFill>
                <a:latin typeface="Arial" pitchFamily="34" charset="0"/>
                <a:cs typeface="Arial" pitchFamily="34" charset="0"/>
                <a:hlinkClick r:id="rId2" action="ppaction://hlinksldjump"/>
              </a:rPr>
              <a:t>PROVINCE </a:t>
            </a:r>
            <a:r>
              <a:rPr lang="en-US" sz="2400" dirty="0">
                <a:solidFill>
                  <a:schemeClr val="bg1">
                    <a:lumMod val="50000"/>
                  </a:schemeClr>
                </a:solidFill>
                <a:latin typeface="Arial" pitchFamily="34" charset="0"/>
                <a:cs typeface="Arial" pitchFamily="34" charset="0"/>
                <a:hlinkClick r:id="rId2" action="ppaction://hlinksldjump"/>
              </a:rPr>
              <a:t>: </a:t>
            </a:r>
            <a:r>
              <a:rPr lang="en-US" sz="2400" dirty="0" smtClean="0">
                <a:solidFill>
                  <a:schemeClr val="bg1">
                    <a:lumMod val="50000"/>
                  </a:schemeClr>
                </a:solidFill>
                <a:latin typeface="Arial" pitchFamily="34" charset="0"/>
                <a:cs typeface="Arial" pitchFamily="34" charset="0"/>
                <a:hlinkClick r:id="rId2" action="ppaction://hlinksldjump"/>
              </a:rPr>
              <a:t>Efate</a:t>
            </a:r>
            <a:endParaRPr lang="en-US" sz="2400" dirty="0" smtClean="0">
              <a:solidFill>
                <a:schemeClr val="bg1">
                  <a:lumMod val="50000"/>
                </a:schemeClr>
              </a:solidFill>
              <a:latin typeface="Arial" pitchFamily="34" charset="0"/>
              <a:cs typeface="Arial" pitchFamily="34" charset="0"/>
            </a:endParaRPr>
          </a:p>
          <a:p>
            <a:pPr>
              <a:buFont typeface="Wingdings" pitchFamily="2" charset="2"/>
              <a:buChar char="§"/>
            </a:pPr>
            <a:r>
              <a:rPr lang="en-US" sz="2400" dirty="0">
                <a:solidFill>
                  <a:schemeClr val="bg1">
                    <a:lumMod val="50000"/>
                  </a:schemeClr>
                </a:solidFill>
                <a:latin typeface="Arial" pitchFamily="34" charset="0"/>
                <a:cs typeface="Arial" pitchFamily="34" charset="0"/>
                <a:hlinkClick r:id="rId3" action="ppaction://hlinksldjump"/>
              </a:rPr>
              <a:t>SHEFA PROVINCE : </a:t>
            </a:r>
            <a:r>
              <a:rPr lang="en-US" sz="2400" dirty="0" smtClean="0">
                <a:solidFill>
                  <a:schemeClr val="bg1">
                    <a:lumMod val="50000"/>
                  </a:schemeClr>
                </a:solidFill>
                <a:latin typeface="Arial" pitchFamily="34" charset="0"/>
                <a:cs typeface="Arial" pitchFamily="34" charset="0"/>
                <a:hlinkClick r:id="rId3" action="ppaction://hlinksldjump"/>
              </a:rPr>
              <a:t>Shepherds</a:t>
            </a:r>
            <a:endParaRPr lang="en-US" sz="2400" dirty="0" smtClean="0">
              <a:solidFill>
                <a:schemeClr val="bg1">
                  <a:lumMod val="50000"/>
                </a:schemeClr>
              </a:solidFill>
              <a:latin typeface="Arial" pitchFamily="34" charset="0"/>
              <a:cs typeface="Arial" pitchFamily="34" charset="0"/>
            </a:endParaRPr>
          </a:p>
          <a:p>
            <a:pPr>
              <a:buFont typeface="Wingdings" pitchFamily="2" charset="2"/>
              <a:buChar char="§"/>
            </a:pPr>
            <a:r>
              <a:rPr lang="en-US" sz="2400" dirty="0">
                <a:solidFill>
                  <a:schemeClr val="bg1">
                    <a:lumMod val="50000"/>
                  </a:schemeClr>
                </a:solidFill>
                <a:latin typeface="Arial" pitchFamily="34" charset="0"/>
                <a:cs typeface="Arial" pitchFamily="34" charset="0"/>
                <a:hlinkClick r:id="rId4" action="ppaction://hlinksldjump"/>
              </a:rPr>
              <a:t>TAFEA </a:t>
            </a:r>
            <a:r>
              <a:rPr lang="en-US" sz="2400" dirty="0" smtClean="0">
                <a:solidFill>
                  <a:schemeClr val="bg1">
                    <a:lumMod val="50000"/>
                  </a:schemeClr>
                </a:solidFill>
                <a:latin typeface="Arial" pitchFamily="34" charset="0"/>
                <a:cs typeface="Arial" pitchFamily="34" charset="0"/>
                <a:hlinkClick r:id="rId4" action="ppaction://hlinksldjump"/>
              </a:rPr>
              <a:t>PROVINCE</a:t>
            </a:r>
            <a:endParaRPr lang="en-US" sz="2400" dirty="0" smtClean="0">
              <a:solidFill>
                <a:schemeClr val="bg1">
                  <a:lumMod val="50000"/>
                </a:schemeClr>
              </a:solidFill>
              <a:latin typeface="Arial" pitchFamily="34" charset="0"/>
              <a:cs typeface="Arial" pitchFamily="34" charset="0"/>
            </a:endParaRPr>
          </a:p>
          <a:p>
            <a:pPr>
              <a:buFont typeface="Wingdings" pitchFamily="2" charset="2"/>
              <a:buChar char="§"/>
            </a:pPr>
            <a:r>
              <a:rPr lang="en-US" sz="2400" dirty="0">
                <a:solidFill>
                  <a:schemeClr val="bg1">
                    <a:lumMod val="50000"/>
                  </a:schemeClr>
                </a:solidFill>
                <a:latin typeface="Arial" pitchFamily="34" charset="0"/>
                <a:cs typeface="Arial" pitchFamily="34" charset="0"/>
                <a:hlinkClick r:id="rId5" action="ppaction://hlinksldjump"/>
              </a:rPr>
              <a:t>MALAMPA </a:t>
            </a:r>
            <a:r>
              <a:rPr lang="en-US" sz="2400" dirty="0" smtClean="0">
                <a:solidFill>
                  <a:schemeClr val="bg1">
                    <a:lumMod val="50000"/>
                  </a:schemeClr>
                </a:solidFill>
                <a:latin typeface="Arial" pitchFamily="34" charset="0"/>
                <a:cs typeface="Arial" pitchFamily="34" charset="0"/>
                <a:hlinkClick r:id="rId5" action="ppaction://hlinksldjump"/>
              </a:rPr>
              <a:t>PROVINCE</a:t>
            </a:r>
            <a:endParaRPr lang="en-US" sz="2400" dirty="0" smtClean="0">
              <a:solidFill>
                <a:schemeClr val="bg1">
                  <a:lumMod val="50000"/>
                </a:schemeClr>
              </a:solidFill>
              <a:latin typeface="Arial" pitchFamily="34" charset="0"/>
              <a:cs typeface="Arial" pitchFamily="34" charset="0"/>
            </a:endParaRPr>
          </a:p>
          <a:p>
            <a:pPr>
              <a:buFont typeface="Wingdings" pitchFamily="2" charset="2"/>
              <a:buChar char="§"/>
            </a:pPr>
            <a:r>
              <a:rPr lang="en-US" sz="2400" dirty="0">
                <a:solidFill>
                  <a:schemeClr val="bg1">
                    <a:lumMod val="50000"/>
                  </a:schemeClr>
                </a:solidFill>
                <a:latin typeface="Arial" pitchFamily="34" charset="0"/>
                <a:cs typeface="Arial" pitchFamily="34" charset="0"/>
                <a:hlinkClick r:id="rId6" action="ppaction://hlinksldjump"/>
              </a:rPr>
              <a:t>PENAMA </a:t>
            </a:r>
            <a:r>
              <a:rPr lang="en-US" sz="2400" dirty="0" smtClean="0">
                <a:solidFill>
                  <a:schemeClr val="bg1">
                    <a:lumMod val="50000"/>
                  </a:schemeClr>
                </a:solidFill>
                <a:latin typeface="Arial" pitchFamily="34" charset="0"/>
                <a:cs typeface="Arial" pitchFamily="34" charset="0"/>
                <a:hlinkClick r:id="rId6" action="ppaction://hlinksldjump"/>
              </a:rPr>
              <a:t>PROVINCE</a:t>
            </a:r>
            <a:endParaRPr lang="en-US" sz="2400" dirty="0" smtClean="0">
              <a:solidFill>
                <a:schemeClr val="bg1">
                  <a:lumMod val="50000"/>
                </a:schemeClr>
              </a:solidFill>
              <a:latin typeface="Arial" pitchFamily="34" charset="0"/>
              <a:cs typeface="Arial" pitchFamily="34" charset="0"/>
            </a:endParaRPr>
          </a:p>
          <a:p>
            <a:pPr>
              <a:buFont typeface="Wingdings" pitchFamily="2" charset="2"/>
              <a:buChar char="§"/>
            </a:pPr>
            <a:r>
              <a:rPr lang="en-US" sz="2400" dirty="0">
                <a:solidFill>
                  <a:schemeClr val="bg1">
                    <a:lumMod val="50000"/>
                  </a:schemeClr>
                </a:solidFill>
                <a:latin typeface="Arial" pitchFamily="34" charset="0"/>
                <a:cs typeface="Arial" pitchFamily="34" charset="0"/>
                <a:hlinkClick r:id="rId7" action="ppaction://hlinksldjump"/>
              </a:rPr>
              <a:t>TORBA </a:t>
            </a:r>
            <a:r>
              <a:rPr lang="en-US" sz="2400" dirty="0" smtClean="0">
                <a:solidFill>
                  <a:schemeClr val="bg1">
                    <a:lumMod val="50000"/>
                  </a:schemeClr>
                </a:solidFill>
                <a:latin typeface="Arial" pitchFamily="34" charset="0"/>
                <a:cs typeface="Arial" pitchFamily="34" charset="0"/>
                <a:hlinkClick r:id="rId7" action="ppaction://hlinksldjump"/>
              </a:rPr>
              <a:t>PROVINCE</a:t>
            </a:r>
            <a:endParaRPr lang="en-US" sz="2400" dirty="0" smtClean="0">
              <a:solidFill>
                <a:schemeClr val="bg1">
                  <a:lumMod val="50000"/>
                </a:schemeClr>
              </a:solidFill>
              <a:latin typeface="Arial" pitchFamily="34" charset="0"/>
              <a:cs typeface="Arial" pitchFamily="34" charset="0"/>
            </a:endParaRPr>
          </a:p>
          <a:p>
            <a:pPr>
              <a:buFont typeface="Wingdings" pitchFamily="2" charset="2"/>
              <a:buChar char="§"/>
            </a:pPr>
            <a:r>
              <a:rPr lang="en-US" sz="2400" dirty="0">
                <a:solidFill>
                  <a:schemeClr val="bg1">
                    <a:lumMod val="50000"/>
                  </a:schemeClr>
                </a:solidFill>
                <a:latin typeface="Arial" pitchFamily="34" charset="0"/>
                <a:cs typeface="Arial" pitchFamily="34" charset="0"/>
                <a:hlinkClick r:id="rId8" action="ppaction://hlinksldjump"/>
              </a:rPr>
              <a:t>SANMA  PROVINCE</a:t>
            </a:r>
            <a:endParaRPr lang="en-US" sz="2400" dirty="0">
              <a:solidFill>
                <a:schemeClr val="bg1">
                  <a:lumMod val="50000"/>
                </a:schemeClr>
              </a:solidFill>
              <a:latin typeface="Arial" pitchFamily="34" charset="0"/>
              <a:cs typeface="Arial" pitchFamily="34" charset="0"/>
            </a:endParaRPr>
          </a:p>
          <a:p>
            <a:pPr marL="0" indent="0">
              <a:buNone/>
            </a:pPr>
            <a:endParaRPr lang="en-US" b="1" dirty="0">
              <a:latin typeface="Arial" pitchFamily="34" charset="0"/>
              <a:cs typeface="Arial" pitchFamily="34" charset="0"/>
            </a:endParaRPr>
          </a:p>
          <a:p>
            <a:endParaRPr lang="en-US" b="1" dirty="0" smtClean="0">
              <a:latin typeface="Arial" pitchFamily="34" charset="0"/>
              <a:cs typeface="Arial" pitchFamily="34" charset="0"/>
            </a:endParaRPr>
          </a:p>
          <a:p>
            <a:endParaRPr lang="en-US" b="1" dirty="0">
              <a:latin typeface="Arial" pitchFamily="34" charset="0"/>
              <a:cs typeface="Arial" pitchFamily="34" charset="0"/>
            </a:endParaRPr>
          </a:p>
          <a:p>
            <a:endParaRPr lang="en-US" b="1" dirty="0" smtClean="0">
              <a:latin typeface="Arial" pitchFamily="34" charset="0"/>
              <a:cs typeface="Arial" pitchFamily="34" charset="0"/>
            </a:endParaRPr>
          </a:p>
          <a:p>
            <a:endParaRPr lang="en-US" b="1" dirty="0">
              <a:latin typeface="Arial" pitchFamily="34" charset="0"/>
              <a:cs typeface="Arial" pitchFamily="34" charset="0"/>
            </a:endParaRPr>
          </a:p>
          <a:p>
            <a:endParaRPr lang="en-US" b="1" dirty="0">
              <a:latin typeface="Arial" pitchFamily="34" charset="0"/>
              <a:cs typeface="Arial" pitchFamily="34" charset="0"/>
            </a:endParaRPr>
          </a:p>
          <a:p>
            <a:endParaRPr lang="en-US" b="1" dirty="0">
              <a:latin typeface="Arial" pitchFamily="34" charset="0"/>
              <a:cs typeface="Arial" pitchFamily="34" charset="0"/>
            </a:endParaRPr>
          </a:p>
          <a:p>
            <a:endParaRPr lang="en-US" b="1" dirty="0" smtClean="0">
              <a:latin typeface="Arial" pitchFamily="34" charset="0"/>
              <a:cs typeface="Arial" pitchFamily="34" charset="0"/>
            </a:endParaRPr>
          </a:p>
          <a:p>
            <a:endParaRPr lang="en-US" b="1" dirty="0">
              <a:latin typeface="Arial" pitchFamily="34" charset="0"/>
              <a:cs typeface="Arial"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05474" y="2133600"/>
            <a:ext cx="2761535" cy="3819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621381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39"/>
          <p:cNvSpPr>
            <a:spLocks/>
          </p:cNvSpPr>
          <p:nvPr/>
        </p:nvSpPr>
        <p:spPr bwMode="auto">
          <a:xfrm>
            <a:off x="2879725" y="5168901"/>
            <a:ext cx="568325" cy="406400"/>
          </a:xfrm>
          <a:custGeom>
            <a:avLst/>
            <a:gdLst>
              <a:gd name="T0" fmla="*/ 179 w 358"/>
              <a:gd name="T1" fmla="*/ 82 h 256"/>
              <a:gd name="T2" fmla="*/ 197 w 358"/>
              <a:gd name="T3" fmla="*/ 73 h 256"/>
              <a:gd name="T4" fmla="*/ 209 w 358"/>
              <a:gd name="T5" fmla="*/ 62 h 256"/>
              <a:gd name="T6" fmla="*/ 220 w 358"/>
              <a:gd name="T7" fmla="*/ 58 h 256"/>
              <a:gd name="T8" fmla="*/ 227 w 358"/>
              <a:gd name="T9" fmla="*/ 55 h 256"/>
              <a:gd name="T10" fmla="*/ 248 w 358"/>
              <a:gd name="T11" fmla="*/ 36 h 256"/>
              <a:gd name="T12" fmla="*/ 263 w 358"/>
              <a:gd name="T13" fmla="*/ 24 h 256"/>
              <a:gd name="T14" fmla="*/ 277 w 358"/>
              <a:gd name="T15" fmla="*/ 14 h 256"/>
              <a:gd name="T16" fmla="*/ 292 w 358"/>
              <a:gd name="T17" fmla="*/ 0 h 256"/>
              <a:gd name="T18" fmla="*/ 301 w 358"/>
              <a:gd name="T19" fmla="*/ 3 h 256"/>
              <a:gd name="T20" fmla="*/ 296 w 358"/>
              <a:gd name="T21" fmla="*/ 17 h 256"/>
              <a:gd name="T22" fmla="*/ 300 w 358"/>
              <a:gd name="T23" fmla="*/ 31 h 256"/>
              <a:gd name="T24" fmla="*/ 307 w 358"/>
              <a:gd name="T25" fmla="*/ 35 h 256"/>
              <a:gd name="T26" fmla="*/ 303 w 358"/>
              <a:gd name="T27" fmla="*/ 85 h 256"/>
              <a:gd name="T28" fmla="*/ 358 w 358"/>
              <a:gd name="T29" fmla="*/ 130 h 256"/>
              <a:gd name="T30" fmla="*/ 342 w 358"/>
              <a:gd name="T31" fmla="*/ 168 h 256"/>
              <a:gd name="T32" fmla="*/ 345 w 358"/>
              <a:gd name="T33" fmla="*/ 184 h 256"/>
              <a:gd name="T34" fmla="*/ 337 w 358"/>
              <a:gd name="T35" fmla="*/ 192 h 256"/>
              <a:gd name="T36" fmla="*/ 317 w 358"/>
              <a:gd name="T37" fmla="*/ 206 h 256"/>
              <a:gd name="T38" fmla="*/ 301 w 358"/>
              <a:gd name="T39" fmla="*/ 207 h 256"/>
              <a:gd name="T40" fmla="*/ 299 w 358"/>
              <a:gd name="T41" fmla="*/ 201 h 256"/>
              <a:gd name="T42" fmla="*/ 295 w 358"/>
              <a:gd name="T43" fmla="*/ 195 h 256"/>
              <a:gd name="T44" fmla="*/ 281 w 358"/>
              <a:gd name="T45" fmla="*/ 192 h 256"/>
              <a:gd name="T46" fmla="*/ 263 w 358"/>
              <a:gd name="T47" fmla="*/ 203 h 256"/>
              <a:gd name="T48" fmla="*/ 253 w 358"/>
              <a:gd name="T49" fmla="*/ 217 h 256"/>
              <a:gd name="T50" fmla="*/ 244 w 358"/>
              <a:gd name="T51" fmla="*/ 227 h 256"/>
              <a:gd name="T52" fmla="*/ 237 w 358"/>
              <a:gd name="T53" fmla="*/ 235 h 256"/>
              <a:gd name="T54" fmla="*/ 231 w 358"/>
              <a:gd name="T55" fmla="*/ 243 h 256"/>
              <a:gd name="T56" fmla="*/ 215 w 358"/>
              <a:gd name="T57" fmla="*/ 256 h 256"/>
              <a:gd name="T58" fmla="*/ 209 w 358"/>
              <a:gd name="T59" fmla="*/ 253 h 256"/>
              <a:gd name="T60" fmla="*/ 200 w 358"/>
              <a:gd name="T61" fmla="*/ 244 h 256"/>
              <a:gd name="T62" fmla="*/ 197 w 358"/>
              <a:gd name="T63" fmla="*/ 233 h 256"/>
              <a:gd name="T64" fmla="*/ 201 w 358"/>
              <a:gd name="T65" fmla="*/ 211 h 256"/>
              <a:gd name="T66" fmla="*/ 209 w 358"/>
              <a:gd name="T67" fmla="*/ 173 h 256"/>
              <a:gd name="T68" fmla="*/ 201 w 358"/>
              <a:gd name="T69" fmla="*/ 160 h 256"/>
              <a:gd name="T70" fmla="*/ 136 w 358"/>
              <a:gd name="T71" fmla="*/ 181 h 256"/>
              <a:gd name="T72" fmla="*/ 11 w 358"/>
              <a:gd name="T73" fmla="*/ 239 h 256"/>
              <a:gd name="T74" fmla="*/ 5 w 358"/>
              <a:gd name="T75" fmla="*/ 235 h 256"/>
              <a:gd name="T76" fmla="*/ 0 w 358"/>
              <a:gd name="T77" fmla="*/ 220 h 256"/>
              <a:gd name="T78" fmla="*/ 3 w 358"/>
              <a:gd name="T79" fmla="*/ 210 h 256"/>
              <a:gd name="T80" fmla="*/ 11 w 358"/>
              <a:gd name="T81" fmla="*/ 187 h 256"/>
              <a:gd name="T82" fmla="*/ 25 w 358"/>
              <a:gd name="T83" fmla="*/ 175 h 256"/>
              <a:gd name="T84" fmla="*/ 36 w 358"/>
              <a:gd name="T85" fmla="*/ 164 h 256"/>
              <a:gd name="T86" fmla="*/ 55 w 358"/>
              <a:gd name="T87" fmla="*/ 149 h 256"/>
              <a:gd name="T88" fmla="*/ 61 w 358"/>
              <a:gd name="T89" fmla="*/ 138 h 256"/>
              <a:gd name="T90" fmla="*/ 70 w 358"/>
              <a:gd name="T91" fmla="*/ 135 h 256"/>
              <a:gd name="T92" fmla="*/ 86 w 358"/>
              <a:gd name="T93" fmla="*/ 128 h 256"/>
              <a:gd name="T94" fmla="*/ 107 w 358"/>
              <a:gd name="T95" fmla="*/ 120 h 256"/>
              <a:gd name="T96" fmla="*/ 125 w 358"/>
              <a:gd name="T97" fmla="*/ 110 h 256"/>
              <a:gd name="T98" fmla="*/ 134 w 358"/>
              <a:gd name="T99" fmla="*/ 103 h 256"/>
              <a:gd name="T100" fmla="*/ 142 w 358"/>
              <a:gd name="T101" fmla="*/ 96 h 256"/>
              <a:gd name="T102" fmla="*/ 151 w 358"/>
              <a:gd name="T103" fmla="*/ 91 h 256"/>
              <a:gd name="T104" fmla="*/ 173 w 358"/>
              <a:gd name="T105" fmla="*/ 8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58" h="256">
                <a:moveTo>
                  <a:pt x="175" y="86"/>
                </a:moveTo>
                <a:lnTo>
                  <a:pt x="177" y="85"/>
                </a:lnTo>
                <a:lnTo>
                  <a:pt x="178" y="84"/>
                </a:lnTo>
                <a:lnTo>
                  <a:pt x="179" y="82"/>
                </a:lnTo>
                <a:lnTo>
                  <a:pt x="184" y="81"/>
                </a:lnTo>
                <a:lnTo>
                  <a:pt x="190" y="80"/>
                </a:lnTo>
                <a:lnTo>
                  <a:pt x="192" y="79"/>
                </a:lnTo>
                <a:lnTo>
                  <a:pt x="197" y="73"/>
                </a:lnTo>
                <a:lnTo>
                  <a:pt x="200" y="71"/>
                </a:lnTo>
                <a:lnTo>
                  <a:pt x="206" y="64"/>
                </a:lnTo>
                <a:lnTo>
                  <a:pt x="208" y="63"/>
                </a:lnTo>
                <a:lnTo>
                  <a:pt x="209" y="62"/>
                </a:lnTo>
                <a:lnTo>
                  <a:pt x="209" y="63"/>
                </a:lnTo>
                <a:lnTo>
                  <a:pt x="215" y="62"/>
                </a:lnTo>
                <a:lnTo>
                  <a:pt x="216" y="60"/>
                </a:lnTo>
                <a:lnTo>
                  <a:pt x="220" y="58"/>
                </a:lnTo>
                <a:lnTo>
                  <a:pt x="221" y="57"/>
                </a:lnTo>
                <a:lnTo>
                  <a:pt x="223" y="57"/>
                </a:lnTo>
                <a:lnTo>
                  <a:pt x="226" y="56"/>
                </a:lnTo>
                <a:lnTo>
                  <a:pt x="227" y="55"/>
                </a:lnTo>
                <a:lnTo>
                  <a:pt x="230" y="53"/>
                </a:lnTo>
                <a:lnTo>
                  <a:pt x="235" y="51"/>
                </a:lnTo>
                <a:lnTo>
                  <a:pt x="242" y="42"/>
                </a:lnTo>
                <a:lnTo>
                  <a:pt x="248" y="36"/>
                </a:lnTo>
                <a:lnTo>
                  <a:pt x="250" y="34"/>
                </a:lnTo>
                <a:lnTo>
                  <a:pt x="251" y="30"/>
                </a:lnTo>
                <a:lnTo>
                  <a:pt x="253" y="29"/>
                </a:lnTo>
                <a:lnTo>
                  <a:pt x="263" y="24"/>
                </a:lnTo>
                <a:lnTo>
                  <a:pt x="270" y="22"/>
                </a:lnTo>
                <a:lnTo>
                  <a:pt x="273" y="21"/>
                </a:lnTo>
                <a:lnTo>
                  <a:pt x="273" y="20"/>
                </a:lnTo>
                <a:lnTo>
                  <a:pt x="277" y="14"/>
                </a:lnTo>
                <a:lnTo>
                  <a:pt x="283" y="7"/>
                </a:lnTo>
                <a:lnTo>
                  <a:pt x="286" y="2"/>
                </a:lnTo>
                <a:lnTo>
                  <a:pt x="290" y="1"/>
                </a:lnTo>
                <a:lnTo>
                  <a:pt x="292" y="0"/>
                </a:lnTo>
                <a:lnTo>
                  <a:pt x="296" y="0"/>
                </a:lnTo>
                <a:lnTo>
                  <a:pt x="301" y="1"/>
                </a:lnTo>
                <a:lnTo>
                  <a:pt x="301" y="2"/>
                </a:lnTo>
                <a:lnTo>
                  <a:pt x="301" y="3"/>
                </a:lnTo>
                <a:lnTo>
                  <a:pt x="299" y="5"/>
                </a:lnTo>
                <a:lnTo>
                  <a:pt x="298" y="6"/>
                </a:lnTo>
                <a:lnTo>
                  <a:pt x="296" y="8"/>
                </a:lnTo>
                <a:lnTo>
                  <a:pt x="296" y="17"/>
                </a:lnTo>
                <a:lnTo>
                  <a:pt x="296" y="22"/>
                </a:lnTo>
                <a:lnTo>
                  <a:pt x="296" y="23"/>
                </a:lnTo>
                <a:lnTo>
                  <a:pt x="298" y="30"/>
                </a:lnTo>
                <a:lnTo>
                  <a:pt x="300" y="31"/>
                </a:lnTo>
                <a:lnTo>
                  <a:pt x="301" y="31"/>
                </a:lnTo>
                <a:lnTo>
                  <a:pt x="302" y="31"/>
                </a:lnTo>
                <a:lnTo>
                  <a:pt x="303" y="34"/>
                </a:lnTo>
                <a:lnTo>
                  <a:pt x="307" y="35"/>
                </a:lnTo>
                <a:lnTo>
                  <a:pt x="305" y="52"/>
                </a:lnTo>
                <a:lnTo>
                  <a:pt x="303" y="70"/>
                </a:lnTo>
                <a:lnTo>
                  <a:pt x="303" y="71"/>
                </a:lnTo>
                <a:lnTo>
                  <a:pt x="303" y="85"/>
                </a:lnTo>
                <a:lnTo>
                  <a:pt x="302" y="92"/>
                </a:lnTo>
                <a:lnTo>
                  <a:pt x="320" y="103"/>
                </a:lnTo>
                <a:lnTo>
                  <a:pt x="336" y="115"/>
                </a:lnTo>
                <a:lnTo>
                  <a:pt x="358" y="130"/>
                </a:lnTo>
                <a:lnTo>
                  <a:pt x="346" y="149"/>
                </a:lnTo>
                <a:lnTo>
                  <a:pt x="342" y="156"/>
                </a:lnTo>
                <a:lnTo>
                  <a:pt x="336" y="163"/>
                </a:lnTo>
                <a:lnTo>
                  <a:pt x="342" y="168"/>
                </a:lnTo>
                <a:lnTo>
                  <a:pt x="346" y="175"/>
                </a:lnTo>
                <a:lnTo>
                  <a:pt x="351" y="178"/>
                </a:lnTo>
                <a:lnTo>
                  <a:pt x="348" y="181"/>
                </a:lnTo>
                <a:lnTo>
                  <a:pt x="345" y="184"/>
                </a:lnTo>
                <a:lnTo>
                  <a:pt x="343" y="186"/>
                </a:lnTo>
                <a:lnTo>
                  <a:pt x="342" y="187"/>
                </a:lnTo>
                <a:lnTo>
                  <a:pt x="338" y="191"/>
                </a:lnTo>
                <a:lnTo>
                  <a:pt x="337" y="192"/>
                </a:lnTo>
                <a:lnTo>
                  <a:pt x="334" y="194"/>
                </a:lnTo>
                <a:lnTo>
                  <a:pt x="331" y="195"/>
                </a:lnTo>
                <a:lnTo>
                  <a:pt x="322" y="202"/>
                </a:lnTo>
                <a:lnTo>
                  <a:pt x="317" y="206"/>
                </a:lnTo>
                <a:lnTo>
                  <a:pt x="313" y="208"/>
                </a:lnTo>
                <a:lnTo>
                  <a:pt x="310" y="208"/>
                </a:lnTo>
                <a:lnTo>
                  <a:pt x="307" y="209"/>
                </a:lnTo>
                <a:lnTo>
                  <a:pt x="301" y="207"/>
                </a:lnTo>
                <a:lnTo>
                  <a:pt x="300" y="206"/>
                </a:lnTo>
                <a:lnTo>
                  <a:pt x="299" y="206"/>
                </a:lnTo>
                <a:lnTo>
                  <a:pt x="298" y="203"/>
                </a:lnTo>
                <a:lnTo>
                  <a:pt x="299" y="201"/>
                </a:lnTo>
                <a:lnTo>
                  <a:pt x="298" y="200"/>
                </a:lnTo>
                <a:lnTo>
                  <a:pt x="298" y="197"/>
                </a:lnTo>
                <a:lnTo>
                  <a:pt x="298" y="196"/>
                </a:lnTo>
                <a:lnTo>
                  <a:pt x="295" y="195"/>
                </a:lnTo>
                <a:lnTo>
                  <a:pt x="293" y="193"/>
                </a:lnTo>
                <a:lnTo>
                  <a:pt x="291" y="193"/>
                </a:lnTo>
                <a:lnTo>
                  <a:pt x="283" y="192"/>
                </a:lnTo>
                <a:lnTo>
                  <a:pt x="281" y="192"/>
                </a:lnTo>
                <a:lnTo>
                  <a:pt x="279" y="193"/>
                </a:lnTo>
                <a:lnTo>
                  <a:pt x="274" y="196"/>
                </a:lnTo>
                <a:lnTo>
                  <a:pt x="264" y="203"/>
                </a:lnTo>
                <a:lnTo>
                  <a:pt x="263" y="203"/>
                </a:lnTo>
                <a:lnTo>
                  <a:pt x="259" y="207"/>
                </a:lnTo>
                <a:lnTo>
                  <a:pt x="257" y="209"/>
                </a:lnTo>
                <a:lnTo>
                  <a:pt x="256" y="211"/>
                </a:lnTo>
                <a:lnTo>
                  <a:pt x="253" y="217"/>
                </a:lnTo>
                <a:lnTo>
                  <a:pt x="249" y="222"/>
                </a:lnTo>
                <a:lnTo>
                  <a:pt x="249" y="223"/>
                </a:lnTo>
                <a:lnTo>
                  <a:pt x="248" y="224"/>
                </a:lnTo>
                <a:lnTo>
                  <a:pt x="244" y="227"/>
                </a:lnTo>
                <a:lnTo>
                  <a:pt x="242" y="228"/>
                </a:lnTo>
                <a:lnTo>
                  <a:pt x="241" y="229"/>
                </a:lnTo>
                <a:lnTo>
                  <a:pt x="241" y="230"/>
                </a:lnTo>
                <a:lnTo>
                  <a:pt x="237" y="235"/>
                </a:lnTo>
                <a:lnTo>
                  <a:pt x="236" y="235"/>
                </a:lnTo>
                <a:lnTo>
                  <a:pt x="236" y="236"/>
                </a:lnTo>
                <a:lnTo>
                  <a:pt x="233" y="242"/>
                </a:lnTo>
                <a:lnTo>
                  <a:pt x="231" y="243"/>
                </a:lnTo>
                <a:lnTo>
                  <a:pt x="229" y="244"/>
                </a:lnTo>
                <a:lnTo>
                  <a:pt x="221" y="252"/>
                </a:lnTo>
                <a:lnTo>
                  <a:pt x="217" y="254"/>
                </a:lnTo>
                <a:lnTo>
                  <a:pt x="215" y="256"/>
                </a:lnTo>
                <a:lnTo>
                  <a:pt x="214" y="256"/>
                </a:lnTo>
                <a:lnTo>
                  <a:pt x="213" y="256"/>
                </a:lnTo>
                <a:lnTo>
                  <a:pt x="213" y="254"/>
                </a:lnTo>
                <a:lnTo>
                  <a:pt x="209" y="253"/>
                </a:lnTo>
                <a:lnTo>
                  <a:pt x="208" y="251"/>
                </a:lnTo>
                <a:lnTo>
                  <a:pt x="206" y="250"/>
                </a:lnTo>
                <a:lnTo>
                  <a:pt x="205" y="247"/>
                </a:lnTo>
                <a:lnTo>
                  <a:pt x="200" y="244"/>
                </a:lnTo>
                <a:lnTo>
                  <a:pt x="199" y="242"/>
                </a:lnTo>
                <a:lnTo>
                  <a:pt x="199" y="239"/>
                </a:lnTo>
                <a:lnTo>
                  <a:pt x="198" y="236"/>
                </a:lnTo>
                <a:lnTo>
                  <a:pt x="197" y="233"/>
                </a:lnTo>
                <a:lnTo>
                  <a:pt x="197" y="232"/>
                </a:lnTo>
                <a:lnTo>
                  <a:pt x="197" y="229"/>
                </a:lnTo>
                <a:lnTo>
                  <a:pt x="199" y="220"/>
                </a:lnTo>
                <a:lnTo>
                  <a:pt x="201" y="211"/>
                </a:lnTo>
                <a:lnTo>
                  <a:pt x="204" y="204"/>
                </a:lnTo>
                <a:lnTo>
                  <a:pt x="208" y="184"/>
                </a:lnTo>
                <a:lnTo>
                  <a:pt x="209" y="180"/>
                </a:lnTo>
                <a:lnTo>
                  <a:pt x="209" y="173"/>
                </a:lnTo>
                <a:lnTo>
                  <a:pt x="208" y="170"/>
                </a:lnTo>
                <a:lnTo>
                  <a:pt x="207" y="167"/>
                </a:lnTo>
                <a:lnTo>
                  <a:pt x="205" y="164"/>
                </a:lnTo>
                <a:lnTo>
                  <a:pt x="201" y="160"/>
                </a:lnTo>
                <a:lnTo>
                  <a:pt x="194" y="157"/>
                </a:lnTo>
                <a:lnTo>
                  <a:pt x="187" y="155"/>
                </a:lnTo>
                <a:lnTo>
                  <a:pt x="172" y="151"/>
                </a:lnTo>
                <a:lnTo>
                  <a:pt x="136" y="181"/>
                </a:lnTo>
                <a:lnTo>
                  <a:pt x="105" y="159"/>
                </a:lnTo>
                <a:lnTo>
                  <a:pt x="71" y="171"/>
                </a:lnTo>
                <a:lnTo>
                  <a:pt x="46" y="216"/>
                </a:lnTo>
                <a:lnTo>
                  <a:pt x="11" y="239"/>
                </a:lnTo>
                <a:lnTo>
                  <a:pt x="8" y="238"/>
                </a:lnTo>
                <a:lnTo>
                  <a:pt x="8" y="237"/>
                </a:lnTo>
                <a:lnTo>
                  <a:pt x="6" y="236"/>
                </a:lnTo>
                <a:lnTo>
                  <a:pt x="5" y="235"/>
                </a:lnTo>
                <a:lnTo>
                  <a:pt x="4" y="232"/>
                </a:lnTo>
                <a:lnTo>
                  <a:pt x="4" y="229"/>
                </a:lnTo>
                <a:lnTo>
                  <a:pt x="1" y="225"/>
                </a:lnTo>
                <a:lnTo>
                  <a:pt x="0" y="220"/>
                </a:lnTo>
                <a:lnTo>
                  <a:pt x="0" y="216"/>
                </a:lnTo>
                <a:lnTo>
                  <a:pt x="1" y="216"/>
                </a:lnTo>
                <a:lnTo>
                  <a:pt x="1" y="214"/>
                </a:lnTo>
                <a:lnTo>
                  <a:pt x="3" y="210"/>
                </a:lnTo>
                <a:lnTo>
                  <a:pt x="6" y="199"/>
                </a:lnTo>
                <a:lnTo>
                  <a:pt x="10" y="194"/>
                </a:lnTo>
                <a:lnTo>
                  <a:pt x="10" y="189"/>
                </a:lnTo>
                <a:lnTo>
                  <a:pt x="11" y="187"/>
                </a:lnTo>
                <a:lnTo>
                  <a:pt x="18" y="181"/>
                </a:lnTo>
                <a:lnTo>
                  <a:pt x="19" y="179"/>
                </a:lnTo>
                <a:lnTo>
                  <a:pt x="21" y="178"/>
                </a:lnTo>
                <a:lnTo>
                  <a:pt x="25" y="175"/>
                </a:lnTo>
                <a:lnTo>
                  <a:pt x="27" y="173"/>
                </a:lnTo>
                <a:lnTo>
                  <a:pt x="30" y="171"/>
                </a:lnTo>
                <a:lnTo>
                  <a:pt x="33" y="167"/>
                </a:lnTo>
                <a:lnTo>
                  <a:pt x="36" y="164"/>
                </a:lnTo>
                <a:lnTo>
                  <a:pt x="47" y="156"/>
                </a:lnTo>
                <a:lnTo>
                  <a:pt x="53" y="153"/>
                </a:lnTo>
                <a:lnTo>
                  <a:pt x="55" y="151"/>
                </a:lnTo>
                <a:lnTo>
                  <a:pt x="55" y="149"/>
                </a:lnTo>
                <a:lnTo>
                  <a:pt x="55" y="141"/>
                </a:lnTo>
                <a:lnTo>
                  <a:pt x="57" y="138"/>
                </a:lnTo>
                <a:lnTo>
                  <a:pt x="60" y="138"/>
                </a:lnTo>
                <a:lnTo>
                  <a:pt x="61" y="138"/>
                </a:lnTo>
                <a:lnTo>
                  <a:pt x="62" y="138"/>
                </a:lnTo>
                <a:lnTo>
                  <a:pt x="64" y="138"/>
                </a:lnTo>
                <a:lnTo>
                  <a:pt x="64" y="137"/>
                </a:lnTo>
                <a:lnTo>
                  <a:pt x="70" y="135"/>
                </a:lnTo>
                <a:lnTo>
                  <a:pt x="76" y="132"/>
                </a:lnTo>
                <a:lnTo>
                  <a:pt x="79" y="131"/>
                </a:lnTo>
                <a:lnTo>
                  <a:pt x="84" y="130"/>
                </a:lnTo>
                <a:lnTo>
                  <a:pt x="86" y="128"/>
                </a:lnTo>
                <a:lnTo>
                  <a:pt x="89" y="127"/>
                </a:lnTo>
                <a:lnTo>
                  <a:pt x="99" y="123"/>
                </a:lnTo>
                <a:lnTo>
                  <a:pt x="104" y="121"/>
                </a:lnTo>
                <a:lnTo>
                  <a:pt x="107" y="120"/>
                </a:lnTo>
                <a:lnTo>
                  <a:pt x="109" y="120"/>
                </a:lnTo>
                <a:lnTo>
                  <a:pt x="114" y="118"/>
                </a:lnTo>
                <a:lnTo>
                  <a:pt x="120" y="113"/>
                </a:lnTo>
                <a:lnTo>
                  <a:pt x="125" y="110"/>
                </a:lnTo>
                <a:lnTo>
                  <a:pt x="129" y="108"/>
                </a:lnTo>
                <a:lnTo>
                  <a:pt x="130" y="107"/>
                </a:lnTo>
                <a:lnTo>
                  <a:pt x="133" y="105"/>
                </a:lnTo>
                <a:lnTo>
                  <a:pt x="134" y="103"/>
                </a:lnTo>
                <a:lnTo>
                  <a:pt x="137" y="100"/>
                </a:lnTo>
                <a:lnTo>
                  <a:pt x="139" y="99"/>
                </a:lnTo>
                <a:lnTo>
                  <a:pt x="140" y="98"/>
                </a:lnTo>
                <a:lnTo>
                  <a:pt x="142" y="96"/>
                </a:lnTo>
                <a:lnTo>
                  <a:pt x="143" y="94"/>
                </a:lnTo>
                <a:lnTo>
                  <a:pt x="149" y="92"/>
                </a:lnTo>
                <a:lnTo>
                  <a:pt x="150" y="91"/>
                </a:lnTo>
                <a:lnTo>
                  <a:pt x="151" y="91"/>
                </a:lnTo>
                <a:lnTo>
                  <a:pt x="156" y="89"/>
                </a:lnTo>
                <a:lnTo>
                  <a:pt x="158" y="87"/>
                </a:lnTo>
                <a:lnTo>
                  <a:pt x="159" y="87"/>
                </a:lnTo>
                <a:lnTo>
                  <a:pt x="173" y="87"/>
                </a:lnTo>
                <a:lnTo>
                  <a:pt x="175" y="86"/>
                </a:lnTo>
              </a:path>
            </a:pathLst>
          </a:custGeom>
          <a:solidFill>
            <a:schemeClr val="accent3">
              <a:lumMod val="20000"/>
              <a:lumOff val="80000"/>
            </a:schemeClr>
          </a:solidFill>
          <a:ln w="1588">
            <a:solidFill>
              <a:schemeClr val="accent3">
                <a:lumMod val="5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 name="Freeform 142"/>
          <p:cNvSpPr>
            <a:spLocks/>
          </p:cNvSpPr>
          <p:nvPr/>
        </p:nvSpPr>
        <p:spPr bwMode="auto">
          <a:xfrm>
            <a:off x="5559425" y="1479551"/>
            <a:ext cx="388938" cy="384175"/>
          </a:xfrm>
          <a:custGeom>
            <a:avLst/>
            <a:gdLst>
              <a:gd name="T0" fmla="*/ 144 w 245"/>
              <a:gd name="T1" fmla="*/ 208 h 242"/>
              <a:gd name="T2" fmla="*/ 138 w 245"/>
              <a:gd name="T3" fmla="*/ 206 h 242"/>
              <a:gd name="T4" fmla="*/ 120 w 245"/>
              <a:gd name="T5" fmla="*/ 224 h 242"/>
              <a:gd name="T6" fmla="*/ 109 w 245"/>
              <a:gd name="T7" fmla="*/ 237 h 242"/>
              <a:gd name="T8" fmla="*/ 100 w 245"/>
              <a:gd name="T9" fmla="*/ 242 h 242"/>
              <a:gd name="T10" fmla="*/ 96 w 245"/>
              <a:gd name="T11" fmla="*/ 239 h 242"/>
              <a:gd name="T12" fmla="*/ 59 w 245"/>
              <a:gd name="T13" fmla="*/ 232 h 242"/>
              <a:gd name="T14" fmla="*/ 48 w 245"/>
              <a:gd name="T15" fmla="*/ 220 h 242"/>
              <a:gd name="T16" fmla="*/ 32 w 245"/>
              <a:gd name="T17" fmla="*/ 203 h 242"/>
              <a:gd name="T18" fmla="*/ 26 w 245"/>
              <a:gd name="T19" fmla="*/ 185 h 242"/>
              <a:gd name="T20" fmla="*/ 3 w 245"/>
              <a:gd name="T21" fmla="*/ 169 h 242"/>
              <a:gd name="T22" fmla="*/ 12 w 245"/>
              <a:gd name="T23" fmla="*/ 173 h 242"/>
              <a:gd name="T24" fmla="*/ 20 w 245"/>
              <a:gd name="T25" fmla="*/ 177 h 242"/>
              <a:gd name="T26" fmla="*/ 24 w 245"/>
              <a:gd name="T27" fmla="*/ 179 h 242"/>
              <a:gd name="T28" fmla="*/ 31 w 245"/>
              <a:gd name="T29" fmla="*/ 175 h 242"/>
              <a:gd name="T30" fmla="*/ 31 w 245"/>
              <a:gd name="T31" fmla="*/ 154 h 242"/>
              <a:gd name="T32" fmla="*/ 27 w 245"/>
              <a:gd name="T33" fmla="*/ 132 h 242"/>
              <a:gd name="T34" fmla="*/ 22 w 245"/>
              <a:gd name="T35" fmla="*/ 129 h 242"/>
              <a:gd name="T36" fmla="*/ 17 w 245"/>
              <a:gd name="T37" fmla="*/ 117 h 242"/>
              <a:gd name="T38" fmla="*/ 10 w 245"/>
              <a:gd name="T39" fmla="*/ 116 h 242"/>
              <a:gd name="T40" fmla="*/ 7 w 245"/>
              <a:gd name="T41" fmla="*/ 131 h 242"/>
              <a:gd name="T42" fmla="*/ 3 w 245"/>
              <a:gd name="T43" fmla="*/ 151 h 242"/>
              <a:gd name="T44" fmla="*/ 0 w 245"/>
              <a:gd name="T45" fmla="*/ 134 h 242"/>
              <a:gd name="T46" fmla="*/ 6 w 245"/>
              <a:gd name="T47" fmla="*/ 110 h 242"/>
              <a:gd name="T48" fmla="*/ 13 w 245"/>
              <a:gd name="T49" fmla="*/ 82 h 242"/>
              <a:gd name="T50" fmla="*/ 29 w 245"/>
              <a:gd name="T51" fmla="*/ 52 h 242"/>
              <a:gd name="T52" fmla="*/ 35 w 245"/>
              <a:gd name="T53" fmla="*/ 41 h 242"/>
              <a:gd name="T54" fmla="*/ 60 w 245"/>
              <a:gd name="T55" fmla="*/ 16 h 242"/>
              <a:gd name="T56" fmla="*/ 74 w 245"/>
              <a:gd name="T57" fmla="*/ 5 h 242"/>
              <a:gd name="T58" fmla="*/ 98 w 245"/>
              <a:gd name="T59" fmla="*/ 5 h 242"/>
              <a:gd name="T60" fmla="*/ 113 w 245"/>
              <a:gd name="T61" fmla="*/ 4 h 242"/>
              <a:gd name="T62" fmla="*/ 121 w 245"/>
              <a:gd name="T63" fmla="*/ 2 h 242"/>
              <a:gd name="T64" fmla="*/ 144 w 245"/>
              <a:gd name="T65" fmla="*/ 1 h 242"/>
              <a:gd name="T66" fmla="*/ 173 w 245"/>
              <a:gd name="T67" fmla="*/ 5 h 242"/>
              <a:gd name="T68" fmla="*/ 201 w 245"/>
              <a:gd name="T69" fmla="*/ 14 h 242"/>
              <a:gd name="T70" fmla="*/ 223 w 245"/>
              <a:gd name="T71" fmla="*/ 22 h 242"/>
              <a:gd name="T72" fmla="*/ 236 w 245"/>
              <a:gd name="T73" fmla="*/ 30 h 242"/>
              <a:gd name="T74" fmla="*/ 240 w 245"/>
              <a:gd name="T75" fmla="*/ 36 h 242"/>
              <a:gd name="T76" fmla="*/ 243 w 245"/>
              <a:gd name="T77" fmla="*/ 44 h 242"/>
              <a:gd name="T78" fmla="*/ 236 w 245"/>
              <a:gd name="T79" fmla="*/ 46 h 242"/>
              <a:gd name="T80" fmla="*/ 235 w 245"/>
              <a:gd name="T81" fmla="*/ 53 h 242"/>
              <a:gd name="T82" fmla="*/ 235 w 245"/>
              <a:gd name="T83" fmla="*/ 64 h 242"/>
              <a:gd name="T84" fmla="*/ 236 w 245"/>
              <a:gd name="T85" fmla="*/ 75 h 242"/>
              <a:gd name="T86" fmla="*/ 238 w 245"/>
              <a:gd name="T87" fmla="*/ 100 h 242"/>
              <a:gd name="T88" fmla="*/ 230 w 245"/>
              <a:gd name="T89" fmla="*/ 113 h 242"/>
              <a:gd name="T90" fmla="*/ 225 w 245"/>
              <a:gd name="T91" fmla="*/ 129 h 242"/>
              <a:gd name="T92" fmla="*/ 213 w 245"/>
              <a:gd name="T93" fmla="*/ 159 h 242"/>
              <a:gd name="T94" fmla="*/ 210 w 245"/>
              <a:gd name="T95" fmla="*/ 173 h 242"/>
              <a:gd name="T96" fmla="*/ 193 w 245"/>
              <a:gd name="T97" fmla="*/ 184 h 242"/>
              <a:gd name="T98" fmla="*/ 173 w 245"/>
              <a:gd name="T99" fmla="*/ 195 h 242"/>
              <a:gd name="T100" fmla="*/ 154 w 245"/>
              <a:gd name="T101" fmla="*/ 197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45" h="242">
                <a:moveTo>
                  <a:pt x="154" y="197"/>
                </a:moveTo>
                <a:lnTo>
                  <a:pt x="149" y="202"/>
                </a:lnTo>
                <a:lnTo>
                  <a:pt x="147" y="203"/>
                </a:lnTo>
                <a:lnTo>
                  <a:pt x="144" y="208"/>
                </a:lnTo>
                <a:lnTo>
                  <a:pt x="143" y="208"/>
                </a:lnTo>
                <a:lnTo>
                  <a:pt x="142" y="208"/>
                </a:lnTo>
                <a:lnTo>
                  <a:pt x="138" y="209"/>
                </a:lnTo>
                <a:lnTo>
                  <a:pt x="138" y="206"/>
                </a:lnTo>
                <a:lnTo>
                  <a:pt x="136" y="209"/>
                </a:lnTo>
                <a:lnTo>
                  <a:pt x="131" y="213"/>
                </a:lnTo>
                <a:lnTo>
                  <a:pt x="123" y="219"/>
                </a:lnTo>
                <a:lnTo>
                  <a:pt x="120" y="224"/>
                </a:lnTo>
                <a:lnTo>
                  <a:pt x="115" y="227"/>
                </a:lnTo>
                <a:lnTo>
                  <a:pt x="114" y="230"/>
                </a:lnTo>
                <a:lnTo>
                  <a:pt x="114" y="233"/>
                </a:lnTo>
                <a:lnTo>
                  <a:pt x="109" y="237"/>
                </a:lnTo>
                <a:lnTo>
                  <a:pt x="105" y="237"/>
                </a:lnTo>
                <a:lnTo>
                  <a:pt x="102" y="239"/>
                </a:lnTo>
                <a:lnTo>
                  <a:pt x="101" y="241"/>
                </a:lnTo>
                <a:lnTo>
                  <a:pt x="100" y="242"/>
                </a:lnTo>
                <a:lnTo>
                  <a:pt x="99" y="242"/>
                </a:lnTo>
                <a:lnTo>
                  <a:pt x="99" y="242"/>
                </a:lnTo>
                <a:lnTo>
                  <a:pt x="98" y="240"/>
                </a:lnTo>
                <a:lnTo>
                  <a:pt x="96" y="239"/>
                </a:lnTo>
                <a:lnTo>
                  <a:pt x="88" y="235"/>
                </a:lnTo>
                <a:lnTo>
                  <a:pt x="79" y="233"/>
                </a:lnTo>
                <a:lnTo>
                  <a:pt x="73" y="233"/>
                </a:lnTo>
                <a:lnTo>
                  <a:pt x="59" y="232"/>
                </a:lnTo>
                <a:lnTo>
                  <a:pt x="57" y="231"/>
                </a:lnTo>
                <a:lnTo>
                  <a:pt x="52" y="226"/>
                </a:lnTo>
                <a:lnTo>
                  <a:pt x="52" y="225"/>
                </a:lnTo>
                <a:lnTo>
                  <a:pt x="48" y="220"/>
                </a:lnTo>
                <a:lnTo>
                  <a:pt x="43" y="216"/>
                </a:lnTo>
                <a:lnTo>
                  <a:pt x="39" y="212"/>
                </a:lnTo>
                <a:lnTo>
                  <a:pt x="35" y="208"/>
                </a:lnTo>
                <a:lnTo>
                  <a:pt x="32" y="203"/>
                </a:lnTo>
                <a:lnTo>
                  <a:pt x="30" y="197"/>
                </a:lnTo>
                <a:lnTo>
                  <a:pt x="30" y="197"/>
                </a:lnTo>
                <a:lnTo>
                  <a:pt x="28" y="190"/>
                </a:lnTo>
                <a:lnTo>
                  <a:pt x="26" y="185"/>
                </a:lnTo>
                <a:lnTo>
                  <a:pt x="19" y="179"/>
                </a:lnTo>
                <a:lnTo>
                  <a:pt x="8" y="175"/>
                </a:lnTo>
                <a:lnTo>
                  <a:pt x="3" y="170"/>
                </a:lnTo>
                <a:lnTo>
                  <a:pt x="3" y="169"/>
                </a:lnTo>
                <a:lnTo>
                  <a:pt x="5" y="169"/>
                </a:lnTo>
                <a:lnTo>
                  <a:pt x="7" y="170"/>
                </a:lnTo>
                <a:lnTo>
                  <a:pt x="10" y="173"/>
                </a:lnTo>
                <a:lnTo>
                  <a:pt x="12" y="173"/>
                </a:lnTo>
                <a:lnTo>
                  <a:pt x="13" y="173"/>
                </a:lnTo>
                <a:lnTo>
                  <a:pt x="13" y="173"/>
                </a:lnTo>
                <a:lnTo>
                  <a:pt x="20" y="177"/>
                </a:lnTo>
                <a:lnTo>
                  <a:pt x="20" y="177"/>
                </a:lnTo>
                <a:lnTo>
                  <a:pt x="22" y="179"/>
                </a:lnTo>
                <a:lnTo>
                  <a:pt x="23" y="179"/>
                </a:lnTo>
                <a:lnTo>
                  <a:pt x="23" y="177"/>
                </a:lnTo>
                <a:lnTo>
                  <a:pt x="24" y="179"/>
                </a:lnTo>
                <a:lnTo>
                  <a:pt x="26" y="180"/>
                </a:lnTo>
                <a:lnTo>
                  <a:pt x="28" y="180"/>
                </a:lnTo>
                <a:lnTo>
                  <a:pt x="29" y="179"/>
                </a:lnTo>
                <a:lnTo>
                  <a:pt x="31" y="175"/>
                </a:lnTo>
                <a:lnTo>
                  <a:pt x="34" y="170"/>
                </a:lnTo>
                <a:lnTo>
                  <a:pt x="34" y="165"/>
                </a:lnTo>
                <a:lnTo>
                  <a:pt x="32" y="160"/>
                </a:lnTo>
                <a:lnTo>
                  <a:pt x="31" y="154"/>
                </a:lnTo>
                <a:lnTo>
                  <a:pt x="31" y="151"/>
                </a:lnTo>
                <a:lnTo>
                  <a:pt x="29" y="146"/>
                </a:lnTo>
                <a:lnTo>
                  <a:pt x="28" y="140"/>
                </a:lnTo>
                <a:lnTo>
                  <a:pt x="27" y="132"/>
                </a:lnTo>
                <a:lnTo>
                  <a:pt x="27" y="131"/>
                </a:lnTo>
                <a:lnTo>
                  <a:pt x="26" y="131"/>
                </a:lnTo>
                <a:lnTo>
                  <a:pt x="23" y="129"/>
                </a:lnTo>
                <a:lnTo>
                  <a:pt x="22" y="129"/>
                </a:lnTo>
                <a:lnTo>
                  <a:pt x="21" y="126"/>
                </a:lnTo>
                <a:lnTo>
                  <a:pt x="19" y="124"/>
                </a:lnTo>
                <a:lnTo>
                  <a:pt x="17" y="122"/>
                </a:lnTo>
                <a:lnTo>
                  <a:pt x="17" y="117"/>
                </a:lnTo>
                <a:lnTo>
                  <a:pt x="16" y="115"/>
                </a:lnTo>
                <a:lnTo>
                  <a:pt x="15" y="113"/>
                </a:lnTo>
                <a:lnTo>
                  <a:pt x="12" y="113"/>
                </a:lnTo>
                <a:lnTo>
                  <a:pt x="10" y="116"/>
                </a:lnTo>
                <a:lnTo>
                  <a:pt x="9" y="116"/>
                </a:lnTo>
                <a:lnTo>
                  <a:pt x="8" y="122"/>
                </a:lnTo>
                <a:lnTo>
                  <a:pt x="7" y="126"/>
                </a:lnTo>
                <a:lnTo>
                  <a:pt x="7" y="131"/>
                </a:lnTo>
                <a:lnTo>
                  <a:pt x="5" y="137"/>
                </a:lnTo>
                <a:lnTo>
                  <a:pt x="3" y="144"/>
                </a:lnTo>
                <a:lnTo>
                  <a:pt x="6" y="151"/>
                </a:lnTo>
                <a:lnTo>
                  <a:pt x="3" y="151"/>
                </a:lnTo>
                <a:lnTo>
                  <a:pt x="0" y="149"/>
                </a:lnTo>
                <a:lnTo>
                  <a:pt x="0" y="145"/>
                </a:lnTo>
                <a:lnTo>
                  <a:pt x="0" y="143"/>
                </a:lnTo>
                <a:lnTo>
                  <a:pt x="0" y="134"/>
                </a:lnTo>
                <a:lnTo>
                  <a:pt x="1" y="130"/>
                </a:lnTo>
                <a:lnTo>
                  <a:pt x="1" y="122"/>
                </a:lnTo>
                <a:lnTo>
                  <a:pt x="5" y="113"/>
                </a:lnTo>
                <a:lnTo>
                  <a:pt x="6" y="110"/>
                </a:lnTo>
                <a:lnTo>
                  <a:pt x="8" y="100"/>
                </a:lnTo>
                <a:lnTo>
                  <a:pt x="10" y="90"/>
                </a:lnTo>
                <a:lnTo>
                  <a:pt x="12" y="86"/>
                </a:lnTo>
                <a:lnTo>
                  <a:pt x="13" y="82"/>
                </a:lnTo>
                <a:lnTo>
                  <a:pt x="16" y="77"/>
                </a:lnTo>
                <a:lnTo>
                  <a:pt x="19" y="70"/>
                </a:lnTo>
                <a:lnTo>
                  <a:pt x="20" y="67"/>
                </a:lnTo>
                <a:lnTo>
                  <a:pt x="29" y="52"/>
                </a:lnTo>
                <a:lnTo>
                  <a:pt x="30" y="50"/>
                </a:lnTo>
                <a:lnTo>
                  <a:pt x="31" y="47"/>
                </a:lnTo>
                <a:lnTo>
                  <a:pt x="34" y="44"/>
                </a:lnTo>
                <a:lnTo>
                  <a:pt x="35" y="41"/>
                </a:lnTo>
                <a:lnTo>
                  <a:pt x="38" y="37"/>
                </a:lnTo>
                <a:lnTo>
                  <a:pt x="41" y="34"/>
                </a:lnTo>
                <a:lnTo>
                  <a:pt x="52" y="23"/>
                </a:lnTo>
                <a:lnTo>
                  <a:pt x="60" y="16"/>
                </a:lnTo>
                <a:lnTo>
                  <a:pt x="66" y="11"/>
                </a:lnTo>
                <a:lnTo>
                  <a:pt x="71" y="8"/>
                </a:lnTo>
                <a:lnTo>
                  <a:pt x="74" y="7"/>
                </a:lnTo>
                <a:lnTo>
                  <a:pt x="74" y="5"/>
                </a:lnTo>
                <a:lnTo>
                  <a:pt x="80" y="4"/>
                </a:lnTo>
                <a:lnTo>
                  <a:pt x="89" y="4"/>
                </a:lnTo>
                <a:lnTo>
                  <a:pt x="94" y="5"/>
                </a:lnTo>
                <a:lnTo>
                  <a:pt x="98" y="5"/>
                </a:lnTo>
                <a:lnTo>
                  <a:pt x="101" y="5"/>
                </a:lnTo>
                <a:lnTo>
                  <a:pt x="107" y="3"/>
                </a:lnTo>
                <a:lnTo>
                  <a:pt x="110" y="3"/>
                </a:lnTo>
                <a:lnTo>
                  <a:pt x="113" y="4"/>
                </a:lnTo>
                <a:lnTo>
                  <a:pt x="114" y="4"/>
                </a:lnTo>
                <a:lnTo>
                  <a:pt x="120" y="3"/>
                </a:lnTo>
                <a:lnTo>
                  <a:pt x="121" y="3"/>
                </a:lnTo>
                <a:lnTo>
                  <a:pt x="121" y="2"/>
                </a:lnTo>
                <a:lnTo>
                  <a:pt x="134" y="2"/>
                </a:lnTo>
                <a:lnTo>
                  <a:pt x="138" y="3"/>
                </a:lnTo>
                <a:lnTo>
                  <a:pt x="141" y="2"/>
                </a:lnTo>
                <a:lnTo>
                  <a:pt x="144" y="1"/>
                </a:lnTo>
                <a:lnTo>
                  <a:pt x="152" y="0"/>
                </a:lnTo>
                <a:lnTo>
                  <a:pt x="159" y="2"/>
                </a:lnTo>
                <a:lnTo>
                  <a:pt x="168" y="3"/>
                </a:lnTo>
                <a:lnTo>
                  <a:pt x="173" y="5"/>
                </a:lnTo>
                <a:lnTo>
                  <a:pt x="177" y="7"/>
                </a:lnTo>
                <a:lnTo>
                  <a:pt x="194" y="9"/>
                </a:lnTo>
                <a:lnTo>
                  <a:pt x="196" y="10"/>
                </a:lnTo>
                <a:lnTo>
                  <a:pt x="201" y="14"/>
                </a:lnTo>
                <a:lnTo>
                  <a:pt x="207" y="16"/>
                </a:lnTo>
                <a:lnTo>
                  <a:pt x="213" y="18"/>
                </a:lnTo>
                <a:lnTo>
                  <a:pt x="221" y="21"/>
                </a:lnTo>
                <a:lnTo>
                  <a:pt x="223" y="22"/>
                </a:lnTo>
                <a:lnTo>
                  <a:pt x="228" y="26"/>
                </a:lnTo>
                <a:lnTo>
                  <a:pt x="231" y="28"/>
                </a:lnTo>
                <a:lnTo>
                  <a:pt x="233" y="29"/>
                </a:lnTo>
                <a:lnTo>
                  <a:pt x="236" y="30"/>
                </a:lnTo>
                <a:lnTo>
                  <a:pt x="236" y="30"/>
                </a:lnTo>
                <a:lnTo>
                  <a:pt x="236" y="32"/>
                </a:lnTo>
                <a:lnTo>
                  <a:pt x="238" y="33"/>
                </a:lnTo>
                <a:lnTo>
                  <a:pt x="240" y="36"/>
                </a:lnTo>
                <a:lnTo>
                  <a:pt x="244" y="39"/>
                </a:lnTo>
                <a:lnTo>
                  <a:pt x="245" y="39"/>
                </a:lnTo>
                <a:lnTo>
                  <a:pt x="243" y="44"/>
                </a:lnTo>
                <a:lnTo>
                  <a:pt x="243" y="44"/>
                </a:lnTo>
                <a:lnTo>
                  <a:pt x="240" y="45"/>
                </a:lnTo>
                <a:lnTo>
                  <a:pt x="238" y="46"/>
                </a:lnTo>
                <a:lnTo>
                  <a:pt x="237" y="45"/>
                </a:lnTo>
                <a:lnTo>
                  <a:pt x="236" y="46"/>
                </a:lnTo>
                <a:lnTo>
                  <a:pt x="235" y="48"/>
                </a:lnTo>
                <a:lnTo>
                  <a:pt x="235" y="51"/>
                </a:lnTo>
                <a:lnTo>
                  <a:pt x="235" y="52"/>
                </a:lnTo>
                <a:lnTo>
                  <a:pt x="235" y="53"/>
                </a:lnTo>
                <a:lnTo>
                  <a:pt x="232" y="55"/>
                </a:lnTo>
                <a:lnTo>
                  <a:pt x="232" y="58"/>
                </a:lnTo>
                <a:lnTo>
                  <a:pt x="233" y="62"/>
                </a:lnTo>
                <a:lnTo>
                  <a:pt x="235" y="64"/>
                </a:lnTo>
                <a:lnTo>
                  <a:pt x="236" y="64"/>
                </a:lnTo>
                <a:lnTo>
                  <a:pt x="237" y="67"/>
                </a:lnTo>
                <a:lnTo>
                  <a:pt x="237" y="70"/>
                </a:lnTo>
                <a:lnTo>
                  <a:pt x="236" y="75"/>
                </a:lnTo>
                <a:lnTo>
                  <a:pt x="236" y="79"/>
                </a:lnTo>
                <a:lnTo>
                  <a:pt x="238" y="87"/>
                </a:lnTo>
                <a:lnTo>
                  <a:pt x="239" y="91"/>
                </a:lnTo>
                <a:lnTo>
                  <a:pt x="238" y="100"/>
                </a:lnTo>
                <a:lnTo>
                  <a:pt x="235" y="109"/>
                </a:lnTo>
                <a:lnTo>
                  <a:pt x="233" y="111"/>
                </a:lnTo>
                <a:lnTo>
                  <a:pt x="232" y="111"/>
                </a:lnTo>
                <a:lnTo>
                  <a:pt x="230" y="113"/>
                </a:lnTo>
                <a:lnTo>
                  <a:pt x="228" y="119"/>
                </a:lnTo>
                <a:lnTo>
                  <a:pt x="228" y="125"/>
                </a:lnTo>
                <a:lnTo>
                  <a:pt x="226" y="127"/>
                </a:lnTo>
                <a:lnTo>
                  <a:pt x="225" y="129"/>
                </a:lnTo>
                <a:lnTo>
                  <a:pt x="223" y="131"/>
                </a:lnTo>
                <a:lnTo>
                  <a:pt x="218" y="141"/>
                </a:lnTo>
                <a:lnTo>
                  <a:pt x="216" y="148"/>
                </a:lnTo>
                <a:lnTo>
                  <a:pt x="213" y="159"/>
                </a:lnTo>
                <a:lnTo>
                  <a:pt x="208" y="169"/>
                </a:lnTo>
                <a:lnTo>
                  <a:pt x="209" y="170"/>
                </a:lnTo>
                <a:lnTo>
                  <a:pt x="210" y="170"/>
                </a:lnTo>
                <a:lnTo>
                  <a:pt x="210" y="173"/>
                </a:lnTo>
                <a:lnTo>
                  <a:pt x="209" y="175"/>
                </a:lnTo>
                <a:lnTo>
                  <a:pt x="207" y="177"/>
                </a:lnTo>
                <a:lnTo>
                  <a:pt x="203" y="179"/>
                </a:lnTo>
                <a:lnTo>
                  <a:pt x="193" y="184"/>
                </a:lnTo>
                <a:lnTo>
                  <a:pt x="183" y="190"/>
                </a:lnTo>
                <a:lnTo>
                  <a:pt x="181" y="191"/>
                </a:lnTo>
                <a:lnTo>
                  <a:pt x="180" y="192"/>
                </a:lnTo>
                <a:lnTo>
                  <a:pt x="173" y="195"/>
                </a:lnTo>
                <a:lnTo>
                  <a:pt x="164" y="196"/>
                </a:lnTo>
                <a:lnTo>
                  <a:pt x="159" y="196"/>
                </a:lnTo>
                <a:lnTo>
                  <a:pt x="157" y="196"/>
                </a:lnTo>
                <a:lnTo>
                  <a:pt x="154" y="197"/>
                </a:lnTo>
                <a:lnTo>
                  <a:pt x="154" y="197"/>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 name="Freeform 152"/>
          <p:cNvSpPr>
            <a:spLocks noEditPoints="1"/>
          </p:cNvSpPr>
          <p:nvPr/>
        </p:nvSpPr>
        <p:spPr bwMode="auto">
          <a:xfrm>
            <a:off x="2063750" y="2257426"/>
            <a:ext cx="495300" cy="1120775"/>
          </a:xfrm>
          <a:custGeom>
            <a:avLst/>
            <a:gdLst>
              <a:gd name="T0" fmla="*/ 162 w 312"/>
              <a:gd name="T1" fmla="*/ 688 h 706"/>
              <a:gd name="T2" fmla="*/ 119 w 312"/>
              <a:gd name="T3" fmla="*/ 678 h 706"/>
              <a:gd name="T4" fmla="*/ 96 w 312"/>
              <a:gd name="T5" fmla="*/ 664 h 706"/>
              <a:gd name="T6" fmla="*/ 79 w 312"/>
              <a:gd name="T7" fmla="*/ 653 h 706"/>
              <a:gd name="T8" fmla="*/ 64 w 312"/>
              <a:gd name="T9" fmla="*/ 645 h 706"/>
              <a:gd name="T10" fmla="*/ 45 w 312"/>
              <a:gd name="T11" fmla="*/ 634 h 706"/>
              <a:gd name="T12" fmla="*/ 26 w 312"/>
              <a:gd name="T13" fmla="*/ 625 h 706"/>
              <a:gd name="T14" fmla="*/ 10 w 312"/>
              <a:gd name="T15" fmla="*/ 614 h 706"/>
              <a:gd name="T16" fmla="*/ 7 w 312"/>
              <a:gd name="T17" fmla="*/ 602 h 706"/>
              <a:gd name="T18" fmla="*/ 14 w 312"/>
              <a:gd name="T19" fmla="*/ 589 h 706"/>
              <a:gd name="T20" fmla="*/ 19 w 312"/>
              <a:gd name="T21" fmla="*/ 582 h 706"/>
              <a:gd name="T22" fmla="*/ 30 w 312"/>
              <a:gd name="T23" fmla="*/ 573 h 706"/>
              <a:gd name="T24" fmla="*/ 35 w 312"/>
              <a:gd name="T25" fmla="*/ 553 h 706"/>
              <a:gd name="T26" fmla="*/ 43 w 312"/>
              <a:gd name="T27" fmla="*/ 550 h 706"/>
              <a:gd name="T28" fmla="*/ 47 w 312"/>
              <a:gd name="T29" fmla="*/ 541 h 706"/>
              <a:gd name="T30" fmla="*/ 60 w 312"/>
              <a:gd name="T31" fmla="*/ 542 h 706"/>
              <a:gd name="T32" fmla="*/ 64 w 312"/>
              <a:gd name="T33" fmla="*/ 531 h 706"/>
              <a:gd name="T34" fmla="*/ 66 w 312"/>
              <a:gd name="T35" fmla="*/ 523 h 706"/>
              <a:gd name="T36" fmla="*/ 73 w 312"/>
              <a:gd name="T37" fmla="*/ 513 h 706"/>
              <a:gd name="T38" fmla="*/ 87 w 312"/>
              <a:gd name="T39" fmla="*/ 506 h 706"/>
              <a:gd name="T40" fmla="*/ 91 w 312"/>
              <a:gd name="T41" fmla="*/ 499 h 706"/>
              <a:gd name="T42" fmla="*/ 101 w 312"/>
              <a:gd name="T43" fmla="*/ 495 h 706"/>
              <a:gd name="T44" fmla="*/ 111 w 312"/>
              <a:gd name="T45" fmla="*/ 477 h 706"/>
              <a:gd name="T46" fmla="*/ 118 w 312"/>
              <a:gd name="T47" fmla="*/ 464 h 706"/>
              <a:gd name="T48" fmla="*/ 126 w 312"/>
              <a:gd name="T49" fmla="*/ 451 h 706"/>
              <a:gd name="T50" fmla="*/ 129 w 312"/>
              <a:gd name="T51" fmla="*/ 440 h 706"/>
              <a:gd name="T52" fmla="*/ 134 w 312"/>
              <a:gd name="T53" fmla="*/ 426 h 706"/>
              <a:gd name="T54" fmla="*/ 144 w 312"/>
              <a:gd name="T55" fmla="*/ 415 h 706"/>
              <a:gd name="T56" fmla="*/ 140 w 312"/>
              <a:gd name="T57" fmla="*/ 395 h 706"/>
              <a:gd name="T58" fmla="*/ 116 w 312"/>
              <a:gd name="T59" fmla="*/ 388 h 706"/>
              <a:gd name="T60" fmla="*/ 116 w 312"/>
              <a:gd name="T61" fmla="*/ 376 h 706"/>
              <a:gd name="T62" fmla="*/ 133 w 312"/>
              <a:gd name="T63" fmla="*/ 375 h 706"/>
              <a:gd name="T64" fmla="*/ 139 w 312"/>
              <a:gd name="T65" fmla="*/ 367 h 706"/>
              <a:gd name="T66" fmla="*/ 148 w 312"/>
              <a:gd name="T67" fmla="*/ 377 h 706"/>
              <a:gd name="T68" fmla="*/ 160 w 312"/>
              <a:gd name="T69" fmla="*/ 388 h 706"/>
              <a:gd name="T70" fmla="*/ 165 w 312"/>
              <a:gd name="T71" fmla="*/ 399 h 706"/>
              <a:gd name="T72" fmla="*/ 174 w 312"/>
              <a:gd name="T73" fmla="*/ 412 h 706"/>
              <a:gd name="T74" fmla="*/ 179 w 312"/>
              <a:gd name="T75" fmla="*/ 418 h 706"/>
              <a:gd name="T76" fmla="*/ 179 w 312"/>
              <a:gd name="T77" fmla="*/ 435 h 706"/>
              <a:gd name="T78" fmla="*/ 176 w 312"/>
              <a:gd name="T79" fmla="*/ 448 h 706"/>
              <a:gd name="T80" fmla="*/ 174 w 312"/>
              <a:gd name="T81" fmla="*/ 466 h 706"/>
              <a:gd name="T82" fmla="*/ 174 w 312"/>
              <a:gd name="T83" fmla="*/ 478 h 706"/>
              <a:gd name="T84" fmla="*/ 181 w 312"/>
              <a:gd name="T85" fmla="*/ 494 h 706"/>
              <a:gd name="T86" fmla="*/ 200 w 312"/>
              <a:gd name="T87" fmla="*/ 507 h 706"/>
              <a:gd name="T88" fmla="*/ 217 w 312"/>
              <a:gd name="T89" fmla="*/ 546 h 706"/>
              <a:gd name="T90" fmla="*/ 233 w 312"/>
              <a:gd name="T91" fmla="*/ 581 h 706"/>
              <a:gd name="T92" fmla="*/ 247 w 312"/>
              <a:gd name="T93" fmla="*/ 598 h 706"/>
              <a:gd name="T94" fmla="*/ 255 w 312"/>
              <a:gd name="T95" fmla="*/ 607 h 706"/>
              <a:gd name="T96" fmla="*/ 265 w 312"/>
              <a:gd name="T97" fmla="*/ 627 h 706"/>
              <a:gd name="T98" fmla="*/ 263 w 312"/>
              <a:gd name="T99" fmla="*/ 650 h 706"/>
              <a:gd name="T100" fmla="*/ 256 w 312"/>
              <a:gd name="T101" fmla="*/ 674 h 706"/>
              <a:gd name="T102" fmla="*/ 239 w 312"/>
              <a:gd name="T103" fmla="*/ 686 h 706"/>
              <a:gd name="T104" fmla="*/ 230 w 312"/>
              <a:gd name="T105" fmla="*/ 703 h 706"/>
              <a:gd name="T106" fmla="*/ 193 w 312"/>
              <a:gd name="T107" fmla="*/ 696 h 706"/>
              <a:gd name="T108" fmla="*/ 311 w 312"/>
              <a:gd name="T109" fmla="*/ 3 h 706"/>
              <a:gd name="T110" fmla="*/ 1 w 312"/>
              <a:gd name="T111" fmla="*/ 611 h 706"/>
              <a:gd name="T112" fmla="*/ 3 w 312"/>
              <a:gd name="T113" fmla="*/ 612 h 706"/>
              <a:gd name="T114" fmla="*/ 222 w 312"/>
              <a:gd name="T115" fmla="*/ 237 h 706"/>
              <a:gd name="T116" fmla="*/ 59 w 312"/>
              <a:gd name="T117" fmla="*/ 526 h 706"/>
              <a:gd name="T118" fmla="*/ 57 w 312"/>
              <a:gd name="T119" fmla="*/ 527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12" h="706">
                <a:moveTo>
                  <a:pt x="182" y="693"/>
                </a:moveTo>
                <a:lnTo>
                  <a:pt x="172" y="693"/>
                </a:lnTo>
                <a:lnTo>
                  <a:pt x="169" y="692"/>
                </a:lnTo>
                <a:lnTo>
                  <a:pt x="168" y="692"/>
                </a:lnTo>
                <a:lnTo>
                  <a:pt x="167" y="690"/>
                </a:lnTo>
                <a:lnTo>
                  <a:pt x="166" y="689"/>
                </a:lnTo>
                <a:lnTo>
                  <a:pt x="162" y="688"/>
                </a:lnTo>
                <a:lnTo>
                  <a:pt x="158" y="686"/>
                </a:lnTo>
                <a:lnTo>
                  <a:pt x="157" y="686"/>
                </a:lnTo>
                <a:lnTo>
                  <a:pt x="155" y="685"/>
                </a:lnTo>
                <a:lnTo>
                  <a:pt x="145" y="682"/>
                </a:lnTo>
                <a:lnTo>
                  <a:pt x="138" y="682"/>
                </a:lnTo>
                <a:lnTo>
                  <a:pt x="132" y="682"/>
                </a:lnTo>
                <a:lnTo>
                  <a:pt x="119" y="678"/>
                </a:lnTo>
                <a:lnTo>
                  <a:pt x="115" y="676"/>
                </a:lnTo>
                <a:lnTo>
                  <a:pt x="114" y="676"/>
                </a:lnTo>
                <a:lnTo>
                  <a:pt x="114" y="675"/>
                </a:lnTo>
                <a:lnTo>
                  <a:pt x="108" y="671"/>
                </a:lnTo>
                <a:lnTo>
                  <a:pt x="102" y="668"/>
                </a:lnTo>
                <a:lnTo>
                  <a:pt x="97" y="665"/>
                </a:lnTo>
                <a:lnTo>
                  <a:pt x="96" y="664"/>
                </a:lnTo>
                <a:lnTo>
                  <a:pt x="89" y="662"/>
                </a:lnTo>
                <a:lnTo>
                  <a:pt x="86" y="660"/>
                </a:lnTo>
                <a:lnTo>
                  <a:pt x="83" y="657"/>
                </a:lnTo>
                <a:lnTo>
                  <a:pt x="82" y="656"/>
                </a:lnTo>
                <a:lnTo>
                  <a:pt x="81" y="655"/>
                </a:lnTo>
                <a:lnTo>
                  <a:pt x="81" y="654"/>
                </a:lnTo>
                <a:lnTo>
                  <a:pt x="79" y="653"/>
                </a:lnTo>
                <a:lnTo>
                  <a:pt x="79" y="651"/>
                </a:lnTo>
                <a:lnTo>
                  <a:pt x="72" y="649"/>
                </a:lnTo>
                <a:lnTo>
                  <a:pt x="69" y="648"/>
                </a:lnTo>
                <a:lnTo>
                  <a:pt x="66" y="646"/>
                </a:lnTo>
                <a:lnTo>
                  <a:pt x="65" y="646"/>
                </a:lnTo>
                <a:lnTo>
                  <a:pt x="65" y="645"/>
                </a:lnTo>
                <a:lnTo>
                  <a:pt x="64" y="645"/>
                </a:lnTo>
                <a:lnTo>
                  <a:pt x="62" y="643"/>
                </a:lnTo>
                <a:lnTo>
                  <a:pt x="60" y="641"/>
                </a:lnTo>
                <a:lnTo>
                  <a:pt x="59" y="640"/>
                </a:lnTo>
                <a:lnTo>
                  <a:pt x="58" y="639"/>
                </a:lnTo>
                <a:lnTo>
                  <a:pt x="51" y="635"/>
                </a:lnTo>
                <a:lnTo>
                  <a:pt x="46" y="635"/>
                </a:lnTo>
                <a:lnTo>
                  <a:pt x="45" y="634"/>
                </a:lnTo>
                <a:lnTo>
                  <a:pt x="42" y="632"/>
                </a:lnTo>
                <a:lnTo>
                  <a:pt x="37" y="631"/>
                </a:lnTo>
                <a:lnTo>
                  <a:pt x="36" y="631"/>
                </a:lnTo>
                <a:lnTo>
                  <a:pt x="33" y="628"/>
                </a:lnTo>
                <a:lnTo>
                  <a:pt x="32" y="627"/>
                </a:lnTo>
                <a:lnTo>
                  <a:pt x="30" y="626"/>
                </a:lnTo>
                <a:lnTo>
                  <a:pt x="26" y="625"/>
                </a:lnTo>
                <a:lnTo>
                  <a:pt x="24" y="624"/>
                </a:lnTo>
                <a:lnTo>
                  <a:pt x="22" y="622"/>
                </a:lnTo>
                <a:lnTo>
                  <a:pt x="19" y="622"/>
                </a:lnTo>
                <a:lnTo>
                  <a:pt x="16" y="620"/>
                </a:lnTo>
                <a:lnTo>
                  <a:pt x="15" y="619"/>
                </a:lnTo>
                <a:lnTo>
                  <a:pt x="13" y="614"/>
                </a:lnTo>
                <a:lnTo>
                  <a:pt x="10" y="614"/>
                </a:lnTo>
                <a:lnTo>
                  <a:pt x="8" y="613"/>
                </a:lnTo>
                <a:lnTo>
                  <a:pt x="7" y="613"/>
                </a:lnTo>
                <a:lnTo>
                  <a:pt x="7" y="611"/>
                </a:lnTo>
                <a:lnTo>
                  <a:pt x="7" y="610"/>
                </a:lnTo>
                <a:lnTo>
                  <a:pt x="8" y="610"/>
                </a:lnTo>
                <a:lnTo>
                  <a:pt x="7" y="606"/>
                </a:lnTo>
                <a:lnTo>
                  <a:pt x="7" y="602"/>
                </a:lnTo>
                <a:lnTo>
                  <a:pt x="7" y="600"/>
                </a:lnTo>
                <a:lnTo>
                  <a:pt x="8" y="598"/>
                </a:lnTo>
                <a:lnTo>
                  <a:pt x="10" y="596"/>
                </a:lnTo>
                <a:lnTo>
                  <a:pt x="11" y="595"/>
                </a:lnTo>
                <a:lnTo>
                  <a:pt x="11" y="592"/>
                </a:lnTo>
                <a:lnTo>
                  <a:pt x="11" y="591"/>
                </a:lnTo>
                <a:lnTo>
                  <a:pt x="14" y="589"/>
                </a:lnTo>
                <a:lnTo>
                  <a:pt x="15" y="586"/>
                </a:lnTo>
                <a:lnTo>
                  <a:pt x="16" y="586"/>
                </a:lnTo>
                <a:lnTo>
                  <a:pt x="17" y="585"/>
                </a:lnTo>
                <a:lnTo>
                  <a:pt x="17" y="584"/>
                </a:lnTo>
                <a:lnTo>
                  <a:pt x="19" y="584"/>
                </a:lnTo>
                <a:lnTo>
                  <a:pt x="21" y="584"/>
                </a:lnTo>
                <a:lnTo>
                  <a:pt x="19" y="582"/>
                </a:lnTo>
                <a:lnTo>
                  <a:pt x="22" y="581"/>
                </a:lnTo>
                <a:lnTo>
                  <a:pt x="22" y="579"/>
                </a:lnTo>
                <a:lnTo>
                  <a:pt x="24" y="578"/>
                </a:lnTo>
                <a:lnTo>
                  <a:pt x="28" y="575"/>
                </a:lnTo>
                <a:lnTo>
                  <a:pt x="29" y="574"/>
                </a:lnTo>
                <a:lnTo>
                  <a:pt x="30" y="574"/>
                </a:lnTo>
                <a:lnTo>
                  <a:pt x="30" y="573"/>
                </a:lnTo>
                <a:lnTo>
                  <a:pt x="30" y="568"/>
                </a:lnTo>
                <a:lnTo>
                  <a:pt x="32" y="563"/>
                </a:lnTo>
                <a:lnTo>
                  <a:pt x="32" y="561"/>
                </a:lnTo>
                <a:lnTo>
                  <a:pt x="32" y="560"/>
                </a:lnTo>
                <a:lnTo>
                  <a:pt x="31" y="557"/>
                </a:lnTo>
                <a:lnTo>
                  <a:pt x="31" y="556"/>
                </a:lnTo>
                <a:lnTo>
                  <a:pt x="35" y="553"/>
                </a:lnTo>
                <a:lnTo>
                  <a:pt x="37" y="552"/>
                </a:lnTo>
                <a:lnTo>
                  <a:pt x="38" y="548"/>
                </a:lnTo>
                <a:lnTo>
                  <a:pt x="39" y="548"/>
                </a:lnTo>
                <a:lnTo>
                  <a:pt x="40" y="548"/>
                </a:lnTo>
                <a:lnTo>
                  <a:pt x="42" y="549"/>
                </a:lnTo>
                <a:lnTo>
                  <a:pt x="42" y="550"/>
                </a:lnTo>
                <a:lnTo>
                  <a:pt x="43" y="550"/>
                </a:lnTo>
                <a:lnTo>
                  <a:pt x="44" y="552"/>
                </a:lnTo>
                <a:lnTo>
                  <a:pt x="47" y="552"/>
                </a:lnTo>
                <a:lnTo>
                  <a:pt x="52" y="552"/>
                </a:lnTo>
                <a:lnTo>
                  <a:pt x="52" y="550"/>
                </a:lnTo>
                <a:lnTo>
                  <a:pt x="52" y="549"/>
                </a:lnTo>
                <a:lnTo>
                  <a:pt x="51" y="547"/>
                </a:lnTo>
                <a:lnTo>
                  <a:pt x="47" y="541"/>
                </a:lnTo>
                <a:lnTo>
                  <a:pt x="47" y="540"/>
                </a:lnTo>
                <a:lnTo>
                  <a:pt x="50" y="540"/>
                </a:lnTo>
                <a:lnTo>
                  <a:pt x="51" y="540"/>
                </a:lnTo>
                <a:lnTo>
                  <a:pt x="51" y="541"/>
                </a:lnTo>
                <a:lnTo>
                  <a:pt x="53" y="541"/>
                </a:lnTo>
                <a:lnTo>
                  <a:pt x="58" y="542"/>
                </a:lnTo>
                <a:lnTo>
                  <a:pt x="60" y="542"/>
                </a:lnTo>
                <a:lnTo>
                  <a:pt x="62" y="542"/>
                </a:lnTo>
                <a:lnTo>
                  <a:pt x="64" y="541"/>
                </a:lnTo>
                <a:lnTo>
                  <a:pt x="64" y="540"/>
                </a:lnTo>
                <a:lnTo>
                  <a:pt x="64" y="536"/>
                </a:lnTo>
                <a:lnTo>
                  <a:pt x="64" y="535"/>
                </a:lnTo>
                <a:lnTo>
                  <a:pt x="64" y="532"/>
                </a:lnTo>
                <a:lnTo>
                  <a:pt x="64" y="531"/>
                </a:lnTo>
                <a:lnTo>
                  <a:pt x="65" y="531"/>
                </a:lnTo>
                <a:lnTo>
                  <a:pt x="66" y="530"/>
                </a:lnTo>
                <a:lnTo>
                  <a:pt x="66" y="528"/>
                </a:lnTo>
                <a:lnTo>
                  <a:pt x="66" y="527"/>
                </a:lnTo>
                <a:lnTo>
                  <a:pt x="66" y="526"/>
                </a:lnTo>
                <a:lnTo>
                  <a:pt x="66" y="525"/>
                </a:lnTo>
                <a:lnTo>
                  <a:pt x="66" y="523"/>
                </a:lnTo>
                <a:lnTo>
                  <a:pt x="69" y="520"/>
                </a:lnTo>
                <a:lnTo>
                  <a:pt x="71" y="519"/>
                </a:lnTo>
                <a:lnTo>
                  <a:pt x="71" y="518"/>
                </a:lnTo>
                <a:lnTo>
                  <a:pt x="69" y="514"/>
                </a:lnTo>
                <a:lnTo>
                  <a:pt x="69" y="513"/>
                </a:lnTo>
                <a:lnTo>
                  <a:pt x="72" y="513"/>
                </a:lnTo>
                <a:lnTo>
                  <a:pt x="73" y="513"/>
                </a:lnTo>
                <a:lnTo>
                  <a:pt x="73" y="512"/>
                </a:lnTo>
                <a:lnTo>
                  <a:pt x="74" y="511"/>
                </a:lnTo>
                <a:lnTo>
                  <a:pt x="79" y="510"/>
                </a:lnTo>
                <a:lnTo>
                  <a:pt x="82" y="509"/>
                </a:lnTo>
                <a:lnTo>
                  <a:pt x="83" y="509"/>
                </a:lnTo>
                <a:lnTo>
                  <a:pt x="85" y="507"/>
                </a:lnTo>
                <a:lnTo>
                  <a:pt x="87" y="506"/>
                </a:lnTo>
                <a:lnTo>
                  <a:pt x="88" y="505"/>
                </a:lnTo>
                <a:lnTo>
                  <a:pt x="88" y="503"/>
                </a:lnTo>
                <a:lnTo>
                  <a:pt x="89" y="502"/>
                </a:lnTo>
                <a:lnTo>
                  <a:pt x="90" y="502"/>
                </a:lnTo>
                <a:lnTo>
                  <a:pt x="91" y="502"/>
                </a:lnTo>
                <a:lnTo>
                  <a:pt x="91" y="500"/>
                </a:lnTo>
                <a:lnTo>
                  <a:pt x="91" y="499"/>
                </a:lnTo>
                <a:lnTo>
                  <a:pt x="93" y="497"/>
                </a:lnTo>
                <a:lnTo>
                  <a:pt x="95" y="497"/>
                </a:lnTo>
                <a:lnTo>
                  <a:pt x="95" y="498"/>
                </a:lnTo>
                <a:lnTo>
                  <a:pt x="98" y="497"/>
                </a:lnTo>
                <a:lnTo>
                  <a:pt x="100" y="497"/>
                </a:lnTo>
                <a:lnTo>
                  <a:pt x="101" y="496"/>
                </a:lnTo>
                <a:lnTo>
                  <a:pt x="101" y="495"/>
                </a:lnTo>
                <a:lnTo>
                  <a:pt x="102" y="490"/>
                </a:lnTo>
                <a:lnTo>
                  <a:pt x="104" y="489"/>
                </a:lnTo>
                <a:lnTo>
                  <a:pt x="105" y="489"/>
                </a:lnTo>
                <a:lnTo>
                  <a:pt x="109" y="487"/>
                </a:lnTo>
                <a:lnTo>
                  <a:pt x="115" y="482"/>
                </a:lnTo>
                <a:lnTo>
                  <a:pt x="115" y="481"/>
                </a:lnTo>
                <a:lnTo>
                  <a:pt x="111" y="477"/>
                </a:lnTo>
                <a:lnTo>
                  <a:pt x="111" y="475"/>
                </a:lnTo>
                <a:lnTo>
                  <a:pt x="112" y="473"/>
                </a:lnTo>
                <a:lnTo>
                  <a:pt x="112" y="471"/>
                </a:lnTo>
                <a:lnTo>
                  <a:pt x="114" y="469"/>
                </a:lnTo>
                <a:lnTo>
                  <a:pt x="117" y="466"/>
                </a:lnTo>
                <a:lnTo>
                  <a:pt x="118" y="466"/>
                </a:lnTo>
                <a:lnTo>
                  <a:pt x="118" y="464"/>
                </a:lnTo>
                <a:lnTo>
                  <a:pt x="119" y="463"/>
                </a:lnTo>
                <a:lnTo>
                  <a:pt x="121" y="456"/>
                </a:lnTo>
                <a:lnTo>
                  <a:pt x="121" y="455"/>
                </a:lnTo>
                <a:lnTo>
                  <a:pt x="122" y="454"/>
                </a:lnTo>
                <a:lnTo>
                  <a:pt x="125" y="454"/>
                </a:lnTo>
                <a:lnTo>
                  <a:pt x="126" y="454"/>
                </a:lnTo>
                <a:lnTo>
                  <a:pt x="126" y="451"/>
                </a:lnTo>
                <a:lnTo>
                  <a:pt x="126" y="448"/>
                </a:lnTo>
                <a:lnTo>
                  <a:pt x="128" y="447"/>
                </a:lnTo>
                <a:lnTo>
                  <a:pt x="129" y="446"/>
                </a:lnTo>
                <a:lnTo>
                  <a:pt x="128" y="444"/>
                </a:lnTo>
                <a:lnTo>
                  <a:pt x="128" y="441"/>
                </a:lnTo>
                <a:lnTo>
                  <a:pt x="128" y="440"/>
                </a:lnTo>
                <a:lnTo>
                  <a:pt x="129" y="440"/>
                </a:lnTo>
                <a:lnTo>
                  <a:pt x="130" y="439"/>
                </a:lnTo>
                <a:lnTo>
                  <a:pt x="131" y="439"/>
                </a:lnTo>
                <a:lnTo>
                  <a:pt x="131" y="438"/>
                </a:lnTo>
                <a:lnTo>
                  <a:pt x="131" y="435"/>
                </a:lnTo>
                <a:lnTo>
                  <a:pt x="130" y="434"/>
                </a:lnTo>
                <a:lnTo>
                  <a:pt x="130" y="433"/>
                </a:lnTo>
                <a:lnTo>
                  <a:pt x="134" y="426"/>
                </a:lnTo>
                <a:lnTo>
                  <a:pt x="138" y="425"/>
                </a:lnTo>
                <a:lnTo>
                  <a:pt x="140" y="423"/>
                </a:lnTo>
                <a:lnTo>
                  <a:pt x="141" y="420"/>
                </a:lnTo>
                <a:lnTo>
                  <a:pt x="141" y="417"/>
                </a:lnTo>
                <a:lnTo>
                  <a:pt x="143" y="417"/>
                </a:lnTo>
                <a:lnTo>
                  <a:pt x="143" y="416"/>
                </a:lnTo>
                <a:lnTo>
                  <a:pt x="144" y="415"/>
                </a:lnTo>
                <a:lnTo>
                  <a:pt x="144" y="413"/>
                </a:lnTo>
                <a:lnTo>
                  <a:pt x="145" y="413"/>
                </a:lnTo>
                <a:lnTo>
                  <a:pt x="145" y="410"/>
                </a:lnTo>
                <a:lnTo>
                  <a:pt x="144" y="408"/>
                </a:lnTo>
                <a:lnTo>
                  <a:pt x="144" y="402"/>
                </a:lnTo>
                <a:lnTo>
                  <a:pt x="141" y="398"/>
                </a:lnTo>
                <a:lnTo>
                  <a:pt x="140" y="395"/>
                </a:lnTo>
                <a:lnTo>
                  <a:pt x="138" y="394"/>
                </a:lnTo>
                <a:lnTo>
                  <a:pt x="136" y="392"/>
                </a:lnTo>
                <a:lnTo>
                  <a:pt x="134" y="392"/>
                </a:lnTo>
                <a:lnTo>
                  <a:pt x="126" y="391"/>
                </a:lnTo>
                <a:lnTo>
                  <a:pt x="124" y="390"/>
                </a:lnTo>
                <a:lnTo>
                  <a:pt x="118" y="389"/>
                </a:lnTo>
                <a:lnTo>
                  <a:pt x="116" y="388"/>
                </a:lnTo>
                <a:lnTo>
                  <a:pt x="114" y="387"/>
                </a:lnTo>
                <a:lnTo>
                  <a:pt x="114" y="385"/>
                </a:lnTo>
                <a:lnTo>
                  <a:pt x="111" y="383"/>
                </a:lnTo>
                <a:lnTo>
                  <a:pt x="111" y="381"/>
                </a:lnTo>
                <a:lnTo>
                  <a:pt x="112" y="380"/>
                </a:lnTo>
                <a:lnTo>
                  <a:pt x="112" y="379"/>
                </a:lnTo>
                <a:lnTo>
                  <a:pt x="116" y="376"/>
                </a:lnTo>
                <a:lnTo>
                  <a:pt x="117" y="376"/>
                </a:lnTo>
                <a:lnTo>
                  <a:pt x="121" y="375"/>
                </a:lnTo>
                <a:lnTo>
                  <a:pt x="124" y="375"/>
                </a:lnTo>
                <a:lnTo>
                  <a:pt x="126" y="375"/>
                </a:lnTo>
                <a:lnTo>
                  <a:pt x="128" y="375"/>
                </a:lnTo>
                <a:lnTo>
                  <a:pt x="132" y="375"/>
                </a:lnTo>
                <a:lnTo>
                  <a:pt x="133" y="375"/>
                </a:lnTo>
                <a:lnTo>
                  <a:pt x="134" y="375"/>
                </a:lnTo>
                <a:lnTo>
                  <a:pt x="137" y="374"/>
                </a:lnTo>
                <a:lnTo>
                  <a:pt x="138" y="372"/>
                </a:lnTo>
                <a:lnTo>
                  <a:pt x="139" y="372"/>
                </a:lnTo>
                <a:lnTo>
                  <a:pt x="138" y="370"/>
                </a:lnTo>
                <a:lnTo>
                  <a:pt x="139" y="368"/>
                </a:lnTo>
                <a:lnTo>
                  <a:pt x="139" y="367"/>
                </a:lnTo>
                <a:lnTo>
                  <a:pt x="140" y="366"/>
                </a:lnTo>
                <a:lnTo>
                  <a:pt x="143" y="367"/>
                </a:lnTo>
                <a:lnTo>
                  <a:pt x="144" y="372"/>
                </a:lnTo>
                <a:lnTo>
                  <a:pt x="145" y="373"/>
                </a:lnTo>
                <a:lnTo>
                  <a:pt x="146" y="375"/>
                </a:lnTo>
                <a:lnTo>
                  <a:pt x="147" y="377"/>
                </a:lnTo>
                <a:lnTo>
                  <a:pt x="148" y="377"/>
                </a:lnTo>
                <a:lnTo>
                  <a:pt x="151" y="380"/>
                </a:lnTo>
                <a:lnTo>
                  <a:pt x="154" y="382"/>
                </a:lnTo>
                <a:lnTo>
                  <a:pt x="155" y="383"/>
                </a:lnTo>
                <a:lnTo>
                  <a:pt x="157" y="383"/>
                </a:lnTo>
                <a:lnTo>
                  <a:pt x="158" y="384"/>
                </a:lnTo>
                <a:lnTo>
                  <a:pt x="159" y="385"/>
                </a:lnTo>
                <a:lnTo>
                  <a:pt x="160" y="388"/>
                </a:lnTo>
                <a:lnTo>
                  <a:pt x="161" y="389"/>
                </a:lnTo>
                <a:lnTo>
                  <a:pt x="161" y="390"/>
                </a:lnTo>
                <a:lnTo>
                  <a:pt x="162" y="391"/>
                </a:lnTo>
                <a:lnTo>
                  <a:pt x="162" y="392"/>
                </a:lnTo>
                <a:lnTo>
                  <a:pt x="164" y="397"/>
                </a:lnTo>
                <a:lnTo>
                  <a:pt x="164" y="398"/>
                </a:lnTo>
                <a:lnTo>
                  <a:pt x="165" y="399"/>
                </a:lnTo>
                <a:lnTo>
                  <a:pt x="166" y="404"/>
                </a:lnTo>
                <a:lnTo>
                  <a:pt x="168" y="408"/>
                </a:lnTo>
                <a:lnTo>
                  <a:pt x="169" y="409"/>
                </a:lnTo>
                <a:lnTo>
                  <a:pt x="169" y="410"/>
                </a:lnTo>
                <a:lnTo>
                  <a:pt x="169" y="411"/>
                </a:lnTo>
                <a:lnTo>
                  <a:pt x="172" y="411"/>
                </a:lnTo>
                <a:lnTo>
                  <a:pt x="174" y="412"/>
                </a:lnTo>
                <a:lnTo>
                  <a:pt x="174" y="413"/>
                </a:lnTo>
                <a:lnTo>
                  <a:pt x="175" y="413"/>
                </a:lnTo>
                <a:lnTo>
                  <a:pt x="176" y="415"/>
                </a:lnTo>
                <a:lnTo>
                  <a:pt x="177" y="415"/>
                </a:lnTo>
                <a:lnTo>
                  <a:pt x="179" y="416"/>
                </a:lnTo>
                <a:lnTo>
                  <a:pt x="179" y="417"/>
                </a:lnTo>
                <a:lnTo>
                  <a:pt x="179" y="418"/>
                </a:lnTo>
                <a:lnTo>
                  <a:pt x="179" y="419"/>
                </a:lnTo>
                <a:lnTo>
                  <a:pt x="177" y="424"/>
                </a:lnTo>
                <a:lnTo>
                  <a:pt x="177" y="430"/>
                </a:lnTo>
                <a:lnTo>
                  <a:pt x="177" y="431"/>
                </a:lnTo>
                <a:lnTo>
                  <a:pt x="177" y="432"/>
                </a:lnTo>
                <a:lnTo>
                  <a:pt x="179" y="434"/>
                </a:lnTo>
                <a:lnTo>
                  <a:pt x="179" y="435"/>
                </a:lnTo>
                <a:lnTo>
                  <a:pt x="180" y="437"/>
                </a:lnTo>
                <a:lnTo>
                  <a:pt x="180" y="438"/>
                </a:lnTo>
                <a:lnTo>
                  <a:pt x="180" y="439"/>
                </a:lnTo>
                <a:lnTo>
                  <a:pt x="179" y="440"/>
                </a:lnTo>
                <a:lnTo>
                  <a:pt x="176" y="445"/>
                </a:lnTo>
                <a:lnTo>
                  <a:pt x="176" y="446"/>
                </a:lnTo>
                <a:lnTo>
                  <a:pt x="176" y="448"/>
                </a:lnTo>
                <a:lnTo>
                  <a:pt x="176" y="449"/>
                </a:lnTo>
                <a:lnTo>
                  <a:pt x="176" y="451"/>
                </a:lnTo>
                <a:lnTo>
                  <a:pt x="174" y="459"/>
                </a:lnTo>
                <a:lnTo>
                  <a:pt x="174" y="461"/>
                </a:lnTo>
                <a:lnTo>
                  <a:pt x="174" y="463"/>
                </a:lnTo>
                <a:lnTo>
                  <a:pt x="174" y="464"/>
                </a:lnTo>
                <a:lnTo>
                  <a:pt x="174" y="466"/>
                </a:lnTo>
                <a:lnTo>
                  <a:pt x="174" y="468"/>
                </a:lnTo>
                <a:lnTo>
                  <a:pt x="174" y="469"/>
                </a:lnTo>
                <a:lnTo>
                  <a:pt x="174" y="470"/>
                </a:lnTo>
                <a:lnTo>
                  <a:pt x="174" y="474"/>
                </a:lnTo>
                <a:lnTo>
                  <a:pt x="174" y="475"/>
                </a:lnTo>
                <a:lnTo>
                  <a:pt x="173" y="478"/>
                </a:lnTo>
                <a:lnTo>
                  <a:pt x="174" y="478"/>
                </a:lnTo>
                <a:lnTo>
                  <a:pt x="174" y="480"/>
                </a:lnTo>
                <a:lnTo>
                  <a:pt x="174" y="481"/>
                </a:lnTo>
                <a:lnTo>
                  <a:pt x="174" y="482"/>
                </a:lnTo>
                <a:lnTo>
                  <a:pt x="175" y="483"/>
                </a:lnTo>
                <a:lnTo>
                  <a:pt x="177" y="488"/>
                </a:lnTo>
                <a:lnTo>
                  <a:pt x="179" y="490"/>
                </a:lnTo>
                <a:lnTo>
                  <a:pt x="181" y="494"/>
                </a:lnTo>
                <a:lnTo>
                  <a:pt x="187" y="500"/>
                </a:lnTo>
                <a:lnTo>
                  <a:pt x="188" y="503"/>
                </a:lnTo>
                <a:lnTo>
                  <a:pt x="189" y="503"/>
                </a:lnTo>
                <a:lnTo>
                  <a:pt x="194" y="504"/>
                </a:lnTo>
                <a:lnTo>
                  <a:pt x="195" y="505"/>
                </a:lnTo>
                <a:lnTo>
                  <a:pt x="197" y="506"/>
                </a:lnTo>
                <a:lnTo>
                  <a:pt x="200" y="507"/>
                </a:lnTo>
                <a:lnTo>
                  <a:pt x="208" y="518"/>
                </a:lnTo>
                <a:lnTo>
                  <a:pt x="213" y="532"/>
                </a:lnTo>
                <a:lnTo>
                  <a:pt x="215" y="533"/>
                </a:lnTo>
                <a:lnTo>
                  <a:pt x="215" y="535"/>
                </a:lnTo>
                <a:lnTo>
                  <a:pt x="216" y="541"/>
                </a:lnTo>
                <a:lnTo>
                  <a:pt x="216" y="542"/>
                </a:lnTo>
                <a:lnTo>
                  <a:pt x="217" y="546"/>
                </a:lnTo>
                <a:lnTo>
                  <a:pt x="220" y="556"/>
                </a:lnTo>
                <a:lnTo>
                  <a:pt x="223" y="562"/>
                </a:lnTo>
                <a:lnTo>
                  <a:pt x="223" y="563"/>
                </a:lnTo>
                <a:lnTo>
                  <a:pt x="225" y="567"/>
                </a:lnTo>
                <a:lnTo>
                  <a:pt x="231" y="578"/>
                </a:lnTo>
                <a:lnTo>
                  <a:pt x="232" y="578"/>
                </a:lnTo>
                <a:lnTo>
                  <a:pt x="233" y="581"/>
                </a:lnTo>
                <a:lnTo>
                  <a:pt x="233" y="582"/>
                </a:lnTo>
                <a:lnTo>
                  <a:pt x="236" y="584"/>
                </a:lnTo>
                <a:lnTo>
                  <a:pt x="237" y="586"/>
                </a:lnTo>
                <a:lnTo>
                  <a:pt x="242" y="592"/>
                </a:lnTo>
                <a:lnTo>
                  <a:pt x="244" y="593"/>
                </a:lnTo>
                <a:lnTo>
                  <a:pt x="246" y="598"/>
                </a:lnTo>
                <a:lnTo>
                  <a:pt x="247" y="598"/>
                </a:lnTo>
                <a:lnTo>
                  <a:pt x="247" y="599"/>
                </a:lnTo>
                <a:lnTo>
                  <a:pt x="248" y="600"/>
                </a:lnTo>
                <a:lnTo>
                  <a:pt x="249" y="600"/>
                </a:lnTo>
                <a:lnTo>
                  <a:pt x="251" y="602"/>
                </a:lnTo>
                <a:lnTo>
                  <a:pt x="251" y="603"/>
                </a:lnTo>
                <a:lnTo>
                  <a:pt x="253" y="604"/>
                </a:lnTo>
                <a:lnTo>
                  <a:pt x="255" y="607"/>
                </a:lnTo>
                <a:lnTo>
                  <a:pt x="256" y="609"/>
                </a:lnTo>
                <a:lnTo>
                  <a:pt x="259" y="612"/>
                </a:lnTo>
                <a:lnTo>
                  <a:pt x="261" y="619"/>
                </a:lnTo>
                <a:lnTo>
                  <a:pt x="262" y="620"/>
                </a:lnTo>
                <a:lnTo>
                  <a:pt x="263" y="622"/>
                </a:lnTo>
                <a:lnTo>
                  <a:pt x="265" y="626"/>
                </a:lnTo>
                <a:lnTo>
                  <a:pt x="265" y="627"/>
                </a:lnTo>
                <a:lnTo>
                  <a:pt x="266" y="628"/>
                </a:lnTo>
                <a:lnTo>
                  <a:pt x="267" y="631"/>
                </a:lnTo>
                <a:lnTo>
                  <a:pt x="267" y="632"/>
                </a:lnTo>
                <a:lnTo>
                  <a:pt x="267" y="641"/>
                </a:lnTo>
                <a:lnTo>
                  <a:pt x="266" y="641"/>
                </a:lnTo>
                <a:lnTo>
                  <a:pt x="265" y="646"/>
                </a:lnTo>
                <a:lnTo>
                  <a:pt x="263" y="650"/>
                </a:lnTo>
                <a:lnTo>
                  <a:pt x="262" y="653"/>
                </a:lnTo>
                <a:lnTo>
                  <a:pt x="262" y="655"/>
                </a:lnTo>
                <a:lnTo>
                  <a:pt x="261" y="657"/>
                </a:lnTo>
                <a:lnTo>
                  <a:pt x="260" y="663"/>
                </a:lnTo>
                <a:lnTo>
                  <a:pt x="259" y="667"/>
                </a:lnTo>
                <a:lnTo>
                  <a:pt x="258" y="670"/>
                </a:lnTo>
                <a:lnTo>
                  <a:pt x="256" y="674"/>
                </a:lnTo>
                <a:lnTo>
                  <a:pt x="255" y="675"/>
                </a:lnTo>
                <a:lnTo>
                  <a:pt x="251" y="679"/>
                </a:lnTo>
                <a:lnTo>
                  <a:pt x="249" y="679"/>
                </a:lnTo>
                <a:lnTo>
                  <a:pt x="242" y="682"/>
                </a:lnTo>
                <a:lnTo>
                  <a:pt x="240" y="683"/>
                </a:lnTo>
                <a:lnTo>
                  <a:pt x="239" y="684"/>
                </a:lnTo>
                <a:lnTo>
                  <a:pt x="239" y="686"/>
                </a:lnTo>
                <a:lnTo>
                  <a:pt x="238" y="688"/>
                </a:lnTo>
                <a:lnTo>
                  <a:pt x="238" y="689"/>
                </a:lnTo>
                <a:lnTo>
                  <a:pt x="237" y="690"/>
                </a:lnTo>
                <a:lnTo>
                  <a:pt x="234" y="694"/>
                </a:lnTo>
                <a:lnTo>
                  <a:pt x="233" y="699"/>
                </a:lnTo>
                <a:lnTo>
                  <a:pt x="231" y="703"/>
                </a:lnTo>
                <a:lnTo>
                  <a:pt x="230" y="703"/>
                </a:lnTo>
                <a:lnTo>
                  <a:pt x="223" y="705"/>
                </a:lnTo>
                <a:lnTo>
                  <a:pt x="219" y="706"/>
                </a:lnTo>
                <a:lnTo>
                  <a:pt x="218" y="705"/>
                </a:lnTo>
                <a:lnTo>
                  <a:pt x="211" y="703"/>
                </a:lnTo>
                <a:lnTo>
                  <a:pt x="209" y="700"/>
                </a:lnTo>
                <a:lnTo>
                  <a:pt x="208" y="700"/>
                </a:lnTo>
                <a:lnTo>
                  <a:pt x="193" y="696"/>
                </a:lnTo>
                <a:lnTo>
                  <a:pt x="189" y="694"/>
                </a:lnTo>
                <a:lnTo>
                  <a:pt x="183" y="694"/>
                </a:lnTo>
                <a:lnTo>
                  <a:pt x="182" y="693"/>
                </a:lnTo>
                <a:moveTo>
                  <a:pt x="306" y="0"/>
                </a:moveTo>
                <a:lnTo>
                  <a:pt x="311" y="1"/>
                </a:lnTo>
                <a:lnTo>
                  <a:pt x="312" y="2"/>
                </a:lnTo>
                <a:lnTo>
                  <a:pt x="311" y="3"/>
                </a:lnTo>
                <a:lnTo>
                  <a:pt x="308" y="4"/>
                </a:lnTo>
                <a:lnTo>
                  <a:pt x="306" y="2"/>
                </a:lnTo>
                <a:lnTo>
                  <a:pt x="302" y="3"/>
                </a:lnTo>
                <a:lnTo>
                  <a:pt x="302" y="1"/>
                </a:lnTo>
                <a:lnTo>
                  <a:pt x="304" y="0"/>
                </a:lnTo>
                <a:lnTo>
                  <a:pt x="306" y="0"/>
                </a:lnTo>
                <a:moveTo>
                  <a:pt x="1" y="611"/>
                </a:moveTo>
                <a:lnTo>
                  <a:pt x="1" y="610"/>
                </a:lnTo>
                <a:lnTo>
                  <a:pt x="1" y="609"/>
                </a:lnTo>
                <a:lnTo>
                  <a:pt x="2" y="607"/>
                </a:lnTo>
                <a:lnTo>
                  <a:pt x="3" y="607"/>
                </a:lnTo>
                <a:lnTo>
                  <a:pt x="4" y="610"/>
                </a:lnTo>
                <a:lnTo>
                  <a:pt x="4" y="611"/>
                </a:lnTo>
                <a:lnTo>
                  <a:pt x="3" y="612"/>
                </a:lnTo>
                <a:lnTo>
                  <a:pt x="2" y="613"/>
                </a:lnTo>
                <a:lnTo>
                  <a:pt x="1" y="613"/>
                </a:lnTo>
                <a:lnTo>
                  <a:pt x="0" y="612"/>
                </a:lnTo>
                <a:lnTo>
                  <a:pt x="1" y="611"/>
                </a:lnTo>
                <a:moveTo>
                  <a:pt x="219" y="236"/>
                </a:moveTo>
                <a:lnTo>
                  <a:pt x="220" y="236"/>
                </a:lnTo>
                <a:lnTo>
                  <a:pt x="222" y="237"/>
                </a:lnTo>
                <a:lnTo>
                  <a:pt x="222" y="238"/>
                </a:lnTo>
                <a:lnTo>
                  <a:pt x="220" y="238"/>
                </a:lnTo>
                <a:lnTo>
                  <a:pt x="219" y="239"/>
                </a:lnTo>
                <a:lnTo>
                  <a:pt x="217" y="239"/>
                </a:lnTo>
                <a:lnTo>
                  <a:pt x="217" y="236"/>
                </a:lnTo>
                <a:lnTo>
                  <a:pt x="219" y="236"/>
                </a:lnTo>
                <a:moveTo>
                  <a:pt x="59" y="526"/>
                </a:moveTo>
                <a:lnTo>
                  <a:pt x="60" y="526"/>
                </a:lnTo>
                <a:lnTo>
                  <a:pt x="61" y="527"/>
                </a:lnTo>
                <a:lnTo>
                  <a:pt x="60" y="528"/>
                </a:lnTo>
                <a:lnTo>
                  <a:pt x="59" y="528"/>
                </a:lnTo>
                <a:lnTo>
                  <a:pt x="58" y="530"/>
                </a:lnTo>
                <a:lnTo>
                  <a:pt x="57" y="528"/>
                </a:lnTo>
                <a:lnTo>
                  <a:pt x="57" y="527"/>
                </a:lnTo>
                <a:lnTo>
                  <a:pt x="58" y="526"/>
                </a:lnTo>
                <a:lnTo>
                  <a:pt x="59" y="526"/>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53"/>
          <p:cNvSpPr>
            <a:spLocks/>
          </p:cNvSpPr>
          <p:nvPr/>
        </p:nvSpPr>
        <p:spPr bwMode="auto">
          <a:xfrm>
            <a:off x="2328863" y="1955801"/>
            <a:ext cx="1162050" cy="850900"/>
          </a:xfrm>
          <a:custGeom>
            <a:avLst/>
            <a:gdLst>
              <a:gd name="T0" fmla="*/ 605 w 732"/>
              <a:gd name="T1" fmla="*/ 12 h 536"/>
              <a:gd name="T2" fmla="*/ 634 w 732"/>
              <a:gd name="T3" fmla="*/ 32 h 536"/>
              <a:gd name="T4" fmla="*/ 661 w 732"/>
              <a:gd name="T5" fmla="*/ 64 h 536"/>
              <a:gd name="T6" fmla="*/ 704 w 732"/>
              <a:gd name="T7" fmla="*/ 128 h 536"/>
              <a:gd name="T8" fmla="*/ 726 w 732"/>
              <a:gd name="T9" fmla="*/ 163 h 536"/>
              <a:gd name="T10" fmla="*/ 729 w 732"/>
              <a:gd name="T11" fmla="*/ 184 h 536"/>
              <a:gd name="T12" fmla="*/ 699 w 732"/>
              <a:gd name="T13" fmla="*/ 198 h 536"/>
              <a:gd name="T14" fmla="*/ 678 w 732"/>
              <a:gd name="T15" fmla="*/ 200 h 536"/>
              <a:gd name="T16" fmla="*/ 639 w 732"/>
              <a:gd name="T17" fmla="*/ 193 h 536"/>
              <a:gd name="T18" fmla="*/ 609 w 732"/>
              <a:gd name="T19" fmla="*/ 203 h 536"/>
              <a:gd name="T20" fmla="*/ 558 w 732"/>
              <a:gd name="T21" fmla="*/ 224 h 536"/>
              <a:gd name="T22" fmla="*/ 508 w 732"/>
              <a:gd name="T23" fmla="*/ 255 h 536"/>
              <a:gd name="T24" fmla="*/ 472 w 732"/>
              <a:gd name="T25" fmla="*/ 270 h 536"/>
              <a:gd name="T26" fmla="*/ 451 w 732"/>
              <a:gd name="T27" fmla="*/ 285 h 536"/>
              <a:gd name="T28" fmla="*/ 436 w 732"/>
              <a:gd name="T29" fmla="*/ 318 h 536"/>
              <a:gd name="T30" fmla="*/ 415 w 732"/>
              <a:gd name="T31" fmla="*/ 343 h 536"/>
              <a:gd name="T32" fmla="*/ 393 w 732"/>
              <a:gd name="T33" fmla="*/ 352 h 536"/>
              <a:gd name="T34" fmla="*/ 338 w 732"/>
              <a:gd name="T35" fmla="*/ 352 h 536"/>
              <a:gd name="T36" fmla="*/ 318 w 732"/>
              <a:gd name="T37" fmla="*/ 369 h 536"/>
              <a:gd name="T38" fmla="*/ 293 w 732"/>
              <a:gd name="T39" fmla="*/ 364 h 536"/>
              <a:gd name="T40" fmla="*/ 269 w 732"/>
              <a:gd name="T41" fmla="*/ 357 h 536"/>
              <a:gd name="T42" fmla="*/ 237 w 732"/>
              <a:gd name="T43" fmla="*/ 371 h 536"/>
              <a:gd name="T44" fmla="*/ 184 w 732"/>
              <a:gd name="T45" fmla="*/ 400 h 536"/>
              <a:gd name="T46" fmla="*/ 161 w 732"/>
              <a:gd name="T47" fmla="*/ 444 h 536"/>
              <a:gd name="T48" fmla="*/ 122 w 732"/>
              <a:gd name="T49" fmla="*/ 476 h 536"/>
              <a:gd name="T50" fmla="*/ 91 w 732"/>
              <a:gd name="T51" fmla="*/ 509 h 536"/>
              <a:gd name="T52" fmla="*/ 66 w 732"/>
              <a:gd name="T53" fmla="*/ 528 h 536"/>
              <a:gd name="T54" fmla="*/ 29 w 732"/>
              <a:gd name="T55" fmla="*/ 530 h 536"/>
              <a:gd name="T56" fmla="*/ 2 w 732"/>
              <a:gd name="T57" fmla="*/ 509 h 536"/>
              <a:gd name="T58" fmla="*/ 6 w 732"/>
              <a:gd name="T59" fmla="*/ 493 h 536"/>
              <a:gd name="T60" fmla="*/ 19 w 732"/>
              <a:gd name="T61" fmla="*/ 471 h 536"/>
              <a:gd name="T62" fmla="*/ 27 w 732"/>
              <a:gd name="T63" fmla="*/ 457 h 536"/>
              <a:gd name="T64" fmla="*/ 44 w 732"/>
              <a:gd name="T65" fmla="*/ 447 h 536"/>
              <a:gd name="T66" fmla="*/ 62 w 732"/>
              <a:gd name="T67" fmla="*/ 426 h 536"/>
              <a:gd name="T68" fmla="*/ 86 w 732"/>
              <a:gd name="T69" fmla="*/ 411 h 536"/>
              <a:gd name="T70" fmla="*/ 123 w 732"/>
              <a:gd name="T71" fmla="*/ 394 h 536"/>
              <a:gd name="T72" fmla="*/ 141 w 732"/>
              <a:gd name="T73" fmla="*/ 378 h 536"/>
              <a:gd name="T74" fmla="*/ 143 w 732"/>
              <a:gd name="T75" fmla="*/ 355 h 536"/>
              <a:gd name="T76" fmla="*/ 131 w 732"/>
              <a:gd name="T77" fmla="*/ 327 h 536"/>
              <a:gd name="T78" fmla="*/ 121 w 732"/>
              <a:gd name="T79" fmla="*/ 304 h 536"/>
              <a:gd name="T80" fmla="*/ 122 w 732"/>
              <a:gd name="T81" fmla="*/ 293 h 536"/>
              <a:gd name="T82" fmla="*/ 117 w 732"/>
              <a:gd name="T83" fmla="*/ 270 h 536"/>
              <a:gd name="T84" fmla="*/ 115 w 732"/>
              <a:gd name="T85" fmla="*/ 246 h 536"/>
              <a:gd name="T86" fmla="*/ 123 w 732"/>
              <a:gd name="T87" fmla="*/ 212 h 536"/>
              <a:gd name="T88" fmla="*/ 151 w 732"/>
              <a:gd name="T89" fmla="*/ 198 h 536"/>
              <a:gd name="T90" fmla="*/ 166 w 732"/>
              <a:gd name="T91" fmla="*/ 177 h 536"/>
              <a:gd name="T92" fmla="*/ 188 w 732"/>
              <a:gd name="T93" fmla="*/ 153 h 536"/>
              <a:gd name="T94" fmla="*/ 231 w 732"/>
              <a:gd name="T95" fmla="*/ 145 h 536"/>
              <a:gd name="T96" fmla="*/ 247 w 732"/>
              <a:gd name="T97" fmla="*/ 132 h 536"/>
              <a:gd name="T98" fmla="*/ 282 w 732"/>
              <a:gd name="T99" fmla="*/ 127 h 536"/>
              <a:gd name="T100" fmla="*/ 329 w 732"/>
              <a:gd name="T101" fmla="*/ 134 h 536"/>
              <a:gd name="T102" fmla="*/ 401 w 732"/>
              <a:gd name="T103" fmla="*/ 121 h 536"/>
              <a:gd name="T104" fmla="*/ 432 w 732"/>
              <a:gd name="T105" fmla="*/ 120 h 536"/>
              <a:gd name="T106" fmla="*/ 429 w 732"/>
              <a:gd name="T107" fmla="*/ 85 h 536"/>
              <a:gd name="T108" fmla="*/ 455 w 732"/>
              <a:gd name="T109" fmla="*/ 60 h 536"/>
              <a:gd name="T110" fmla="*/ 482 w 732"/>
              <a:gd name="T111" fmla="*/ 43 h 536"/>
              <a:gd name="T112" fmla="*/ 498 w 732"/>
              <a:gd name="T113" fmla="*/ 39 h 536"/>
              <a:gd name="T114" fmla="*/ 506 w 732"/>
              <a:gd name="T115" fmla="*/ 23 h 536"/>
              <a:gd name="T116" fmla="*/ 517 w 732"/>
              <a:gd name="T117" fmla="*/ 13 h 536"/>
              <a:gd name="T118" fmla="*/ 539 w 732"/>
              <a:gd name="T119" fmla="*/ 9 h 536"/>
              <a:gd name="T120" fmla="*/ 574 w 732"/>
              <a:gd name="T121" fmla="*/ 7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32" h="536">
                <a:moveTo>
                  <a:pt x="588" y="6"/>
                </a:moveTo>
                <a:lnTo>
                  <a:pt x="590" y="6"/>
                </a:lnTo>
                <a:lnTo>
                  <a:pt x="591" y="5"/>
                </a:lnTo>
                <a:lnTo>
                  <a:pt x="592" y="6"/>
                </a:lnTo>
                <a:lnTo>
                  <a:pt x="592" y="7"/>
                </a:lnTo>
                <a:lnTo>
                  <a:pt x="595" y="9"/>
                </a:lnTo>
                <a:lnTo>
                  <a:pt x="596" y="9"/>
                </a:lnTo>
                <a:lnTo>
                  <a:pt x="597" y="7"/>
                </a:lnTo>
                <a:lnTo>
                  <a:pt x="600" y="9"/>
                </a:lnTo>
                <a:lnTo>
                  <a:pt x="600" y="10"/>
                </a:lnTo>
                <a:lnTo>
                  <a:pt x="604" y="11"/>
                </a:lnTo>
                <a:lnTo>
                  <a:pt x="604" y="12"/>
                </a:lnTo>
                <a:lnTo>
                  <a:pt x="605" y="12"/>
                </a:lnTo>
                <a:lnTo>
                  <a:pt x="607" y="12"/>
                </a:lnTo>
                <a:lnTo>
                  <a:pt x="610" y="13"/>
                </a:lnTo>
                <a:lnTo>
                  <a:pt x="611" y="13"/>
                </a:lnTo>
                <a:lnTo>
                  <a:pt x="612" y="13"/>
                </a:lnTo>
                <a:lnTo>
                  <a:pt x="613" y="13"/>
                </a:lnTo>
                <a:lnTo>
                  <a:pt x="616" y="17"/>
                </a:lnTo>
                <a:lnTo>
                  <a:pt x="618" y="17"/>
                </a:lnTo>
                <a:lnTo>
                  <a:pt x="619" y="18"/>
                </a:lnTo>
                <a:lnTo>
                  <a:pt x="623" y="20"/>
                </a:lnTo>
                <a:lnTo>
                  <a:pt x="627" y="26"/>
                </a:lnTo>
                <a:lnTo>
                  <a:pt x="632" y="30"/>
                </a:lnTo>
                <a:lnTo>
                  <a:pt x="633" y="31"/>
                </a:lnTo>
                <a:lnTo>
                  <a:pt x="634" y="32"/>
                </a:lnTo>
                <a:lnTo>
                  <a:pt x="638" y="34"/>
                </a:lnTo>
                <a:lnTo>
                  <a:pt x="638" y="35"/>
                </a:lnTo>
                <a:lnTo>
                  <a:pt x="640" y="40"/>
                </a:lnTo>
                <a:lnTo>
                  <a:pt x="641" y="40"/>
                </a:lnTo>
                <a:lnTo>
                  <a:pt x="642" y="42"/>
                </a:lnTo>
                <a:lnTo>
                  <a:pt x="643" y="43"/>
                </a:lnTo>
                <a:lnTo>
                  <a:pt x="645" y="46"/>
                </a:lnTo>
                <a:lnTo>
                  <a:pt x="647" y="48"/>
                </a:lnTo>
                <a:lnTo>
                  <a:pt x="648" y="49"/>
                </a:lnTo>
                <a:lnTo>
                  <a:pt x="650" y="53"/>
                </a:lnTo>
                <a:lnTo>
                  <a:pt x="653" y="55"/>
                </a:lnTo>
                <a:lnTo>
                  <a:pt x="656" y="59"/>
                </a:lnTo>
                <a:lnTo>
                  <a:pt x="661" y="64"/>
                </a:lnTo>
                <a:lnTo>
                  <a:pt x="667" y="71"/>
                </a:lnTo>
                <a:lnTo>
                  <a:pt x="668" y="73"/>
                </a:lnTo>
                <a:lnTo>
                  <a:pt x="668" y="74"/>
                </a:lnTo>
                <a:lnTo>
                  <a:pt x="668" y="75"/>
                </a:lnTo>
                <a:lnTo>
                  <a:pt x="669" y="75"/>
                </a:lnTo>
                <a:lnTo>
                  <a:pt x="675" y="83"/>
                </a:lnTo>
                <a:lnTo>
                  <a:pt x="677" y="88"/>
                </a:lnTo>
                <a:lnTo>
                  <a:pt x="683" y="93"/>
                </a:lnTo>
                <a:lnTo>
                  <a:pt x="685" y="97"/>
                </a:lnTo>
                <a:lnTo>
                  <a:pt x="685" y="98"/>
                </a:lnTo>
                <a:lnTo>
                  <a:pt x="693" y="109"/>
                </a:lnTo>
                <a:lnTo>
                  <a:pt x="698" y="118"/>
                </a:lnTo>
                <a:lnTo>
                  <a:pt x="704" y="128"/>
                </a:lnTo>
                <a:lnTo>
                  <a:pt x="707" y="133"/>
                </a:lnTo>
                <a:lnTo>
                  <a:pt x="707" y="134"/>
                </a:lnTo>
                <a:lnTo>
                  <a:pt x="712" y="140"/>
                </a:lnTo>
                <a:lnTo>
                  <a:pt x="712" y="141"/>
                </a:lnTo>
                <a:lnTo>
                  <a:pt x="713" y="142"/>
                </a:lnTo>
                <a:lnTo>
                  <a:pt x="715" y="147"/>
                </a:lnTo>
                <a:lnTo>
                  <a:pt x="717" y="147"/>
                </a:lnTo>
                <a:lnTo>
                  <a:pt x="719" y="150"/>
                </a:lnTo>
                <a:lnTo>
                  <a:pt x="720" y="153"/>
                </a:lnTo>
                <a:lnTo>
                  <a:pt x="721" y="155"/>
                </a:lnTo>
                <a:lnTo>
                  <a:pt x="724" y="160"/>
                </a:lnTo>
                <a:lnTo>
                  <a:pt x="725" y="162"/>
                </a:lnTo>
                <a:lnTo>
                  <a:pt x="726" y="163"/>
                </a:lnTo>
                <a:lnTo>
                  <a:pt x="726" y="164"/>
                </a:lnTo>
                <a:lnTo>
                  <a:pt x="727" y="164"/>
                </a:lnTo>
                <a:lnTo>
                  <a:pt x="727" y="165"/>
                </a:lnTo>
                <a:lnTo>
                  <a:pt x="727" y="167"/>
                </a:lnTo>
                <a:lnTo>
                  <a:pt x="728" y="169"/>
                </a:lnTo>
                <a:lnTo>
                  <a:pt x="729" y="174"/>
                </a:lnTo>
                <a:lnTo>
                  <a:pt x="731" y="175"/>
                </a:lnTo>
                <a:lnTo>
                  <a:pt x="732" y="179"/>
                </a:lnTo>
                <a:lnTo>
                  <a:pt x="732" y="181"/>
                </a:lnTo>
                <a:lnTo>
                  <a:pt x="731" y="182"/>
                </a:lnTo>
                <a:lnTo>
                  <a:pt x="731" y="183"/>
                </a:lnTo>
                <a:lnTo>
                  <a:pt x="729" y="183"/>
                </a:lnTo>
                <a:lnTo>
                  <a:pt x="729" y="184"/>
                </a:lnTo>
                <a:lnTo>
                  <a:pt x="728" y="184"/>
                </a:lnTo>
                <a:lnTo>
                  <a:pt x="727" y="185"/>
                </a:lnTo>
                <a:lnTo>
                  <a:pt x="725" y="185"/>
                </a:lnTo>
                <a:lnTo>
                  <a:pt x="724" y="185"/>
                </a:lnTo>
                <a:lnTo>
                  <a:pt x="724" y="186"/>
                </a:lnTo>
                <a:lnTo>
                  <a:pt x="720" y="186"/>
                </a:lnTo>
                <a:lnTo>
                  <a:pt x="714" y="189"/>
                </a:lnTo>
                <a:lnTo>
                  <a:pt x="711" y="192"/>
                </a:lnTo>
                <a:lnTo>
                  <a:pt x="710" y="193"/>
                </a:lnTo>
                <a:lnTo>
                  <a:pt x="709" y="193"/>
                </a:lnTo>
                <a:lnTo>
                  <a:pt x="706" y="193"/>
                </a:lnTo>
                <a:lnTo>
                  <a:pt x="703" y="197"/>
                </a:lnTo>
                <a:lnTo>
                  <a:pt x="699" y="198"/>
                </a:lnTo>
                <a:lnTo>
                  <a:pt x="699" y="199"/>
                </a:lnTo>
                <a:lnTo>
                  <a:pt x="697" y="201"/>
                </a:lnTo>
                <a:lnTo>
                  <a:pt x="696" y="203"/>
                </a:lnTo>
                <a:lnTo>
                  <a:pt x="695" y="203"/>
                </a:lnTo>
                <a:lnTo>
                  <a:pt x="692" y="204"/>
                </a:lnTo>
                <a:lnTo>
                  <a:pt x="691" y="205"/>
                </a:lnTo>
                <a:lnTo>
                  <a:pt x="690" y="205"/>
                </a:lnTo>
                <a:lnTo>
                  <a:pt x="688" y="204"/>
                </a:lnTo>
                <a:lnTo>
                  <a:pt x="686" y="204"/>
                </a:lnTo>
                <a:lnTo>
                  <a:pt x="683" y="203"/>
                </a:lnTo>
                <a:lnTo>
                  <a:pt x="681" y="201"/>
                </a:lnTo>
                <a:lnTo>
                  <a:pt x="679" y="200"/>
                </a:lnTo>
                <a:lnTo>
                  <a:pt x="678" y="200"/>
                </a:lnTo>
                <a:lnTo>
                  <a:pt x="671" y="199"/>
                </a:lnTo>
                <a:lnTo>
                  <a:pt x="662" y="197"/>
                </a:lnTo>
                <a:lnTo>
                  <a:pt x="655" y="196"/>
                </a:lnTo>
                <a:lnTo>
                  <a:pt x="650" y="194"/>
                </a:lnTo>
                <a:lnTo>
                  <a:pt x="650" y="193"/>
                </a:lnTo>
                <a:lnTo>
                  <a:pt x="649" y="193"/>
                </a:lnTo>
                <a:lnTo>
                  <a:pt x="648" y="193"/>
                </a:lnTo>
                <a:lnTo>
                  <a:pt x="647" y="193"/>
                </a:lnTo>
                <a:lnTo>
                  <a:pt x="646" y="193"/>
                </a:lnTo>
                <a:lnTo>
                  <a:pt x="642" y="193"/>
                </a:lnTo>
                <a:lnTo>
                  <a:pt x="641" y="193"/>
                </a:lnTo>
                <a:lnTo>
                  <a:pt x="640" y="193"/>
                </a:lnTo>
                <a:lnTo>
                  <a:pt x="639" y="193"/>
                </a:lnTo>
                <a:lnTo>
                  <a:pt x="635" y="194"/>
                </a:lnTo>
                <a:lnTo>
                  <a:pt x="634" y="194"/>
                </a:lnTo>
                <a:lnTo>
                  <a:pt x="633" y="194"/>
                </a:lnTo>
                <a:lnTo>
                  <a:pt x="627" y="196"/>
                </a:lnTo>
                <a:lnTo>
                  <a:pt x="625" y="196"/>
                </a:lnTo>
                <a:lnTo>
                  <a:pt x="621" y="194"/>
                </a:lnTo>
                <a:lnTo>
                  <a:pt x="620" y="196"/>
                </a:lnTo>
                <a:lnTo>
                  <a:pt x="617" y="198"/>
                </a:lnTo>
                <a:lnTo>
                  <a:pt x="613" y="200"/>
                </a:lnTo>
                <a:lnTo>
                  <a:pt x="612" y="200"/>
                </a:lnTo>
                <a:lnTo>
                  <a:pt x="612" y="201"/>
                </a:lnTo>
                <a:lnTo>
                  <a:pt x="611" y="201"/>
                </a:lnTo>
                <a:lnTo>
                  <a:pt x="609" y="203"/>
                </a:lnTo>
                <a:lnTo>
                  <a:pt x="602" y="207"/>
                </a:lnTo>
                <a:lnTo>
                  <a:pt x="596" y="212"/>
                </a:lnTo>
                <a:lnTo>
                  <a:pt x="591" y="214"/>
                </a:lnTo>
                <a:lnTo>
                  <a:pt x="584" y="219"/>
                </a:lnTo>
                <a:lnTo>
                  <a:pt x="575" y="226"/>
                </a:lnTo>
                <a:lnTo>
                  <a:pt x="573" y="226"/>
                </a:lnTo>
                <a:lnTo>
                  <a:pt x="570" y="225"/>
                </a:lnTo>
                <a:lnTo>
                  <a:pt x="568" y="225"/>
                </a:lnTo>
                <a:lnTo>
                  <a:pt x="564" y="222"/>
                </a:lnTo>
                <a:lnTo>
                  <a:pt x="563" y="222"/>
                </a:lnTo>
                <a:lnTo>
                  <a:pt x="562" y="221"/>
                </a:lnTo>
                <a:lnTo>
                  <a:pt x="562" y="222"/>
                </a:lnTo>
                <a:lnTo>
                  <a:pt x="558" y="224"/>
                </a:lnTo>
                <a:lnTo>
                  <a:pt x="555" y="225"/>
                </a:lnTo>
                <a:lnTo>
                  <a:pt x="551" y="227"/>
                </a:lnTo>
                <a:lnTo>
                  <a:pt x="548" y="229"/>
                </a:lnTo>
                <a:lnTo>
                  <a:pt x="545" y="232"/>
                </a:lnTo>
                <a:lnTo>
                  <a:pt x="542" y="234"/>
                </a:lnTo>
                <a:lnTo>
                  <a:pt x="533" y="240"/>
                </a:lnTo>
                <a:lnTo>
                  <a:pt x="528" y="242"/>
                </a:lnTo>
                <a:lnTo>
                  <a:pt x="528" y="243"/>
                </a:lnTo>
                <a:lnTo>
                  <a:pt x="526" y="244"/>
                </a:lnTo>
                <a:lnTo>
                  <a:pt x="519" y="249"/>
                </a:lnTo>
                <a:lnTo>
                  <a:pt x="513" y="251"/>
                </a:lnTo>
                <a:lnTo>
                  <a:pt x="511" y="253"/>
                </a:lnTo>
                <a:lnTo>
                  <a:pt x="508" y="255"/>
                </a:lnTo>
                <a:lnTo>
                  <a:pt x="499" y="256"/>
                </a:lnTo>
                <a:lnTo>
                  <a:pt x="495" y="260"/>
                </a:lnTo>
                <a:lnTo>
                  <a:pt x="491" y="262"/>
                </a:lnTo>
                <a:lnTo>
                  <a:pt x="490" y="262"/>
                </a:lnTo>
                <a:lnTo>
                  <a:pt x="490" y="263"/>
                </a:lnTo>
                <a:lnTo>
                  <a:pt x="487" y="267"/>
                </a:lnTo>
                <a:lnTo>
                  <a:pt x="486" y="267"/>
                </a:lnTo>
                <a:lnTo>
                  <a:pt x="486" y="268"/>
                </a:lnTo>
                <a:lnTo>
                  <a:pt x="484" y="269"/>
                </a:lnTo>
                <a:lnTo>
                  <a:pt x="480" y="271"/>
                </a:lnTo>
                <a:lnTo>
                  <a:pt x="479" y="271"/>
                </a:lnTo>
                <a:lnTo>
                  <a:pt x="475" y="270"/>
                </a:lnTo>
                <a:lnTo>
                  <a:pt x="472" y="270"/>
                </a:lnTo>
                <a:lnTo>
                  <a:pt x="465" y="270"/>
                </a:lnTo>
                <a:lnTo>
                  <a:pt x="463" y="270"/>
                </a:lnTo>
                <a:lnTo>
                  <a:pt x="461" y="270"/>
                </a:lnTo>
                <a:lnTo>
                  <a:pt x="460" y="270"/>
                </a:lnTo>
                <a:lnTo>
                  <a:pt x="456" y="271"/>
                </a:lnTo>
                <a:lnTo>
                  <a:pt x="456" y="272"/>
                </a:lnTo>
                <a:lnTo>
                  <a:pt x="455" y="273"/>
                </a:lnTo>
                <a:lnTo>
                  <a:pt x="454" y="273"/>
                </a:lnTo>
                <a:lnTo>
                  <a:pt x="453" y="275"/>
                </a:lnTo>
                <a:lnTo>
                  <a:pt x="453" y="276"/>
                </a:lnTo>
                <a:lnTo>
                  <a:pt x="452" y="279"/>
                </a:lnTo>
                <a:lnTo>
                  <a:pt x="452" y="283"/>
                </a:lnTo>
                <a:lnTo>
                  <a:pt x="451" y="285"/>
                </a:lnTo>
                <a:lnTo>
                  <a:pt x="451" y="286"/>
                </a:lnTo>
                <a:lnTo>
                  <a:pt x="448" y="291"/>
                </a:lnTo>
                <a:lnTo>
                  <a:pt x="448" y="296"/>
                </a:lnTo>
                <a:lnTo>
                  <a:pt x="447" y="299"/>
                </a:lnTo>
                <a:lnTo>
                  <a:pt x="447" y="300"/>
                </a:lnTo>
                <a:lnTo>
                  <a:pt x="447" y="304"/>
                </a:lnTo>
                <a:lnTo>
                  <a:pt x="447" y="305"/>
                </a:lnTo>
                <a:lnTo>
                  <a:pt x="446" y="306"/>
                </a:lnTo>
                <a:lnTo>
                  <a:pt x="446" y="307"/>
                </a:lnTo>
                <a:lnTo>
                  <a:pt x="443" y="311"/>
                </a:lnTo>
                <a:lnTo>
                  <a:pt x="441" y="313"/>
                </a:lnTo>
                <a:lnTo>
                  <a:pt x="438" y="315"/>
                </a:lnTo>
                <a:lnTo>
                  <a:pt x="436" y="318"/>
                </a:lnTo>
                <a:lnTo>
                  <a:pt x="436" y="319"/>
                </a:lnTo>
                <a:lnTo>
                  <a:pt x="431" y="323"/>
                </a:lnTo>
                <a:lnTo>
                  <a:pt x="430" y="325"/>
                </a:lnTo>
                <a:lnTo>
                  <a:pt x="425" y="328"/>
                </a:lnTo>
                <a:lnTo>
                  <a:pt x="425" y="329"/>
                </a:lnTo>
                <a:lnTo>
                  <a:pt x="423" y="332"/>
                </a:lnTo>
                <a:lnTo>
                  <a:pt x="423" y="333"/>
                </a:lnTo>
                <a:lnTo>
                  <a:pt x="422" y="333"/>
                </a:lnTo>
                <a:lnTo>
                  <a:pt x="422" y="334"/>
                </a:lnTo>
                <a:lnTo>
                  <a:pt x="420" y="336"/>
                </a:lnTo>
                <a:lnTo>
                  <a:pt x="420" y="337"/>
                </a:lnTo>
                <a:lnTo>
                  <a:pt x="419" y="339"/>
                </a:lnTo>
                <a:lnTo>
                  <a:pt x="415" y="343"/>
                </a:lnTo>
                <a:lnTo>
                  <a:pt x="416" y="347"/>
                </a:lnTo>
                <a:lnTo>
                  <a:pt x="415" y="351"/>
                </a:lnTo>
                <a:lnTo>
                  <a:pt x="415" y="352"/>
                </a:lnTo>
                <a:lnTo>
                  <a:pt x="411" y="355"/>
                </a:lnTo>
                <a:lnTo>
                  <a:pt x="409" y="358"/>
                </a:lnTo>
                <a:lnTo>
                  <a:pt x="407" y="359"/>
                </a:lnTo>
                <a:lnTo>
                  <a:pt x="403" y="359"/>
                </a:lnTo>
                <a:lnTo>
                  <a:pt x="401" y="358"/>
                </a:lnTo>
                <a:lnTo>
                  <a:pt x="400" y="358"/>
                </a:lnTo>
                <a:lnTo>
                  <a:pt x="400" y="357"/>
                </a:lnTo>
                <a:lnTo>
                  <a:pt x="398" y="357"/>
                </a:lnTo>
                <a:lnTo>
                  <a:pt x="394" y="354"/>
                </a:lnTo>
                <a:lnTo>
                  <a:pt x="393" y="352"/>
                </a:lnTo>
                <a:lnTo>
                  <a:pt x="387" y="351"/>
                </a:lnTo>
                <a:lnTo>
                  <a:pt x="383" y="351"/>
                </a:lnTo>
                <a:lnTo>
                  <a:pt x="379" y="352"/>
                </a:lnTo>
                <a:lnTo>
                  <a:pt x="376" y="352"/>
                </a:lnTo>
                <a:lnTo>
                  <a:pt x="373" y="352"/>
                </a:lnTo>
                <a:lnTo>
                  <a:pt x="369" y="351"/>
                </a:lnTo>
                <a:lnTo>
                  <a:pt x="362" y="351"/>
                </a:lnTo>
                <a:lnTo>
                  <a:pt x="361" y="351"/>
                </a:lnTo>
                <a:lnTo>
                  <a:pt x="359" y="350"/>
                </a:lnTo>
                <a:lnTo>
                  <a:pt x="355" y="350"/>
                </a:lnTo>
                <a:lnTo>
                  <a:pt x="353" y="350"/>
                </a:lnTo>
                <a:lnTo>
                  <a:pt x="343" y="351"/>
                </a:lnTo>
                <a:lnTo>
                  <a:pt x="338" y="352"/>
                </a:lnTo>
                <a:lnTo>
                  <a:pt x="338" y="354"/>
                </a:lnTo>
                <a:lnTo>
                  <a:pt x="336" y="354"/>
                </a:lnTo>
                <a:lnTo>
                  <a:pt x="335" y="356"/>
                </a:lnTo>
                <a:lnTo>
                  <a:pt x="333" y="356"/>
                </a:lnTo>
                <a:lnTo>
                  <a:pt x="333" y="357"/>
                </a:lnTo>
                <a:lnTo>
                  <a:pt x="332" y="359"/>
                </a:lnTo>
                <a:lnTo>
                  <a:pt x="332" y="361"/>
                </a:lnTo>
                <a:lnTo>
                  <a:pt x="329" y="364"/>
                </a:lnTo>
                <a:lnTo>
                  <a:pt x="328" y="364"/>
                </a:lnTo>
                <a:lnTo>
                  <a:pt x="328" y="365"/>
                </a:lnTo>
                <a:lnTo>
                  <a:pt x="325" y="368"/>
                </a:lnTo>
                <a:lnTo>
                  <a:pt x="322" y="369"/>
                </a:lnTo>
                <a:lnTo>
                  <a:pt x="318" y="369"/>
                </a:lnTo>
                <a:lnTo>
                  <a:pt x="316" y="369"/>
                </a:lnTo>
                <a:lnTo>
                  <a:pt x="315" y="369"/>
                </a:lnTo>
                <a:lnTo>
                  <a:pt x="312" y="369"/>
                </a:lnTo>
                <a:lnTo>
                  <a:pt x="312" y="371"/>
                </a:lnTo>
                <a:lnTo>
                  <a:pt x="311" y="371"/>
                </a:lnTo>
                <a:lnTo>
                  <a:pt x="309" y="371"/>
                </a:lnTo>
                <a:lnTo>
                  <a:pt x="307" y="371"/>
                </a:lnTo>
                <a:lnTo>
                  <a:pt x="302" y="371"/>
                </a:lnTo>
                <a:lnTo>
                  <a:pt x="299" y="371"/>
                </a:lnTo>
                <a:lnTo>
                  <a:pt x="297" y="369"/>
                </a:lnTo>
                <a:lnTo>
                  <a:pt x="295" y="368"/>
                </a:lnTo>
                <a:lnTo>
                  <a:pt x="294" y="366"/>
                </a:lnTo>
                <a:lnTo>
                  <a:pt x="293" y="364"/>
                </a:lnTo>
                <a:lnTo>
                  <a:pt x="293" y="363"/>
                </a:lnTo>
                <a:lnTo>
                  <a:pt x="292" y="363"/>
                </a:lnTo>
                <a:lnTo>
                  <a:pt x="287" y="361"/>
                </a:lnTo>
                <a:lnTo>
                  <a:pt x="285" y="359"/>
                </a:lnTo>
                <a:lnTo>
                  <a:pt x="283" y="358"/>
                </a:lnTo>
                <a:lnTo>
                  <a:pt x="279" y="358"/>
                </a:lnTo>
                <a:lnTo>
                  <a:pt x="279" y="357"/>
                </a:lnTo>
                <a:lnTo>
                  <a:pt x="278" y="356"/>
                </a:lnTo>
                <a:lnTo>
                  <a:pt x="276" y="356"/>
                </a:lnTo>
                <a:lnTo>
                  <a:pt x="275" y="356"/>
                </a:lnTo>
                <a:lnTo>
                  <a:pt x="275" y="357"/>
                </a:lnTo>
                <a:lnTo>
                  <a:pt x="272" y="357"/>
                </a:lnTo>
                <a:lnTo>
                  <a:pt x="269" y="357"/>
                </a:lnTo>
                <a:lnTo>
                  <a:pt x="268" y="357"/>
                </a:lnTo>
                <a:lnTo>
                  <a:pt x="267" y="357"/>
                </a:lnTo>
                <a:lnTo>
                  <a:pt x="266" y="357"/>
                </a:lnTo>
                <a:lnTo>
                  <a:pt x="264" y="358"/>
                </a:lnTo>
                <a:lnTo>
                  <a:pt x="261" y="359"/>
                </a:lnTo>
                <a:lnTo>
                  <a:pt x="261" y="361"/>
                </a:lnTo>
                <a:lnTo>
                  <a:pt x="259" y="361"/>
                </a:lnTo>
                <a:lnTo>
                  <a:pt x="256" y="362"/>
                </a:lnTo>
                <a:lnTo>
                  <a:pt x="253" y="362"/>
                </a:lnTo>
                <a:lnTo>
                  <a:pt x="249" y="364"/>
                </a:lnTo>
                <a:lnTo>
                  <a:pt x="247" y="364"/>
                </a:lnTo>
                <a:lnTo>
                  <a:pt x="240" y="369"/>
                </a:lnTo>
                <a:lnTo>
                  <a:pt x="237" y="371"/>
                </a:lnTo>
                <a:lnTo>
                  <a:pt x="230" y="373"/>
                </a:lnTo>
                <a:lnTo>
                  <a:pt x="225" y="376"/>
                </a:lnTo>
                <a:lnTo>
                  <a:pt x="222" y="376"/>
                </a:lnTo>
                <a:lnTo>
                  <a:pt x="207" y="380"/>
                </a:lnTo>
                <a:lnTo>
                  <a:pt x="204" y="380"/>
                </a:lnTo>
                <a:lnTo>
                  <a:pt x="203" y="379"/>
                </a:lnTo>
                <a:lnTo>
                  <a:pt x="199" y="379"/>
                </a:lnTo>
                <a:lnTo>
                  <a:pt x="194" y="381"/>
                </a:lnTo>
                <a:lnTo>
                  <a:pt x="189" y="386"/>
                </a:lnTo>
                <a:lnTo>
                  <a:pt x="188" y="390"/>
                </a:lnTo>
                <a:lnTo>
                  <a:pt x="186" y="393"/>
                </a:lnTo>
                <a:lnTo>
                  <a:pt x="185" y="394"/>
                </a:lnTo>
                <a:lnTo>
                  <a:pt x="184" y="400"/>
                </a:lnTo>
                <a:lnTo>
                  <a:pt x="182" y="404"/>
                </a:lnTo>
                <a:lnTo>
                  <a:pt x="178" y="414"/>
                </a:lnTo>
                <a:lnTo>
                  <a:pt x="177" y="421"/>
                </a:lnTo>
                <a:lnTo>
                  <a:pt x="175" y="422"/>
                </a:lnTo>
                <a:lnTo>
                  <a:pt x="175" y="427"/>
                </a:lnTo>
                <a:lnTo>
                  <a:pt x="173" y="431"/>
                </a:lnTo>
                <a:lnTo>
                  <a:pt x="173" y="433"/>
                </a:lnTo>
                <a:lnTo>
                  <a:pt x="171" y="435"/>
                </a:lnTo>
                <a:lnTo>
                  <a:pt x="170" y="437"/>
                </a:lnTo>
                <a:lnTo>
                  <a:pt x="167" y="438"/>
                </a:lnTo>
                <a:lnTo>
                  <a:pt x="164" y="441"/>
                </a:lnTo>
                <a:lnTo>
                  <a:pt x="163" y="443"/>
                </a:lnTo>
                <a:lnTo>
                  <a:pt x="161" y="444"/>
                </a:lnTo>
                <a:lnTo>
                  <a:pt x="157" y="448"/>
                </a:lnTo>
                <a:lnTo>
                  <a:pt x="153" y="450"/>
                </a:lnTo>
                <a:lnTo>
                  <a:pt x="151" y="452"/>
                </a:lnTo>
                <a:lnTo>
                  <a:pt x="150" y="452"/>
                </a:lnTo>
                <a:lnTo>
                  <a:pt x="149" y="454"/>
                </a:lnTo>
                <a:lnTo>
                  <a:pt x="139" y="460"/>
                </a:lnTo>
                <a:lnTo>
                  <a:pt x="138" y="462"/>
                </a:lnTo>
                <a:lnTo>
                  <a:pt x="134" y="465"/>
                </a:lnTo>
                <a:lnTo>
                  <a:pt x="134" y="466"/>
                </a:lnTo>
                <a:lnTo>
                  <a:pt x="129" y="469"/>
                </a:lnTo>
                <a:lnTo>
                  <a:pt x="125" y="472"/>
                </a:lnTo>
                <a:lnTo>
                  <a:pt x="123" y="473"/>
                </a:lnTo>
                <a:lnTo>
                  <a:pt x="122" y="476"/>
                </a:lnTo>
                <a:lnTo>
                  <a:pt x="118" y="479"/>
                </a:lnTo>
                <a:lnTo>
                  <a:pt x="107" y="493"/>
                </a:lnTo>
                <a:lnTo>
                  <a:pt x="106" y="496"/>
                </a:lnTo>
                <a:lnTo>
                  <a:pt x="105" y="496"/>
                </a:lnTo>
                <a:lnTo>
                  <a:pt x="103" y="499"/>
                </a:lnTo>
                <a:lnTo>
                  <a:pt x="100" y="503"/>
                </a:lnTo>
                <a:lnTo>
                  <a:pt x="99" y="503"/>
                </a:lnTo>
                <a:lnTo>
                  <a:pt x="99" y="505"/>
                </a:lnTo>
                <a:lnTo>
                  <a:pt x="98" y="505"/>
                </a:lnTo>
                <a:lnTo>
                  <a:pt x="96" y="506"/>
                </a:lnTo>
                <a:lnTo>
                  <a:pt x="95" y="506"/>
                </a:lnTo>
                <a:lnTo>
                  <a:pt x="94" y="507"/>
                </a:lnTo>
                <a:lnTo>
                  <a:pt x="91" y="509"/>
                </a:lnTo>
                <a:lnTo>
                  <a:pt x="89" y="510"/>
                </a:lnTo>
                <a:lnTo>
                  <a:pt x="89" y="512"/>
                </a:lnTo>
                <a:lnTo>
                  <a:pt x="88" y="512"/>
                </a:lnTo>
                <a:lnTo>
                  <a:pt x="87" y="514"/>
                </a:lnTo>
                <a:lnTo>
                  <a:pt x="87" y="515"/>
                </a:lnTo>
                <a:lnTo>
                  <a:pt x="85" y="516"/>
                </a:lnTo>
                <a:lnTo>
                  <a:pt x="84" y="517"/>
                </a:lnTo>
                <a:lnTo>
                  <a:pt x="82" y="517"/>
                </a:lnTo>
                <a:lnTo>
                  <a:pt x="82" y="519"/>
                </a:lnTo>
                <a:lnTo>
                  <a:pt x="80" y="520"/>
                </a:lnTo>
                <a:lnTo>
                  <a:pt x="79" y="521"/>
                </a:lnTo>
                <a:lnTo>
                  <a:pt x="72" y="526"/>
                </a:lnTo>
                <a:lnTo>
                  <a:pt x="66" y="528"/>
                </a:lnTo>
                <a:lnTo>
                  <a:pt x="62" y="534"/>
                </a:lnTo>
                <a:lnTo>
                  <a:pt x="60" y="534"/>
                </a:lnTo>
                <a:lnTo>
                  <a:pt x="59" y="535"/>
                </a:lnTo>
                <a:lnTo>
                  <a:pt x="57" y="536"/>
                </a:lnTo>
                <a:lnTo>
                  <a:pt x="52" y="536"/>
                </a:lnTo>
                <a:lnTo>
                  <a:pt x="50" y="536"/>
                </a:lnTo>
                <a:lnTo>
                  <a:pt x="49" y="536"/>
                </a:lnTo>
                <a:lnTo>
                  <a:pt x="46" y="536"/>
                </a:lnTo>
                <a:lnTo>
                  <a:pt x="43" y="536"/>
                </a:lnTo>
                <a:lnTo>
                  <a:pt x="41" y="534"/>
                </a:lnTo>
                <a:lnTo>
                  <a:pt x="37" y="533"/>
                </a:lnTo>
                <a:lnTo>
                  <a:pt x="35" y="531"/>
                </a:lnTo>
                <a:lnTo>
                  <a:pt x="29" y="530"/>
                </a:lnTo>
                <a:lnTo>
                  <a:pt x="26" y="530"/>
                </a:lnTo>
                <a:lnTo>
                  <a:pt x="16" y="531"/>
                </a:lnTo>
                <a:lnTo>
                  <a:pt x="13" y="531"/>
                </a:lnTo>
                <a:lnTo>
                  <a:pt x="10" y="530"/>
                </a:lnTo>
                <a:lnTo>
                  <a:pt x="9" y="530"/>
                </a:lnTo>
                <a:lnTo>
                  <a:pt x="5" y="527"/>
                </a:lnTo>
                <a:lnTo>
                  <a:pt x="3" y="524"/>
                </a:lnTo>
                <a:lnTo>
                  <a:pt x="1" y="521"/>
                </a:lnTo>
                <a:lnTo>
                  <a:pt x="1" y="519"/>
                </a:lnTo>
                <a:lnTo>
                  <a:pt x="0" y="517"/>
                </a:lnTo>
                <a:lnTo>
                  <a:pt x="0" y="513"/>
                </a:lnTo>
                <a:lnTo>
                  <a:pt x="1" y="510"/>
                </a:lnTo>
                <a:lnTo>
                  <a:pt x="2" y="509"/>
                </a:lnTo>
                <a:lnTo>
                  <a:pt x="2" y="508"/>
                </a:lnTo>
                <a:lnTo>
                  <a:pt x="2" y="506"/>
                </a:lnTo>
                <a:lnTo>
                  <a:pt x="2" y="505"/>
                </a:lnTo>
                <a:lnTo>
                  <a:pt x="2" y="503"/>
                </a:lnTo>
                <a:lnTo>
                  <a:pt x="2" y="500"/>
                </a:lnTo>
                <a:lnTo>
                  <a:pt x="3" y="499"/>
                </a:lnTo>
                <a:lnTo>
                  <a:pt x="3" y="498"/>
                </a:lnTo>
                <a:lnTo>
                  <a:pt x="3" y="496"/>
                </a:lnTo>
                <a:lnTo>
                  <a:pt x="3" y="495"/>
                </a:lnTo>
                <a:lnTo>
                  <a:pt x="3" y="494"/>
                </a:lnTo>
                <a:lnTo>
                  <a:pt x="5" y="494"/>
                </a:lnTo>
                <a:lnTo>
                  <a:pt x="5" y="493"/>
                </a:lnTo>
                <a:lnTo>
                  <a:pt x="6" y="493"/>
                </a:lnTo>
                <a:lnTo>
                  <a:pt x="7" y="492"/>
                </a:lnTo>
                <a:lnTo>
                  <a:pt x="7" y="490"/>
                </a:lnTo>
                <a:lnTo>
                  <a:pt x="7" y="488"/>
                </a:lnTo>
                <a:lnTo>
                  <a:pt x="6" y="488"/>
                </a:lnTo>
                <a:lnTo>
                  <a:pt x="6" y="487"/>
                </a:lnTo>
                <a:lnTo>
                  <a:pt x="5" y="485"/>
                </a:lnTo>
                <a:lnTo>
                  <a:pt x="6" y="485"/>
                </a:lnTo>
                <a:lnTo>
                  <a:pt x="6" y="484"/>
                </a:lnTo>
                <a:lnTo>
                  <a:pt x="8" y="481"/>
                </a:lnTo>
                <a:lnTo>
                  <a:pt x="13" y="478"/>
                </a:lnTo>
                <a:lnTo>
                  <a:pt x="16" y="476"/>
                </a:lnTo>
                <a:lnTo>
                  <a:pt x="17" y="473"/>
                </a:lnTo>
                <a:lnTo>
                  <a:pt x="19" y="471"/>
                </a:lnTo>
                <a:lnTo>
                  <a:pt x="20" y="467"/>
                </a:lnTo>
                <a:lnTo>
                  <a:pt x="20" y="466"/>
                </a:lnTo>
                <a:lnTo>
                  <a:pt x="21" y="464"/>
                </a:lnTo>
                <a:lnTo>
                  <a:pt x="21" y="463"/>
                </a:lnTo>
                <a:lnTo>
                  <a:pt x="20" y="463"/>
                </a:lnTo>
                <a:lnTo>
                  <a:pt x="19" y="464"/>
                </a:lnTo>
                <a:lnTo>
                  <a:pt x="17" y="464"/>
                </a:lnTo>
                <a:lnTo>
                  <a:pt x="16" y="464"/>
                </a:lnTo>
                <a:lnTo>
                  <a:pt x="15" y="463"/>
                </a:lnTo>
                <a:lnTo>
                  <a:pt x="16" y="463"/>
                </a:lnTo>
                <a:lnTo>
                  <a:pt x="19" y="460"/>
                </a:lnTo>
                <a:lnTo>
                  <a:pt x="21" y="459"/>
                </a:lnTo>
                <a:lnTo>
                  <a:pt x="27" y="457"/>
                </a:lnTo>
                <a:lnTo>
                  <a:pt x="28" y="457"/>
                </a:lnTo>
                <a:lnTo>
                  <a:pt x="28" y="456"/>
                </a:lnTo>
                <a:lnTo>
                  <a:pt x="27" y="450"/>
                </a:lnTo>
                <a:lnTo>
                  <a:pt x="28" y="449"/>
                </a:lnTo>
                <a:lnTo>
                  <a:pt x="28" y="448"/>
                </a:lnTo>
                <a:lnTo>
                  <a:pt x="30" y="448"/>
                </a:lnTo>
                <a:lnTo>
                  <a:pt x="33" y="449"/>
                </a:lnTo>
                <a:lnTo>
                  <a:pt x="34" y="450"/>
                </a:lnTo>
                <a:lnTo>
                  <a:pt x="35" y="452"/>
                </a:lnTo>
                <a:lnTo>
                  <a:pt x="37" y="451"/>
                </a:lnTo>
                <a:lnTo>
                  <a:pt x="38" y="450"/>
                </a:lnTo>
                <a:lnTo>
                  <a:pt x="42" y="448"/>
                </a:lnTo>
                <a:lnTo>
                  <a:pt x="44" y="447"/>
                </a:lnTo>
                <a:lnTo>
                  <a:pt x="44" y="445"/>
                </a:lnTo>
                <a:lnTo>
                  <a:pt x="53" y="441"/>
                </a:lnTo>
                <a:lnTo>
                  <a:pt x="55" y="440"/>
                </a:lnTo>
                <a:lnTo>
                  <a:pt x="57" y="437"/>
                </a:lnTo>
                <a:lnTo>
                  <a:pt x="58" y="436"/>
                </a:lnTo>
                <a:lnTo>
                  <a:pt x="58" y="435"/>
                </a:lnTo>
                <a:lnTo>
                  <a:pt x="57" y="435"/>
                </a:lnTo>
                <a:lnTo>
                  <a:pt x="56" y="435"/>
                </a:lnTo>
                <a:lnTo>
                  <a:pt x="56" y="434"/>
                </a:lnTo>
                <a:lnTo>
                  <a:pt x="57" y="430"/>
                </a:lnTo>
                <a:lnTo>
                  <a:pt x="57" y="429"/>
                </a:lnTo>
                <a:lnTo>
                  <a:pt x="60" y="426"/>
                </a:lnTo>
                <a:lnTo>
                  <a:pt x="62" y="426"/>
                </a:lnTo>
                <a:lnTo>
                  <a:pt x="62" y="423"/>
                </a:lnTo>
                <a:lnTo>
                  <a:pt x="62" y="422"/>
                </a:lnTo>
                <a:lnTo>
                  <a:pt x="66" y="419"/>
                </a:lnTo>
                <a:lnTo>
                  <a:pt x="67" y="418"/>
                </a:lnTo>
                <a:lnTo>
                  <a:pt x="70" y="414"/>
                </a:lnTo>
                <a:lnTo>
                  <a:pt x="71" y="414"/>
                </a:lnTo>
                <a:lnTo>
                  <a:pt x="72" y="414"/>
                </a:lnTo>
                <a:lnTo>
                  <a:pt x="75" y="414"/>
                </a:lnTo>
                <a:lnTo>
                  <a:pt x="78" y="414"/>
                </a:lnTo>
                <a:lnTo>
                  <a:pt x="79" y="414"/>
                </a:lnTo>
                <a:lnTo>
                  <a:pt x="81" y="414"/>
                </a:lnTo>
                <a:lnTo>
                  <a:pt x="81" y="413"/>
                </a:lnTo>
                <a:lnTo>
                  <a:pt x="86" y="411"/>
                </a:lnTo>
                <a:lnTo>
                  <a:pt x="86" y="409"/>
                </a:lnTo>
                <a:lnTo>
                  <a:pt x="84" y="407"/>
                </a:lnTo>
                <a:lnTo>
                  <a:pt x="84" y="406"/>
                </a:lnTo>
                <a:lnTo>
                  <a:pt x="85" y="406"/>
                </a:lnTo>
                <a:lnTo>
                  <a:pt x="86" y="405"/>
                </a:lnTo>
                <a:lnTo>
                  <a:pt x="88" y="405"/>
                </a:lnTo>
                <a:lnTo>
                  <a:pt x="91" y="404"/>
                </a:lnTo>
                <a:lnTo>
                  <a:pt x="92" y="404"/>
                </a:lnTo>
                <a:lnTo>
                  <a:pt x="95" y="402"/>
                </a:lnTo>
                <a:lnTo>
                  <a:pt x="102" y="401"/>
                </a:lnTo>
                <a:lnTo>
                  <a:pt x="108" y="400"/>
                </a:lnTo>
                <a:lnTo>
                  <a:pt x="113" y="399"/>
                </a:lnTo>
                <a:lnTo>
                  <a:pt x="123" y="394"/>
                </a:lnTo>
                <a:lnTo>
                  <a:pt x="130" y="393"/>
                </a:lnTo>
                <a:lnTo>
                  <a:pt x="131" y="392"/>
                </a:lnTo>
                <a:lnTo>
                  <a:pt x="132" y="390"/>
                </a:lnTo>
                <a:lnTo>
                  <a:pt x="135" y="388"/>
                </a:lnTo>
                <a:lnTo>
                  <a:pt x="136" y="387"/>
                </a:lnTo>
                <a:lnTo>
                  <a:pt x="137" y="387"/>
                </a:lnTo>
                <a:lnTo>
                  <a:pt x="138" y="387"/>
                </a:lnTo>
                <a:lnTo>
                  <a:pt x="139" y="385"/>
                </a:lnTo>
                <a:lnTo>
                  <a:pt x="141" y="384"/>
                </a:lnTo>
                <a:lnTo>
                  <a:pt x="141" y="381"/>
                </a:lnTo>
                <a:lnTo>
                  <a:pt x="141" y="380"/>
                </a:lnTo>
                <a:lnTo>
                  <a:pt x="139" y="380"/>
                </a:lnTo>
                <a:lnTo>
                  <a:pt x="141" y="378"/>
                </a:lnTo>
                <a:lnTo>
                  <a:pt x="139" y="373"/>
                </a:lnTo>
                <a:lnTo>
                  <a:pt x="143" y="372"/>
                </a:lnTo>
                <a:lnTo>
                  <a:pt x="143" y="371"/>
                </a:lnTo>
                <a:lnTo>
                  <a:pt x="143" y="368"/>
                </a:lnTo>
                <a:lnTo>
                  <a:pt x="144" y="368"/>
                </a:lnTo>
                <a:lnTo>
                  <a:pt x="144" y="366"/>
                </a:lnTo>
                <a:lnTo>
                  <a:pt x="144" y="365"/>
                </a:lnTo>
                <a:lnTo>
                  <a:pt x="142" y="361"/>
                </a:lnTo>
                <a:lnTo>
                  <a:pt x="142" y="359"/>
                </a:lnTo>
                <a:lnTo>
                  <a:pt x="142" y="358"/>
                </a:lnTo>
                <a:lnTo>
                  <a:pt x="142" y="357"/>
                </a:lnTo>
                <a:lnTo>
                  <a:pt x="142" y="356"/>
                </a:lnTo>
                <a:lnTo>
                  <a:pt x="143" y="355"/>
                </a:lnTo>
                <a:lnTo>
                  <a:pt x="143" y="354"/>
                </a:lnTo>
                <a:lnTo>
                  <a:pt x="142" y="352"/>
                </a:lnTo>
                <a:lnTo>
                  <a:pt x="139" y="350"/>
                </a:lnTo>
                <a:lnTo>
                  <a:pt x="137" y="345"/>
                </a:lnTo>
                <a:lnTo>
                  <a:pt x="135" y="340"/>
                </a:lnTo>
                <a:lnTo>
                  <a:pt x="135" y="339"/>
                </a:lnTo>
                <a:lnTo>
                  <a:pt x="134" y="337"/>
                </a:lnTo>
                <a:lnTo>
                  <a:pt x="134" y="334"/>
                </a:lnTo>
                <a:lnTo>
                  <a:pt x="135" y="333"/>
                </a:lnTo>
                <a:lnTo>
                  <a:pt x="134" y="330"/>
                </a:lnTo>
                <a:lnTo>
                  <a:pt x="134" y="328"/>
                </a:lnTo>
                <a:lnTo>
                  <a:pt x="131" y="328"/>
                </a:lnTo>
                <a:lnTo>
                  <a:pt x="131" y="327"/>
                </a:lnTo>
                <a:lnTo>
                  <a:pt x="132" y="326"/>
                </a:lnTo>
                <a:lnTo>
                  <a:pt x="132" y="323"/>
                </a:lnTo>
                <a:lnTo>
                  <a:pt x="131" y="322"/>
                </a:lnTo>
                <a:lnTo>
                  <a:pt x="130" y="322"/>
                </a:lnTo>
                <a:lnTo>
                  <a:pt x="129" y="321"/>
                </a:lnTo>
                <a:lnTo>
                  <a:pt x="128" y="316"/>
                </a:lnTo>
                <a:lnTo>
                  <a:pt x="127" y="315"/>
                </a:lnTo>
                <a:lnTo>
                  <a:pt x="125" y="314"/>
                </a:lnTo>
                <a:lnTo>
                  <a:pt x="124" y="313"/>
                </a:lnTo>
                <a:lnTo>
                  <a:pt x="123" y="312"/>
                </a:lnTo>
                <a:lnTo>
                  <a:pt x="123" y="308"/>
                </a:lnTo>
                <a:lnTo>
                  <a:pt x="121" y="305"/>
                </a:lnTo>
                <a:lnTo>
                  <a:pt x="121" y="304"/>
                </a:lnTo>
                <a:lnTo>
                  <a:pt x="122" y="304"/>
                </a:lnTo>
                <a:lnTo>
                  <a:pt x="123" y="303"/>
                </a:lnTo>
                <a:lnTo>
                  <a:pt x="122" y="301"/>
                </a:lnTo>
                <a:lnTo>
                  <a:pt x="122" y="300"/>
                </a:lnTo>
                <a:lnTo>
                  <a:pt x="121" y="300"/>
                </a:lnTo>
                <a:lnTo>
                  <a:pt x="120" y="299"/>
                </a:lnTo>
                <a:lnTo>
                  <a:pt x="118" y="298"/>
                </a:lnTo>
                <a:lnTo>
                  <a:pt x="117" y="297"/>
                </a:lnTo>
                <a:lnTo>
                  <a:pt x="117" y="294"/>
                </a:lnTo>
                <a:lnTo>
                  <a:pt x="117" y="293"/>
                </a:lnTo>
                <a:lnTo>
                  <a:pt x="118" y="293"/>
                </a:lnTo>
                <a:lnTo>
                  <a:pt x="120" y="293"/>
                </a:lnTo>
                <a:lnTo>
                  <a:pt x="122" y="293"/>
                </a:lnTo>
                <a:lnTo>
                  <a:pt x="123" y="293"/>
                </a:lnTo>
                <a:lnTo>
                  <a:pt x="125" y="293"/>
                </a:lnTo>
                <a:lnTo>
                  <a:pt x="127" y="290"/>
                </a:lnTo>
                <a:lnTo>
                  <a:pt x="128" y="287"/>
                </a:lnTo>
                <a:lnTo>
                  <a:pt x="128" y="285"/>
                </a:lnTo>
                <a:lnTo>
                  <a:pt x="127" y="284"/>
                </a:lnTo>
                <a:lnTo>
                  <a:pt x="127" y="283"/>
                </a:lnTo>
                <a:lnTo>
                  <a:pt x="125" y="282"/>
                </a:lnTo>
                <a:lnTo>
                  <a:pt x="122" y="278"/>
                </a:lnTo>
                <a:lnTo>
                  <a:pt x="121" y="275"/>
                </a:lnTo>
                <a:lnTo>
                  <a:pt x="120" y="272"/>
                </a:lnTo>
                <a:lnTo>
                  <a:pt x="118" y="271"/>
                </a:lnTo>
                <a:lnTo>
                  <a:pt x="117" y="270"/>
                </a:lnTo>
                <a:lnTo>
                  <a:pt x="116" y="269"/>
                </a:lnTo>
                <a:lnTo>
                  <a:pt x="115" y="267"/>
                </a:lnTo>
                <a:lnTo>
                  <a:pt x="114" y="267"/>
                </a:lnTo>
                <a:lnTo>
                  <a:pt x="112" y="265"/>
                </a:lnTo>
                <a:lnTo>
                  <a:pt x="112" y="264"/>
                </a:lnTo>
                <a:lnTo>
                  <a:pt x="112" y="261"/>
                </a:lnTo>
                <a:lnTo>
                  <a:pt x="110" y="258"/>
                </a:lnTo>
                <a:lnTo>
                  <a:pt x="110" y="257"/>
                </a:lnTo>
                <a:lnTo>
                  <a:pt x="113" y="256"/>
                </a:lnTo>
                <a:lnTo>
                  <a:pt x="114" y="256"/>
                </a:lnTo>
                <a:lnTo>
                  <a:pt x="115" y="255"/>
                </a:lnTo>
                <a:lnTo>
                  <a:pt x="115" y="250"/>
                </a:lnTo>
                <a:lnTo>
                  <a:pt x="115" y="246"/>
                </a:lnTo>
                <a:lnTo>
                  <a:pt x="116" y="244"/>
                </a:lnTo>
                <a:lnTo>
                  <a:pt x="116" y="242"/>
                </a:lnTo>
                <a:lnTo>
                  <a:pt x="115" y="240"/>
                </a:lnTo>
                <a:lnTo>
                  <a:pt x="115" y="235"/>
                </a:lnTo>
                <a:lnTo>
                  <a:pt x="115" y="234"/>
                </a:lnTo>
                <a:lnTo>
                  <a:pt x="116" y="229"/>
                </a:lnTo>
                <a:lnTo>
                  <a:pt x="117" y="228"/>
                </a:lnTo>
                <a:lnTo>
                  <a:pt x="117" y="222"/>
                </a:lnTo>
                <a:lnTo>
                  <a:pt x="120" y="221"/>
                </a:lnTo>
                <a:lnTo>
                  <a:pt x="121" y="219"/>
                </a:lnTo>
                <a:lnTo>
                  <a:pt x="122" y="215"/>
                </a:lnTo>
                <a:lnTo>
                  <a:pt x="122" y="214"/>
                </a:lnTo>
                <a:lnTo>
                  <a:pt x="123" y="212"/>
                </a:lnTo>
                <a:lnTo>
                  <a:pt x="124" y="211"/>
                </a:lnTo>
                <a:lnTo>
                  <a:pt x="125" y="210"/>
                </a:lnTo>
                <a:lnTo>
                  <a:pt x="129" y="208"/>
                </a:lnTo>
                <a:lnTo>
                  <a:pt x="131" y="205"/>
                </a:lnTo>
                <a:lnTo>
                  <a:pt x="132" y="204"/>
                </a:lnTo>
                <a:lnTo>
                  <a:pt x="132" y="203"/>
                </a:lnTo>
                <a:lnTo>
                  <a:pt x="134" y="201"/>
                </a:lnTo>
                <a:lnTo>
                  <a:pt x="135" y="201"/>
                </a:lnTo>
                <a:lnTo>
                  <a:pt x="139" y="201"/>
                </a:lnTo>
                <a:lnTo>
                  <a:pt x="143" y="200"/>
                </a:lnTo>
                <a:lnTo>
                  <a:pt x="144" y="200"/>
                </a:lnTo>
                <a:lnTo>
                  <a:pt x="146" y="200"/>
                </a:lnTo>
                <a:lnTo>
                  <a:pt x="151" y="198"/>
                </a:lnTo>
                <a:lnTo>
                  <a:pt x="152" y="198"/>
                </a:lnTo>
                <a:lnTo>
                  <a:pt x="156" y="196"/>
                </a:lnTo>
                <a:lnTo>
                  <a:pt x="160" y="193"/>
                </a:lnTo>
                <a:lnTo>
                  <a:pt x="163" y="192"/>
                </a:lnTo>
                <a:lnTo>
                  <a:pt x="164" y="192"/>
                </a:lnTo>
                <a:lnTo>
                  <a:pt x="164" y="191"/>
                </a:lnTo>
                <a:lnTo>
                  <a:pt x="164" y="190"/>
                </a:lnTo>
                <a:lnTo>
                  <a:pt x="163" y="186"/>
                </a:lnTo>
                <a:lnTo>
                  <a:pt x="163" y="179"/>
                </a:lnTo>
                <a:lnTo>
                  <a:pt x="163" y="177"/>
                </a:lnTo>
                <a:lnTo>
                  <a:pt x="163" y="176"/>
                </a:lnTo>
                <a:lnTo>
                  <a:pt x="164" y="176"/>
                </a:lnTo>
                <a:lnTo>
                  <a:pt x="166" y="177"/>
                </a:lnTo>
                <a:lnTo>
                  <a:pt x="167" y="178"/>
                </a:lnTo>
                <a:lnTo>
                  <a:pt x="170" y="178"/>
                </a:lnTo>
                <a:lnTo>
                  <a:pt x="173" y="175"/>
                </a:lnTo>
                <a:lnTo>
                  <a:pt x="175" y="172"/>
                </a:lnTo>
                <a:lnTo>
                  <a:pt x="177" y="171"/>
                </a:lnTo>
                <a:lnTo>
                  <a:pt x="179" y="168"/>
                </a:lnTo>
                <a:lnTo>
                  <a:pt x="180" y="167"/>
                </a:lnTo>
                <a:lnTo>
                  <a:pt x="181" y="165"/>
                </a:lnTo>
                <a:lnTo>
                  <a:pt x="180" y="163"/>
                </a:lnTo>
                <a:lnTo>
                  <a:pt x="181" y="162"/>
                </a:lnTo>
                <a:lnTo>
                  <a:pt x="185" y="158"/>
                </a:lnTo>
                <a:lnTo>
                  <a:pt x="185" y="157"/>
                </a:lnTo>
                <a:lnTo>
                  <a:pt x="188" y="153"/>
                </a:lnTo>
                <a:lnTo>
                  <a:pt x="189" y="152"/>
                </a:lnTo>
                <a:lnTo>
                  <a:pt x="192" y="150"/>
                </a:lnTo>
                <a:lnTo>
                  <a:pt x="201" y="146"/>
                </a:lnTo>
                <a:lnTo>
                  <a:pt x="202" y="146"/>
                </a:lnTo>
                <a:lnTo>
                  <a:pt x="204" y="145"/>
                </a:lnTo>
                <a:lnTo>
                  <a:pt x="209" y="143"/>
                </a:lnTo>
                <a:lnTo>
                  <a:pt x="213" y="143"/>
                </a:lnTo>
                <a:lnTo>
                  <a:pt x="216" y="143"/>
                </a:lnTo>
                <a:lnTo>
                  <a:pt x="217" y="143"/>
                </a:lnTo>
                <a:lnTo>
                  <a:pt x="221" y="145"/>
                </a:lnTo>
                <a:lnTo>
                  <a:pt x="224" y="145"/>
                </a:lnTo>
                <a:lnTo>
                  <a:pt x="228" y="145"/>
                </a:lnTo>
                <a:lnTo>
                  <a:pt x="231" y="145"/>
                </a:lnTo>
                <a:lnTo>
                  <a:pt x="233" y="143"/>
                </a:lnTo>
                <a:lnTo>
                  <a:pt x="235" y="143"/>
                </a:lnTo>
                <a:lnTo>
                  <a:pt x="235" y="142"/>
                </a:lnTo>
                <a:lnTo>
                  <a:pt x="236" y="142"/>
                </a:lnTo>
                <a:lnTo>
                  <a:pt x="236" y="141"/>
                </a:lnTo>
                <a:lnTo>
                  <a:pt x="238" y="140"/>
                </a:lnTo>
                <a:lnTo>
                  <a:pt x="239" y="140"/>
                </a:lnTo>
                <a:lnTo>
                  <a:pt x="242" y="138"/>
                </a:lnTo>
                <a:lnTo>
                  <a:pt x="244" y="135"/>
                </a:lnTo>
                <a:lnTo>
                  <a:pt x="244" y="134"/>
                </a:lnTo>
                <a:lnTo>
                  <a:pt x="245" y="133"/>
                </a:lnTo>
                <a:lnTo>
                  <a:pt x="246" y="133"/>
                </a:lnTo>
                <a:lnTo>
                  <a:pt x="247" y="132"/>
                </a:lnTo>
                <a:lnTo>
                  <a:pt x="249" y="131"/>
                </a:lnTo>
                <a:lnTo>
                  <a:pt x="250" y="131"/>
                </a:lnTo>
                <a:lnTo>
                  <a:pt x="250" y="129"/>
                </a:lnTo>
                <a:lnTo>
                  <a:pt x="251" y="128"/>
                </a:lnTo>
                <a:lnTo>
                  <a:pt x="256" y="126"/>
                </a:lnTo>
                <a:lnTo>
                  <a:pt x="264" y="125"/>
                </a:lnTo>
                <a:lnTo>
                  <a:pt x="267" y="125"/>
                </a:lnTo>
                <a:lnTo>
                  <a:pt x="268" y="125"/>
                </a:lnTo>
                <a:lnTo>
                  <a:pt x="271" y="125"/>
                </a:lnTo>
                <a:lnTo>
                  <a:pt x="275" y="126"/>
                </a:lnTo>
                <a:lnTo>
                  <a:pt x="275" y="127"/>
                </a:lnTo>
                <a:lnTo>
                  <a:pt x="280" y="127"/>
                </a:lnTo>
                <a:lnTo>
                  <a:pt x="282" y="127"/>
                </a:lnTo>
                <a:lnTo>
                  <a:pt x="285" y="128"/>
                </a:lnTo>
                <a:lnTo>
                  <a:pt x="286" y="129"/>
                </a:lnTo>
                <a:lnTo>
                  <a:pt x="288" y="131"/>
                </a:lnTo>
                <a:lnTo>
                  <a:pt x="289" y="131"/>
                </a:lnTo>
                <a:lnTo>
                  <a:pt x="293" y="132"/>
                </a:lnTo>
                <a:lnTo>
                  <a:pt x="301" y="132"/>
                </a:lnTo>
                <a:lnTo>
                  <a:pt x="307" y="133"/>
                </a:lnTo>
                <a:lnTo>
                  <a:pt x="311" y="133"/>
                </a:lnTo>
                <a:lnTo>
                  <a:pt x="312" y="133"/>
                </a:lnTo>
                <a:lnTo>
                  <a:pt x="314" y="133"/>
                </a:lnTo>
                <a:lnTo>
                  <a:pt x="324" y="134"/>
                </a:lnTo>
                <a:lnTo>
                  <a:pt x="325" y="134"/>
                </a:lnTo>
                <a:lnTo>
                  <a:pt x="329" y="134"/>
                </a:lnTo>
                <a:lnTo>
                  <a:pt x="330" y="134"/>
                </a:lnTo>
                <a:lnTo>
                  <a:pt x="333" y="135"/>
                </a:lnTo>
                <a:lnTo>
                  <a:pt x="335" y="135"/>
                </a:lnTo>
                <a:lnTo>
                  <a:pt x="336" y="135"/>
                </a:lnTo>
                <a:lnTo>
                  <a:pt x="339" y="135"/>
                </a:lnTo>
                <a:lnTo>
                  <a:pt x="343" y="135"/>
                </a:lnTo>
                <a:lnTo>
                  <a:pt x="354" y="134"/>
                </a:lnTo>
                <a:lnTo>
                  <a:pt x="360" y="133"/>
                </a:lnTo>
                <a:lnTo>
                  <a:pt x="368" y="132"/>
                </a:lnTo>
                <a:lnTo>
                  <a:pt x="382" y="126"/>
                </a:lnTo>
                <a:lnTo>
                  <a:pt x="384" y="125"/>
                </a:lnTo>
                <a:lnTo>
                  <a:pt x="391" y="124"/>
                </a:lnTo>
                <a:lnTo>
                  <a:pt x="401" y="121"/>
                </a:lnTo>
                <a:lnTo>
                  <a:pt x="402" y="120"/>
                </a:lnTo>
                <a:lnTo>
                  <a:pt x="404" y="121"/>
                </a:lnTo>
                <a:lnTo>
                  <a:pt x="405" y="121"/>
                </a:lnTo>
                <a:lnTo>
                  <a:pt x="407" y="121"/>
                </a:lnTo>
                <a:lnTo>
                  <a:pt x="408" y="120"/>
                </a:lnTo>
                <a:lnTo>
                  <a:pt x="409" y="120"/>
                </a:lnTo>
                <a:lnTo>
                  <a:pt x="410" y="119"/>
                </a:lnTo>
                <a:lnTo>
                  <a:pt x="412" y="119"/>
                </a:lnTo>
                <a:lnTo>
                  <a:pt x="416" y="120"/>
                </a:lnTo>
                <a:lnTo>
                  <a:pt x="422" y="121"/>
                </a:lnTo>
                <a:lnTo>
                  <a:pt x="427" y="121"/>
                </a:lnTo>
                <a:lnTo>
                  <a:pt x="431" y="120"/>
                </a:lnTo>
                <a:lnTo>
                  <a:pt x="432" y="120"/>
                </a:lnTo>
                <a:lnTo>
                  <a:pt x="433" y="118"/>
                </a:lnTo>
                <a:lnTo>
                  <a:pt x="434" y="117"/>
                </a:lnTo>
                <a:lnTo>
                  <a:pt x="434" y="110"/>
                </a:lnTo>
                <a:lnTo>
                  <a:pt x="434" y="106"/>
                </a:lnTo>
                <a:lnTo>
                  <a:pt x="434" y="105"/>
                </a:lnTo>
                <a:lnTo>
                  <a:pt x="432" y="102"/>
                </a:lnTo>
                <a:lnTo>
                  <a:pt x="430" y="97"/>
                </a:lnTo>
                <a:lnTo>
                  <a:pt x="430" y="95"/>
                </a:lnTo>
                <a:lnTo>
                  <a:pt x="430" y="93"/>
                </a:lnTo>
                <a:lnTo>
                  <a:pt x="429" y="92"/>
                </a:lnTo>
                <a:lnTo>
                  <a:pt x="427" y="90"/>
                </a:lnTo>
                <a:lnTo>
                  <a:pt x="427" y="88"/>
                </a:lnTo>
                <a:lnTo>
                  <a:pt x="429" y="85"/>
                </a:lnTo>
                <a:lnTo>
                  <a:pt x="430" y="84"/>
                </a:lnTo>
                <a:lnTo>
                  <a:pt x="432" y="83"/>
                </a:lnTo>
                <a:lnTo>
                  <a:pt x="438" y="81"/>
                </a:lnTo>
                <a:lnTo>
                  <a:pt x="440" y="79"/>
                </a:lnTo>
                <a:lnTo>
                  <a:pt x="443" y="76"/>
                </a:lnTo>
                <a:lnTo>
                  <a:pt x="444" y="76"/>
                </a:lnTo>
                <a:lnTo>
                  <a:pt x="446" y="71"/>
                </a:lnTo>
                <a:lnTo>
                  <a:pt x="447" y="70"/>
                </a:lnTo>
                <a:lnTo>
                  <a:pt x="448" y="67"/>
                </a:lnTo>
                <a:lnTo>
                  <a:pt x="451" y="64"/>
                </a:lnTo>
                <a:lnTo>
                  <a:pt x="453" y="63"/>
                </a:lnTo>
                <a:lnTo>
                  <a:pt x="454" y="61"/>
                </a:lnTo>
                <a:lnTo>
                  <a:pt x="455" y="60"/>
                </a:lnTo>
                <a:lnTo>
                  <a:pt x="459" y="59"/>
                </a:lnTo>
                <a:lnTo>
                  <a:pt x="459" y="57"/>
                </a:lnTo>
                <a:lnTo>
                  <a:pt x="463" y="54"/>
                </a:lnTo>
                <a:lnTo>
                  <a:pt x="468" y="50"/>
                </a:lnTo>
                <a:lnTo>
                  <a:pt x="469" y="49"/>
                </a:lnTo>
                <a:lnTo>
                  <a:pt x="472" y="48"/>
                </a:lnTo>
                <a:lnTo>
                  <a:pt x="474" y="48"/>
                </a:lnTo>
                <a:lnTo>
                  <a:pt x="475" y="48"/>
                </a:lnTo>
                <a:lnTo>
                  <a:pt x="480" y="47"/>
                </a:lnTo>
                <a:lnTo>
                  <a:pt x="481" y="47"/>
                </a:lnTo>
                <a:lnTo>
                  <a:pt x="481" y="46"/>
                </a:lnTo>
                <a:lnTo>
                  <a:pt x="481" y="45"/>
                </a:lnTo>
                <a:lnTo>
                  <a:pt x="482" y="43"/>
                </a:lnTo>
                <a:lnTo>
                  <a:pt x="482" y="42"/>
                </a:lnTo>
                <a:lnTo>
                  <a:pt x="483" y="42"/>
                </a:lnTo>
                <a:lnTo>
                  <a:pt x="484" y="45"/>
                </a:lnTo>
                <a:lnTo>
                  <a:pt x="487" y="45"/>
                </a:lnTo>
                <a:lnTo>
                  <a:pt x="488" y="46"/>
                </a:lnTo>
                <a:lnTo>
                  <a:pt x="489" y="46"/>
                </a:lnTo>
                <a:lnTo>
                  <a:pt x="491" y="45"/>
                </a:lnTo>
                <a:lnTo>
                  <a:pt x="494" y="45"/>
                </a:lnTo>
                <a:lnTo>
                  <a:pt x="495" y="46"/>
                </a:lnTo>
                <a:lnTo>
                  <a:pt x="496" y="45"/>
                </a:lnTo>
                <a:lnTo>
                  <a:pt x="496" y="40"/>
                </a:lnTo>
                <a:lnTo>
                  <a:pt x="497" y="40"/>
                </a:lnTo>
                <a:lnTo>
                  <a:pt x="498" y="39"/>
                </a:lnTo>
                <a:lnTo>
                  <a:pt x="501" y="38"/>
                </a:lnTo>
                <a:lnTo>
                  <a:pt x="502" y="38"/>
                </a:lnTo>
                <a:lnTo>
                  <a:pt x="502" y="37"/>
                </a:lnTo>
                <a:lnTo>
                  <a:pt x="501" y="34"/>
                </a:lnTo>
                <a:lnTo>
                  <a:pt x="502" y="34"/>
                </a:lnTo>
                <a:lnTo>
                  <a:pt x="502" y="33"/>
                </a:lnTo>
                <a:lnTo>
                  <a:pt x="503" y="33"/>
                </a:lnTo>
                <a:lnTo>
                  <a:pt x="503" y="31"/>
                </a:lnTo>
                <a:lnTo>
                  <a:pt x="503" y="27"/>
                </a:lnTo>
                <a:lnTo>
                  <a:pt x="503" y="26"/>
                </a:lnTo>
                <a:lnTo>
                  <a:pt x="503" y="24"/>
                </a:lnTo>
                <a:lnTo>
                  <a:pt x="505" y="24"/>
                </a:lnTo>
                <a:lnTo>
                  <a:pt x="506" y="23"/>
                </a:lnTo>
                <a:lnTo>
                  <a:pt x="506" y="20"/>
                </a:lnTo>
                <a:lnTo>
                  <a:pt x="505" y="19"/>
                </a:lnTo>
                <a:lnTo>
                  <a:pt x="506" y="18"/>
                </a:lnTo>
                <a:lnTo>
                  <a:pt x="509" y="17"/>
                </a:lnTo>
                <a:lnTo>
                  <a:pt x="510" y="16"/>
                </a:lnTo>
                <a:lnTo>
                  <a:pt x="510" y="14"/>
                </a:lnTo>
                <a:lnTo>
                  <a:pt x="511" y="14"/>
                </a:lnTo>
                <a:lnTo>
                  <a:pt x="513" y="17"/>
                </a:lnTo>
                <a:lnTo>
                  <a:pt x="515" y="17"/>
                </a:lnTo>
                <a:lnTo>
                  <a:pt x="516" y="16"/>
                </a:lnTo>
                <a:lnTo>
                  <a:pt x="517" y="16"/>
                </a:lnTo>
                <a:lnTo>
                  <a:pt x="517" y="14"/>
                </a:lnTo>
                <a:lnTo>
                  <a:pt x="517" y="13"/>
                </a:lnTo>
                <a:lnTo>
                  <a:pt x="518" y="13"/>
                </a:lnTo>
                <a:lnTo>
                  <a:pt x="522" y="13"/>
                </a:lnTo>
                <a:lnTo>
                  <a:pt x="524" y="14"/>
                </a:lnTo>
                <a:lnTo>
                  <a:pt x="525" y="14"/>
                </a:lnTo>
                <a:lnTo>
                  <a:pt x="526" y="14"/>
                </a:lnTo>
                <a:lnTo>
                  <a:pt x="526" y="12"/>
                </a:lnTo>
                <a:lnTo>
                  <a:pt x="526" y="7"/>
                </a:lnTo>
                <a:lnTo>
                  <a:pt x="527" y="6"/>
                </a:lnTo>
                <a:lnTo>
                  <a:pt x="528" y="6"/>
                </a:lnTo>
                <a:lnTo>
                  <a:pt x="532" y="6"/>
                </a:lnTo>
                <a:lnTo>
                  <a:pt x="537" y="10"/>
                </a:lnTo>
                <a:lnTo>
                  <a:pt x="539" y="10"/>
                </a:lnTo>
                <a:lnTo>
                  <a:pt x="539" y="9"/>
                </a:lnTo>
                <a:lnTo>
                  <a:pt x="538" y="7"/>
                </a:lnTo>
                <a:lnTo>
                  <a:pt x="539" y="6"/>
                </a:lnTo>
                <a:lnTo>
                  <a:pt x="547" y="6"/>
                </a:lnTo>
                <a:lnTo>
                  <a:pt x="548" y="7"/>
                </a:lnTo>
                <a:lnTo>
                  <a:pt x="548" y="9"/>
                </a:lnTo>
                <a:lnTo>
                  <a:pt x="558" y="11"/>
                </a:lnTo>
                <a:lnTo>
                  <a:pt x="559" y="11"/>
                </a:lnTo>
                <a:lnTo>
                  <a:pt x="563" y="10"/>
                </a:lnTo>
                <a:lnTo>
                  <a:pt x="564" y="10"/>
                </a:lnTo>
                <a:lnTo>
                  <a:pt x="566" y="9"/>
                </a:lnTo>
                <a:lnTo>
                  <a:pt x="570" y="6"/>
                </a:lnTo>
                <a:lnTo>
                  <a:pt x="571" y="6"/>
                </a:lnTo>
                <a:lnTo>
                  <a:pt x="574" y="7"/>
                </a:lnTo>
                <a:lnTo>
                  <a:pt x="575" y="7"/>
                </a:lnTo>
                <a:lnTo>
                  <a:pt x="576" y="6"/>
                </a:lnTo>
                <a:lnTo>
                  <a:pt x="577" y="6"/>
                </a:lnTo>
                <a:lnTo>
                  <a:pt x="576" y="4"/>
                </a:lnTo>
                <a:lnTo>
                  <a:pt x="575" y="2"/>
                </a:lnTo>
                <a:lnTo>
                  <a:pt x="575" y="0"/>
                </a:lnTo>
                <a:lnTo>
                  <a:pt x="578" y="0"/>
                </a:lnTo>
                <a:lnTo>
                  <a:pt x="583" y="3"/>
                </a:lnTo>
                <a:lnTo>
                  <a:pt x="584" y="5"/>
                </a:lnTo>
                <a:lnTo>
                  <a:pt x="588" y="6"/>
                </a:lnTo>
                <a:close/>
              </a:path>
            </a:pathLst>
          </a:custGeom>
          <a:solidFill>
            <a:schemeClr val="bg1"/>
          </a:solidFill>
          <a:ln w="9525">
            <a:solidFill>
              <a:schemeClr val="tx2">
                <a:lumMod val="40000"/>
                <a:lumOff val="6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56"/>
          <p:cNvSpPr>
            <a:spLocks/>
          </p:cNvSpPr>
          <p:nvPr/>
        </p:nvSpPr>
        <p:spPr bwMode="auto">
          <a:xfrm>
            <a:off x="3698875" y="757238"/>
            <a:ext cx="811213" cy="941388"/>
          </a:xfrm>
          <a:custGeom>
            <a:avLst/>
            <a:gdLst>
              <a:gd name="T0" fmla="*/ 423 w 511"/>
              <a:gd name="T1" fmla="*/ 589 h 593"/>
              <a:gd name="T2" fmla="*/ 394 w 511"/>
              <a:gd name="T3" fmla="*/ 579 h 593"/>
              <a:gd name="T4" fmla="*/ 368 w 511"/>
              <a:gd name="T5" fmla="*/ 581 h 593"/>
              <a:gd name="T6" fmla="*/ 346 w 511"/>
              <a:gd name="T7" fmla="*/ 577 h 593"/>
              <a:gd name="T8" fmla="*/ 324 w 511"/>
              <a:gd name="T9" fmla="*/ 573 h 593"/>
              <a:gd name="T10" fmla="*/ 301 w 511"/>
              <a:gd name="T11" fmla="*/ 567 h 593"/>
              <a:gd name="T12" fmla="*/ 276 w 511"/>
              <a:gd name="T13" fmla="*/ 551 h 593"/>
              <a:gd name="T14" fmla="*/ 251 w 511"/>
              <a:gd name="T15" fmla="*/ 542 h 593"/>
              <a:gd name="T16" fmla="*/ 230 w 511"/>
              <a:gd name="T17" fmla="*/ 528 h 593"/>
              <a:gd name="T18" fmla="*/ 210 w 511"/>
              <a:gd name="T19" fmla="*/ 510 h 593"/>
              <a:gd name="T20" fmla="*/ 189 w 511"/>
              <a:gd name="T21" fmla="*/ 501 h 593"/>
              <a:gd name="T22" fmla="*/ 172 w 511"/>
              <a:gd name="T23" fmla="*/ 485 h 593"/>
              <a:gd name="T24" fmla="*/ 150 w 511"/>
              <a:gd name="T25" fmla="*/ 441 h 593"/>
              <a:gd name="T26" fmla="*/ 128 w 511"/>
              <a:gd name="T27" fmla="*/ 405 h 593"/>
              <a:gd name="T28" fmla="*/ 114 w 511"/>
              <a:gd name="T29" fmla="*/ 384 h 593"/>
              <a:gd name="T30" fmla="*/ 96 w 511"/>
              <a:gd name="T31" fmla="*/ 345 h 593"/>
              <a:gd name="T32" fmla="*/ 85 w 511"/>
              <a:gd name="T33" fmla="*/ 336 h 593"/>
              <a:gd name="T34" fmla="*/ 74 w 511"/>
              <a:gd name="T35" fmla="*/ 291 h 593"/>
              <a:gd name="T36" fmla="*/ 56 w 511"/>
              <a:gd name="T37" fmla="*/ 261 h 593"/>
              <a:gd name="T38" fmla="*/ 44 w 511"/>
              <a:gd name="T39" fmla="*/ 244 h 593"/>
              <a:gd name="T40" fmla="*/ 30 w 511"/>
              <a:gd name="T41" fmla="*/ 215 h 593"/>
              <a:gd name="T42" fmla="*/ 22 w 511"/>
              <a:gd name="T43" fmla="*/ 187 h 593"/>
              <a:gd name="T44" fmla="*/ 2 w 511"/>
              <a:gd name="T45" fmla="*/ 162 h 593"/>
              <a:gd name="T46" fmla="*/ 23 w 511"/>
              <a:gd name="T47" fmla="*/ 150 h 593"/>
              <a:gd name="T48" fmla="*/ 34 w 511"/>
              <a:gd name="T49" fmla="*/ 139 h 593"/>
              <a:gd name="T50" fmla="*/ 39 w 511"/>
              <a:gd name="T51" fmla="*/ 124 h 593"/>
              <a:gd name="T52" fmla="*/ 38 w 511"/>
              <a:gd name="T53" fmla="*/ 110 h 593"/>
              <a:gd name="T54" fmla="*/ 33 w 511"/>
              <a:gd name="T55" fmla="*/ 95 h 593"/>
              <a:gd name="T56" fmla="*/ 24 w 511"/>
              <a:gd name="T57" fmla="*/ 78 h 593"/>
              <a:gd name="T58" fmla="*/ 38 w 511"/>
              <a:gd name="T59" fmla="*/ 74 h 593"/>
              <a:gd name="T60" fmla="*/ 48 w 511"/>
              <a:gd name="T61" fmla="*/ 62 h 593"/>
              <a:gd name="T62" fmla="*/ 63 w 511"/>
              <a:gd name="T63" fmla="*/ 49 h 593"/>
              <a:gd name="T64" fmla="*/ 72 w 511"/>
              <a:gd name="T65" fmla="*/ 40 h 593"/>
              <a:gd name="T66" fmla="*/ 100 w 511"/>
              <a:gd name="T67" fmla="*/ 24 h 593"/>
              <a:gd name="T68" fmla="*/ 120 w 511"/>
              <a:gd name="T69" fmla="*/ 13 h 593"/>
              <a:gd name="T70" fmla="*/ 145 w 511"/>
              <a:gd name="T71" fmla="*/ 9 h 593"/>
              <a:gd name="T72" fmla="*/ 186 w 511"/>
              <a:gd name="T73" fmla="*/ 3 h 593"/>
              <a:gd name="T74" fmla="*/ 201 w 511"/>
              <a:gd name="T75" fmla="*/ 13 h 593"/>
              <a:gd name="T76" fmla="*/ 217 w 511"/>
              <a:gd name="T77" fmla="*/ 23 h 593"/>
              <a:gd name="T78" fmla="*/ 229 w 511"/>
              <a:gd name="T79" fmla="*/ 42 h 593"/>
              <a:gd name="T80" fmla="*/ 244 w 511"/>
              <a:gd name="T81" fmla="*/ 74 h 593"/>
              <a:gd name="T82" fmla="*/ 258 w 511"/>
              <a:gd name="T83" fmla="*/ 103 h 593"/>
              <a:gd name="T84" fmla="*/ 251 w 511"/>
              <a:gd name="T85" fmla="*/ 127 h 593"/>
              <a:gd name="T86" fmla="*/ 259 w 511"/>
              <a:gd name="T87" fmla="*/ 151 h 593"/>
              <a:gd name="T88" fmla="*/ 275 w 511"/>
              <a:gd name="T89" fmla="*/ 177 h 593"/>
              <a:gd name="T90" fmla="*/ 288 w 511"/>
              <a:gd name="T91" fmla="*/ 197 h 593"/>
              <a:gd name="T92" fmla="*/ 304 w 511"/>
              <a:gd name="T93" fmla="*/ 214 h 593"/>
              <a:gd name="T94" fmla="*/ 319 w 511"/>
              <a:gd name="T95" fmla="*/ 226 h 593"/>
              <a:gd name="T96" fmla="*/ 332 w 511"/>
              <a:gd name="T97" fmla="*/ 255 h 593"/>
              <a:gd name="T98" fmla="*/ 347 w 511"/>
              <a:gd name="T99" fmla="*/ 279 h 593"/>
              <a:gd name="T100" fmla="*/ 371 w 511"/>
              <a:gd name="T101" fmla="*/ 313 h 593"/>
              <a:gd name="T102" fmla="*/ 379 w 511"/>
              <a:gd name="T103" fmla="*/ 334 h 593"/>
              <a:gd name="T104" fmla="*/ 405 w 511"/>
              <a:gd name="T105" fmla="*/ 370 h 593"/>
              <a:gd name="T106" fmla="*/ 431 w 511"/>
              <a:gd name="T107" fmla="*/ 407 h 593"/>
              <a:gd name="T108" fmla="*/ 452 w 511"/>
              <a:gd name="T109" fmla="*/ 435 h 593"/>
              <a:gd name="T110" fmla="*/ 476 w 511"/>
              <a:gd name="T111" fmla="*/ 477 h 593"/>
              <a:gd name="T112" fmla="*/ 502 w 511"/>
              <a:gd name="T113" fmla="*/ 534 h 593"/>
              <a:gd name="T114" fmla="*/ 508 w 511"/>
              <a:gd name="T115" fmla="*/ 574 h 593"/>
              <a:gd name="T116" fmla="*/ 491 w 511"/>
              <a:gd name="T117" fmla="*/ 587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11" h="593">
                <a:moveTo>
                  <a:pt x="460" y="593"/>
                </a:moveTo>
                <a:lnTo>
                  <a:pt x="451" y="592"/>
                </a:lnTo>
                <a:lnTo>
                  <a:pt x="448" y="592"/>
                </a:lnTo>
                <a:lnTo>
                  <a:pt x="446" y="593"/>
                </a:lnTo>
                <a:lnTo>
                  <a:pt x="441" y="592"/>
                </a:lnTo>
                <a:lnTo>
                  <a:pt x="434" y="592"/>
                </a:lnTo>
                <a:lnTo>
                  <a:pt x="430" y="592"/>
                </a:lnTo>
                <a:lnTo>
                  <a:pt x="425" y="592"/>
                </a:lnTo>
                <a:lnTo>
                  <a:pt x="423" y="589"/>
                </a:lnTo>
                <a:lnTo>
                  <a:pt x="420" y="589"/>
                </a:lnTo>
                <a:lnTo>
                  <a:pt x="418" y="588"/>
                </a:lnTo>
                <a:lnTo>
                  <a:pt x="416" y="588"/>
                </a:lnTo>
                <a:lnTo>
                  <a:pt x="411" y="586"/>
                </a:lnTo>
                <a:lnTo>
                  <a:pt x="409" y="585"/>
                </a:lnTo>
                <a:lnTo>
                  <a:pt x="405" y="584"/>
                </a:lnTo>
                <a:lnTo>
                  <a:pt x="404" y="584"/>
                </a:lnTo>
                <a:lnTo>
                  <a:pt x="403" y="584"/>
                </a:lnTo>
                <a:lnTo>
                  <a:pt x="394" y="579"/>
                </a:lnTo>
                <a:lnTo>
                  <a:pt x="393" y="579"/>
                </a:lnTo>
                <a:lnTo>
                  <a:pt x="386" y="579"/>
                </a:lnTo>
                <a:lnTo>
                  <a:pt x="379" y="580"/>
                </a:lnTo>
                <a:lnTo>
                  <a:pt x="377" y="580"/>
                </a:lnTo>
                <a:lnTo>
                  <a:pt x="372" y="580"/>
                </a:lnTo>
                <a:lnTo>
                  <a:pt x="371" y="580"/>
                </a:lnTo>
                <a:lnTo>
                  <a:pt x="369" y="580"/>
                </a:lnTo>
                <a:lnTo>
                  <a:pt x="369" y="581"/>
                </a:lnTo>
                <a:lnTo>
                  <a:pt x="368" y="581"/>
                </a:lnTo>
                <a:lnTo>
                  <a:pt x="368" y="582"/>
                </a:lnTo>
                <a:lnTo>
                  <a:pt x="366" y="582"/>
                </a:lnTo>
                <a:lnTo>
                  <a:pt x="364" y="580"/>
                </a:lnTo>
                <a:lnTo>
                  <a:pt x="362" y="580"/>
                </a:lnTo>
                <a:lnTo>
                  <a:pt x="361" y="580"/>
                </a:lnTo>
                <a:lnTo>
                  <a:pt x="359" y="579"/>
                </a:lnTo>
                <a:lnTo>
                  <a:pt x="351" y="578"/>
                </a:lnTo>
                <a:lnTo>
                  <a:pt x="347" y="577"/>
                </a:lnTo>
                <a:lnTo>
                  <a:pt x="346" y="577"/>
                </a:lnTo>
                <a:lnTo>
                  <a:pt x="344" y="577"/>
                </a:lnTo>
                <a:lnTo>
                  <a:pt x="341" y="578"/>
                </a:lnTo>
                <a:lnTo>
                  <a:pt x="339" y="578"/>
                </a:lnTo>
                <a:lnTo>
                  <a:pt x="335" y="575"/>
                </a:lnTo>
                <a:lnTo>
                  <a:pt x="333" y="575"/>
                </a:lnTo>
                <a:lnTo>
                  <a:pt x="331" y="574"/>
                </a:lnTo>
                <a:lnTo>
                  <a:pt x="329" y="573"/>
                </a:lnTo>
                <a:lnTo>
                  <a:pt x="325" y="573"/>
                </a:lnTo>
                <a:lnTo>
                  <a:pt x="324" y="573"/>
                </a:lnTo>
                <a:lnTo>
                  <a:pt x="319" y="575"/>
                </a:lnTo>
                <a:lnTo>
                  <a:pt x="316" y="577"/>
                </a:lnTo>
                <a:lnTo>
                  <a:pt x="314" y="578"/>
                </a:lnTo>
                <a:lnTo>
                  <a:pt x="310" y="578"/>
                </a:lnTo>
                <a:lnTo>
                  <a:pt x="309" y="577"/>
                </a:lnTo>
                <a:lnTo>
                  <a:pt x="309" y="575"/>
                </a:lnTo>
                <a:lnTo>
                  <a:pt x="308" y="572"/>
                </a:lnTo>
                <a:lnTo>
                  <a:pt x="302" y="568"/>
                </a:lnTo>
                <a:lnTo>
                  <a:pt x="301" y="567"/>
                </a:lnTo>
                <a:lnTo>
                  <a:pt x="299" y="567"/>
                </a:lnTo>
                <a:lnTo>
                  <a:pt x="295" y="565"/>
                </a:lnTo>
                <a:lnTo>
                  <a:pt x="294" y="564"/>
                </a:lnTo>
                <a:lnTo>
                  <a:pt x="290" y="560"/>
                </a:lnTo>
                <a:lnTo>
                  <a:pt x="289" y="559"/>
                </a:lnTo>
                <a:lnTo>
                  <a:pt x="288" y="559"/>
                </a:lnTo>
                <a:lnTo>
                  <a:pt x="282" y="556"/>
                </a:lnTo>
                <a:lnTo>
                  <a:pt x="278" y="552"/>
                </a:lnTo>
                <a:lnTo>
                  <a:pt x="276" y="551"/>
                </a:lnTo>
                <a:lnTo>
                  <a:pt x="274" y="551"/>
                </a:lnTo>
                <a:lnTo>
                  <a:pt x="273" y="551"/>
                </a:lnTo>
                <a:lnTo>
                  <a:pt x="271" y="550"/>
                </a:lnTo>
                <a:lnTo>
                  <a:pt x="266" y="545"/>
                </a:lnTo>
                <a:lnTo>
                  <a:pt x="265" y="544"/>
                </a:lnTo>
                <a:lnTo>
                  <a:pt x="258" y="543"/>
                </a:lnTo>
                <a:lnTo>
                  <a:pt x="257" y="542"/>
                </a:lnTo>
                <a:lnTo>
                  <a:pt x="252" y="542"/>
                </a:lnTo>
                <a:lnTo>
                  <a:pt x="251" y="542"/>
                </a:lnTo>
                <a:lnTo>
                  <a:pt x="250" y="542"/>
                </a:lnTo>
                <a:lnTo>
                  <a:pt x="245" y="541"/>
                </a:lnTo>
                <a:lnTo>
                  <a:pt x="244" y="541"/>
                </a:lnTo>
                <a:lnTo>
                  <a:pt x="240" y="537"/>
                </a:lnTo>
                <a:lnTo>
                  <a:pt x="239" y="537"/>
                </a:lnTo>
                <a:lnTo>
                  <a:pt x="236" y="536"/>
                </a:lnTo>
                <a:lnTo>
                  <a:pt x="235" y="536"/>
                </a:lnTo>
                <a:lnTo>
                  <a:pt x="233" y="532"/>
                </a:lnTo>
                <a:lnTo>
                  <a:pt x="230" y="528"/>
                </a:lnTo>
                <a:lnTo>
                  <a:pt x="226" y="523"/>
                </a:lnTo>
                <a:lnTo>
                  <a:pt x="226" y="522"/>
                </a:lnTo>
                <a:lnTo>
                  <a:pt x="223" y="519"/>
                </a:lnTo>
                <a:lnTo>
                  <a:pt x="216" y="514"/>
                </a:lnTo>
                <a:lnTo>
                  <a:pt x="216" y="513"/>
                </a:lnTo>
                <a:lnTo>
                  <a:pt x="215" y="513"/>
                </a:lnTo>
                <a:lnTo>
                  <a:pt x="211" y="512"/>
                </a:lnTo>
                <a:lnTo>
                  <a:pt x="211" y="510"/>
                </a:lnTo>
                <a:lnTo>
                  <a:pt x="210" y="510"/>
                </a:lnTo>
                <a:lnTo>
                  <a:pt x="208" y="509"/>
                </a:lnTo>
                <a:lnTo>
                  <a:pt x="207" y="508"/>
                </a:lnTo>
                <a:lnTo>
                  <a:pt x="204" y="507"/>
                </a:lnTo>
                <a:lnTo>
                  <a:pt x="200" y="506"/>
                </a:lnTo>
                <a:lnTo>
                  <a:pt x="195" y="505"/>
                </a:lnTo>
                <a:lnTo>
                  <a:pt x="194" y="505"/>
                </a:lnTo>
                <a:lnTo>
                  <a:pt x="194" y="503"/>
                </a:lnTo>
                <a:lnTo>
                  <a:pt x="193" y="503"/>
                </a:lnTo>
                <a:lnTo>
                  <a:pt x="189" y="501"/>
                </a:lnTo>
                <a:lnTo>
                  <a:pt x="188" y="501"/>
                </a:lnTo>
                <a:lnTo>
                  <a:pt x="184" y="499"/>
                </a:lnTo>
                <a:lnTo>
                  <a:pt x="182" y="499"/>
                </a:lnTo>
                <a:lnTo>
                  <a:pt x="180" y="496"/>
                </a:lnTo>
                <a:lnTo>
                  <a:pt x="178" y="493"/>
                </a:lnTo>
                <a:lnTo>
                  <a:pt x="178" y="492"/>
                </a:lnTo>
                <a:lnTo>
                  <a:pt x="177" y="491"/>
                </a:lnTo>
                <a:lnTo>
                  <a:pt x="172" y="486"/>
                </a:lnTo>
                <a:lnTo>
                  <a:pt x="172" y="485"/>
                </a:lnTo>
                <a:lnTo>
                  <a:pt x="170" y="481"/>
                </a:lnTo>
                <a:lnTo>
                  <a:pt x="167" y="477"/>
                </a:lnTo>
                <a:lnTo>
                  <a:pt x="163" y="467"/>
                </a:lnTo>
                <a:lnTo>
                  <a:pt x="161" y="466"/>
                </a:lnTo>
                <a:lnTo>
                  <a:pt x="161" y="465"/>
                </a:lnTo>
                <a:lnTo>
                  <a:pt x="157" y="458"/>
                </a:lnTo>
                <a:lnTo>
                  <a:pt x="156" y="456"/>
                </a:lnTo>
                <a:lnTo>
                  <a:pt x="152" y="448"/>
                </a:lnTo>
                <a:lnTo>
                  <a:pt x="150" y="441"/>
                </a:lnTo>
                <a:lnTo>
                  <a:pt x="149" y="438"/>
                </a:lnTo>
                <a:lnTo>
                  <a:pt x="148" y="436"/>
                </a:lnTo>
                <a:lnTo>
                  <a:pt x="145" y="435"/>
                </a:lnTo>
                <a:lnTo>
                  <a:pt x="142" y="431"/>
                </a:lnTo>
                <a:lnTo>
                  <a:pt x="139" y="429"/>
                </a:lnTo>
                <a:lnTo>
                  <a:pt x="138" y="426"/>
                </a:lnTo>
                <a:lnTo>
                  <a:pt x="134" y="415"/>
                </a:lnTo>
                <a:lnTo>
                  <a:pt x="131" y="410"/>
                </a:lnTo>
                <a:lnTo>
                  <a:pt x="128" y="405"/>
                </a:lnTo>
                <a:lnTo>
                  <a:pt x="127" y="404"/>
                </a:lnTo>
                <a:lnTo>
                  <a:pt x="125" y="401"/>
                </a:lnTo>
                <a:lnTo>
                  <a:pt x="123" y="398"/>
                </a:lnTo>
                <a:lnTo>
                  <a:pt x="120" y="393"/>
                </a:lnTo>
                <a:lnTo>
                  <a:pt x="118" y="390"/>
                </a:lnTo>
                <a:lnTo>
                  <a:pt x="117" y="388"/>
                </a:lnTo>
                <a:lnTo>
                  <a:pt x="117" y="387"/>
                </a:lnTo>
                <a:lnTo>
                  <a:pt x="116" y="386"/>
                </a:lnTo>
                <a:lnTo>
                  <a:pt x="114" y="384"/>
                </a:lnTo>
                <a:lnTo>
                  <a:pt x="112" y="381"/>
                </a:lnTo>
                <a:lnTo>
                  <a:pt x="109" y="373"/>
                </a:lnTo>
                <a:lnTo>
                  <a:pt x="107" y="365"/>
                </a:lnTo>
                <a:lnTo>
                  <a:pt x="105" y="359"/>
                </a:lnTo>
                <a:lnTo>
                  <a:pt x="102" y="356"/>
                </a:lnTo>
                <a:lnTo>
                  <a:pt x="100" y="350"/>
                </a:lnTo>
                <a:lnTo>
                  <a:pt x="98" y="347"/>
                </a:lnTo>
                <a:lnTo>
                  <a:pt x="96" y="347"/>
                </a:lnTo>
                <a:lnTo>
                  <a:pt x="96" y="345"/>
                </a:lnTo>
                <a:lnTo>
                  <a:pt x="95" y="345"/>
                </a:lnTo>
                <a:lnTo>
                  <a:pt x="92" y="344"/>
                </a:lnTo>
                <a:lnTo>
                  <a:pt x="91" y="344"/>
                </a:lnTo>
                <a:lnTo>
                  <a:pt x="91" y="343"/>
                </a:lnTo>
                <a:lnTo>
                  <a:pt x="89" y="343"/>
                </a:lnTo>
                <a:lnTo>
                  <a:pt x="88" y="341"/>
                </a:lnTo>
                <a:lnTo>
                  <a:pt x="86" y="341"/>
                </a:lnTo>
                <a:lnTo>
                  <a:pt x="85" y="340"/>
                </a:lnTo>
                <a:lnTo>
                  <a:pt x="85" y="336"/>
                </a:lnTo>
                <a:lnTo>
                  <a:pt x="84" y="334"/>
                </a:lnTo>
                <a:lnTo>
                  <a:pt x="84" y="333"/>
                </a:lnTo>
                <a:lnTo>
                  <a:pt x="81" y="322"/>
                </a:lnTo>
                <a:lnTo>
                  <a:pt x="81" y="319"/>
                </a:lnTo>
                <a:lnTo>
                  <a:pt x="79" y="302"/>
                </a:lnTo>
                <a:lnTo>
                  <a:pt x="78" y="298"/>
                </a:lnTo>
                <a:lnTo>
                  <a:pt x="77" y="295"/>
                </a:lnTo>
                <a:lnTo>
                  <a:pt x="76" y="293"/>
                </a:lnTo>
                <a:lnTo>
                  <a:pt x="74" y="291"/>
                </a:lnTo>
                <a:lnTo>
                  <a:pt x="73" y="290"/>
                </a:lnTo>
                <a:lnTo>
                  <a:pt x="72" y="289"/>
                </a:lnTo>
                <a:lnTo>
                  <a:pt x="71" y="287"/>
                </a:lnTo>
                <a:lnTo>
                  <a:pt x="69" y="285"/>
                </a:lnTo>
                <a:lnTo>
                  <a:pt x="67" y="284"/>
                </a:lnTo>
                <a:lnTo>
                  <a:pt x="60" y="275"/>
                </a:lnTo>
                <a:lnTo>
                  <a:pt x="59" y="271"/>
                </a:lnTo>
                <a:lnTo>
                  <a:pt x="58" y="269"/>
                </a:lnTo>
                <a:lnTo>
                  <a:pt x="56" y="261"/>
                </a:lnTo>
                <a:lnTo>
                  <a:pt x="55" y="257"/>
                </a:lnTo>
                <a:lnTo>
                  <a:pt x="52" y="255"/>
                </a:lnTo>
                <a:lnTo>
                  <a:pt x="51" y="254"/>
                </a:lnTo>
                <a:lnTo>
                  <a:pt x="48" y="251"/>
                </a:lnTo>
                <a:lnTo>
                  <a:pt x="48" y="250"/>
                </a:lnTo>
                <a:lnTo>
                  <a:pt x="48" y="249"/>
                </a:lnTo>
                <a:lnTo>
                  <a:pt x="46" y="247"/>
                </a:lnTo>
                <a:lnTo>
                  <a:pt x="45" y="247"/>
                </a:lnTo>
                <a:lnTo>
                  <a:pt x="44" y="244"/>
                </a:lnTo>
                <a:lnTo>
                  <a:pt x="43" y="242"/>
                </a:lnTo>
                <a:lnTo>
                  <a:pt x="41" y="239"/>
                </a:lnTo>
                <a:lnTo>
                  <a:pt x="39" y="239"/>
                </a:lnTo>
                <a:lnTo>
                  <a:pt x="37" y="236"/>
                </a:lnTo>
                <a:lnTo>
                  <a:pt x="36" y="234"/>
                </a:lnTo>
                <a:lnTo>
                  <a:pt x="34" y="230"/>
                </a:lnTo>
                <a:lnTo>
                  <a:pt x="33" y="227"/>
                </a:lnTo>
                <a:lnTo>
                  <a:pt x="30" y="223"/>
                </a:lnTo>
                <a:lnTo>
                  <a:pt x="30" y="215"/>
                </a:lnTo>
                <a:lnTo>
                  <a:pt x="30" y="213"/>
                </a:lnTo>
                <a:lnTo>
                  <a:pt x="29" y="210"/>
                </a:lnTo>
                <a:lnTo>
                  <a:pt x="29" y="204"/>
                </a:lnTo>
                <a:lnTo>
                  <a:pt x="28" y="199"/>
                </a:lnTo>
                <a:lnTo>
                  <a:pt x="27" y="198"/>
                </a:lnTo>
                <a:lnTo>
                  <a:pt x="24" y="194"/>
                </a:lnTo>
                <a:lnTo>
                  <a:pt x="23" y="194"/>
                </a:lnTo>
                <a:lnTo>
                  <a:pt x="23" y="193"/>
                </a:lnTo>
                <a:lnTo>
                  <a:pt x="22" y="187"/>
                </a:lnTo>
                <a:lnTo>
                  <a:pt x="21" y="186"/>
                </a:lnTo>
                <a:lnTo>
                  <a:pt x="16" y="182"/>
                </a:lnTo>
                <a:lnTo>
                  <a:pt x="13" y="178"/>
                </a:lnTo>
                <a:lnTo>
                  <a:pt x="12" y="177"/>
                </a:lnTo>
                <a:lnTo>
                  <a:pt x="9" y="175"/>
                </a:lnTo>
                <a:lnTo>
                  <a:pt x="7" y="174"/>
                </a:lnTo>
                <a:lnTo>
                  <a:pt x="6" y="174"/>
                </a:lnTo>
                <a:lnTo>
                  <a:pt x="3" y="163"/>
                </a:lnTo>
                <a:lnTo>
                  <a:pt x="2" y="162"/>
                </a:lnTo>
                <a:lnTo>
                  <a:pt x="1" y="161"/>
                </a:lnTo>
                <a:lnTo>
                  <a:pt x="0" y="160"/>
                </a:lnTo>
                <a:lnTo>
                  <a:pt x="2" y="158"/>
                </a:lnTo>
                <a:lnTo>
                  <a:pt x="2" y="157"/>
                </a:lnTo>
                <a:lnTo>
                  <a:pt x="3" y="156"/>
                </a:lnTo>
                <a:lnTo>
                  <a:pt x="7" y="154"/>
                </a:lnTo>
                <a:lnTo>
                  <a:pt x="14" y="151"/>
                </a:lnTo>
                <a:lnTo>
                  <a:pt x="16" y="151"/>
                </a:lnTo>
                <a:lnTo>
                  <a:pt x="23" y="150"/>
                </a:lnTo>
                <a:lnTo>
                  <a:pt x="24" y="150"/>
                </a:lnTo>
                <a:lnTo>
                  <a:pt x="26" y="150"/>
                </a:lnTo>
                <a:lnTo>
                  <a:pt x="28" y="149"/>
                </a:lnTo>
                <a:lnTo>
                  <a:pt x="28" y="148"/>
                </a:lnTo>
                <a:lnTo>
                  <a:pt x="30" y="146"/>
                </a:lnTo>
                <a:lnTo>
                  <a:pt x="31" y="144"/>
                </a:lnTo>
                <a:lnTo>
                  <a:pt x="33" y="141"/>
                </a:lnTo>
                <a:lnTo>
                  <a:pt x="33" y="140"/>
                </a:lnTo>
                <a:lnTo>
                  <a:pt x="34" y="139"/>
                </a:lnTo>
                <a:lnTo>
                  <a:pt x="36" y="136"/>
                </a:lnTo>
                <a:lnTo>
                  <a:pt x="37" y="133"/>
                </a:lnTo>
                <a:lnTo>
                  <a:pt x="37" y="132"/>
                </a:lnTo>
                <a:lnTo>
                  <a:pt x="38" y="131"/>
                </a:lnTo>
                <a:lnTo>
                  <a:pt x="38" y="129"/>
                </a:lnTo>
                <a:lnTo>
                  <a:pt x="38" y="128"/>
                </a:lnTo>
                <a:lnTo>
                  <a:pt x="39" y="126"/>
                </a:lnTo>
                <a:lnTo>
                  <a:pt x="39" y="125"/>
                </a:lnTo>
                <a:lnTo>
                  <a:pt x="39" y="124"/>
                </a:lnTo>
                <a:lnTo>
                  <a:pt x="39" y="122"/>
                </a:lnTo>
                <a:lnTo>
                  <a:pt x="39" y="121"/>
                </a:lnTo>
                <a:lnTo>
                  <a:pt x="43" y="118"/>
                </a:lnTo>
                <a:lnTo>
                  <a:pt x="43" y="117"/>
                </a:lnTo>
                <a:lnTo>
                  <a:pt x="42" y="117"/>
                </a:lnTo>
                <a:lnTo>
                  <a:pt x="41" y="114"/>
                </a:lnTo>
                <a:lnTo>
                  <a:pt x="41" y="113"/>
                </a:lnTo>
                <a:lnTo>
                  <a:pt x="39" y="110"/>
                </a:lnTo>
                <a:lnTo>
                  <a:pt x="38" y="110"/>
                </a:lnTo>
                <a:lnTo>
                  <a:pt x="38" y="108"/>
                </a:lnTo>
                <a:lnTo>
                  <a:pt x="37" y="103"/>
                </a:lnTo>
                <a:lnTo>
                  <a:pt x="36" y="102"/>
                </a:lnTo>
                <a:lnTo>
                  <a:pt x="35" y="100"/>
                </a:lnTo>
                <a:lnTo>
                  <a:pt x="34" y="98"/>
                </a:lnTo>
                <a:lnTo>
                  <a:pt x="34" y="97"/>
                </a:lnTo>
                <a:lnTo>
                  <a:pt x="34" y="96"/>
                </a:lnTo>
                <a:lnTo>
                  <a:pt x="33" y="96"/>
                </a:lnTo>
                <a:lnTo>
                  <a:pt x="33" y="95"/>
                </a:lnTo>
                <a:lnTo>
                  <a:pt x="31" y="95"/>
                </a:lnTo>
                <a:lnTo>
                  <a:pt x="29" y="93"/>
                </a:lnTo>
                <a:lnTo>
                  <a:pt x="27" y="91"/>
                </a:lnTo>
                <a:lnTo>
                  <a:pt x="24" y="89"/>
                </a:lnTo>
                <a:lnTo>
                  <a:pt x="22" y="85"/>
                </a:lnTo>
                <a:lnTo>
                  <a:pt x="22" y="84"/>
                </a:lnTo>
                <a:lnTo>
                  <a:pt x="21" y="79"/>
                </a:lnTo>
                <a:lnTo>
                  <a:pt x="21" y="78"/>
                </a:lnTo>
                <a:lnTo>
                  <a:pt x="24" y="78"/>
                </a:lnTo>
                <a:lnTo>
                  <a:pt x="26" y="79"/>
                </a:lnTo>
                <a:lnTo>
                  <a:pt x="26" y="81"/>
                </a:lnTo>
                <a:lnTo>
                  <a:pt x="27" y="81"/>
                </a:lnTo>
                <a:lnTo>
                  <a:pt x="33" y="77"/>
                </a:lnTo>
                <a:lnTo>
                  <a:pt x="35" y="76"/>
                </a:lnTo>
                <a:lnTo>
                  <a:pt x="36" y="76"/>
                </a:lnTo>
                <a:lnTo>
                  <a:pt x="36" y="75"/>
                </a:lnTo>
                <a:lnTo>
                  <a:pt x="37" y="74"/>
                </a:lnTo>
                <a:lnTo>
                  <a:pt x="38" y="74"/>
                </a:lnTo>
                <a:lnTo>
                  <a:pt x="38" y="72"/>
                </a:lnTo>
                <a:lnTo>
                  <a:pt x="39" y="72"/>
                </a:lnTo>
                <a:lnTo>
                  <a:pt x="41" y="71"/>
                </a:lnTo>
                <a:lnTo>
                  <a:pt x="41" y="70"/>
                </a:lnTo>
                <a:lnTo>
                  <a:pt x="41" y="69"/>
                </a:lnTo>
                <a:lnTo>
                  <a:pt x="43" y="68"/>
                </a:lnTo>
                <a:lnTo>
                  <a:pt x="45" y="66"/>
                </a:lnTo>
                <a:lnTo>
                  <a:pt x="46" y="63"/>
                </a:lnTo>
                <a:lnTo>
                  <a:pt x="48" y="62"/>
                </a:lnTo>
                <a:lnTo>
                  <a:pt x="49" y="60"/>
                </a:lnTo>
                <a:lnTo>
                  <a:pt x="53" y="54"/>
                </a:lnTo>
                <a:lnTo>
                  <a:pt x="55" y="53"/>
                </a:lnTo>
                <a:lnTo>
                  <a:pt x="57" y="53"/>
                </a:lnTo>
                <a:lnTo>
                  <a:pt x="58" y="52"/>
                </a:lnTo>
                <a:lnTo>
                  <a:pt x="59" y="52"/>
                </a:lnTo>
                <a:lnTo>
                  <a:pt x="60" y="52"/>
                </a:lnTo>
                <a:lnTo>
                  <a:pt x="62" y="50"/>
                </a:lnTo>
                <a:lnTo>
                  <a:pt x="63" y="49"/>
                </a:lnTo>
                <a:lnTo>
                  <a:pt x="63" y="48"/>
                </a:lnTo>
                <a:lnTo>
                  <a:pt x="64" y="48"/>
                </a:lnTo>
                <a:lnTo>
                  <a:pt x="66" y="47"/>
                </a:lnTo>
                <a:lnTo>
                  <a:pt x="66" y="46"/>
                </a:lnTo>
                <a:lnTo>
                  <a:pt x="70" y="43"/>
                </a:lnTo>
                <a:lnTo>
                  <a:pt x="70" y="42"/>
                </a:lnTo>
                <a:lnTo>
                  <a:pt x="71" y="41"/>
                </a:lnTo>
                <a:lnTo>
                  <a:pt x="71" y="40"/>
                </a:lnTo>
                <a:lnTo>
                  <a:pt x="72" y="40"/>
                </a:lnTo>
                <a:lnTo>
                  <a:pt x="72" y="39"/>
                </a:lnTo>
                <a:lnTo>
                  <a:pt x="73" y="38"/>
                </a:lnTo>
                <a:lnTo>
                  <a:pt x="76" y="36"/>
                </a:lnTo>
                <a:lnTo>
                  <a:pt x="76" y="35"/>
                </a:lnTo>
                <a:lnTo>
                  <a:pt x="79" y="34"/>
                </a:lnTo>
                <a:lnTo>
                  <a:pt x="84" y="31"/>
                </a:lnTo>
                <a:lnTo>
                  <a:pt x="87" y="29"/>
                </a:lnTo>
                <a:lnTo>
                  <a:pt x="96" y="25"/>
                </a:lnTo>
                <a:lnTo>
                  <a:pt x="100" y="24"/>
                </a:lnTo>
                <a:lnTo>
                  <a:pt x="100" y="23"/>
                </a:lnTo>
                <a:lnTo>
                  <a:pt x="101" y="23"/>
                </a:lnTo>
                <a:lnTo>
                  <a:pt x="101" y="21"/>
                </a:lnTo>
                <a:lnTo>
                  <a:pt x="102" y="21"/>
                </a:lnTo>
                <a:lnTo>
                  <a:pt x="105" y="19"/>
                </a:lnTo>
                <a:lnTo>
                  <a:pt x="106" y="18"/>
                </a:lnTo>
                <a:lnTo>
                  <a:pt x="108" y="17"/>
                </a:lnTo>
                <a:lnTo>
                  <a:pt x="110" y="16"/>
                </a:lnTo>
                <a:lnTo>
                  <a:pt x="120" y="13"/>
                </a:lnTo>
                <a:lnTo>
                  <a:pt x="121" y="13"/>
                </a:lnTo>
                <a:lnTo>
                  <a:pt x="123" y="13"/>
                </a:lnTo>
                <a:lnTo>
                  <a:pt x="124" y="13"/>
                </a:lnTo>
                <a:lnTo>
                  <a:pt x="128" y="12"/>
                </a:lnTo>
                <a:lnTo>
                  <a:pt x="134" y="11"/>
                </a:lnTo>
                <a:lnTo>
                  <a:pt x="139" y="11"/>
                </a:lnTo>
                <a:lnTo>
                  <a:pt x="142" y="10"/>
                </a:lnTo>
                <a:lnTo>
                  <a:pt x="144" y="10"/>
                </a:lnTo>
                <a:lnTo>
                  <a:pt x="145" y="9"/>
                </a:lnTo>
                <a:lnTo>
                  <a:pt x="149" y="7"/>
                </a:lnTo>
                <a:lnTo>
                  <a:pt x="151" y="5"/>
                </a:lnTo>
                <a:lnTo>
                  <a:pt x="151" y="4"/>
                </a:lnTo>
                <a:lnTo>
                  <a:pt x="154" y="3"/>
                </a:lnTo>
                <a:lnTo>
                  <a:pt x="168" y="0"/>
                </a:lnTo>
                <a:lnTo>
                  <a:pt x="172" y="0"/>
                </a:lnTo>
                <a:lnTo>
                  <a:pt x="174" y="0"/>
                </a:lnTo>
                <a:lnTo>
                  <a:pt x="184" y="3"/>
                </a:lnTo>
                <a:lnTo>
                  <a:pt x="186" y="3"/>
                </a:lnTo>
                <a:lnTo>
                  <a:pt x="186" y="4"/>
                </a:lnTo>
                <a:lnTo>
                  <a:pt x="187" y="4"/>
                </a:lnTo>
                <a:lnTo>
                  <a:pt x="188" y="4"/>
                </a:lnTo>
                <a:lnTo>
                  <a:pt x="192" y="6"/>
                </a:lnTo>
                <a:lnTo>
                  <a:pt x="193" y="7"/>
                </a:lnTo>
                <a:lnTo>
                  <a:pt x="194" y="7"/>
                </a:lnTo>
                <a:lnTo>
                  <a:pt x="195" y="10"/>
                </a:lnTo>
                <a:lnTo>
                  <a:pt x="196" y="11"/>
                </a:lnTo>
                <a:lnTo>
                  <a:pt x="201" y="13"/>
                </a:lnTo>
                <a:lnTo>
                  <a:pt x="203" y="13"/>
                </a:lnTo>
                <a:lnTo>
                  <a:pt x="208" y="14"/>
                </a:lnTo>
                <a:lnTo>
                  <a:pt x="209" y="13"/>
                </a:lnTo>
                <a:lnTo>
                  <a:pt x="211" y="13"/>
                </a:lnTo>
                <a:lnTo>
                  <a:pt x="213" y="14"/>
                </a:lnTo>
                <a:lnTo>
                  <a:pt x="213" y="17"/>
                </a:lnTo>
                <a:lnTo>
                  <a:pt x="211" y="18"/>
                </a:lnTo>
                <a:lnTo>
                  <a:pt x="213" y="19"/>
                </a:lnTo>
                <a:lnTo>
                  <a:pt x="217" y="23"/>
                </a:lnTo>
                <a:lnTo>
                  <a:pt x="218" y="25"/>
                </a:lnTo>
                <a:lnTo>
                  <a:pt x="220" y="26"/>
                </a:lnTo>
                <a:lnTo>
                  <a:pt x="221" y="26"/>
                </a:lnTo>
                <a:lnTo>
                  <a:pt x="223" y="33"/>
                </a:lnTo>
                <a:lnTo>
                  <a:pt x="226" y="38"/>
                </a:lnTo>
                <a:lnTo>
                  <a:pt x="228" y="38"/>
                </a:lnTo>
                <a:lnTo>
                  <a:pt x="228" y="39"/>
                </a:lnTo>
                <a:lnTo>
                  <a:pt x="229" y="41"/>
                </a:lnTo>
                <a:lnTo>
                  <a:pt x="229" y="42"/>
                </a:lnTo>
                <a:lnTo>
                  <a:pt x="230" y="42"/>
                </a:lnTo>
                <a:lnTo>
                  <a:pt x="233" y="50"/>
                </a:lnTo>
                <a:lnTo>
                  <a:pt x="235" y="53"/>
                </a:lnTo>
                <a:lnTo>
                  <a:pt x="235" y="54"/>
                </a:lnTo>
                <a:lnTo>
                  <a:pt x="236" y="55"/>
                </a:lnTo>
                <a:lnTo>
                  <a:pt x="237" y="59"/>
                </a:lnTo>
                <a:lnTo>
                  <a:pt x="238" y="60"/>
                </a:lnTo>
                <a:lnTo>
                  <a:pt x="240" y="69"/>
                </a:lnTo>
                <a:lnTo>
                  <a:pt x="244" y="74"/>
                </a:lnTo>
                <a:lnTo>
                  <a:pt x="245" y="77"/>
                </a:lnTo>
                <a:lnTo>
                  <a:pt x="250" y="82"/>
                </a:lnTo>
                <a:lnTo>
                  <a:pt x="252" y="85"/>
                </a:lnTo>
                <a:lnTo>
                  <a:pt x="253" y="86"/>
                </a:lnTo>
                <a:lnTo>
                  <a:pt x="253" y="88"/>
                </a:lnTo>
                <a:lnTo>
                  <a:pt x="253" y="89"/>
                </a:lnTo>
                <a:lnTo>
                  <a:pt x="254" y="96"/>
                </a:lnTo>
                <a:lnTo>
                  <a:pt x="257" y="99"/>
                </a:lnTo>
                <a:lnTo>
                  <a:pt x="258" y="103"/>
                </a:lnTo>
                <a:lnTo>
                  <a:pt x="258" y="106"/>
                </a:lnTo>
                <a:lnTo>
                  <a:pt x="257" y="107"/>
                </a:lnTo>
                <a:lnTo>
                  <a:pt x="257" y="108"/>
                </a:lnTo>
                <a:lnTo>
                  <a:pt x="256" y="111"/>
                </a:lnTo>
                <a:lnTo>
                  <a:pt x="253" y="115"/>
                </a:lnTo>
                <a:lnTo>
                  <a:pt x="252" y="119"/>
                </a:lnTo>
                <a:lnTo>
                  <a:pt x="251" y="125"/>
                </a:lnTo>
                <a:lnTo>
                  <a:pt x="251" y="126"/>
                </a:lnTo>
                <a:lnTo>
                  <a:pt x="251" y="127"/>
                </a:lnTo>
                <a:lnTo>
                  <a:pt x="251" y="132"/>
                </a:lnTo>
                <a:lnTo>
                  <a:pt x="252" y="142"/>
                </a:lnTo>
                <a:lnTo>
                  <a:pt x="254" y="142"/>
                </a:lnTo>
                <a:lnTo>
                  <a:pt x="256" y="142"/>
                </a:lnTo>
                <a:lnTo>
                  <a:pt x="256" y="147"/>
                </a:lnTo>
                <a:lnTo>
                  <a:pt x="256" y="148"/>
                </a:lnTo>
                <a:lnTo>
                  <a:pt x="259" y="149"/>
                </a:lnTo>
                <a:lnTo>
                  <a:pt x="259" y="150"/>
                </a:lnTo>
                <a:lnTo>
                  <a:pt x="259" y="151"/>
                </a:lnTo>
                <a:lnTo>
                  <a:pt x="258" y="151"/>
                </a:lnTo>
                <a:lnTo>
                  <a:pt x="258" y="154"/>
                </a:lnTo>
                <a:lnTo>
                  <a:pt x="259" y="154"/>
                </a:lnTo>
                <a:lnTo>
                  <a:pt x="261" y="155"/>
                </a:lnTo>
                <a:lnTo>
                  <a:pt x="261" y="156"/>
                </a:lnTo>
                <a:lnTo>
                  <a:pt x="261" y="160"/>
                </a:lnTo>
                <a:lnTo>
                  <a:pt x="266" y="164"/>
                </a:lnTo>
                <a:lnTo>
                  <a:pt x="269" y="167"/>
                </a:lnTo>
                <a:lnTo>
                  <a:pt x="275" y="177"/>
                </a:lnTo>
                <a:lnTo>
                  <a:pt x="276" y="177"/>
                </a:lnTo>
                <a:lnTo>
                  <a:pt x="276" y="178"/>
                </a:lnTo>
                <a:lnTo>
                  <a:pt x="278" y="180"/>
                </a:lnTo>
                <a:lnTo>
                  <a:pt x="281" y="184"/>
                </a:lnTo>
                <a:lnTo>
                  <a:pt x="283" y="189"/>
                </a:lnTo>
                <a:lnTo>
                  <a:pt x="283" y="190"/>
                </a:lnTo>
                <a:lnTo>
                  <a:pt x="286" y="193"/>
                </a:lnTo>
                <a:lnTo>
                  <a:pt x="286" y="194"/>
                </a:lnTo>
                <a:lnTo>
                  <a:pt x="288" y="197"/>
                </a:lnTo>
                <a:lnTo>
                  <a:pt x="289" y="200"/>
                </a:lnTo>
                <a:lnTo>
                  <a:pt x="290" y="203"/>
                </a:lnTo>
                <a:lnTo>
                  <a:pt x="293" y="203"/>
                </a:lnTo>
                <a:lnTo>
                  <a:pt x="295" y="204"/>
                </a:lnTo>
                <a:lnTo>
                  <a:pt x="299" y="206"/>
                </a:lnTo>
                <a:lnTo>
                  <a:pt x="299" y="207"/>
                </a:lnTo>
                <a:lnTo>
                  <a:pt x="300" y="210"/>
                </a:lnTo>
                <a:lnTo>
                  <a:pt x="302" y="210"/>
                </a:lnTo>
                <a:lnTo>
                  <a:pt x="304" y="214"/>
                </a:lnTo>
                <a:lnTo>
                  <a:pt x="305" y="215"/>
                </a:lnTo>
                <a:lnTo>
                  <a:pt x="308" y="217"/>
                </a:lnTo>
                <a:lnTo>
                  <a:pt x="310" y="219"/>
                </a:lnTo>
                <a:lnTo>
                  <a:pt x="311" y="219"/>
                </a:lnTo>
                <a:lnTo>
                  <a:pt x="315" y="220"/>
                </a:lnTo>
                <a:lnTo>
                  <a:pt x="316" y="222"/>
                </a:lnTo>
                <a:lnTo>
                  <a:pt x="318" y="225"/>
                </a:lnTo>
                <a:lnTo>
                  <a:pt x="318" y="226"/>
                </a:lnTo>
                <a:lnTo>
                  <a:pt x="319" y="226"/>
                </a:lnTo>
                <a:lnTo>
                  <a:pt x="321" y="228"/>
                </a:lnTo>
                <a:lnTo>
                  <a:pt x="322" y="230"/>
                </a:lnTo>
                <a:lnTo>
                  <a:pt x="323" y="232"/>
                </a:lnTo>
                <a:lnTo>
                  <a:pt x="324" y="232"/>
                </a:lnTo>
                <a:lnTo>
                  <a:pt x="325" y="242"/>
                </a:lnTo>
                <a:lnTo>
                  <a:pt x="328" y="247"/>
                </a:lnTo>
                <a:lnTo>
                  <a:pt x="331" y="251"/>
                </a:lnTo>
                <a:lnTo>
                  <a:pt x="331" y="253"/>
                </a:lnTo>
                <a:lnTo>
                  <a:pt x="332" y="255"/>
                </a:lnTo>
                <a:lnTo>
                  <a:pt x="335" y="262"/>
                </a:lnTo>
                <a:lnTo>
                  <a:pt x="336" y="263"/>
                </a:lnTo>
                <a:lnTo>
                  <a:pt x="337" y="264"/>
                </a:lnTo>
                <a:lnTo>
                  <a:pt x="339" y="269"/>
                </a:lnTo>
                <a:lnTo>
                  <a:pt x="343" y="277"/>
                </a:lnTo>
                <a:lnTo>
                  <a:pt x="343" y="278"/>
                </a:lnTo>
                <a:lnTo>
                  <a:pt x="344" y="277"/>
                </a:lnTo>
                <a:lnTo>
                  <a:pt x="346" y="278"/>
                </a:lnTo>
                <a:lnTo>
                  <a:pt x="347" y="279"/>
                </a:lnTo>
                <a:lnTo>
                  <a:pt x="350" y="286"/>
                </a:lnTo>
                <a:lnTo>
                  <a:pt x="350" y="287"/>
                </a:lnTo>
                <a:lnTo>
                  <a:pt x="351" y="290"/>
                </a:lnTo>
                <a:lnTo>
                  <a:pt x="352" y="292"/>
                </a:lnTo>
                <a:lnTo>
                  <a:pt x="355" y="297"/>
                </a:lnTo>
                <a:lnTo>
                  <a:pt x="355" y="298"/>
                </a:lnTo>
                <a:lnTo>
                  <a:pt x="362" y="305"/>
                </a:lnTo>
                <a:lnTo>
                  <a:pt x="366" y="308"/>
                </a:lnTo>
                <a:lnTo>
                  <a:pt x="371" y="313"/>
                </a:lnTo>
                <a:lnTo>
                  <a:pt x="372" y="315"/>
                </a:lnTo>
                <a:lnTo>
                  <a:pt x="373" y="316"/>
                </a:lnTo>
                <a:lnTo>
                  <a:pt x="374" y="320"/>
                </a:lnTo>
                <a:lnTo>
                  <a:pt x="375" y="322"/>
                </a:lnTo>
                <a:lnTo>
                  <a:pt x="376" y="323"/>
                </a:lnTo>
                <a:lnTo>
                  <a:pt x="379" y="330"/>
                </a:lnTo>
                <a:lnTo>
                  <a:pt x="379" y="332"/>
                </a:lnTo>
                <a:lnTo>
                  <a:pt x="379" y="333"/>
                </a:lnTo>
                <a:lnTo>
                  <a:pt x="379" y="334"/>
                </a:lnTo>
                <a:lnTo>
                  <a:pt x="380" y="334"/>
                </a:lnTo>
                <a:lnTo>
                  <a:pt x="381" y="336"/>
                </a:lnTo>
                <a:lnTo>
                  <a:pt x="387" y="343"/>
                </a:lnTo>
                <a:lnTo>
                  <a:pt x="388" y="345"/>
                </a:lnTo>
                <a:lnTo>
                  <a:pt x="394" y="354"/>
                </a:lnTo>
                <a:lnTo>
                  <a:pt x="396" y="357"/>
                </a:lnTo>
                <a:lnTo>
                  <a:pt x="397" y="359"/>
                </a:lnTo>
                <a:lnTo>
                  <a:pt x="404" y="369"/>
                </a:lnTo>
                <a:lnTo>
                  <a:pt x="405" y="370"/>
                </a:lnTo>
                <a:lnTo>
                  <a:pt x="405" y="371"/>
                </a:lnTo>
                <a:lnTo>
                  <a:pt x="415" y="386"/>
                </a:lnTo>
                <a:lnTo>
                  <a:pt x="417" y="390"/>
                </a:lnTo>
                <a:lnTo>
                  <a:pt x="420" y="397"/>
                </a:lnTo>
                <a:lnTo>
                  <a:pt x="423" y="398"/>
                </a:lnTo>
                <a:lnTo>
                  <a:pt x="424" y="399"/>
                </a:lnTo>
                <a:lnTo>
                  <a:pt x="425" y="400"/>
                </a:lnTo>
                <a:lnTo>
                  <a:pt x="427" y="404"/>
                </a:lnTo>
                <a:lnTo>
                  <a:pt x="431" y="407"/>
                </a:lnTo>
                <a:lnTo>
                  <a:pt x="433" y="409"/>
                </a:lnTo>
                <a:lnTo>
                  <a:pt x="438" y="415"/>
                </a:lnTo>
                <a:lnTo>
                  <a:pt x="439" y="415"/>
                </a:lnTo>
                <a:lnTo>
                  <a:pt x="444" y="416"/>
                </a:lnTo>
                <a:lnTo>
                  <a:pt x="446" y="417"/>
                </a:lnTo>
                <a:lnTo>
                  <a:pt x="447" y="419"/>
                </a:lnTo>
                <a:lnTo>
                  <a:pt x="450" y="423"/>
                </a:lnTo>
                <a:lnTo>
                  <a:pt x="450" y="427"/>
                </a:lnTo>
                <a:lnTo>
                  <a:pt x="452" y="435"/>
                </a:lnTo>
                <a:lnTo>
                  <a:pt x="453" y="441"/>
                </a:lnTo>
                <a:lnTo>
                  <a:pt x="455" y="442"/>
                </a:lnTo>
                <a:lnTo>
                  <a:pt x="459" y="449"/>
                </a:lnTo>
                <a:lnTo>
                  <a:pt x="461" y="451"/>
                </a:lnTo>
                <a:lnTo>
                  <a:pt x="463" y="453"/>
                </a:lnTo>
                <a:lnTo>
                  <a:pt x="466" y="458"/>
                </a:lnTo>
                <a:lnTo>
                  <a:pt x="469" y="462"/>
                </a:lnTo>
                <a:lnTo>
                  <a:pt x="473" y="466"/>
                </a:lnTo>
                <a:lnTo>
                  <a:pt x="476" y="477"/>
                </a:lnTo>
                <a:lnTo>
                  <a:pt x="480" y="485"/>
                </a:lnTo>
                <a:lnTo>
                  <a:pt x="481" y="488"/>
                </a:lnTo>
                <a:lnTo>
                  <a:pt x="484" y="501"/>
                </a:lnTo>
                <a:lnTo>
                  <a:pt x="486" y="505"/>
                </a:lnTo>
                <a:lnTo>
                  <a:pt x="487" y="508"/>
                </a:lnTo>
                <a:lnTo>
                  <a:pt x="489" y="515"/>
                </a:lnTo>
                <a:lnTo>
                  <a:pt x="492" y="523"/>
                </a:lnTo>
                <a:lnTo>
                  <a:pt x="499" y="532"/>
                </a:lnTo>
                <a:lnTo>
                  <a:pt x="502" y="534"/>
                </a:lnTo>
                <a:lnTo>
                  <a:pt x="506" y="539"/>
                </a:lnTo>
                <a:lnTo>
                  <a:pt x="509" y="544"/>
                </a:lnTo>
                <a:lnTo>
                  <a:pt x="511" y="550"/>
                </a:lnTo>
                <a:lnTo>
                  <a:pt x="510" y="555"/>
                </a:lnTo>
                <a:lnTo>
                  <a:pt x="506" y="562"/>
                </a:lnTo>
                <a:lnTo>
                  <a:pt x="506" y="564"/>
                </a:lnTo>
                <a:lnTo>
                  <a:pt x="505" y="565"/>
                </a:lnTo>
                <a:lnTo>
                  <a:pt x="508" y="570"/>
                </a:lnTo>
                <a:lnTo>
                  <a:pt x="508" y="574"/>
                </a:lnTo>
                <a:lnTo>
                  <a:pt x="506" y="577"/>
                </a:lnTo>
                <a:lnTo>
                  <a:pt x="505" y="575"/>
                </a:lnTo>
                <a:lnTo>
                  <a:pt x="504" y="570"/>
                </a:lnTo>
                <a:lnTo>
                  <a:pt x="503" y="571"/>
                </a:lnTo>
                <a:lnTo>
                  <a:pt x="502" y="572"/>
                </a:lnTo>
                <a:lnTo>
                  <a:pt x="501" y="574"/>
                </a:lnTo>
                <a:lnTo>
                  <a:pt x="499" y="577"/>
                </a:lnTo>
                <a:lnTo>
                  <a:pt x="495" y="585"/>
                </a:lnTo>
                <a:lnTo>
                  <a:pt x="491" y="587"/>
                </a:lnTo>
                <a:lnTo>
                  <a:pt x="489" y="588"/>
                </a:lnTo>
                <a:lnTo>
                  <a:pt x="487" y="587"/>
                </a:lnTo>
                <a:lnTo>
                  <a:pt x="482" y="588"/>
                </a:lnTo>
                <a:lnTo>
                  <a:pt x="475" y="589"/>
                </a:lnTo>
                <a:lnTo>
                  <a:pt x="468" y="592"/>
                </a:lnTo>
                <a:lnTo>
                  <a:pt x="463" y="593"/>
                </a:lnTo>
                <a:lnTo>
                  <a:pt x="460" y="593"/>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158"/>
          <p:cNvSpPr>
            <a:spLocks/>
          </p:cNvSpPr>
          <p:nvPr/>
        </p:nvSpPr>
        <p:spPr bwMode="auto">
          <a:xfrm>
            <a:off x="4545013" y="1676401"/>
            <a:ext cx="355600" cy="277813"/>
          </a:xfrm>
          <a:custGeom>
            <a:avLst/>
            <a:gdLst>
              <a:gd name="T0" fmla="*/ 95 w 224"/>
              <a:gd name="T1" fmla="*/ 166 h 175"/>
              <a:gd name="T2" fmla="*/ 88 w 224"/>
              <a:gd name="T3" fmla="*/ 159 h 175"/>
              <a:gd name="T4" fmla="*/ 80 w 224"/>
              <a:gd name="T5" fmla="*/ 145 h 175"/>
              <a:gd name="T6" fmla="*/ 78 w 224"/>
              <a:gd name="T7" fmla="*/ 140 h 175"/>
              <a:gd name="T8" fmla="*/ 74 w 224"/>
              <a:gd name="T9" fmla="*/ 121 h 175"/>
              <a:gd name="T10" fmla="*/ 72 w 224"/>
              <a:gd name="T11" fmla="*/ 110 h 175"/>
              <a:gd name="T12" fmla="*/ 64 w 224"/>
              <a:gd name="T13" fmla="*/ 88 h 175"/>
              <a:gd name="T14" fmla="*/ 55 w 224"/>
              <a:gd name="T15" fmla="*/ 81 h 175"/>
              <a:gd name="T16" fmla="*/ 41 w 224"/>
              <a:gd name="T17" fmla="*/ 61 h 175"/>
              <a:gd name="T18" fmla="*/ 26 w 224"/>
              <a:gd name="T19" fmla="*/ 52 h 175"/>
              <a:gd name="T20" fmla="*/ 16 w 224"/>
              <a:gd name="T21" fmla="*/ 43 h 175"/>
              <a:gd name="T22" fmla="*/ 11 w 224"/>
              <a:gd name="T23" fmla="*/ 31 h 175"/>
              <a:gd name="T24" fmla="*/ 8 w 224"/>
              <a:gd name="T25" fmla="*/ 27 h 175"/>
              <a:gd name="T26" fmla="*/ 1 w 224"/>
              <a:gd name="T27" fmla="*/ 20 h 175"/>
              <a:gd name="T28" fmla="*/ 0 w 224"/>
              <a:gd name="T29" fmla="*/ 15 h 175"/>
              <a:gd name="T30" fmla="*/ 4 w 224"/>
              <a:gd name="T31" fmla="*/ 12 h 175"/>
              <a:gd name="T32" fmla="*/ 12 w 224"/>
              <a:gd name="T33" fmla="*/ 7 h 175"/>
              <a:gd name="T34" fmla="*/ 19 w 224"/>
              <a:gd name="T35" fmla="*/ 5 h 175"/>
              <a:gd name="T36" fmla="*/ 27 w 224"/>
              <a:gd name="T37" fmla="*/ 1 h 175"/>
              <a:gd name="T38" fmla="*/ 38 w 224"/>
              <a:gd name="T39" fmla="*/ 3 h 175"/>
              <a:gd name="T40" fmla="*/ 50 w 224"/>
              <a:gd name="T41" fmla="*/ 2 h 175"/>
              <a:gd name="T42" fmla="*/ 85 w 224"/>
              <a:gd name="T43" fmla="*/ 3 h 175"/>
              <a:gd name="T44" fmla="*/ 97 w 224"/>
              <a:gd name="T45" fmla="*/ 9 h 175"/>
              <a:gd name="T46" fmla="*/ 105 w 224"/>
              <a:gd name="T47" fmla="*/ 14 h 175"/>
              <a:gd name="T48" fmla="*/ 117 w 224"/>
              <a:gd name="T49" fmla="*/ 22 h 175"/>
              <a:gd name="T50" fmla="*/ 133 w 224"/>
              <a:gd name="T51" fmla="*/ 25 h 175"/>
              <a:gd name="T52" fmla="*/ 134 w 224"/>
              <a:gd name="T53" fmla="*/ 29 h 175"/>
              <a:gd name="T54" fmla="*/ 138 w 224"/>
              <a:gd name="T55" fmla="*/ 31 h 175"/>
              <a:gd name="T56" fmla="*/ 141 w 224"/>
              <a:gd name="T57" fmla="*/ 35 h 175"/>
              <a:gd name="T58" fmla="*/ 157 w 224"/>
              <a:gd name="T59" fmla="*/ 50 h 175"/>
              <a:gd name="T60" fmla="*/ 170 w 224"/>
              <a:gd name="T61" fmla="*/ 60 h 175"/>
              <a:gd name="T62" fmla="*/ 181 w 224"/>
              <a:gd name="T63" fmla="*/ 72 h 175"/>
              <a:gd name="T64" fmla="*/ 191 w 224"/>
              <a:gd name="T65" fmla="*/ 78 h 175"/>
              <a:gd name="T66" fmla="*/ 205 w 224"/>
              <a:gd name="T67" fmla="*/ 85 h 175"/>
              <a:gd name="T68" fmla="*/ 214 w 224"/>
              <a:gd name="T69" fmla="*/ 98 h 175"/>
              <a:gd name="T70" fmla="*/ 217 w 224"/>
              <a:gd name="T71" fmla="*/ 108 h 175"/>
              <a:gd name="T72" fmla="*/ 221 w 224"/>
              <a:gd name="T73" fmla="*/ 114 h 175"/>
              <a:gd name="T74" fmla="*/ 217 w 224"/>
              <a:gd name="T75" fmla="*/ 120 h 175"/>
              <a:gd name="T76" fmla="*/ 217 w 224"/>
              <a:gd name="T77" fmla="*/ 132 h 175"/>
              <a:gd name="T78" fmla="*/ 224 w 224"/>
              <a:gd name="T79" fmla="*/ 142 h 175"/>
              <a:gd name="T80" fmla="*/ 222 w 224"/>
              <a:gd name="T81" fmla="*/ 161 h 175"/>
              <a:gd name="T82" fmla="*/ 215 w 224"/>
              <a:gd name="T83" fmla="*/ 170 h 175"/>
              <a:gd name="T84" fmla="*/ 208 w 224"/>
              <a:gd name="T85" fmla="*/ 168 h 175"/>
              <a:gd name="T86" fmla="*/ 198 w 224"/>
              <a:gd name="T87" fmla="*/ 158 h 175"/>
              <a:gd name="T88" fmla="*/ 192 w 224"/>
              <a:gd name="T89" fmla="*/ 153 h 175"/>
              <a:gd name="T90" fmla="*/ 178 w 224"/>
              <a:gd name="T91" fmla="*/ 153 h 175"/>
              <a:gd name="T92" fmla="*/ 167 w 224"/>
              <a:gd name="T93" fmla="*/ 156 h 175"/>
              <a:gd name="T94" fmla="*/ 150 w 224"/>
              <a:gd name="T95" fmla="*/ 165 h 175"/>
              <a:gd name="T96" fmla="*/ 130 w 224"/>
              <a:gd name="T97" fmla="*/ 174 h 175"/>
              <a:gd name="T98" fmla="*/ 122 w 224"/>
              <a:gd name="T99" fmla="*/ 174 h 175"/>
              <a:gd name="T100" fmla="*/ 114 w 224"/>
              <a:gd name="T101" fmla="*/ 171 h 175"/>
              <a:gd name="T102" fmla="*/ 107 w 224"/>
              <a:gd name="T103" fmla="*/ 166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24" h="175">
                <a:moveTo>
                  <a:pt x="99" y="167"/>
                </a:moveTo>
                <a:lnTo>
                  <a:pt x="97" y="166"/>
                </a:lnTo>
                <a:lnTo>
                  <a:pt x="95" y="166"/>
                </a:lnTo>
                <a:lnTo>
                  <a:pt x="92" y="163"/>
                </a:lnTo>
                <a:lnTo>
                  <a:pt x="90" y="161"/>
                </a:lnTo>
                <a:lnTo>
                  <a:pt x="88" y="159"/>
                </a:lnTo>
                <a:lnTo>
                  <a:pt x="84" y="154"/>
                </a:lnTo>
                <a:lnTo>
                  <a:pt x="81" y="151"/>
                </a:lnTo>
                <a:lnTo>
                  <a:pt x="80" y="145"/>
                </a:lnTo>
                <a:lnTo>
                  <a:pt x="80" y="144"/>
                </a:lnTo>
                <a:lnTo>
                  <a:pt x="79" y="144"/>
                </a:lnTo>
                <a:lnTo>
                  <a:pt x="78" y="140"/>
                </a:lnTo>
                <a:lnTo>
                  <a:pt x="77" y="136"/>
                </a:lnTo>
                <a:lnTo>
                  <a:pt x="77" y="128"/>
                </a:lnTo>
                <a:lnTo>
                  <a:pt x="74" y="121"/>
                </a:lnTo>
                <a:lnTo>
                  <a:pt x="74" y="120"/>
                </a:lnTo>
                <a:lnTo>
                  <a:pt x="74" y="120"/>
                </a:lnTo>
                <a:lnTo>
                  <a:pt x="72" y="110"/>
                </a:lnTo>
                <a:lnTo>
                  <a:pt x="69" y="102"/>
                </a:lnTo>
                <a:lnTo>
                  <a:pt x="66" y="99"/>
                </a:lnTo>
                <a:lnTo>
                  <a:pt x="64" y="88"/>
                </a:lnTo>
                <a:lnTo>
                  <a:pt x="62" y="86"/>
                </a:lnTo>
                <a:lnTo>
                  <a:pt x="57" y="82"/>
                </a:lnTo>
                <a:lnTo>
                  <a:pt x="55" y="81"/>
                </a:lnTo>
                <a:lnTo>
                  <a:pt x="51" y="77"/>
                </a:lnTo>
                <a:lnTo>
                  <a:pt x="47" y="68"/>
                </a:lnTo>
                <a:lnTo>
                  <a:pt x="41" y="61"/>
                </a:lnTo>
                <a:lnTo>
                  <a:pt x="36" y="58"/>
                </a:lnTo>
                <a:lnTo>
                  <a:pt x="28" y="53"/>
                </a:lnTo>
                <a:lnTo>
                  <a:pt x="26" y="52"/>
                </a:lnTo>
                <a:lnTo>
                  <a:pt x="23" y="51"/>
                </a:lnTo>
                <a:lnTo>
                  <a:pt x="19" y="48"/>
                </a:lnTo>
                <a:lnTo>
                  <a:pt x="16" y="43"/>
                </a:lnTo>
                <a:lnTo>
                  <a:pt x="14" y="41"/>
                </a:lnTo>
                <a:lnTo>
                  <a:pt x="13" y="35"/>
                </a:lnTo>
                <a:lnTo>
                  <a:pt x="11" y="31"/>
                </a:lnTo>
                <a:lnTo>
                  <a:pt x="8" y="31"/>
                </a:lnTo>
                <a:lnTo>
                  <a:pt x="8" y="30"/>
                </a:lnTo>
                <a:lnTo>
                  <a:pt x="8" y="27"/>
                </a:lnTo>
                <a:lnTo>
                  <a:pt x="7" y="25"/>
                </a:lnTo>
                <a:lnTo>
                  <a:pt x="6" y="23"/>
                </a:lnTo>
                <a:lnTo>
                  <a:pt x="1" y="20"/>
                </a:lnTo>
                <a:lnTo>
                  <a:pt x="1" y="17"/>
                </a:lnTo>
                <a:lnTo>
                  <a:pt x="0" y="16"/>
                </a:lnTo>
                <a:lnTo>
                  <a:pt x="0" y="15"/>
                </a:lnTo>
                <a:lnTo>
                  <a:pt x="0" y="15"/>
                </a:lnTo>
                <a:lnTo>
                  <a:pt x="1" y="14"/>
                </a:lnTo>
                <a:lnTo>
                  <a:pt x="4" y="12"/>
                </a:lnTo>
                <a:lnTo>
                  <a:pt x="5" y="9"/>
                </a:lnTo>
                <a:lnTo>
                  <a:pt x="8" y="8"/>
                </a:lnTo>
                <a:lnTo>
                  <a:pt x="12" y="7"/>
                </a:lnTo>
                <a:lnTo>
                  <a:pt x="13" y="5"/>
                </a:lnTo>
                <a:lnTo>
                  <a:pt x="16" y="3"/>
                </a:lnTo>
                <a:lnTo>
                  <a:pt x="19" y="5"/>
                </a:lnTo>
                <a:lnTo>
                  <a:pt x="20" y="5"/>
                </a:lnTo>
                <a:lnTo>
                  <a:pt x="23" y="1"/>
                </a:lnTo>
                <a:lnTo>
                  <a:pt x="27" y="1"/>
                </a:lnTo>
                <a:lnTo>
                  <a:pt x="30" y="1"/>
                </a:lnTo>
                <a:lnTo>
                  <a:pt x="34" y="3"/>
                </a:lnTo>
                <a:lnTo>
                  <a:pt x="38" y="3"/>
                </a:lnTo>
                <a:lnTo>
                  <a:pt x="43" y="2"/>
                </a:lnTo>
                <a:lnTo>
                  <a:pt x="47" y="2"/>
                </a:lnTo>
                <a:lnTo>
                  <a:pt x="50" y="2"/>
                </a:lnTo>
                <a:lnTo>
                  <a:pt x="56" y="0"/>
                </a:lnTo>
                <a:lnTo>
                  <a:pt x="63" y="0"/>
                </a:lnTo>
                <a:lnTo>
                  <a:pt x="85" y="3"/>
                </a:lnTo>
                <a:lnTo>
                  <a:pt x="88" y="6"/>
                </a:lnTo>
                <a:lnTo>
                  <a:pt x="92" y="7"/>
                </a:lnTo>
                <a:lnTo>
                  <a:pt x="97" y="9"/>
                </a:lnTo>
                <a:lnTo>
                  <a:pt x="100" y="10"/>
                </a:lnTo>
                <a:lnTo>
                  <a:pt x="102" y="14"/>
                </a:lnTo>
                <a:lnTo>
                  <a:pt x="105" y="14"/>
                </a:lnTo>
                <a:lnTo>
                  <a:pt x="109" y="17"/>
                </a:lnTo>
                <a:lnTo>
                  <a:pt x="115" y="20"/>
                </a:lnTo>
                <a:lnTo>
                  <a:pt x="117" y="22"/>
                </a:lnTo>
                <a:lnTo>
                  <a:pt x="124" y="24"/>
                </a:lnTo>
                <a:lnTo>
                  <a:pt x="127" y="25"/>
                </a:lnTo>
                <a:lnTo>
                  <a:pt x="133" y="25"/>
                </a:lnTo>
                <a:lnTo>
                  <a:pt x="134" y="25"/>
                </a:lnTo>
                <a:lnTo>
                  <a:pt x="134" y="29"/>
                </a:lnTo>
                <a:lnTo>
                  <a:pt x="134" y="29"/>
                </a:lnTo>
                <a:lnTo>
                  <a:pt x="137" y="29"/>
                </a:lnTo>
                <a:lnTo>
                  <a:pt x="138" y="30"/>
                </a:lnTo>
                <a:lnTo>
                  <a:pt x="138" y="31"/>
                </a:lnTo>
                <a:lnTo>
                  <a:pt x="138" y="32"/>
                </a:lnTo>
                <a:lnTo>
                  <a:pt x="141" y="32"/>
                </a:lnTo>
                <a:lnTo>
                  <a:pt x="141" y="35"/>
                </a:lnTo>
                <a:lnTo>
                  <a:pt x="148" y="41"/>
                </a:lnTo>
                <a:lnTo>
                  <a:pt x="151" y="44"/>
                </a:lnTo>
                <a:lnTo>
                  <a:pt x="157" y="50"/>
                </a:lnTo>
                <a:lnTo>
                  <a:pt x="162" y="53"/>
                </a:lnTo>
                <a:lnTo>
                  <a:pt x="167" y="59"/>
                </a:lnTo>
                <a:lnTo>
                  <a:pt x="170" y="60"/>
                </a:lnTo>
                <a:lnTo>
                  <a:pt x="173" y="65"/>
                </a:lnTo>
                <a:lnTo>
                  <a:pt x="180" y="72"/>
                </a:lnTo>
                <a:lnTo>
                  <a:pt x="181" y="72"/>
                </a:lnTo>
                <a:lnTo>
                  <a:pt x="181" y="73"/>
                </a:lnTo>
                <a:lnTo>
                  <a:pt x="185" y="75"/>
                </a:lnTo>
                <a:lnTo>
                  <a:pt x="191" y="78"/>
                </a:lnTo>
                <a:lnTo>
                  <a:pt x="195" y="82"/>
                </a:lnTo>
                <a:lnTo>
                  <a:pt x="202" y="82"/>
                </a:lnTo>
                <a:lnTo>
                  <a:pt x="205" y="85"/>
                </a:lnTo>
                <a:lnTo>
                  <a:pt x="210" y="88"/>
                </a:lnTo>
                <a:lnTo>
                  <a:pt x="212" y="91"/>
                </a:lnTo>
                <a:lnTo>
                  <a:pt x="214" y="98"/>
                </a:lnTo>
                <a:lnTo>
                  <a:pt x="215" y="99"/>
                </a:lnTo>
                <a:lnTo>
                  <a:pt x="217" y="106"/>
                </a:lnTo>
                <a:lnTo>
                  <a:pt x="217" y="108"/>
                </a:lnTo>
                <a:lnTo>
                  <a:pt x="217" y="109"/>
                </a:lnTo>
                <a:lnTo>
                  <a:pt x="221" y="114"/>
                </a:lnTo>
                <a:lnTo>
                  <a:pt x="221" y="114"/>
                </a:lnTo>
                <a:lnTo>
                  <a:pt x="217" y="115"/>
                </a:lnTo>
                <a:lnTo>
                  <a:pt x="217" y="115"/>
                </a:lnTo>
                <a:lnTo>
                  <a:pt x="217" y="120"/>
                </a:lnTo>
                <a:lnTo>
                  <a:pt x="216" y="122"/>
                </a:lnTo>
                <a:lnTo>
                  <a:pt x="216" y="129"/>
                </a:lnTo>
                <a:lnTo>
                  <a:pt x="217" y="132"/>
                </a:lnTo>
                <a:lnTo>
                  <a:pt x="222" y="137"/>
                </a:lnTo>
                <a:lnTo>
                  <a:pt x="224" y="140"/>
                </a:lnTo>
                <a:lnTo>
                  <a:pt x="224" y="142"/>
                </a:lnTo>
                <a:lnTo>
                  <a:pt x="224" y="147"/>
                </a:lnTo>
                <a:lnTo>
                  <a:pt x="223" y="152"/>
                </a:lnTo>
                <a:lnTo>
                  <a:pt x="222" y="161"/>
                </a:lnTo>
                <a:lnTo>
                  <a:pt x="221" y="164"/>
                </a:lnTo>
                <a:lnTo>
                  <a:pt x="217" y="165"/>
                </a:lnTo>
                <a:lnTo>
                  <a:pt x="215" y="170"/>
                </a:lnTo>
                <a:lnTo>
                  <a:pt x="213" y="171"/>
                </a:lnTo>
                <a:lnTo>
                  <a:pt x="210" y="171"/>
                </a:lnTo>
                <a:lnTo>
                  <a:pt x="208" y="168"/>
                </a:lnTo>
                <a:lnTo>
                  <a:pt x="205" y="165"/>
                </a:lnTo>
                <a:lnTo>
                  <a:pt x="199" y="164"/>
                </a:lnTo>
                <a:lnTo>
                  <a:pt x="198" y="158"/>
                </a:lnTo>
                <a:lnTo>
                  <a:pt x="195" y="157"/>
                </a:lnTo>
                <a:lnTo>
                  <a:pt x="194" y="153"/>
                </a:lnTo>
                <a:lnTo>
                  <a:pt x="192" y="153"/>
                </a:lnTo>
                <a:lnTo>
                  <a:pt x="191" y="153"/>
                </a:lnTo>
                <a:lnTo>
                  <a:pt x="189" y="154"/>
                </a:lnTo>
                <a:lnTo>
                  <a:pt x="178" y="153"/>
                </a:lnTo>
                <a:lnTo>
                  <a:pt x="173" y="154"/>
                </a:lnTo>
                <a:lnTo>
                  <a:pt x="171" y="156"/>
                </a:lnTo>
                <a:lnTo>
                  <a:pt x="167" y="156"/>
                </a:lnTo>
                <a:lnTo>
                  <a:pt x="165" y="158"/>
                </a:lnTo>
                <a:lnTo>
                  <a:pt x="159" y="163"/>
                </a:lnTo>
                <a:lnTo>
                  <a:pt x="150" y="165"/>
                </a:lnTo>
                <a:lnTo>
                  <a:pt x="144" y="170"/>
                </a:lnTo>
                <a:lnTo>
                  <a:pt x="135" y="174"/>
                </a:lnTo>
                <a:lnTo>
                  <a:pt x="130" y="174"/>
                </a:lnTo>
                <a:lnTo>
                  <a:pt x="128" y="175"/>
                </a:lnTo>
                <a:lnTo>
                  <a:pt x="124" y="175"/>
                </a:lnTo>
                <a:lnTo>
                  <a:pt x="122" y="174"/>
                </a:lnTo>
                <a:lnTo>
                  <a:pt x="120" y="172"/>
                </a:lnTo>
                <a:lnTo>
                  <a:pt x="116" y="172"/>
                </a:lnTo>
                <a:lnTo>
                  <a:pt x="114" y="171"/>
                </a:lnTo>
                <a:lnTo>
                  <a:pt x="113" y="170"/>
                </a:lnTo>
                <a:lnTo>
                  <a:pt x="109" y="166"/>
                </a:lnTo>
                <a:lnTo>
                  <a:pt x="107" y="166"/>
                </a:lnTo>
                <a:lnTo>
                  <a:pt x="104" y="167"/>
                </a:lnTo>
                <a:lnTo>
                  <a:pt x="99" y="167"/>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60"/>
          <p:cNvSpPr>
            <a:spLocks noEditPoints="1"/>
          </p:cNvSpPr>
          <p:nvPr/>
        </p:nvSpPr>
        <p:spPr bwMode="auto">
          <a:xfrm>
            <a:off x="3271838" y="4365626"/>
            <a:ext cx="931863" cy="1085850"/>
          </a:xfrm>
          <a:custGeom>
            <a:avLst/>
            <a:gdLst>
              <a:gd name="T0" fmla="*/ 418 w 587"/>
              <a:gd name="T1" fmla="*/ 393 h 684"/>
              <a:gd name="T2" fmla="*/ 361 w 587"/>
              <a:gd name="T3" fmla="*/ 379 h 684"/>
              <a:gd name="T4" fmla="*/ 328 w 587"/>
              <a:gd name="T5" fmla="*/ 394 h 684"/>
              <a:gd name="T6" fmla="*/ 331 w 587"/>
              <a:gd name="T7" fmla="*/ 385 h 684"/>
              <a:gd name="T8" fmla="*/ 321 w 587"/>
              <a:gd name="T9" fmla="*/ 381 h 684"/>
              <a:gd name="T10" fmla="*/ 308 w 587"/>
              <a:gd name="T11" fmla="*/ 377 h 684"/>
              <a:gd name="T12" fmla="*/ 302 w 587"/>
              <a:gd name="T13" fmla="*/ 391 h 684"/>
              <a:gd name="T14" fmla="*/ 286 w 587"/>
              <a:gd name="T15" fmla="*/ 407 h 684"/>
              <a:gd name="T16" fmla="*/ 279 w 587"/>
              <a:gd name="T17" fmla="*/ 433 h 684"/>
              <a:gd name="T18" fmla="*/ 255 w 587"/>
              <a:gd name="T19" fmla="*/ 477 h 684"/>
              <a:gd name="T20" fmla="*/ 224 w 587"/>
              <a:gd name="T21" fmla="*/ 543 h 684"/>
              <a:gd name="T22" fmla="*/ 205 w 587"/>
              <a:gd name="T23" fmla="*/ 586 h 684"/>
              <a:gd name="T24" fmla="*/ 190 w 587"/>
              <a:gd name="T25" fmla="*/ 612 h 684"/>
              <a:gd name="T26" fmla="*/ 159 w 587"/>
              <a:gd name="T27" fmla="*/ 636 h 684"/>
              <a:gd name="T28" fmla="*/ 134 w 587"/>
              <a:gd name="T29" fmla="*/ 642 h 684"/>
              <a:gd name="T30" fmla="*/ 119 w 587"/>
              <a:gd name="T31" fmla="*/ 670 h 684"/>
              <a:gd name="T32" fmla="*/ 99 w 587"/>
              <a:gd name="T33" fmla="*/ 655 h 684"/>
              <a:gd name="T34" fmla="*/ 92 w 587"/>
              <a:gd name="T35" fmla="*/ 543 h 684"/>
              <a:gd name="T36" fmla="*/ 121 w 587"/>
              <a:gd name="T37" fmla="*/ 527 h 684"/>
              <a:gd name="T38" fmla="*/ 140 w 587"/>
              <a:gd name="T39" fmla="*/ 533 h 684"/>
              <a:gd name="T40" fmla="*/ 180 w 587"/>
              <a:gd name="T41" fmla="*/ 534 h 684"/>
              <a:gd name="T42" fmla="*/ 190 w 587"/>
              <a:gd name="T43" fmla="*/ 505 h 684"/>
              <a:gd name="T44" fmla="*/ 196 w 587"/>
              <a:gd name="T45" fmla="*/ 425 h 684"/>
              <a:gd name="T46" fmla="*/ 195 w 587"/>
              <a:gd name="T47" fmla="*/ 403 h 684"/>
              <a:gd name="T48" fmla="*/ 174 w 587"/>
              <a:gd name="T49" fmla="*/ 369 h 684"/>
              <a:gd name="T50" fmla="*/ 176 w 587"/>
              <a:gd name="T51" fmla="*/ 325 h 684"/>
              <a:gd name="T52" fmla="*/ 167 w 587"/>
              <a:gd name="T53" fmla="*/ 312 h 684"/>
              <a:gd name="T54" fmla="*/ 167 w 587"/>
              <a:gd name="T55" fmla="*/ 264 h 684"/>
              <a:gd name="T56" fmla="*/ 147 w 587"/>
              <a:gd name="T57" fmla="*/ 271 h 684"/>
              <a:gd name="T58" fmla="*/ 140 w 587"/>
              <a:gd name="T59" fmla="*/ 312 h 684"/>
              <a:gd name="T60" fmla="*/ 88 w 587"/>
              <a:gd name="T61" fmla="*/ 356 h 684"/>
              <a:gd name="T62" fmla="*/ 48 w 587"/>
              <a:gd name="T63" fmla="*/ 365 h 684"/>
              <a:gd name="T64" fmla="*/ 31 w 587"/>
              <a:gd name="T65" fmla="*/ 329 h 684"/>
              <a:gd name="T66" fmla="*/ 43 w 587"/>
              <a:gd name="T67" fmla="*/ 297 h 684"/>
              <a:gd name="T68" fmla="*/ 51 w 587"/>
              <a:gd name="T69" fmla="*/ 221 h 684"/>
              <a:gd name="T70" fmla="*/ 37 w 587"/>
              <a:gd name="T71" fmla="*/ 175 h 684"/>
              <a:gd name="T72" fmla="*/ 12 w 587"/>
              <a:gd name="T73" fmla="*/ 144 h 684"/>
              <a:gd name="T74" fmla="*/ 18 w 587"/>
              <a:gd name="T75" fmla="*/ 110 h 684"/>
              <a:gd name="T76" fmla="*/ 32 w 587"/>
              <a:gd name="T77" fmla="*/ 86 h 684"/>
              <a:gd name="T78" fmla="*/ 67 w 587"/>
              <a:gd name="T79" fmla="*/ 61 h 684"/>
              <a:gd name="T80" fmla="*/ 62 w 587"/>
              <a:gd name="T81" fmla="*/ 38 h 684"/>
              <a:gd name="T82" fmla="*/ 52 w 587"/>
              <a:gd name="T83" fmla="*/ 10 h 684"/>
              <a:gd name="T84" fmla="*/ 76 w 587"/>
              <a:gd name="T85" fmla="*/ 24 h 684"/>
              <a:gd name="T86" fmla="*/ 108 w 587"/>
              <a:gd name="T87" fmla="*/ 23 h 684"/>
              <a:gd name="T88" fmla="*/ 128 w 587"/>
              <a:gd name="T89" fmla="*/ 4 h 684"/>
              <a:gd name="T90" fmla="*/ 281 w 587"/>
              <a:gd name="T91" fmla="*/ 82 h 684"/>
              <a:gd name="T92" fmla="*/ 274 w 587"/>
              <a:gd name="T93" fmla="*/ 110 h 684"/>
              <a:gd name="T94" fmla="*/ 264 w 587"/>
              <a:gd name="T95" fmla="*/ 203 h 684"/>
              <a:gd name="T96" fmla="*/ 308 w 587"/>
              <a:gd name="T97" fmla="*/ 239 h 684"/>
              <a:gd name="T98" fmla="*/ 364 w 587"/>
              <a:gd name="T99" fmla="*/ 313 h 684"/>
              <a:gd name="T100" fmla="*/ 437 w 587"/>
              <a:gd name="T101" fmla="*/ 342 h 684"/>
              <a:gd name="T102" fmla="*/ 513 w 587"/>
              <a:gd name="T103" fmla="*/ 370 h 684"/>
              <a:gd name="T104" fmla="*/ 540 w 587"/>
              <a:gd name="T105" fmla="*/ 418 h 684"/>
              <a:gd name="T106" fmla="*/ 580 w 587"/>
              <a:gd name="T107" fmla="*/ 446 h 684"/>
              <a:gd name="T108" fmla="*/ 579 w 587"/>
              <a:gd name="T109" fmla="*/ 491 h 684"/>
              <a:gd name="T110" fmla="*/ 545 w 587"/>
              <a:gd name="T111" fmla="*/ 454 h 684"/>
              <a:gd name="T112" fmla="*/ 528 w 587"/>
              <a:gd name="T113" fmla="*/ 444 h 684"/>
              <a:gd name="T114" fmla="*/ 338 w 587"/>
              <a:gd name="T115" fmla="*/ 397 h 684"/>
              <a:gd name="T116" fmla="*/ 317 w 587"/>
              <a:gd name="T117" fmla="*/ 414 h 684"/>
              <a:gd name="T118" fmla="*/ 312 w 587"/>
              <a:gd name="T119" fmla="*/ 399 h 684"/>
              <a:gd name="T120" fmla="*/ 292 w 587"/>
              <a:gd name="T121" fmla="*/ 411 h 684"/>
              <a:gd name="T122" fmla="*/ 297 w 587"/>
              <a:gd name="T123" fmla="*/ 419 h 684"/>
              <a:gd name="T124" fmla="*/ 292 w 587"/>
              <a:gd name="T125" fmla="*/ 411 h 6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87" h="684">
                <a:moveTo>
                  <a:pt x="491" y="422"/>
                </a:moveTo>
                <a:lnTo>
                  <a:pt x="487" y="420"/>
                </a:lnTo>
                <a:lnTo>
                  <a:pt x="468" y="410"/>
                </a:lnTo>
                <a:lnTo>
                  <a:pt x="461" y="407"/>
                </a:lnTo>
                <a:lnTo>
                  <a:pt x="459" y="406"/>
                </a:lnTo>
                <a:lnTo>
                  <a:pt x="455" y="404"/>
                </a:lnTo>
                <a:lnTo>
                  <a:pt x="451" y="400"/>
                </a:lnTo>
                <a:lnTo>
                  <a:pt x="450" y="400"/>
                </a:lnTo>
                <a:lnTo>
                  <a:pt x="449" y="400"/>
                </a:lnTo>
                <a:lnTo>
                  <a:pt x="448" y="399"/>
                </a:lnTo>
                <a:lnTo>
                  <a:pt x="426" y="394"/>
                </a:lnTo>
                <a:lnTo>
                  <a:pt x="418" y="393"/>
                </a:lnTo>
                <a:lnTo>
                  <a:pt x="411" y="392"/>
                </a:lnTo>
                <a:lnTo>
                  <a:pt x="405" y="392"/>
                </a:lnTo>
                <a:lnTo>
                  <a:pt x="400" y="392"/>
                </a:lnTo>
                <a:lnTo>
                  <a:pt x="398" y="390"/>
                </a:lnTo>
                <a:lnTo>
                  <a:pt x="392" y="383"/>
                </a:lnTo>
                <a:lnTo>
                  <a:pt x="389" y="381"/>
                </a:lnTo>
                <a:lnTo>
                  <a:pt x="385" y="378"/>
                </a:lnTo>
                <a:lnTo>
                  <a:pt x="382" y="377"/>
                </a:lnTo>
                <a:lnTo>
                  <a:pt x="371" y="377"/>
                </a:lnTo>
                <a:lnTo>
                  <a:pt x="368" y="378"/>
                </a:lnTo>
                <a:lnTo>
                  <a:pt x="363" y="378"/>
                </a:lnTo>
                <a:lnTo>
                  <a:pt x="361" y="379"/>
                </a:lnTo>
                <a:lnTo>
                  <a:pt x="358" y="382"/>
                </a:lnTo>
                <a:lnTo>
                  <a:pt x="353" y="384"/>
                </a:lnTo>
                <a:lnTo>
                  <a:pt x="350" y="385"/>
                </a:lnTo>
                <a:lnTo>
                  <a:pt x="347" y="386"/>
                </a:lnTo>
                <a:lnTo>
                  <a:pt x="345" y="389"/>
                </a:lnTo>
                <a:lnTo>
                  <a:pt x="342" y="391"/>
                </a:lnTo>
                <a:lnTo>
                  <a:pt x="341" y="392"/>
                </a:lnTo>
                <a:lnTo>
                  <a:pt x="338" y="394"/>
                </a:lnTo>
                <a:lnTo>
                  <a:pt x="334" y="396"/>
                </a:lnTo>
                <a:lnTo>
                  <a:pt x="333" y="396"/>
                </a:lnTo>
                <a:lnTo>
                  <a:pt x="332" y="396"/>
                </a:lnTo>
                <a:lnTo>
                  <a:pt x="328" y="394"/>
                </a:lnTo>
                <a:lnTo>
                  <a:pt x="326" y="393"/>
                </a:lnTo>
                <a:lnTo>
                  <a:pt x="325" y="393"/>
                </a:lnTo>
                <a:lnTo>
                  <a:pt x="324" y="393"/>
                </a:lnTo>
                <a:lnTo>
                  <a:pt x="321" y="392"/>
                </a:lnTo>
                <a:lnTo>
                  <a:pt x="320" y="391"/>
                </a:lnTo>
                <a:lnTo>
                  <a:pt x="320" y="390"/>
                </a:lnTo>
                <a:lnTo>
                  <a:pt x="320" y="389"/>
                </a:lnTo>
                <a:lnTo>
                  <a:pt x="322" y="386"/>
                </a:lnTo>
                <a:lnTo>
                  <a:pt x="324" y="385"/>
                </a:lnTo>
                <a:lnTo>
                  <a:pt x="326" y="385"/>
                </a:lnTo>
                <a:lnTo>
                  <a:pt x="329" y="386"/>
                </a:lnTo>
                <a:lnTo>
                  <a:pt x="331" y="385"/>
                </a:lnTo>
                <a:lnTo>
                  <a:pt x="329" y="384"/>
                </a:lnTo>
                <a:lnTo>
                  <a:pt x="328" y="382"/>
                </a:lnTo>
                <a:lnTo>
                  <a:pt x="329" y="382"/>
                </a:lnTo>
                <a:lnTo>
                  <a:pt x="331" y="381"/>
                </a:lnTo>
                <a:lnTo>
                  <a:pt x="332" y="378"/>
                </a:lnTo>
                <a:lnTo>
                  <a:pt x="329" y="378"/>
                </a:lnTo>
                <a:lnTo>
                  <a:pt x="328" y="378"/>
                </a:lnTo>
                <a:lnTo>
                  <a:pt x="327" y="379"/>
                </a:lnTo>
                <a:lnTo>
                  <a:pt x="324" y="383"/>
                </a:lnTo>
                <a:lnTo>
                  <a:pt x="322" y="382"/>
                </a:lnTo>
                <a:lnTo>
                  <a:pt x="321" y="382"/>
                </a:lnTo>
                <a:lnTo>
                  <a:pt x="321" y="381"/>
                </a:lnTo>
                <a:lnTo>
                  <a:pt x="320" y="381"/>
                </a:lnTo>
                <a:lnTo>
                  <a:pt x="320" y="379"/>
                </a:lnTo>
                <a:lnTo>
                  <a:pt x="320" y="378"/>
                </a:lnTo>
                <a:lnTo>
                  <a:pt x="322" y="374"/>
                </a:lnTo>
                <a:lnTo>
                  <a:pt x="322" y="371"/>
                </a:lnTo>
                <a:lnTo>
                  <a:pt x="317" y="378"/>
                </a:lnTo>
                <a:lnTo>
                  <a:pt x="314" y="379"/>
                </a:lnTo>
                <a:lnTo>
                  <a:pt x="312" y="379"/>
                </a:lnTo>
                <a:lnTo>
                  <a:pt x="311" y="377"/>
                </a:lnTo>
                <a:lnTo>
                  <a:pt x="311" y="376"/>
                </a:lnTo>
                <a:lnTo>
                  <a:pt x="308" y="376"/>
                </a:lnTo>
                <a:lnTo>
                  <a:pt x="308" y="377"/>
                </a:lnTo>
                <a:lnTo>
                  <a:pt x="305" y="379"/>
                </a:lnTo>
                <a:lnTo>
                  <a:pt x="305" y="381"/>
                </a:lnTo>
                <a:lnTo>
                  <a:pt x="306" y="381"/>
                </a:lnTo>
                <a:lnTo>
                  <a:pt x="313" y="382"/>
                </a:lnTo>
                <a:lnTo>
                  <a:pt x="317" y="383"/>
                </a:lnTo>
                <a:lnTo>
                  <a:pt x="317" y="384"/>
                </a:lnTo>
                <a:lnTo>
                  <a:pt x="318" y="385"/>
                </a:lnTo>
                <a:lnTo>
                  <a:pt x="315" y="388"/>
                </a:lnTo>
                <a:lnTo>
                  <a:pt x="315" y="389"/>
                </a:lnTo>
                <a:lnTo>
                  <a:pt x="313" y="390"/>
                </a:lnTo>
                <a:lnTo>
                  <a:pt x="308" y="391"/>
                </a:lnTo>
                <a:lnTo>
                  <a:pt x="302" y="391"/>
                </a:lnTo>
                <a:lnTo>
                  <a:pt x="299" y="392"/>
                </a:lnTo>
                <a:lnTo>
                  <a:pt x="297" y="393"/>
                </a:lnTo>
                <a:lnTo>
                  <a:pt x="297" y="394"/>
                </a:lnTo>
                <a:lnTo>
                  <a:pt x="296" y="394"/>
                </a:lnTo>
                <a:lnTo>
                  <a:pt x="295" y="397"/>
                </a:lnTo>
                <a:lnTo>
                  <a:pt x="293" y="398"/>
                </a:lnTo>
                <a:lnTo>
                  <a:pt x="292" y="401"/>
                </a:lnTo>
                <a:lnTo>
                  <a:pt x="291" y="403"/>
                </a:lnTo>
                <a:lnTo>
                  <a:pt x="290" y="403"/>
                </a:lnTo>
                <a:lnTo>
                  <a:pt x="289" y="405"/>
                </a:lnTo>
                <a:lnTo>
                  <a:pt x="288" y="406"/>
                </a:lnTo>
                <a:lnTo>
                  <a:pt x="286" y="407"/>
                </a:lnTo>
                <a:lnTo>
                  <a:pt x="284" y="408"/>
                </a:lnTo>
                <a:lnTo>
                  <a:pt x="283" y="410"/>
                </a:lnTo>
                <a:lnTo>
                  <a:pt x="281" y="412"/>
                </a:lnTo>
                <a:lnTo>
                  <a:pt x="279" y="413"/>
                </a:lnTo>
                <a:lnTo>
                  <a:pt x="279" y="414"/>
                </a:lnTo>
                <a:lnTo>
                  <a:pt x="277" y="418"/>
                </a:lnTo>
                <a:lnTo>
                  <a:pt x="277" y="424"/>
                </a:lnTo>
                <a:lnTo>
                  <a:pt x="277" y="425"/>
                </a:lnTo>
                <a:lnTo>
                  <a:pt x="278" y="426"/>
                </a:lnTo>
                <a:lnTo>
                  <a:pt x="279" y="426"/>
                </a:lnTo>
                <a:lnTo>
                  <a:pt x="279" y="429"/>
                </a:lnTo>
                <a:lnTo>
                  <a:pt x="279" y="433"/>
                </a:lnTo>
                <a:lnTo>
                  <a:pt x="279" y="436"/>
                </a:lnTo>
                <a:lnTo>
                  <a:pt x="281" y="437"/>
                </a:lnTo>
                <a:lnTo>
                  <a:pt x="275" y="444"/>
                </a:lnTo>
                <a:lnTo>
                  <a:pt x="276" y="449"/>
                </a:lnTo>
                <a:lnTo>
                  <a:pt x="271" y="455"/>
                </a:lnTo>
                <a:lnTo>
                  <a:pt x="269" y="455"/>
                </a:lnTo>
                <a:lnTo>
                  <a:pt x="268" y="456"/>
                </a:lnTo>
                <a:lnTo>
                  <a:pt x="267" y="458"/>
                </a:lnTo>
                <a:lnTo>
                  <a:pt x="263" y="463"/>
                </a:lnTo>
                <a:lnTo>
                  <a:pt x="262" y="467"/>
                </a:lnTo>
                <a:lnTo>
                  <a:pt x="259" y="471"/>
                </a:lnTo>
                <a:lnTo>
                  <a:pt x="255" y="477"/>
                </a:lnTo>
                <a:lnTo>
                  <a:pt x="249" y="485"/>
                </a:lnTo>
                <a:lnTo>
                  <a:pt x="246" y="492"/>
                </a:lnTo>
                <a:lnTo>
                  <a:pt x="243" y="497"/>
                </a:lnTo>
                <a:lnTo>
                  <a:pt x="240" y="500"/>
                </a:lnTo>
                <a:lnTo>
                  <a:pt x="239" y="503"/>
                </a:lnTo>
                <a:lnTo>
                  <a:pt x="238" y="511"/>
                </a:lnTo>
                <a:lnTo>
                  <a:pt x="236" y="515"/>
                </a:lnTo>
                <a:lnTo>
                  <a:pt x="232" y="522"/>
                </a:lnTo>
                <a:lnTo>
                  <a:pt x="231" y="526"/>
                </a:lnTo>
                <a:lnTo>
                  <a:pt x="226" y="533"/>
                </a:lnTo>
                <a:lnTo>
                  <a:pt x="225" y="537"/>
                </a:lnTo>
                <a:lnTo>
                  <a:pt x="224" y="543"/>
                </a:lnTo>
                <a:lnTo>
                  <a:pt x="217" y="556"/>
                </a:lnTo>
                <a:lnTo>
                  <a:pt x="214" y="562"/>
                </a:lnTo>
                <a:lnTo>
                  <a:pt x="214" y="563"/>
                </a:lnTo>
                <a:lnTo>
                  <a:pt x="212" y="564"/>
                </a:lnTo>
                <a:lnTo>
                  <a:pt x="211" y="566"/>
                </a:lnTo>
                <a:lnTo>
                  <a:pt x="206" y="571"/>
                </a:lnTo>
                <a:lnTo>
                  <a:pt x="204" y="576"/>
                </a:lnTo>
                <a:lnTo>
                  <a:pt x="204" y="577"/>
                </a:lnTo>
                <a:lnTo>
                  <a:pt x="203" y="579"/>
                </a:lnTo>
                <a:lnTo>
                  <a:pt x="204" y="580"/>
                </a:lnTo>
                <a:lnTo>
                  <a:pt x="205" y="583"/>
                </a:lnTo>
                <a:lnTo>
                  <a:pt x="205" y="586"/>
                </a:lnTo>
                <a:lnTo>
                  <a:pt x="206" y="588"/>
                </a:lnTo>
                <a:lnTo>
                  <a:pt x="206" y="590"/>
                </a:lnTo>
                <a:lnTo>
                  <a:pt x="204" y="593"/>
                </a:lnTo>
                <a:lnTo>
                  <a:pt x="204" y="594"/>
                </a:lnTo>
                <a:lnTo>
                  <a:pt x="203" y="595"/>
                </a:lnTo>
                <a:lnTo>
                  <a:pt x="203" y="597"/>
                </a:lnTo>
                <a:lnTo>
                  <a:pt x="198" y="599"/>
                </a:lnTo>
                <a:lnTo>
                  <a:pt x="196" y="602"/>
                </a:lnTo>
                <a:lnTo>
                  <a:pt x="196" y="604"/>
                </a:lnTo>
                <a:lnTo>
                  <a:pt x="195" y="605"/>
                </a:lnTo>
                <a:lnTo>
                  <a:pt x="191" y="608"/>
                </a:lnTo>
                <a:lnTo>
                  <a:pt x="190" y="612"/>
                </a:lnTo>
                <a:lnTo>
                  <a:pt x="188" y="614"/>
                </a:lnTo>
                <a:lnTo>
                  <a:pt x="187" y="615"/>
                </a:lnTo>
                <a:lnTo>
                  <a:pt x="185" y="615"/>
                </a:lnTo>
                <a:lnTo>
                  <a:pt x="183" y="621"/>
                </a:lnTo>
                <a:lnTo>
                  <a:pt x="180" y="624"/>
                </a:lnTo>
                <a:lnTo>
                  <a:pt x="176" y="628"/>
                </a:lnTo>
                <a:lnTo>
                  <a:pt x="173" y="630"/>
                </a:lnTo>
                <a:lnTo>
                  <a:pt x="169" y="630"/>
                </a:lnTo>
                <a:lnTo>
                  <a:pt x="168" y="630"/>
                </a:lnTo>
                <a:lnTo>
                  <a:pt x="167" y="633"/>
                </a:lnTo>
                <a:lnTo>
                  <a:pt x="162" y="634"/>
                </a:lnTo>
                <a:lnTo>
                  <a:pt x="159" y="636"/>
                </a:lnTo>
                <a:lnTo>
                  <a:pt x="157" y="637"/>
                </a:lnTo>
                <a:lnTo>
                  <a:pt x="156" y="637"/>
                </a:lnTo>
                <a:lnTo>
                  <a:pt x="156" y="636"/>
                </a:lnTo>
                <a:lnTo>
                  <a:pt x="156" y="635"/>
                </a:lnTo>
                <a:lnTo>
                  <a:pt x="155" y="635"/>
                </a:lnTo>
                <a:lnTo>
                  <a:pt x="154" y="635"/>
                </a:lnTo>
                <a:lnTo>
                  <a:pt x="151" y="636"/>
                </a:lnTo>
                <a:lnTo>
                  <a:pt x="147" y="636"/>
                </a:lnTo>
                <a:lnTo>
                  <a:pt x="145" y="637"/>
                </a:lnTo>
                <a:lnTo>
                  <a:pt x="138" y="640"/>
                </a:lnTo>
                <a:lnTo>
                  <a:pt x="135" y="640"/>
                </a:lnTo>
                <a:lnTo>
                  <a:pt x="134" y="642"/>
                </a:lnTo>
                <a:lnTo>
                  <a:pt x="132" y="649"/>
                </a:lnTo>
                <a:lnTo>
                  <a:pt x="131" y="651"/>
                </a:lnTo>
                <a:lnTo>
                  <a:pt x="127" y="654"/>
                </a:lnTo>
                <a:lnTo>
                  <a:pt x="126" y="654"/>
                </a:lnTo>
                <a:lnTo>
                  <a:pt x="123" y="656"/>
                </a:lnTo>
                <a:lnTo>
                  <a:pt x="120" y="659"/>
                </a:lnTo>
                <a:lnTo>
                  <a:pt x="119" y="662"/>
                </a:lnTo>
                <a:lnTo>
                  <a:pt x="120" y="662"/>
                </a:lnTo>
                <a:lnTo>
                  <a:pt x="119" y="662"/>
                </a:lnTo>
                <a:lnTo>
                  <a:pt x="120" y="665"/>
                </a:lnTo>
                <a:lnTo>
                  <a:pt x="120" y="667"/>
                </a:lnTo>
                <a:lnTo>
                  <a:pt x="119" y="670"/>
                </a:lnTo>
                <a:lnTo>
                  <a:pt x="120" y="672"/>
                </a:lnTo>
                <a:lnTo>
                  <a:pt x="120" y="674"/>
                </a:lnTo>
                <a:lnTo>
                  <a:pt x="117" y="676"/>
                </a:lnTo>
                <a:lnTo>
                  <a:pt x="115" y="677"/>
                </a:lnTo>
                <a:lnTo>
                  <a:pt x="108" y="680"/>
                </a:lnTo>
                <a:lnTo>
                  <a:pt x="106" y="683"/>
                </a:lnTo>
                <a:lnTo>
                  <a:pt x="104" y="684"/>
                </a:lnTo>
                <a:lnTo>
                  <a:pt x="99" y="681"/>
                </a:lnTo>
                <a:lnTo>
                  <a:pt x="95" y="674"/>
                </a:lnTo>
                <a:lnTo>
                  <a:pt x="89" y="669"/>
                </a:lnTo>
                <a:lnTo>
                  <a:pt x="95" y="662"/>
                </a:lnTo>
                <a:lnTo>
                  <a:pt x="99" y="655"/>
                </a:lnTo>
                <a:lnTo>
                  <a:pt x="111" y="636"/>
                </a:lnTo>
                <a:lnTo>
                  <a:pt x="89" y="621"/>
                </a:lnTo>
                <a:lnTo>
                  <a:pt x="73" y="609"/>
                </a:lnTo>
                <a:lnTo>
                  <a:pt x="55" y="598"/>
                </a:lnTo>
                <a:lnTo>
                  <a:pt x="56" y="591"/>
                </a:lnTo>
                <a:lnTo>
                  <a:pt x="56" y="577"/>
                </a:lnTo>
                <a:lnTo>
                  <a:pt x="56" y="576"/>
                </a:lnTo>
                <a:lnTo>
                  <a:pt x="58" y="558"/>
                </a:lnTo>
                <a:lnTo>
                  <a:pt x="60" y="541"/>
                </a:lnTo>
                <a:lnTo>
                  <a:pt x="61" y="541"/>
                </a:lnTo>
                <a:lnTo>
                  <a:pt x="77" y="542"/>
                </a:lnTo>
                <a:lnTo>
                  <a:pt x="92" y="543"/>
                </a:lnTo>
                <a:lnTo>
                  <a:pt x="95" y="543"/>
                </a:lnTo>
                <a:lnTo>
                  <a:pt x="96" y="543"/>
                </a:lnTo>
                <a:lnTo>
                  <a:pt x="101" y="542"/>
                </a:lnTo>
                <a:lnTo>
                  <a:pt x="116" y="537"/>
                </a:lnTo>
                <a:lnTo>
                  <a:pt x="119" y="537"/>
                </a:lnTo>
                <a:lnTo>
                  <a:pt x="120" y="536"/>
                </a:lnTo>
                <a:lnTo>
                  <a:pt x="120" y="534"/>
                </a:lnTo>
                <a:lnTo>
                  <a:pt x="120" y="533"/>
                </a:lnTo>
                <a:lnTo>
                  <a:pt x="117" y="532"/>
                </a:lnTo>
                <a:lnTo>
                  <a:pt x="117" y="529"/>
                </a:lnTo>
                <a:lnTo>
                  <a:pt x="119" y="528"/>
                </a:lnTo>
                <a:lnTo>
                  <a:pt x="121" y="527"/>
                </a:lnTo>
                <a:lnTo>
                  <a:pt x="123" y="526"/>
                </a:lnTo>
                <a:lnTo>
                  <a:pt x="124" y="525"/>
                </a:lnTo>
                <a:lnTo>
                  <a:pt x="126" y="523"/>
                </a:lnTo>
                <a:lnTo>
                  <a:pt x="126" y="522"/>
                </a:lnTo>
                <a:lnTo>
                  <a:pt x="127" y="522"/>
                </a:lnTo>
                <a:lnTo>
                  <a:pt x="128" y="523"/>
                </a:lnTo>
                <a:lnTo>
                  <a:pt x="128" y="525"/>
                </a:lnTo>
                <a:lnTo>
                  <a:pt x="127" y="530"/>
                </a:lnTo>
                <a:lnTo>
                  <a:pt x="128" y="532"/>
                </a:lnTo>
                <a:lnTo>
                  <a:pt x="131" y="533"/>
                </a:lnTo>
                <a:lnTo>
                  <a:pt x="137" y="533"/>
                </a:lnTo>
                <a:lnTo>
                  <a:pt x="140" y="533"/>
                </a:lnTo>
                <a:lnTo>
                  <a:pt x="148" y="532"/>
                </a:lnTo>
                <a:lnTo>
                  <a:pt x="151" y="532"/>
                </a:lnTo>
                <a:lnTo>
                  <a:pt x="154" y="530"/>
                </a:lnTo>
                <a:lnTo>
                  <a:pt x="156" y="530"/>
                </a:lnTo>
                <a:lnTo>
                  <a:pt x="159" y="530"/>
                </a:lnTo>
                <a:lnTo>
                  <a:pt x="160" y="532"/>
                </a:lnTo>
                <a:lnTo>
                  <a:pt x="161" y="532"/>
                </a:lnTo>
                <a:lnTo>
                  <a:pt x="169" y="535"/>
                </a:lnTo>
                <a:lnTo>
                  <a:pt x="171" y="535"/>
                </a:lnTo>
                <a:lnTo>
                  <a:pt x="175" y="535"/>
                </a:lnTo>
                <a:lnTo>
                  <a:pt x="176" y="535"/>
                </a:lnTo>
                <a:lnTo>
                  <a:pt x="180" y="534"/>
                </a:lnTo>
                <a:lnTo>
                  <a:pt x="180" y="533"/>
                </a:lnTo>
                <a:lnTo>
                  <a:pt x="181" y="530"/>
                </a:lnTo>
                <a:lnTo>
                  <a:pt x="181" y="529"/>
                </a:lnTo>
                <a:lnTo>
                  <a:pt x="182" y="529"/>
                </a:lnTo>
                <a:lnTo>
                  <a:pt x="183" y="527"/>
                </a:lnTo>
                <a:lnTo>
                  <a:pt x="184" y="522"/>
                </a:lnTo>
                <a:lnTo>
                  <a:pt x="185" y="520"/>
                </a:lnTo>
                <a:lnTo>
                  <a:pt x="188" y="518"/>
                </a:lnTo>
                <a:lnTo>
                  <a:pt x="189" y="516"/>
                </a:lnTo>
                <a:lnTo>
                  <a:pt x="190" y="514"/>
                </a:lnTo>
                <a:lnTo>
                  <a:pt x="189" y="507"/>
                </a:lnTo>
                <a:lnTo>
                  <a:pt x="190" y="505"/>
                </a:lnTo>
                <a:lnTo>
                  <a:pt x="192" y="496"/>
                </a:lnTo>
                <a:lnTo>
                  <a:pt x="194" y="490"/>
                </a:lnTo>
                <a:lnTo>
                  <a:pt x="195" y="478"/>
                </a:lnTo>
                <a:lnTo>
                  <a:pt x="195" y="467"/>
                </a:lnTo>
                <a:lnTo>
                  <a:pt x="194" y="465"/>
                </a:lnTo>
                <a:lnTo>
                  <a:pt x="192" y="463"/>
                </a:lnTo>
                <a:lnTo>
                  <a:pt x="194" y="460"/>
                </a:lnTo>
                <a:lnTo>
                  <a:pt x="194" y="457"/>
                </a:lnTo>
                <a:lnTo>
                  <a:pt x="194" y="450"/>
                </a:lnTo>
                <a:lnTo>
                  <a:pt x="196" y="439"/>
                </a:lnTo>
                <a:lnTo>
                  <a:pt x="196" y="429"/>
                </a:lnTo>
                <a:lnTo>
                  <a:pt x="196" y="425"/>
                </a:lnTo>
                <a:lnTo>
                  <a:pt x="196" y="424"/>
                </a:lnTo>
                <a:lnTo>
                  <a:pt x="196" y="422"/>
                </a:lnTo>
                <a:lnTo>
                  <a:pt x="197" y="420"/>
                </a:lnTo>
                <a:lnTo>
                  <a:pt x="197" y="419"/>
                </a:lnTo>
                <a:lnTo>
                  <a:pt x="197" y="418"/>
                </a:lnTo>
                <a:lnTo>
                  <a:pt x="197" y="415"/>
                </a:lnTo>
                <a:lnTo>
                  <a:pt x="197" y="414"/>
                </a:lnTo>
                <a:lnTo>
                  <a:pt x="197" y="413"/>
                </a:lnTo>
                <a:lnTo>
                  <a:pt x="196" y="410"/>
                </a:lnTo>
                <a:lnTo>
                  <a:pt x="196" y="407"/>
                </a:lnTo>
                <a:lnTo>
                  <a:pt x="195" y="404"/>
                </a:lnTo>
                <a:lnTo>
                  <a:pt x="195" y="403"/>
                </a:lnTo>
                <a:lnTo>
                  <a:pt x="194" y="403"/>
                </a:lnTo>
                <a:lnTo>
                  <a:pt x="192" y="396"/>
                </a:lnTo>
                <a:lnTo>
                  <a:pt x="192" y="394"/>
                </a:lnTo>
                <a:lnTo>
                  <a:pt x="191" y="391"/>
                </a:lnTo>
                <a:lnTo>
                  <a:pt x="188" y="388"/>
                </a:lnTo>
                <a:lnTo>
                  <a:pt x="188" y="386"/>
                </a:lnTo>
                <a:lnTo>
                  <a:pt x="182" y="379"/>
                </a:lnTo>
                <a:lnTo>
                  <a:pt x="180" y="376"/>
                </a:lnTo>
                <a:lnTo>
                  <a:pt x="178" y="375"/>
                </a:lnTo>
                <a:lnTo>
                  <a:pt x="177" y="374"/>
                </a:lnTo>
                <a:lnTo>
                  <a:pt x="174" y="371"/>
                </a:lnTo>
                <a:lnTo>
                  <a:pt x="174" y="369"/>
                </a:lnTo>
                <a:lnTo>
                  <a:pt x="174" y="363"/>
                </a:lnTo>
                <a:lnTo>
                  <a:pt x="173" y="358"/>
                </a:lnTo>
                <a:lnTo>
                  <a:pt x="175" y="345"/>
                </a:lnTo>
                <a:lnTo>
                  <a:pt x="175" y="341"/>
                </a:lnTo>
                <a:lnTo>
                  <a:pt x="175" y="336"/>
                </a:lnTo>
                <a:lnTo>
                  <a:pt x="176" y="334"/>
                </a:lnTo>
                <a:lnTo>
                  <a:pt x="176" y="332"/>
                </a:lnTo>
                <a:lnTo>
                  <a:pt x="176" y="331"/>
                </a:lnTo>
                <a:lnTo>
                  <a:pt x="175" y="329"/>
                </a:lnTo>
                <a:lnTo>
                  <a:pt x="175" y="328"/>
                </a:lnTo>
                <a:lnTo>
                  <a:pt x="176" y="326"/>
                </a:lnTo>
                <a:lnTo>
                  <a:pt x="176" y="325"/>
                </a:lnTo>
                <a:lnTo>
                  <a:pt x="176" y="322"/>
                </a:lnTo>
                <a:lnTo>
                  <a:pt x="175" y="322"/>
                </a:lnTo>
                <a:lnTo>
                  <a:pt x="173" y="322"/>
                </a:lnTo>
                <a:lnTo>
                  <a:pt x="171" y="321"/>
                </a:lnTo>
                <a:lnTo>
                  <a:pt x="171" y="320"/>
                </a:lnTo>
                <a:lnTo>
                  <a:pt x="170" y="318"/>
                </a:lnTo>
                <a:lnTo>
                  <a:pt x="170" y="317"/>
                </a:lnTo>
                <a:lnTo>
                  <a:pt x="169" y="317"/>
                </a:lnTo>
                <a:lnTo>
                  <a:pt x="168" y="316"/>
                </a:lnTo>
                <a:lnTo>
                  <a:pt x="167" y="314"/>
                </a:lnTo>
                <a:lnTo>
                  <a:pt x="167" y="313"/>
                </a:lnTo>
                <a:lnTo>
                  <a:pt x="167" y="312"/>
                </a:lnTo>
                <a:lnTo>
                  <a:pt x="168" y="309"/>
                </a:lnTo>
                <a:lnTo>
                  <a:pt x="170" y="304"/>
                </a:lnTo>
                <a:lnTo>
                  <a:pt x="170" y="303"/>
                </a:lnTo>
                <a:lnTo>
                  <a:pt x="169" y="303"/>
                </a:lnTo>
                <a:lnTo>
                  <a:pt x="169" y="302"/>
                </a:lnTo>
                <a:lnTo>
                  <a:pt x="168" y="298"/>
                </a:lnTo>
                <a:lnTo>
                  <a:pt x="169" y="296"/>
                </a:lnTo>
                <a:lnTo>
                  <a:pt x="170" y="293"/>
                </a:lnTo>
                <a:lnTo>
                  <a:pt x="170" y="291"/>
                </a:lnTo>
                <a:lnTo>
                  <a:pt x="169" y="286"/>
                </a:lnTo>
                <a:lnTo>
                  <a:pt x="168" y="283"/>
                </a:lnTo>
                <a:lnTo>
                  <a:pt x="167" y="264"/>
                </a:lnTo>
                <a:lnTo>
                  <a:pt x="164" y="257"/>
                </a:lnTo>
                <a:lnTo>
                  <a:pt x="163" y="253"/>
                </a:lnTo>
                <a:lnTo>
                  <a:pt x="162" y="252"/>
                </a:lnTo>
                <a:lnTo>
                  <a:pt x="161" y="254"/>
                </a:lnTo>
                <a:lnTo>
                  <a:pt x="159" y="254"/>
                </a:lnTo>
                <a:lnTo>
                  <a:pt x="155" y="254"/>
                </a:lnTo>
                <a:lnTo>
                  <a:pt x="154" y="254"/>
                </a:lnTo>
                <a:lnTo>
                  <a:pt x="154" y="255"/>
                </a:lnTo>
                <a:lnTo>
                  <a:pt x="153" y="256"/>
                </a:lnTo>
                <a:lnTo>
                  <a:pt x="149" y="266"/>
                </a:lnTo>
                <a:lnTo>
                  <a:pt x="148" y="269"/>
                </a:lnTo>
                <a:lnTo>
                  <a:pt x="147" y="271"/>
                </a:lnTo>
                <a:lnTo>
                  <a:pt x="145" y="275"/>
                </a:lnTo>
                <a:lnTo>
                  <a:pt x="145" y="277"/>
                </a:lnTo>
                <a:lnTo>
                  <a:pt x="145" y="279"/>
                </a:lnTo>
                <a:lnTo>
                  <a:pt x="145" y="285"/>
                </a:lnTo>
                <a:lnTo>
                  <a:pt x="146" y="288"/>
                </a:lnTo>
                <a:lnTo>
                  <a:pt x="149" y="289"/>
                </a:lnTo>
                <a:lnTo>
                  <a:pt x="148" y="295"/>
                </a:lnTo>
                <a:lnTo>
                  <a:pt x="148" y="299"/>
                </a:lnTo>
                <a:lnTo>
                  <a:pt x="147" y="304"/>
                </a:lnTo>
                <a:lnTo>
                  <a:pt x="144" y="307"/>
                </a:lnTo>
                <a:lnTo>
                  <a:pt x="141" y="311"/>
                </a:lnTo>
                <a:lnTo>
                  <a:pt x="140" y="312"/>
                </a:lnTo>
                <a:lnTo>
                  <a:pt x="138" y="314"/>
                </a:lnTo>
                <a:lnTo>
                  <a:pt x="133" y="320"/>
                </a:lnTo>
                <a:lnTo>
                  <a:pt x="130" y="321"/>
                </a:lnTo>
                <a:lnTo>
                  <a:pt x="123" y="325"/>
                </a:lnTo>
                <a:lnTo>
                  <a:pt x="115" y="335"/>
                </a:lnTo>
                <a:lnTo>
                  <a:pt x="109" y="341"/>
                </a:lnTo>
                <a:lnTo>
                  <a:pt x="106" y="342"/>
                </a:lnTo>
                <a:lnTo>
                  <a:pt x="103" y="346"/>
                </a:lnTo>
                <a:lnTo>
                  <a:pt x="91" y="352"/>
                </a:lnTo>
                <a:lnTo>
                  <a:pt x="90" y="354"/>
                </a:lnTo>
                <a:lnTo>
                  <a:pt x="89" y="355"/>
                </a:lnTo>
                <a:lnTo>
                  <a:pt x="88" y="356"/>
                </a:lnTo>
                <a:lnTo>
                  <a:pt x="84" y="357"/>
                </a:lnTo>
                <a:lnTo>
                  <a:pt x="81" y="357"/>
                </a:lnTo>
                <a:lnTo>
                  <a:pt x="80" y="357"/>
                </a:lnTo>
                <a:lnTo>
                  <a:pt x="77" y="358"/>
                </a:lnTo>
                <a:lnTo>
                  <a:pt x="76" y="360"/>
                </a:lnTo>
                <a:lnTo>
                  <a:pt x="72" y="363"/>
                </a:lnTo>
                <a:lnTo>
                  <a:pt x="67" y="365"/>
                </a:lnTo>
                <a:lnTo>
                  <a:pt x="60" y="371"/>
                </a:lnTo>
                <a:lnTo>
                  <a:pt x="58" y="371"/>
                </a:lnTo>
                <a:lnTo>
                  <a:pt x="55" y="371"/>
                </a:lnTo>
                <a:lnTo>
                  <a:pt x="53" y="370"/>
                </a:lnTo>
                <a:lnTo>
                  <a:pt x="48" y="365"/>
                </a:lnTo>
                <a:lnTo>
                  <a:pt x="46" y="364"/>
                </a:lnTo>
                <a:lnTo>
                  <a:pt x="46" y="363"/>
                </a:lnTo>
                <a:lnTo>
                  <a:pt x="41" y="358"/>
                </a:lnTo>
                <a:lnTo>
                  <a:pt x="40" y="358"/>
                </a:lnTo>
                <a:lnTo>
                  <a:pt x="39" y="357"/>
                </a:lnTo>
                <a:lnTo>
                  <a:pt x="38" y="355"/>
                </a:lnTo>
                <a:lnTo>
                  <a:pt x="36" y="352"/>
                </a:lnTo>
                <a:lnTo>
                  <a:pt x="32" y="347"/>
                </a:lnTo>
                <a:lnTo>
                  <a:pt x="31" y="336"/>
                </a:lnTo>
                <a:lnTo>
                  <a:pt x="30" y="334"/>
                </a:lnTo>
                <a:lnTo>
                  <a:pt x="30" y="332"/>
                </a:lnTo>
                <a:lnTo>
                  <a:pt x="31" y="329"/>
                </a:lnTo>
                <a:lnTo>
                  <a:pt x="31" y="328"/>
                </a:lnTo>
                <a:lnTo>
                  <a:pt x="30" y="327"/>
                </a:lnTo>
                <a:lnTo>
                  <a:pt x="30" y="325"/>
                </a:lnTo>
                <a:lnTo>
                  <a:pt x="32" y="322"/>
                </a:lnTo>
                <a:lnTo>
                  <a:pt x="32" y="321"/>
                </a:lnTo>
                <a:lnTo>
                  <a:pt x="33" y="319"/>
                </a:lnTo>
                <a:lnTo>
                  <a:pt x="32" y="318"/>
                </a:lnTo>
                <a:lnTo>
                  <a:pt x="32" y="313"/>
                </a:lnTo>
                <a:lnTo>
                  <a:pt x="36" y="309"/>
                </a:lnTo>
                <a:lnTo>
                  <a:pt x="39" y="305"/>
                </a:lnTo>
                <a:lnTo>
                  <a:pt x="41" y="298"/>
                </a:lnTo>
                <a:lnTo>
                  <a:pt x="43" y="297"/>
                </a:lnTo>
                <a:lnTo>
                  <a:pt x="45" y="277"/>
                </a:lnTo>
                <a:lnTo>
                  <a:pt x="44" y="271"/>
                </a:lnTo>
                <a:lnTo>
                  <a:pt x="43" y="268"/>
                </a:lnTo>
                <a:lnTo>
                  <a:pt x="43" y="262"/>
                </a:lnTo>
                <a:lnTo>
                  <a:pt x="43" y="257"/>
                </a:lnTo>
                <a:lnTo>
                  <a:pt x="44" y="253"/>
                </a:lnTo>
                <a:lnTo>
                  <a:pt x="44" y="248"/>
                </a:lnTo>
                <a:lnTo>
                  <a:pt x="45" y="247"/>
                </a:lnTo>
                <a:lnTo>
                  <a:pt x="46" y="240"/>
                </a:lnTo>
                <a:lnTo>
                  <a:pt x="46" y="234"/>
                </a:lnTo>
                <a:lnTo>
                  <a:pt x="49" y="227"/>
                </a:lnTo>
                <a:lnTo>
                  <a:pt x="51" y="221"/>
                </a:lnTo>
                <a:lnTo>
                  <a:pt x="55" y="212"/>
                </a:lnTo>
                <a:lnTo>
                  <a:pt x="56" y="210"/>
                </a:lnTo>
                <a:lnTo>
                  <a:pt x="59" y="205"/>
                </a:lnTo>
                <a:lnTo>
                  <a:pt x="60" y="203"/>
                </a:lnTo>
                <a:lnTo>
                  <a:pt x="58" y="199"/>
                </a:lnTo>
                <a:lnTo>
                  <a:pt x="55" y="196"/>
                </a:lnTo>
                <a:lnTo>
                  <a:pt x="54" y="192"/>
                </a:lnTo>
                <a:lnTo>
                  <a:pt x="51" y="189"/>
                </a:lnTo>
                <a:lnTo>
                  <a:pt x="47" y="185"/>
                </a:lnTo>
                <a:lnTo>
                  <a:pt x="44" y="181"/>
                </a:lnTo>
                <a:lnTo>
                  <a:pt x="41" y="178"/>
                </a:lnTo>
                <a:lnTo>
                  <a:pt x="37" y="175"/>
                </a:lnTo>
                <a:lnTo>
                  <a:pt x="34" y="173"/>
                </a:lnTo>
                <a:lnTo>
                  <a:pt x="31" y="171"/>
                </a:lnTo>
                <a:lnTo>
                  <a:pt x="26" y="170"/>
                </a:lnTo>
                <a:lnTo>
                  <a:pt x="22" y="168"/>
                </a:lnTo>
                <a:lnTo>
                  <a:pt x="22" y="167"/>
                </a:lnTo>
                <a:lnTo>
                  <a:pt x="20" y="166"/>
                </a:lnTo>
                <a:lnTo>
                  <a:pt x="20" y="159"/>
                </a:lnTo>
                <a:lnTo>
                  <a:pt x="18" y="153"/>
                </a:lnTo>
                <a:lnTo>
                  <a:pt x="17" y="152"/>
                </a:lnTo>
                <a:lnTo>
                  <a:pt x="15" y="148"/>
                </a:lnTo>
                <a:lnTo>
                  <a:pt x="13" y="146"/>
                </a:lnTo>
                <a:lnTo>
                  <a:pt x="12" y="144"/>
                </a:lnTo>
                <a:lnTo>
                  <a:pt x="6" y="138"/>
                </a:lnTo>
                <a:lnTo>
                  <a:pt x="6" y="135"/>
                </a:lnTo>
                <a:lnTo>
                  <a:pt x="5" y="133"/>
                </a:lnTo>
                <a:lnTo>
                  <a:pt x="2" y="128"/>
                </a:lnTo>
                <a:lnTo>
                  <a:pt x="0" y="124"/>
                </a:lnTo>
                <a:lnTo>
                  <a:pt x="0" y="122"/>
                </a:lnTo>
                <a:lnTo>
                  <a:pt x="2" y="118"/>
                </a:lnTo>
                <a:lnTo>
                  <a:pt x="3" y="117"/>
                </a:lnTo>
                <a:lnTo>
                  <a:pt x="4" y="116"/>
                </a:lnTo>
                <a:lnTo>
                  <a:pt x="11" y="115"/>
                </a:lnTo>
                <a:lnTo>
                  <a:pt x="15" y="112"/>
                </a:lnTo>
                <a:lnTo>
                  <a:pt x="18" y="110"/>
                </a:lnTo>
                <a:lnTo>
                  <a:pt x="20" y="106"/>
                </a:lnTo>
                <a:lnTo>
                  <a:pt x="22" y="106"/>
                </a:lnTo>
                <a:lnTo>
                  <a:pt x="23" y="105"/>
                </a:lnTo>
                <a:lnTo>
                  <a:pt x="27" y="106"/>
                </a:lnTo>
                <a:lnTo>
                  <a:pt x="30" y="106"/>
                </a:lnTo>
                <a:lnTo>
                  <a:pt x="31" y="105"/>
                </a:lnTo>
                <a:lnTo>
                  <a:pt x="33" y="103"/>
                </a:lnTo>
                <a:lnTo>
                  <a:pt x="34" y="99"/>
                </a:lnTo>
                <a:lnTo>
                  <a:pt x="34" y="96"/>
                </a:lnTo>
                <a:lnTo>
                  <a:pt x="32" y="89"/>
                </a:lnTo>
                <a:lnTo>
                  <a:pt x="32" y="87"/>
                </a:lnTo>
                <a:lnTo>
                  <a:pt x="32" y="86"/>
                </a:lnTo>
                <a:lnTo>
                  <a:pt x="33" y="84"/>
                </a:lnTo>
                <a:lnTo>
                  <a:pt x="37" y="82"/>
                </a:lnTo>
                <a:lnTo>
                  <a:pt x="40" y="80"/>
                </a:lnTo>
                <a:lnTo>
                  <a:pt x="48" y="74"/>
                </a:lnTo>
                <a:lnTo>
                  <a:pt x="52" y="72"/>
                </a:lnTo>
                <a:lnTo>
                  <a:pt x="55" y="69"/>
                </a:lnTo>
                <a:lnTo>
                  <a:pt x="56" y="68"/>
                </a:lnTo>
                <a:lnTo>
                  <a:pt x="56" y="67"/>
                </a:lnTo>
                <a:lnTo>
                  <a:pt x="61" y="61"/>
                </a:lnTo>
                <a:lnTo>
                  <a:pt x="62" y="61"/>
                </a:lnTo>
                <a:lnTo>
                  <a:pt x="65" y="61"/>
                </a:lnTo>
                <a:lnTo>
                  <a:pt x="67" y="61"/>
                </a:lnTo>
                <a:lnTo>
                  <a:pt x="68" y="61"/>
                </a:lnTo>
                <a:lnTo>
                  <a:pt x="68" y="60"/>
                </a:lnTo>
                <a:lnTo>
                  <a:pt x="73" y="59"/>
                </a:lnTo>
                <a:lnTo>
                  <a:pt x="76" y="58"/>
                </a:lnTo>
                <a:lnTo>
                  <a:pt x="76" y="52"/>
                </a:lnTo>
                <a:lnTo>
                  <a:pt x="76" y="51"/>
                </a:lnTo>
                <a:lnTo>
                  <a:pt x="74" y="47"/>
                </a:lnTo>
                <a:lnTo>
                  <a:pt x="68" y="44"/>
                </a:lnTo>
                <a:lnTo>
                  <a:pt x="67" y="43"/>
                </a:lnTo>
                <a:lnTo>
                  <a:pt x="66" y="41"/>
                </a:lnTo>
                <a:lnTo>
                  <a:pt x="65" y="39"/>
                </a:lnTo>
                <a:lnTo>
                  <a:pt x="62" y="38"/>
                </a:lnTo>
                <a:lnTo>
                  <a:pt x="61" y="37"/>
                </a:lnTo>
                <a:lnTo>
                  <a:pt x="61" y="36"/>
                </a:lnTo>
                <a:lnTo>
                  <a:pt x="62" y="33"/>
                </a:lnTo>
                <a:lnTo>
                  <a:pt x="62" y="31"/>
                </a:lnTo>
                <a:lnTo>
                  <a:pt x="61" y="29"/>
                </a:lnTo>
                <a:lnTo>
                  <a:pt x="58" y="25"/>
                </a:lnTo>
                <a:lnTo>
                  <a:pt x="53" y="22"/>
                </a:lnTo>
                <a:lnTo>
                  <a:pt x="51" y="19"/>
                </a:lnTo>
                <a:lnTo>
                  <a:pt x="49" y="16"/>
                </a:lnTo>
                <a:lnTo>
                  <a:pt x="48" y="15"/>
                </a:lnTo>
                <a:lnTo>
                  <a:pt x="48" y="12"/>
                </a:lnTo>
                <a:lnTo>
                  <a:pt x="52" y="10"/>
                </a:lnTo>
                <a:lnTo>
                  <a:pt x="58" y="10"/>
                </a:lnTo>
                <a:lnTo>
                  <a:pt x="62" y="11"/>
                </a:lnTo>
                <a:lnTo>
                  <a:pt x="65" y="11"/>
                </a:lnTo>
                <a:lnTo>
                  <a:pt x="72" y="8"/>
                </a:lnTo>
                <a:lnTo>
                  <a:pt x="72" y="10"/>
                </a:lnTo>
                <a:lnTo>
                  <a:pt x="72" y="16"/>
                </a:lnTo>
                <a:lnTo>
                  <a:pt x="72" y="17"/>
                </a:lnTo>
                <a:lnTo>
                  <a:pt x="69" y="20"/>
                </a:lnTo>
                <a:lnTo>
                  <a:pt x="69" y="23"/>
                </a:lnTo>
                <a:lnTo>
                  <a:pt x="70" y="24"/>
                </a:lnTo>
                <a:lnTo>
                  <a:pt x="73" y="24"/>
                </a:lnTo>
                <a:lnTo>
                  <a:pt x="76" y="24"/>
                </a:lnTo>
                <a:lnTo>
                  <a:pt x="80" y="26"/>
                </a:lnTo>
                <a:lnTo>
                  <a:pt x="82" y="26"/>
                </a:lnTo>
                <a:lnTo>
                  <a:pt x="83" y="24"/>
                </a:lnTo>
                <a:lnTo>
                  <a:pt x="83" y="19"/>
                </a:lnTo>
                <a:lnTo>
                  <a:pt x="85" y="17"/>
                </a:lnTo>
                <a:lnTo>
                  <a:pt x="92" y="18"/>
                </a:lnTo>
                <a:lnTo>
                  <a:pt x="94" y="18"/>
                </a:lnTo>
                <a:lnTo>
                  <a:pt x="96" y="23"/>
                </a:lnTo>
                <a:lnTo>
                  <a:pt x="99" y="23"/>
                </a:lnTo>
                <a:lnTo>
                  <a:pt x="104" y="22"/>
                </a:lnTo>
                <a:lnTo>
                  <a:pt x="106" y="23"/>
                </a:lnTo>
                <a:lnTo>
                  <a:pt x="108" y="23"/>
                </a:lnTo>
                <a:lnTo>
                  <a:pt x="118" y="18"/>
                </a:lnTo>
                <a:lnTo>
                  <a:pt x="120" y="16"/>
                </a:lnTo>
                <a:lnTo>
                  <a:pt x="121" y="15"/>
                </a:lnTo>
                <a:lnTo>
                  <a:pt x="121" y="9"/>
                </a:lnTo>
                <a:lnTo>
                  <a:pt x="121" y="8"/>
                </a:lnTo>
                <a:lnTo>
                  <a:pt x="120" y="4"/>
                </a:lnTo>
                <a:lnTo>
                  <a:pt x="121" y="2"/>
                </a:lnTo>
                <a:lnTo>
                  <a:pt x="123" y="0"/>
                </a:lnTo>
                <a:lnTo>
                  <a:pt x="125" y="0"/>
                </a:lnTo>
                <a:lnTo>
                  <a:pt x="127" y="0"/>
                </a:lnTo>
                <a:lnTo>
                  <a:pt x="127" y="1"/>
                </a:lnTo>
                <a:lnTo>
                  <a:pt x="128" y="4"/>
                </a:lnTo>
                <a:lnTo>
                  <a:pt x="130" y="7"/>
                </a:lnTo>
                <a:lnTo>
                  <a:pt x="133" y="11"/>
                </a:lnTo>
                <a:lnTo>
                  <a:pt x="137" y="12"/>
                </a:lnTo>
                <a:lnTo>
                  <a:pt x="141" y="12"/>
                </a:lnTo>
                <a:lnTo>
                  <a:pt x="146" y="13"/>
                </a:lnTo>
                <a:lnTo>
                  <a:pt x="151" y="12"/>
                </a:lnTo>
                <a:lnTo>
                  <a:pt x="157" y="17"/>
                </a:lnTo>
                <a:lnTo>
                  <a:pt x="168" y="22"/>
                </a:lnTo>
                <a:lnTo>
                  <a:pt x="177" y="25"/>
                </a:lnTo>
                <a:lnTo>
                  <a:pt x="189" y="33"/>
                </a:lnTo>
                <a:lnTo>
                  <a:pt x="261" y="72"/>
                </a:lnTo>
                <a:lnTo>
                  <a:pt x="281" y="82"/>
                </a:lnTo>
                <a:lnTo>
                  <a:pt x="302" y="92"/>
                </a:lnTo>
                <a:lnTo>
                  <a:pt x="326" y="104"/>
                </a:lnTo>
                <a:lnTo>
                  <a:pt x="332" y="109"/>
                </a:lnTo>
                <a:lnTo>
                  <a:pt x="327" y="119"/>
                </a:lnTo>
                <a:lnTo>
                  <a:pt x="322" y="127"/>
                </a:lnTo>
                <a:lnTo>
                  <a:pt x="320" y="131"/>
                </a:lnTo>
                <a:lnTo>
                  <a:pt x="305" y="122"/>
                </a:lnTo>
                <a:lnTo>
                  <a:pt x="286" y="112"/>
                </a:lnTo>
                <a:lnTo>
                  <a:pt x="282" y="109"/>
                </a:lnTo>
                <a:lnTo>
                  <a:pt x="281" y="105"/>
                </a:lnTo>
                <a:lnTo>
                  <a:pt x="270" y="101"/>
                </a:lnTo>
                <a:lnTo>
                  <a:pt x="274" y="110"/>
                </a:lnTo>
                <a:lnTo>
                  <a:pt x="277" y="118"/>
                </a:lnTo>
                <a:lnTo>
                  <a:pt x="262" y="127"/>
                </a:lnTo>
                <a:lnTo>
                  <a:pt x="266" y="141"/>
                </a:lnTo>
                <a:lnTo>
                  <a:pt x="269" y="155"/>
                </a:lnTo>
                <a:lnTo>
                  <a:pt x="267" y="156"/>
                </a:lnTo>
                <a:lnTo>
                  <a:pt x="269" y="160"/>
                </a:lnTo>
                <a:lnTo>
                  <a:pt x="271" y="166"/>
                </a:lnTo>
                <a:lnTo>
                  <a:pt x="271" y="169"/>
                </a:lnTo>
                <a:lnTo>
                  <a:pt x="267" y="182"/>
                </a:lnTo>
                <a:lnTo>
                  <a:pt x="263" y="194"/>
                </a:lnTo>
                <a:lnTo>
                  <a:pt x="261" y="202"/>
                </a:lnTo>
                <a:lnTo>
                  <a:pt x="264" y="203"/>
                </a:lnTo>
                <a:lnTo>
                  <a:pt x="270" y="204"/>
                </a:lnTo>
                <a:lnTo>
                  <a:pt x="274" y="205"/>
                </a:lnTo>
                <a:lnTo>
                  <a:pt x="277" y="206"/>
                </a:lnTo>
                <a:lnTo>
                  <a:pt x="279" y="207"/>
                </a:lnTo>
                <a:lnTo>
                  <a:pt x="283" y="211"/>
                </a:lnTo>
                <a:lnTo>
                  <a:pt x="288" y="213"/>
                </a:lnTo>
                <a:lnTo>
                  <a:pt x="291" y="217"/>
                </a:lnTo>
                <a:lnTo>
                  <a:pt x="293" y="220"/>
                </a:lnTo>
                <a:lnTo>
                  <a:pt x="297" y="226"/>
                </a:lnTo>
                <a:lnTo>
                  <a:pt x="299" y="231"/>
                </a:lnTo>
                <a:lnTo>
                  <a:pt x="306" y="237"/>
                </a:lnTo>
                <a:lnTo>
                  <a:pt x="308" y="239"/>
                </a:lnTo>
                <a:lnTo>
                  <a:pt x="310" y="241"/>
                </a:lnTo>
                <a:lnTo>
                  <a:pt x="317" y="248"/>
                </a:lnTo>
                <a:lnTo>
                  <a:pt x="321" y="253"/>
                </a:lnTo>
                <a:lnTo>
                  <a:pt x="327" y="255"/>
                </a:lnTo>
                <a:lnTo>
                  <a:pt x="339" y="263"/>
                </a:lnTo>
                <a:lnTo>
                  <a:pt x="348" y="269"/>
                </a:lnTo>
                <a:lnTo>
                  <a:pt x="357" y="274"/>
                </a:lnTo>
                <a:lnTo>
                  <a:pt x="368" y="276"/>
                </a:lnTo>
                <a:lnTo>
                  <a:pt x="374" y="278"/>
                </a:lnTo>
                <a:lnTo>
                  <a:pt x="365" y="302"/>
                </a:lnTo>
                <a:lnTo>
                  <a:pt x="360" y="314"/>
                </a:lnTo>
                <a:lnTo>
                  <a:pt x="364" y="313"/>
                </a:lnTo>
                <a:lnTo>
                  <a:pt x="368" y="311"/>
                </a:lnTo>
                <a:lnTo>
                  <a:pt x="374" y="311"/>
                </a:lnTo>
                <a:lnTo>
                  <a:pt x="378" y="312"/>
                </a:lnTo>
                <a:lnTo>
                  <a:pt x="383" y="313"/>
                </a:lnTo>
                <a:lnTo>
                  <a:pt x="389" y="316"/>
                </a:lnTo>
                <a:lnTo>
                  <a:pt x="394" y="319"/>
                </a:lnTo>
                <a:lnTo>
                  <a:pt x="401" y="321"/>
                </a:lnTo>
                <a:lnTo>
                  <a:pt x="408" y="324"/>
                </a:lnTo>
                <a:lnTo>
                  <a:pt x="413" y="328"/>
                </a:lnTo>
                <a:lnTo>
                  <a:pt x="419" y="333"/>
                </a:lnTo>
                <a:lnTo>
                  <a:pt x="427" y="336"/>
                </a:lnTo>
                <a:lnTo>
                  <a:pt x="437" y="342"/>
                </a:lnTo>
                <a:lnTo>
                  <a:pt x="458" y="350"/>
                </a:lnTo>
                <a:lnTo>
                  <a:pt x="468" y="353"/>
                </a:lnTo>
                <a:lnTo>
                  <a:pt x="477" y="355"/>
                </a:lnTo>
                <a:lnTo>
                  <a:pt x="483" y="358"/>
                </a:lnTo>
                <a:lnTo>
                  <a:pt x="486" y="358"/>
                </a:lnTo>
                <a:lnTo>
                  <a:pt x="492" y="361"/>
                </a:lnTo>
                <a:lnTo>
                  <a:pt x="500" y="360"/>
                </a:lnTo>
                <a:lnTo>
                  <a:pt x="502" y="360"/>
                </a:lnTo>
                <a:lnTo>
                  <a:pt x="505" y="362"/>
                </a:lnTo>
                <a:lnTo>
                  <a:pt x="506" y="365"/>
                </a:lnTo>
                <a:lnTo>
                  <a:pt x="507" y="368"/>
                </a:lnTo>
                <a:lnTo>
                  <a:pt x="513" y="370"/>
                </a:lnTo>
                <a:lnTo>
                  <a:pt x="518" y="376"/>
                </a:lnTo>
                <a:lnTo>
                  <a:pt x="522" y="381"/>
                </a:lnTo>
                <a:lnTo>
                  <a:pt x="525" y="383"/>
                </a:lnTo>
                <a:lnTo>
                  <a:pt x="529" y="388"/>
                </a:lnTo>
                <a:lnTo>
                  <a:pt x="532" y="390"/>
                </a:lnTo>
                <a:lnTo>
                  <a:pt x="534" y="394"/>
                </a:lnTo>
                <a:lnTo>
                  <a:pt x="535" y="396"/>
                </a:lnTo>
                <a:lnTo>
                  <a:pt x="536" y="397"/>
                </a:lnTo>
                <a:lnTo>
                  <a:pt x="538" y="404"/>
                </a:lnTo>
                <a:lnTo>
                  <a:pt x="538" y="410"/>
                </a:lnTo>
                <a:lnTo>
                  <a:pt x="540" y="414"/>
                </a:lnTo>
                <a:lnTo>
                  <a:pt x="540" y="418"/>
                </a:lnTo>
                <a:lnTo>
                  <a:pt x="541" y="420"/>
                </a:lnTo>
                <a:lnTo>
                  <a:pt x="542" y="421"/>
                </a:lnTo>
                <a:lnTo>
                  <a:pt x="544" y="425"/>
                </a:lnTo>
                <a:lnTo>
                  <a:pt x="549" y="425"/>
                </a:lnTo>
                <a:lnTo>
                  <a:pt x="552" y="424"/>
                </a:lnTo>
                <a:lnTo>
                  <a:pt x="556" y="424"/>
                </a:lnTo>
                <a:lnTo>
                  <a:pt x="573" y="433"/>
                </a:lnTo>
                <a:lnTo>
                  <a:pt x="577" y="433"/>
                </a:lnTo>
                <a:lnTo>
                  <a:pt x="581" y="435"/>
                </a:lnTo>
                <a:lnTo>
                  <a:pt x="581" y="439"/>
                </a:lnTo>
                <a:lnTo>
                  <a:pt x="580" y="441"/>
                </a:lnTo>
                <a:lnTo>
                  <a:pt x="580" y="446"/>
                </a:lnTo>
                <a:lnTo>
                  <a:pt x="585" y="450"/>
                </a:lnTo>
                <a:lnTo>
                  <a:pt x="573" y="465"/>
                </a:lnTo>
                <a:lnTo>
                  <a:pt x="581" y="470"/>
                </a:lnTo>
                <a:lnTo>
                  <a:pt x="587" y="473"/>
                </a:lnTo>
                <a:lnTo>
                  <a:pt x="587" y="482"/>
                </a:lnTo>
                <a:lnTo>
                  <a:pt x="583" y="496"/>
                </a:lnTo>
                <a:lnTo>
                  <a:pt x="574" y="507"/>
                </a:lnTo>
                <a:lnTo>
                  <a:pt x="571" y="503"/>
                </a:lnTo>
                <a:lnTo>
                  <a:pt x="572" y="500"/>
                </a:lnTo>
                <a:lnTo>
                  <a:pt x="573" y="499"/>
                </a:lnTo>
                <a:lnTo>
                  <a:pt x="576" y="497"/>
                </a:lnTo>
                <a:lnTo>
                  <a:pt x="579" y="491"/>
                </a:lnTo>
                <a:lnTo>
                  <a:pt x="580" y="484"/>
                </a:lnTo>
                <a:lnTo>
                  <a:pt x="580" y="482"/>
                </a:lnTo>
                <a:lnTo>
                  <a:pt x="580" y="479"/>
                </a:lnTo>
                <a:lnTo>
                  <a:pt x="579" y="478"/>
                </a:lnTo>
                <a:lnTo>
                  <a:pt x="573" y="475"/>
                </a:lnTo>
                <a:lnTo>
                  <a:pt x="571" y="472"/>
                </a:lnTo>
                <a:lnTo>
                  <a:pt x="566" y="470"/>
                </a:lnTo>
                <a:lnTo>
                  <a:pt x="564" y="469"/>
                </a:lnTo>
                <a:lnTo>
                  <a:pt x="556" y="461"/>
                </a:lnTo>
                <a:lnTo>
                  <a:pt x="555" y="460"/>
                </a:lnTo>
                <a:lnTo>
                  <a:pt x="552" y="458"/>
                </a:lnTo>
                <a:lnTo>
                  <a:pt x="545" y="454"/>
                </a:lnTo>
                <a:lnTo>
                  <a:pt x="542" y="453"/>
                </a:lnTo>
                <a:lnTo>
                  <a:pt x="536" y="451"/>
                </a:lnTo>
                <a:lnTo>
                  <a:pt x="535" y="450"/>
                </a:lnTo>
                <a:lnTo>
                  <a:pt x="534" y="449"/>
                </a:lnTo>
                <a:lnTo>
                  <a:pt x="533" y="447"/>
                </a:lnTo>
                <a:lnTo>
                  <a:pt x="532" y="447"/>
                </a:lnTo>
                <a:lnTo>
                  <a:pt x="530" y="447"/>
                </a:lnTo>
                <a:lnTo>
                  <a:pt x="530" y="448"/>
                </a:lnTo>
                <a:lnTo>
                  <a:pt x="528" y="448"/>
                </a:lnTo>
                <a:lnTo>
                  <a:pt x="528" y="447"/>
                </a:lnTo>
                <a:lnTo>
                  <a:pt x="528" y="446"/>
                </a:lnTo>
                <a:lnTo>
                  <a:pt x="528" y="444"/>
                </a:lnTo>
                <a:lnTo>
                  <a:pt x="527" y="444"/>
                </a:lnTo>
                <a:lnTo>
                  <a:pt x="525" y="443"/>
                </a:lnTo>
                <a:lnTo>
                  <a:pt x="518" y="442"/>
                </a:lnTo>
                <a:lnTo>
                  <a:pt x="515" y="439"/>
                </a:lnTo>
                <a:lnTo>
                  <a:pt x="515" y="437"/>
                </a:lnTo>
                <a:lnTo>
                  <a:pt x="514" y="436"/>
                </a:lnTo>
                <a:lnTo>
                  <a:pt x="512" y="435"/>
                </a:lnTo>
                <a:lnTo>
                  <a:pt x="506" y="432"/>
                </a:lnTo>
                <a:lnTo>
                  <a:pt x="501" y="431"/>
                </a:lnTo>
                <a:lnTo>
                  <a:pt x="499" y="428"/>
                </a:lnTo>
                <a:lnTo>
                  <a:pt x="491" y="422"/>
                </a:lnTo>
                <a:moveTo>
                  <a:pt x="338" y="397"/>
                </a:moveTo>
                <a:lnTo>
                  <a:pt x="338" y="398"/>
                </a:lnTo>
                <a:lnTo>
                  <a:pt x="335" y="399"/>
                </a:lnTo>
                <a:lnTo>
                  <a:pt x="329" y="400"/>
                </a:lnTo>
                <a:lnTo>
                  <a:pt x="328" y="401"/>
                </a:lnTo>
                <a:lnTo>
                  <a:pt x="325" y="405"/>
                </a:lnTo>
                <a:lnTo>
                  <a:pt x="321" y="412"/>
                </a:lnTo>
                <a:lnTo>
                  <a:pt x="319" y="415"/>
                </a:lnTo>
                <a:lnTo>
                  <a:pt x="317" y="418"/>
                </a:lnTo>
                <a:lnTo>
                  <a:pt x="315" y="419"/>
                </a:lnTo>
                <a:lnTo>
                  <a:pt x="314" y="418"/>
                </a:lnTo>
                <a:lnTo>
                  <a:pt x="315" y="417"/>
                </a:lnTo>
                <a:lnTo>
                  <a:pt x="317" y="414"/>
                </a:lnTo>
                <a:lnTo>
                  <a:pt x="319" y="408"/>
                </a:lnTo>
                <a:lnTo>
                  <a:pt x="320" y="408"/>
                </a:lnTo>
                <a:lnTo>
                  <a:pt x="320" y="407"/>
                </a:lnTo>
                <a:lnTo>
                  <a:pt x="319" y="407"/>
                </a:lnTo>
                <a:lnTo>
                  <a:pt x="318" y="408"/>
                </a:lnTo>
                <a:lnTo>
                  <a:pt x="315" y="410"/>
                </a:lnTo>
                <a:lnTo>
                  <a:pt x="312" y="411"/>
                </a:lnTo>
                <a:lnTo>
                  <a:pt x="312" y="410"/>
                </a:lnTo>
                <a:lnTo>
                  <a:pt x="312" y="408"/>
                </a:lnTo>
                <a:lnTo>
                  <a:pt x="311" y="403"/>
                </a:lnTo>
                <a:lnTo>
                  <a:pt x="311" y="400"/>
                </a:lnTo>
                <a:lnTo>
                  <a:pt x="312" y="399"/>
                </a:lnTo>
                <a:lnTo>
                  <a:pt x="314" y="398"/>
                </a:lnTo>
                <a:lnTo>
                  <a:pt x="317" y="397"/>
                </a:lnTo>
                <a:lnTo>
                  <a:pt x="318" y="396"/>
                </a:lnTo>
                <a:lnTo>
                  <a:pt x="320" y="396"/>
                </a:lnTo>
                <a:lnTo>
                  <a:pt x="321" y="396"/>
                </a:lnTo>
                <a:lnTo>
                  <a:pt x="322" y="396"/>
                </a:lnTo>
                <a:lnTo>
                  <a:pt x="329" y="397"/>
                </a:lnTo>
                <a:lnTo>
                  <a:pt x="332" y="397"/>
                </a:lnTo>
                <a:lnTo>
                  <a:pt x="333" y="397"/>
                </a:lnTo>
                <a:lnTo>
                  <a:pt x="336" y="397"/>
                </a:lnTo>
                <a:lnTo>
                  <a:pt x="338" y="397"/>
                </a:lnTo>
                <a:moveTo>
                  <a:pt x="292" y="411"/>
                </a:moveTo>
                <a:lnTo>
                  <a:pt x="292" y="408"/>
                </a:lnTo>
                <a:lnTo>
                  <a:pt x="292" y="406"/>
                </a:lnTo>
                <a:lnTo>
                  <a:pt x="292" y="405"/>
                </a:lnTo>
                <a:lnTo>
                  <a:pt x="292" y="404"/>
                </a:lnTo>
                <a:lnTo>
                  <a:pt x="293" y="400"/>
                </a:lnTo>
                <a:lnTo>
                  <a:pt x="296" y="398"/>
                </a:lnTo>
                <a:lnTo>
                  <a:pt x="299" y="399"/>
                </a:lnTo>
                <a:lnTo>
                  <a:pt x="299" y="400"/>
                </a:lnTo>
                <a:lnTo>
                  <a:pt x="302" y="403"/>
                </a:lnTo>
                <a:lnTo>
                  <a:pt x="300" y="406"/>
                </a:lnTo>
                <a:lnTo>
                  <a:pt x="298" y="414"/>
                </a:lnTo>
                <a:lnTo>
                  <a:pt x="297" y="419"/>
                </a:lnTo>
                <a:lnTo>
                  <a:pt x="296" y="424"/>
                </a:lnTo>
                <a:lnTo>
                  <a:pt x="293" y="425"/>
                </a:lnTo>
                <a:lnTo>
                  <a:pt x="292" y="425"/>
                </a:lnTo>
                <a:lnTo>
                  <a:pt x="292" y="421"/>
                </a:lnTo>
                <a:lnTo>
                  <a:pt x="291" y="421"/>
                </a:lnTo>
                <a:lnTo>
                  <a:pt x="289" y="421"/>
                </a:lnTo>
                <a:lnTo>
                  <a:pt x="286" y="421"/>
                </a:lnTo>
                <a:lnTo>
                  <a:pt x="286" y="419"/>
                </a:lnTo>
                <a:lnTo>
                  <a:pt x="286" y="418"/>
                </a:lnTo>
                <a:lnTo>
                  <a:pt x="286" y="417"/>
                </a:lnTo>
                <a:lnTo>
                  <a:pt x="289" y="414"/>
                </a:lnTo>
                <a:lnTo>
                  <a:pt x="292" y="411"/>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62"/>
          <p:cNvSpPr>
            <a:spLocks/>
          </p:cNvSpPr>
          <p:nvPr/>
        </p:nvSpPr>
        <p:spPr bwMode="auto">
          <a:xfrm>
            <a:off x="1476375" y="3621088"/>
            <a:ext cx="222250" cy="144463"/>
          </a:xfrm>
          <a:custGeom>
            <a:avLst/>
            <a:gdLst>
              <a:gd name="T0" fmla="*/ 3 w 140"/>
              <a:gd name="T1" fmla="*/ 76 h 91"/>
              <a:gd name="T2" fmla="*/ 13 w 140"/>
              <a:gd name="T3" fmla="*/ 69 h 91"/>
              <a:gd name="T4" fmla="*/ 18 w 140"/>
              <a:gd name="T5" fmla="*/ 68 h 91"/>
              <a:gd name="T6" fmla="*/ 24 w 140"/>
              <a:gd name="T7" fmla="*/ 65 h 91"/>
              <a:gd name="T8" fmla="*/ 33 w 140"/>
              <a:gd name="T9" fmla="*/ 67 h 91"/>
              <a:gd name="T10" fmla="*/ 43 w 140"/>
              <a:gd name="T11" fmla="*/ 63 h 91"/>
              <a:gd name="T12" fmla="*/ 45 w 140"/>
              <a:gd name="T13" fmla="*/ 56 h 91"/>
              <a:gd name="T14" fmla="*/ 49 w 140"/>
              <a:gd name="T15" fmla="*/ 48 h 91"/>
              <a:gd name="T16" fmla="*/ 58 w 140"/>
              <a:gd name="T17" fmla="*/ 40 h 91"/>
              <a:gd name="T18" fmla="*/ 61 w 140"/>
              <a:gd name="T19" fmla="*/ 38 h 91"/>
              <a:gd name="T20" fmla="*/ 63 w 140"/>
              <a:gd name="T21" fmla="*/ 36 h 91"/>
              <a:gd name="T22" fmla="*/ 65 w 140"/>
              <a:gd name="T23" fmla="*/ 35 h 91"/>
              <a:gd name="T24" fmla="*/ 67 w 140"/>
              <a:gd name="T25" fmla="*/ 35 h 91"/>
              <a:gd name="T26" fmla="*/ 69 w 140"/>
              <a:gd name="T27" fmla="*/ 34 h 91"/>
              <a:gd name="T28" fmla="*/ 71 w 140"/>
              <a:gd name="T29" fmla="*/ 34 h 91"/>
              <a:gd name="T30" fmla="*/ 72 w 140"/>
              <a:gd name="T31" fmla="*/ 33 h 91"/>
              <a:gd name="T32" fmla="*/ 75 w 140"/>
              <a:gd name="T33" fmla="*/ 31 h 91"/>
              <a:gd name="T34" fmla="*/ 85 w 140"/>
              <a:gd name="T35" fmla="*/ 28 h 91"/>
              <a:gd name="T36" fmla="*/ 94 w 140"/>
              <a:gd name="T37" fmla="*/ 27 h 91"/>
              <a:gd name="T38" fmla="*/ 96 w 140"/>
              <a:gd name="T39" fmla="*/ 25 h 91"/>
              <a:gd name="T40" fmla="*/ 93 w 140"/>
              <a:gd name="T41" fmla="*/ 19 h 91"/>
              <a:gd name="T42" fmla="*/ 93 w 140"/>
              <a:gd name="T43" fmla="*/ 17 h 91"/>
              <a:gd name="T44" fmla="*/ 96 w 140"/>
              <a:gd name="T45" fmla="*/ 16 h 91"/>
              <a:gd name="T46" fmla="*/ 99 w 140"/>
              <a:gd name="T47" fmla="*/ 18 h 91"/>
              <a:gd name="T48" fmla="*/ 104 w 140"/>
              <a:gd name="T49" fmla="*/ 17 h 91"/>
              <a:gd name="T50" fmla="*/ 107 w 140"/>
              <a:gd name="T51" fmla="*/ 17 h 91"/>
              <a:gd name="T52" fmla="*/ 115 w 140"/>
              <a:gd name="T53" fmla="*/ 11 h 91"/>
              <a:gd name="T54" fmla="*/ 121 w 140"/>
              <a:gd name="T55" fmla="*/ 9 h 91"/>
              <a:gd name="T56" fmla="*/ 122 w 140"/>
              <a:gd name="T57" fmla="*/ 5 h 91"/>
              <a:gd name="T58" fmla="*/ 130 w 140"/>
              <a:gd name="T59" fmla="*/ 0 h 91"/>
              <a:gd name="T60" fmla="*/ 135 w 140"/>
              <a:gd name="T61" fmla="*/ 2 h 91"/>
              <a:gd name="T62" fmla="*/ 140 w 140"/>
              <a:gd name="T63" fmla="*/ 2 h 91"/>
              <a:gd name="T64" fmla="*/ 139 w 140"/>
              <a:gd name="T65" fmla="*/ 5 h 91"/>
              <a:gd name="T66" fmla="*/ 134 w 140"/>
              <a:gd name="T67" fmla="*/ 12 h 91"/>
              <a:gd name="T68" fmla="*/ 133 w 140"/>
              <a:gd name="T69" fmla="*/ 13 h 91"/>
              <a:gd name="T70" fmla="*/ 132 w 140"/>
              <a:gd name="T71" fmla="*/ 16 h 91"/>
              <a:gd name="T72" fmla="*/ 129 w 140"/>
              <a:gd name="T73" fmla="*/ 29 h 91"/>
              <a:gd name="T74" fmla="*/ 129 w 140"/>
              <a:gd name="T75" fmla="*/ 33 h 91"/>
              <a:gd name="T76" fmla="*/ 128 w 140"/>
              <a:gd name="T77" fmla="*/ 35 h 91"/>
              <a:gd name="T78" fmla="*/ 126 w 140"/>
              <a:gd name="T79" fmla="*/ 38 h 91"/>
              <a:gd name="T80" fmla="*/ 122 w 140"/>
              <a:gd name="T81" fmla="*/ 39 h 91"/>
              <a:gd name="T82" fmla="*/ 110 w 140"/>
              <a:gd name="T83" fmla="*/ 43 h 91"/>
              <a:gd name="T84" fmla="*/ 98 w 140"/>
              <a:gd name="T85" fmla="*/ 53 h 91"/>
              <a:gd name="T86" fmla="*/ 96 w 140"/>
              <a:gd name="T87" fmla="*/ 59 h 91"/>
              <a:gd name="T88" fmla="*/ 90 w 140"/>
              <a:gd name="T89" fmla="*/ 64 h 91"/>
              <a:gd name="T90" fmla="*/ 83 w 140"/>
              <a:gd name="T91" fmla="*/ 75 h 91"/>
              <a:gd name="T92" fmla="*/ 81 w 140"/>
              <a:gd name="T93" fmla="*/ 82 h 91"/>
              <a:gd name="T94" fmla="*/ 67 w 140"/>
              <a:gd name="T95" fmla="*/ 86 h 91"/>
              <a:gd name="T96" fmla="*/ 58 w 140"/>
              <a:gd name="T97" fmla="*/ 91 h 91"/>
              <a:gd name="T98" fmla="*/ 47 w 140"/>
              <a:gd name="T99" fmla="*/ 86 h 91"/>
              <a:gd name="T100" fmla="*/ 45 w 140"/>
              <a:gd name="T101" fmla="*/ 86 h 91"/>
              <a:gd name="T102" fmla="*/ 38 w 140"/>
              <a:gd name="T103" fmla="*/ 88 h 91"/>
              <a:gd name="T104" fmla="*/ 26 w 140"/>
              <a:gd name="T105" fmla="*/ 90 h 91"/>
              <a:gd name="T106" fmla="*/ 10 w 140"/>
              <a:gd name="T107" fmla="*/ 88 h 91"/>
              <a:gd name="T108" fmla="*/ 0 w 140"/>
              <a:gd name="T109" fmla="*/ 83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0" h="91">
                <a:moveTo>
                  <a:pt x="0" y="83"/>
                </a:moveTo>
                <a:lnTo>
                  <a:pt x="2" y="81"/>
                </a:lnTo>
                <a:lnTo>
                  <a:pt x="3" y="76"/>
                </a:lnTo>
                <a:lnTo>
                  <a:pt x="5" y="75"/>
                </a:lnTo>
                <a:lnTo>
                  <a:pt x="12" y="69"/>
                </a:lnTo>
                <a:lnTo>
                  <a:pt x="13" y="69"/>
                </a:lnTo>
                <a:lnTo>
                  <a:pt x="14" y="69"/>
                </a:lnTo>
                <a:lnTo>
                  <a:pt x="17" y="69"/>
                </a:lnTo>
                <a:lnTo>
                  <a:pt x="18" y="68"/>
                </a:lnTo>
                <a:lnTo>
                  <a:pt x="18" y="67"/>
                </a:lnTo>
                <a:lnTo>
                  <a:pt x="19" y="67"/>
                </a:lnTo>
                <a:lnTo>
                  <a:pt x="24" y="65"/>
                </a:lnTo>
                <a:lnTo>
                  <a:pt x="27" y="65"/>
                </a:lnTo>
                <a:lnTo>
                  <a:pt x="31" y="68"/>
                </a:lnTo>
                <a:lnTo>
                  <a:pt x="33" y="67"/>
                </a:lnTo>
                <a:lnTo>
                  <a:pt x="39" y="65"/>
                </a:lnTo>
                <a:lnTo>
                  <a:pt x="42" y="64"/>
                </a:lnTo>
                <a:lnTo>
                  <a:pt x="43" y="63"/>
                </a:lnTo>
                <a:lnTo>
                  <a:pt x="45" y="62"/>
                </a:lnTo>
                <a:lnTo>
                  <a:pt x="43" y="57"/>
                </a:lnTo>
                <a:lnTo>
                  <a:pt x="45" y="56"/>
                </a:lnTo>
                <a:lnTo>
                  <a:pt x="46" y="54"/>
                </a:lnTo>
                <a:lnTo>
                  <a:pt x="48" y="49"/>
                </a:lnTo>
                <a:lnTo>
                  <a:pt x="49" y="48"/>
                </a:lnTo>
                <a:lnTo>
                  <a:pt x="49" y="48"/>
                </a:lnTo>
                <a:lnTo>
                  <a:pt x="53" y="46"/>
                </a:lnTo>
                <a:lnTo>
                  <a:pt x="58" y="40"/>
                </a:lnTo>
                <a:lnTo>
                  <a:pt x="60" y="39"/>
                </a:lnTo>
                <a:lnTo>
                  <a:pt x="60" y="39"/>
                </a:lnTo>
                <a:lnTo>
                  <a:pt x="61" y="38"/>
                </a:lnTo>
                <a:lnTo>
                  <a:pt x="61" y="38"/>
                </a:lnTo>
                <a:lnTo>
                  <a:pt x="62" y="36"/>
                </a:lnTo>
                <a:lnTo>
                  <a:pt x="63" y="36"/>
                </a:lnTo>
                <a:lnTo>
                  <a:pt x="64" y="36"/>
                </a:lnTo>
                <a:lnTo>
                  <a:pt x="64" y="36"/>
                </a:lnTo>
                <a:lnTo>
                  <a:pt x="65" y="35"/>
                </a:lnTo>
                <a:lnTo>
                  <a:pt x="65" y="35"/>
                </a:lnTo>
                <a:lnTo>
                  <a:pt x="67" y="35"/>
                </a:lnTo>
                <a:lnTo>
                  <a:pt x="67" y="35"/>
                </a:lnTo>
                <a:lnTo>
                  <a:pt x="68" y="35"/>
                </a:lnTo>
                <a:lnTo>
                  <a:pt x="68" y="35"/>
                </a:lnTo>
                <a:lnTo>
                  <a:pt x="69" y="34"/>
                </a:lnTo>
                <a:lnTo>
                  <a:pt x="70" y="34"/>
                </a:lnTo>
                <a:lnTo>
                  <a:pt x="70" y="34"/>
                </a:lnTo>
                <a:lnTo>
                  <a:pt x="71" y="34"/>
                </a:lnTo>
                <a:lnTo>
                  <a:pt x="71" y="33"/>
                </a:lnTo>
                <a:lnTo>
                  <a:pt x="72" y="33"/>
                </a:lnTo>
                <a:lnTo>
                  <a:pt x="72" y="33"/>
                </a:lnTo>
                <a:lnTo>
                  <a:pt x="74" y="32"/>
                </a:lnTo>
                <a:lnTo>
                  <a:pt x="75" y="32"/>
                </a:lnTo>
                <a:lnTo>
                  <a:pt x="75" y="31"/>
                </a:lnTo>
                <a:lnTo>
                  <a:pt x="76" y="31"/>
                </a:lnTo>
                <a:lnTo>
                  <a:pt x="84" y="28"/>
                </a:lnTo>
                <a:lnTo>
                  <a:pt x="85" y="28"/>
                </a:lnTo>
                <a:lnTo>
                  <a:pt x="86" y="28"/>
                </a:lnTo>
                <a:lnTo>
                  <a:pt x="93" y="28"/>
                </a:lnTo>
                <a:lnTo>
                  <a:pt x="94" y="27"/>
                </a:lnTo>
                <a:lnTo>
                  <a:pt x="96" y="26"/>
                </a:lnTo>
                <a:lnTo>
                  <a:pt x="96" y="25"/>
                </a:lnTo>
                <a:lnTo>
                  <a:pt x="96" y="25"/>
                </a:lnTo>
                <a:lnTo>
                  <a:pt x="94" y="22"/>
                </a:lnTo>
                <a:lnTo>
                  <a:pt x="94" y="20"/>
                </a:lnTo>
                <a:lnTo>
                  <a:pt x="93" y="19"/>
                </a:lnTo>
                <a:lnTo>
                  <a:pt x="93" y="18"/>
                </a:lnTo>
                <a:lnTo>
                  <a:pt x="93" y="17"/>
                </a:lnTo>
                <a:lnTo>
                  <a:pt x="93" y="17"/>
                </a:lnTo>
                <a:lnTo>
                  <a:pt x="93" y="17"/>
                </a:lnTo>
                <a:lnTo>
                  <a:pt x="94" y="16"/>
                </a:lnTo>
                <a:lnTo>
                  <a:pt x="96" y="16"/>
                </a:lnTo>
                <a:lnTo>
                  <a:pt x="97" y="16"/>
                </a:lnTo>
                <a:lnTo>
                  <a:pt x="98" y="18"/>
                </a:lnTo>
                <a:lnTo>
                  <a:pt x="99" y="18"/>
                </a:lnTo>
                <a:lnTo>
                  <a:pt x="101" y="18"/>
                </a:lnTo>
                <a:lnTo>
                  <a:pt x="103" y="17"/>
                </a:lnTo>
                <a:lnTo>
                  <a:pt x="104" y="17"/>
                </a:lnTo>
                <a:lnTo>
                  <a:pt x="104" y="17"/>
                </a:lnTo>
                <a:lnTo>
                  <a:pt x="106" y="18"/>
                </a:lnTo>
                <a:lnTo>
                  <a:pt x="107" y="17"/>
                </a:lnTo>
                <a:lnTo>
                  <a:pt x="108" y="17"/>
                </a:lnTo>
                <a:lnTo>
                  <a:pt x="111" y="16"/>
                </a:lnTo>
                <a:lnTo>
                  <a:pt x="115" y="11"/>
                </a:lnTo>
                <a:lnTo>
                  <a:pt x="117" y="11"/>
                </a:lnTo>
                <a:lnTo>
                  <a:pt x="120" y="9"/>
                </a:lnTo>
                <a:lnTo>
                  <a:pt x="121" y="9"/>
                </a:lnTo>
                <a:lnTo>
                  <a:pt x="121" y="9"/>
                </a:lnTo>
                <a:lnTo>
                  <a:pt x="122" y="7"/>
                </a:lnTo>
                <a:lnTo>
                  <a:pt x="122" y="5"/>
                </a:lnTo>
                <a:lnTo>
                  <a:pt x="125" y="3"/>
                </a:lnTo>
                <a:lnTo>
                  <a:pt x="125" y="3"/>
                </a:lnTo>
                <a:lnTo>
                  <a:pt x="130" y="0"/>
                </a:lnTo>
                <a:lnTo>
                  <a:pt x="134" y="0"/>
                </a:lnTo>
                <a:lnTo>
                  <a:pt x="135" y="2"/>
                </a:lnTo>
                <a:lnTo>
                  <a:pt x="135" y="2"/>
                </a:lnTo>
                <a:lnTo>
                  <a:pt x="135" y="2"/>
                </a:lnTo>
                <a:lnTo>
                  <a:pt x="139" y="0"/>
                </a:lnTo>
                <a:lnTo>
                  <a:pt x="140" y="2"/>
                </a:lnTo>
                <a:lnTo>
                  <a:pt x="140" y="4"/>
                </a:lnTo>
                <a:lnTo>
                  <a:pt x="139" y="5"/>
                </a:lnTo>
                <a:lnTo>
                  <a:pt x="139" y="5"/>
                </a:lnTo>
                <a:lnTo>
                  <a:pt x="135" y="10"/>
                </a:lnTo>
                <a:lnTo>
                  <a:pt x="135" y="11"/>
                </a:lnTo>
                <a:lnTo>
                  <a:pt x="134" y="12"/>
                </a:lnTo>
                <a:lnTo>
                  <a:pt x="134" y="12"/>
                </a:lnTo>
                <a:lnTo>
                  <a:pt x="133" y="13"/>
                </a:lnTo>
                <a:lnTo>
                  <a:pt x="133" y="13"/>
                </a:lnTo>
                <a:lnTo>
                  <a:pt x="132" y="16"/>
                </a:lnTo>
                <a:lnTo>
                  <a:pt x="132" y="16"/>
                </a:lnTo>
                <a:lnTo>
                  <a:pt x="132" y="16"/>
                </a:lnTo>
                <a:lnTo>
                  <a:pt x="132" y="21"/>
                </a:lnTo>
                <a:lnTo>
                  <a:pt x="130" y="24"/>
                </a:lnTo>
                <a:lnTo>
                  <a:pt x="129" y="29"/>
                </a:lnTo>
                <a:lnTo>
                  <a:pt x="129" y="31"/>
                </a:lnTo>
                <a:lnTo>
                  <a:pt x="130" y="33"/>
                </a:lnTo>
                <a:lnTo>
                  <a:pt x="129" y="33"/>
                </a:lnTo>
                <a:lnTo>
                  <a:pt x="129" y="34"/>
                </a:lnTo>
                <a:lnTo>
                  <a:pt x="128" y="35"/>
                </a:lnTo>
                <a:lnTo>
                  <a:pt x="128" y="35"/>
                </a:lnTo>
                <a:lnTo>
                  <a:pt x="127" y="36"/>
                </a:lnTo>
                <a:lnTo>
                  <a:pt x="127" y="36"/>
                </a:lnTo>
                <a:lnTo>
                  <a:pt x="126" y="38"/>
                </a:lnTo>
                <a:lnTo>
                  <a:pt x="125" y="38"/>
                </a:lnTo>
                <a:lnTo>
                  <a:pt x="123" y="39"/>
                </a:lnTo>
                <a:lnTo>
                  <a:pt x="122" y="39"/>
                </a:lnTo>
                <a:lnTo>
                  <a:pt x="119" y="40"/>
                </a:lnTo>
                <a:lnTo>
                  <a:pt x="115" y="41"/>
                </a:lnTo>
                <a:lnTo>
                  <a:pt x="110" y="43"/>
                </a:lnTo>
                <a:lnTo>
                  <a:pt x="105" y="46"/>
                </a:lnTo>
                <a:lnTo>
                  <a:pt x="101" y="49"/>
                </a:lnTo>
                <a:lnTo>
                  <a:pt x="98" y="53"/>
                </a:lnTo>
                <a:lnTo>
                  <a:pt x="98" y="54"/>
                </a:lnTo>
                <a:lnTo>
                  <a:pt x="97" y="57"/>
                </a:lnTo>
                <a:lnTo>
                  <a:pt x="96" y="59"/>
                </a:lnTo>
                <a:lnTo>
                  <a:pt x="96" y="60"/>
                </a:lnTo>
                <a:lnTo>
                  <a:pt x="93" y="62"/>
                </a:lnTo>
                <a:lnTo>
                  <a:pt x="90" y="64"/>
                </a:lnTo>
                <a:lnTo>
                  <a:pt x="89" y="67"/>
                </a:lnTo>
                <a:lnTo>
                  <a:pt x="85" y="70"/>
                </a:lnTo>
                <a:lnTo>
                  <a:pt x="83" y="75"/>
                </a:lnTo>
                <a:lnTo>
                  <a:pt x="82" y="77"/>
                </a:lnTo>
                <a:lnTo>
                  <a:pt x="81" y="81"/>
                </a:lnTo>
                <a:lnTo>
                  <a:pt x="81" y="82"/>
                </a:lnTo>
                <a:lnTo>
                  <a:pt x="78" y="84"/>
                </a:lnTo>
                <a:lnTo>
                  <a:pt x="72" y="86"/>
                </a:lnTo>
                <a:lnTo>
                  <a:pt x="67" y="86"/>
                </a:lnTo>
                <a:lnTo>
                  <a:pt x="63" y="89"/>
                </a:lnTo>
                <a:lnTo>
                  <a:pt x="61" y="91"/>
                </a:lnTo>
                <a:lnTo>
                  <a:pt x="58" y="91"/>
                </a:lnTo>
                <a:lnTo>
                  <a:pt x="53" y="90"/>
                </a:lnTo>
                <a:lnTo>
                  <a:pt x="49" y="89"/>
                </a:lnTo>
                <a:lnTo>
                  <a:pt x="47" y="86"/>
                </a:lnTo>
                <a:lnTo>
                  <a:pt x="46" y="86"/>
                </a:lnTo>
                <a:lnTo>
                  <a:pt x="46" y="86"/>
                </a:lnTo>
                <a:lnTo>
                  <a:pt x="45" y="86"/>
                </a:lnTo>
                <a:lnTo>
                  <a:pt x="43" y="86"/>
                </a:lnTo>
                <a:lnTo>
                  <a:pt x="40" y="88"/>
                </a:lnTo>
                <a:lnTo>
                  <a:pt x="38" y="88"/>
                </a:lnTo>
                <a:lnTo>
                  <a:pt x="33" y="89"/>
                </a:lnTo>
                <a:lnTo>
                  <a:pt x="29" y="90"/>
                </a:lnTo>
                <a:lnTo>
                  <a:pt x="26" y="90"/>
                </a:lnTo>
                <a:lnTo>
                  <a:pt x="22" y="90"/>
                </a:lnTo>
                <a:lnTo>
                  <a:pt x="10" y="89"/>
                </a:lnTo>
                <a:lnTo>
                  <a:pt x="10" y="88"/>
                </a:lnTo>
                <a:lnTo>
                  <a:pt x="2" y="84"/>
                </a:lnTo>
                <a:lnTo>
                  <a:pt x="0" y="83"/>
                </a:lnTo>
                <a:lnTo>
                  <a:pt x="0" y="83"/>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72"/>
          <p:cNvSpPr>
            <a:spLocks/>
          </p:cNvSpPr>
          <p:nvPr/>
        </p:nvSpPr>
        <p:spPr bwMode="auto">
          <a:xfrm>
            <a:off x="5446713" y="5937251"/>
            <a:ext cx="87313" cy="55563"/>
          </a:xfrm>
          <a:custGeom>
            <a:avLst/>
            <a:gdLst>
              <a:gd name="T0" fmla="*/ 0 w 55"/>
              <a:gd name="T1" fmla="*/ 31 h 35"/>
              <a:gd name="T2" fmla="*/ 1 w 55"/>
              <a:gd name="T3" fmla="*/ 29 h 35"/>
              <a:gd name="T4" fmla="*/ 1 w 55"/>
              <a:gd name="T5" fmla="*/ 28 h 35"/>
              <a:gd name="T6" fmla="*/ 2 w 55"/>
              <a:gd name="T7" fmla="*/ 27 h 35"/>
              <a:gd name="T8" fmla="*/ 4 w 55"/>
              <a:gd name="T9" fmla="*/ 26 h 35"/>
              <a:gd name="T10" fmla="*/ 5 w 55"/>
              <a:gd name="T11" fmla="*/ 25 h 35"/>
              <a:gd name="T12" fmla="*/ 5 w 55"/>
              <a:gd name="T13" fmla="*/ 25 h 35"/>
              <a:gd name="T14" fmla="*/ 7 w 55"/>
              <a:gd name="T15" fmla="*/ 24 h 35"/>
              <a:gd name="T16" fmla="*/ 7 w 55"/>
              <a:gd name="T17" fmla="*/ 22 h 35"/>
              <a:gd name="T18" fmla="*/ 7 w 55"/>
              <a:gd name="T19" fmla="*/ 21 h 35"/>
              <a:gd name="T20" fmla="*/ 8 w 55"/>
              <a:gd name="T21" fmla="*/ 20 h 35"/>
              <a:gd name="T22" fmla="*/ 9 w 55"/>
              <a:gd name="T23" fmla="*/ 20 h 35"/>
              <a:gd name="T24" fmla="*/ 12 w 55"/>
              <a:gd name="T25" fmla="*/ 19 h 35"/>
              <a:gd name="T26" fmla="*/ 13 w 55"/>
              <a:gd name="T27" fmla="*/ 18 h 35"/>
              <a:gd name="T28" fmla="*/ 14 w 55"/>
              <a:gd name="T29" fmla="*/ 17 h 35"/>
              <a:gd name="T30" fmla="*/ 15 w 55"/>
              <a:gd name="T31" fmla="*/ 15 h 35"/>
              <a:gd name="T32" fmla="*/ 18 w 55"/>
              <a:gd name="T33" fmla="*/ 14 h 35"/>
              <a:gd name="T34" fmla="*/ 18 w 55"/>
              <a:gd name="T35" fmla="*/ 13 h 35"/>
              <a:gd name="T36" fmla="*/ 19 w 55"/>
              <a:gd name="T37" fmla="*/ 12 h 35"/>
              <a:gd name="T38" fmla="*/ 20 w 55"/>
              <a:gd name="T39" fmla="*/ 10 h 35"/>
              <a:gd name="T40" fmla="*/ 22 w 55"/>
              <a:gd name="T41" fmla="*/ 9 h 35"/>
              <a:gd name="T42" fmla="*/ 22 w 55"/>
              <a:gd name="T43" fmla="*/ 7 h 35"/>
              <a:gd name="T44" fmla="*/ 23 w 55"/>
              <a:gd name="T45" fmla="*/ 6 h 35"/>
              <a:gd name="T46" fmla="*/ 23 w 55"/>
              <a:gd name="T47" fmla="*/ 5 h 35"/>
              <a:gd name="T48" fmla="*/ 23 w 55"/>
              <a:gd name="T49" fmla="*/ 4 h 35"/>
              <a:gd name="T50" fmla="*/ 25 w 55"/>
              <a:gd name="T51" fmla="*/ 4 h 35"/>
              <a:gd name="T52" fmla="*/ 25 w 55"/>
              <a:gd name="T53" fmla="*/ 3 h 35"/>
              <a:gd name="T54" fmla="*/ 25 w 55"/>
              <a:gd name="T55" fmla="*/ 2 h 35"/>
              <a:gd name="T56" fmla="*/ 26 w 55"/>
              <a:gd name="T57" fmla="*/ 0 h 35"/>
              <a:gd name="T58" fmla="*/ 28 w 55"/>
              <a:gd name="T59" fmla="*/ 0 h 35"/>
              <a:gd name="T60" fmla="*/ 29 w 55"/>
              <a:gd name="T61" fmla="*/ 0 h 35"/>
              <a:gd name="T62" fmla="*/ 29 w 55"/>
              <a:gd name="T63" fmla="*/ 0 h 35"/>
              <a:gd name="T64" fmla="*/ 31 w 55"/>
              <a:gd name="T65" fmla="*/ 2 h 35"/>
              <a:gd name="T66" fmla="*/ 33 w 55"/>
              <a:gd name="T67" fmla="*/ 3 h 35"/>
              <a:gd name="T68" fmla="*/ 34 w 55"/>
              <a:gd name="T69" fmla="*/ 5 h 35"/>
              <a:gd name="T70" fmla="*/ 35 w 55"/>
              <a:gd name="T71" fmla="*/ 9 h 35"/>
              <a:gd name="T72" fmla="*/ 36 w 55"/>
              <a:gd name="T73" fmla="*/ 12 h 35"/>
              <a:gd name="T74" fmla="*/ 36 w 55"/>
              <a:gd name="T75" fmla="*/ 14 h 35"/>
              <a:gd name="T76" fmla="*/ 37 w 55"/>
              <a:gd name="T77" fmla="*/ 17 h 35"/>
              <a:gd name="T78" fmla="*/ 40 w 55"/>
              <a:gd name="T79" fmla="*/ 19 h 35"/>
              <a:gd name="T80" fmla="*/ 43 w 55"/>
              <a:gd name="T81" fmla="*/ 21 h 35"/>
              <a:gd name="T82" fmla="*/ 47 w 55"/>
              <a:gd name="T83" fmla="*/ 22 h 35"/>
              <a:gd name="T84" fmla="*/ 50 w 55"/>
              <a:gd name="T85" fmla="*/ 25 h 35"/>
              <a:gd name="T86" fmla="*/ 52 w 55"/>
              <a:gd name="T87" fmla="*/ 26 h 35"/>
              <a:gd name="T88" fmla="*/ 54 w 55"/>
              <a:gd name="T89" fmla="*/ 26 h 35"/>
              <a:gd name="T90" fmla="*/ 55 w 55"/>
              <a:gd name="T91" fmla="*/ 27 h 35"/>
              <a:gd name="T92" fmla="*/ 54 w 55"/>
              <a:gd name="T93" fmla="*/ 28 h 35"/>
              <a:gd name="T94" fmla="*/ 52 w 55"/>
              <a:gd name="T95" fmla="*/ 29 h 35"/>
              <a:gd name="T96" fmla="*/ 49 w 55"/>
              <a:gd name="T97" fmla="*/ 29 h 35"/>
              <a:gd name="T98" fmla="*/ 42 w 55"/>
              <a:gd name="T99" fmla="*/ 32 h 35"/>
              <a:gd name="T100" fmla="*/ 34 w 55"/>
              <a:gd name="T101" fmla="*/ 33 h 35"/>
              <a:gd name="T102" fmla="*/ 28 w 55"/>
              <a:gd name="T103" fmla="*/ 34 h 35"/>
              <a:gd name="T104" fmla="*/ 23 w 55"/>
              <a:gd name="T105" fmla="*/ 35 h 35"/>
              <a:gd name="T106" fmla="*/ 18 w 55"/>
              <a:gd name="T107" fmla="*/ 35 h 35"/>
              <a:gd name="T108" fmla="*/ 11 w 55"/>
              <a:gd name="T109" fmla="*/ 35 h 35"/>
              <a:gd name="T110" fmla="*/ 8 w 55"/>
              <a:gd name="T111" fmla="*/ 34 h 35"/>
              <a:gd name="T112" fmla="*/ 7 w 55"/>
              <a:gd name="T113" fmla="*/ 34 h 35"/>
              <a:gd name="T114" fmla="*/ 4 w 55"/>
              <a:gd name="T115" fmla="*/ 34 h 35"/>
              <a:gd name="T116" fmla="*/ 2 w 55"/>
              <a:gd name="T117" fmla="*/ 33 h 35"/>
              <a:gd name="T118" fmla="*/ 1 w 55"/>
              <a:gd name="T119" fmla="*/ 33 h 35"/>
              <a:gd name="T120" fmla="*/ 1 w 55"/>
              <a:gd name="T121" fmla="*/ 32 h 35"/>
              <a:gd name="T122" fmla="*/ 0 w 55"/>
              <a:gd name="T123" fmla="*/ 31 h 35"/>
              <a:gd name="T124" fmla="*/ 0 w 55"/>
              <a:gd name="T125" fmla="*/ 31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5" h="35">
                <a:moveTo>
                  <a:pt x="0" y="31"/>
                </a:moveTo>
                <a:lnTo>
                  <a:pt x="1" y="29"/>
                </a:lnTo>
                <a:lnTo>
                  <a:pt x="1" y="28"/>
                </a:lnTo>
                <a:lnTo>
                  <a:pt x="2" y="27"/>
                </a:lnTo>
                <a:lnTo>
                  <a:pt x="4" y="26"/>
                </a:lnTo>
                <a:lnTo>
                  <a:pt x="5" y="25"/>
                </a:lnTo>
                <a:lnTo>
                  <a:pt x="5" y="25"/>
                </a:lnTo>
                <a:lnTo>
                  <a:pt x="7" y="24"/>
                </a:lnTo>
                <a:lnTo>
                  <a:pt x="7" y="22"/>
                </a:lnTo>
                <a:lnTo>
                  <a:pt x="7" y="21"/>
                </a:lnTo>
                <a:lnTo>
                  <a:pt x="8" y="20"/>
                </a:lnTo>
                <a:lnTo>
                  <a:pt x="9" y="20"/>
                </a:lnTo>
                <a:lnTo>
                  <a:pt x="12" y="19"/>
                </a:lnTo>
                <a:lnTo>
                  <a:pt x="13" y="18"/>
                </a:lnTo>
                <a:lnTo>
                  <a:pt x="14" y="17"/>
                </a:lnTo>
                <a:lnTo>
                  <a:pt x="15" y="15"/>
                </a:lnTo>
                <a:lnTo>
                  <a:pt x="18" y="14"/>
                </a:lnTo>
                <a:lnTo>
                  <a:pt x="18" y="13"/>
                </a:lnTo>
                <a:lnTo>
                  <a:pt x="19" y="12"/>
                </a:lnTo>
                <a:lnTo>
                  <a:pt x="20" y="10"/>
                </a:lnTo>
                <a:lnTo>
                  <a:pt x="22" y="9"/>
                </a:lnTo>
                <a:lnTo>
                  <a:pt x="22" y="7"/>
                </a:lnTo>
                <a:lnTo>
                  <a:pt x="23" y="6"/>
                </a:lnTo>
                <a:lnTo>
                  <a:pt x="23" y="5"/>
                </a:lnTo>
                <a:lnTo>
                  <a:pt x="23" y="4"/>
                </a:lnTo>
                <a:lnTo>
                  <a:pt x="25" y="4"/>
                </a:lnTo>
                <a:lnTo>
                  <a:pt x="25" y="3"/>
                </a:lnTo>
                <a:lnTo>
                  <a:pt x="25" y="2"/>
                </a:lnTo>
                <a:lnTo>
                  <a:pt x="26" y="0"/>
                </a:lnTo>
                <a:lnTo>
                  <a:pt x="28" y="0"/>
                </a:lnTo>
                <a:lnTo>
                  <a:pt x="29" y="0"/>
                </a:lnTo>
                <a:lnTo>
                  <a:pt x="29" y="0"/>
                </a:lnTo>
                <a:lnTo>
                  <a:pt x="31" y="2"/>
                </a:lnTo>
                <a:lnTo>
                  <a:pt x="33" y="3"/>
                </a:lnTo>
                <a:lnTo>
                  <a:pt x="34" y="5"/>
                </a:lnTo>
                <a:lnTo>
                  <a:pt x="35" y="9"/>
                </a:lnTo>
                <a:lnTo>
                  <a:pt x="36" y="12"/>
                </a:lnTo>
                <a:lnTo>
                  <a:pt x="36" y="14"/>
                </a:lnTo>
                <a:lnTo>
                  <a:pt x="37" y="17"/>
                </a:lnTo>
                <a:lnTo>
                  <a:pt x="40" y="19"/>
                </a:lnTo>
                <a:lnTo>
                  <a:pt x="43" y="21"/>
                </a:lnTo>
                <a:lnTo>
                  <a:pt x="47" y="22"/>
                </a:lnTo>
                <a:lnTo>
                  <a:pt x="50" y="25"/>
                </a:lnTo>
                <a:lnTo>
                  <a:pt x="52" y="26"/>
                </a:lnTo>
                <a:lnTo>
                  <a:pt x="54" y="26"/>
                </a:lnTo>
                <a:lnTo>
                  <a:pt x="55" y="27"/>
                </a:lnTo>
                <a:lnTo>
                  <a:pt x="54" y="28"/>
                </a:lnTo>
                <a:lnTo>
                  <a:pt x="52" y="29"/>
                </a:lnTo>
                <a:lnTo>
                  <a:pt x="49" y="29"/>
                </a:lnTo>
                <a:lnTo>
                  <a:pt x="42" y="32"/>
                </a:lnTo>
                <a:lnTo>
                  <a:pt x="34" y="33"/>
                </a:lnTo>
                <a:lnTo>
                  <a:pt x="28" y="34"/>
                </a:lnTo>
                <a:lnTo>
                  <a:pt x="23" y="35"/>
                </a:lnTo>
                <a:lnTo>
                  <a:pt x="18" y="35"/>
                </a:lnTo>
                <a:lnTo>
                  <a:pt x="11" y="35"/>
                </a:lnTo>
                <a:lnTo>
                  <a:pt x="8" y="34"/>
                </a:lnTo>
                <a:lnTo>
                  <a:pt x="7" y="34"/>
                </a:lnTo>
                <a:lnTo>
                  <a:pt x="4" y="34"/>
                </a:lnTo>
                <a:lnTo>
                  <a:pt x="2" y="33"/>
                </a:lnTo>
                <a:lnTo>
                  <a:pt x="1" y="33"/>
                </a:lnTo>
                <a:lnTo>
                  <a:pt x="1" y="32"/>
                </a:lnTo>
                <a:lnTo>
                  <a:pt x="0" y="31"/>
                </a:lnTo>
                <a:lnTo>
                  <a:pt x="0" y="31"/>
                </a:lnTo>
              </a:path>
            </a:pathLst>
          </a:custGeom>
          <a:solidFill>
            <a:schemeClr val="accent3">
              <a:lumMod val="20000"/>
              <a:lumOff val="80000"/>
            </a:schemeClr>
          </a:solidFill>
          <a:ln w="1588">
            <a:solidFill>
              <a:schemeClr val="accent3">
                <a:lumMod val="5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34"/>
          <p:cNvSpPr>
            <a:spLocks noEditPoints="1"/>
          </p:cNvSpPr>
          <p:nvPr/>
        </p:nvSpPr>
        <p:spPr bwMode="auto">
          <a:xfrm>
            <a:off x="1633538" y="2181226"/>
            <a:ext cx="5445125" cy="3938588"/>
          </a:xfrm>
          <a:custGeom>
            <a:avLst/>
            <a:gdLst>
              <a:gd name="T0" fmla="*/ 3171 w 3430"/>
              <a:gd name="T1" fmla="*/ 1951 h 2481"/>
              <a:gd name="T2" fmla="*/ 3161 w 3430"/>
              <a:gd name="T3" fmla="*/ 2077 h 2481"/>
              <a:gd name="T4" fmla="*/ 2888 w 3430"/>
              <a:gd name="T5" fmla="*/ 2300 h 2481"/>
              <a:gd name="T6" fmla="*/ 2696 w 3430"/>
              <a:gd name="T7" fmla="*/ 2322 h 2481"/>
              <a:gd name="T8" fmla="*/ 2465 w 3430"/>
              <a:gd name="T9" fmla="*/ 2369 h 2481"/>
              <a:gd name="T10" fmla="*/ 2337 w 3430"/>
              <a:gd name="T11" fmla="*/ 2322 h 2481"/>
              <a:gd name="T12" fmla="*/ 2331 w 3430"/>
              <a:gd name="T13" fmla="*/ 2239 h 2481"/>
              <a:gd name="T14" fmla="*/ 2071 w 3430"/>
              <a:gd name="T15" fmla="*/ 2462 h 2481"/>
              <a:gd name="T16" fmla="*/ 1731 w 3430"/>
              <a:gd name="T17" fmla="*/ 2321 h 2481"/>
              <a:gd name="T18" fmla="*/ 1651 w 3430"/>
              <a:gd name="T19" fmla="*/ 2249 h 2481"/>
              <a:gd name="T20" fmla="*/ 1545 w 3430"/>
              <a:gd name="T21" fmla="*/ 2272 h 2481"/>
              <a:gd name="T22" fmla="*/ 1521 w 3430"/>
              <a:gd name="T23" fmla="*/ 2178 h 2481"/>
              <a:gd name="T24" fmla="*/ 1519 w 3430"/>
              <a:gd name="T25" fmla="*/ 2085 h 2481"/>
              <a:gd name="T26" fmla="*/ 1367 w 3430"/>
              <a:gd name="T27" fmla="*/ 2153 h 2481"/>
              <a:gd name="T28" fmla="*/ 1258 w 3430"/>
              <a:gd name="T29" fmla="*/ 2219 h 2481"/>
              <a:gd name="T30" fmla="*/ 1228 w 3430"/>
              <a:gd name="T31" fmla="*/ 2053 h 2481"/>
              <a:gd name="T32" fmla="*/ 1315 w 3430"/>
              <a:gd name="T33" fmla="*/ 1882 h 2481"/>
              <a:gd name="T34" fmla="*/ 1454 w 3430"/>
              <a:gd name="T35" fmla="*/ 1813 h 2481"/>
              <a:gd name="T36" fmla="*/ 1573 w 3430"/>
              <a:gd name="T37" fmla="*/ 1796 h 2481"/>
              <a:gd name="T38" fmla="*/ 1296 w 3430"/>
              <a:gd name="T39" fmla="*/ 1579 h 2481"/>
              <a:gd name="T40" fmla="*/ 1105 w 3430"/>
              <a:gd name="T41" fmla="*/ 1400 h 2481"/>
              <a:gd name="T42" fmla="*/ 1043 w 3430"/>
              <a:gd name="T43" fmla="*/ 1491 h 2481"/>
              <a:gd name="T44" fmla="*/ 850 w 3430"/>
              <a:gd name="T45" fmla="*/ 1417 h 2481"/>
              <a:gd name="T46" fmla="*/ 644 w 3430"/>
              <a:gd name="T47" fmla="*/ 1392 h 2481"/>
              <a:gd name="T48" fmla="*/ 500 w 3430"/>
              <a:gd name="T49" fmla="*/ 1536 h 2481"/>
              <a:gd name="T50" fmla="*/ 368 w 3430"/>
              <a:gd name="T51" fmla="*/ 1707 h 2481"/>
              <a:gd name="T52" fmla="*/ 209 w 3430"/>
              <a:gd name="T53" fmla="*/ 1743 h 2481"/>
              <a:gd name="T54" fmla="*/ 120 w 3430"/>
              <a:gd name="T55" fmla="*/ 1667 h 2481"/>
              <a:gd name="T56" fmla="*/ 143 w 3430"/>
              <a:gd name="T57" fmla="*/ 1517 h 2481"/>
              <a:gd name="T58" fmla="*/ 19 w 3430"/>
              <a:gd name="T59" fmla="*/ 1513 h 2481"/>
              <a:gd name="T60" fmla="*/ 124 w 3430"/>
              <a:gd name="T61" fmla="*/ 1386 h 2481"/>
              <a:gd name="T62" fmla="*/ 234 w 3430"/>
              <a:gd name="T63" fmla="*/ 1177 h 2481"/>
              <a:gd name="T64" fmla="*/ 271 w 3430"/>
              <a:gd name="T65" fmla="*/ 1010 h 2481"/>
              <a:gd name="T66" fmla="*/ 435 w 3430"/>
              <a:gd name="T67" fmla="*/ 889 h 2481"/>
              <a:gd name="T68" fmla="*/ 575 w 3430"/>
              <a:gd name="T69" fmla="*/ 818 h 2481"/>
              <a:gd name="T70" fmla="*/ 687 w 3430"/>
              <a:gd name="T71" fmla="*/ 627 h 2481"/>
              <a:gd name="T72" fmla="*/ 713 w 3430"/>
              <a:gd name="T73" fmla="*/ 414 h 2481"/>
              <a:gd name="T74" fmla="*/ 930 w 3430"/>
              <a:gd name="T75" fmla="*/ 353 h 2481"/>
              <a:gd name="T76" fmla="*/ 1018 w 3430"/>
              <a:gd name="T77" fmla="*/ 242 h 2481"/>
              <a:gd name="T78" fmla="*/ 1013 w 3430"/>
              <a:gd name="T79" fmla="*/ 143 h 2481"/>
              <a:gd name="T80" fmla="*/ 1189 w 3430"/>
              <a:gd name="T81" fmla="*/ 32 h 2481"/>
              <a:gd name="T82" fmla="*/ 1349 w 3430"/>
              <a:gd name="T83" fmla="*/ 92 h 2481"/>
              <a:gd name="T84" fmla="*/ 1444 w 3430"/>
              <a:gd name="T85" fmla="*/ 230 h 2481"/>
              <a:gd name="T86" fmla="*/ 1588 w 3430"/>
              <a:gd name="T87" fmla="*/ 171 h 2481"/>
              <a:gd name="T88" fmla="*/ 1733 w 3430"/>
              <a:gd name="T89" fmla="*/ 147 h 2481"/>
              <a:gd name="T90" fmla="*/ 1949 w 3430"/>
              <a:gd name="T91" fmla="*/ 46 h 2481"/>
              <a:gd name="T92" fmla="*/ 2222 w 3430"/>
              <a:gd name="T93" fmla="*/ 71 h 2481"/>
              <a:gd name="T94" fmla="*/ 2356 w 3430"/>
              <a:gd name="T95" fmla="*/ 241 h 2481"/>
              <a:gd name="T96" fmla="*/ 2444 w 3430"/>
              <a:gd name="T97" fmla="*/ 401 h 2481"/>
              <a:gd name="T98" fmla="*/ 2581 w 3430"/>
              <a:gd name="T99" fmla="*/ 533 h 2481"/>
              <a:gd name="T100" fmla="*/ 2683 w 3430"/>
              <a:gd name="T101" fmla="*/ 672 h 2481"/>
              <a:gd name="T102" fmla="*/ 2694 w 3430"/>
              <a:gd name="T103" fmla="*/ 837 h 2481"/>
              <a:gd name="T104" fmla="*/ 2738 w 3430"/>
              <a:gd name="T105" fmla="*/ 960 h 2481"/>
              <a:gd name="T106" fmla="*/ 2921 w 3430"/>
              <a:gd name="T107" fmla="*/ 1097 h 2481"/>
              <a:gd name="T108" fmla="*/ 3030 w 3430"/>
              <a:gd name="T109" fmla="*/ 1277 h 2481"/>
              <a:gd name="T110" fmla="*/ 3248 w 3430"/>
              <a:gd name="T111" fmla="*/ 1328 h 2481"/>
              <a:gd name="T112" fmla="*/ 3421 w 3430"/>
              <a:gd name="T113" fmla="*/ 1412 h 2481"/>
              <a:gd name="T114" fmla="*/ 3264 w 3430"/>
              <a:gd name="T115" fmla="*/ 1601 h 2481"/>
              <a:gd name="T116" fmla="*/ 1012 w 3430"/>
              <a:gd name="T117" fmla="*/ 1937 h 2481"/>
              <a:gd name="T118" fmla="*/ 1085 w 3430"/>
              <a:gd name="T119" fmla="*/ 2088 h 2481"/>
              <a:gd name="T120" fmla="*/ 972 w 3430"/>
              <a:gd name="T121" fmla="*/ 2037 h 2481"/>
              <a:gd name="T122" fmla="*/ 925 w 3430"/>
              <a:gd name="T123" fmla="*/ 1980 h 2481"/>
              <a:gd name="T124" fmla="*/ 1183 w 3430"/>
              <a:gd name="T125" fmla="*/ 2082 h 2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430" h="2481">
                <a:moveTo>
                  <a:pt x="3212" y="1734"/>
                </a:moveTo>
                <a:lnTo>
                  <a:pt x="3211" y="1739"/>
                </a:lnTo>
                <a:lnTo>
                  <a:pt x="3208" y="1741"/>
                </a:lnTo>
                <a:lnTo>
                  <a:pt x="3207" y="1754"/>
                </a:lnTo>
                <a:lnTo>
                  <a:pt x="3205" y="1758"/>
                </a:lnTo>
                <a:lnTo>
                  <a:pt x="3198" y="1764"/>
                </a:lnTo>
                <a:lnTo>
                  <a:pt x="3195" y="1764"/>
                </a:lnTo>
                <a:lnTo>
                  <a:pt x="3186" y="1766"/>
                </a:lnTo>
                <a:lnTo>
                  <a:pt x="3181" y="1762"/>
                </a:lnTo>
                <a:lnTo>
                  <a:pt x="3178" y="1762"/>
                </a:lnTo>
                <a:lnTo>
                  <a:pt x="3177" y="1761"/>
                </a:lnTo>
                <a:lnTo>
                  <a:pt x="3173" y="1762"/>
                </a:lnTo>
                <a:lnTo>
                  <a:pt x="3171" y="1765"/>
                </a:lnTo>
                <a:lnTo>
                  <a:pt x="3169" y="1769"/>
                </a:lnTo>
                <a:lnTo>
                  <a:pt x="3165" y="1770"/>
                </a:lnTo>
                <a:lnTo>
                  <a:pt x="3165" y="1772"/>
                </a:lnTo>
                <a:lnTo>
                  <a:pt x="3166" y="1773"/>
                </a:lnTo>
                <a:lnTo>
                  <a:pt x="3168" y="1777"/>
                </a:lnTo>
                <a:lnTo>
                  <a:pt x="3170" y="1777"/>
                </a:lnTo>
                <a:lnTo>
                  <a:pt x="3170" y="1776"/>
                </a:lnTo>
                <a:lnTo>
                  <a:pt x="3171" y="1774"/>
                </a:lnTo>
                <a:lnTo>
                  <a:pt x="3176" y="1772"/>
                </a:lnTo>
                <a:lnTo>
                  <a:pt x="3177" y="1773"/>
                </a:lnTo>
                <a:lnTo>
                  <a:pt x="3176" y="1774"/>
                </a:lnTo>
                <a:lnTo>
                  <a:pt x="3173" y="1776"/>
                </a:lnTo>
                <a:lnTo>
                  <a:pt x="3172" y="1777"/>
                </a:lnTo>
                <a:lnTo>
                  <a:pt x="3170" y="1786"/>
                </a:lnTo>
                <a:lnTo>
                  <a:pt x="3165" y="1788"/>
                </a:lnTo>
                <a:lnTo>
                  <a:pt x="3165" y="1789"/>
                </a:lnTo>
                <a:lnTo>
                  <a:pt x="3165" y="1790"/>
                </a:lnTo>
                <a:lnTo>
                  <a:pt x="3168" y="1791"/>
                </a:lnTo>
                <a:lnTo>
                  <a:pt x="3170" y="1795"/>
                </a:lnTo>
                <a:lnTo>
                  <a:pt x="3171" y="1800"/>
                </a:lnTo>
                <a:lnTo>
                  <a:pt x="3171" y="1803"/>
                </a:lnTo>
                <a:lnTo>
                  <a:pt x="3172" y="1804"/>
                </a:lnTo>
                <a:lnTo>
                  <a:pt x="3173" y="1803"/>
                </a:lnTo>
                <a:lnTo>
                  <a:pt x="3178" y="1804"/>
                </a:lnTo>
                <a:lnTo>
                  <a:pt x="3181" y="1805"/>
                </a:lnTo>
                <a:lnTo>
                  <a:pt x="3185" y="1808"/>
                </a:lnTo>
                <a:lnTo>
                  <a:pt x="3188" y="1812"/>
                </a:lnTo>
                <a:lnTo>
                  <a:pt x="3193" y="1819"/>
                </a:lnTo>
                <a:lnTo>
                  <a:pt x="3197" y="1832"/>
                </a:lnTo>
                <a:lnTo>
                  <a:pt x="3198" y="1841"/>
                </a:lnTo>
                <a:lnTo>
                  <a:pt x="3200" y="1851"/>
                </a:lnTo>
                <a:lnTo>
                  <a:pt x="3200" y="1854"/>
                </a:lnTo>
                <a:lnTo>
                  <a:pt x="3198" y="1867"/>
                </a:lnTo>
                <a:lnTo>
                  <a:pt x="3195" y="1877"/>
                </a:lnTo>
                <a:lnTo>
                  <a:pt x="3186" y="1903"/>
                </a:lnTo>
                <a:lnTo>
                  <a:pt x="3181" y="1912"/>
                </a:lnTo>
                <a:lnTo>
                  <a:pt x="3179" y="1917"/>
                </a:lnTo>
                <a:lnTo>
                  <a:pt x="3178" y="1920"/>
                </a:lnTo>
                <a:lnTo>
                  <a:pt x="3178" y="1924"/>
                </a:lnTo>
                <a:lnTo>
                  <a:pt x="3179" y="1925"/>
                </a:lnTo>
                <a:lnTo>
                  <a:pt x="3179" y="1926"/>
                </a:lnTo>
                <a:lnTo>
                  <a:pt x="3177" y="1927"/>
                </a:lnTo>
                <a:lnTo>
                  <a:pt x="3176" y="1928"/>
                </a:lnTo>
                <a:lnTo>
                  <a:pt x="3176" y="1931"/>
                </a:lnTo>
                <a:lnTo>
                  <a:pt x="3177" y="1934"/>
                </a:lnTo>
                <a:lnTo>
                  <a:pt x="3177" y="1937"/>
                </a:lnTo>
                <a:lnTo>
                  <a:pt x="3176" y="1942"/>
                </a:lnTo>
                <a:lnTo>
                  <a:pt x="3171" y="1951"/>
                </a:lnTo>
                <a:lnTo>
                  <a:pt x="3169" y="1953"/>
                </a:lnTo>
                <a:lnTo>
                  <a:pt x="3164" y="1954"/>
                </a:lnTo>
                <a:lnTo>
                  <a:pt x="3159" y="1956"/>
                </a:lnTo>
                <a:lnTo>
                  <a:pt x="3152" y="1956"/>
                </a:lnTo>
                <a:lnTo>
                  <a:pt x="3151" y="1958"/>
                </a:lnTo>
                <a:lnTo>
                  <a:pt x="3151" y="1959"/>
                </a:lnTo>
                <a:lnTo>
                  <a:pt x="3149" y="1958"/>
                </a:lnTo>
                <a:lnTo>
                  <a:pt x="3147" y="1959"/>
                </a:lnTo>
                <a:lnTo>
                  <a:pt x="3144" y="1959"/>
                </a:lnTo>
                <a:lnTo>
                  <a:pt x="3143" y="1958"/>
                </a:lnTo>
                <a:lnTo>
                  <a:pt x="3141" y="1958"/>
                </a:lnTo>
                <a:lnTo>
                  <a:pt x="3134" y="1958"/>
                </a:lnTo>
                <a:lnTo>
                  <a:pt x="3133" y="1958"/>
                </a:lnTo>
                <a:lnTo>
                  <a:pt x="3134" y="1959"/>
                </a:lnTo>
                <a:lnTo>
                  <a:pt x="3139" y="1960"/>
                </a:lnTo>
                <a:lnTo>
                  <a:pt x="3143" y="1961"/>
                </a:lnTo>
                <a:lnTo>
                  <a:pt x="3144" y="1962"/>
                </a:lnTo>
                <a:lnTo>
                  <a:pt x="3145" y="1964"/>
                </a:lnTo>
                <a:lnTo>
                  <a:pt x="3147" y="1969"/>
                </a:lnTo>
                <a:lnTo>
                  <a:pt x="3147" y="1974"/>
                </a:lnTo>
                <a:lnTo>
                  <a:pt x="3147" y="1976"/>
                </a:lnTo>
                <a:lnTo>
                  <a:pt x="3144" y="1977"/>
                </a:lnTo>
                <a:lnTo>
                  <a:pt x="3137" y="1978"/>
                </a:lnTo>
                <a:lnTo>
                  <a:pt x="3135" y="1981"/>
                </a:lnTo>
                <a:lnTo>
                  <a:pt x="3134" y="1983"/>
                </a:lnTo>
                <a:lnTo>
                  <a:pt x="3135" y="1984"/>
                </a:lnTo>
                <a:lnTo>
                  <a:pt x="3137" y="1985"/>
                </a:lnTo>
                <a:lnTo>
                  <a:pt x="3141" y="1987"/>
                </a:lnTo>
                <a:lnTo>
                  <a:pt x="3142" y="1987"/>
                </a:lnTo>
                <a:lnTo>
                  <a:pt x="3144" y="1985"/>
                </a:lnTo>
                <a:lnTo>
                  <a:pt x="3145" y="1985"/>
                </a:lnTo>
                <a:lnTo>
                  <a:pt x="3147" y="1987"/>
                </a:lnTo>
                <a:lnTo>
                  <a:pt x="3149" y="1988"/>
                </a:lnTo>
                <a:lnTo>
                  <a:pt x="3151" y="1995"/>
                </a:lnTo>
                <a:lnTo>
                  <a:pt x="3154" y="2003"/>
                </a:lnTo>
                <a:lnTo>
                  <a:pt x="3152" y="2004"/>
                </a:lnTo>
                <a:lnTo>
                  <a:pt x="3145" y="2005"/>
                </a:lnTo>
                <a:lnTo>
                  <a:pt x="3144" y="2007"/>
                </a:lnTo>
                <a:lnTo>
                  <a:pt x="3144" y="2012"/>
                </a:lnTo>
                <a:lnTo>
                  <a:pt x="3145" y="2019"/>
                </a:lnTo>
                <a:lnTo>
                  <a:pt x="3148" y="2020"/>
                </a:lnTo>
                <a:lnTo>
                  <a:pt x="3154" y="2020"/>
                </a:lnTo>
                <a:lnTo>
                  <a:pt x="3156" y="2023"/>
                </a:lnTo>
                <a:lnTo>
                  <a:pt x="3158" y="2028"/>
                </a:lnTo>
                <a:lnTo>
                  <a:pt x="3159" y="2033"/>
                </a:lnTo>
                <a:lnTo>
                  <a:pt x="3161" y="2037"/>
                </a:lnTo>
                <a:lnTo>
                  <a:pt x="3161" y="2040"/>
                </a:lnTo>
                <a:lnTo>
                  <a:pt x="3161" y="2042"/>
                </a:lnTo>
                <a:lnTo>
                  <a:pt x="3159" y="2047"/>
                </a:lnTo>
                <a:lnTo>
                  <a:pt x="3157" y="2048"/>
                </a:lnTo>
                <a:lnTo>
                  <a:pt x="3156" y="2049"/>
                </a:lnTo>
                <a:lnTo>
                  <a:pt x="3157" y="2052"/>
                </a:lnTo>
                <a:lnTo>
                  <a:pt x="3156" y="2053"/>
                </a:lnTo>
                <a:lnTo>
                  <a:pt x="3156" y="2056"/>
                </a:lnTo>
                <a:lnTo>
                  <a:pt x="3154" y="2057"/>
                </a:lnTo>
                <a:lnTo>
                  <a:pt x="3155" y="2059"/>
                </a:lnTo>
                <a:lnTo>
                  <a:pt x="3155" y="2060"/>
                </a:lnTo>
                <a:lnTo>
                  <a:pt x="3154" y="2060"/>
                </a:lnTo>
                <a:lnTo>
                  <a:pt x="3152" y="2061"/>
                </a:lnTo>
                <a:lnTo>
                  <a:pt x="3156" y="2068"/>
                </a:lnTo>
                <a:lnTo>
                  <a:pt x="3161" y="2077"/>
                </a:lnTo>
                <a:lnTo>
                  <a:pt x="3162" y="2079"/>
                </a:lnTo>
                <a:lnTo>
                  <a:pt x="3157" y="2096"/>
                </a:lnTo>
                <a:lnTo>
                  <a:pt x="3154" y="2097"/>
                </a:lnTo>
                <a:lnTo>
                  <a:pt x="3152" y="2100"/>
                </a:lnTo>
                <a:lnTo>
                  <a:pt x="3149" y="2100"/>
                </a:lnTo>
                <a:lnTo>
                  <a:pt x="3148" y="2100"/>
                </a:lnTo>
                <a:lnTo>
                  <a:pt x="3148" y="2104"/>
                </a:lnTo>
                <a:lnTo>
                  <a:pt x="3151" y="2105"/>
                </a:lnTo>
                <a:lnTo>
                  <a:pt x="3151" y="2109"/>
                </a:lnTo>
                <a:lnTo>
                  <a:pt x="3144" y="2126"/>
                </a:lnTo>
                <a:lnTo>
                  <a:pt x="3143" y="2135"/>
                </a:lnTo>
                <a:lnTo>
                  <a:pt x="3143" y="2141"/>
                </a:lnTo>
                <a:lnTo>
                  <a:pt x="3142" y="2147"/>
                </a:lnTo>
                <a:lnTo>
                  <a:pt x="3140" y="2150"/>
                </a:lnTo>
                <a:lnTo>
                  <a:pt x="3134" y="2158"/>
                </a:lnTo>
                <a:lnTo>
                  <a:pt x="3130" y="2169"/>
                </a:lnTo>
                <a:lnTo>
                  <a:pt x="3125" y="2181"/>
                </a:lnTo>
                <a:lnTo>
                  <a:pt x="3116" y="2190"/>
                </a:lnTo>
                <a:lnTo>
                  <a:pt x="3093" y="2212"/>
                </a:lnTo>
                <a:lnTo>
                  <a:pt x="3089" y="2218"/>
                </a:lnTo>
                <a:lnTo>
                  <a:pt x="3086" y="2219"/>
                </a:lnTo>
                <a:lnTo>
                  <a:pt x="3080" y="2224"/>
                </a:lnTo>
                <a:lnTo>
                  <a:pt x="3076" y="2227"/>
                </a:lnTo>
                <a:lnTo>
                  <a:pt x="3065" y="2232"/>
                </a:lnTo>
                <a:lnTo>
                  <a:pt x="3061" y="2235"/>
                </a:lnTo>
                <a:lnTo>
                  <a:pt x="3058" y="2235"/>
                </a:lnTo>
                <a:lnTo>
                  <a:pt x="3057" y="2234"/>
                </a:lnTo>
                <a:lnTo>
                  <a:pt x="3056" y="2234"/>
                </a:lnTo>
                <a:lnTo>
                  <a:pt x="3055" y="2237"/>
                </a:lnTo>
                <a:lnTo>
                  <a:pt x="3055" y="2240"/>
                </a:lnTo>
                <a:lnTo>
                  <a:pt x="3053" y="2243"/>
                </a:lnTo>
                <a:lnTo>
                  <a:pt x="3041" y="2251"/>
                </a:lnTo>
                <a:lnTo>
                  <a:pt x="3040" y="2256"/>
                </a:lnTo>
                <a:lnTo>
                  <a:pt x="3036" y="2258"/>
                </a:lnTo>
                <a:lnTo>
                  <a:pt x="3033" y="2260"/>
                </a:lnTo>
                <a:lnTo>
                  <a:pt x="3025" y="2261"/>
                </a:lnTo>
                <a:lnTo>
                  <a:pt x="3022" y="2263"/>
                </a:lnTo>
                <a:lnTo>
                  <a:pt x="3006" y="2264"/>
                </a:lnTo>
                <a:lnTo>
                  <a:pt x="3005" y="2265"/>
                </a:lnTo>
                <a:lnTo>
                  <a:pt x="3004" y="2268"/>
                </a:lnTo>
                <a:lnTo>
                  <a:pt x="3003" y="2269"/>
                </a:lnTo>
                <a:lnTo>
                  <a:pt x="2993" y="2272"/>
                </a:lnTo>
                <a:lnTo>
                  <a:pt x="2991" y="2273"/>
                </a:lnTo>
                <a:lnTo>
                  <a:pt x="2974" y="2272"/>
                </a:lnTo>
                <a:lnTo>
                  <a:pt x="2970" y="2273"/>
                </a:lnTo>
                <a:lnTo>
                  <a:pt x="2965" y="2276"/>
                </a:lnTo>
                <a:lnTo>
                  <a:pt x="2960" y="2278"/>
                </a:lnTo>
                <a:lnTo>
                  <a:pt x="2952" y="2279"/>
                </a:lnTo>
                <a:lnTo>
                  <a:pt x="2950" y="2279"/>
                </a:lnTo>
                <a:lnTo>
                  <a:pt x="2945" y="2282"/>
                </a:lnTo>
                <a:lnTo>
                  <a:pt x="2941" y="2282"/>
                </a:lnTo>
                <a:lnTo>
                  <a:pt x="2936" y="2283"/>
                </a:lnTo>
                <a:lnTo>
                  <a:pt x="2933" y="2282"/>
                </a:lnTo>
                <a:lnTo>
                  <a:pt x="2929" y="2284"/>
                </a:lnTo>
                <a:lnTo>
                  <a:pt x="2927" y="2284"/>
                </a:lnTo>
                <a:lnTo>
                  <a:pt x="2924" y="2283"/>
                </a:lnTo>
                <a:lnTo>
                  <a:pt x="2918" y="2283"/>
                </a:lnTo>
                <a:lnTo>
                  <a:pt x="2906" y="2289"/>
                </a:lnTo>
                <a:lnTo>
                  <a:pt x="2898" y="2294"/>
                </a:lnTo>
                <a:lnTo>
                  <a:pt x="2889" y="2299"/>
                </a:lnTo>
                <a:lnTo>
                  <a:pt x="2888" y="2300"/>
                </a:lnTo>
                <a:lnTo>
                  <a:pt x="2884" y="2306"/>
                </a:lnTo>
                <a:lnTo>
                  <a:pt x="2883" y="2307"/>
                </a:lnTo>
                <a:lnTo>
                  <a:pt x="2877" y="2307"/>
                </a:lnTo>
                <a:lnTo>
                  <a:pt x="2871" y="2309"/>
                </a:lnTo>
                <a:lnTo>
                  <a:pt x="2866" y="2311"/>
                </a:lnTo>
                <a:lnTo>
                  <a:pt x="2856" y="2311"/>
                </a:lnTo>
                <a:lnTo>
                  <a:pt x="2854" y="2308"/>
                </a:lnTo>
                <a:lnTo>
                  <a:pt x="2853" y="2308"/>
                </a:lnTo>
                <a:lnTo>
                  <a:pt x="2850" y="2308"/>
                </a:lnTo>
                <a:lnTo>
                  <a:pt x="2848" y="2308"/>
                </a:lnTo>
                <a:lnTo>
                  <a:pt x="2845" y="2309"/>
                </a:lnTo>
                <a:lnTo>
                  <a:pt x="2839" y="2312"/>
                </a:lnTo>
                <a:lnTo>
                  <a:pt x="2834" y="2313"/>
                </a:lnTo>
                <a:lnTo>
                  <a:pt x="2833" y="2314"/>
                </a:lnTo>
                <a:lnTo>
                  <a:pt x="2832" y="2319"/>
                </a:lnTo>
                <a:lnTo>
                  <a:pt x="2831" y="2320"/>
                </a:lnTo>
                <a:lnTo>
                  <a:pt x="2828" y="2320"/>
                </a:lnTo>
                <a:lnTo>
                  <a:pt x="2826" y="2320"/>
                </a:lnTo>
                <a:lnTo>
                  <a:pt x="2824" y="2320"/>
                </a:lnTo>
                <a:lnTo>
                  <a:pt x="2818" y="2325"/>
                </a:lnTo>
                <a:lnTo>
                  <a:pt x="2817" y="2325"/>
                </a:lnTo>
                <a:lnTo>
                  <a:pt x="2812" y="2322"/>
                </a:lnTo>
                <a:lnTo>
                  <a:pt x="2810" y="2322"/>
                </a:lnTo>
                <a:lnTo>
                  <a:pt x="2807" y="2322"/>
                </a:lnTo>
                <a:lnTo>
                  <a:pt x="2806" y="2322"/>
                </a:lnTo>
                <a:lnTo>
                  <a:pt x="2805" y="2322"/>
                </a:lnTo>
                <a:lnTo>
                  <a:pt x="2805" y="2321"/>
                </a:lnTo>
                <a:lnTo>
                  <a:pt x="2807" y="2321"/>
                </a:lnTo>
                <a:lnTo>
                  <a:pt x="2807" y="2320"/>
                </a:lnTo>
                <a:lnTo>
                  <a:pt x="2806" y="2320"/>
                </a:lnTo>
                <a:lnTo>
                  <a:pt x="2802" y="2321"/>
                </a:lnTo>
                <a:lnTo>
                  <a:pt x="2799" y="2321"/>
                </a:lnTo>
                <a:lnTo>
                  <a:pt x="2795" y="2321"/>
                </a:lnTo>
                <a:lnTo>
                  <a:pt x="2794" y="2321"/>
                </a:lnTo>
                <a:lnTo>
                  <a:pt x="2792" y="2321"/>
                </a:lnTo>
                <a:lnTo>
                  <a:pt x="2790" y="2321"/>
                </a:lnTo>
                <a:lnTo>
                  <a:pt x="2788" y="2323"/>
                </a:lnTo>
                <a:lnTo>
                  <a:pt x="2785" y="2323"/>
                </a:lnTo>
                <a:lnTo>
                  <a:pt x="2784" y="2323"/>
                </a:lnTo>
                <a:lnTo>
                  <a:pt x="2778" y="2322"/>
                </a:lnTo>
                <a:lnTo>
                  <a:pt x="2777" y="2322"/>
                </a:lnTo>
                <a:lnTo>
                  <a:pt x="2774" y="2325"/>
                </a:lnTo>
                <a:lnTo>
                  <a:pt x="2771" y="2325"/>
                </a:lnTo>
                <a:lnTo>
                  <a:pt x="2761" y="2323"/>
                </a:lnTo>
                <a:lnTo>
                  <a:pt x="2756" y="2322"/>
                </a:lnTo>
                <a:lnTo>
                  <a:pt x="2753" y="2321"/>
                </a:lnTo>
                <a:lnTo>
                  <a:pt x="2742" y="2319"/>
                </a:lnTo>
                <a:lnTo>
                  <a:pt x="2741" y="2316"/>
                </a:lnTo>
                <a:lnTo>
                  <a:pt x="2735" y="2314"/>
                </a:lnTo>
                <a:lnTo>
                  <a:pt x="2725" y="2311"/>
                </a:lnTo>
                <a:lnTo>
                  <a:pt x="2718" y="2311"/>
                </a:lnTo>
                <a:lnTo>
                  <a:pt x="2712" y="2309"/>
                </a:lnTo>
                <a:lnTo>
                  <a:pt x="2709" y="2307"/>
                </a:lnTo>
                <a:lnTo>
                  <a:pt x="2705" y="2307"/>
                </a:lnTo>
                <a:lnTo>
                  <a:pt x="2705" y="2308"/>
                </a:lnTo>
                <a:lnTo>
                  <a:pt x="2704" y="2308"/>
                </a:lnTo>
                <a:lnTo>
                  <a:pt x="2705" y="2313"/>
                </a:lnTo>
                <a:lnTo>
                  <a:pt x="2705" y="2318"/>
                </a:lnTo>
                <a:lnTo>
                  <a:pt x="2704" y="2320"/>
                </a:lnTo>
                <a:lnTo>
                  <a:pt x="2702" y="2322"/>
                </a:lnTo>
                <a:lnTo>
                  <a:pt x="2696" y="2322"/>
                </a:lnTo>
                <a:lnTo>
                  <a:pt x="2695" y="2322"/>
                </a:lnTo>
                <a:lnTo>
                  <a:pt x="2695" y="2326"/>
                </a:lnTo>
                <a:lnTo>
                  <a:pt x="2696" y="2327"/>
                </a:lnTo>
                <a:lnTo>
                  <a:pt x="2699" y="2328"/>
                </a:lnTo>
                <a:lnTo>
                  <a:pt x="2703" y="2329"/>
                </a:lnTo>
                <a:lnTo>
                  <a:pt x="2705" y="2332"/>
                </a:lnTo>
                <a:lnTo>
                  <a:pt x="2708" y="2333"/>
                </a:lnTo>
                <a:lnTo>
                  <a:pt x="2709" y="2334"/>
                </a:lnTo>
                <a:lnTo>
                  <a:pt x="2709" y="2340"/>
                </a:lnTo>
                <a:lnTo>
                  <a:pt x="2708" y="2344"/>
                </a:lnTo>
                <a:lnTo>
                  <a:pt x="2706" y="2349"/>
                </a:lnTo>
                <a:lnTo>
                  <a:pt x="2704" y="2356"/>
                </a:lnTo>
                <a:lnTo>
                  <a:pt x="2702" y="2358"/>
                </a:lnTo>
                <a:lnTo>
                  <a:pt x="2690" y="2370"/>
                </a:lnTo>
                <a:lnTo>
                  <a:pt x="2689" y="2371"/>
                </a:lnTo>
                <a:lnTo>
                  <a:pt x="2689" y="2372"/>
                </a:lnTo>
                <a:lnTo>
                  <a:pt x="2688" y="2373"/>
                </a:lnTo>
                <a:lnTo>
                  <a:pt x="2687" y="2375"/>
                </a:lnTo>
                <a:lnTo>
                  <a:pt x="2687" y="2377"/>
                </a:lnTo>
                <a:lnTo>
                  <a:pt x="2686" y="2379"/>
                </a:lnTo>
                <a:lnTo>
                  <a:pt x="2677" y="2387"/>
                </a:lnTo>
                <a:lnTo>
                  <a:pt x="2676" y="2392"/>
                </a:lnTo>
                <a:lnTo>
                  <a:pt x="2676" y="2400"/>
                </a:lnTo>
                <a:lnTo>
                  <a:pt x="2676" y="2405"/>
                </a:lnTo>
                <a:lnTo>
                  <a:pt x="2674" y="2407"/>
                </a:lnTo>
                <a:lnTo>
                  <a:pt x="2668" y="2412"/>
                </a:lnTo>
                <a:lnTo>
                  <a:pt x="2665" y="2413"/>
                </a:lnTo>
                <a:lnTo>
                  <a:pt x="2656" y="2415"/>
                </a:lnTo>
                <a:lnTo>
                  <a:pt x="2653" y="2416"/>
                </a:lnTo>
                <a:lnTo>
                  <a:pt x="2646" y="2419"/>
                </a:lnTo>
                <a:lnTo>
                  <a:pt x="2611" y="2419"/>
                </a:lnTo>
                <a:lnTo>
                  <a:pt x="2605" y="2418"/>
                </a:lnTo>
                <a:lnTo>
                  <a:pt x="2596" y="2416"/>
                </a:lnTo>
                <a:lnTo>
                  <a:pt x="2591" y="2415"/>
                </a:lnTo>
                <a:lnTo>
                  <a:pt x="2587" y="2413"/>
                </a:lnTo>
                <a:lnTo>
                  <a:pt x="2583" y="2412"/>
                </a:lnTo>
                <a:lnTo>
                  <a:pt x="2567" y="2411"/>
                </a:lnTo>
                <a:lnTo>
                  <a:pt x="2561" y="2411"/>
                </a:lnTo>
                <a:lnTo>
                  <a:pt x="2550" y="2411"/>
                </a:lnTo>
                <a:lnTo>
                  <a:pt x="2539" y="2404"/>
                </a:lnTo>
                <a:lnTo>
                  <a:pt x="2536" y="2402"/>
                </a:lnTo>
                <a:lnTo>
                  <a:pt x="2533" y="2400"/>
                </a:lnTo>
                <a:lnTo>
                  <a:pt x="2530" y="2399"/>
                </a:lnTo>
                <a:lnTo>
                  <a:pt x="2529" y="2399"/>
                </a:lnTo>
                <a:lnTo>
                  <a:pt x="2511" y="2383"/>
                </a:lnTo>
                <a:lnTo>
                  <a:pt x="2509" y="2379"/>
                </a:lnTo>
                <a:lnTo>
                  <a:pt x="2507" y="2378"/>
                </a:lnTo>
                <a:lnTo>
                  <a:pt x="2505" y="2376"/>
                </a:lnTo>
                <a:lnTo>
                  <a:pt x="2502" y="2372"/>
                </a:lnTo>
                <a:lnTo>
                  <a:pt x="2500" y="2372"/>
                </a:lnTo>
                <a:lnTo>
                  <a:pt x="2495" y="2372"/>
                </a:lnTo>
                <a:lnTo>
                  <a:pt x="2493" y="2370"/>
                </a:lnTo>
                <a:lnTo>
                  <a:pt x="2490" y="2369"/>
                </a:lnTo>
                <a:lnTo>
                  <a:pt x="2487" y="2369"/>
                </a:lnTo>
                <a:lnTo>
                  <a:pt x="2485" y="2369"/>
                </a:lnTo>
                <a:lnTo>
                  <a:pt x="2481" y="2370"/>
                </a:lnTo>
                <a:lnTo>
                  <a:pt x="2475" y="2373"/>
                </a:lnTo>
                <a:lnTo>
                  <a:pt x="2469" y="2375"/>
                </a:lnTo>
                <a:lnTo>
                  <a:pt x="2467" y="2375"/>
                </a:lnTo>
                <a:lnTo>
                  <a:pt x="2467" y="2373"/>
                </a:lnTo>
                <a:lnTo>
                  <a:pt x="2465" y="2369"/>
                </a:lnTo>
                <a:lnTo>
                  <a:pt x="2464" y="2365"/>
                </a:lnTo>
                <a:lnTo>
                  <a:pt x="2461" y="2362"/>
                </a:lnTo>
                <a:lnTo>
                  <a:pt x="2460" y="2359"/>
                </a:lnTo>
                <a:lnTo>
                  <a:pt x="2457" y="2356"/>
                </a:lnTo>
                <a:lnTo>
                  <a:pt x="2456" y="2354"/>
                </a:lnTo>
                <a:lnTo>
                  <a:pt x="2456" y="2351"/>
                </a:lnTo>
                <a:lnTo>
                  <a:pt x="2454" y="2345"/>
                </a:lnTo>
                <a:lnTo>
                  <a:pt x="2454" y="2344"/>
                </a:lnTo>
                <a:lnTo>
                  <a:pt x="2450" y="2340"/>
                </a:lnTo>
                <a:lnTo>
                  <a:pt x="2445" y="2339"/>
                </a:lnTo>
                <a:lnTo>
                  <a:pt x="2442" y="2336"/>
                </a:lnTo>
                <a:lnTo>
                  <a:pt x="2440" y="2336"/>
                </a:lnTo>
                <a:lnTo>
                  <a:pt x="2438" y="2337"/>
                </a:lnTo>
                <a:lnTo>
                  <a:pt x="2437" y="2340"/>
                </a:lnTo>
                <a:lnTo>
                  <a:pt x="2436" y="2344"/>
                </a:lnTo>
                <a:lnTo>
                  <a:pt x="2435" y="2347"/>
                </a:lnTo>
                <a:lnTo>
                  <a:pt x="2433" y="2348"/>
                </a:lnTo>
                <a:lnTo>
                  <a:pt x="2432" y="2347"/>
                </a:lnTo>
                <a:lnTo>
                  <a:pt x="2430" y="2347"/>
                </a:lnTo>
                <a:lnTo>
                  <a:pt x="2428" y="2345"/>
                </a:lnTo>
                <a:lnTo>
                  <a:pt x="2423" y="2344"/>
                </a:lnTo>
                <a:lnTo>
                  <a:pt x="2418" y="2342"/>
                </a:lnTo>
                <a:lnTo>
                  <a:pt x="2416" y="2341"/>
                </a:lnTo>
                <a:lnTo>
                  <a:pt x="2415" y="2342"/>
                </a:lnTo>
                <a:lnTo>
                  <a:pt x="2413" y="2343"/>
                </a:lnTo>
                <a:lnTo>
                  <a:pt x="2411" y="2345"/>
                </a:lnTo>
                <a:lnTo>
                  <a:pt x="2410" y="2354"/>
                </a:lnTo>
                <a:lnTo>
                  <a:pt x="2406" y="2361"/>
                </a:lnTo>
                <a:lnTo>
                  <a:pt x="2403" y="2363"/>
                </a:lnTo>
                <a:lnTo>
                  <a:pt x="2401" y="2368"/>
                </a:lnTo>
                <a:lnTo>
                  <a:pt x="2396" y="2371"/>
                </a:lnTo>
                <a:lnTo>
                  <a:pt x="2395" y="2375"/>
                </a:lnTo>
                <a:lnTo>
                  <a:pt x="2393" y="2376"/>
                </a:lnTo>
                <a:lnTo>
                  <a:pt x="2392" y="2377"/>
                </a:lnTo>
                <a:lnTo>
                  <a:pt x="2388" y="2378"/>
                </a:lnTo>
                <a:lnTo>
                  <a:pt x="2381" y="2384"/>
                </a:lnTo>
                <a:lnTo>
                  <a:pt x="2375" y="2385"/>
                </a:lnTo>
                <a:lnTo>
                  <a:pt x="2366" y="2383"/>
                </a:lnTo>
                <a:lnTo>
                  <a:pt x="2359" y="2381"/>
                </a:lnTo>
                <a:lnTo>
                  <a:pt x="2354" y="2381"/>
                </a:lnTo>
                <a:lnTo>
                  <a:pt x="2352" y="2380"/>
                </a:lnTo>
                <a:lnTo>
                  <a:pt x="2345" y="2377"/>
                </a:lnTo>
                <a:lnTo>
                  <a:pt x="2343" y="2375"/>
                </a:lnTo>
                <a:lnTo>
                  <a:pt x="2339" y="2372"/>
                </a:lnTo>
                <a:lnTo>
                  <a:pt x="2337" y="2370"/>
                </a:lnTo>
                <a:lnTo>
                  <a:pt x="2336" y="2368"/>
                </a:lnTo>
                <a:lnTo>
                  <a:pt x="2335" y="2365"/>
                </a:lnTo>
                <a:lnTo>
                  <a:pt x="2337" y="2362"/>
                </a:lnTo>
                <a:lnTo>
                  <a:pt x="2339" y="2359"/>
                </a:lnTo>
                <a:lnTo>
                  <a:pt x="2338" y="2357"/>
                </a:lnTo>
                <a:lnTo>
                  <a:pt x="2338" y="2356"/>
                </a:lnTo>
                <a:lnTo>
                  <a:pt x="2338" y="2354"/>
                </a:lnTo>
                <a:lnTo>
                  <a:pt x="2339" y="2352"/>
                </a:lnTo>
                <a:lnTo>
                  <a:pt x="2342" y="2351"/>
                </a:lnTo>
                <a:lnTo>
                  <a:pt x="2343" y="2350"/>
                </a:lnTo>
                <a:lnTo>
                  <a:pt x="2343" y="2349"/>
                </a:lnTo>
                <a:lnTo>
                  <a:pt x="2336" y="2340"/>
                </a:lnTo>
                <a:lnTo>
                  <a:pt x="2335" y="2337"/>
                </a:lnTo>
                <a:lnTo>
                  <a:pt x="2336" y="2335"/>
                </a:lnTo>
                <a:lnTo>
                  <a:pt x="2337" y="2332"/>
                </a:lnTo>
                <a:lnTo>
                  <a:pt x="2337" y="2322"/>
                </a:lnTo>
                <a:lnTo>
                  <a:pt x="2338" y="2321"/>
                </a:lnTo>
                <a:lnTo>
                  <a:pt x="2341" y="2319"/>
                </a:lnTo>
                <a:lnTo>
                  <a:pt x="2341" y="2318"/>
                </a:lnTo>
                <a:lnTo>
                  <a:pt x="2342" y="2315"/>
                </a:lnTo>
                <a:lnTo>
                  <a:pt x="2342" y="2311"/>
                </a:lnTo>
                <a:lnTo>
                  <a:pt x="2342" y="2304"/>
                </a:lnTo>
                <a:lnTo>
                  <a:pt x="2339" y="2301"/>
                </a:lnTo>
                <a:lnTo>
                  <a:pt x="2338" y="2299"/>
                </a:lnTo>
                <a:lnTo>
                  <a:pt x="2338" y="2287"/>
                </a:lnTo>
                <a:lnTo>
                  <a:pt x="2335" y="2284"/>
                </a:lnTo>
                <a:lnTo>
                  <a:pt x="2332" y="2278"/>
                </a:lnTo>
                <a:lnTo>
                  <a:pt x="2332" y="2272"/>
                </a:lnTo>
                <a:lnTo>
                  <a:pt x="2335" y="2262"/>
                </a:lnTo>
                <a:lnTo>
                  <a:pt x="2341" y="2256"/>
                </a:lnTo>
                <a:lnTo>
                  <a:pt x="2343" y="2253"/>
                </a:lnTo>
                <a:lnTo>
                  <a:pt x="2344" y="2249"/>
                </a:lnTo>
                <a:lnTo>
                  <a:pt x="2344" y="2243"/>
                </a:lnTo>
                <a:lnTo>
                  <a:pt x="2343" y="2240"/>
                </a:lnTo>
                <a:lnTo>
                  <a:pt x="2345" y="2237"/>
                </a:lnTo>
                <a:lnTo>
                  <a:pt x="2346" y="2237"/>
                </a:lnTo>
                <a:lnTo>
                  <a:pt x="2345" y="2237"/>
                </a:lnTo>
                <a:lnTo>
                  <a:pt x="2344" y="2236"/>
                </a:lnTo>
                <a:lnTo>
                  <a:pt x="2337" y="2236"/>
                </a:lnTo>
                <a:lnTo>
                  <a:pt x="2331" y="2235"/>
                </a:lnTo>
                <a:lnTo>
                  <a:pt x="2329" y="2234"/>
                </a:lnTo>
                <a:lnTo>
                  <a:pt x="2327" y="2233"/>
                </a:lnTo>
                <a:lnTo>
                  <a:pt x="2321" y="2234"/>
                </a:lnTo>
                <a:lnTo>
                  <a:pt x="2314" y="2237"/>
                </a:lnTo>
                <a:lnTo>
                  <a:pt x="2309" y="2237"/>
                </a:lnTo>
                <a:lnTo>
                  <a:pt x="2305" y="2237"/>
                </a:lnTo>
                <a:lnTo>
                  <a:pt x="2298" y="2234"/>
                </a:lnTo>
                <a:lnTo>
                  <a:pt x="2292" y="2233"/>
                </a:lnTo>
                <a:lnTo>
                  <a:pt x="2292" y="2232"/>
                </a:lnTo>
                <a:lnTo>
                  <a:pt x="2292" y="2229"/>
                </a:lnTo>
                <a:lnTo>
                  <a:pt x="2292" y="2227"/>
                </a:lnTo>
                <a:lnTo>
                  <a:pt x="2303" y="2220"/>
                </a:lnTo>
                <a:lnTo>
                  <a:pt x="2305" y="2218"/>
                </a:lnTo>
                <a:lnTo>
                  <a:pt x="2303" y="2214"/>
                </a:lnTo>
                <a:lnTo>
                  <a:pt x="2305" y="2212"/>
                </a:lnTo>
                <a:lnTo>
                  <a:pt x="2308" y="2207"/>
                </a:lnTo>
                <a:lnTo>
                  <a:pt x="2309" y="2204"/>
                </a:lnTo>
                <a:lnTo>
                  <a:pt x="2309" y="2201"/>
                </a:lnTo>
                <a:lnTo>
                  <a:pt x="2302" y="2212"/>
                </a:lnTo>
                <a:lnTo>
                  <a:pt x="2302" y="2219"/>
                </a:lnTo>
                <a:lnTo>
                  <a:pt x="2301" y="2219"/>
                </a:lnTo>
                <a:lnTo>
                  <a:pt x="2298" y="2219"/>
                </a:lnTo>
                <a:lnTo>
                  <a:pt x="2288" y="2226"/>
                </a:lnTo>
                <a:lnTo>
                  <a:pt x="2287" y="2226"/>
                </a:lnTo>
                <a:lnTo>
                  <a:pt x="2284" y="2225"/>
                </a:lnTo>
                <a:lnTo>
                  <a:pt x="2282" y="2225"/>
                </a:lnTo>
                <a:lnTo>
                  <a:pt x="2284" y="2227"/>
                </a:lnTo>
                <a:lnTo>
                  <a:pt x="2287" y="2230"/>
                </a:lnTo>
                <a:lnTo>
                  <a:pt x="2288" y="2233"/>
                </a:lnTo>
                <a:lnTo>
                  <a:pt x="2289" y="2234"/>
                </a:lnTo>
                <a:lnTo>
                  <a:pt x="2292" y="2235"/>
                </a:lnTo>
                <a:lnTo>
                  <a:pt x="2295" y="2236"/>
                </a:lnTo>
                <a:lnTo>
                  <a:pt x="2301" y="2240"/>
                </a:lnTo>
                <a:lnTo>
                  <a:pt x="2306" y="2241"/>
                </a:lnTo>
                <a:lnTo>
                  <a:pt x="2312" y="2241"/>
                </a:lnTo>
                <a:lnTo>
                  <a:pt x="2325" y="2239"/>
                </a:lnTo>
                <a:lnTo>
                  <a:pt x="2331" y="2239"/>
                </a:lnTo>
                <a:lnTo>
                  <a:pt x="2336" y="2240"/>
                </a:lnTo>
                <a:lnTo>
                  <a:pt x="2337" y="2240"/>
                </a:lnTo>
                <a:lnTo>
                  <a:pt x="2341" y="2243"/>
                </a:lnTo>
                <a:lnTo>
                  <a:pt x="2341" y="2246"/>
                </a:lnTo>
                <a:lnTo>
                  <a:pt x="2341" y="2249"/>
                </a:lnTo>
                <a:lnTo>
                  <a:pt x="2338" y="2254"/>
                </a:lnTo>
                <a:lnTo>
                  <a:pt x="2332" y="2257"/>
                </a:lnTo>
                <a:lnTo>
                  <a:pt x="2330" y="2260"/>
                </a:lnTo>
                <a:lnTo>
                  <a:pt x="2328" y="2265"/>
                </a:lnTo>
                <a:lnTo>
                  <a:pt x="2327" y="2271"/>
                </a:lnTo>
                <a:lnTo>
                  <a:pt x="2327" y="2276"/>
                </a:lnTo>
                <a:lnTo>
                  <a:pt x="2328" y="2282"/>
                </a:lnTo>
                <a:lnTo>
                  <a:pt x="2329" y="2289"/>
                </a:lnTo>
                <a:lnTo>
                  <a:pt x="2329" y="2296"/>
                </a:lnTo>
                <a:lnTo>
                  <a:pt x="2328" y="2303"/>
                </a:lnTo>
                <a:lnTo>
                  <a:pt x="2327" y="2309"/>
                </a:lnTo>
                <a:lnTo>
                  <a:pt x="2328" y="2312"/>
                </a:lnTo>
                <a:lnTo>
                  <a:pt x="2329" y="2313"/>
                </a:lnTo>
                <a:lnTo>
                  <a:pt x="2328" y="2316"/>
                </a:lnTo>
                <a:lnTo>
                  <a:pt x="2327" y="2319"/>
                </a:lnTo>
                <a:lnTo>
                  <a:pt x="2321" y="2323"/>
                </a:lnTo>
                <a:lnTo>
                  <a:pt x="2315" y="2326"/>
                </a:lnTo>
                <a:lnTo>
                  <a:pt x="2313" y="2328"/>
                </a:lnTo>
                <a:lnTo>
                  <a:pt x="2312" y="2332"/>
                </a:lnTo>
                <a:lnTo>
                  <a:pt x="2310" y="2335"/>
                </a:lnTo>
                <a:lnTo>
                  <a:pt x="2302" y="2342"/>
                </a:lnTo>
                <a:lnTo>
                  <a:pt x="2300" y="2344"/>
                </a:lnTo>
                <a:lnTo>
                  <a:pt x="2300" y="2347"/>
                </a:lnTo>
                <a:lnTo>
                  <a:pt x="2300" y="2350"/>
                </a:lnTo>
                <a:lnTo>
                  <a:pt x="2301" y="2352"/>
                </a:lnTo>
                <a:lnTo>
                  <a:pt x="2305" y="2354"/>
                </a:lnTo>
                <a:lnTo>
                  <a:pt x="2303" y="2357"/>
                </a:lnTo>
                <a:lnTo>
                  <a:pt x="2301" y="2359"/>
                </a:lnTo>
                <a:lnTo>
                  <a:pt x="2298" y="2361"/>
                </a:lnTo>
                <a:lnTo>
                  <a:pt x="2286" y="2355"/>
                </a:lnTo>
                <a:lnTo>
                  <a:pt x="2284" y="2350"/>
                </a:lnTo>
                <a:lnTo>
                  <a:pt x="2281" y="2349"/>
                </a:lnTo>
                <a:lnTo>
                  <a:pt x="2280" y="2349"/>
                </a:lnTo>
                <a:lnTo>
                  <a:pt x="2279" y="2350"/>
                </a:lnTo>
                <a:lnTo>
                  <a:pt x="2279" y="2354"/>
                </a:lnTo>
                <a:lnTo>
                  <a:pt x="2279" y="2361"/>
                </a:lnTo>
                <a:lnTo>
                  <a:pt x="2280" y="2365"/>
                </a:lnTo>
                <a:lnTo>
                  <a:pt x="2276" y="2376"/>
                </a:lnTo>
                <a:lnTo>
                  <a:pt x="2263" y="2391"/>
                </a:lnTo>
                <a:lnTo>
                  <a:pt x="2258" y="2395"/>
                </a:lnTo>
                <a:lnTo>
                  <a:pt x="2255" y="2399"/>
                </a:lnTo>
                <a:lnTo>
                  <a:pt x="2249" y="2404"/>
                </a:lnTo>
                <a:lnTo>
                  <a:pt x="2242" y="2408"/>
                </a:lnTo>
                <a:lnTo>
                  <a:pt x="2233" y="2419"/>
                </a:lnTo>
                <a:lnTo>
                  <a:pt x="2227" y="2424"/>
                </a:lnTo>
                <a:lnTo>
                  <a:pt x="2200" y="2441"/>
                </a:lnTo>
                <a:lnTo>
                  <a:pt x="2188" y="2445"/>
                </a:lnTo>
                <a:lnTo>
                  <a:pt x="2184" y="2448"/>
                </a:lnTo>
                <a:lnTo>
                  <a:pt x="2181" y="2449"/>
                </a:lnTo>
                <a:lnTo>
                  <a:pt x="2159" y="2456"/>
                </a:lnTo>
                <a:lnTo>
                  <a:pt x="2137" y="2460"/>
                </a:lnTo>
                <a:lnTo>
                  <a:pt x="2127" y="2462"/>
                </a:lnTo>
                <a:lnTo>
                  <a:pt x="2115" y="2463"/>
                </a:lnTo>
                <a:lnTo>
                  <a:pt x="2111" y="2462"/>
                </a:lnTo>
                <a:lnTo>
                  <a:pt x="2092" y="2460"/>
                </a:lnTo>
                <a:lnTo>
                  <a:pt x="2071" y="2462"/>
                </a:lnTo>
                <a:lnTo>
                  <a:pt x="2070" y="2460"/>
                </a:lnTo>
                <a:lnTo>
                  <a:pt x="2065" y="2454"/>
                </a:lnTo>
                <a:lnTo>
                  <a:pt x="2062" y="2451"/>
                </a:lnTo>
                <a:lnTo>
                  <a:pt x="2058" y="2450"/>
                </a:lnTo>
                <a:lnTo>
                  <a:pt x="2051" y="2452"/>
                </a:lnTo>
                <a:lnTo>
                  <a:pt x="2047" y="2456"/>
                </a:lnTo>
                <a:lnTo>
                  <a:pt x="2036" y="2464"/>
                </a:lnTo>
                <a:lnTo>
                  <a:pt x="2029" y="2466"/>
                </a:lnTo>
                <a:lnTo>
                  <a:pt x="2023" y="2470"/>
                </a:lnTo>
                <a:lnTo>
                  <a:pt x="2020" y="2471"/>
                </a:lnTo>
                <a:lnTo>
                  <a:pt x="2006" y="2471"/>
                </a:lnTo>
                <a:lnTo>
                  <a:pt x="1980" y="2472"/>
                </a:lnTo>
                <a:lnTo>
                  <a:pt x="1970" y="2471"/>
                </a:lnTo>
                <a:lnTo>
                  <a:pt x="1964" y="2470"/>
                </a:lnTo>
                <a:lnTo>
                  <a:pt x="1958" y="2469"/>
                </a:lnTo>
                <a:lnTo>
                  <a:pt x="1960" y="2469"/>
                </a:lnTo>
                <a:lnTo>
                  <a:pt x="1954" y="2467"/>
                </a:lnTo>
                <a:lnTo>
                  <a:pt x="1941" y="2467"/>
                </a:lnTo>
                <a:lnTo>
                  <a:pt x="1933" y="2466"/>
                </a:lnTo>
                <a:lnTo>
                  <a:pt x="1929" y="2466"/>
                </a:lnTo>
                <a:lnTo>
                  <a:pt x="1927" y="2467"/>
                </a:lnTo>
                <a:lnTo>
                  <a:pt x="1912" y="2476"/>
                </a:lnTo>
                <a:lnTo>
                  <a:pt x="1900" y="2478"/>
                </a:lnTo>
                <a:lnTo>
                  <a:pt x="1893" y="2480"/>
                </a:lnTo>
                <a:lnTo>
                  <a:pt x="1883" y="2481"/>
                </a:lnTo>
                <a:lnTo>
                  <a:pt x="1876" y="2480"/>
                </a:lnTo>
                <a:lnTo>
                  <a:pt x="1871" y="2480"/>
                </a:lnTo>
                <a:lnTo>
                  <a:pt x="1861" y="2478"/>
                </a:lnTo>
                <a:lnTo>
                  <a:pt x="1848" y="2478"/>
                </a:lnTo>
                <a:lnTo>
                  <a:pt x="1833" y="2478"/>
                </a:lnTo>
                <a:lnTo>
                  <a:pt x="1831" y="2478"/>
                </a:lnTo>
                <a:lnTo>
                  <a:pt x="1828" y="2479"/>
                </a:lnTo>
                <a:lnTo>
                  <a:pt x="1827" y="2480"/>
                </a:lnTo>
                <a:lnTo>
                  <a:pt x="1799" y="2479"/>
                </a:lnTo>
                <a:lnTo>
                  <a:pt x="1791" y="2479"/>
                </a:lnTo>
                <a:lnTo>
                  <a:pt x="1782" y="2477"/>
                </a:lnTo>
                <a:lnTo>
                  <a:pt x="1775" y="2473"/>
                </a:lnTo>
                <a:lnTo>
                  <a:pt x="1770" y="2471"/>
                </a:lnTo>
                <a:lnTo>
                  <a:pt x="1761" y="2462"/>
                </a:lnTo>
                <a:lnTo>
                  <a:pt x="1753" y="2459"/>
                </a:lnTo>
                <a:lnTo>
                  <a:pt x="1751" y="2458"/>
                </a:lnTo>
                <a:lnTo>
                  <a:pt x="1748" y="2457"/>
                </a:lnTo>
                <a:lnTo>
                  <a:pt x="1745" y="2454"/>
                </a:lnTo>
                <a:lnTo>
                  <a:pt x="1737" y="2443"/>
                </a:lnTo>
                <a:lnTo>
                  <a:pt x="1732" y="2436"/>
                </a:lnTo>
                <a:lnTo>
                  <a:pt x="1727" y="2431"/>
                </a:lnTo>
                <a:lnTo>
                  <a:pt x="1725" y="2428"/>
                </a:lnTo>
                <a:lnTo>
                  <a:pt x="1721" y="2424"/>
                </a:lnTo>
                <a:lnTo>
                  <a:pt x="1716" y="2409"/>
                </a:lnTo>
                <a:lnTo>
                  <a:pt x="1712" y="2400"/>
                </a:lnTo>
                <a:lnTo>
                  <a:pt x="1712" y="2390"/>
                </a:lnTo>
                <a:lnTo>
                  <a:pt x="1712" y="2379"/>
                </a:lnTo>
                <a:lnTo>
                  <a:pt x="1716" y="2362"/>
                </a:lnTo>
                <a:lnTo>
                  <a:pt x="1719" y="2349"/>
                </a:lnTo>
                <a:lnTo>
                  <a:pt x="1721" y="2337"/>
                </a:lnTo>
                <a:lnTo>
                  <a:pt x="1724" y="2330"/>
                </a:lnTo>
                <a:lnTo>
                  <a:pt x="1726" y="2327"/>
                </a:lnTo>
                <a:lnTo>
                  <a:pt x="1726" y="2326"/>
                </a:lnTo>
                <a:lnTo>
                  <a:pt x="1727" y="2326"/>
                </a:lnTo>
                <a:lnTo>
                  <a:pt x="1728" y="2323"/>
                </a:lnTo>
                <a:lnTo>
                  <a:pt x="1731" y="2321"/>
                </a:lnTo>
                <a:lnTo>
                  <a:pt x="1732" y="2319"/>
                </a:lnTo>
                <a:lnTo>
                  <a:pt x="1732" y="2313"/>
                </a:lnTo>
                <a:lnTo>
                  <a:pt x="1731" y="2311"/>
                </a:lnTo>
                <a:lnTo>
                  <a:pt x="1731" y="2307"/>
                </a:lnTo>
                <a:lnTo>
                  <a:pt x="1734" y="2300"/>
                </a:lnTo>
                <a:lnTo>
                  <a:pt x="1735" y="2296"/>
                </a:lnTo>
                <a:lnTo>
                  <a:pt x="1738" y="2286"/>
                </a:lnTo>
                <a:lnTo>
                  <a:pt x="1740" y="2280"/>
                </a:lnTo>
                <a:lnTo>
                  <a:pt x="1746" y="2273"/>
                </a:lnTo>
                <a:lnTo>
                  <a:pt x="1754" y="2261"/>
                </a:lnTo>
                <a:lnTo>
                  <a:pt x="1755" y="2260"/>
                </a:lnTo>
                <a:lnTo>
                  <a:pt x="1761" y="2244"/>
                </a:lnTo>
                <a:lnTo>
                  <a:pt x="1763" y="2236"/>
                </a:lnTo>
                <a:lnTo>
                  <a:pt x="1768" y="2230"/>
                </a:lnTo>
                <a:lnTo>
                  <a:pt x="1769" y="2224"/>
                </a:lnTo>
                <a:lnTo>
                  <a:pt x="1770" y="2214"/>
                </a:lnTo>
                <a:lnTo>
                  <a:pt x="1773" y="2210"/>
                </a:lnTo>
                <a:lnTo>
                  <a:pt x="1774" y="2204"/>
                </a:lnTo>
                <a:lnTo>
                  <a:pt x="1773" y="2201"/>
                </a:lnTo>
                <a:lnTo>
                  <a:pt x="1769" y="2211"/>
                </a:lnTo>
                <a:lnTo>
                  <a:pt x="1767" y="2213"/>
                </a:lnTo>
                <a:lnTo>
                  <a:pt x="1766" y="2213"/>
                </a:lnTo>
                <a:lnTo>
                  <a:pt x="1764" y="2212"/>
                </a:lnTo>
                <a:lnTo>
                  <a:pt x="1763" y="2211"/>
                </a:lnTo>
                <a:lnTo>
                  <a:pt x="1761" y="2207"/>
                </a:lnTo>
                <a:lnTo>
                  <a:pt x="1755" y="2201"/>
                </a:lnTo>
                <a:lnTo>
                  <a:pt x="1746" y="2197"/>
                </a:lnTo>
                <a:lnTo>
                  <a:pt x="1741" y="2196"/>
                </a:lnTo>
                <a:lnTo>
                  <a:pt x="1737" y="2193"/>
                </a:lnTo>
                <a:lnTo>
                  <a:pt x="1733" y="2191"/>
                </a:lnTo>
                <a:lnTo>
                  <a:pt x="1732" y="2190"/>
                </a:lnTo>
                <a:lnTo>
                  <a:pt x="1730" y="2189"/>
                </a:lnTo>
                <a:lnTo>
                  <a:pt x="1728" y="2189"/>
                </a:lnTo>
                <a:lnTo>
                  <a:pt x="1726" y="2189"/>
                </a:lnTo>
                <a:lnTo>
                  <a:pt x="1717" y="2185"/>
                </a:lnTo>
                <a:lnTo>
                  <a:pt x="1706" y="2183"/>
                </a:lnTo>
                <a:lnTo>
                  <a:pt x="1705" y="2183"/>
                </a:lnTo>
                <a:lnTo>
                  <a:pt x="1705" y="2182"/>
                </a:lnTo>
                <a:lnTo>
                  <a:pt x="1706" y="2179"/>
                </a:lnTo>
                <a:lnTo>
                  <a:pt x="1710" y="2175"/>
                </a:lnTo>
                <a:lnTo>
                  <a:pt x="1712" y="2170"/>
                </a:lnTo>
                <a:lnTo>
                  <a:pt x="1709" y="2171"/>
                </a:lnTo>
                <a:lnTo>
                  <a:pt x="1706" y="2175"/>
                </a:lnTo>
                <a:lnTo>
                  <a:pt x="1705" y="2178"/>
                </a:lnTo>
                <a:lnTo>
                  <a:pt x="1704" y="2179"/>
                </a:lnTo>
                <a:lnTo>
                  <a:pt x="1699" y="2179"/>
                </a:lnTo>
                <a:lnTo>
                  <a:pt x="1697" y="2181"/>
                </a:lnTo>
                <a:lnTo>
                  <a:pt x="1695" y="2185"/>
                </a:lnTo>
                <a:lnTo>
                  <a:pt x="1692" y="2189"/>
                </a:lnTo>
                <a:lnTo>
                  <a:pt x="1692" y="2191"/>
                </a:lnTo>
                <a:lnTo>
                  <a:pt x="1691" y="2194"/>
                </a:lnTo>
                <a:lnTo>
                  <a:pt x="1690" y="2197"/>
                </a:lnTo>
                <a:lnTo>
                  <a:pt x="1689" y="2199"/>
                </a:lnTo>
                <a:lnTo>
                  <a:pt x="1680" y="2210"/>
                </a:lnTo>
                <a:lnTo>
                  <a:pt x="1672" y="2222"/>
                </a:lnTo>
                <a:lnTo>
                  <a:pt x="1669" y="2224"/>
                </a:lnTo>
                <a:lnTo>
                  <a:pt x="1666" y="2228"/>
                </a:lnTo>
                <a:lnTo>
                  <a:pt x="1660" y="2236"/>
                </a:lnTo>
                <a:lnTo>
                  <a:pt x="1658" y="2240"/>
                </a:lnTo>
                <a:lnTo>
                  <a:pt x="1653" y="2247"/>
                </a:lnTo>
                <a:lnTo>
                  <a:pt x="1651" y="2249"/>
                </a:lnTo>
                <a:lnTo>
                  <a:pt x="1647" y="2256"/>
                </a:lnTo>
                <a:lnTo>
                  <a:pt x="1644" y="2262"/>
                </a:lnTo>
                <a:lnTo>
                  <a:pt x="1638" y="2270"/>
                </a:lnTo>
                <a:lnTo>
                  <a:pt x="1632" y="2276"/>
                </a:lnTo>
                <a:lnTo>
                  <a:pt x="1629" y="2282"/>
                </a:lnTo>
                <a:lnTo>
                  <a:pt x="1627" y="2282"/>
                </a:lnTo>
                <a:lnTo>
                  <a:pt x="1626" y="2283"/>
                </a:lnTo>
                <a:lnTo>
                  <a:pt x="1624" y="2285"/>
                </a:lnTo>
                <a:lnTo>
                  <a:pt x="1612" y="2290"/>
                </a:lnTo>
                <a:lnTo>
                  <a:pt x="1608" y="2293"/>
                </a:lnTo>
                <a:lnTo>
                  <a:pt x="1598" y="2298"/>
                </a:lnTo>
                <a:lnTo>
                  <a:pt x="1591" y="2305"/>
                </a:lnTo>
                <a:lnTo>
                  <a:pt x="1586" y="2308"/>
                </a:lnTo>
                <a:lnTo>
                  <a:pt x="1576" y="2313"/>
                </a:lnTo>
                <a:lnTo>
                  <a:pt x="1560" y="2320"/>
                </a:lnTo>
                <a:lnTo>
                  <a:pt x="1552" y="2321"/>
                </a:lnTo>
                <a:lnTo>
                  <a:pt x="1544" y="2321"/>
                </a:lnTo>
                <a:lnTo>
                  <a:pt x="1543" y="2321"/>
                </a:lnTo>
                <a:lnTo>
                  <a:pt x="1532" y="2319"/>
                </a:lnTo>
                <a:lnTo>
                  <a:pt x="1530" y="2319"/>
                </a:lnTo>
                <a:lnTo>
                  <a:pt x="1526" y="2321"/>
                </a:lnTo>
                <a:lnTo>
                  <a:pt x="1525" y="2321"/>
                </a:lnTo>
                <a:lnTo>
                  <a:pt x="1523" y="2321"/>
                </a:lnTo>
                <a:lnTo>
                  <a:pt x="1519" y="2320"/>
                </a:lnTo>
                <a:lnTo>
                  <a:pt x="1517" y="2318"/>
                </a:lnTo>
                <a:lnTo>
                  <a:pt x="1515" y="2309"/>
                </a:lnTo>
                <a:lnTo>
                  <a:pt x="1512" y="2304"/>
                </a:lnTo>
                <a:lnTo>
                  <a:pt x="1512" y="2300"/>
                </a:lnTo>
                <a:lnTo>
                  <a:pt x="1514" y="2293"/>
                </a:lnTo>
                <a:lnTo>
                  <a:pt x="1514" y="2291"/>
                </a:lnTo>
                <a:lnTo>
                  <a:pt x="1512" y="2283"/>
                </a:lnTo>
                <a:lnTo>
                  <a:pt x="1511" y="2280"/>
                </a:lnTo>
                <a:lnTo>
                  <a:pt x="1511" y="2279"/>
                </a:lnTo>
                <a:lnTo>
                  <a:pt x="1509" y="2273"/>
                </a:lnTo>
                <a:lnTo>
                  <a:pt x="1508" y="2272"/>
                </a:lnTo>
                <a:lnTo>
                  <a:pt x="1504" y="2266"/>
                </a:lnTo>
                <a:lnTo>
                  <a:pt x="1503" y="2264"/>
                </a:lnTo>
                <a:lnTo>
                  <a:pt x="1502" y="2264"/>
                </a:lnTo>
                <a:lnTo>
                  <a:pt x="1500" y="2262"/>
                </a:lnTo>
                <a:lnTo>
                  <a:pt x="1500" y="2261"/>
                </a:lnTo>
                <a:lnTo>
                  <a:pt x="1502" y="2258"/>
                </a:lnTo>
                <a:lnTo>
                  <a:pt x="1505" y="2256"/>
                </a:lnTo>
                <a:lnTo>
                  <a:pt x="1507" y="2255"/>
                </a:lnTo>
                <a:lnTo>
                  <a:pt x="1508" y="2255"/>
                </a:lnTo>
                <a:lnTo>
                  <a:pt x="1511" y="2255"/>
                </a:lnTo>
                <a:lnTo>
                  <a:pt x="1515" y="2257"/>
                </a:lnTo>
                <a:lnTo>
                  <a:pt x="1517" y="2257"/>
                </a:lnTo>
                <a:lnTo>
                  <a:pt x="1519" y="2257"/>
                </a:lnTo>
                <a:lnTo>
                  <a:pt x="1522" y="2258"/>
                </a:lnTo>
                <a:lnTo>
                  <a:pt x="1526" y="2263"/>
                </a:lnTo>
                <a:lnTo>
                  <a:pt x="1527" y="2268"/>
                </a:lnTo>
                <a:lnTo>
                  <a:pt x="1527" y="2269"/>
                </a:lnTo>
                <a:lnTo>
                  <a:pt x="1529" y="2271"/>
                </a:lnTo>
                <a:lnTo>
                  <a:pt x="1531" y="2271"/>
                </a:lnTo>
                <a:lnTo>
                  <a:pt x="1534" y="2270"/>
                </a:lnTo>
                <a:lnTo>
                  <a:pt x="1537" y="2270"/>
                </a:lnTo>
                <a:lnTo>
                  <a:pt x="1540" y="2271"/>
                </a:lnTo>
                <a:lnTo>
                  <a:pt x="1541" y="2271"/>
                </a:lnTo>
                <a:lnTo>
                  <a:pt x="1541" y="2273"/>
                </a:lnTo>
                <a:lnTo>
                  <a:pt x="1543" y="2273"/>
                </a:lnTo>
                <a:lnTo>
                  <a:pt x="1545" y="2272"/>
                </a:lnTo>
                <a:lnTo>
                  <a:pt x="1547" y="2270"/>
                </a:lnTo>
                <a:lnTo>
                  <a:pt x="1548" y="2269"/>
                </a:lnTo>
                <a:lnTo>
                  <a:pt x="1548" y="2266"/>
                </a:lnTo>
                <a:lnTo>
                  <a:pt x="1548" y="2262"/>
                </a:lnTo>
                <a:lnTo>
                  <a:pt x="1548" y="2256"/>
                </a:lnTo>
                <a:lnTo>
                  <a:pt x="1553" y="2250"/>
                </a:lnTo>
                <a:lnTo>
                  <a:pt x="1547" y="2246"/>
                </a:lnTo>
                <a:lnTo>
                  <a:pt x="1544" y="2242"/>
                </a:lnTo>
                <a:lnTo>
                  <a:pt x="1537" y="2239"/>
                </a:lnTo>
                <a:lnTo>
                  <a:pt x="1536" y="2239"/>
                </a:lnTo>
                <a:lnTo>
                  <a:pt x="1536" y="2236"/>
                </a:lnTo>
                <a:lnTo>
                  <a:pt x="1536" y="2235"/>
                </a:lnTo>
                <a:lnTo>
                  <a:pt x="1537" y="2233"/>
                </a:lnTo>
                <a:lnTo>
                  <a:pt x="1539" y="2232"/>
                </a:lnTo>
                <a:lnTo>
                  <a:pt x="1544" y="2230"/>
                </a:lnTo>
                <a:lnTo>
                  <a:pt x="1546" y="2229"/>
                </a:lnTo>
                <a:lnTo>
                  <a:pt x="1550" y="2224"/>
                </a:lnTo>
                <a:lnTo>
                  <a:pt x="1550" y="2222"/>
                </a:lnTo>
                <a:lnTo>
                  <a:pt x="1554" y="2217"/>
                </a:lnTo>
                <a:lnTo>
                  <a:pt x="1555" y="2215"/>
                </a:lnTo>
                <a:lnTo>
                  <a:pt x="1557" y="2215"/>
                </a:lnTo>
                <a:lnTo>
                  <a:pt x="1557" y="2214"/>
                </a:lnTo>
                <a:lnTo>
                  <a:pt x="1559" y="2213"/>
                </a:lnTo>
                <a:lnTo>
                  <a:pt x="1560" y="2211"/>
                </a:lnTo>
                <a:lnTo>
                  <a:pt x="1567" y="2207"/>
                </a:lnTo>
                <a:lnTo>
                  <a:pt x="1573" y="2206"/>
                </a:lnTo>
                <a:lnTo>
                  <a:pt x="1574" y="2204"/>
                </a:lnTo>
                <a:lnTo>
                  <a:pt x="1573" y="2204"/>
                </a:lnTo>
                <a:lnTo>
                  <a:pt x="1567" y="2204"/>
                </a:lnTo>
                <a:lnTo>
                  <a:pt x="1566" y="2204"/>
                </a:lnTo>
                <a:lnTo>
                  <a:pt x="1566" y="2203"/>
                </a:lnTo>
                <a:lnTo>
                  <a:pt x="1567" y="2201"/>
                </a:lnTo>
                <a:lnTo>
                  <a:pt x="1567" y="2200"/>
                </a:lnTo>
                <a:lnTo>
                  <a:pt x="1567" y="2199"/>
                </a:lnTo>
                <a:lnTo>
                  <a:pt x="1567" y="2198"/>
                </a:lnTo>
                <a:lnTo>
                  <a:pt x="1565" y="2199"/>
                </a:lnTo>
                <a:lnTo>
                  <a:pt x="1564" y="2200"/>
                </a:lnTo>
                <a:lnTo>
                  <a:pt x="1561" y="2200"/>
                </a:lnTo>
                <a:lnTo>
                  <a:pt x="1560" y="2199"/>
                </a:lnTo>
                <a:lnTo>
                  <a:pt x="1560" y="2197"/>
                </a:lnTo>
                <a:lnTo>
                  <a:pt x="1560" y="2196"/>
                </a:lnTo>
                <a:lnTo>
                  <a:pt x="1561" y="2193"/>
                </a:lnTo>
                <a:lnTo>
                  <a:pt x="1562" y="2191"/>
                </a:lnTo>
                <a:lnTo>
                  <a:pt x="1560" y="2190"/>
                </a:lnTo>
                <a:lnTo>
                  <a:pt x="1558" y="2190"/>
                </a:lnTo>
                <a:lnTo>
                  <a:pt x="1557" y="2189"/>
                </a:lnTo>
                <a:lnTo>
                  <a:pt x="1554" y="2188"/>
                </a:lnTo>
                <a:lnTo>
                  <a:pt x="1551" y="2188"/>
                </a:lnTo>
                <a:lnTo>
                  <a:pt x="1546" y="2185"/>
                </a:lnTo>
                <a:lnTo>
                  <a:pt x="1543" y="2182"/>
                </a:lnTo>
                <a:lnTo>
                  <a:pt x="1541" y="2177"/>
                </a:lnTo>
                <a:lnTo>
                  <a:pt x="1540" y="2177"/>
                </a:lnTo>
                <a:lnTo>
                  <a:pt x="1538" y="2181"/>
                </a:lnTo>
                <a:lnTo>
                  <a:pt x="1533" y="2186"/>
                </a:lnTo>
                <a:lnTo>
                  <a:pt x="1532" y="2188"/>
                </a:lnTo>
                <a:lnTo>
                  <a:pt x="1529" y="2188"/>
                </a:lnTo>
                <a:lnTo>
                  <a:pt x="1526" y="2186"/>
                </a:lnTo>
                <a:lnTo>
                  <a:pt x="1525" y="2184"/>
                </a:lnTo>
                <a:lnTo>
                  <a:pt x="1523" y="2183"/>
                </a:lnTo>
                <a:lnTo>
                  <a:pt x="1522" y="2181"/>
                </a:lnTo>
                <a:lnTo>
                  <a:pt x="1521" y="2178"/>
                </a:lnTo>
                <a:lnTo>
                  <a:pt x="1521" y="2175"/>
                </a:lnTo>
                <a:lnTo>
                  <a:pt x="1519" y="2174"/>
                </a:lnTo>
                <a:lnTo>
                  <a:pt x="1518" y="2171"/>
                </a:lnTo>
                <a:lnTo>
                  <a:pt x="1517" y="2171"/>
                </a:lnTo>
                <a:lnTo>
                  <a:pt x="1517" y="2172"/>
                </a:lnTo>
                <a:lnTo>
                  <a:pt x="1516" y="2172"/>
                </a:lnTo>
                <a:lnTo>
                  <a:pt x="1515" y="2172"/>
                </a:lnTo>
                <a:lnTo>
                  <a:pt x="1512" y="2172"/>
                </a:lnTo>
                <a:lnTo>
                  <a:pt x="1510" y="2170"/>
                </a:lnTo>
                <a:lnTo>
                  <a:pt x="1509" y="2169"/>
                </a:lnTo>
                <a:lnTo>
                  <a:pt x="1508" y="2164"/>
                </a:lnTo>
                <a:lnTo>
                  <a:pt x="1507" y="2163"/>
                </a:lnTo>
                <a:lnTo>
                  <a:pt x="1507" y="2161"/>
                </a:lnTo>
                <a:lnTo>
                  <a:pt x="1508" y="2158"/>
                </a:lnTo>
                <a:lnTo>
                  <a:pt x="1505" y="2158"/>
                </a:lnTo>
                <a:lnTo>
                  <a:pt x="1504" y="2158"/>
                </a:lnTo>
                <a:lnTo>
                  <a:pt x="1502" y="2157"/>
                </a:lnTo>
                <a:lnTo>
                  <a:pt x="1501" y="2156"/>
                </a:lnTo>
                <a:lnTo>
                  <a:pt x="1498" y="2156"/>
                </a:lnTo>
                <a:lnTo>
                  <a:pt x="1497" y="2156"/>
                </a:lnTo>
                <a:lnTo>
                  <a:pt x="1495" y="2158"/>
                </a:lnTo>
                <a:lnTo>
                  <a:pt x="1493" y="2161"/>
                </a:lnTo>
                <a:lnTo>
                  <a:pt x="1491" y="2161"/>
                </a:lnTo>
                <a:lnTo>
                  <a:pt x="1488" y="2160"/>
                </a:lnTo>
                <a:lnTo>
                  <a:pt x="1487" y="2156"/>
                </a:lnTo>
                <a:lnTo>
                  <a:pt x="1486" y="2151"/>
                </a:lnTo>
                <a:lnTo>
                  <a:pt x="1485" y="2150"/>
                </a:lnTo>
                <a:lnTo>
                  <a:pt x="1480" y="2146"/>
                </a:lnTo>
                <a:lnTo>
                  <a:pt x="1479" y="2140"/>
                </a:lnTo>
                <a:lnTo>
                  <a:pt x="1476" y="2138"/>
                </a:lnTo>
                <a:lnTo>
                  <a:pt x="1476" y="2135"/>
                </a:lnTo>
                <a:lnTo>
                  <a:pt x="1476" y="2134"/>
                </a:lnTo>
                <a:lnTo>
                  <a:pt x="1481" y="2132"/>
                </a:lnTo>
                <a:lnTo>
                  <a:pt x="1482" y="2129"/>
                </a:lnTo>
                <a:lnTo>
                  <a:pt x="1486" y="2127"/>
                </a:lnTo>
                <a:lnTo>
                  <a:pt x="1489" y="2126"/>
                </a:lnTo>
                <a:lnTo>
                  <a:pt x="1490" y="2126"/>
                </a:lnTo>
                <a:lnTo>
                  <a:pt x="1493" y="2127"/>
                </a:lnTo>
                <a:lnTo>
                  <a:pt x="1494" y="2128"/>
                </a:lnTo>
                <a:lnTo>
                  <a:pt x="1496" y="2128"/>
                </a:lnTo>
                <a:lnTo>
                  <a:pt x="1501" y="2125"/>
                </a:lnTo>
                <a:lnTo>
                  <a:pt x="1503" y="2122"/>
                </a:lnTo>
                <a:lnTo>
                  <a:pt x="1509" y="2121"/>
                </a:lnTo>
                <a:lnTo>
                  <a:pt x="1511" y="2120"/>
                </a:lnTo>
                <a:lnTo>
                  <a:pt x="1512" y="2119"/>
                </a:lnTo>
                <a:lnTo>
                  <a:pt x="1526" y="2119"/>
                </a:lnTo>
                <a:lnTo>
                  <a:pt x="1527" y="2119"/>
                </a:lnTo>
                <a:lnTo>
                  <a:pt x="1530" y="2118"/>
                </a:lnTo>
                <a:lnTo>
                  <a:pt x="1531" y="2115"/>
                </a:lnTo>
                <a:lnTo>
                  <a:pt x="1531" y="2110"/>
                </a:lnTo>
                <a:lnTo>
                  <a:pt x="1531" y="2109"/>
                </a:lnTo>
                <a:lnTo>
                  <a:pt x="1532" y="2102"/>
                </a:lnTo>
                <a:lnTo>
                  <a:pt x="1532" y="2100"/>
                </a:lnTo>
                <a:lnTo>
                  <a:pt x="1532" y="2093"/>
                </a:lnTo>
                <a:lnTo>
                  <a:pt x="1531" y="2093"/>
                </a:lnTo>
                <a:lnTo>
                  <a:pt x="1530" y="2092"/>
                </a:lnTo>
                <a:lnTo>
                  <a:pt x="1527" y="2091"/>
                </a:lnTo>
                <a:lnTo>
                  <a:pt x="1527" y="2090"/>
                </a:lnTo>
                <a:lnTo>
                  <a:pt x="1525" y="2088"/>
                </a:lnTo>
                <a:lnTo>
                  <a:pt x="1522" y="2086"/>
                </a:lnTo>
                <a:lnTo>
                  <a:pt x="1519" y="2085"/>
                </a:lnTo>
                <a:lnTo>
                  <a:pt x="1510" y="2082"/>
                </a:lnTo>
                <a:lnTo>
                  <a:pt x="1508" y="2082"/>
                </a:lnTo>
                <a:lnTo>
                  <a:pt x="1507" y="2083"/>
                </a:lnTo>
                <a:lnTo>
                  <a:pt x="1502" y="2082"/>
                </a:lnTo>
                <a:lnTo>
                  <a:pt x="1494" y="2083"/>
                </a:lnTo>
                <a:lnTo>
                  <a:pt x="1491" y="2088"/>
                </a:lnTo>
                <a:lnTo>
                  <a:pt x="1490" y="2092"/>
                </a:lnTo>
                <a:lnTo>
                  <a:pt x="1489" y="2095"/>
                </a:lnTo>
                <a:lnTo>
                  <a:pt x="1487" y="2096"/>
                </a:lnTo>
                <a:lnTo>
                  <a:pt x="1482" y="2096"/>
                </a:lnTo>
                <a:lnTo>
                  <a:pt x="1480" y="2098"/>
                </a:lnTo>
                <a:lnTo>
                  <a:pt x="1478" y="2102"/>
                </a:lnTo>
                <a:lnTo>
                  <a:pt x="1478" y="2103"/>
                </a:lnTo>
                <a:lnTo>
                  <a:pt x="1479" y="2106"/>
                </a:lnTo>
                <a:lnTo>
                  <a:pt x="1479" y="2112"/>
                </a:lnTo>
                <a:lnTo>
                  <a:pt x="1476" y="2117"/>
                </a:lnTo>
                <a:lnTo>
                  <a:pt x="1475" y="2122"/>
                </a:lnTo>
                <a:lnTo>
                  <a:pt x="1475" y="2125"/>
                </a:lnTo>
                <a:lnTo>
                  <a:pt x="1472" y="2128"/>
                </a:lnTo>
                <a:lnTo>
                  <a:pt x="1468" y="2132"/>
                </a:lnTo>
                <a:lnTo>
                  <a:pt x="1468" y="2135"/>
                </a:lnTo>
                <a:lnTo>
                  <a:pt x="1467" y="2136"/>
                </a:lnTo>
                <a:lnTo>
                  <a:pt x="1464" y="2140"/>
                </a:lnTo>
                <a:lnTo>
                  <a:pt x="1462" y="2145"/>
                </a:lnTo>
                <a:lnTo>
                  <a:pt x="1457" y="2151"/>
                </a:lnTo>
                <a:lnTo>
                  <a:pt x="1454" y="2157"/>
                </a:lnTo>
                <a:lnTo>
                  <a:pt x="1450" y="2158"/>
                </a:lnTo>
                <a:lnTo>
                  <a:pt x="1449" y="2163"/>
                </a:lnTo>
                <a:lnTo>
                  <a:pt x="1449" y="2164"/>
                </a:lnTo>
                <a:lnTo>
                  <a:pt x="1447" y="2164"/>
                </a:lnTo>
                <a:lnTo>
                  <a:pt x="1446" y="2165"/>
                </a:lnTo>
                <a:lnTo>
                  <a:pt x="1445" y="2164"/>
                </a:lnTo>
                <a:lnTo>
                  <a:pt x="1445" y="2163"/>
                </a:lnTo>
                <a:lnTo>
                  <a:pt x="1449" y="2160"/>
                </a:lnTo>
                <a:lnTo>
                  <a:pt x="1449" y="2158"/>
                </a:lnTo>
                <a:lnTo>
                  <a:pt x="1445" y="2148"/>
                </a:lnTo>
                <a:lnTo>
                  <a:pt x="1443" y="2142"/>
                </a:lnTo>
                <a:lnTo>
                  <a:pt x="1443" y="2140"/>
                </a:lnTo>
                <a:lnTo>
                  <a:pt x="1443" y="2132"/>
                </a:lnTo>
                <a:lnTo>
                  <a:pt x="1440" y="2128"/>
                </a:lnTo>
                <a:lnTo>
                  <a:pt x="1436" y="2122"/>
                </a:lnTo>
                <a:lnTo>
                  <a:pt x="1430" y="2118"/>
                </a:lnTo>
                <a:lnTo>
                  <a:pt x="1429" y="2118"/>
                </a:lnTo>
                <a:lnTo>
                  <a:pt x="1428" y="2118"/>
                </a:lnTo>
                <a:lnTo>
                  <a:pt x="1424" y="2114"/>
                </a:lnTo>
                <a:lnTo>
                  <a:pt x="1419" y="2113"/>
                </a:lnTo>
                <a:lnTo>
                  <a:pt x="1415" y="2112"/>
                </a:lnTo>
                <a:lnTo>
                  <a:pt x="1413" y="2111"/>
                </a:lnTo>
                <a:lnTo>
                  <a:pt x="1408" y="2111"/>
                </a:lnTo>
                <a:lnTo>
                  <a:pt x="1403" y="2112"/>
                </a:lnTo>
                <a:lnTo>
                  <a:pt x="1399" y="2113"/>
                </a:lnTo>
                <a:lnTo>
                  <a:pt x="1394" y="2114"/>
                </a:lnTo>
                <a:lnTo>
                  <a:pt x="1392" y="2118"/>
                </a:lnTo>
                <a:lnTo>
                  <a:pt x="1388" y="2122"/>
                </a:lnTo>
                <a:lnTo>
                  <a:pt x="1386" y="2126"/>
                </a:lnTo>
                <a:lnTo>
                  <a:pt x="1377" y="2136"/>
                </a:lnTo>
                <a:lnTo>
                  <a:pt x="1374" y="2141"/>
                </a:lnTo>
                <a:lnTo>
                  <a:pt x="1373" y="2142"/>
                </a:lnTo>
                <a:lnTo>
                  <a:pt x="1372" y="2145"/>
                </a:lnTo>
                <a:lnTo>
                  <a:pt x="1372" y="2147"/>
                </a:lnTo>
                <a:lnTo>
                  <a:pt x="1367" y="2153"/>
                </a:lnTo>
                <a:lnTo>
                  <a:pt x="1366" y="2156"/>
                </a:lnTo>
                <a:lnTo>
                  <a:pt x="1365" y="2157"/>
                </a:lnTo>
                <a:lnTo>
                  <a:pt x="1366" y="2163"/>
                </a:lnTo>
                <a:lnTo>
                  <a:pt x="1367" y="2167"/>
                </a:lnTo>
                <a:lnTo>
                  <a:pt x="1368" y="2169"/>
                </a:lnTo>
                <a:lnTo>
                  <a:pt x="1366" y="2170"/>
                </a:lnTo>
                <a:lnTo>
                  <a:pt x="1360" y="2177"/>
                </a:lnTo>
                <a:lnTo>
                  <a:pt x="1358" y="2177"/>
                </a:lnTo>
                <a:lnTo>
                  <a:pt x="1357" y="2177"/>
                </a:lnTo>
                <a:lnTo>
                  <a:pt x="1356" y="2175"/>
                </a:lnTo>
                <a:lnTo>
                  <a:pt x="1354" y="2171"/>
                </a:lnTo>
                <a:lnTo>
                  <a:pt x="1353" y="2169"/>
                </a:lnTo>
                <a:lnTo>
                  <a:pt x="1353" y="2167"/>
                </a:lnTo>
                <a:lnTo>
                  <a:pt x="1353" y="2165"/>
                </a:lnTo>
                <a:lnTo>
                  <a:pt x="1359" y="2158"/>
                </a:lnTo>
                <a:lnTo>
                  <a:pt x="1364" y="2146"/>
                </a:lnTo>
                <a:lnTo>
                  <a:pt x="1364" y="2135"/>
                </a:lnTo>
                <a:lnTo>
                  <a:pt x="1363" y="2132"/>
                </a:lnTo>
                <a:lnTo>
                  <a:pt x="1364" y="2126"/>
                </a:lnTo>
                <a:lnTo>
                  <a:pt x="1363" y="2124"/>
                </a:lnTo>
                <a:lnTo>
                  <a:pt x="1360" y="2121"/>
                </a:lnTo>
                <a:lnTo>
                  <a:pt x="1360" y="2118"/>
                </a:lnTo>
                <a:lnTo>
                  <a:pt x="1357" y="2114"/>
                </a:lnTo>
                <a:lnTo>
                  <a:pt x="1356" y="2113"/>
                </a:lnTo>
                <a:lnTo>
                  <a:pt x="1354" y="2111"/>
                </a:lnTo>
                <a:lnTo>
                  <a:pt x="1352" y="2109"/>
                </a:lnTo>
                <a:lnTo>
                  <a:pt x="1346" y="2106"/>
                </a:lnTo>
                <a:lnTo>
                  <a:pt x="1343" y="2106"/>
                </a:lnTo>
                <a:lnTo>
                  <a:pt x="1338" y="2106"/>
                </a:lnTo>
                <a:lnTo>
                  <a:pt x="1337" y="2106"/>
                </a:lnTo>
                <a:lnTo>
                  <a:pt x="1330" y="2106"/>
                </a:lnTo>
                <a:lnTo>
                  <a:pt x="1327" y="2109"/>
                </a:lnTo>
                <a:lnTo>
                  <a:pt x="1320" y="2109"/>
                </a:lnTo>
                <a:lnTo>
                  <a:pt x="1318" y="2112"/>
                </a:lnTo>
                <a:lnTo>
                  <a:pt x="1315" y="2117"/>
                </a:lnTo>
                <a:lnTo>
                  <a:pt x="1314" y="2119"/>
                </a:lnTo>
                <a:lnTo>
                  <a:pt x="1309" y="2126"/>
                </a:lnTo>
                <a:lnTo>
                  <a:pt x="1308" y="2128"/>
                </a:lnTo>
                <a:lnTo>
                  <a:pt x="1303" y="2133"/>
                </a:lnTo>
                <a:lnTo>
                  <a:pt x="1300" y="2138"/>
                </a:lnTo>
                <a:lnTo>
                  <a:pt x="1299" y="2140"/>
                </a:lnTo>
                <a:lnTo>
                  <a:pt x="1299" y="2143"/>
                </a:lnTo>
                <a:lnTo>
                  <a:pt x="1299" y="2145"/>
                </a:lnTo>
                <a:lnTo>
                  <a:pt x="1299" y="2147"/>
                </a:lnTo>
                <a:lnTo>
                  <a:pt x="1299" y="2149"/>
                </a:lnTo>
                <a:lnTo>
                  <a:pt x="1294" y="2155"/>
                </a:lnTo>
                <a:lnTo>
                  <a:pt x="1293" y="2158"/>
                </a:lnTo>
                <a:lnTo>
                  <a:pt x="1288" y="2165"/>
                </a:lnTo>
                <a:lnTo>
                  <a:pt x="1287" y="2167"/>
                </a:lnTo>
                <a:lnTo>
                  <a:pt x="1282" y="2172"/>
                </a:lnTo>
                <a:lnTo>
                  <a:pt x="1281" y="2175"/>
                </a:lnTo>
                <a:lnTo>
                  <a:pt x="1280" y="2176"/>
                </a:lnTo>
                <a:lnTo>
                  <a:pt x="1280" y="2177"/>
                </a:lnTo>
                <a:lnTo>
                  <a:pt x="1279" y="2181"/>
                </a:lnTo>
                <a:lnTo>
                  <a:pt x="1278" y="2188"/>
                </a:lnTo>
                <a:lnTo>
                  <a:pt x="1275" y="2193"/>
                </a:lnTo>
                <a:lnTo>
                  <a:pt x="1273" y="2198"/>
                </a:lnTo>
                <a:lnTo>
                  <a:pt x="1266" y="2210"/>
                </a:lnTo>
                <a:lnTo>
                  <a:pt x="1260" y="2214"/>
                </a:lnTo>
                <a:lnTo>
                  <a:pt x="1259" y="2215"/>
                </a:lnTo>
                <a:lnTo>
                  <a:pt x="1258" y="2219"/>
                </a:lnTo>
                <a:lnTo>
                  <a:pt x="1256" y="2221"/>
                </a:lnTo>
                <a:lnTo>
                  <a:pt x="1255" y="2224"/>
                </a:lnTo>
                <a:lnTo>
                  <a:pt x="1252" y="2226"/>
                </a:lnTo>
                <a:lnTo>
                  <a:pt x="1250" y="2233"/>
                </a:lnTo>
                <a:lnTo>
                  <a:pt x="1248" y="2235"/>
                </a:lnTo>
                <a:lnTo>
                  <a:pt x="1243" y="2243"/>
                </a:lnTo>
                <a:lnTo>
                  <a:pt x="1241" y="2244"/>
                </a:lnTo>
                <a:lnTo>
                  <a:pt x="1236" y="2249"/>
                </a:lnTo>
                <a:lnTo>
                  <a:pt x="1229" y="2253"/>
                </a:lnTo>
                <a:lnTo>
                  <a:pt x="1228" y="2253"/>
                </a:lnTo>
                <a:lnTo>
                  <a:pt x="1227" y="2251"/>
                </a:lnTo>
                <a:lnTo>
                  <a:pt x="1224" y="2250"/>
                </a:lnTo>
                <a:lnTo>
                  <a:pt x="1220" y="2248"/>
                </a:lnTo>
                <a:lnTo>
                  <a:pt x="1219" y="2248"/>
                </a:lnTo>
                <a:lnTo>
                  <a:pt x="1216" y="2244"/>
                </a:lnTo>
                <a:lnTo>
                  <a:pt x="1215" y="2244"/>
                </a:lnTo>
                <a:lnTo>
                  <a:pt x="1214" y="2243"/>
                </a:lnTo>
                <a:lnTo>
                  <a:pt x="1215" y="2240"/>
                </a:lnTo>
                <a:lnTo>
                  <a:pt x="1214" y="2240"/>
                </a:lnTo>
                <a:lnTo>
                  <a:pt x="1213" y="2232"/>
                </a:lnTo>
                <a:lnTo>
                  <a:pt x="1214" y="2227"/>
                </a:lnTo>
                <a:lnTo>
                  <a:pt x="1214" y="2226"/>
                </a:lnTo>
                <a:lnTo>
                  <a:pt x="1215" y="2226"/>
                </a:lnTo>
                <a:lnTo>
                  <a:pt x="1217" y="2225"/>
                </a:lnTo>
                <a:lnTo>
                  <a:pt x="1217" y="2224"/>
                </a:lnTo>
                <a:lnTo>
                  <a:pt x="1219" y="2215"/>
                </a:lnTo>
                <a:lnTo>
                  <a:pt x="1219" y="2207"/>
                </a:lnTo>
                <a:lnTo>
                  <a:pt x="1216" y="2190"/>
                </a:lnTo>
                <a:lnTo>
                  <a:pt x="1215" y="2189"/>
                </a:lnTo>
                <a:lnTo>
                  <a:pt x="1214" y="2185"/>
                </a:lnTo>
                <a:lnTo>
                  <a:pt x="1214" y="2182"/>
                </a:lnTo>
                <a:lnTo>
                  <a:pt x="1214" y="2177"/>
                </a:lnTo>
                <a:lnTo>
                  <a:pt x="1215" y="2171"/>
                </a:lnTo>
                <a:lnTo>
                  <a:pt x="1216" y="2167"/>
                </a:lnTo>
                <a:lnTo>
                  <a:pt x="1215" y="2160"/>
                </a:lnTo>
                <a:lnTo>
                  <a:pt x="1213" y="2156"/>
                </a:lnTo>
                <a:lnTo>
                  <a:pt x="1213" y="2154"/>
                </a:lnTo>
                <a:lnTo>
                  <a:pt x="1210" y="2150"/>
                </a:lnTo>
                <a:lnTo>
                  <a:pt x="1210" y="2147"/>
                </a:lnTo>
                <a:lnTo>
                  <a:pt x="1213" y="2141"/>
                </a:lnTo>
                <a:lnTo>
                  <a:pt x="1214" y="2138"/>
                </a:lnTo>
                <a:lnTo>
                  <a:pt x="1215" y="2138"/>
                </a:lnTo>
                <a:lnTo>
                  <a:pt x="1219" y="2136"/>
                </a:lnTo>
                <a:lnTo>
                  <a:pt x="1221" y="2135"/>
                </a:lnTo>
                <a:lnTo>
                  <a:pt x="1223" y="2134"/>
                </a:lnTo>
                <a:lnTo>
                  <a:pt x="1226" y="2132"/>
                </a:lnTo>
                <a:lnTo>
                  <a:pt x="1230" y="2102"/>
                </a:lnTo>
                <a:lnTo>
                  <a:pt x="1231" y="2093"/>
                </a:lnTo>
                <a:lnTo>
                  <a:pt x="1234" y="2085"/>
                </a:lnTo>
                <a:lnTo>
                  <a:pt x="1234" y="2083"/>
                </a:lnTo>
                <a:lnTo>
                  <a:pt x="1234" y="2079"/>
                </a:lnTo>
                <a:lnTo>
                  <a:pt x="1232" y="2076"/>
                </a:lnTo>
                <a:lnTo>
                  <a:pt x="1227" y="2067"/>
                </a:lnTo>
                <a:lnTo>
                  <a:pt x="1226" y="2066"/>
                </a:lnTo>
                <a:lnTo>
                  <a:pt x="1224" y="2062"/>
                </a:lnTo>
                <a:lnTo>
                  <a:pt x="1222" y="2059"/>
                </a:lnTo>
                <a:lnTo>
                  <a:pt x="1223" y="2057"/>
                </a:lnTo>
                <a:lnTo>
                  <a:pt x="1223" y="2055"/>
                </a:lnTo>
                <a:lnTo>
                  <a:pt x="1224" y="2054"/>
                </a:lnTo>
                <a:lnTo>
                  <a:pt x="1227" y="2054"/>
                </a:lnTo>
                <a:lnTo>
                  <a:pt x="1228" y="2053"/>
                </a:lnTo>
                <a:lnTo>
                  <a:pt x="1229" y="2048"/>
                </a:lnTo>
                <a:lnTo>
                  <a:pt x="1229" y="2047"/>
                </a:lnTo>
                <a:lnTo>
                  <a:pt x="1229" y="2042"/>
                </a:lnTo>
                <a:lnTo>
                  <a:pt x="1229" y="2035"/>
                </a:lnTo>
                <a:lnTo>
                  <a:pt x="1227" y="2033"/>
                </a:lnTo>
                <a:lnTo>
                  <a:pt x="1221" y="2024"/>
                </a:lnTo>
                <a:lnTo>
                  <a:pt x="1220" y="2023"/>
                </a:lnTo>
                <a:lnTo>
                  <a:pt x="1217" y="2020"/>
                </a:lnTo>
                <a:lnTo>
                  <a:pt x="1217" y="2018"/>
                </a:lnTo>
                <a:lnTo>
                  <a:pt x="1217" y="2016"/>
                </a:lnTo>
                <a:lnTo>
                  <a:pt x="1217" y="2014"/>
                </a:lnTo>
                <a:lnTo>
                  <a:pt x="1220" y="2012"/>
                </a:lnTo>
                <a:lnTo>
                  <a:pt x="1222" y="2010"/>
                </a:lnTo>
                <a:lnTo>
                  <a:pt x="1223" y="2003"/>
                </a:lnTo>
                <a:lnTo>
                  <a:pt x="1226" y="1998"/>
                </a:lnTo>
                <a:lnTo>
                  <a:pt x="1228" y="1991"/>
                </a:lnTo>
                <a:lnTo>
                  <a:pt x="1229" y="1990"/>
                </a:lnTo>
                <a:lnTo>
                  <a:pt x="1231" y="1989"/>
                </a:lnTo>
                <a:lnTo>
                  <a:pt x="1235" y="1987"/>
                </a:lnTo>
                <a:lnTo>
                  <a:pt x="1241" y="1980"/>
                </a:lnTo>
                <a:lnTo>
                  <a:pt x="1245" y="1975"/>
                </a:lnTo>
                <a:lnTo>
                  <a:pt x="1250" y="1971"/>
                </a:lnTo>
                <a:lnTo>
                  <a:pt x="1253" y="1970"/>
                </a:lnTo>
                <a:lnTo>
                  <a:pt x="1262" y="1970"/>
                </a:lnTo>
                <a:lnTo>
                  <a:pt x="1264" y="1970"/>
                </a:lnTo>
                <a:lnTo>
                  <a:pt x="1265" y="1973"/>
                </a:lnTo>
                <a:lnTo>
                  <a:pt x="1266" y="1973"/>
                </a:lnTo>
                <a:lnTo>
                  <a:pt x="1268" y="1971"/>
                </a:lnTo>
                <a:lnTo>
                  <a:pt x="1265" y="1970"/>
                </a:lnTo>
                <a:lnTo>
                  <a:pt x="1266" y="1963"/>
                </a:lnTo>
                <a:lnTo>
                  <a:pt x="1267" y="1962"/>
                </a:lnTo>
                <a:lnTo>
                  <a:pt x="1270" y="1960"/>
                </a:lnTo>
                <a:lnTo>
                  <a:pt x="1273" y="1956"/>
                </a:lnTo>
                <a:lnTo>
                  <a:pt x="1274" y="1952"/>
                </a:lnTo>
                <a:lnTo>
                  <a:pt x="1275" y="1945"/>
                </a:lnTo>
                <a:lnTo>
                  <a:pt x="1277" y="1941"/>
                </a:lnTo>
                <a:lnTo>
                  <a:pt x="1277" y="1940"/>
                </a:lnTo>
                <a:lnTo>
                  <a:pt x="1278" y="1940"/>
                </a:lnTo>
                <a:lnTo>
                  <a:pt x="1279" y="1940"/>
                </a:lnTo>
                <a:lnTo>
                  <a:pt x="1280" y="1940"/>
                </a:lnTo>
                <a:lnTo>
                  <a:pt x="1280" y="1937"/>
                </a:lnTo>
                <a:lnTo>
                  <a:pt x="1280" y="1933"/>
                </a:lnTo>
                <a:lnTo>
                  <a:pt x="1285" y="1926"/>
                </a:lnTo>
                <a:lnTo>
                  <a:pt x="1287" y="1919"/>
                </a:lnTo>
                <a:lnTo>
                  <a:pt x="1288" y="1919"/>
                </a:lnTo>
                <a:lnTo>
                  <a:pt x="1287" y="1919"/>
                </a:lnTo>
                <a:lnTo>
                  <a:pt x="1288" y="1918"/>
                </a:lnTo>
                <a:lnTo>
                  <a:pt x="1292" y="1911"/>
                </a:lnTo>
                <a:lnTo>
                  <a:pt x="1294" y="1908"/>
                </a:lnTo>
                <a:lnTo>
                  <a:pt x="1295" y="1906"/>
                </a:lnTo>
                <a:lnTo>
                  <a:pt x="1300" y="1901"/>
                </a:lnTo>
                <a:lnTo>
                  <a:pt x="1304" y="1898"/>
                </a:lnTo>
                <a:lnTo>
                  <a:pt x="1309" y="1896"/>
                </a:lnTo>
                <a:lnTo>
                  <a:pt x="1310" y="1896"/>
                </a:lnTo>
                <a:lnTo>
                  <a:pt x="1311" y="1894"/>
                </a:lnTo>
                <a:lnTo>
                  <a:pt x="1314" y="1891"/>
                </a:lnTo>
                <a:lnTo>
                  <a:pt x="1314" y="1890"/>
                </a:lnTo>
                <a:lnTo>
                  <a:pt x="1311" y="1889"/>
                </a:lnTo>
                <a:lnTo>
                  <a:pt x="1311" y="1887"/>
                </a:lnTo>
                <a:lnTo>
                  <a:pt x="1313" y="1884"/>
                </a:lnTo>
                <a:lnTo>
                  <a:pt x="1315" y="1882"/>
                </a:lnTo>
                <a:lnTo>
                  <a:pt x="1316" y="1882"/>
                </a:lnTo>
                <a:lnTo>
                  <a:pt x="1316" y="1881"/>
                </a:lnTo>
                <a:lnTo>
                  <a:pt x="1317" y="1880"/>
                </a:lnTo>
                <a:lnTo>
                  <a:pt x="1317" y="1875"/>
                </a:lnTo>
                <a:lnTo>
                  <a:pt x="1318" y="1874"/>
                </a:lnTo>
                <a:lnTo>
                  <a:pt x="1328" y="1860"/>
                </a:lnTo>
                <a:lnTo>
                  <a:pt x="1329" y="1858"/>
                </a:lnTo>
                <a:lnTo>
                  <a:pt x="1329" y="1856"/>
                </a:lnTo>
                <a:lnTo>
                  <a:pt x="1328" y="1855"/>
                </a:lnTo>
                <a:lnTo>
                  <a:pt x="1328" y="1854"/>
                </a:lnTo>
                <a:lnTo>
                  <a:pt x="1334" y="1845"/>
                </a:lnTo>
                <a:lnTo>
                  <a:pt x="1336" y="1844"/>
                </a:lnTo>
                <a:lnTo>
                  <a:pt x="1337" y="1843"/>
                </a:lnTo>
                <a:lnTo>
                  <a:pt x="1342" y="1841"/>
                </a:lnTo>
                <a:lnTo>
                  <a:pt x="1343" y="1841"/>
                </a:lnTo>
                <a:lnTo>
                  <a:pt x="1344" y="1840"/>
                </a:lnTo>
                <a:lnTo>
                  <a:pt x="1346" y="1826"/>
                </a:lnTo>
                <a:lnTo>
                  <a:pt x="1346" y="1825"/>
                </a:lnTo>
                <a:lnTo>
                  <a:pt x="1352" y="1817"/>
                </a:lnTo>
                <a:lnTo>
                  <a:pt x="1356" y="1810"/>
                </a:lnTo>
                <a:lnTo>
                  <a:pt x="1356" y="1809"/>
                </a:lnTo>
                <a:lnTo>
                  <a:pt x="1359" y="1809"/>
                </a:lnTo>
                <a:lnTo>
                  <a:pt x="1360" y="1809"/>
                </a:lnTo>
                <a:lnTo>
                  <a:pt x="1360" y="1807"/>
                </a:lnTo>
                <a:lnTo>
                  <a:pt x="1359" y="1805"/>
                </a:lnTo>
                <a:lnTo>
                  <a:pt x="1359" y="1803"/>
                </a:lnTo>
                <a:lnTo>
                  <a:pt x="1359" y="1800"/>
                </a:lnTo>
                <a:lnTo>
                  <a:pt x="1360" y="1795"/>
                </a:lnTo>
                <a:lnTo>
                  <a:pt x="1359" y="1787"/>
                </a:lnTo>
                <a:lnTo>
                  <a:pt x="1360" y="1784"/>
                </a:lnTo>
                <a:lnTo>
                  <a:pt x="1361" y="1782"/>
                </a:lnTo>
                <a:lnTo>
                  <a:pt x="1363" y="1781"/>
                </a:lnTo>
                <a:lnTo>
                  <a:pt x="1367" y="1779"/>
                </a:lnTo>
                <a:lnTo>
                  <a:pt x="1372" y="1776"/>
                </a:lnTo>
                <a:lnTo>
                  <a:pt x="1379" y="1775"/>
                </a:lnTo>
                <a:lnTo>
                  <a:pt x="1380" y="1775"/>
                </a:lnTo>
                <a:lnTo>
                  <a:pt x="1383" y="1770"/>
                </a:lnTo>
                <a:lnTo>
                  <a:pt x="1386" y="1769"/>
                </a:lnTo>
                <a:lnTo>
                  <a:pt x="1387" y="1768"/>
                </a:lnTo>
                <a:lnTo>
                  <a:pt x="1389" y="1765"/>
                </a:lnTo>
                <a:lnTo>
                  <a:pt x="1393" y="1760"/>
                </a:lnTo>
                <a:lnTo>
                  <a:pt x="1397" y="1758"/>
                </a:lnTo>
                <a:lnTo>
                  <a:pt x="1403" y="1758"/>
                </a:lnTo>
                <a:lnTo>
                  <a:pt x="1406" y="1758"/>
                </a:lnTo>
                <a:lnTo>
                  <a:pt x="1416" y="1759"/>
                </a:lnTo>
                <a:lnTo>
                  <a:pt x="1423" y="1764"/>
                </a:lnTo>
                <a:lnTo>
                  <a:pt x="1426" y="1767"/>
                </a:lnTo>
                <a:lnTo>
                  <a:pt x="1429" y="1769"/>
                </a:lnTo>
                <a:lnTo>
                  <a:pt x="1429" y="1770"/>
                </a:lnTo>
                <a:lnTo>
                  <a:pt x="1431" y="1775"/>
                </a:lnTo>
                <a:lnTo>
                  <a:pt x="1440" y="1781"/>
                </a:lnTo>
                <a:lnTo>
                  <a:pt x="1440" y="1782"/>
                </a:lnTo>
                <a:lnTo>
                  <a:pt x="1442" y="1787"/>
                </a:lnTo>
                <a:lnTo>
                  <a:pt x="1445" y="1791"/>
                </a:lnTo>
                <a:lnTo>
                  <a:pt x="1447" y="1801"/>
                </a:lnTo>
                <a:lnTo>
                  <a:pt x="1449" y="1804"/>
                </a:lnTo>
                <a:lnTo>
                  <a:pt x="1449" y="1805"/>
                </a:lnTo>
                <a:lnTo>
                  <a:pt x="1450" y="1805"/>
                </a:lnTo>
                <a:lnTo>
                  <a:pt x="1451" y="1810"/>
                </a:lnTo>
                <a:lnTo>
                  <a:pt x="1452" y="1811"/>
                </a:lnTo>
                <a:lnTo>
                  <a:pt x="1454" y="1813"/>
                </a:lnTo>
                <a:lnTo>
                  <a:pt x="1462" y="1817"/>
                </a:lnTo>
                <a:lnTo>
                  <a:pt x="1478" y="1825"/>
                </a:lnTo>
                <a:lnTo>
                  <a:pt x="1486" y="1831"/>
                </a:lnTo>
                <a:lnTo>
                  <a:pt x="1487" y="1832"/>
                </a:lnTo>
                <a:lnTo>
                  <a:pt x="1490" y="1836"/>
                </a:lnTo>
                <a:lnTo>
                  <a:pt x="1490" y="1837"/>
                </a:lnTo>
                <a:lnTo>
                  <a:pt x="1490" y="1838"/>
                </a:lnTo>
                <a:lnTo>
                  <a:pt x="1496" y="1841"/>
                </a:lnTo>
                <a:lnTo>
                  <a:pt x="1496" y="1845"/>
                </a:lnTo>
                <a:lnTo>
                  <a:pt x="1500" y="1849"/>
                </a:lnTo>
                <a:lnTo>
                  <a:pt x="1503" y="1852"/>
                </a:lnTo>
                <a:lnTo>
                  <a:pt x="1507" y="1855"/>
                </a:lnTo>
                <a:lnTo>
                  <a:pt x="1508" y="1858"/>
                </a:lnTo>
                <a:lnTo>
                  <a:pt x="1509" y="1859"/>
                </a:lnTo>
                <a:lnTo>
                  <a:pt x="1511" y="1862"/>
                </a:lnTo>
                <a:lnTo>
                  <a:pt x="1514" y="1868"/>
                </a:lnTo>
                <a:lnTo>
                  <a:pt x="1517" y="1872"/>
                </a:lnTo>
                <a:lnTo>
                  <a:pt x="1521" y="1876"/>
                </a:lnTo>
                <a:lnTo>
                  <a:pt x="1523" y="1880"/>
                </a:lnTo>
                <a:lnTo>
                  <a:pt x="1525" y="1883"/>
                </a:lnTo>
                <a:lnTo>
                  <a:pt x="1529" y="1885"/>
                </a:lnTo>
                <a:lnTo>
                  <a:pt x="1530" y="1888"/>
                </a:lnTo>
                <a:lnTo>
                  <a:pt x="1532" y="1890"/>
                </a:lnTo>
                <a:lnTo>
                  <a:pt x="1536" y="1895"/>
                </a:lnTo>
                <a:lnTo>
                  <a:pt x="1539" y="1898"/>
                </a:lnTo>
                <a:lnTo>
                  <a:pt x="1544" y="1902"/>
                </a:lnTo>
                <a:lnTo>
                  <a:pt x="1548" y="1905"/>
                </a:lnTo>
                <a:lnTo>
                  <a:pt x="1550" y="1905"/>
                </a:lnTo>
                <a:lnTo>
                  <a:pt x="1553" y="1908"/>
                </a:lnTo>
                <a:lnTo>
                  <a:pt x="1555" y="1908"/>
                </a:lnTo>
                <a:lnTo>
                  <a:pt x="1567" y="1908"/>
                </a:lnTo>
                <a:lnTo>
                  <a:pt x="1572" y="1908"/>
                </a:lnTo>
                <a:lnTo>
                  <a:pt x="1577" y="1906"/>
                </a:lnTo>
                <a:lnTo>
                  <a:pt x="1581" y="1901"/>
                </a:lnTo>
                <a:lnTo>
                  <a:pt x="1582" y="1899"/>
                </a:lnTo>
                <a:lnTo>
                  <a:pt x="1583" y="1898"/>
                </a:lnTo>
                <a:lnTo>
                  <a:pt x="1584" y="1895"/>
                </a:lnTo>
                <a:lnTo>
                  <a:pt x="1587" y="1892"/>
                </a:lnTo>
                <a:lnTo>
                  <a:pt x="1591" y="1889"/>
                </a:lnTo>
                <a:lnTo>
                  <a:pt x="1598" y="1884"/>
                </a:lnTo>
                <a:lnTo>
                  <a:pt x="1603" y="1880"/>
                </a:lnTo>
                <a:lnTo>
                  <a:pt x="1603" y="1879"/>
                </a:lnTo>
                <a:lnTo>
                  <a:pt x="1606" y="1883"/>
                </a:lnTo>
                <a:lnTo>
                  <a:pt x="1615" y="1872"/>
                </a:lnTo>
                <a:lnTo>
                  <a:pt x="1619" y="1858"/>
                </a:lnTo>
                <a:lnTo>
                  <a:pt x="1619" y="1849"/>
                </a:lnTo>
                <a:lnTo>
                  <a:pt x="1613" y="1846"/>
                </a:lnTo>
                <a:lnTo>
                  <a:pt x="1605" y="1841"/>
                </a:lnTo>
                <a:lnTo>
                  <a:pt x="1617" y="1826"/>
                </a:lnTo>
                <a:lnTo>
                  <a:pt x="1612" y="1822"/>
                </a:lnTo>
                <a:lnTo>
                  <a:pt x="1612" y="1817"/>
                </a:lnTo>
                <a:lnTo>
                  <a:pt x="1613" y="1815"/>
                </a:lnTo>
                <a:lnTo>
                  <a:pt x="1613" y="1811"/>
                </a:lnTo>
                <a:lnTo>
                  <a:pt x="1609" y="1809"/>
                </a:lnTo>
                <a:lnTo>
                  <a:pt x="1605" y="1809"/>
                </a:lnTo>
                <a:lnTo>
                  <a:pt x="1588" y="1800"/>
                </a:lnTo>
                <a:lnTo>
                  <a:pt x="1584" y="1800"/>
                </a:lnTo>
                <a:lnTo>
                  <a:pt x="1581" y="1801"/>
                </a:lnTo>
                <a:lnTo>
                  <a:pt x="1576" y="1801"/>
                </a:lnTo>
                <a:lnTo>
                  <a:pt x="1574" y="1797"/>
                </a:lnTo>
                <a:lnTo>
                  <a:pt x="1573" y="1796"/>
                </a:lnTo>
                <a:lnTo>
                  <a:pt x="1572" y="1794"/>
                </a:lnTo>
                <a:lnTo>
                  <a:pt x="1572" y="1790"/>
                </a:lnTo>
                <a:lnTo>
                  <a:pt x="1570" y="1786"/>
                </a:lnTo>
                <a:lnTo>
                  <a:pt x="1570" y="1780"/>
                </a:lnTo>
                <a:lnTo>
                  <a:pt x="1568" y="1773"/>
                </a:lnTo>
                <a:lnTo>
                  <a:pt x="1567" y="1772"/>
                </a:lnTo>
                <a:lnTo>
                  <a:pt x="1566" y="1770"/>
                </a:lnTo>
                <a:lnTo>
                  <a:pt x="1564" y="1766"/>
                </a:lnTo>
                <a:lnTo>
                  <a:pt x="1561" y="1764"/>
                </a:lnTo>
                <a:lnTo>
                  <a:pt x="1557" y="1759"/>
                </a:lnTo>
                <a:lnTo>
                  <a:pt x="1554" y="1757"/>
                </a:lnTo>
                <a:lnTo>
                  <a:pt x="1550" y="1752"/>
                </a:lnTo>
                <a:lnTo>
                  <a:pt x="1545" y="1746"/>
                </a:lnTo>
                <a:lnTo>
                  <a:pt x="1539" y="1744"/>
                </a:lnTo>
                <a:lnTo>
                  <a:pt x="1538" y="1741"/>
                </a:lnTo>
                <a:lnTo>
                  <a:pt x="1537" y="1738"/>
                </a:lnTo>
                <a:lnTo>
                  <a:pt x="1534" y="1736"/>
                </a:lnTo>
                <a:lnTo>
                  <a:pt x="1532" y="1736"/>
                </a:lnTo>
                <a:lnTo>
                  <a:pt x="1524" y="1737"/>
                </a:lnTo>
                <a:lnTo>
                  <a:pt x="1518" y="1734"/>
                </a:lnTo>
                <a:lnTo>
                  <a:pt x="1515" y="1734"/>
                </a:lnTo>
                <a:lnTo>
                  <a:pt x="1509" y="1731"/>
                </a:lnTo>
                <a:lnTo>
                  <a:pt x="1500" y="1729"/>
                </a:lnTo>
                <a:lnTo>
                  <a:pt x="1490" y="1726"/>
                </a:lnTo>
                <a:lnTo>
                  <a:pt x="1469" y="1718"/>
                </a:lnTo>
                <a:lnTo>
                  <a:pt x="1459" y="1712"/>
                </a:lnTo>
                <a:lnTo>
                  <a:pt x="1451" y="1709"/>
                </a:lnTo>
                <a:lnTo>
                  <a:pt x="1445" y="1704"/>
                </a:lnTo>
                <a:lnTo>
                  <a:pt x="1440" y="1700"/>
                </a:lnTo>
                <a:lnTo>
                  <a:pt x="1433" y="1697"/>
                </a:lnTo>
                <a:lnTo>
                  <a:pt x="1426" y="1695"/>
                </a:lnTo>
                <a:lnTo>
                  <a:pt x="1421" y="1692"/>
                </a:lnTo>
                <a:lnTo>
                  <a:pt x="1415" y="1689"/>
                </a:lnTo>
                <a:lnTo>
                  <a:pt x="1410" y="1688"/>
                </a:lnTo>
                <a:lnTo>
                  <a:pt x="1406" y="1687"/>
                </a:lnTo>
                <a:lnTo>
                  <a:pt x="1400" y="1687"/>
                </a:lnTo>
                <a:lnTo>
                  <a:pt x="1396" y="1689"/>
                </a:lnTo>
                <a:lnTo>
                  <a:pt x="1392" y="1690"/>
                </a:lnTo>
                <a:lnTo>
                  <a:pt x="1397" y="1678"/>
                </a:lnTo>
                <a:lnTo>
                  <a:pt x="1406" y="1654"/>
                </a:lnTo>
                <a:lnTo>
                  <a:pt x="1400" y="1652"/>
                </a:lnTo>
                <a:lnTo>
                  <a:pt x="1389" y="1650"/>
                </a:lnTo>
                <a:lnTo>
                  <a:pt x="1380" y="1645"/>
                </a:lnTo>
                <a:lnTo>
                  <a:pt x="1371" y="1639"/>
                </a:lnTo>
                <a:lnTo>
                  <a:pt x="1359" y="1631"/>
                </a:lnTo>
                <a:lnTo>
                  <a:pt x="1353" y="1629"/>
                </a:lnTo>
                <a:lnTo>
                  <a:pt x="1349" y="1624"/>
                </a:lnTo>
                <a:lnTo>
                  <a:pt x="1342" y="1617"/>
                </a:lnTo>
                <a:lnTo>
                  <a:pt x="1340" y="1615"/>
                </a:lnTo>
                <a:lnTo>
                  <a:pt x="1338" y="1613"/>
                </a:lnTo>
                <a:lnTo>
                  <a:pt x="1331" y="1607"/>
                </a:lnTo>
                <a:lnTo>
                  <a:pt x="1329" y="1602"/>
                </a:lnTo>
                <a:lnTo>
                  <a:pt x="1325" y="1596"/>
                </a:lnTo>
                <a:lnTo>
                  <a:pt x="1323" y="1593"/>
                </a:lnTo>
                <a:lnTo>
                  <a:pt x="1320" y="1589"/>
                </a:lnTo>
                <a:lnTo>
                  <a:pt x="1315" y="1587"/>
                </a:lnTo>
                <a:lnTo>
                  <a:pt x="1311" y="1583"/>
                </a:lnTo>
                <a:lnTo>
                  <a:pt x="1309" y="1582"/>
                </a:lnTo>
                <a:lnTo>
                  <a:pt x="1306" y="1581"/>
                </a:lnTo>
                <a:lnTo>
                  <a:pt x="1302" y="1580"/>
                </a:lnTo>
                <a:lnTo>
                  <a:pt x="1296" y="1579"/>
                </a:lnTo>
                <a:lnTo>
                  <a:pt x="1293" y="1578"/>
                </a:lnTo>
                <a:lnTo>
                  <a:pt x="1295" y="1570"/>
                </a:lnTo>
                <a:lnTo>
                  <a:pt x="1299" y="1558"/>
                </a:lnTo>
                <a:lnTo>
                  <a:pt x="1303" y="1545"/>
                </a:lnTo>
                <a:lnTo>
                  <a:pt x="1303" y="1542"/>
                </a:lnTo>
                <a:lnTo>
                  <a:pt x="1301" y="1536"/>
                </a:lnTo>
                <a:lnTo>
                  <a:pt x="1299" y="1532"/>
                </a:lnTo>
                <a:lnTo>
                  <a:pt x="1301" y="1531"/>
                </a:lnTo>
                <a:lnTo>
                  <a:pt x="1298" y="1517"/>
                </a:lnTo>
                <a:lnTo>
                  <a:pt x="1294" y="1503"/>
                </a:lnTo>
                <a:lnTo>
                  <a:pt x="1309" y="1494"/>
                </a:lnTo>
                <a:lnTo>
                  <a:pt x="1306" y="1486"/>
                </a:lnTo>
                <a:lnTo>
                  <a:pt x="1302" y="1477"/>
                </a:lnTo>
                <a:lnTo>
                  <a:pt x="1313" y="1481"/>
                </a:lnTo>
                <a:lnTo>
                  <a:pt x="1314" y="1485"/>
                </a:lnTo>
                <a:lnTo>
                  <a:pt x="1318" y="1488"/>
                </a:lnTo>
                <a:lnTo>
                  <a:pt x="1337" y="1498"/>
                </a:lnTo>
                <a:lnTo>
                  <a:pt x="1352" y="1507"/>
                </a:lnTo>
                <a:lnTo>
                  <a:pt x="1354" y="1503"/>
                </a:lnTo>
                <a:lnTo>
                  <a:pt x="1359" y="1495"/>
                </a:lnTo>
                <a:lnTo>
                  <a:pt x="1364" y="1485"/>
                </a:lnTo>
                <a:lnTo>
                  <a:pt x="1358" y="1480"/>
                </a:lnTo>
                <a:lnTo>
                  <a:pt x="1334" y="1468"/>
                </a:lnTo>
                <a:lnTo>
                  <a:pt x="1313" y="1458"/>
                </a:lnTo>
                <a:lnTo>
                  <a:pt x="1293" y="1448"/>
                </a:lnTo>
                <a:lnTo>
                  <a:pt x="1221" y="1409"/>
                </a:lnTo>
                <a:lnTo>
                  <a:pt x="1209" y="1401"/>
                </a:lnTo>
                <a:lnTo>
                  <a:pt x="1200" y="1398"/>
                </a:lnTo>
                <a:lnTo>
                  <a:pt x="1189" y="1393"/>
                </a:lnTo>
                <a:lnTo>
                  <a:pt x="1183" y="1388"/>
                </a:lnTo>
                <a:lnTo>
                  <a:pt x="1178" y="1389"/>
                </a:lnTo>
                <a:lnTo>
                  <a:pt x="1173" y="1388"/>
                </a:lnTo>
                <a:lnTo>
                  <a:pt x="1169" y="1388"/>
                </a:lnTo>
                <a:lnTo>
                  <a:pt x="1165" y="1387"/>
                </a:lnTo>
                <a:lnTo>
                  <a:pt x="1162" y="1383"/>
                </a:lnTo>
                <a:lnTo>
                  <a:pt x="1160" y="1380"/>
                </a:lnTo>
                <a:lnTo>
                  <a:pt x="1159" y="1377"/>
                </a:lnTo>
                <a:lnTo>
                  <a:pt x="1159" y="1376"/>
                </a:lnTo>
                <a:lnTo>
                  <a:pt x="1157" y="1376"/>
                </a:lnTo>
                <a:lnTo>
                  <a:pt x="1155" y="1376"/>
                </a:lnTo>
                <a:lnTo>
                  <a:pt x="1153" y="1378"/>
                </a:lnTo>
                <a:lnTo>
                  <a:pt x="1152" y="1380"/>
                </a:lnTo>
                <a:lnTo>
                  <a:pt x="1153" y="1384"/>
                </a:lnTo>
                <a:lnTo>
                  <a:pt x="1153" y="1385"/>
                </a:lnTo>
                <a:lnTo>
                  <a:pt x="1153" y="1391"/>
                </a:lnTo>
                <a:lnTo>
                  <a:pt x="1152" y="1392"/>
                </a:lnTo>
                <a:lnTo>
                  <a:pt x="1150" y="1394"/>
                </a:lnTo>
                <a:lnTo>
                  <a:pt x="1140" y="1399"/>
                </a:lnTo>
                <a:lnTo>
                  <a:pt x="1138" y="1399"/>
                </a:lnTo>
                <a:lnTo>
                  <a:pt x="1136" y="1398"/>
                </a:lnTo>
                <a:lnTo>
                  <a:pt x="1131" y="1399"/>
                </a:lnTo>
                <a:lnTo>
                  <a:pt x="1128" y="1399"/>
                </a:lnTo>
                <a:lnTo>
                  <a:pt x="1126" y="1394"/>
                </a:lnTo>
                <a:lnTo>
                  <a:pt x="1124" y="1394"/>
                </a:lnTo>
                <a:lnTo>
                  <a:pt x="1117" y="1393"/>
                </a:lnTo>
                <a:lnTo>
                  <a:pt x="1115" y="1395"/>
                </a:lnTo>
                <a:lnTo>
                  <a:pt x="1115" y="1400"/>
                </a:lnTo>
                <a:lnTo>
                  <a:pt x="1114" y="1402"/>
                </a:lnTo>
                <a:lnTo>
                  <a:pt x="1112" y="1402"/>
                </a:lnTo>
                <a:lnTo>
                  <a:pt x="1108" y="1400"/>
                </a:lnTo>
                <a:lnTo>
                  <a:pt x="1105" y="1400"/>
                </a:lnTo>
                <a:lnTo>
                  <a:pt x="1102" y="1400"/>
                </a:lnTo>
                <a:lnTo>
                  <a:pt x="1101" y="1399"/>
                </a:lnTo>
                <a:lnTo>
                  <a:pt x="1101" y="1396"/>
                </a:lnTo>
                <a:lnTo>
                  <a:pt x="1104" y="1393"/>
                </a:lnTo>
                <a:lnTo>
                  <a:pt x="1104" y="1392"/>
                </a:lnTo>
                <a:lnTo>
                  <a:pt x="1104" y="1386"/>
                </a:lnTo>
                <a:lnTo>
                  <a:pt x="1104" y="1384"/>
                </a:lnTo>
                <a:lnTo>
                  <a:pt x="1097" y="1387"/>
                </a:lnTo>
                <a:lnTo>
                  <a:pt x="1094" y="1387"/>
                </a:lnTo>
                <a:lnTo>
                  <a:pt x="1090" y="1386"/>
                </a:lnTo>
                <a:lnTo>
                  <a:pt x="1084" y="1386"/>
                </a:lnTo>
                <a:lnTo>
                  <a:pt x="1080" y="1388"/>
                </a:lnTo>
                <a:lnTo>
                  <a:pt x="1080" y="1391"/>
                </a:lnTo>
                <a:lnTo>
                  <a:pt x="1081" y="1392"/>
                </a:lnTo>
                <a:lnTo>
                  <a:pt x="1083" y="1395"/>
                </a:lnTo>
                <a:lnTo>
                  <a:pt x="1085" y="1398"/>
                </a:lnTo>
                <a:lnTo>
                  <a:pt x="1090" y="1401"/>
                </a:lnTo>
                <a:lnTo>
                  <a:pt x="1093" y="1405"/>
                </a:lnTo>
                <a:lnTo>
                  <a:pt x="1094" y="1407"/>
                </a:lnTo>
                <a:lnTo>
                  <a:pt x="1094" y="1409"/>
                </a:lnTo>
                <a:lnTo>
                  <a:pt x="1093" y="1412"/>
                </a:lnTo>
                <a:lnTo>
                  <a:pt x="1093" y="1413"/>
                </a:lnTo>
                <a:lnTo>
                  <a:pt x="1094" y="1414"/>
                </a:lnTo>
                <a:lnTo>
                  <a:pt x="1097" y="1415"/>
                </a:lnTo>
                <a:lnTo>
                  <a:pt x="1098" y="1417"/>
                </a:lnTo>
                <a:lnTo>
                  <a:pt x="1099" y="1419"/>
                </a:lnTo>
                <a:lnTo>
                  <a:pt x="1100" y="1420"/>
                </a:lnTo>
                <a:lnTo>
                  <a:pt x="1106" y="1423"/>
                </a:lnTo>
                <a:lnTo>
                  <a:pt x="1108" y="1427"/>
                </a:lnTo>
                <a:lnTo>
                  <a:pt x="1108" y="1428"/>
                </a:lnTo>
                <a:lnTo>
                  <a:pt x="1108" y="1434"/>
                </a:lnTo>
                <a:lnTo>
                  <a:pt x="1105" y="1435"/>
                </a:lnTo>
                <a:lnTo>
                  <a:pt x="1100" y="1436"/>
                </a:lnTo>
                <a:lnTo>
                  <a:pt x="1100" y="1437"/>
                </a:lnTo>
                <a:lnTo>
                  <a:pt x="1099" y="1437"/>
                </a:lnTo>
                <a:lnTo>
                  <a:pt x="1097" y="1437"/>
                </a:lnTo>
                <a:lnTo>
                  <a:pt x="1094" y="1437"/>
                </a:lnTo>
                <a:lnTo>
                  <a:pt x="1093" y="1437"/>
                </a:lnTo>
                <a:lnTo>
                  <a:pt x="1088" y="1443"/>
                </a:lnTo>
                <a:lnTo>
                  <a:pt x="1088" y="1444"/>
                </a:lnTo>
                <a:lnTo>
                  <a:pt x="1087" y="1445"/>
                </a:lnTo>
                <a:lnTo>
                  <a:pt x="1084" y="1448"/>
                </a:lnTo>
                <a:lnTo>
                  <a:pt x="1080" y="1450"/>
                </a:lnTo>
                <a:lnTo>
                  <a:pt x="1072" y="1456"/>
                </a:lnTo>
                <a:lnTo>
                  <a:pt x="1069" y="1458"/>
                </a:lnTo>
                <a:lnTo>
                  <a:pt x="1065" y="1460"/>
                </a:lnTo>
                <a:lnTo>
                  <a:pt x="1064" y="1462"/>
                </a:lnTo>
                <a:lnTo>
                  <a:pt x="1064" y="1463"/>
                </a:lnTo>
                <a:lnTo>
                  <a:pt x="1064" y="1465"/>
                </a:lnTo>
                <a:lnTo>
                  <a:pt x="1066" y="1472"/>
                </a:lnTo>
                <a:lnTo>
                  <a:pt x="1066" y="1475"/>
                </a:lnTo>
                <a:lnTo>
                  <a:pt x="1065" y="1479"/>
                </a:lnTo>
                <a:lnTo>
                  <a:pt x="1063" y="1481"/>
                </a:lnTo>
                <a:lnTo>
                  <a:pt x="1062" y="1482"/>
                </a:lnTo>
                <a:lnTo>
                  <a:pt x="1059" y="1482"/>
                </a:lnTo>
                <a:lnTo>
                  <a:pt x="1055" y="1481"/>
                </a:lnTo>
                <a:lnTo>
                  <a:pt x="1054" y="1482"/>
                </a:lnTo>
                <a:lnTo>
                  <a:pt x="1052" y="1482"/>
                </a:lnTo>
                <a:lnTo>
                  <a:pt x="1050" y="1486"/>
                </a:lnTo>
                <a:lnTo>
                  <a:pt x="1047" y="1488"/>
                </a:lnTo>
                <a:lnTo>
                  <a:pt x="1043" y="1491"/>
                </a:lnTo>
                <a:lnTo>
                  <a:pt x="1036" y="1492"/>
                </a:lnTo>
                <a:lnTo>
                  <a:pt x="1035" y="1493"/>
                </a:lnTo>
                <a:lnTo>
                  <a:pt x="1034" y="1494"/>
                </a:lnTo>
                <a:lnTo>
                  <a:pt x="1032" y="1498"/>
                </a:lnTo>
                <a:lnTo>
                  <a:pt x="1032" y="1500"/>
                </a:lnTo>
                <a:lnTo>
                  <a:pt x="1034" y="1504"/>
                </a:lnTo>
                <a:lnTo>
                  <a:pt x="1037" y="1509"/>
                </a:lnTo>
                <a:lnTo>
                  <a:pt x="1038" y="1511"/>
                </a:lnTo>
                <a:lnTo>
                  <a:pt x="1038" y="1514"/>
                </a:lnTo>
                <a:lnTo>
                  <a:pt x="1037" y="1511"/>
                </a:lnTo>
                <a:lnTo>
                  <a:pt x="1034" y="1507"/>
                </a:lnTo>
                <a:lnTo>
                  <a:pt x="1030" y="1503"/>
                </a:lnTo>
                <a:lnTo>
                  <a:pt x="1028" y="1500"/>
                </a:lnTo>
                <a:lnTo>
                  <a:pt x="1027" y="1499"/>
                </a:lnTo>
                <a:lnTo>
                  <a:pt x="1021" y="1493"/>
                </a:lnTo>
                <a:lnTo>
                  <a:pt x="1018" y="1487"/>
                </a:lnTo>
                <a:lnTo>
                  <a:pt x="1018" y="1486"/>
                </a:lnTo>
                <a:lnTo>
                  <a:pt x="1016" y="1486"/>
                </a:lnTo>
                <a:lnTo>
                  <a:pt x="1015" y="1485"/>
                </a:lnTo>
                <a:lnTo>
                  <a:pt x="1014" y="1482"/>
                </a:lnTo>
                <a:lnTo>
                  <a:pt x="1008" y="1478"/>
                </a:lnTo>
                <a:lnTo>
                  <a:pt x="1007" y="1477"/>
                </a:lnTo>
                <a:lnTo>
                  <a:pt x="1005" y="1474"/>
                </a:lnTo>
                <a:lnTo>
                  <a:pt x="1001" y="1472"/>
                </a:lnTo>
                <a:lnTo>
                  <a:pt x="999" y="1470"/>
                </a:lnTo>
                <a:lnTo>
                  <a:pt x="994" y="1465"/>
                </a:lnTo>
                <a:lnTo>
                  <a:pt x="992" y="1464"/>
                </a:lnTo>
                <a:lnTo>
                  <a:pt x="990" y="1462"/>
                </a:lnTo>
                <a:lnTo>
                  <a:pt x="987" y="1459"/>
                </a:lnTo>
                <a:lnTo>
                  <a:pt x="978" y="1451"/>
                </a:lnTo>
                <a:lnTo>
                  <a:pt x="972" y="1449"/>
                </a:lnTo>
                <a:lnTo>
                  <a:pt x="968" y="1444"/>
                </a:lnTo>
                <a:lnTo>
                  <a:pt x="964" y="1443"/>
                </a:lnTo>
                <a:lnTo>
                  <a:pt x="958" y="1437"/>
                </a:lnTo>
                <a:lnTo>
                  <a:pt x="950" y="1434"/>
                </a:lnTo>
                <a:lnTo>
                  <a:pt x="947" y="1431"/>
                </a:lnTo>
                <a:lnTo>
                  <a:pt x="943" y="1429"/>
                </a:lnTo>
                <a:lnTo>
                  <a:pt x="942" y="1427"/>
                </a:lnTo>
                <a:lnTo>
                  <a:pt x="930" y="1422"/>
                </a:lnTo>
                <a:lnTo>
                  <a:pt x="925" y="1420"/>
                </a:lnTo>
                <a:lnTo>
                  <a:pt x="917" y="1416"/>
                </a:lnTo>
                <a:lnTo>
                  <a:pt x="915" y="1416"/>
                </a:lnTo>
                <a:lnTo>
                  <a:pt x="912" y="1414"/>
                </a:lnTo>
                <a:lnTo>
                  <a:pt x="908" y="1412"/>
                </a:lnTo>
                <a:lnTo>
                  <a:pt x="903" y="1409"/>
                </a:lnTo>
                <a:lnTo>
                  <a:pt x="901" y="1408"/>
                </a:lnTo>
                <a:lnTo>
                  <a:pt x="896" y="1407"/>
                </a:lnTo>
                <a:lnTo>
                  <a:pt x="891" y="1406"/>
                </a:lnTo>
                <a:lnTo>
                  <a:pt x="890" y="1405"/>
                </a:lnTo>
                <a:lnTo>
                  <a:pt x="888" y="1405"/>
                </a:lnTo>
                <a:lnTo>
                  <a:pt x="878" y="1403"/>
                </a:lnTo>
                <a:lnTo>
                  <a:pt x="876" y="1405"/>
                </a:lnTo>
                <a:lnTo>
                  <a:pt x="871" y="1406"/>
                </a:lnTo>
                <a:lnTo>
                  <a:pt x="868" y="1407"/>
                </a:lnTo>
                <a:lnTo>
                  <a:pt x="868" y="1408"/>
                </a:lnTo>
                <a:lnTo>
                  <a:pt x="864" y="1410"/>
                </a:lnTo>
                <a:lnTo>
                  <a:pt x="863" y="1412"/>
                </a:lnTo>
                <a:lnTo>
                  <a:pt x="862" y="1412"/>
                </a:lnTo>
                <a:lnTo>
                  <a:pt x="858" y="1414"/>
                </a:lnTo>
                <a:lnTo>
                  <a:pt x="851" y="1417"/>
                </a:lnTo>
                <a:lnTo>
                  <a:pt x="850" y="1417"/>
                </a:lnTo>
                <a:lnTo>
                  <a:pt x="850" y="1416"/>
                </a:lnTo>
                <a:lnTo>
                  <a:pt x="854" y="1414"/>
                </a:lnTo>
                <a:lnTo>
                  <a:pt x="856" y="1413"/>
                </a:lnTo>
                <a:lnTo>
                  <a:pt x="860" y="1409"/>
                </a:lnTo>
                <a:lnTo>
                  <a:pt x="863" y="1405"/>
                </a:lnTo>
                <a:lnTo>
                  <a:pt x="863" y="1401"/>
                </a:lnTo>
                <a:lnTo>
                  <a:pt x="863" y="1396"/>
                </a:lnTo>
                <a:lnTo>
                  <a:pt x="861" y="1389"/>
                </a:lnTo>
                <a:lnTo>
                  <a:pt x="860" y="1384"/>
                </a:lnTo>
                <a:lnTo>
                  <a:pt x="855" y="1377"/>
                </a:lnTo>
                <a:lnTo>
                  <a:pt x="856" y="1377"/>
                </a:lnTo>
                <a:lnTo>
                  <a:pt x="855" y="1373"/>
                </a:lnTo>
                <a:lnTo>
                  <a:pt x="854" y="1370"/>
                </a:lnTo>
                <a:lnTo>
                  <a:pt x="848" y="1365"/>
                </a:lnTo>
                <a:lnTo>
                  <a:pt x="843" y="1363"/>
                </a:lnTo>
                <a:lnTo>
                  <a:pt x="841" y="1362"/>
                </a:lnTo>
                <a:lnTo>
                  <a:pt x="838" y="1358"/>
                </a:lnTo>
                <a:lnTo>
                  <a:pt x="826" y="1350"/>
                </a:lnTo>
                <a:lnTo>
                  <a:pt x="820" y="1349"/>
                </a:lnTo>
                <a:lnTo>
                  <a:pt x="811" y="1343"/>
                </a:lnTo>
                <a:lnTo>
                  <a:pt x="790" y="1336"/>
                </a:lnTo>
                <a:lnTo>
                  <a:pt x="779" y="1334"/>
                </a:lnTo>
                <a:lnTo>
                  <a:pt x="779" y="1335"/>
                </a:lnTo>
                <a:lnTo>
                  <a:pt x="768" y="1331"/>
                </a:lnTo>
                <a:lnTo>
                  <a:pt x="761" y="1331"/>
                </a:lnTo>
                <a:lnTo>
                  <a:pt x="759" y="1330"/>
                </a:lnTo>
                <a:lnTo>
                  <a:pt x="752" y="1330"/>
                </a:lnTo>
                <a:lnTo>
                  <a:pt x="745" y="1329"/>
                </a:lnTo>
                <a:lnTo>
                  <a:pt x="737" y="1329"/>
                </a:lnTo>
                <a:lnTo>
                  <a:pt x="732" y="1329"/>
                </a:lnTo>
                <a:lnTo>
                  <a:pt x="732" y="1330"/>
                </a:lnTo>
                <a:lnTo>
                  <a:pt x="730" y="1333"/>
                </a:lnTo>
                <a:lnTo>
                  <a:pt x="728" y="1334"/>
                </a:lnTo>
                <a:lnTo>
                  <a:pt x="725" y="1341"/>
                </a:lnTo>
                <a:lnTo>
                  <a:pt x="721" y="1343"/>
                </a:lnTo>
                <a:lnTo>
                  <a:pt x="718" y="1344"/>
                </a:lnTo>
                <a:lnTo>
                  <a:pt x="714" y="1344"/>
                </a:lnTo>
                <a:lnTo>
                  <a:pt x="713" y="1344"/>
                </a:lnTo>
                <a:lnTo>
                  <a:pt x="712" y="1345"/>
                </a:lnTo>
                <a:lnTo>
                  <a:pt x="710" y="1350"/>
                </a:lnTo>
                <a:lnTo>
                  <a:pt x="706" y="1353"/>
                </a:lnTo>
                <a:lnTo>
                  <a:pt x="706" y="1355"/>
                </a:lnTo>
                <a:lnTo>
                  <a:pt x="705" y="1356"/>
                </a:lnTo>
                <a:lnTo>
                  <a:pt x="703" y="1357"/>
                </a:lnTo>
                <a:lnTo>
                  <a:pt x="698" y="1363"/>
                </a:lnTo>
                <a:lnTo>
                  <a:pt x="692" y="1367"/>
                </a:lnTo>
                <a:lnTo>
                  <a:pt x="685" y="1371"/>
                </a:lnTo>
                <a:lnTo>
                  <a:pt x="678" y="1373"/>
                </a:lnTo>
                <a:lnTo>
                  <a:pt x="675" y="1374"/>
                </a:lnTo>
                <a:lnTo>
                  <a:pt x="669" y="1376"/>
                </a:lnTo>
                <a:lnTo>
                  <a:pt x="663" y="1378"/>
                </a:lnTo>
                <a:lnTo>
                  <a:pt x="662" y="1378"/>
                </a:lnTo>
                <a:lnTo>
                  <a:pt x="661" y="1379"/>
                </a:lnTo>
                <a:lnTo>
                  <a:pt x="660" y="1380"/>
                </a:lnTo>
                <a:lnTo>
                  <a:pt x="659" y="1381"/>
                </a:lnTo>
                <a:lnTo>
                  <a:pt x="656" y="1384"/>
                </a:lnTo>
                <a:lnTo>
                  <a:pt x="651" y="1385"/>
                </a:lnTo>
                <a:lnTo>
                  <a:pt x="649" y="1385"/>
                </a:lnTo>
                <a:lnTo>
                  <a:pt x="645" y="1389"/>
                </a:lnTo>
                <a:lnTo>
                  <a:pt x="645" y="1391"/>
                </a:lnTo>
                <a:lnTo>
                  <a:pt x="644" y="1392"/>
                </a:lnTo>
                <a:lnTo>
                  <a:pt x="640" y="1396"/>
                </a:lnTo>
                <a:lnTo>
                  <a:pt x="639" y="1398"/>
                </a:lnTo>
                <a:lnTo>
                  <a:pt x="639" y="1399"/>
                </a:lnTo>
                <a:lnTo>
                  <a:pt x="639" y="1400"/>
                </a:lnTo>
                <a:lnTo>
                  <a:pt x="639" y="1405"/>
                </a:lnTo>
                <a:lnTo>
                  <a:pt x="638" y="1405"/>
                </a:lnTo>
                <a:lnTo>
                  <a:pt x="632" y="1408"/>
                </a:lnTo>
                <a:lnTo>
                  <a:pt x="628" y="1412"/>
                </a:lnTo>
                <a:lnTo>
                  <a:pt x="625" y="1413"/>
                </a:lnTo>
                <a:lnTo>
                  <a:pt x="622" y="1416"/>
                </a:lnTo>
                <a:lnTo>
                  <a:pt x="619" y="1417"/>
                </a:lnTo>
                <a:lnTo>
                  <a:pt x="615" y="1417"/>
                </a:lnTo>
                <a:lnTo>
                  <a:pt x="615" y="1416"/>
                </a:lnTo>
                <a:lnTo>
                  <a:pt x="613" y="1417"/>
                </a:lnTo>
                <a:lnTo>
                  <a:pt x="610" y="1420"/>
                </a:lnTo>
                <a:lnTo>
                  <a:pt x="610" y="1421"/>
                </a:lnTo>
                <a:lnTo>
                  <a:pt x="609" y="1422"/>
                </a:lnTo>
                <a:lnTo>
                  <a:pt x="609" y="1424"/>
                </a:lnTo>
                <a:lnTo>
                  <a:pt x="606" y="1425"/>
                </a:lnTo>
                <a:lnTo>
                  <a:pt x="604" y="1428"/>
                </a:lnTo>
                <a:lnTo>
                  <a:pt x="601" y="1431"/>
                </a:lnTo>
                <a:lnTo>
                  <a:pt x="599" y="1431"/>
                </a:lnTo>
                <a:lnTo>
                  <a:pt x="598" y="1431"/>
                </a:lnTo>
                <a:lnTo>
                  <a:pt x="597" y="1432"/>
                </a:lnTo>
                <a:lnTo>
                  <a:pt x="595" y="1435"/>
                </a:lnTo>
                <a:lnTo>
                  <a:pt x="595" y="1437"/>
                </a:lnTo>
                <a:lnTo>
                  <a:pt x="592" y="1441"/>
                </a:lnTo>
                <a:lnTo>
                  <a:pt x="589" y="1443"/>
                </a:lnTo>
                <a:lnTo>
                  <a:pt x="587" y="1448"/>
                </a:lnTo>
                <a:lnTo>
                  <a:pt x="581" y="1453"/>
                </a:lnTo>
                <a:lnTo>
                  <a:pt x="580" y="1455"/>
                </a:lnTo>
                <a:lnTo>
                  <a:pt x="580" y="1458"/>
                </a:lnTo>
                <a:lnTo>
                  <a:pt x="579" y="1458"/>
                </a:lnTo>
                <a:lnTo>
                  <a:pt x="574" y="1463"/>
                </a:lnTo>
                <a:lnTo>
                  <a:pt x="572" y="1468"/>
                </a:lnTo>
                <a:lnTo>
                  <a:pt x="572" y="1474"/>
                </a:lnTo>
                <a:lnTo>
                  <a:pt x="570" y="1475"/>
                </a:lnTo>
                <a:lnTo>
                  <a:pt x="569" y="1481"/>
                </a:lnTo>
                <a:lnTo>
                  <a:pt x="567" y="1484"/>
                </a:lnTo>
                <a:lnTo>
                  <a:pt x="562" y="1487"/>
                </a:lnTo>
                <a:lnTo>
                  <a:pt x="561" y="1487"/>
                </a:lnTo>
                <a:lnTo>
                  <a:pt x="559" y="1488"/>
                </a:lnTo>
                <a:lnTo>
                  <a:pt x="555" y="1489"/>
                </a:lnTo>
                <a:lnTo>
                  <a:pt x="554" y="1489"/>
                </a:lnTo>
                <a:lnTo>
                  <a:pt x="553" y="1491"/>
                </a:lnTo>
                <a:lnTo>
                  <a:pt x="553" y="1493"/>
                </a:lnTo>
                <a:lnTo>
                  <a:pt x="547" y="1495"/>
                </a:lnTo>
                <a:lnTo>
                  <a:pt x="546" y="1496"/>
                </a:lnTo>
                <a:lnTo>
                  <a:pt x="541" y="1499"/>
                </a:lnTo>
                <a:lnTo>
                  <a:pt x="538" y="1500"/>
                </a:lnTo>
                <a:lnTo>
                  <a:pt x="534" y="1504"/>
                </a:lnTo>
                <a:lnTo>
                  <a:pt x="531" y="1506"/>
                </a:lnTo>
                <a:lnTo>
                  <a:pt x="530" y="1508"/>
                </a:lnTo>
                <a:lnTo>
                  <a:pt x="524" y="1510"/>
                </a:lnTo>
                <a:lnTo>
                  <a:pt x="520" y="1511"/>
                </a:lnTo>
                <a:lnTo>
                  <a:pt x="515" y="1518"/>
                </a:lnTo>
                <a:lnTo>
                  <a:pt x="510" y="1522"/>
                </a:lnTo>
                <a:lnTo>
                  <a:pt x="502" y="1530"/>
                </a:lnTo>
                <a:lnTo>
                  <a:pt x="502" y="1531"/>
                </a:lnTo>
                <a:lnTo>
                  <a:pt x="502" y="1534"/>
                </a:lnTo>
                <a:lnTo>
                  <a:pt x="500" y="1536"/>
                </a:lnTo>
                <a:lnTo>
                  <a:pt x="496" y="1538"/>
                </a:lnTo>
                <a:lnTo>
                  <a:pt x="493" y="1540"/>
                </a:lnTo>
                <a:lnTo>
                  <a:pt x="490" y="1543"/>
                </a:lnTo>
                <a:lnTo>
                  <a:pt x="488" y="1544"/>
                </a:lnTo>
                <a:lnTo>
                  <a:pt x="479" y="1549"/>
                </a:lnTo>
                <a:lnTo>
                  <a:pt x="476" y="1549"/>
                </a:lnTo>
                <a:lnTo>
                  <a:pt x="473" y="1551"/>
                </a:lnTo>
                <a:lnTo>
                  <a:pt x="468" y="1553"/>
                </a:lnTo>
                <a:lnTo>
                  <a:pt x="466" y="1554"/>
                </a:lnTo>
                <a:lnTo>
                  <a:pt x="465" y="1556"/>
                </a:lnTo>
                <a:lnTo>
                  <a:pt x="465" y="1557"/>
                </a:lnTo>
                <a:lnTo>
                  <a:pt x="462" y="1560"/>
                </a:lnTo>
                <a:lnTo>
                  <a:pt x="460" y="1563"/>
                </a:lnTo>
                <a:lnTo>
                  <a:pt x="457" y="1566"/>
                </a:lnTo>
                <a:lnTo>
                  <a:pt x="452" y="1571"/>
                </a:lnTo>
                <a:lnTo>
                  <a:pt x="448" y="1573"/>
                </a:lnTo>
                <a:lnTo>
                  <a:pt x="448" y="1574"/>
                </a:lnTo>
                <a:lnTo>
                  <a:pt x="445" y="1578"/>
                </a:lnTo>
                <a:lnTo>
                  <a:pt x="441" y="1582"/>
                </a:lnTo>
                <a:lnTo>
                  <a:pt x="441" y="1586"/>
                </a:lnTo>
                <a:lnTo>
                  <a:pt x="440" y="1587"/>
                </a:lnTo>
                <a:lnTo>
                  <a:pt x="439" y="1588"/>
                </a:lnTo>
                <a:lnTo>
                  <a:pt x="436" y="1593"/>
                </a:lnTo>
                <a:lnTo>
                  <a:pt x="433" y="1594"/>
                </a:lnTo>
                <a:lnTo>
                  <a:pt x="430" y="1594"/>
                </a:lnTo>
                <a:lnTo>
                  <a:pt x="429" y="1594"/>
                </a:lnTo>
                <a:lnTo>
                  <a:pt x="428" y="1597"/>
                </a:lnTo>
                <a:lnTo>
                  <a:pt x="423" y="1601"/>
                </a:lnTo>
                <a:lnTo>
                  <a:pt x="421" y="1602"/>
                </a:lnTo>
                <a:lnTo>
                  <a:pt x="421" y="1603"/>
                </a:lnTo>
                <a:lnTo>
                  <a:pt x="416" y="1606"/>
                </a:lnTo>
                <a:lnTo>
                  <a:pt x="415" y="1607"/>
                </a:lnTo>
                <a:lnTo>
                  <a:pt x="412" y="1608"/>
                </a:lnTo>
                <a:lnTo>
                  <a:pt x="411" y="1610"/>
                </a:lnTo>
                <a:lnTo>
                  <a:pt x="409" y="1613"/>
                </a:lnTo>
                <a:lnTo>
                  <a:pt x="408" y="1613"/>
                </a:lnTo>
                <a:lnTo>
                  <a:pt x="408" y="1614"/>
                </a:lnTo>
                <a:lnTo>
                  <a:pt x="402" y="1616"/>
                </a:lnTo>
                <a:lnTo>
                  <a:pt x="400" y="1619"/>
                </a:lnTo>
                <a:lnTo>
                  <a:pt x="397" y="1619"/>
                </a:lnTo>
                <a:lnTo>
                  <a:pt x="395" y="1622"/>
                </a:lnTo>
                <a:lnTo>
                  <a:pt x="395" y="1623"/>
                </a:lnTo>
                <a:lnTo>
                  <a:pt x="394" y="1623"/>
                </a:lnTo>
                <a:lnTo>
                  <a:pt x="388" y="1629"/>
                </a:lnTo>
                <a:lnTo>
                  <a:pt x="386" y="1632"/>
                </a:lnTo>
                <a:lnTo>
                  <a:pt x="385" y="1637"/>
                </a:lnTo>
                <a:lnTo>
                  <a:pt x="383" y="1639"/>
                </a:lnTo>
                <a:lnTo>
                  <a:pt x="383" y="1640"/>
                </a:lnTo>
                <a:lnTo>
                  <a:pt x="382" y="1650"/>
                </a:lnTo>
                <a:lnTo>
                  <a:pt x="381" y="1654"/>
                </a:lnTo>
                <a:lnTo>
                  <a:pt x="380" y="1661"/>
                </a:lnTo>
                <a:lnTo>
                  <a:pt x="379" y="1662"/>
                </a:lnTo>
                <a:lnTo>
                  <a:pt x="379" y="1664"/>
                </a:lnTo>
                <a:lnTo>
                  <a:pt x="379" y="1673"/>
                </a:lnTo>
                <a:lnTo>
                  <a:pt x="378" y="1678"/>
                </a:lnTo>
                <a:lnTo>
                  <a:pt x="375" y="1685"/>
                </a:lnTo>
                <a:lnTo>
                  <a:pt x="375" y="1687"/>
                </a:lnTo>
                <a:lnTo>
                  <a:pt x="374" y="1692"/>
                </a:lnTo>
                <a:lnTo>
                  <a:pt x="372" y="1695"/>
                </a:lnTo>
                <a:lnTo>
                  <a:pt x="371" y="1702"/>
                </a:lnTo>
                <a:lnTo>
                  <a:pt x="368" y="1707"/>
                </a:lnTo>
                <a:lnTo>
                  <a:pt x="367" y="1711"/>
                </a:lnTo>
                <a:lnTo>
                  <a:pt x="366" y="1711"/>
                </a:lnTo>
                <a:lnTo>
                  <a:pt x="361" y="1719"/>
                </a:lnTo>
                <a:lnTo>
                  <a:pt x="359" y="1722"/>
                </a:lnTo>
                <a:lnTo>
                  <a:pt x="358" y="1725"/>
                </a:lnTo>
                <a:lnTo>
                  <a:pt x="352" y="1733"/>
                </a:lnTo>
                <a:lnTo>
                  <a:pt x="350" y="1736"/>
                </a:lnTo>
                <a:lnTo>
                  <a:pt x="342" y="1744"/>
                </a:lnTo>
                <a:lnTo>
                  <a:pt x="337" y="1746"/>
                </a:lnTo>
                <a:lnTo>
                  <a:pt x="337" y="1747"/>
                </a:lnTo>
                <a:lnTo>
                  <a:pt x="335" y="1750"/>
                </a:lnTo>
                <a:lnTo>
                  <a:pt x="332" y="1755"/>
                </a:lnTo>
                <a:lnTo>
                  <a:pt x="331" y="1757"/>
                </a:lnTo>
                <a:lnTo>
                  <a:pt x="325" y="1759"/>
                </a:lnTo>
                <a:lnTo>
                  <a:pt x="322" y="1761"/>
                </a:lnTo>
                <a:lnTo>
                  <a:pt x="313" y="1772"/>
                </a:lnTo>
                <a:lnTo>
                  <a:pt x="307" y="1775"/>
                </a:lnTo>
                <a:lnTo>
                  <a:pt x="288" y="1784"/>
                </a:lnTo>
                <a:lnTo>
                  <a:pt x="287" y="1784"/>
                </a:lnTo>
                <a:lnTo>
                  <a:pt x="286" y="1786"/>
                </a:lnTo>
                <a:lnTo>
                  <a:pt x="279" y="1790"/>
                </a:lnTo>
                <a:lnTo>
                  <a:pt x="275" y="1791"/>
                </a:lnTo>
                <a:lnTo>
                  <a:pt x="268" y="1793"/>
                </a:lnTo>
                <a:lnTo>
                  <a:pt x="265" y="1794"/>
                </a:lnTo>
                <a:lnTo>
                  <a:pt x="254" y="1798"/>
                </a:lnTo>
                <a:lnTo>
                  <a:pt x="249" y="1801"/>
                </a:lnTo>
                <a:lnTo>
                  <a:pt x="244" y="1803"/>
                </a:lnTo>
                <a:lnTo>
                  <a:pt x="237" y="1807"/>
                </a:lnTo>
                <a:lnTo>
                  <a:pt x="231" y="1809"/>
                </a:lnTo>
                <a:lnTo>
                  <a:pt x="229" y="1810"/>
                </a:lnTo>
                <a:lnTo>
                  <a:pt x="224" y="1811"/>
                </a:lnTo>
                <a:lnTo>
                  <a:pt x="223" y="1812"/>
                </a:lnTo>
                <a:lnTo>
                  <a:pt x="222" y="1812"/>
                </a:lnTo>
                <a:lnTo>
                  <a:pt x="218" y="1812"/>
                </a:lnTo>
                <a:lnTo>
                  <a:pt x="209" y="1811"/>
                </a:lnTo>
                <a:lnTo>
                  <a:pt x="198" y="1810"/>
                </a:lnTo>
                <a:lnTo>
                  <a:pt x="195" y="1810"/>
                </a:lnTo>
                <a:lnTo>
                  <a:pt x="195" y="1809"/>
                </a:lnTo>
                <a:lnTo>
                  <a:pt x="194" y="1808"/>
                </a:lnTo>
                <a:lnTo>
                  <a:pt x="192" y="1805"/>
                </a:lnTo>
                <a:lnTo>
                  <a:pt x="192" y="1803"/>
                </a:lnTo>
                <a:lnTo>
                  <a:pt x="192" y="1800"/>
                </a:lnTo>
                <a:lnTo>
                  <a:pt x="193" y="1789"/>
                </a:lnTo>
                <a:lnTo>
                  <a:pt x="193" y="1787"/>
                </a:lnTo>
                <a:lnTo>
                  <a:pt x="196" y="1780"/>
                </a:lnTo>
                <a:lnTo>
                  <a:pt x="199" y="1774"/>
                </a:lnTo>
                <a:lnTo>
                  <a:pt x="203" y="1769"/>
                </a:lnTo>
                <a:lnTo>
                  <a:pt x="205" y="1768"/>
                </a:lnTo>
                <a:lnTo>
                  <a:pt x="206" y="1767"/>
                </a:lnTo>
                <a:lnTo>
                  <a:pt x="209" y="1765"/>
                </a:lnTo>
                <a:lnTo>
                  <a:pt x="210" y="1762"/>
                </a:lnTo>
                <a:lnTo>
                  <a:pt x="214" y="1759"/>
                </a:lnTo>
                <a:lnTo>
                  <a:pt x="214" y="1758"/>
                </a:lnTo>
                <a:lnTo>
                  <a:pt x="214" y="1757"/>
                </a:lnTo>
                <a:lnTo>
                  <a:pt x="211" y="1755"/>
                </a:lnTo>
                <a:lnTo>
                  <a:pt x="210" y="1755"/>
                </a:lnTo>
                <a:lnTo>
                  <a:pt x="214" y="1752"/>
                </a:lnTo>
                <a:lnTo>
                  <a:pt x="217" y="1746"/>
                </a:lnTo>
                <a:lnTo>
                  <a:pt x="214" y="1744"/>
                </a:lnTo>
                <a:lnTo>
                  <a:pt x="209" y="1744"/>
                </a:lnTo>
                <a:lnTo>
                  <a:pt x="209" y="1743"/>
                </a:lnTo>
                <a:lnTo>
                  <a:pt x="207" y="1740"/>
                </a:lnTo>
                <a:lnTo>
                  <a:pt x="206" y="1739"/>
                </a:lnTo>
                <a:lnTo>
                  <a:pt x="205" y="1738"/>
                </a:lnTo>
                <a:lnTo>
                  <a:pt x="206" y="1737"/>
                </a:lnTo>
                <a:lnTo>
                  <a:pt x="210" y="1737"/>
                </a:lnTo>
                <a:lnTo>
                  <a:pt x="211" y="1736"/>
                </a:lnTo>
                <a:lnTo>
                  <a:pt x="211" y="1734"/>
                </a:lnTo>
                <a:lnTo>
                  <a:pt x="211" y="1732"/>
                </a:lnTo>
                <a:lnTo>
                  <a:pt x="209" y="1731"/>
                </a:lnTo>
                <a:lnTo>
                  <a:pt x="206" y="1731"/>
                </a:lnTo>
                <a:lnTo>
                  <a:pt x="202" y="1732"/>
                </a:lnTo>
                <a:lnTo>
                  <a:pt x="200" y="1732"/>
                </a:lnTo>
                <a:lnTo>
                  <a:pt x="198" y="1733"/>
                </a:lnTo>
                <a:lnTo>
                  <a:pt x="195" y="1734"/>
                </a:lnTo>
                <a:lnTo>
                  <a:pt x="191" y="1734"/>
                </a:lnTo>
                <a:lnTo>
                  <a:pt x="185" y="1733"/>
                </a:lnTo>
                <a:lnTo>
                  <a:pt x="182" y="1732"/>
                </a:lnTo>
                <a:lnTo>
                  <a:pt x="181" y="1732"/>
                </a:lnTo>
                <a:lnTo>
                  <a:pt x="178" y="1730"/>
                </a:lnTo>
                <a:lnTo>
                  <a:pt x="177" y="1729"/>
                </a:lnTo>
                <a:lnTo>
                  <a:pt x="175" y="1729"/>
                </a:lnTo>
                <a:lnTo>
                  <a:pt x="167" y="1728"/>
                </a:lnTo>
                <a:lnTo>
                  <a:pt x="164" y="1726"/>
                </a:lnTo>
                <a:lnTo>
                  <a:pt x="156" y="1726"/>
                </a:lnTo>
                <a:lnTo>
                  <a:pt x="152" y="1725"/>
                </a:lnTo>
                <a:lnTo>
                  <a:pt x="149" y="1726"/>
                </a:lnTo>
                <a:lnTo>
                  <a:pt x="146" y="1726"/>
                </a:lnTo>
                <a:lnTo>
                  <a:pt x="135" y="1730"/>
                </a:lnTo>
                <a:lnTo>
                  <a:pt x="134" y="1730"/>
                </a:lnTo>
                <a:lnTo>
                  <a:pt x="131" y="1731"/>
                </a:lnTo>
                <a:lnTo>
                  <a:pt x="128" y="1731"/>
                </a:lnTo>
                <a:lnTo>
                  <a:pt x="122" y="1732"/>
                </a:lnTo>
                <a:lnTo>
                  <a:pt x="121" y="1732"/>
                </a:lnTo>
                <a:lnTo>
                  <a:pt x="117" y="1732"/>
                </a:lnTo>
                <a:lnTo>
                  <a:pt x="114" y="1730"/>
                </a:lnTo>
                <a:lnTo>
                  <a:pt x="112" y="1729"/>
                </a:lnTo>
                <a:lnTo>
                  <a:pt x="109" y="1728"/>
                </a:lnTo>
                <a:lnTo>
                  <a:pt x="109" y="1726"/>
                </a:lnTo>
                <a:lnTo>
                  <a:pt x="109" y="1725"/>
                </a:lnTo>
                <a:lnTo>
                  <a:pt x="108" y="1724"/>
                </a:lnTo>
                <a:lnTo>
                  <a:pt x="106" y="1721"/>
                </a:lnTo>
                <a:lnTo>
                  <a:pt x="105" y="1716"/>
                </a:lnTo>
                <a:lnTo>
                  <a:pt x="105" y="1715"/>
                </a:lnTo>
                <a:lnTo>
                  <a:pt x="105" y="1714"/>
                </a:lnTo>
                <a:lnTo>
                  <a:pt x="105" y="1711"/>
                </a:lnTo>
                <a:lnTo>
                  <a:pt x="105" y="1710"/>
                </a:lnTo>
                <a:lnTo>
                  <a:pt x="103" y="1709"/>
                </a:lnTo>
                <a:lnTo>
                  <a:pt x="105" y="1707"/>
                </a:lnTo>
                <a:lnTo>
                  <a:pt x="106" y="1705"/>
                </a:lnTo>
                <a:lnTo>
                  <a:pt x="106" y="1703"/>
                </a:lnTo>
                <a:lnTo>
                  <a:pt x="106" y="1698"/>
                </a:lnTo>
                <a:lnTo>
                  <a:pt x="108" y="1694"/>
                </a:lnTo>
                <a:lnTo>
                  <a:pt x="107" y="1693"/>
                </a:lnTo>
                <a:lnTo>
                  <a:pt x="106" y="1693"/>
                </a:lnTo>
                <a:lnTo>
                  <a:pt x="108" y="1688"/>
                </a:lnTo>
                <a:lnTo>
                  <a:pt x="109" y="1683"/>
                </a:lnTo>
                <a:lnTo>
                  <a:pt x="109" y="1682"/>
                </a:lnTo>
                <a:lnTo>
                  <a:pt x="110" y="1675"/>
                </a:lnTo>
                <a:lnTo>
                  <a:pt x="113" y="1673"/>
                </a:lnTo>
                <a:lnTo>
                  <a:pt x="116" y="1671"/>
                </a:lnTo>
                <a:lnTo>
                  <a:pt x="120" y="1667"/>
                </a:lnTo>
                <a:lnTo>
                  <a:pt x="122" y="1659"/>
                </a:lnTo>
                <a:lnTo>
                  <a:pt x="122" y="1655"/>
                </a:lnTo>
                <a:lnTo>
                  <a:pt x="122" y="1654"/>
                </a:lnTo>
                <a:lnTo>
                  <a:pt x="123" y="1652"/>
                </a:lnTo>
                <a:lnTo>
                  <a:pt x="124" y="1651"/>
                </a:lnTo>
                <a:lnTo>
                  <a:pt x="126" y="1651"/>
                </a:lnTo>
                <a:lnTo>
                  <a:pt x="128" y="1647"/>
                </a:lnTo>
                <a:lnTo>
                  <a:pt x="129" y="1645"/>
                </a:lnTo>
                <a:lnTo>
                  <a:pt x="129" y="1644"/>
                </a:lnTo>
                <a:lnTo>
                  <a:pt x="130" y="1640"/>
                </a:lnTo>
                <a:lnTo>
                  <a:pt x="131" y="1639"/>
                </a:lnTo>
                <a:lnTo>
                  <a:pt x="131" y="1636"/>
                </a:lnTo>
                <a:lnTo>
                  <a:pt x="135" y="1629"/>
                </a:lnTo>
                <a:lnTo>
                  <a:pt x="135" y="1628"/>
                </a:lnTo>
                <a:lnTo>
                  <a:pt x="136" y="1626"/>
                </a:lnTo>
                <a:lnTo>
                  <a:pt x="143" y="1617"/>
                </a:lnTo>
                <a:lnTo>
                  <a:pt x="150" y="1613"/>
                </a:lnTo>
                <a:lnTo>
                  <a:pt x="152" y="1609"/>
                </a:lnTo>
                <a:lnTo>
                  <a:pt x="155" y="1608"/>
                </a:lnTo>
                <a:lnTo>
                  <a:pt x="158" y="1602"/>
                </a:lnTo>
                <a:lnTo>
                  <a:pt x="160" y="1601"/>
                </a:lnTo>
                <a:lnTo>
                  <a:pt x="164" y="1595"/>
                </a:lnTo>
                <a:lnTo>
                  <a:pt x="165" y="1594"/>
                </a:lnTo>
                <a:lnTo>
                  <a:pt x="166" y="1592"/>
                </a:lnTo>
                <a:lnTo>
                  <a:pt x="167" y="1585"/>
                </a:lnTo>
                <a:lnTo>
                  <a:pt x="170" y="1582"/>
                </a:lnTo>
                <a:lnTo>
                  <a:pt x="171" y="1577"/>
                </a:lnTo>
                <a:lnTo>
                  <a:pt x="172" y="1573"/>
                </a:lnTo>
                <a:lnTo>
                  <a:pt x="175" y="1570"/>
                </a:lnTo>
                <a:lnTo>
                  <a:pt x="177" y="1564"/>
                </a:lnTo>
                <a:lnTo>
                  <a:pt x="180" y="1559"/>
                </a:lnTo>
                <a:lnTo>
                  <a:pt x="182" y="1556"/>
                </a:lnTo>
                <a:lnTo>
                  <a:pt x="182" y="1553"/>
                </a:lnTo>
                <a:lnTo>
                  <a:pt x="184" y="1550"/>
                </a:lnTo>
                <a:lnTo>
                  <a:pt x="184" y="1549"/>
                </a:lnTo>
                <a:lnTo>
                  <a:pt x="186" y="1544"/>
                </a:lnTo>
                <a:lnTo>
                  <a:pt x="186" y="1539"/>
                </a:lnTo>
                <a:lnTo>
                  <a:pt x="186" y="1537"/>
                </a:lnTo>
                <a:lnTo>
                  <a:pt x="185" y="1536"/>
                </a:lnTo>
                <a:lnTo>
                  <a:pt x="185" y="1535"/>
                </a:lnTo>
                <a:lnTo>
                  <a:pt x="186" y="1531"/>
                </a:lnTo>
                <a:lnTo>
                  <a:pt x="186" y="1530"/>
                </a:lnTo>
                <a:lnTo>
                  <a:pt x="185" y="1528"/>
                </a:lnTo>
                <a:lnTo>
                  <a:pt x="184" y="1527"/>
                </a:lnTo>
                <a:lnTo>
                  <a:pt x="180" y="1518"/>
                </a:lnTo>
                <a:lnTo>
                  <a:pt x="180" y="1514"/>
                </a:lnTo>
                <a:lnTo>
                  <a:pt x="179" y="1513"/>
                </a:lnTo>
                <a:lnTo>
                  <a:pt x="177" y="1513"/>
                </a:lnTo>
                <a:lnTo>
                  <a:pt x="174" y="1514"/>
                </a:lnTo>
                <a:lnTo>
                  <a:pt x="173" y="1514"/>
                </a:lnTo>
                <a:lnTo>
                  <a:pt x="172" y="1514"/>
                </a:lnTo>
                <a:lnTo>
                  <a:pt x="171" y="1513"/>
                </a:lnTo>
                <a:lnTo>
                  <a:pt x="166" y="1511"/>
                </a:lnTo>
                <a:lnTo>
                  <a:pt x="164" y="1510"/>
                </a:lnTo>
                <a:lnTo>
                  <a:pt x="163" y="1509"/>
                </a:lnTo>
                <a:lnTo>
                  <a:pt x="159" y="1509"/>
                </a:lnTo>
                <a:lnTo>
                  <a:pt x="157" y="1510"/>
                </a:lnTo>
                <a:lnTo>
                  <a:pt x="153" y="1513"/>
                </a:lnTo>
                <a:lnTo>
                  <a:pt x="151" y="1515"/>
                </a:lnTo>
                <a:lnTo>
                  <a:pt x="149" y="1516"/>
                </a:lnTo>
                <a:lnTo>
                  <a:pt x="143" y="1517"/>
                </a:lnTo>
                <a:lnTo>
                  <a:pt x="141" y="1520"/>
                </a:lnTo>
                <a:lnTo>
                  <a:pt x="136" y="1523"/>
                </a:lnTo>
                <a:lnTo>
                  <a:pt x="135" y="1523"/>
                </a:lnTo>
                <a:lnTo>
                  <a:pt x="131" y="1525"/>
                </a:lnTo>
                <a:lnTo>
                  <a:pt x="127" y="1528"/>
                </a:lnTo>
                <a:lnTo>
                  <a:pt x="124" y="1529"/>
                </a:lnTo>
                <a:lnTo>
                  <a:pt x="123" y="1532"/>
                </a:lnTo>
                <a:lnTo>
                  <a:pt x="122" y="1535"/>
                </a:lnTo>
                <a:lnTo>
                  <a:pt x="119" y="1535"/>
                </a:lnTo>
                <a:lnTo>
                  <a:pt x="109" y="1536"/>
                </a:lnTo>
                <a:lnTo>
                  <a:pt x="107" y="1537"/>
                </a:lnTo>
                <a:lnTo>
                  <a:pt x="101" y="1539"/>
                </a:lnTo>
                <a:lnTo>
                  <a:pt x="100" y="1540"/>
                </a:lnTo>
                <a:lnTo>
                  <a:pt x="95" y="1540"/>
                </a:lnTo>
                <a:lnTo>
                  <a:pt x="93" y="1540"/>
                </a:lnTo>
                <a:lnTo>
                  <a:pt x="91" y="1540"/>
                </a:lnTo>
                <a:lnTo>
                  <a:pt x="86" y="1542"/>
                </a:lnTo>
                <a:lnTo>
                  <a:pt x="85" y="1542"/>
                </a:lnTo>
                <a:lnTo>
                  <a:pt x="84" y="1542"/>
                </a:lnTo>
                <a:lnTo>
                  <a:pt x="81" y="1543"/>
                </a:lnTo>
                <a:lnTo>
                  <a:pt x="78" y="1543"/>
                </a:lnTo>
                <a:lnTo>
                  <a:pt x="76" y="1544"/>
                </a:lnTo>
                <a:lnTo>
                  <a:pt x="72" y="1546"/>
                </a:lnTo>
                <a:lnTo>
                  <a:pt x="72" y="1547"/>
                </a:lnTo>
                <a:lnTo>
                  <a:pt x="59" y="1551"/>
                </a:lnTo>
                <a:lnTo>
                  <a:pt x="56" y="1552"/>
                </a:lnTo>
                <a:lnTo>
                  <a:pt x="55" y="1554"/>
                </a:lnTo>
                <a:lnTo>
                  <a:pt x="50" y="1557"/>
                </a:lnTo>
                <a:lnTo>
                  <a:pt x="48" y="1558"/>
                </a:lnTo>
                <a:lnTo>
                  <a:pt x="43" y="1560"/>
                </a:lnTo>
                <a:lnTo>
                  <a:pt x="30" y="1567"/>
                </a:lnTo>
                <a:lnTo>
                  <a:pt x="24" y="1570"/>
                </a:lnTo>
                <a:lnTo>
                  <a:pt x="18" y="1570"/>
                </a:lnTo>
                <a:lnTo>
                  <a:pt x="13" y="1570"/>
                </a:lnTo>
                <a:lnTo>
                  <a:pt x="12" y="1568"/>
                </a:lnTo>
                <a:lnTo>
                  <a:pt x="11" y="1567"/>
                </a:lnTo>
                <a:lnTo>
                  <a:pt x="8" y="1565"/>
                </a:lnTo>
                <a:lnTo>
                  <a:pt x="6" y="1561"/>
                </a:lnTo>
                <a:lnTo>
                  <a:pt x="5" y="1560"/>
                </a:lnTo>
                <a:lnTo>
                  <a:pt x="5" y="1559"/>
                </a:lnTo>
                <a:lnTo>
                  <a:pt x="4" y="1557"/>
                </a:lnTo>
                <a:lnTo>
                  <a:pt x="4" y="1556"/>
                </a:lnTo>
                <a:lnTo>
                  <a:pt x="1" y="1552"/>
                </a:lnTo>
                <a:lnTo>
                  <a:pt x="1" y="1551"/>
                </a:lnTo>
                <a:lnTo>
                  <a:pt x="0" y="1544"/>
                </a:lnTo>
                <a:lnTo>
                  <a:pt x="1" y="1538"/>
                </a:lnTo>
                <a:lnTo>
                  <a:pt x="2" y="1538"/>
                </a:lnTo>
                <a:lnTo>
                  <a:pt x="2" y="1535"/>
                </a:lnTo>
                <a:lnTo>
                  <a:pt x="4" y="1535"/>
                </a:lnTo>
                <a:lnTo>
                  <a:pt x="5" y="1534"/>
                </a:lnTo>
                <a:lnTo>
                  <a:pt x="7" y="1532"/>
                </a:lnTo>
                <a:lnTo>
                  <a:pt x="8" y="1531"/>
                </a:lnTo>
                <a:lnTo>
                  <a:pt x="8" y="1528"/>
                </a:lnTo>
                <a:lnTo>
                  <a:pt x="8" y="1527"/>
                </a:lnTo>
                <a:lnTo>
                  <a:pt x="7" y="1525"/>
                </a:lnTo>
                <a:lnTo>
                  <a:pt x="6" y="1520"/>
                </a:lnTo>
                <a:lnTo>
                  <a:pt x="8" y="1518"/>
                </a:lnTo>
                <a:lnTo>
                  <a:pt x="12" y="1517"/>
                </a:lnTo>
                <a:lnTo>
                  <a:pt x="13" y="1517"/>
                </a:lnTo>
                <a:lnTo>
                  <a:pt x="15" y="1516"/>
                </a:lnTo>
                <a:lnTo>
                  <a:pt x="19" y="1513"/>
                </a:lnTo>
                <a:lnTo>
                  <a:pt x="21" y="1509"/>
                </a:lnTo>
                <a:lnTo>
                  <a:pt x="23" y="1507"/>
                </a:lnTo>
                <a:lnTo>
                  <a:pt x="24" y="1504"/>
                </a:lnTo>
                <a:lnTo>
                  <a:pt x="26" y="1502"/>
                </a:lnTo>
                <a:lnTo>
                  <a:pt x="27" y="1500"/>
                </a:lnTo>
                <a:lnTo>
                  <a:pt x="28" y="1498"/>
                </a:lnTo>
                <a:lnTo>
                  <a:pt x="30" y="1495"/>
                </a:lnTo>
                <a:lnTo>
                  <a:pt x="36" y="1492"/>
                </a:lnTo>
                <a:lnTo>
                  <a:pt x="38" y="1489"/>
                </a:lnTo>
                <a:lnTo>
                  <a:pt x="44" y="1489"/>
                </a:lnTo>
                <a:lnTo>
                  <a:pt x="47" y="1488"/>
                </a:lnTo>
                <a:lnTo>
                  <a:pt x="49" y="1487"/>
                </a:lnTo>
                <a:lnTo>
                  <a:pt x="49" y="1486"/>
                </a:lnTo>
                <a:lnTo>
                  <a:pt x="51" y="1481"/>
                </a:lnTo>
                <a:lnTo>
                  <a:pt x="52" y="1468"/>
                </a:lnTo>
                <a:lnTo>
                  <a:pt x="54" y="1464"/>
                </a:lnTo>
                <a:lnTo>
                  <a:pt x="56" y="1462"/>
                </a:lnTo>
                <a:lnTo>
                  <a:pt x="62" y="1462"/>
                </a:lnTo>
                <a:lnTo>
                  <a:pt x="63" y="1460"/>
                </a:lnTo>
                <a:lnTo>
                  <a:pt x="65" y="1458"/>
                </a:lnTo>
                <a:lnTo>
                  <a:pt x="66" y="1457"/>
                </a:lnTo>
                <a:lnTo>
                  <a:pt x="67" y="1453"/>
                </a:lnTo>
                <a:lnTo>
                  <a:pt x="67" y="1452"/>
                </a:lnTo>
                <a:lnTo>
                  <a:pt x="66" y="1451"/>
                </a:lnTo>
                <a:lnTo>
                  <a:pt x="65" y="1450"/>
                </a:lnTo>
                <a:lnTo>
                  <a:pt x="65" y="1445"/>
                </a:lnTo>
                <a:lnTo>
                  <a:pt x="65" y="1443"/>
                </a:lnTo>
                <a:lnTo>
                  <a:pt x="66" y="1442"/>
                </a:lnTo>
                <a:lnTo>
                  <a:pt x="69" y="1441"/>
                </a:lnTo>
                <a:lnTo>
                  <a:pt x="71" y="1437"/>
                </a:lnTo>
                <a:lnTo>
                  <a:pt x="77" y="1435"/>
                </a:lnTo>
                <a:lnTo>
                  <a:pt x="84" y="1434"/>
                </a:lnTo>
                <a:lnTo>
                  <a:pt x="90" y="1431"/>
                </a:lnTo>
                <a:lnTo>
                  <a:pt x="91" y="1431"/>
                </a:lnTo>
                <a:lnTo>
                  <a:pt x="93" y="1431"/>
                </a:lnTo>
                <a:lnTo>
                  <a:pt x="93" y="1432"/>
                </a:lnTo>
                <a:lnTo>
                  <a:pt x="97" y="1434"/>
                </a:lnTo>
                <a:lnTo>
                  <a:pt x="98" y="1434"/>
                </a:lnTo>
                <a:lnTo>
                  <a:pt x="100" y="1432"/>
                </a:lnTo>
                <a:lnTo>
                  <a:pt x="102" y="1429"/>
                </a:lnTo>
                <a:lnTo>
                  <a:pt x="107" y="1425"/>
                </a:lnTo>
                <a:lnTo>
                  <a:pt x="108" y="1424"/>
                </a:lnTo>
                <a:lnTo>
                  <a:pt x="108" y="1423"/>
                </a:lnTo>
                <a:lnTo>
                  <a:pt x="107" y="1422"/>
                </a:lnTo>
                <a:lnTo>
                  <a:pt x="106" y="1420"/>
                </a:lnTo>
                <a:lnTo>
                  <a:pt x="113" y="1412"/>
                </a:lnTo>
                <a:lnTo>
                  <a:pt x="117" y="1408"/>
                </a:lnTo>
                <a:lnTo>
                  <a:pt x="119" y="1406"/>
                </a:lnTo>
                <a:lnTo>
                  <a:pt x="120" y="1402"/>
                </a:lnTo>
                <a:lnTo>
                  <a:pt x="121" y="1401"/>
                </a:lnTo>
                <a:lnTo>
                  <a:pt x="122" y="1401"/>
                </a:lnTo>
                <a:lnTo>
                  <a:pt x="126" y="1401"/>
                </a:lnTo>
                <a:lnTo>
                  <a:pt x="128" y="1401"/>
                </a:lnTo>
                <a:lnTo>
                  <a:pt x="129" y="1401"/>
                </a:lnTo>
                <a:lnTo>
                  <a:pt x="130" y="1398"/>
                </a:lnTo>
                <a:lnTo>
                  <a:pt x="130" y="1396"/>
                </a:lnTo>
                <a:lnTo>
                  <a:pt x="129" y="1394"/>
                </a:lnTo>
                <a:lnTo>
                  <a:pt x="128" y="1394"/>
                </a:lnTo>
                <a:lnTo>
                  <a:pt x="127" y="1392"/>
                </a:lnTo>
                <a:lnTo>
                  <a:pt x="124" y="1387"/>
                </a:lnTo>
                <a:lnTo>
                  <a:pt x="124" y="1386"/>
                </a:lnTo>
                <a:lnTo>
                  <a:pt x="127" y="1380"/>
                </a:lnTo>
                <a:lnTo>
                  <a:pt x="129" y="1376"/>
                </a:lnTo>
                <a:lnTo>
                  <a:pt x="135" y="1369"/>
                </a:lnTo>
                <a:lnTo>
                  <a:pt x="141" y="1367"/>
                </a:lnTo>
                <a:lnTo>
                  <a:pt x="142" y="1367"/>
                </a:lnTo>
                <a:lnTo>
                  <a:pt x="142" y="1364"/>
                </a:lnTo>
                <a:lnTo>
                  <a:pt x="143" y="1356"/>
                </a:lnTo>
                <a:lnTo>
                  <a:pt x="143" y="1352"/>
                </a:lnTo>
                <a:lnTo>
                  <a:pt x="145" y="1348"/>
                </a:lnTo>
                <a:lnTo>
                  <a:pt x="148" y="1344"/>
                </a:lnTo>
                <a:lnTo>
                  <a:pt x="151" y="1341"/>
                </a:lnTo>
                <a:lnTo>
                  <a:pt x="158" y="1335"/>
                </a:lnTo>
                <a:lnTo>
                  <a:pt x="160" y="1334"/>
                </a:lnTo>
                <a:lnTo>
                  <a:pt x="164" y="1333"/>
                </a:lnTo>
                <a:lnTo>
                  <a:pt x="166" y="1330"/>
                </a:lnTo>
                <a:lnTo>
                  <a:pt x="167" y="1329"/>
                </a:lnTo>
                <a:lnTo>
                  <a:pt x="169" y="1329"/>
                </a:lnTo>
                <a:lnTo>
                  <a:pt x="169" y="1327"/>
                </a:lnTo>
                <a:lnTo>
                  <a:pt x="170" y="1320"/>
                </a:lnTo>
                <a:lnTo>
                  <a:pt x="170" y="1317"/>
                </a:lnTo>
                <a:lnTo>
                  <a:pt x="171" y="1316"/>
                </a:lnTo>
                <a:lnTo>
                  <a:pt x="172" y="1314"/>
                </a:lnTo>
                <a:lnTo>
                  <a:pt x="174" y="1312"/>
                </a:lnTo>
                <a:lnTo>
                  <a:pt x="179" y="1310"/>
                </a:lnTo>
                <a:lnTo>
                  <a:pt x="180" y="1309"/>
                </a:lnTo>
                <a:lnTo>
                  <a:pt x="181" y="1308"/>
                </a:lnTo>
                <a:lnTo>
                  <a:pt x="181" y="1302"/>
                </a:lnTo>
                <a:lnTo>
                  <a:pt x="181" y="1300"/>
                </a:lnTo>
                <a:lnTo>
                  <a:pt x="181" y="1299"/>
                </a:lnTo>
                <a:lnTo>
                  <a:pt x="180" y="1299"/>
                </a:lnTo>
                <a:lnTo>
                  <a:pt x="181" y="1291"/>
                </a:lnTo>
                <a:lnTo>
                  <a:pt x="186" y="1286"/>
                </a:lnTo>
                <a:lnTo>
                  <a:pt x="188" y="1285"/>
                </a:lnTo>
                <a:lnTo>
                  <a:pt x="189" y="1284"/>
                </a:lnTo>
                <a:lnTo>
                  <a:pt x="192" y="1281"/>
                </a:lnTo>
                <a:lnTo>
                  <a:pt x="196" y="1277"/>
                </a:lnTo>
                <a:lnTo>
                  <a:pt x="198" y="1276"/>
                </a:lnTo>
                <a:lnTo>
                  <a:pt x="199" y="1272"/>
                </a:lnTo>
                <a:lnTo>
                  <a:pt x="200" y="1270"/>
                </a:lnTo>
                <a:lnTo>
                  <a:pt x="200" y="1264"/>
                </a:lnTo>
                <a:lnTo>
                  <a:pt x="199" y="1257"/>
                </a:lnTo>
                <a:lnTo>
                  <a:pt x="199" y="1255"/>
                </a:lnTo>
                <a:lnTo>
                  <a:pt x="199" y="1252"/>
                </a:lnTo>
                <a:lnTo>
                  <a:pt x="200" y="1250"/>
                </a:lnTo>
                <a:lnTo>
                  <a:pt x="202" y="1247"/>
                </a:lnTo>
                <a:lnTo>
                  <a:pt x="205" y="1245"/>
                </a:lnTo>
                <a:lnTo>
                  <a:pt x="206" y="1244"/>
                </a:lnTo>
                <a:lnTo>
                  <a:pt x="206" y="1240"/>
                </a:lnTo>
                <a:lnTo>
                  <a:pt x="220" y="1220"/>
                </a:lnTo>
                <a:lnTo>
                  <a:pt x="221" y="1215"/>
                </a:lnTo>
                <a:lnTo>
                  <a:pt x="223" y="1211"/>
                </a:lnTo>
                <a:lnTo>
                  <a:pt x="227" y="1204"/>
                </a:lnTo>
                <a:lnTo>
                  <a:pt x="229" y="1200"/>
                </a:lnTo>
                <a:lnTo>
                  <a:pt x="231" y="1200"/>
                </a:lnTo>
                <a:lnTo>
                  <a:pt x="232" y="1199"/>
                </a:lnTo>
                <a:lnTo>
                  <a:pt x="234" y="1199"/>
                </a:lnTo>
                <a:lnTo>
                  <a:pt x="236" y="1194"/>
                </a:lnTo>
                <a:lnTo>
                  <a:pt x="237" y="1187"/>
                </a:lnTo>
                <a:lnTo>
                  <a:pt x="236" y="1183"/>
                </a:lnTo>
                <a:lnTo>
                  <a:pt x="235" y="1179"/>
                </a:lnTo>
                <a:lnTo>
                  <a:pt x="234" y="1177"/>
                </a:lnTo>
                <a:lnTo>
                  <a:pt x="230" y="1176"/>
                </a:lnTo>
                <a:lnTo>
                  <a:pt x="230" y="1175"/>
                </a:lnTo>
                <a:lnTo>
                  <a:pt x="230" y="1173"/>
                </a:lnTo>
                <a:lnTo>
                  <a:pt x="231" y="1169"/>
                </a:lnTo>
                <a:lnTo>
                  <a:pt x="236" y="1162"/>
                </a:lnTo>
                <a:lnTo>
                  <a:pt x="237" y="1161"/>
                </a:lnTo>
                <a:lnTo>
                  <a:pt x="239" y="1156"/>
                </a:lnTo>
                <a:lnTo>
                  <a:pt x="239" y="1154"/>
                </a:lnTo>
                <a:lnTo>
                  <a:pt x="239" y="1151"/>
                </a:lnTo>
                <a:lnTo>
                  <a:pt x="239" y="1149"/>
                </a:lnTo>
                <a:lnTo>
                  <a:pt x="238" y="1149"/>
                </a:lnTo>
                <a:lnTo>
                  <a:pt x="237" y="1147"/>
                </a:lnTo>
                <a:lnTo>
                  <a:pt x="234" y="1141"/>
                </a:lnTo>
                <a:lnTo>
                  <a:pt x="232" y="1139"/>
                </a:lnTo>
                <a:lnTo>
                  <a:pt x="232" y="1137"/>
                </a:lnTo>
                <a:lnTo>
                  <a:pt x="231" y="1135"/>
                </a:lnTo>
                <a:lnTo>
                  <a:pt x="232" y="1135"/>
                </a:lnTo>
                <a:lnTo>
                  <a:pt x="234" y="1133"/>
                </a:lnTo>
                <a:lnTo>
                  <a:pt x="237" y="1129"/>
                </a:lnTo>
                <a:lnTo>
                  <a:pt x="244" y="1126"/>
                </a:lnTo>
                <a:lnTo>
                  <a:pt x="249" y="1125"/>
                </a:lnTo>
                <a:lnTo>
                  <a:pt x="250" y="1122"/>
                </a:lnTo>
                <a:lnTo>
                  <a:pt x="252" y="1118"/>
                </a:lnTo>
                <a:lnTo>
                  <a:pt x="252" y="1114"/>
                </a:lnTo>
                <a:lnTo>
                  <a:pt x="252" y="1113"/>
                </a:lnTo>
                <a:lnTo>
                  <a:pt x="251" y="1111"/>
                </a:lnTo>
                <a:lnTo>
                  <a:pt x="249" y="1111"/>
                </a:lnTo>
                <a:lnTo>
                  <a:pt x="248" y="1110"/>
                </a:lnTo>
                <a:lnTo>
                  <a:pt x="243" y="1105"/>
                </a:lnTo>
                <a:lnTo>
                  <a:pt x="241" y="1100"/>
                </a:lnTo>
                <a:lnTo>
                  <a:pt x="239" y="1096"/>
                </a:lnTo>
                <a:lnTo>
                  <a:pt x="239" y="1090"/>
                </a:lnTo>
                <a:lnTo>
                  <a:pt x="242" y="1083"/>
                </a:lnTo>
                <a:lnTo>
                  <a:pt x="245" y="1078"/>
                </a:lnTo>
                <a:lnTo>
                  <a:pt x="246" y="1075"/>
                </a:lnTo>
                <a:lnTo>
                  <a:pt x="248" y="1074"/>
                </a:lnTo>
                <a:lnTo>
                  <a:pt x="249" y="1071"/>
                </a:lnTo>
                <a:lnTo>
                  <a:pt x="251" y="1070"/>
                </a:lnTo>
                <a:lnTo>
                  <a:pt x="252" y="1069"/>
                </a:lnTo>
                <a:lnTo>
                  <a:pt x="253" y="1069"/>
                </a:lnTo>
                <a:lnTo>
                  <a:pt x="256" y="1067"/>
                </a:lnTo>
                <a:lnTo>
                  <a:pt x="258" y="1065"/>
                </a:lnTo>
                <a:lnTo>
                  <a:pt x="261" y="1064"/>
                </a:lnTo>
                <a:lnTo>
                  <a:pt x="265" y="1063"/>
                </a:lnTo>
                <a:lnTo>
                  <a:pt x="267" y="1062"/>
                </a:lnTo>
                <a:lnTo>
                  <a:pt x="268" y="1061"/>
                </a:lnTo>
                <a:lnTo>
                  <a:pt x="271" y="1056"/>
                </a:lnTo>
                <a:lnTo>
                  <a:pt x="271" y="1054"/>
                </a:lnTo>
                <a:lnTo>
                  <a:pt x="271" y="1050"/>
                </a:lnTo>
                <a:lnTo>
                  <a:pt x="272" y="1048"/>
                </a:lnTo>
                <a:lnTo>
                  <a:pt x="271" y="1044"/>
                </a:lnTo>
                <a:lnTo>
                  <a:pt x="270" y="1044"/>
                </a:lnTo>
                <a:lnTo>
                  <a:pt x="271" y="1040"/>
                </a:lnTo>
                <a:lnTo>
                  <a:pt x="271" y="1039"/>
                </a:lnTo>
                <a:lnTo>
                  <a:pt x="271" y="1038"/>
                </a:lnTo>
                <a:lnTo>
                  <a:pt x="272" y="1035"/>
                </a:lnTo>
                <a:lnTo>
                  <a:pt x="273" y="1028"/>
                </a:lnTo>
                <a:lnTo>
                  <a:pt x="272" y="1022"/>
                </a:lnTo>
                <a:lnTo>
                  <a:pt x="271" y="1017"/>
                </a:lnTo>
                <a:lnTo>
                  <a:pt x="271" y="1014"/>
                </a:lnTo>
                <a:lnTo>
                  <a:pt x="271" y="1010"/>
                </a:lnTo>
                <a:lnTo>
                  <a:pt x="272" y="1008"/>
                </a:lnTo>
                <a:lnTo>
                  <a:pt x="274" y="1005"/>
                </a:lnTo>
                <a:lnTo>
                  <a:pt x="275" y="1005"/>
                </a:lnTo>
                <a:lnTo>
                  <a:pt x="277" y="1004"/>
                </a:lnTo>
                <a:lnTo>
                  <a:pt x="284" y="1003"/>
                </a:lnTo>
                <a:lnTo>
                  <a:pt x="286" y="1002"/>
                </a:lnTo>
                <a:lnTo>
                  <a:pt x="288" y="999"/>
                </a:lnTo>
                <a:lnTo>
                  <a:pt x="295" y="997"/>
                </a:lnTo>
                <a:lnTo>
                  <a:pt x="306" y="991"/>
                </a:lnTo>
                <a:lnTo>
                  <a:pt x="310" y="988"/>
                </a:lnTo>
                <a:lnTo>
                  <a:pt x="311" y="988"/>
                </a:lnTo>
                <a:lnTo>
                  <a:pt x="325" y="979"/>
                </a:lnTo>
                <a:lnTo>
                  <a:pt x="325" y="978"/>
                </a:lnTo>
                <a:lnTo>
                  <a:pt x="328" y="976"/>
                </a:lnTo>
                <a:lnTo>
                  <a:pt x="330" y="968"/>
                </a:lnTo>
                <a:lnTo>
                  <a:pt x="331" y="967"/>
                </a:lnTo>
                <a:lnTo>
                  <a:pt x="336" y="960"/>
                </a:lnTo>
                <a:lnTo>
                  <a:pt x="337" y="959"/>
                </a:lnTo>
                <a:lnTo>
                  <a:pt x="339" y="956"/>
                </a:lnTo>
                <a:lnTo>
                  <a:pt x="342" y="953"/>
                </a:lnTo>
                <a:lnTo>
                  <a:pt x="343" y="952"/>
                </a:lnTo>
                <a:lnTo>
                  <a:pt x="344" y="952"/>
                </a:lnTo>
                <a:lnTo>
                  <a:pt x="345" y="948"/>
                </a:lnTo>
                <a:lnTo>
                  <a:pt x="345" y="947"/>
                </a:lnTo>
                <a:lnTo>
                  <a:pt x="346" y="946"/>
                </a:lnTo>
                <a:lnTo>
                  <a:pt x="346" y="945"/>
                </a:lnTo>
                <a:lnTo>
                  <a:pt x="346" y="940"/>
                </a:lnTo>
                <a:lnTo>
                  <a:pt x="347" y="939"/>
                </a:lnTo>
                <a:lnTo>
                  <a:pt x="347" y="935"/>
                </a:lnTo>
                <a:lnTo>
                  <a:pt x="347" y="933"/>
                </a:lnTo>
                <a:lnTo>
                  <a:pt x="349" y="929"/>
                </a:lnTo>
                <a:lnTo>
                  <a:pt x="352" y="926"/>
                </a:lnTo>
                <a:lnTo>
                  <a:pt x="353" y="925"/>
                </a:lnTo>
                <a:lnTo>
                  <a:pt x="358" y="920"/>
                </a:lnTo>
                <a:lnTo>
                  <a:pt x="359" y="919"/>
                </a:lnTo>
                <a:lnTo>
                  <a:pt x="364" y="912"/>
                </a:lnTo>
                <a:lnTo>
                  <a:pt x="365" y="911"/>
                </a:lnTo>
                <a:lnTo>
                  <a:pt x="367" y="909"/>
                </a:lnTo>
                <a:lnTo>
                  <a:pt x="368" y="906"/>
                </a:lnTo>
                <a:lnTo>
                  <a:pt x="371" y="905"/>
                </a:lnTo>
                <a:lnTo>
                  <a:pt x="376" y="902"/>
                </a:lnTo>
                <a:lnTo>
                  <a:pt x="380" y="899"/>
                </a:lnTo>
                <a:lnTo>
                  <a:pt x="381" y="899"/>
                </a:lnTo>
                <a:lnTo>
                  <a:pt x="387" y="896"/>
                </a:lnTo>
                <a:lnTo>
                  <a:pt x="388" y="896"/>
                </a:lnTo>
                <a:lnTo>
                  <a:pt x="390" y="895"/>
                </a:lnTo>
                <a:lnTo>
                  <a:pt x="390" y="893"/>
                </a:lnTo>
                <a:lnTo>
                  <a:pt x="403" y="888"/>
                </a:lnTo>
                <a:lnTo>
                  <a:pt x="408" y="887"/>
                </a:lnTo>
                <a:lnTo>
                  <a:pt x="410" y="887"/>
                </a:lnTo>
                <a:lnTo>
                  <a:pt x="414" y="887"/>
                </a:lnTo>
                <a:lnTo>
                  <a:pt x="416" y="888"/>
                </a:lnTo>
                <a:lnTo>
                  <a:pt x="417" y="888"/>
                </a:lnTo>
                <a:lnTo>
                  <a:pt x="418" y="888"/>
                </a:lnTo>
                <a:lnTo>
                  <a:pt x="419" y="890"/>
                </a:lnTo>
                <a:lnTo>
                  <a:pt x="422" y="890"/>
                </a:lnTo>
                <a:lnTo>
                  <a:pt x="423" y="890"/>
                </a:lnTo>
                <a:lnTo>
                  <a:pt x="424" y="890"/>
                </a:lnTo>
                <a:lnTo>
                  <a:pt x="426" y="890"/>
                </a:lnTo>
                <a:lnTo>
                  <a:pt x="433" y="889"/>
                </a:lnTo>
                <a:lnTo>
                  <a:pt x="435" y="889"/>
                </a:lnTo>
                <a:lnTo>
                  <a:pt x="436" y="889"/>
                </a:lnTo>
                <a:lnTo>
                  <a:pt x="438" y="888"/>
                </a:lnTo>
                <a:lnTo>
                  <a:pt x="443" y="885"/>
                </a:lnTo>
                <a:lnTo>
                  <a:pt x="444" y="885"/>
                </a:lnTo>
                <a:lnTo>
                  <a:pt x="445" y="884"/>
                </a:lnTo>
                <a:lnTo>
                  <a:pt x="446" y="883"/>
                </a:lnTo>
                <a:lnTo>
                  <a:pt x="450" y="880"/>
                </a:lnTo>
                <a:lnTo>
                  <a:pt x="453" y="878"/>
                </a:lnTo>
                <a:lnTo>
                  <a:pt x="453" y="877"/>
                </a:lnTo>
                <a:lnTo>
                  <a:pt x="454" y="877"/>
                </a:lnTo>
                <a:lnTo>
                  <a:pt x="457" y="876"/>
                </a:lnTo>
                <a:lnTo>
                  <a:pt x="460" y="874"/>
                </a:lnTo>
                <a:lnTo>
                  <a:pt x="461" y="873"/>
                </a:lnTo>
                <a:lnTo>
                  <a:pt x="462" y="873"/>
                </a:lnTo>
                <a:lnTo>
                  <a:pt x="464" y="871"/>
                </a:lnTo>
                <a:lnTo>
                  <a:pt x="465" y="870"/>
                </a:lnTo>
                <a:lnTo>
                  <a:pt x="467" y="868"/>
                </a:lnTo>
                <a:lnTo>
                  <a:pt x="471" y="866"/>
                </a:lnTo>
                <a:lnTo>
                  <a:pt x="472" y="863"/>
                </a:lnTo>
                <a:lnTo>
                  <a:pt x="473" y="863"/>
                </a:lnTo>
                <a:lnTo>
                  <a:pt x="474" y="863"/>
                </a:lnTo>
                <a:lnTo>
                  <a:pt x="475" y="862"/>
                </a:lnTo>
                <a:lnTo>
                  <a:pt x="476" y="862"/>
                </a:lnTo>
                <a:lnTo>
                  <a:pt x="479" y="862"/>
                </a:lnTo>
                <a:lnTo>
                  <a:pt x="484" y="861"/>
                </a:lnTo>
                <a:lnTo>
                  <a:pt x="486" y="861"/>
                </a:lnTo>
                <a:lnTo>
                  <a:pt x="487" y="861"/>
                </a:lnTo>
                <a:lnTo>
                  <a:pt x="489" y="861"/>
                </a:lnTo>
                <a:lnTo>
                  <a:pt x="490" y="861"/>
                </a:lnTo>
                <a:lnTo>
                  <a:pt x="494" y="862"/>
                </a:lnTo>
                <a:lnTo>
                  <a:pt x="496" y="866"/>
                </a:lnTo>
                <a:lnTo>
                  <a:pt x="502" y="866"/>
                </a:lnTo>
                <a:lnTo>
                  <a:pt x="503" y="867"/>
                </a:lnTo>
                <a:lnTo>
                  <a:pt x="508" y="866"/>
                </a:lnTo>
                <a:lnTo>
                  <a:pt x="509" y="866"/>
                </a:lnTo>
                <a:lnTo>
                  <a:pt x="513" y="864"/>
                </a:lnTo>
                <a:lnTo>
                  <a:pt x="519" y="863"/>
                </a:lnTo>
                <a:lnTo>
                  <a:pt x="520" y="862"/>
                </a:lnTo>
                <a:lnTo>
                  <a:pt x="523" y="861"/>
                </a:lnTo>
                <a:lnTo>
                  <a:pt x="524" y="860"/>
                </a:lnTo>
                <a:lnTo>
                  <a:pt x="525" y="860"/>
                </a:lnTo>
                <a:lnTo>
                  <a:pt x="526" y="855"/>
                </a:lnTo>
                <a:lnTo>
                  <a:pt x="526" y="851"/>
                </a:lnTo>
                <a:lnTo>
                  <a:pt x="527" y="849"/>
                </a:lnTo>
                <a:lnTo>
                  <a:pt x="531" y="846"/>
                </a:lnTo>
                <a:lnTo>
                  <a:pt x="531" y="845"/>
                </a:lnTo>
                <a:lnTo>
                  <a:pt x="533" y="844"/>
                </a:lnTo>
                <a:lnTo>
                  <a:pt x="534" y="844"/>
                </a:lnTo>
                <a:lnTo>
                  <a:pt x="540" y="840"/>
                </a:lnTo>
                <a:lnTo>
                  <a:pt x="541" y="839"/>
                </a:lnTo>
                <a:lnTo>
                  <a:pt x="544" y="835"/>
                </a:lnTo>
                <a:lnTo>
                  <a:pt x="546" y="832"/>
                </a:lnTo>
                <a:lnTo>
                  <a:pt x="550" y="831"/>
                </a:lnTo>
                <a:lnTo>
                  <a:pt x="551" y="831"/>
                </a:lnTo>
                <a:lnTo>
                  <a:pt x="551" y="830"/>
                </a:lnTo>
                <a:lnTo>
                  <a:pt x="555" y="827"/>
                </a:lnTo>
                <a:lnTo>
                  <a:pt x="558" y="826"/>
                </a:lnTo>
                <a:lnTo>
                  <a:pt x="562" y="823"/>
                </a:lnTo>
                <a:lnTo>
                  <a:pt x="565" y="821"/>
                </a:lnTo>
                <a:lnTo>
                  <a:pt x="567" y="820"/>
                </a:lnTo>
                <a:lnTo>
                  <a:pt x="575" y="818"/>
                </a:lnTo>
                <a:lnTo>
                  <a:pt x="576" y="818"/>
                </a:lnTo>
                <a:lnTo>
                  <a:pt x="579" y="817"/>
                </a:lnTo>
                <a:lnTo>
                  <a:pt x="580" y="814"/>
                </a:lnTo>
                <a:lnTo>
                  <a:pt x="582" y="812"/>
                </a:lnTo>
                <a:lnTo>
                  <a:pt x="583" y="806"/>
                </a:lnTo>
                <a:lnTo>
                  <a:pt x="587" y="803"/>
                </a:lnTo>
                <a:lnTo>
                  <a:pt x="596" y="797"/>
                </a:lnTo>
                <a:lnTo>
                  <a:pt x="599" y="792"/>
                </a:lnTo>
                <a:lnTo>
                  <a:pt x="602" y="790"/>
                </a:lnTo>
                <a:lnTo>
                  <a:pt x="606" y="788"/>
                </a:lnTo>
                <a:lnTo>
                  <a:pt x="612" y="783"/>
                </a:lnTo>
                <a:lnTo>
                  <a:pt x="617" y="780"/>
                </a:lnTo>
                <a:lnTo>
                  <a:pt x="618" y="778"/>
                </a:lnTo>
                <a:lnTo>
                  <a:pt x="619" y="777"/>
                </a:lnTo>
                <a:lnTo>
                  <a:pt x="623" y="773"/>
                </a:lnTo>
                <a:lnTo>
                  <a:pt x="624" y="770"/>
                </a:lnTo>
                <a:lnTo>
                  <a:pt x="627" y="766"/>
                </a:lnTo>
                <a:lnTo>
                  <a:pt x="630" y="763"/>
                </a:lnTo>
                <a:lnTo>
                  <a:pt x="632" y="761"/>
                </a:lnTo>
                <a:lnTo>
                  <a:pt x="637" y="756"/>
                </a:lnTo>
                <a:lnTo>
                  <a:pt x="638" y="755"/>
                </a:lnTo>
                <a:lnTo>
                  <a:pt x="639" y="754"/>
                </a:lnTo>
                <a:lnTo>
                  <a:pt x="641" y="751"/>
                </a:lnTo>
                <a:lnTo>
                  <a:pt x="644" y="749"/>
                </a:lnTo>
                <a:lnTo>
                  <a:pt x="644" y="747"/>
                </a:lnTo>
                <a:lnTo>
                  <a:pt x="649" y="740"/>
                </a:lnTo>
                <a:lnTo>
                  <a:pt x="653" y="731"/>
                </a:lnTo>
                <a:lnTo>
                  <a:pt x="654" y="726"/>
                </a:lnTo>
                <a:lnTo>
                  <a:pt x="654" y="719"/>
                </a:lnTo>
                <a:lnTo>
                  <a:pt x="653" y="713"/>
                </a:lnTo>
                <a:lnTo>
                  <a:pt x="653" y="712"/>
                </a:lnTo>
                <a:lnTo>
                  <a:pt x="654" y="709"/>
                </a:lnTo>
                <a:lnTo>
                  <a:pt x="654" y="708"/>
                </a:lnTo>
                <a:lnTo>
                  <a:pt x="655" y="706"/>
                </a:lnTo>
                <a:lnTo>
                  <a:pt x="658" y="705"/>
                </a:lnTo>
                <a:lnTo>
                  <a:pt x="654" y="705"/>
                </a:lnTo>
                <a:lnTo>
                  <a:pt x="655" y="704"/>
                </a:lnTo>
                <a:lnTo>
                  <a:pt x="656" y="703"/>
                </a:lnTo>
                <a:lnTo>
                  <a:pt x="656" y="702"/>
                </a:lnTo>
                <a:lnTo>
                  <a:pt x="658" y="701"/>
                </a:lnTo>
                <a:lnTo>
                  <a:pt x="658" y="699"/>
                </a:lnTo>
                <a:lnTo>
                  <a:pt x="659" y="698"/>
                </a:lnTo>
                <a:lnTo>
                  <a:pt x="660" y="698"/>
                </a:lnTo>
                <a:lnTo>
                  <a:pt x="661" y="696"/>
                </a:lnTo>
                <a:lnTo>
                  <a:pt x="664" y="695"/>
                </a:lnTo>
                <a:lnTo>
                  <a:pt x="666" y="694"/>
                </a:lnTo>
                <a:lnTo>
                  <a:pt x="671" y="693"/>
                </a:lnTo>
                <a:lnTo>
                  <a:pt x="676" y="690"/>
                </a:lnTo>
                <a:lnTo>
                  <a:pt x="685" y="683"/>
                </a:lnTo>
                <a:lnTo>
                  <a:pt x="685" y="682"/>
                </a:lnTo>
                <a:lnTo>
                  <a:pt x="689" y="677"/>
                </a:lnTo>
                <a:lnTo>
                  <a:pt x="690" y="668"/>
                </a:lnTo>
                <a:lnTo>
                  <a:pt x="689" y="667"/>
                </a:lnTo>
                <a:lnTo>
                  <a:pt x="689" y="666"/>
                </a:lnTo>
                <a:lnTo>
                  <a:pt x="689" y="665"/>
                </a:lnTo>
                <a:lnTo>
                  <a:pt x="689" y="652"/>
                </a:lnTo>
                <a:lnTo>
                  <a:pt x="689" y="651"/>
                </a:lnTo>
                <a:lnTo>
                  <a:pt x="688" y="643"/>
                </a:lnTo>
                <a:lnTo>
                  <a:pt x="687" y="637"/>
                </a:lnTo>
                <a:lnTo>
                  <a:pt x="687" y="630"/>
                </a:lnTo>
                <a:lnTo>
                  <a:pt x="687" y="627"/>
                </a:lnTo>
                <a:lnTo>
                  <a:pt x="687" y="624"/>
                </a:lnTo>
                <a:lnTo>
                  <a:pt x="687" y="623"/>
                </a:lnTo>
                <a:lnTo>
                  <a:pt x="687" y="622"/>
                </a:lnTo>
                <a:lnTo>
                  <a:pt x="687" y="621"/>
                </a:lnTo>
                <a:lnTo>
                  <a:pt x="687" y="616"/>
                </a:lnTo>
                <a:lnTo>
                  <a:pt x="687" y="610"/>
                </a:lnTo>
                <a:lnTo>
                  <a:pt x="687" y="609"/>
                </a:lnTo>
                <a:lnTo>
                  <a:pt x="685" y="604"/>
                </a:lnTo>
                <a:lnTo>
                  <a:pt x="684" y="603"/>
                </a:lnTo>
                <a:lnTo>
                  <a:pt x="683" y="602"/>
                </a:lnTo>
                <a:lnTo>
                  <a:pt x="683" y="600"/>
                </a:lnTo>
                <a:lnTo>
                  <a:pt x="683" y="597"/>
                </a:lnTo>
                <a:lnTo>
                  <a:pt x="683" y="596"/>
                </a:lnTo>
                <a:lnTo>
                  <a:pt x="683" y="593"/>
                </a:lnTo>
                <a:lnTo>
                  <a:pt x="683" y="591"/>
                </a:lnTo>
                <a:lnTo>
                  <a:pt x="683" y="586"/>
                </a:lnTo>
                <a:lnTo>
                  <a:pt x="682" y="581"/>
                </a:lnTo>
                <a:lnTo>
                  <a:pt x="681" y="579"/>
                </a:lnTo>
                <a:lnTo>
                  <a:pt x="681" y="569"/>
                </a:lnTo>
                <a:lnTo>
                  <a:pt x="681" y="567"/>
                </a:lnTo>
                <a:lnTo>
                  <a:pt x="680" y="562"/>
                </a:lnTo>
                <a:lnTo>
                  <a:pt x="680" y="561"/>
                </a:lnTo>
                <a:lnTo>
                  <a:pt x="678" y="554"/>
                </a:lnTo>
                <a:lnTo>
                  <a:pt x="678" y="553"/>
                </a:lnTo>
                <a:lnTo>
                  <a:pt x="678" y="530"/>
                </a:lnTo>
                <a:lnTo>
                  <a:pt x="678" y="525"/>
                </a:lnTo>
                <a:lnTo>
                  <a:pt x="680" y="522"/>
                </a:lnTo>
                <a:lnTo>
                  <a:pt x="681" y="521"/>
                </a:lnTo>
                <a:lnTo>
                  <a:pt x="681" y="519"/>
                </a:lnTo>
                <a:lnTo>
                  <a:pt x="681" y="518"/>
                </a:lnTo>
                <a:lnTo>
                  <a:pt x="680" y="517"/>
                </a:lnTo>
                <a:lnTo>
                  <a:pt x="680" y="516"/>
                </a:lnTo>
                <a:lnTo>
                  <a:pt x="678" y="514"/>
                </a:lnTo>
                <a:lnTo>
                  <a:pt x="680" y="512"/>
                </a:lnTo>
                <a:lnTo>
                  <a:pt x="683" y="512"/>
                </a:lnTo>
                <a:lnTo>
                  <a:pt x="684" y="511"/>
                </a:lnTo>
                <a:lnTo>
                  <a:pt x="685" y="509"/>
                </a:lnTo>
                <a:lnTo>
                  <a:pt x="685" y="506"/>
                </a:lnTo>
                <a:lnTo>
                  <a:pt x="687" y="503"/>
                </a:lnTo>
                <a:lnTo>
                  <a:pt x="687" y="501"/>
                </a:lnTo>
                <a:lnTo>
                  <a:pt x="687" y="496"/>
                </a:lnTo>
                <a:lnTo>
                  <a:pt x="689" y="492"/>
                </a:lnTo>
                <a:lnTo>
                  <a:pt x="689" y="490"/>
                </a:lnTo>
                <a:lnTo>
                  <a:pt x="690" y="486"/>
                </a:lnTo>
                <a:lnTo>
                  <a:pt x="691" y="482"/>
                </a:lnTo>
                <a:lnTo>
                  <a:pt x="691" y="475"/>
                </a:lnTo>
                <a:lnTo>
                  <a:pt x="691" y="471"/>
                </a:lnTo>
                <a:lnTo>
                  <a:pt x="692" y="467"/>
                </a:lnTo>
                <a:lnTo>
                  <a:pt x="694" y="459"/>
                </a:lnTo>
                <a:lnTo>
                  <a:pt x="695" y="456"/>
                </a:lnTo>
                <a:lnTo>
                  <a:pt x="697" y="452"/>
                </a:lnTo>
                <a:lnTo>
                  <a:pt x="702" y="447"/>
                </a:lnTo>
                <a:lnTo>
                  <a:pt x="704" y="445"/>
                </a:lnTo>
                <a:lnTo>
                  <a:pt x="707" y="439"/>
                </a:lnTo>
                <a:lnTo>
                  <a:pt x="710" y="436"/>
                </a:lnTo>
                <a:lnTo>
                  <a:pt x="713" y="430"/>
                </a:lnTo>
                <a:lnTo>
                  <a:pt x="713" y="427"/>
                </a:lnTo>
                <a:lnTo>
                  <a:pt x="713" y="425"/>
                </a:lnTo>
                <a:lnTo>
                  <a:pt x="713" y="416"/>
                </a:lnTo>
                <a:lnTo>
                  <a:pt x="714" y="416"/>
                </a:lnTo>
                <a:lnTo>
                  <a:pt x="713" y="414"/>
                </a:lnTo>
                <a:lnTo>
                  <a:pt x="713" y="413"/>
                </a:lnTo>
                <a:lnTo>
                  <a:pt x="714" y="413"/>
                </a:lnTo>
                <a:lnTo>
                  <a:pt x="718" y="411"/>
                </a:lnTo>
                <a:lnTo>
                  <a:pt x="721" y="413"/>
                </a:lnTo>
                <a:lnTo>
                  <a:pt x="724" y="413"/>
                </a:lnTo>
                <a:lnTo>
                  <a:pt x="726" y="411"/>
                </a:lnTo>
                <a:lnTo>
                  <a:pt x="731" y="410"/>
                </a:lnTo>
                <a:lnTo>
                  <a:pt x="732" y="410"/>
                </a:lnTo>
                <a:lnTo>
                  <a:pt x="735" y="409"/>
                </a:lnTo>
                <a:lnTo>
                  <a:pt x="743" y="410"/>
                </a:lnTo>
                <a:lnTo>
                  <a:pt x="745" y="410"/>
                </a:lnTo>
                <a:lnTo>
                  <a:pt x="745" y="409"/>
                </a:lnTo>
                <a:lnTo>
                  <a:pt x="746" y="409"/>
                </a:lnTo>
                <a:lnTo>
                  <a:pt x="750" y="408"/>
                </a:lnTo>
                <a:lnTo>
                  <a:pt x="756" y="404"/>
                </a:lnTo>
                <a:lnTo>
                  <a:pt x="757" y="404"/>
                </a:lnTo>
                <a:lnTo>
                  <a:pt x="764" y="401"/>
                </a:lnTo>
                <a:lnTo>
                  <a:pt x="773" y="399"/>
                </a:lnTo>
                <a:lnTo>
                  <a:pt x="777" y="396"/>
                </a:lnTo>
                <a:lnTo>
                  <a:pt x="783" y="394"/>
                </a:lnTo>
                <a:lnTo>
                  <a:pt x="784" y="393"/>
                </a:lnTo>
                <a:lnTo>
                  <a:pt x="790" y="389"/>
                </a:lnTo>
                <a:lnTo>
                  <a:pt x="792" y="388"/>
                </a:lnTo>
                <a:lnTo>
                  <a:pt x="797" y="387"/>
                </a:lnTo>
                <a:lnTo>
                  <a:pt x="797" y="386"/>
                </a:lnTo>
                <a:lnTo>
                  <a:pt x="802" y="384"/>
                </a:lnTo>
                <a:lnTo>
                  <a:pt x="804" y="382"/>
                </a:lnTo>
                <a:lnTo>
                  <a:pt x="810" y="381"/>
                </a:lnTo>
                <a:lnTo>
                  <a:pt x="811" y="381"/>
                </a:lnTo>
                <a:lnTo>
                  <a:pt x="812" y="380"/>
                </a:lnTo>
                <a:lnTo>
                  <a:pt x="815" y="381"/>
                </a:lnTo>
                <a:lnTo>
                  <a:pt x="817" y="381"/>
                </a:lnTo>
                <a:lnTo>
                  <a:pt x="819" y="382"/>
                </a:lnTo>
                <a:lnTo>
                  <a:pt x="820" y="384"/>
                </a:lnTo>
                <a:lnTo>
                  <a:pt x="822" y="385"/>
                </a:lnTo>
                <a:lnTo>
                  <a:pt x="826" y="385"/>
                </a:lnTo>
                <a:lnTo>
                  <a:pt x="840" y="380"/>
                </a:lnTo>
                <a:lnTo>
                  <a:pt x="856" y="374"/>
                </a:lnTo>
                <a:lnTo>
                  <a:pt x="863" y="374"/>
                </a:lnTo>
                <a:lnTo>
                  <a:pt x="864" y="374"/>
                </a:lnTo>
                <a:lnTo>
                  <a:pt x="868" y="374"/>
                </a:lnTo>
                <a:lnTo>
                  <a:pt x="869" y="374"/>
                </a:lnTo>
                <a:lnTo>
                  <a:pt x="872" y="372"/>
                </a:lnTo>
                <a:lnTo>
                  <a:pt x="875" y="370"/>
                </a:lnTo>
                <a:lnTo>
                  <a:pt x="876" y="368"/>
                </a:lnTo>
                <a:lnTo>
                  <a:pt x="878" y="367"/>
                </a:lnTo>
                <a:lnTo>
                  <a:pt x="879" y="366"/>
                </a:lnTo>
                <a:lnTo>
                  <a:pt x="881" y="366"/>
                </a:lnTo>
                <a:lnTo>
                  <a:pt x="884" y="366"/>
                </a:lnTo>
                <a:lnTo>
                  <a:pt x="889" y="368"/>
                </a:lnTo>
                <a:lnTo>
                  <a:pt x="890" y="368"/>
                </a:lnTo>
                <a:lnTo>
                  <a:pt x="893" y="367"/>
                </a:lnTo>
                <a:lnTo>
                  <a:pt x="896" y="370"/>
                </a:lnTo>
                <a:lnTo>
                  <a:pt x="904" y="368"/>
                </a:lnTo>
                <a:lnTo>
                  <a:pt x="915" y="365"/>
                </a:lnTo>
                <a:lnTo>
                  <a:pt x="917" y="364"/>
                </a:lnTo>
                <a:lnTo>
                  <a:pt x="924" y="360"/>
                </a:lnTo>
                <a:lnTo>
                  <a:pt x="927" y="358"/>
                </a:lnTo>
                <a:lnTo>
                  <a:pt x="927" y="357"/>
                </a:lnTo>
                <a:lnTo>
                  <a:pt x="929" y="356"/>
                </a:lnTo>
                <a:lnTo>
                  <a:pt x="930" y="353"/>
                </a:lnTo>
                <a:lnTo>
                  <a:pt x="932" y="350"/>
                </a:lnTo>
                <a:lnTo>
                  <a:pt x="932" y="349"/>
                </a:lnTo>
                <a:lnTo>
                  <a:pt x="933" y="346"/>
                </a:lnTo>
                <a:lnTo>
                  <a:pt x="934" y="344"/>
                </a:lnTo>
                <a:lnTo>
                  <a:pt x="935" y="341"/>
                </a:lnTo>
                <a:lnTo>
                  <a:pt x="935" y="338"/>
                </a:lnTo>
                <a:lnTo>
                  <a:pt x="936" y="328"/>
                </a:lnTo>
                <a:lnTo>
                  <a:pt x="936" y="327"/>
                </a:lnTo>
                <a:lnTo>
                  <a:pt x="935" y="322"/>
                </a:lnTo>
                <a:lnTo>
                  <a:pt x="936" y="317"/>
                </a:lnTo>
                <a:lnTo>
                  <a:pt x="935" y="312"/>
                </a:lnTo>
                <a:lnTo>
                  <a:pt x="935" y="309"/>
                </a:lnTo>
                <a:lnTo>
                  <a:pt x="937" y="301"/>
                </a:lnTo>
                <a:lnTo>
                  <a:pt x="939" y="298"/>
                </a:lnTo>
                <a:lnTo>
                  <a:pt x="940" y="288"/>
                </a:lnTo>
                <a:lnTo>
                  <a:pt x="940" y="286"/>
                </a:lnTo>
                <a:lnTo>
                  <a:pt x="941" y="282"/>
                </a:lnTo>
                <a:lnTo>
                  <a:pt x="941" y="281"/>
                </a:lnTo>
                <a:lnTo>
                  <a:pt x="942" y="277"/>
                </a:lnTo>
                <a:lnTo>
                  <a:pt x="943" y="276"/>
                </a:lnTo>
                <a:lnTo>
                  <a:pt x="944" y="277"/>
                </a:lnTo>
                <a:lnTo>
                  <a:pt x="948" y="280"/>
                </a:lnTo>
                <a:lnTo>
                  <a:pt x="949" y="280"/>
                </a:lnTo>
                <a:lnTo>
                  <a:pt x="949" y="279"/>
                </a:lnTo>
                <a:lnTo>
                  <a:pt x="949" y="278"/>
                </a:lnTo>
                <a:lnTo>
                  <a:pt x="947" y="276"/>
                </a:lnTo>
                <a:lnTo>
                  <a:pt x="947" y="274"/>
                </a:lnTo>
                <a:lnTo>
                  <a:pt x="946" y="274"/>
                </a:lnTo>
                <a:lnTo>
                  <a:pt x="946" y="271"/>
                </a:lnTo>
                <a:lnTo>
                  <a:pt x="946" y="270"/>
                </a:lnTo>
                <a:lnTo>
                  <a:pt x="947" y="267"/>
                </a:lnTo>
                <a:lnTo>
                  <a:pt x="950" y="266"/>
                </a:lnTo>
                <a:lnTo>
                  <a:pt x="951" y="266"/>
                </a:lnTo>
                <a:lnTo>
                  <a:pt x="953" y="266"/>
                </a:lnTo>
                <a:lnTo>
                  <a:pt x="954" y="266"/>
                </a:lnTo>
                <a:lnTo>
                  <a:pt x="955" y="266"/>
                </a:lnTo>
                <a:lnTo>
                  <a:pt x="957" y="262"/>
                </a:lnTo>
                <a:lnTo>
                  <a:pt x="958" y="260"/>
                </a:lnTo>
                <a:lnTo>
                  <a:pt x="961" y="259"/>
                </a:lnTo>
                <a:lnTo>
                  <a:pt x="962" y="258"/>
                </a:lnTo>
                <a:lnTo>
                  <a:pt x="968" y="258"/>
                </a:lnTo>
                <a:lnTo>
                  <a:pt x="969" y="258"/>
                </a:lnTo>
                <a:lnTo>
                  <a:pt x="973" y="258"/>
                </a:lnTo>
                <a:lnTo>
                  <a:pt x="977" y="258"/>
                </a:lnTo>
                <a:lnTo>
                  <a:pt x="980" y="259"/>
                </a:lnTo>
                <a:lnTo>
                  <a:pt x="985" y="258"/>
                </a:lnTo>
                <a:lnTo>
                  <a:pt x="986" y="257"/>
                </a:lnTo>
                <a:lnTo>
                  <a:pt x="990" y="255"/>
                </a:lnTo>
                <a:lnTo>
                  <a:pt x="992" y="252"/>
                </a:lnTo>
                <a:lnTo>
                  <a:pt x="993" y="249"/>
                </a:lnTo>
                <a:lnTo>
                  <a:pt x="997" y="243"/>
                </a:lnTo>
                <a:lnTo>
                  <a:pt x="998" y="243"/>
                </a:lnTo>
                <a:lnTo>
                  <a:pt x="999" y="242"/>
                </a:lnTo>
                <a:lnTo>
                  <a:pt x="1006" y="235"/>
                </a:lnTo>
                <a:lnTo>
                  <a:pt x="1013" y="230"/>
                </a:lnTo>
                <a:lnTo>
                  <a:pt x="1014" y="230"/>
                </a:lnTo>
                <a:lnTo>
                  <a:pt x="1016" y="230"/>
                </a:lnTo>
                <a:lnTo>
                  <a:pt x="1018" y="230"/>
                </a:lnTo>
                <a:lnTo>
                  <a:pt x="1016" y="235"/>
                </a:lnTo>
                <a:lnTo>
                  <a:pt x="1016" y="239"/>
                </a:lnTo>
                <a:lnTo>
                  <a:pt x="1018" y="242"/>
                </a:lnTo>
                <a:lnTo>
                  <a:pt x="1020" y="243"/>
                </a:lnTo>
                <a:lnTo>
                  <a:pt x="1022" y="243"/>
                </a:lnTo>
                <a:lnTo>
                  <a:pt x="1023" y="243"/>
                </a:lnTo>
                <a:lnTo>
                  <a:pt x="1027" y="244"/>
                </a:lnTo>
                <a:lnTo>
                  <a:pt x="1029" y="245"/>
                </a:lnTo>
                <a:lnTo>
                  <a:pt x="1030" y="245"/>
                </a:lnTo>
                <a:lnTo>
                  <a:pt x="1030" y="244"/>
                </a:lnTo>
                <a:lnTo>
                  <a:pt x="1030" y="243"/>
                </a:lnTo>
                <a:lnTo>
                  <a:pt x="1029" y="242"/>
                </a:lnTo>
                <a:lnTo>
                  <a:pt x="1028" y="242"/>
                </a:lnTo>
                <a:lnTo>
                  <a:pt x="1027" y="239"/>
                </a:lnTo>
                <a:lnTo>
                  <a:pt x="1027" y="238"/>
                </a:lnTo>
                <a:lnTo>
                  <a:pt x="1025" y="236"/>
                </a:lnTo>
                <a:lnTo>
                  <a:pt x="1023" y="235"/>
                </a:lnTo>
                <a:lnTo>
                  <a:pt x="1021" y="230"/>
                </a:lnTo>
                <a:lnTo>
                  <a:pt x="1020" y="229"/>
                </a:lnTo>
                <a:lnTo>
                  <a:pt x="1014" y="223"/>
                </a:lnTo>
                <a:lnTo>
                  <a:pt x="1014" y="222"/>
                </a:lnTo>
                <a:lnTo>
                  <a:pt x="1012" y="220"/>
                </a:lnTo>
                <a:lnTo>
                  <a:pt x="1004" y="217"/>
                </a:lnTo>
                <a:lnTo>
                  <a:pt x="1002" y="216"/>
                </a:lnTo>
                <a:lnTo>
                  <a:pt x="1001" y="212"/>
                </a:lnTo>
                <a:lnTo>
                  <a:pt x="1000" y="210"/>
                </a:lnTo>
                <a:lnTo>
                  <a:pt x="998" y="209"/>
                </a:lnTo>
                <a:lnTo>
                  <a:pt x="993" y="209"/>
                </a:lnTo>
                <a:lnTo>
                  <a:pt x="990" y="209"/>
                </a:lnTo>
                <a:lnTo>
                  <a:pt x="989" y="209"/>
                </a:lnTo>
                <a:lnTo>
                  <a:pt x="987" y="209"/>
                </a:lnTo>
                <a:lnTo>
                  <a:pt x="984" y="209"/>
                </a:lnTo>
                <a:lnTo>
                  <a:pt x="983" y="208"/>
                </a:lnTo>
                <a:lnTo>
                  <a:pt x="980" y="207"/>
                </a:lnTo>
                <a:lnTo>
                  <a:pt x="980" y="206"/>
                </a:lnTo>
                <a:lnTo>
                  <a:pt x="982" y="205"/>
                </a:lnTo>
                <a:lnTo>
                  <a:pt x="982" y="203"/>
                </a:lnTo>
                <a:lnTo>
                  <a:pt x="982" y="202"/>
                </a:lnTo>
                <a:lnTo>
                  <a:pt x="982" y="200"/>
                </a:lnTo>
                <a:lnTo>
                  <a:pt x="978" y="198"/>
                </a:lnTo>
                <a:lnTo>
                  <a:pt x="977" y="197"/>
                </a:lnTo>
                <a:lnTo>
                  <a:pt x="976" y="195"/>
                </a:lnTo>
                <a:lnTo>
                  <a:pt x="976" y="193"/>
                </a:lnTo>
                <a:lnTo>
                  <a:pt x="976" y="192"/>
                </a:lnTo>
                <a:lnTo>
                  <a:pt x="976" y="191"/>
                </a:lnTo>
                <a:lnTo>
                  <a:pt x="975" y="190"/>
                </a:lnTo>
                <a:lnTo>
                  <a:pt x="975" y="188"/>
                </a:lnTo>
                <a:lnTo>
                  <a:pt x="972" y="186"/>
                </a:lnTo>
                <a:lnTo>
                  <a:pt x="972" y="185"/>
                </a:lnTo>
                <a:lnTo>
                  <a:pt x="972" y="183"/>
                </a:lnTo>
                <a:lnTo>
                  <a:pt x="971" y="181"/>
                </a:lnTo>
                <a:lnTo>
                  <a:pt x="971" y="178"/>
                </a:lnTo>
                <a:lnTo>
                  <a:pt x="971" y="176"/>
                </a:lnTo>
                <a:lnTo>
                  <a:pt x="971" y="174"/>
                </a:lnTo>
                <a:lnTo>
                  <a:pt x="972" y="170"/>
                </a:lnTo>
                <a:lnTo>
                  <a:pt x="975" y="165"/>
                </a:lnTo>
                <a:lnTo>
                  <a:pt x="976" y="165"/>
                </a:lnTo>
                <a:lnTo>
                  <a:pt x="977" y="164"/>
                </a:lnTo>
                <a:lnTo>
                  <a:pt x="984" y="163"/>
                </a:lnTo>
                <a:lnTo>
                  <a:pt x="992" y="158"/>
                </a:lnTo>
                <a:lnTo>
                  <a:pt x="993" y="157"/>
                </a:lnTo>
                <a:lnTo>
                  <a:pt x="994" y="156"/>
                </a:lnTo>
                <a:lnTo>
                  <a:pt x="1000" y="152"/>
                </a:lnTo>
                <a:lnTo>
                  <a:pt x="1013" y="143"/>
                </a:lnTo>
                <a:lnTo>
                  <a:pt x="1013" y="142"/>
                </a:lnTo>
                <a:lnTo>
                  <a:pt x="1014" y="141"/>
                </a:lnTo>
                <a:lnTo>
                  <a:pt x="1018" y="137"/>
                </a:lnTo>
                <a:lnTo>
                  <a:pt x="1019" y="137"/>
                </a:lnTo>
                <a:lnTo>
                  <a:pt x="1020" y="136"/>
                </a:lnTo>
                <a:lnTo>
                  <a:pt x="1027" y="129"/>
                </a:lnTo>
                <a:lnTo>
                  <a:pt x="1029" y="128"/>
                </a:lnTo>
                <a:lnTo>
                  <a:pt x="1032" y="123"/>
                </a:lnTo>
                <a:lnTo>
                  <a:pt x="1033" y="122"/>
                </a:lnTo>
                <a:lnTo>
                  <a:pt x="1034" y="121"/>
                </a:lnTo>
                <a:lnTo>
                  <a:pt x="1036" y="116"/>
                </a:lnTo>
                <a:lnTo>
                  <a:pt x="1040" y="113"/>
                </a:lnTo>
                <a:lnTo>
                  <a:pt x="1042" y="112"/>
                </a:lnTo>
                <a:lnTo>
                  <a:pt x="1043" y="111"/>
                </a:lnTo>
                <a:lnTo>
                  <a:pt x="1047" y="108"/>
                </a:lnTo>
                <a:lnTo>
                  <a:pt x="1049" y="107"/>
                </a:lnTo>
                <a:lnTo>
                  <a:pt x="1052" y="104"/>
                </a:lnTo>
                <a:lnTo>
                  <a:pt x="1054" y="104"/>
                </a:lnTo>
                <a:lnTo>
                  <a:pt x="1054" y="102"/>
                </a:lnTo>
                <a:lnTo>
                  <a:pt x="1059" y="100"/>
                </a:lnTo>
                <a:lnTo>
                  <a:pt x="1062" y="101"/>
                </a:lnTo>
                <a:lnTo>
                  <a:pt x="1063" y="101"/>
                </a:lnTo>
                <a:lnTo>
                  <a:pt x="1066" y="100"/>
                </a:lnTo>
                <a:lnTo>
                  <a:pt x="1073" y="98"/>
                </a:lnTo>
                <a:lnTo>
                  <a:pt x="1075" y="98"/>
                </a:lnTo>
                <a:lnTo>
                  <a:pt x="1078" y="98"/>
                </a:lnTo>
                <a:lnTo>
                  <a:pt x="1079" y="98"/>
                </a:lnTo>
                <a:lnTo>
                  <a:pt x="1080" y="97"/>
                </a:lnTo>
                <a:lnTo>
                  <a:pt x="1085" y="97"/>
                </a:lnTo>
                <a:lnTo>
                  <a:pt x="1086" y="97"/>
                </a:lnTo>
                <a:lnTo>
                  <a:pt x="1090" y="95"/>
                </a:lnTo>
                <a:lnTo>
                  <a:pt x="1094" y="95"/>
                </a:lnTo>
                <a:lnTo>
                  <a:pt x="1095" y="95"/>
                </a:lnTo>
                <a:lnTo>
                  <a:pt x="1107" y="94"/>
                </a:lnTo>
                <a:lnTo>
                  <a:pt x="1108" y="93"/>
                </a:lnTo>
                <a:lnTo>
                  <a:pt x="1109" y="93"/>
                </a:lnTo>
                <a:lnTo>
                  <a:pt x="1111" y="93"/>
                </a:lnTo>
                <a:lnTo>
                  <a:pt x="1115" y="93"/>
                </a:lnTo>
                <a:lnTo>
                  <a:pt x="1116" y="93"/>
                </a:lnTo>
                <a:lnTo>
                  <a:pt x="1119" y="93"/>
                </a:lnTo>
                <a:lnTo>
                  <a:pt x="1121" y="92"/>
                </a:lnTo>
                <a:lnTo>
                  <a:pt x="1130" y="88"/>
                </a:lnTo>
                <a:lnTo>
                  <a:pt x="1131" y="88"/>
                </a:lnTo>
                <a:lnTo>
                  <a:pt x="1138" y="83"/>
                </a:lnTo>
                <a:lnTo>
                  <a:pt x="1145" y="77"/>
                </a:lnTo>
                <a:lnTo>
                  <a:pt x="1149" y="73"/>
                </a:lnTo>
                <a:lnTo>
                  <a:pt x="1156" y="69"/>
                </a:lnTo>
                <a:lnTo>
                  <a:pt x="1164" y="65"/>
                </a:lnTo>
                <a:lnTo>
                  <a:pt x="1165" y="64"/>
                </a:lnTo>
                <a:lnTo>
                  <a:pt x="1169" y="62"/>
                </a:lnTo>
                <a:lnTo>
                  <a:pt x="1171" y="58"/>
                </a:lnTo>
                <a:lnTo>
                  <a:pt x="1178" y="54"/>
                </a:lnTo>
                <a:lnTo>
                  <a:pt x="1181" y="50"/>
                </a:lnTo>
                <a:lnTo>
                  <a:pt x="1181" y="49"/>
                </a:lnTo>
                <a:lnTo>
                  <a:pt x="1183" y="48"/>
                </a:lnTo>
                <a:lnTo>
                  <a:pt x="1184" y="47"/>
                </a:lnTo>
                <a:lnTo>
                  <a:pt x="1186" y="46"/>
                </a:lnTo>
                <a:lnTo>
                  <a:pt x="1186" y="44"/>
                </a:lnTo>
                <a:lnTo>
                  <a:pt x="1187" y="43"/>
                </a:lnTo>
                <a:lnTo>
                  <a:pt x="1188" y="35"/>
                </a:lnTo>
                <a:lnTo>
                  <a:pt x="1189" y="32"/>
                </a:lnTo>
                <a:lnTo>
                  <a:pt x="1191" y="32"/>
                </a:lnTo>
                <a:lnTo>
                  <a:pt x="1193" y="28"/>
                </a:lnTo>
                <a:lnTo>
                  <a:pt x="1194" y="27"/>
                </a:lnTo>
                <a:lnTo>
                  <a:pt x="1195" y="23"/>
                </a:lnTo>
                <a:lnTo>
                  <a:pt x="1195" y="22"/>
                </a:lnTo>
                <a:lnTo>
                  <a:pt x="1198" y="21"/>
                </a:lnTo>
                <a:lnTo>
                  <a:pt x="1201" y="19"/>
                </a:lnTo>
                <a:lnTo>
                  <a:pt x="1202" y="18"/>
                </a:lnTo>
                <a:lnTo>
                  <a:pt x="1206" y="11"/>
                </a:lnTo>
                <a:lnTo>
                  <a:pt x="1206" y="10"/>
                </a:lnTo>
                <a:lnTo>
                  <a:pt x="1207" y="10"/>
                </a:lnTo>
                <a:lnTo>
                  <a:pt x="1207" y="8"/>
                </a:lnTo>
                <a:lnTo>
                  <a:pt x="1209" y="7"/>
                </a:lnTo>
                <a:lnTo>
                  <a:pt x="1213" y="5"/>
                </a:lnTo>
                <a:lnTo>
                  <a:pt x="1224" y="1"/>
                </a:lnTo>
                <a:lnTo>
                  <a:pt x="1231" y="0"/>
                </a:lnTo>
                <a:lnTo>
                  <a:pt x="1242" y="0"/>
                </a:lnTo>
                <a:lnTo>
                  <a:pt x="1243" y="0"/>
                </a:lnTo>
                <a:lnTo>
                  <a:pt x="1248" y="0"/>
                </a:lnTo>
                <a:lnTo>
                  <a:pt x="1256" y="3"/>
                </a:lnTo>
                <a:lnTo>
                  <a:pt x="1279" y="6"/>
                </a:lnTo>
                <a:lnTo>
                  <a:pt x="1280" y="7"/>
                </a:lnTo>
                <a:lnTo>
                  <a:pt x="1286" y="7"/>
                </a:lnTo>
                <a:lnTo>
                  <a:pt x="1288" y="8"/>
                </a:lnTo>
                <a:lnTo>
                  <a:pt x="1294" y="11"/>
                </a:lnTo>
                <a:lnTo>
                  <a:pt x="1295" y="11"/>
                </a:lnTo>
                <a:lnTo>
                  <a:pt x="1296" y="11"/>
                </a:lnTo>
                <a:lnTo>
                  <a:pt x="1300" y="12"/>
                </a:lnTo>
                <a:lnTo>
                  <a:pt x="1306" y="14"/>
                </a:lnTo>
                <a:lnTo>
                  <a:pt x="1307" y="14"/>
                </a:lnTo>
                <a:lnTo>
                  <a:pt x="1311" y="15"/>
                </a:lnTo>
                <a:lnTo>
                  <a:pt x="1315" y="15"/>
                </a:lnTo>
                <a:lnTo>
                  <a:pt x="1318" y="15"/>
                </a:lnTo>
                <a:lnTo>
                  <a:pt x="1322" y="16"/>
                </a:lnTo>
                <a:lnTo>
                  <a:pt x="1324" y="18"/>
                </a:lnTo>
                <a:lnTo>
                  <a:pt x="1327" y="19"/>
                </a:lnTo>
                <a:lnTo>
                  <a:pt x="1328" y="20"/>
                </a:lnTo>
                <a:lnTo>
                  <a:pt x="1330" y="21"/>
                </a:lnTo>
                <a:lnTo>
                  <a:pt x="1331" y="21"/>
                </a:lnTo>
                <a:lnTo>
                  <a:pt x="1334" y="25"/>
                </a:lnTo>
                <a:lnTo>
                  <a:pt x="1336" y="27"/>
                </a:lnTo>
                <a:lnTo>
                  <a:pt x="1338" y="30"/>
                </a:lnTo>
                <a:lnTo>
                  <a:pt x="1339" y="32"/>
                </a:lnTo>
                <a:lnTo>
                  <a:pt x="1343" y="36"/>
                </a:lnTo>
                <a:lnTo>
                  <a:pt x="1347" y="43"/>
                </a:lnTo>
                <a:lnTo>
                  <a:pt x="1347" y="49"/>
                </a:lnTo>
                <a:lnTo>
                  <a:pt x="1349" y="52"/>
                </a:lnTo>
                <a:lnTo>
                  <a:pt x="1350" y="56"/>
                </a:lnTo>
                <a:lnTo>
                  <a:pt x="1350" y="58"/>
                </a:lnTo>
                <a:lnTo>
                  <a:pt x="1351" y="64"/>
                </a:lnTo>
                <a:lnTo>
                  <a:pt x="1351" y="68"/>
                </a:lnTo>
                <a:lnTo>
                  <a:pt x="1351" y="70"/>
                </a:lnTo>
                <a:lnTo>
                  <a:pt x="1351" y="72"/>
                </a:lnTo>
                <a:lnTo>
                  <a:pt x="1350" y="75"/>
                </a:lnTo>
                <a:lnTo>
                  <a:pt x="1350" y="76"/>
                </a:lnTo>
                <a:lnTo>
                  <a:pt x="1350" y="78"/>
                </a:lnTo>
                <a:lnTo>
                  <a:pt x="1350" y="79"/>
                </a:lnTo>
                <a:lnTo>
                  <a:pt x="1350" y="82"/>
                </a:lnTo>
                <a:lnTo>
                  <a:pt x="1349" y="87"/>
                </a:lnTo>
                <a:lnTo>
                  <a:pt x="1349" y="91"/>
                </a:lnTo>
                <a:lnTo>
                  <a:pt x="1349" y="92"/>
                </a:lnTo>
                <a:lnTo>
                  <a:pt x="1350" y="101"/>
                </a:lnTo>
                <a:lnTo>
                  <a:pt x="1350" y="104"/>
                </a:lnTo>
                <a:lnTo>
                  <a:pt x="1352" y="108"/>
                </a:lnTo>
                <a:lnTo>
                  <a:pt x="1352" y="115"/>
                </a:lnTo>
                <a:lnTo>
                  <a:pt x="1354" y="120"/>
                </a:lnTo>
                <a:lnTo>
                  <a:pt x="1356" y="125"/>
                </a:lnTo>
                <a:lnTo>
                  <a:pt x="1356" y="126"/>
                </a:lnTo>
                <a:lnTo>
                  <a:pt x="1356" y="127"/>
                </a:lnTo>
                <a:lnTo>
                  <a:pt x="1357" y="127"/>
                </a:lnTo>
                <a:lnTo>
                  <a:pt x="1357" y="129"/>
                </a:lnTo>
                <a:lnTo>
                  <a:pt x="1358" y="130"/>
                </a:lnTo>
                <a:lnTo>
                  <a:pt x="1358" y="133"/>
                </a:lnTo>
                <a:lnTo>
                  <a:pt x="1358" y="134"/>
                </a:lnTo>
                <a:lnTo>
                  <a:pt x="1359" y="136"/>
                </a:lnTo>
                <a:lnTo>
                  <a:pt x="1360" y="140"/>
                </a:lnTo>
                <a:lnTo>
                  <a:pt x="1361" y="140"/>
                </a:lnTo>
                <a:lnTo>
                  <a:pt x="1361" y="141"/>
                </a:lnTo>
                <a:lnTo>
                  <a:pt x="1364" y="142"/>
                </a:lnTo>
                <a:lnTo>
                  <a:pt x="1364" y="143"/>
                </a:lnTo>
                <a:lnTo>
                  <a:pt x="1365" y="143"/>
                </a:lnTo>
                <a:lnTo>
                  <a:pt x="1367" y="147"/>
                </a:lnTo>
                <a:lnTo>
                  <a:pt x="1375" y="151"/>
                </a:lnTo>
                <a:lnTo>
                  <a:pt x="1380" y="158"/>
                </a:lnTo>
                <a:lnTo>
                  <a:pt x="1383" y="161"/>
                </a:lnTo>
                <a:lnTo>
                  <a:pt x="1385" y="163"/>
                </a:lnTo>
                <a:lnTo>
                  <a:pt x="1388" y="166"/>
                </a:lnTo>
                <a:lnTo>
                  <a:pt x="1392" y="170"/>
                </a:lnTo>
                <a:lnTo>
                  <a:pt x="1393" y="170"/>
                </a:lnTo>
                <a:lnTo>
                  <a:pt x="1395" y="172"/>
                </a:lnTo>
                <a:lnTo>
                  <a:pt x="1397" y="173"/>
                </a:lnTo>
                <a:lnTo>
                  <a:pt x="1400" y="174"/>
                </a:lnTo>
                <a:lnTo>
                  <a:pt x="1402" y="178"/>
                </a:lnTo>
                <a:lnTo>
                  <a:pt x="1403" y="178"/>
                </a:lnTo>
                <a:lnTo>
                  <a:pt x="1406" y="178"/>
                </a:lnTo>
                <a:lnTo>
                  <a:pt x="1407" y="179"/>
                </a:lnTo>
                <a:lnTo>
                  <a:pt x="1407" y="180"/>
                </a:lnTo>
                <a:lnTo>
                  <a:pt x="1406" y="184"/>
                </a:lnTo>
                <a:lnTo>
                  <a:pt x="1407" y="187"/>
                </a:lnTo>
                <a:lnTo>
                  <a:pt x="1410" y="192"/>
                </a:lnTo>
                <a:lnTo>
                  <a:pt x="1413" y="193"/>
                </a:lnTo>
                <a:lnTo>
                  <a:pt x="1414" y="194"/>
                </a:lnTo>
                <a:lnTo>
                  <a:pt x="1415" y="195"/>
                </a:lnTo>
                <a:lnTo>
                  <a:pt x="1418" y="200"/>
                </a:lnTo>
                <a:lnTo>
                  <a:pt x="1421" y="200"/>
                </a:lnTo>
                <a:lnTo>
                  <a:pt x="1422" y="200"/>
                </a:lnTo>
                <a:lnTo>
                  <a:pt x="1423" y="200"/>
                </a:lnTo>
                <a:lnTo>
                  <a:pt x="1423" y="198"/>
                </a:lnTo>
                <a:lnTo>
                  <a:pt x="1425" y="197"/>
                </a:lnTo>
                <a:lnTo>
                  <a:pt x="1432" y="198"/>
                </a:lnTo>
                <a:lnTo>
                  <a:pt x="1433" y="199"/>
                </a:lnTo>
                <a:lnTo>
                  <a:pt x="1433" y="202"/>
                </a:lnTo>
                <a:lnTo>
                  <a:pt x="1437" y="207"/>
                </a:lnTo>
                <a:lnTo>
                  <a:pt x="1436" y="214"/>
                </a:lnTo>
                <a:lnTo>
                  <a:pt x="1436" y="216"/>
                </a:lnTo>
                <a:lnTo>
                  <a:pt x="1437" y="219"/>
                </a:lnTo>
                <a:lnTo>
                  <a:pt x="1437" y="220"/>
                </a:lnTo>
                <a:lnTo>
                  <a:pt x="1438" y="221"/>
                </a:lnTo>
                <a:lnTo>
                  <a:pt x="1439" y="226"/>
                </a:lnTo>
                <a:lnTo>
                  <a:pt x="1440" y="227"/>
                </a:lnTo>
                <a:lnTo>
                  <a:pt x="1443" y="230"/>
                </a:lnTo>
                <a:lnTo>
                  <a:pt x="1444" y="230"/>
                </a:lnTo>
                <a:lnTo>
                  <a:pt x="1445" y="230"/>
                </a:lnTo>
                <a:lnTo>
                  <a:pt x="1446" y="230"/>
                </a:lnTo>
                <a:lnTo>
                  <a:pt x="1446" y="229"/>
                </a:lnTo>
                <a:lnTo>
                  <a:pt x="1450" y="228"/>
                </a:lnTo>
                <a:lnTo>
                  <a:pt x="1451" y="228"/>
                </a:lnTo>
                <a:lnTo>
                  <a:pt x="1451" y="227"/>
                </a:lnTo>
                <a:lnTo>
                  <a:pt x="1452" y="224"/>
                </a:lnTo>
                <a:lnTo>
                  <a:pt x="1453" y="222"/>
                </a:lnTo>
                <a:lnTo>
                  <a:pt x="1455" y="220"/>
                </a:lnTo>
                <a:lnTo>
                  <a:pt x="1457" y="216"/>
                </a:lnTo>
                <a:lnTo>
                  <a:pt x="1458" y="215"/>
                </a:lnTo>
                <a:lnTo>
                  <a:pt x="1460" y="214"/>
                </a:lnTo>
                <a:lnTo>
                  <a:pt x="1461" y="214"/>
                </a:lnTo>
                <a:lnTo>
                  <a:pt x="1464" y="215"/>
                </a:lnTo>
                <a:lnTo>
                  <a:pt x="1465" y="215"/>
                </a:lnTo>
                <a:lnTo>
                  <a:pt x="1466" y="215"/>
                </a:lnTo>
                <a:lnTo>
                  <a:pt x="1466" y="214"/>
                </a:lnTo>
                <a:lnTo>
                  <a:pt x="1467" y="213"/>
                </a:lnTo>
                <a:lnTo>
                  <a:pt x="1468" y="213"/>
                </a:lnTo>
                <a:lnTo>
                  <a:pt x="1468" y="212"/>
                </a:lnTo>
                <a:lnTo>
                  <a:pt x="1471" y="210"/>
                </a:lnTo>
                <a:lnTo>
                  <a:pt x="1473" y="208"/>
                </a:lnTo>
                <a:lnTo>
                  <a:pt x="1473" y="205"/>
                </a:lnTo>
                <a:lnTo>
                  <a:pt x="1474" y="203"/>
                </a:lnTo>
                <a:lnTo>
                  <a:pt x="1475" y="201"/>
                </a:lnTo>
                <a:lnTo>
                  <a:pt x="1476" y="201"/>
                </a:lnTo>
                <a:lnTo>
                  <a:pt x="1478" y="200"/>
                </a:lnTo>
                <a:lnTo>
                  <a:pt x="1482" y="199"/>
                </a:lnTo>
                <a:lnTo>
                  <a:pt x="1482" y="198"/>
                </a:lnTo>
                <a:lnTo>
                  <a:pt x="1483" y="198"/>
                </a:lnTo>
                <a:lnTo>
                  <a:pt x="1488" y="198"/>
                </a:lnTo>
                <a:lnTo>
                  <a:pt x="1491" y="197"/>
                </a:lnTo>
                <a:lnTo>
                  <a:pt x="1495" y="195"/>
                </a:lnTo>
                <a:lnTo>
                  <a:pt x="1503" y="193"/>
                </a:lnTo>
                <a:lnTo>
                  <a:pt x="1505" y="193"/>
                </a:lnTo>
                <a:lnTo>
                  <a:pt x="1511" y="190"/>
                </a:lnTo>
                <a:lnTo>
                  <a:pt x="1516" y="187"/>
                </a:lnTo>
                <a:lnTo>
                  <a:pt x="1521" y="186"/>
                </a:lnTo>
                <a:lnTo>
                  <a:pt x="1529" y="184"/>
                </a:lnTo>
                <a:lnTo>
                  <a:pt x="1530" y="184"/>
                </a:lnTo>
                <a:lnTo>
                  <a:pt x="1532" y="184"/>
                </a:lnTo>
                <a:lnTo>
                  <a:pt x="1534" y="183"/>
                </a:lnTo>
                <a:lnTo>
                  <a:pt x="1537" y="180"/>
                </a:lnTo>
                <a:lnTo>
                  <a:pt x="1538" y="179"/>
                </a:lnTo>
                <a:lnTo>
                  <a:pt x="1538" y="178"/>
                </a:lnTo>
                <a:lnTo>
                  <a:pt x="1541" y="172"/>
                </a:lnTo>
                <a:lnTo>
                  <a:pt x="1545" y="169"/>
                </a:lnTo>
                <a:lnTo>
                  <a:pt x="1546" y="167"/>
                </a:lnTo>
                <a:lnTo>
                  <a:pt x="1548" y="166"/>
                </a:lnTo>
                <a:lnTo>
                  <a:pt x="1550" y="167"/>
                </a:lnTo>
                <a:lnTo>
                  <a:pt x="1551" y="167"/>
                </a:lnTo>
                <a:lnTo>
                  <a:pt x="1553" y="165"/>
                </a:lnTo>
                <a:lnTo>
                  <a:pt x="1557" y="165"/>
                </a:lnTo>
                <a:lnTo>
                  <a:pt x="1565" y="167"/>
                </a:lnTo>
                <a:lnTo>
                  <a:pt x="1566" y="169"/>
                </a:lnTo>
                <a:lnTo>
                  <a:pt x="1570" y="171"/>
                </a:lnTo>
                <a:lnTo>
                  <a:pt x="1576" y="172"/>
                </a:lnTo>
                <a:lnTo>
                  <a:pt x="1579" y="172"/>
                </a:lnTo>
                <a:lnTo>
                  <a:pt x="1582" y="172"/>
                </a:lnTo>
                <a:lnTo>
                  <a:pt x="1583" y="172"/>
                </a:lnTo>
                <a:lnTo>
                  <a:pt x="1588" y="171"/>
                </a:lnTo>
                <a:lnTo>
                  <a:pt x="1590" y="171"/>
                </a:lnTo>
                <a:lnTo>
                  <a:pt x="1594" y="171"/>
                </a:lnTo>
                <a:lnTo>
                  <a:pt x="1596" y="171"/>
                </a:lnTo>
                <a:lnTo>
                  <a:pt x="1596" y="170"/>
                </a:lnTo>
                <a:lnTo>
                  <a:pt x="1597" y="170"/>
                </a:lnTo>
                <a:lnTo>
                  <a:pt x="1600" y="170"/>
                </a:lnTo>
                <a:lnTo>
                  <a:pt x="1601" y="169"/>
                </a:lnTo>
                <a:lnTo>
                  <a:pt x="1602" y="167"/>
                </a:lnTo>
                <a:lnTo>
                  <a:pt x="1605" y="166"/>
                </a:lnTo>
                <a:lnTo>
                  <a:pt x="1606" y="165"/>
                </a:lnTo>
                <a:lnTo>
                  <a:pt x="1608" y="164"/>
                </a:lnTo>
                <a:lnTo>
                  <a:pt x="1613" y="162"/>
                </a:lnTo>
                <a:lnTo>
                  <a:pt x="1615" y="161"/>
                </a:lnTo>
                <a:lnTo>
                  <a:pt x="1618" y="158"/>
                </a:lnTo>
                <a:lnTo>
                  <a:pt x="1619" y="155"/>
                </a:lnTo>
                <a:lnTo>
                  <a:pt x="1623" y="152"/>
                </a:lnTo>
                <a:lnTo>
                  <a:pt x="1624" y="150"/>
                </a:lnTo>
                <a:lnTo>
                  <a:pt x="1625" y="149"/>
                </a:lnTo>
                <a:lnTo>
                  <a:pt x="1626" y="148"/>
                </a:lnTo>
                <a:lnTo>
                  <a:pt x="1630" y="145"/>
                </a:lnTo>
                <a:lnTo>
                  <a:pt x="1631" y="145"/>
                </a:lnTo>
                <a:lnTo>
                  <a:pt x="1633" y="148"/>
                </a:lnTo>
                <a:lnTo>
                  <a:pt x="1636" y="148"/>
                </a:lnTo>
                <a:lnTo>
                  <a:pt x="1637" y="148"/>
                </a:lnTo>
                <a:lnTo>
                  <a:pt x="1638" y="148"/>
                </a:lnTo>
                <a:lnTo>
                  <a:pt x="1638" y="147"/>
                </a:lnTo>
                <a:lnTo>
                  <a:pt x="1640" y="144"/>
                </a:lnTo>
                <a:lnTo>
                  <a:pt x="1641" y="144"/>
                </a:lnTo>
                <a:lnTo>
                  <a:pt x="1642" y="145"/>
                </a:lnTo>
                <a:lnTo>
                  <a:pt x="1644" y="145"/>
                </a:lnTo>
                <a:lnTo>
                  <a:pt x="1645" y="143"/>
                </a:lnTo>
                <a:lnTo>
                  <a:pt x="1646" y="143"/>
                </a:lnTo>
                <a:lnTo>
                  <a:pt x="1647" y="144"/>
                </a:lnTo>
                <a:lnTo>
                  <a:pt x="1648" y="144"/>
                </a:lnTo>
                <a:lnTo>
                  <a:pt x="1649" y="145"/>
                </a:lnTo>
                <a:lnTo>
                  <a:pt x="1651" y="144"/>
                </a:lnTo>
                <a:lnTo>
                  <a:pt x="1653" y="145"/>
                </a:lnTo>
                <a:lnTo>
                  <a:pt x="1654" y="145"/>
                </a:lnTo>
                <a:lnTo>
                  <a:pt x="1655" y="147"/>
                </a:lnTo>
                <a:lnTo>
                  <a:pt x="1655" y="145"/>
                </a:lnTo>
                <a:lnTo>
                  <a:pt x="1656" y="144"/>
                </a:lnTo>
                <a:lnTo>
                  <a:pt x="1659" y="144"/>
                </a:lnTo>
                <a:lnTo>
                  <a:pt x="1663" y="144"/>
                </a:lnTo>
                <a:lnTo>
                  <a:pt x="1666" y="143"/>
                </a:lnTo>
                <a:lnTo>
                  <a:pt x="1667" y="143"/>
                </a:lnTo>
                <a:lnTo>
                  <a:pt x="1670" y="143"/>
                </a:lnTo>
                <a:lnTo>
                  <a:pt x="1670" y="144"/>
                </a:lnTo>
                <a:lnTo>
                  <a:pt x="1672" y="144"/>
                </a:lnTo>
                <a:lnTo>
                  <a:pt x="1677" y="144"/>
                </a:lnTo>
                <a:lnTo>
                  <a:pt x="1681" y="145"/>
                </a:lnTo>
                <a:lnTo>
                  <a:pt x="1682" y="145"/>
                </a:lnTo>
                <a:lnTo>
                  <a:pt x="1683" y="145"/>
                </a:lnTo>
                <a:lnTo>
                  <a:pt x="1694" y="147"/>
                </a:lnTo>
                <a:lnTo>
                  <a:pt x="1696" y="148"/>
                </a:lnTo>
                <a:lnTo>
                  <a:pt x="1706" y="148"/>
                </a:lnTo>
                <a:lnTo>
                  <a:pt x="1717" y="148"/>
                </a:lnTo>
                <a:lnTo>
                  <a:pt x="1719" y="149"/>
                </a:lnTo>
                <a:lnTo>
                  <a:pt x="1720" y="148"/>
                </a:lnTo>
                <a:lnTo>
                  <a:pt x="1723" y="147"/>
                </a:lnTo>
                <a:lnTo>
                  <a:pt x="1725" y="145"/>
                </a:lnTo>
                <a:lnTo>
                  <a:pt x="1733" y="147"/>
                </a:lnTo>
                <a:lnTo>
                  <a:pt x="1737" y="145"/>
                </a:lnTo>
                <a:lnTo>
                  <a:pt x="1738" y="143"/>
                </a:lnTo>
                <a:lnTo>
                  <a:pt x="1739" y="142"/>
                </a:lnTo>
                <a:lnTo>
                  <a:pt x="1746" y="138"/>
                </a:lnTo>
                <a:lnTo>
                  <a:pt x="1752" y="135"/>
                </a:lnTo>
                <a:lnTo>
                  <a:pt x="1761" y="131"/>
                </a:lnTo>
                <a:lnTo>
                  <a:pt x="1762" y="131"/>
                </a:lnTo>
                <a:lnTo>
                  <a:pt x="1764" y="133"/>
                </a:lnTo>
                <a:lnTo>
                  <a:pt x="1767" y="133"/>
                </a:lnTo>
                <a:lnTo>
                  <a:pt x="1776" y="131"/>
                </a:lnTo>
                <a:lnTo>
                  <a:pt x="1780" y="129"/>
                </a:lnTo>
                <a:lnTo>
                  <a:pt x="1792" y="127"/>
                </a:lnTo>
                <a:lnTo>
                  <a:pt x="1796" y="125"/>
                </a:lnTo>
                <a:lnTo>
                  <a:pt x="1803" y="123"/>
                </a:lnTo>
                <a:lnTo>
                  <a:pt x="1806" y="121"/>
                </a:lnTo>
                <a:lnTo>
                  <a:pt x="1806" y="120"/>
                </a:lnTo>
                <a:lnTo>
                  <a:pt x="1807" y="118"/>
                </a:lnTo>
                <a:lnTo>
                  <a:pt x="1810" y="115"/>
                </a:lnTo>
                <a:lnTo>
                  <a:pt x="1812" y="115"/>
                </a:lnTo>
                <a:lnTo>
                  <a:pt x="1813" y="118"/>
                </a:lnTo>
                <a:lnTo>
                  <a:pt x="1817" y="118"/>
                </a:lnTo>
                <a:lnTo>
                  <a:pt x="1823" y="116"/>
                </a:lnTo>
                <a:lnTo>
                  <a:pt x="1833" y="114"/>
                </a:lnTo>
                <a:lnTo>
                  <a:pt x="1841" y="107"/>
                </a:lnTo>
                <a:lnTo>
                  <a:pt x="1843" y="107"/>
                </a:lnTo>
                <a:lnTo>
                  <a:pt x="1847" y="104"/>
                </a:lnTo>
                <a:lnTo>
                  <a:pt x="1849" y="101"/>
                </a:lnTo>
                <a:lnTo>
                  <a:pt x="1849" y="100"/>
                </a:lnTo>
                <a:lnTo>
                  <a:pt x="1850" y="97"/>
                </a:lnTo>
                <a:lnTo>
                  <a:pt x="1852" y="95"/>
                </a:lnTo>
                <a:lnTo>
                  <a:pt x="1860" y="93"/>
                </a:lnTo>
                <a:lnTo>
                  <a:pt x="1868" y="91"/>
                </a:lnTo>
                <a:lnTo>
                  <a:pt x="1869" y="91"/>
                </a:lnTo>
                <a:lnTo>
                  <a:pt x="1870" y="90"/>
                </a:lnTo>
                <a:lnTo>
                  <a:pt x="1871" y="87"/>
                </a:lnTo>
                <a:lnTo>
                  <a:pt x="1874" y="85"/>
                </a:lnTo>
                <a:lnTo>
                  <a:pt x="1877" y="84"/>
                </a:lnTo>
                <a:lnTo>
                  <a:pt x="1881" y="82"/>
                </a:lnTo>
                <a:lnTo>
                  <a:pt x="1883" y="82"/>
                </a:lnTo>
                <a:lnTo>
                  <a:pt x="1889" y="82"/>
                </a:lnTo>
                <a:lnTo>
                  <a:pt x="1890" y="80"/>
                </a:lnTo>
                <a:lnTo>
                  <a:pt x="1892" y="78"/>
                </a:lnTo>
                <a:lnTo>
                  <a:pt x="1897" y="75"/>
                </a:lnTo>
                <a:lnTo>
                  <a:pt x="1897" y="72"/>
                </a:lnTo>
                <a:lnTo>
                  <a:pt x="1898" y="70"/>
                </a:lnTo>
                <a:lnTo>
                  <a:pt x="1899" y="65"/>
                </a:lnTo>
                <a:lnTo>
                  <a:pt x="1904" y="56"/>
                </a:lnTo>
                <a:lnTo>
                  <a:pt x="1905" y="54"/>
                </a:lnTo>
                <a:lnTo>
                  <a:pt x="1907" y="51"/>
                </a:lnTo>
                <a:lnTo>
                  <a:pt x="1911" y="48"/>
                </a:lnTo>
                <a:lnTo>
                  <a:pt x="1913" y="46"/>
                </a:lnTo>
                <a:lnTo>
                  <a:pt x="1915" y="44"/>
                </a:lnTo>
                <a:lnTo>
                  <a:pt x="1918" y="41"/>
                </a:lnTo>
                <a:lnTo>
                  <a:pt x="1919" y="39"/>
                </a:lnTo>
                <a:lnTo>
                  <a:pt x="1921" y="40"/>
                </a:lnTo>
                <a:lnTo>
                  <a:pt x="1925" y="42"/>
                </a:lnTo>
                <a:lnTo>
                  <a:pt x="1927" y="43"/>
                </a:lnTo>
                <a:lnTo>
                  <a:pt x="1931" y="44"/>
                </a:lnTo>
                <a:lnTo>
                  <a:pt x="1939" y="44"/>
                </a:lnTo>
                <a:lnTo>
                  <a:pt x="1942" y="46"/>
                </a:lnTo>
                <a:lnTo>
                  <a:pt x="1949" y="46"/>
                </a:lnTo>
                <a:lnTo>
                  <a:pt x="1955" y="47"/>
                </a:lnTo>
                <a:lnTo>
                  <a:pt x="1957" y="48"/>
                </a:lnTo>
                <a:lnTo>
                  <a:pt x="1963" y="48"/>
                </a:lnTo>
                <a:lnTo>
                  <a:pt x="1965" y="49"/>
                </a:lnTo>
                <a:lnTo>
                  <a:pt x="1969" y="50"/>
                </a:lnTo>
                <a:lnTo>
                  <a:pt x="1975" y="52"/>
                </a:lnTo>
                <a:lnTo>
                  <a:pt x="1977" y="55"/>
                </a:lnTo>
                <a:lnTo>
                  <a:pt x="1979" y="55"/>
                </a:lnTo>
                <a:lnTo>
                  <a:pt x="1982" y="55"/>
                </a:lnTo>
                <a:lnTo>
                  <a:pt x="1987" y="56"/>
                </a:lnTo>
                <a:lnTo>
                  <a:pt x="1992" y="55"/>
                </a:lnTo>
                <a:lnTo>
                  <a:pt x="2005" y="51"/>
                </a:lnTo>
                <a:lnTo>
                  <a:pt x="2008" y="52"/>
                </a:lnTo>
                <a:lnTo>
                  <a:pt x="2015" y="52"/>
                </a:lnTo>
                <a:lnTo>
                  <a:pt x="2018" y="51"/>
                </a:lnTo>
                <a:lnTo>
                  <a:pt x="2021" y="51"/>
                </a:lnTo>
                <a:lnTo>
                  <a:pt x="2022" y="52"/>
                </a:lnTo>
                <a:lnTo>
                  <a:pt x="2022" y="55"/>
                </a:lnTo>
                <a:lnTo>
                  <a:pt x="2023" y="55"/>
                </a:lnTo>
                <a:lnTo>
                  <a:pt x="2027" y="54"/>
                </a:lnTo>
                <a:lnTo>
                  <a:pt x="2035" y="54"/>
                </a:lnTo>
                <a:lnTo>
                  <a:pt x="2036" y="58"/>
                </a:lnTo>
                <a:lnTo>
                  <a:pt x="2041" y="58"/>
                </a:lnTo>
                <a:lnTo>
                  <a:pt x="2046" y="62"/>
                </a:lnTo>
                <a:lnTo>
                  <a:pt x="2053" y="63"/>
                </a:lnTo>
                <a:lnTo>
                  <a:pt x="2054" y="64"/>
                </a:lnTo>
                <a:lnTo>
                  <a:pt x="2054" y="65"/>
                </a:lnTo>
                <a:lnTo>
                  <a:pt x="2056" y="66"/>
                </a:lnTo>
                <a:lnTo>
                  <a:pt x="2058" y="66"/>
                </a:lnTo>
                <a:lnTo>
                  <a:pt x="2058" y="64"/>
                </a:lnTo>
                <a:lnTo>
                  <a:pt x="2061" y="63"/>
                </a:lnTo>
                <a:lnTo>
                  <a:pt x="2065" y="63"/>
                </a:lnTo>
                <a:lnTo>
                  <a:pt x="2068" y="63"/>
                </a:lnTo>
                <a:lnTo>
                  <a:pt x="2070" y="66"/>
                </a:lnTo>
                <a:lnTo>
                  <a:pt x="2072" y="66"/>
                </a:lnTo>
                <a:lnTo>
                  <a:pt x="2078" y="66"/>
                </a:lnTo>
                <a:lnTo>
                  <a:pt x="2080" y="68"/>
                </a:lnTo>
                <a:lnTo>
                  <a:pt x="2084" y="68"/>
                </a:lnTo>
                <a:lnTo>
                  <a:pt x="2086" y="70"/>
                </a:lnTo>
                <a:lnTo>
                  <a:pt x="2089" y="71"/>
                </a:lnTo>
                <a:lnTo>
                  <a:pt x="2102" y="71"/>
                </a:lnTo>
                <a:lnTo>
                  <a:pt x="2114" y="70"/>
                </a:lnTo>
                <a:lnTo>
                  <a:pt x="2121" y="70"/>
                </a:lnTo>
                <a:lnTo>
                  <a:pt x="2126" y="71"/>
                </a:lnTo>
                <a:lnTo>
                  <a:pt x="2129" y="71"/>
                </a:lnTo>
                <a:lnTo>
                  <a:pt x="2152" y="69"/>
                </a:lnTo>
                <a:lnTo>
                  <a:pt x="2155" y="70"/>
                </a:lnTo>
                <a:lnTo>
                  <a:pt x="2156" y="71"/>
                </a:lnTo>
                <a:lnTo>
                  <a:pt x="2158" y="73"/>
                </a:lnTo>
                <a:lnTo>
                  <a:pt x="2166" y="72"/>
                </a:lnTo>
                <a:lnTo>
                  <a:pt x="2169" y="73"/>
                </a:lnTo>
                <a:lnTo>
                  <a:pt x="2170" y="73"/>
                </a:lnTo>
                <a:lnTo>
                  <a:pt x="2170" y="76"/>
                </a:lnTo>
                <a:lnTo>
                  <a:pt x="2178" y="77"/>
                </a:lnTo>
                <a:lnTo>
                  <a:pt x="2185" y="78"/>
                </a:lnTo>
                <a:lnTo>
                  <a:pt x="2193" y="79"/>
                </a:lnTo>
                <a:lnTo>
                  <a:pt x="2197" y="79"/>
                </a:lnTo>
                <a:lnTo>
                  <a:pt x="2200" y="77"/>
                </a:lnTo>
                <a:lnTo>
                  <a:pt x="2210" y="76"/>
                </a:lnTo>
                <a:lnTo>
                  <a:pt x="2214" y="72"/>
                </a:lnTo>
                <a:lnTo>
                  <a:pt x="2222" y="71"/>
                </a:lnTo>
                <a:lnTo>
                  <a:pt x="2223" y="72"/>
                </a:lnTo>
                <a:lnTo>
                  <a:pt x="2224" y="73"/>
                </a:lnTo>
                <a:lnTo>
                  <a:pt x="2226" y="75"/>
                </a:lnTo>
                <a:lnTo>
                  <a:pt x="2229" y="75"/>
                </a:lnTo>
                <a:lnTo>
                  <a:pt x="2229" y="76"/>
                </a:lnTo>
                <a:lnTo>
                  <a:pt x="2229" y="77"/>
                </a:lnTo>
                <a:lnTo>
                  <a:pt x="2229" y="79"/>
                </a:lnTo>
                <a:lnTo>
                  <a:pt x="2236" y="78"/>
                </a:lnTo>
                <a:lnTo>
                  <a:pt x="2237" y="78"/>
                </a:lnTo>
                <a:lnTo>
                  <a:pt x="2242" y="73"/>
                </a:lnTo>
                <a:lnTo>
                  <a:pt x="2245" y="70"/>
                </a:lnTo>
                <a:lnTo>
                  <a:pt x="2249" y="68"/>
                </a:lnTo>
                <a:lnTo>
                  <a:pt x="2250" y="68"/>
                </a:lnTo>
                <a:lnTo>
                  <a:pt x="2252" y="69"/>
                </a:lnTo>
                <a:lnTo>
                  <a:pt x="2253" y="70"/>
                </a:lnTo>
                <a:lnTo>
                  <a:pt x="2252" y="75"/>
                </a:lnTo>
                <a:lnTo>
                  <a:pt x="2252" y="77"/>
                </a:lnTo>
                <a:lnTo>
                  <a:pt x="2252" y="79"/>
                </a:lnTo>
                <a:lnTo>
                  <a:pt x="2253" y="82"/>
                </a:lnTo>
                <a:lnTo>
                  <a:pt x="2256" y="84"/>
                </a:lnTo>
                <a:lnTo>
                  <a:pt x="2256" y="85"/>
                </a:lnTo>
                <a:lnTo>
                  <a:pt x="2257" y="86"/>
                </a:lnTo>
                <a:lnTo>
                  <a:pt x="2262" y="92"/>
                </a:lnTo>
                <a:lnTo>
                  <a:pt x="2267" y="98"/>
                </a:lnTo>
                <a:lnTo>
                  <a:pt x="2272" y="101"/>
                </a:lnTo>
                <a:lnTo>
                  <a:pt x="2279" y="107"/>
                </a:lnTo>
                <a:lnTo>
                  <a:pt x="2284" y="109"/>
                </a:lnTo>
                <a:lnTo>
                  <a:pt x="2285" y="109"/>
                </a:lnTo>
                <a:lnTo>
                  <a:pt x="2287" y="109"/>
                </a:lnTo>
                <a:lnTo>
                  <a:pt x="2291" y="111"/>
                </a:lnTo>
                <a:lnTo>
                  <a:pt x="2292" y="113"/>
                </a:lnTo>
                <a:lnTo>
                  <a:pt x="2292" y="114"/>
                </a:lnTo>
                <a:lnTo>
                  <a:pt x="2293" y="115"/>
                </a:lnTo>
                <a:lnTo>
                  <a:pt x="2294" y="115"/>
                </a:lnTo>
                <a:lnTo>
                  <a:pt x="2298" y="114"/>
                </a:lnTo>
                <a:lnTo>
                  <a:pt x="2300" y="114"/>
                </a:lnTo>
                <a:lnTo>
                  <a:pt x="2301" y="115"/>
                </a:lnTo>
                <a:lnTo>
                  <a:pt x="2302" y="118"/>
                </a:lnTo>
                <a:lnTo>
                  <a:pt x="2305" y="121"/>
                </a:lnTo>
                <a:lnTo>
                  <a:pt x="2308" y="125"/>
                </a:lnTo>
                <a:lnTo>
                  <a:pt x="2312" y="130"/>
                </a:lnTo>
                <a:lnTo>
                  <a:pt x="2316" y="135"/>
                </a:lnTo>
                <a:lnTo>
                  <a:pt x="2320" y="141"/>
                </a:lnTo>
                <a:lnTo>
                  <a:pt x="2321" y="143"/>
                </a:lnTo>
                <a:lnTo>
                  <a:pt x="2327" y="151"/>
                </a:lnTo>
                <a:lnTo>
                  <a:pt x="2331" y="154"/>
                </a:lnTo>
                <a:lnTo>
                  <a:pt x="2336" y="156"/>
                </a:lnTo>
                <a:lnTo>
                  <a:pt x="2339" y="162"/>
                </a:lnTo>
                <a:lnTo>
                  <a:pt x="2341" y="164"/>
                </a:lnTo>
                <a:lnTo>
                  <a:pt x="2341" y="166"/>
                </a:lnTo>
                <a:lnTo>
                  <a:pt x="2341" y="174"/>
                </a:lnTo>
                <a:lnTo>
                  <a:pt x="2341" y="177"/>
                </a:lnTo>
                <a:lnTo>
                  <a:pt x="2341" y="179"/>
                </a:lnTo>
                <a:lnTo>
                  <a:pt x="2343" y="191"/>
                </a:lnTo>
                <a:lnTo>
                  <a:pt x="2344" y="193"/>
                </a:lnTo>
                <a:lnTo>
                  <a:pt x="2345" y="201"/>
                </a:lnTo>
                <a:lnTo>
                  <a:pt x="2352" y="227"/>
                </a:lnTo>
                <a:lnTo>
                  <a:pt x="2354" y="234"/>
                </a:lnTo>
                <a:lnTo>
                  <a:pt x="2356" y="238"/>
                </a:lnTo>
                <a:lnTo>
                  <a:pt x="2356" y="239"/>
                </a:lnTo>
                <a:lnTo>
                  <a:pt x="2356" y="241"/>
                </a:lnTo>
                <a:lnTo>
                  <a:pt x="2356" y="242"/>
                </a:lnTo>
                <a:lnTo>
                  <a:pt x="2358" y="245"/>
                </a:lnTo>
                <a:lnTo>
                  <a:pt x="2364" y="253"/>
                </a:lnTo>
                <a:lnTo>
                  <a:pt x="2368" y="260"/>
                </a:lnTo>
                <a:lnTo>
                  <a:pt x="2370" y="263"/>
                </a:lnTo>
                <a:lnTo>
                  <a:pt x="2373" y="264"/>
                </a:lnTo>
                <a:lnTo>
                  <a:pt x="2373" y="267"/>
                </a:lnTo>
                <a:lnTo>
                  <a:pt x="2372" y="272"/>
                </a:lnTo>
                <a:lnTo>
                  <a:pt x="2372" y="276"/>
                </a:lnTo>
                <a:lnTo>
                  <a:pt x="2373" y="277"/>
                </a:lnTo>
                <a:lnTo>
                  <a:pt x="2374" y="277"/>
                </a:lnTo>
                <a:lnTo>
                  <a:pt x="2375" y="277"/>
                </a:lnTo>
                <a:lnTo>
                  <a:pt x="2377" y="279"/>
                </a:lnTo>
                <a:lnTo>
                  <a:pt x="2380" y="284"/>
                </a:lnTo>
                <a:lnTo>
                  <a:pt x="2381" y="285"/>
                </a:lnTo>
                <a:lnTo>
                  <a:pt x="2382" y="286"/>
                </a:lnTo>
                <a:lnTo>
                  <a:pt x="2382" y="289"/>
                </a:lnTo>
                <a:lnTo>
                  <a:pt x="2382" y="291"/>
                </a:lnTo>
                <a:lnTo>
                  <a:pt x="2381" y="291"/>
                </a:lnTo>
                <a:lnTo>
                  <a:pt x="2381" y="293"/>
                </a:lnTo>
                <a:lnTo>
                  <a:pt x="2379" y="294"/>
                </a:lnTo>
                <a:lnTo>
                  <a:pt x="2379" y="295"/>
                </a:lnTo>
                <a:lnTo>
                  <a:pt x="2382" y="296"/>
                </a:lnTo>
                <a:lnTo>
                  <a:pt x="2386" y="301"/>
                </a:lnTo>
                <a:lnTo>
                  <a:pt x="2387" y="301"/>
                </a:lnTo>
                <a:lnTo>
                  <a:pt x="2387" y="300"/>
                </a:lnTo>
                <a:lnTo>
                  <a:pt x="2388" y="299"/>
                </a:lnTo>
                <a:lnTo>
                  <a:pt x="2395" y="303"/>
                </a:lnTo>
                <a:lnTo>
                  <a:pt x="2400" y="309"/>
                </a:lnTo>
                <a:lnTo>
                  <a:pt x="2404" y="318"/>
                </a:lnTo>
                <a:lnTo>
                  <a:pt x="2409" y="328"/>
                </a:lnTo>
                <a:lnTo>
                  <a:pt x="2410" y="337"/>
                </a:lnTo>
                <a:lnTo>
                  <a:pt x="2410" y="345"/>
                </a:lnTo>
                <a:lnTo>
                  <a:pt x="2410" y="346"/>
                </a:lnTo>
                <a:lnTo>
                  <a:pt x="2407" y="350"/>
                </a:lnTo>
                <a:lnTo>
                  <a:pt x="2407" y="354"/>
                </a:lnTo>
                <a:lnTo>
                  <a:pt x="2404" y="361"/>
                </a:lnTo>
                <a:lnTo>
                  <a:pt x="2407" y="364"/>
                </a:lnTo>
                <a:lnTo>
                  <a:pt x="2408" y="366"/>
                </a:lnTo>
                <a:lnTo>
                  <a:pt x="2408" y="368"/>
                </a:lnTo>
                <a:lnTo>
                  <a:pt x="2407" y="372"/>
                </a:lnTo>
                <a:lnTo>
                  <a:pt x="2408" y="373"/>
                </a:lnTo>
                <a:lnTo>
                  <a:pt x="2410" y="373"/>
                </a:lnTo>
                <a:lnTo>
                  <a:pt x="2413" y="375"/>
                </a:lnTo>
                <a:lnTo>
                  <a:pt x="2415" y="377"/>
                </a:lnTo>
                <a:lnTo>
                  <a:pt x="2416" y="378"/>
                </a:lnTo>
                <a:lnTo>
                  <a:pt x="2420" y="382"/>
                </a:lnTo>
                <a:lnTo>
                  <a:pt x="2430" y="382"/>
                </a:lnTo>
                <a:lnTo>
                  <a:pt x="2431" y="384"/>
                </a:lnTo>
                <a:lnTo>
                  <a:pt x="2432" y="385"/>
                </a:lnTo>
                <a:lnTo>
                  <a:pt x="2436" y="386"/>
                </a:lnTo>
                <a:lnTo>
                  <a:pt x="2437" y="387"/>
                </a:lnTo>
                <a:lnTo>
                  <a:pt x="2437" y="391"/>
                </a:lnTo>
                <a:lnTo>
                  <a:pt x="2438" y="392"/>
                </a:lnTo>
                <a:lnTo>
                  <a:pt x="2440" y="392"/>
                </a:lnTo>
                <a:lnTo>
                  <a:pt x="2440" y="393"/>
                </a:lnTo>
                <a:lnTo>
                  <a:pt x="2442" y="395"/>
                </a:lnTo>
                <a:lnTo>
                  <a:pt x="2443" y="396"/>
                </a:lnTo>
                <a:lnTo>
                  <a:pt x="2444" y="396"/>
                </a:lnTo>
                <a:lnTo>
                  <a:pt x="2444" y="400"/>
                </a:lnTo>
                <a:lnTo>
                  <a:pt x="2444" y="401"/>
                </a:lnTo>
                <a:lnTo>
                  <a:pt x="2445" y="402"/>
                </a:lnTo>
                <a:lnTo>
                  <a:pt x="2447" y="402"/>
                </a:lnTo>
                <a:lnTo>
                  <a:pt x="2449" y="403"/>
                </a:lnTo>
                <a:lnTo>
                  <a:pt x="2449" y="407"/>
                </a:lnTo>
                <a:lnTo>
                  <a:pt x="2449" y="408"/>
                </a:lnTo>
                <a:lnTo>
                  <a:pt x="2449" y="409"/>
                </a:lnTo>
                <a:lnTo>
                  <a:pt x="2449" y="410"/>
                </a:lnTo>
                <a:lnTo>
                  <a:pt x="2450" y="411"/>
                </a:lnTo>
                <a:lnTo>
                  <a:pt x="2457" y="410"/>
                </a:lnTo>
                <a:lnTo>
                  <a:pt x="2459" y="411"/>
                </a:lnTo>
                <a:lnTo>
                  <a:pt x="2459" y="413"/>
                </a:lnTo>
                <a:lnTo>
                  <a:pt x="2459" y="416"/>
                </a:lnTo>
                <a:lnTo>
                  <a:pt x="2460" y="417"/>
                </a:lnTo>
                <a:lnTo>
                  <a:pt x="2461" y="420"/>
                </a:lnTo>
                <a:lnTo>
                  <a:pt x="2465" y="420"/>
                </a:lnTo>
                <a:lnTo>
                  <a:pt x="2468" y="424"/>
                </a:lnTo>
                <a:lnTo>
                  <a:pt x="2472" y="425"/>
                </a:lnTo>
                <a:lnTo>
                  <a:pt x="2473" y="427"/>
                </a:lnTo>
                <a:lnTo>
                  <a:pt x="2474" y="430"/>
                </a:lnTo>
                <a:lnTo>
                  <a:pt x="2479" y="436"/>
                </a:lnTo>
                <a:lnTo>
                  <a:pt x="2479" y="437"/>
                </a:lnTo>
                <a:lnTo>
                  <a:pt x="2481" y="439"/>
                </a:lnTo>
                <a:lnTo>
                  <a:pt x="2483" y="445"/>
                </a:lnTo>
                <a:lnTo>
                  <a:pt x="2487" y="450"/>
                </a:lnTo>
                <a:lnTo>
                  <a:pt x="2489" y="451"/>
                </a:lnTo>
                <a:lnTo>
                  <a:pt x="2492" y="452"/>
                </a:lnTo>
                <a:lnTo>
                  <a:pt x="2493" y="452"/>
                </a:lnTo>
                <a:lnTo>
                  <a:pt x="2496" y="457"/>
                </a:lnTo>
                <a:lnTo>
                  <a:pt x="2499" y="458"/>
                </a:lnTo>
                <a:lnTo>
                  <a:pt x="2500" y="459"/>
                </a:lnTo>
                <a:lnTo>
                  <a:pt x="2503" y="464"/>
                </a:lnTo>
                <a:lnTo>
                  <a:pt x="2507" y="466"/>
                </a:lnTo>
                <a:lnTo>
                  <a:pt x="2507" y="467"/>
                </a:lnTo>
                <a:lnTo>
                  <a:pt x="2514" y="475"/>
                </a:lnTo>
                <a:lnTo>
                  <a:pt x="2517" y="480"/>
                </a:lnTo>
                <a:lnTo>
                  <a:pt x="2521" y="481"/>
                </a:lnTo>
                <a:lnTo>
                  <a:pt x="2523" y="485"/>
                </a:lnTo>
                <a:lnTo>
                  <a:pt x="2528" y="488"/>
                </a:lnTo>
                <a:lnTo>
                  <a:pt x="2531" y="492"/>
                </a:lnTo>
                <a:lnTo>
                  <a:pt x="2538" y="497"/>
                </a:lnTo>
                <a:lnTo>
                  <a:pt x="2539" y="497"/>
                </a:lnTo>
                <a:lnTo>
                  <a:pt x="2540" y="500"/>
                </a:lnTo>
                <a:lnTo>
                  <a:pt x="2543" y="502"/>
                </a:lnTo>
                <a:lnTo>
                  <a:pt x="2546" y="507"/>
                </a:lnTo>
                <a:lnTo>
                  <a:pt x="2548" y="509"/>
                </a:lnTo>
                <a:lnTo>
                  <a:pt x="2552" y="514"/>
                </a:lnTo>
                <a:lnTo>
                  <a:pt x="2554" y="516"/>
                </a:lnTo>
                <a:lnTo>
                  <a:pt x="2559" y="519"/>
                </a:lnTo>
                <a:lnTo>
                  <a:pt x="2567" y="528"/>
                </a:lnTo>
                <a:lnTo>
                  <a:pt x="2568" y="528"/>
                </a:lnTo>
                <a:lnTo>
                  <a:pt x="2568" y="525"/>
                </a:lnTo>
                <a:lnTo>
                  <a:pt x="2565" y="522"/>
                </a:lnTo>
                <a:lnTo>
                  <a:pt x="2565" y="519"/>
                </a:lnTo>
                <a:lnTo>
                  <a:pt x="2566" y="519"/>
                </a:lnTo>
                <a:lnTo>
                  <a:pt x="2567" y="521"/>
                </a:lnTo>
                <a:lnTo>
                  <a:pt x="2568" y="522"/>
                </a:lnTo>
                <a:lnTo>
                  <a:pt x="2572" y="526"/>
                </a:lnTo>
                <a:lnTo>
                  <a:pt x="2575" y="529"/>
                </a:lnTo>
                <a:lnTo>
                  <a:pt x="2578" y="532"/>
                </a:lnTo>
                <a:lnTo>
                  <a:pt x="2580" y="532"/>
                </a:lnTo>
                <a:lnTo>
                  <a:pt x="2581" y="533"/>
                </a:lnTo>
                <a:lnTo>
                  <a:pt x="2582" y="537"/>
                </a:lnTo>
                <a:lnTo>
                  <a:pt x="2583" y="538"/>
                </a:lnTo>
                <a:lnTo>
                  <a:pt x="2584" y="540"/>
                </a:lnTo>
                <a:lnTo>
                  <a:pt x="2586" y="543"/>
                </a:lnTo>
                <a:lnTo>
                  <a:pt x="2586" y="544"/>
                </a:lnTo>
                <a:lnTo>
                  <a:pt x="2588" y="544"/>
                </a:lnTo>
                <a:lnTo>
                  <a:pt x="2589" y="546"/>
                </a:lnTo>
                <a:lnTo>
                  <a:pt x="2587" y="548"/>
                </a:lnTo>
                <a:lnTo>
                  <a:pt x="2588" y="551"/>
                </a:lnTo>
                <a:lnTo>
                  <a:pt x="2589" y="551"/>
                </a:lnTo>
                <a:lnTo>
                  <a:pt x="2590" y="550"/>
                </a:lnTo>
                <a:lnTo>
                  <a:pt x="2591" y="550"/>
                </a:lnTo>
                <a:lnTo>
                  <a:pt x="2591" y="551"/>
                </a:lnTo>
                <a:lnTo>
                  <a:pt x="2595" y="558"/>
                </a:lnTo>
                <a:lnTo>
                  <a:pt x="2596" y="559"/>
                </a:lnTo>
                <a:lnTo>
                  <a:pt x="2600" y="560"/>
                </a:lnTo>
                <a:lnTo>
                  <a:pt x="2603" y="564"/>
                </a:lnTo>
                <a:lnTo>
                  <a:pt x="2608" y="565"/>
                </a:lnTo>
                <a:lnTo>
                  <a:pt x="2610" y="567"/>
                </a:lnTo>
                <a:lnTo>
                  <a:pt x="2612" y="568"/>
                </a:lnTo>
                <a:lnTo>
                  <a:pt x="2617" y="569"/>
                </a:lnTo>
                <a:lnTo>
                  <a:pt x="2618" y="571"/>
                </a:lnTo>
                <a:lnTo>
                  <a:pt x="2623" y="571"/>
                </a:lnTo>
                <a:lnTo>
                  <a:pt x="2626" y="573"/>
                </a:lnTo>
                <a:lnTo>
                  <a:pt x="2633" y="574"/>
                </a:lnTo>
                <a:lnTo>
                  <a:pt x="2638" y="576"/>
                </a:lnTo>
                <a:lnTo>
                  <a:pt x="2645" y="579"/>
                </a:lnTo>
                <a:lnTo>
                  <a:pt x="2646" y="579"/>
                </a:lnTo>
                <a:lnTo>
                  <a:pt x="2648" y="581"/>
                </a:lnTo>
                <a:lnTo>
                  <a:pt x="2650" y="582"/>
                </a:lnTo>
                <a:lnTo>
                  <a:pt x="2653" y="583"/>
                </a:lnTo>
                <a:lnTo>
                  <a:pt x="2659" y="583"/>
                </a:lnTo>
                <a:lnTo>
                  <a:pt x="2660" y="583"/>
                </a:lnTo>
                <a:lnTo>
                  <a:pt x="2660" y="587"/>
                </a:lnTo>
                <a:lnTo>
                  <a:pt x="2662" y="588"/>
                </a:lnTo>
                <a:lnTo>
                  <a:pt x="2663" y="590"/>
                </a:lnTo>
                <a:lnTo>
                  <a:pt x="2667" y="591"/>
                </a:lnTo>
                <a:lnTo>
                  <a:pt x="2669" y="594"/>
                </a:lnTo>
                <a:lnTo>
                  <a:pt x="2670" y="596"/>
                </a:lnTo>
                <a:lnTo>
                  <a:pt x="2670" y="597"/>
                </a:lnTo>
                <a:lnTo>
                  <a:pt x="2673" y="600"/>
                </a:lnTo>
                <a:lnTo>
                  <a:pt x="2673" y="604"/>
                </a:lnTo>
                <a:lnTo>
                  <a:pt x="2674" y="605"/>
                </a:lnTo>
                <a:lnTo>
                  <a:pt x="2675" y="605"/>
                </a:lnTo>
                <a:lnTo>
                  <a:pt x="2676" y="607"/>
                </a:lnTo>
                <a:lnTo>
                  <a:pt x="2676" y="610"/>
                </a:lnTo>
                <a:lnTo>
                  <a:pt x="2677" y="614"/>
                </a:lnTo>
                <a:lnTo>
                  <a:pt x="2677" y="637"/>
                </a:lnTo>
                <a:lnTo>
                  <a:pt x="2677" y="639"/>
                </a:lnTo>
                <a:lnTo>
                  <a:pt x="2676" y="644"/>
                </a:lnTo>
                <a:lnTo>
                  <a:pt x="2677" y="654"/>
                </a:lnTo>
                <a:lnTo>
                  <a:pt x="2677" y="655"/>
                </a:lnTo>
                <a:lnTo>
                  <a:pt x="2677" y="657"/>
                </a:lnTo>
                <a:lnTo>
                  <a:pt x="2679" y="657"/>
                </a:lnTo>
                <a:lnTo>
                  <a:pt x="2680" y="654"/>
                </a:lnTo>
                <a:lnTo>
                  <a:pt x="2681" y="655"/>
                </a:lnTo>
                <a:lnTo>
                  <a:pt x="2681" y="658"/>
                </a:lnTo>
                <a:lnTo>
                  <a:pt x="2682" y="659"/>
                </a:lnTo>
                <a:lnTo>
                  <a:pt x="2683" y="665"/>
                </a:lnTo>
                <a:lnTo>
                  <a:pt x="2683" y="670"/>
                </a:lnTo>
                <a:lnTo>
                  <a:pt x="2683" y="672"/>
                </a:lnTo>
                <a:lnTo>
                  <a:pt x="2681" y="672"/>
                </a:lnTo>
                <a:lnTo>
                  <a:pt x="2681" y="675"/>
                </a:lnTo>
                <a:lnTo>
                  <a:pt x="2682" y="675"/>
                </a:lnTo>
                <a:lnTo>
                  <a:pt x="2684" y="677"/>
                </a:lnTo>
                <a:lnTo>
                  <a:pt x="2684" y="679"/>
                </a:lnTo>
                <a:lnTo>
                  <a:pt x="2684" y="680"/>
                </a:lnTo>
                <a:lnTo>
                  <a:pt x="2684" y="681"/>
                </a:lnTo>
                <a:lnTo>
                  <a:pt x="2684" y="683"/>
                </a:lnTo>
                <a:lnTo>
                  <a:pt x="2683" y="686"/>
                </a:lnTo>
                <a:lnTo>
                  <a:pt x="2683" y="688"/>
                </a:lnTo>
                <a:lnTo>
                  <a:pt x="2686" y="693"/>
                </a:lnTo>
                <a:lnTo>
                  <a:pt x="2686" y="694"/>
                </a:lnTo>
                <a:lnTo>
                  <a:pt x="2684" y="695"/>
                </a:lnTo>
                <a:lnTo>
                  <a:pt x="2682" y="696"/>
                </a:lnTo>
                <a:lnTo>
                  <a:pt x="2682" y="697"/>
                </a:lnTo>
                <a:lnTo>
                  <a:pt x="2683" y="697"/>
                </a:lnTo>
                <a:lnTo>
                  <a:pt x="2684" y="698"/>
                </a:lnTo>
                <a:lnTo>
                  <a:pt x="2686" y="701"/>
                </a:lnTo>
                <a:lnTo>
                  <a:pt x="2688" y="699"/>
                </a:lnTo>
                <a:lnTo>
                  <a:pt x="2688" y="697"/>
                </a:lnTo>
                <a:lnTo>
                  <a:pt x="2690" y="697"/>
                </a:lnTo>
                <a:lnTo>
                  <a:pt x="2697" y="711"/>
                </a:lnTo>
                <a:lnTo>
                  <a:pt x="2698" y="713"/>
                </a:lnTo>
                <a:lnTo>
                  <a:pt x="2702" y="716"/>
                </a:lnTo>
                <a:lnTo>
                  <a:pt x="2704" y="720"/>
                </a:lnTo>
                <a:lnTo>
                  <a:pt x="2706" y="725"/>
                </a:lnTo>
                <a:lnTo>
                  <a:pt x="2709" y="727"/>
                </a:lnTo>
                <a:lnTo>
                  <a:pt x="2709" y="732"/>
                </a:lnTo>
                <a:lnTo>
                  <a:pt x="2710" y="734"/>
                </a:lnTo>
                <a:lnTo>
                  <a:pt x="2711" y="745"/>
                </a:lnTo>
                <a:lnTo>
                  <a:pt x="2711" y="748"/>
                </a:lnTo>
                <a:lnTo>
                  <a:pt x="2713" y="751"/>
                </a:lnTo>
                <a:lnTo>
                  <a:pt x="2713" y="754"/>
                </a:lnTo>
                <a:lnTo>
                  <a:pt x="2713" y="759"/>
                </a:lnTo>
                <a:lnTo>
                  <a:pt x="2716" y="763"/>
                </a:lnTo>
                <a:lnTo>
                  <a:pt x="2717" y="768"/>
                </a:lnTo>
                <a:lnTo>
                  <a:pt x="2716" y="778"/>
                </a:lnTo>
                <a:lnTo>
                  <a:pt x="2716" y="783"/>
                </a:lnTo>
                <a:lnTo>
                  <a:pt x="2716" y="788"/>
                </a:lnTo>
                <a:lnTo>
                  <a:pt x="2715" y="797"/>
                </a:lnTo>
                <a:lnTo>
                  <a:pt x="2715" y="802"/>
                </a:lnTo>
                <a:lnTo>
                  <a:pt x="2712" y="805"/>
                </a:lnTo>
                <a:lnTo>
                  <a:pt x="2710" y="808"/>
                </a:lnTo>
                <a:lnTo>
                  <a:pt x="2710" y="810"/>
                </a:lnTo>
                <a:lnTo>
                  <a:pt x="2710" y="813"/>
                </a:lnTo>
                <a:lnTo>
                  <a:pt x="2709" y="814"/>
                </a:lnTo>
                <a:lnTo>
                  <a:pt x="2706" y="819"/>
                </a:lnTo>
                <a:lnTo>
                  <a:pt x="2704" y="820"/>
                </a:lnTo>
                <a:lnTo>
                  <a:pt x="2703" y="821"/>
                </a:lnTo>
                <a:lnTo>
                  <a:pt x="2702" y="823"/>
                </a:lnTo>
                <a:lnTo>
                  <a:pt x="2701" y="824"/>
                </a:lnTo>
                <a:lnTo>
                  <a:pt x="2696" y="824"/>
                </a:lnTo>
                <a:lnTo>
                  <a:pt x="2692" y="827"/>
                </a:lnTo>
                <a:lnTo>
                  <a:pt x="2686" y="828"/>
                </a:lnTo>
                <a:lnTo>
                  <a:pt x="2684" y="830"/>
                </a:lnTo>
                <a:lnTo>
                  <a:pt x="2684" y="831"/>
                </a:lnTo>
                <a:lnTo>
                  <a:pt x="2684" y="833"/>
                </a:lnTo>
                <a:lnTo>
                  <a:pt x="2686" y="835"/>
                </a:lnTo>
                <a:lnTo>
                  <a:pt x="2689" y="835"/>
                </a:lnTo>
                <a:lnTo>
                  <a:pt x="2692" y="837"/>
                </a:lnTo>
                <a:lnTo>
                  <a:pt x="2694" y="837"/>
                </a:lnTo>
                <a:lnTo>
                  <a:pt x="2696" y="839"/>
                </a:lnTo>
                <a:lnTo>
                  <a:pt x="2697" y="840"/>
                </a:lnTo>
                <a:lnTo>
                  <a:pt x="2698" y="841"/>
                </a:lnTo>
                <a:lnTo>
                  <a:pt x="2698" y="844"/>
                </a:lnTo>
                <a:lnTo>
                  <a:pt x="2697" y="851"/>
                </a:lnTo>
                <a:lnTo>
                  <a:pt x="2696" y="852"/>
                </a:lnTo>
                <a:lnTo>
                  <a:pt x="2695" y="852"/>
                </a:lnTo>
                <a:lnTo>
                  <a:pt x="2696" y="854"/>
                </a:lnTo>
                <a:lnTo>
                  <a:pt x="2696" y="855"/>
                </a:lnTo>
                <a:lnTo>
                  <a:pt x="2697" y="855"/>
                </a:lnTo>
                <a:lnTo>
                  <a:pt x="2702" y="856"/>
                </a:lnTo>
                <a:lnTo>
                  <a:pt x="2705" y="856"/>
                </a:lnTo>
                <a:lnTo>
                  <a:pt x="2709" y="859"/>
                </a:lnTo>
                <a:lnTo>
                  <a:pt x="2711" y="860"/>
                </a:lnTo>
                <a:lnTo>
                  <a:pt x="2717" y="864"/>
                </a:lnTo>
                <a:lnTo>
                  <a:pt x="2719" y="866"/>
                </a:lnTo>
                <a:lnTo>
                  <a:pt x="2723" y="868"/>
                </a:lnTo>
                <a:lnTo>
                  <a:pt x="2725" y="868"/>
                </a:lnTo>
                <a:lnTo>
                  <a:pt x="2726" y="869"/>
                </a:lnTo>
                <a:lnTo>
                  <a:pt x="2727" y="873"/>
                </a:lnTo>
                <a:lnTo>
                  <a:pt x="2725" y="875"/>
                </a:lnTo>
                <a:lnTo>
                  <a:pt x="2725" y="877"/>
                </a:lnTo>
                <a:lnTo>
                  <a:pt x="2727" y="878"/>
                </a:lnTo>
                <a:lnTo>
                  <a:pt x="2727" y="880"/>
                </a:lnTo>
                <a:lnTo>
                  <a:pt x="2726" y="882"/>
                </a:lnTo>
                <a:lnTo>
                  <a:pt x="2715" y="883"/>
                </a:lnTo>
                <a:lnTo>
                  <a:pt x="2715" y="887"/>
                </a:lnTo>
                <a:lnTo>
                  <a:pt x="2720" y="891"/>
                </a:lnTo>
                <a:lnTo>
                  <a:pt x="2720" y="892"/>
                </a:lnTo>
                <a:lnTo>
                  <a:pt x="2719" y="893"/>
                </a:lnTo>
                <a:lnTo>
                  <a:pt x="2719" y="895"/>
                </a:lnTo>
                <a:lnTo>
                  <a:pt x="2723" y="896"/>
                </a:lnTo>
                <a:lnTo>
                  <a:pt x="2724" y="898"/>
                </a:lnTo>
                <a:lnTo>
                  <a:pt x="2725" y="898"/>
                </a:lnTo>
                <a:lnTo>
                  <a:pt x="2726" y="897"/>
                </a:lnTo>
                <a:lnTo>
                  <a:pt x="2730" y="902"/>
                </a:lnTo>
                <a:lnTo>
                  <a:pt x="2730" y="903"/>
                </a:lnTo>
                <a:lnTo>
                  <a:pt x="2732" y="903"/>
                </a:lnTo>
                <a:lnTo>
                  <a:pt x="2734" y="906"/>
                </a:lnTo>
                <a:lnTo>
                  <a:pt x="2737" y="907"/>
                </a:lnTo>
                <a:lnTo>
                  <a:pt x="2737" y="910"/>
                </a:lnTo>
                <a:lnTo>
                  <a:pt x="2738" y="912"/>
                </a:lnTo>
                <a:lnTo>
                  <a:pt x="2741" y="914"/>
                </a:lnTo>
                <a:lnTo>
                  <a:pt x="2742" y="917"/>
                </a:lnTo>
                <a:lnTo>
                  <a:pt x="2741" y="919"/>
                </a:lnTo>
                <a:lnTo>
                  <a:pt x="2740" y="923"/>
                </a:lnTo>
                <a:lnTo>
                  <a:pt x="2741" y="925"/>
                </a:lnTo>
                <a:lnTo>
                  <a:pt x="2742" y="929"/>
                </a:lnTo>
                <a:lnTo>
                  <a:pt x="2740" y="932"/>
                </a:lnTo>
                <a:lnTo>
                  <a:pt x="2739" y="933"/>
                </a:lnTo>
                <a:lnTo>
                  <a:pt x="2738" y="933"/>
                </a:lnTo>
                <a:lnTo>
                  <a:pt x="2738" y="936"/>
                </a:lnTo>
                <a:lnTo>
                  <a:pt x="2737" y="940"/>
                </a:lnTo>
                <a:lnTo>
                  <a:pt x="2737" y="945"/>
                </a:lnTo>
                <a:lnTo>
                  <a:pt x="2735" y="948"/>
                </a:lnTo>
                <a:lnTo>
                  <a:pt x="2734" y="949"/>
                </a:lnTo>
                <a:lnTo>
                  <a:pt x="2733" y="949"/>
                </a:lnTo>
                <a:lnTo>
                  <a:pt x="2732" y="953"/>
                </a:lnTo>
                <a:lnTo>
                  <a:pt x="2732" y="956"/>
                </a:lnTo>
                <a:lnTo>
                  <a:pt x="2737" y="959"/>
                </a:lnTo>
                <a:lnTo>
                  <a:pt x="2738" y="960"/>
                </a:lnTo>
                <a:lnTo>
                  <a:pt x="2740" y="963"/>
                </a:lnTo>
                <a:lnTo>
                  <a:pt x="2744" y="966"/>
                </a:lnTo>
                <a:lnTo>
                  <a:pt x="2754" y="974"/>
                </a:lnTo>
                <a:lnTo>
                  <a:pt x="2755" y="977"/>
                </a:lnTo>
                <a:lnTo>
                  <a:pt x="2756" y="977"/>
                </a:lnTo>
                <a:lnTo>
                  <a:pt x="2760" y="978"/>
                </a:lnTo>
                <a:lnTo>
                  <a:pt x="2761" y="978"/>
                </a:lnTo>
                <a:lnTo>
                  <a:pt x="2766" y="984"/>
                </a:lnTo>
                <a:lnTo>
                  <a:pt x="2769" y="986"/>
                </a:lnTo>
                <a:lnTo>
                  <a:pt x="2775" y="988"/>
                </a:lnTo>
                <a:lnTo>
                  <a:pt x="2778" y="990"/>
                </a:lnTo>
                <a:lnTo>
                  <a:pt x="2778" y="991"/>
                </a:lnTo>
                <a:lnTo>
                  <a:pt x="2783" y="996"/>
                </a:lnTo>
                <a:lnTo>
                  <a:pt x="2785" y="998"/>
                </a:lnTo>
                <a:lnTo>
                  <a:pt x="2787" y="998"/>
                </a:lnTo>
                <a:lnTo>
                  <a:pt x="2791" y="995"/>
                </a:lnTo>
                <a:lnTo>
                  <a:pt x="2796" y="990"/>
                </a:lnTo>
                <a:lnTo>
                  <a:pt x="2797" y="989"/>
                </a:lnTo>
                <a:lnTo>
                  <a:pt x="2804" y="986"/>
                </a:lnTo>
                <a:lnTo>
                  <a:pt x="2810" y="983"/>
                </a:lnTo>
                <a:lnTo>
                  <a:pt x="2820" y="983"/>
                </a:lnTo>
                <a:lnTo>
                  <a:pt x="2825" y="986"/>
                </a:lnTo>
                <a:lnTo>
                  <a:pt x="2828" y="992"/>
                </a:lnTo>
                <a:lnTo>
                  <a:pt x="2837" y="996"/>
                </a:lnTo>
                <a:lnTo>
                  <a:pt x="2839" y="999"/>
                </a:lnTo>
                <a:lnTo>
                  <a:pt x="2841" y="999"/>
                </a:lnTo>
                <a:lnTo>
                  <a:pt x="2845" y="1002"/>
                </a:lnTo>
                <a:lnTo>
                  <a:pt x="2859" y="1014"/>
                </a:lnTo>
                <a:lnTo>
                  <a:pt x="2863" y="1018"/>
                </a:lnTo>
                <a:lnTo>
                  <a:pt x="2864" y="1019"/>
                </a:lnTo>
                <a:lnTo>
                  <a:pt x="2867" y="1022"/>
                </a:lnTo>
                <a:lnTo>
                  <a:pt x="2869" y="1029"/>
                </a:lnTo>
                <a:lnTo>
                  <a:pt x="2869" y="1031"/>
                </a:lnTo>
                <a:lnTo>
                  <a:pt x="2866" y="1038"/>
                </a:lnTo>
                <a:lnTo>
                  <a:pt x="2864" y="1038"/>
                </a:lnTo>
                <a:lnTo>
                  <a:pt x="2863" y="1044"/>
                </a:lnTo>
                <a:lnTo>
                  <a:pt x="2864" y="1047"/>
                </a:lnTo>
                <a:lnTo>
                  <a:pt x="2867" y="1054"/>
                </a:lnTo>
                <a:lnTo>
                  <a:pt x="2868" y="1055"/>
                </a:lnTo>
                <a:lnTo>
                  <a:pt x="2871" y="1055"/>
                </a:lnTo>
                <a:lnTo>
                  <a:pt x="2874" y="1053"/>
                </a:lnTo>
                <a:lnTo>
                  <a:pt x="2876" y="1053"/>
                </a:lnTo>
                <a:lnTo>
                  <a:pt x="2878" y="1054"/>
                </a:lnTo>
                <a:lnTo>
                  <a:pt x="2883" y="1055"/>
                </a:lnTo>
                <a:lnTo>
                  <a:pt x="2888" y="1058"/>
                </a:lnTo>
                <a:lnTo>
                  <a:pt x="2891" y="1062"/>
                </a:lnTo>
                <a:lnTo>
                  <a:pt x="2896" y="1068"/>
                </a:lnTo>
                <a:lnTo>
                  <a:pt x="2899" y="1075"/>
                </a:lnTo>
                <a:lnTo>
                  <a:pt x="2902" y="1077"/>
                </a:lnTo>
                <a:lnTo>
                  <a:pt x="2902" y="1081"/>
                </a:lnTo>
                <a:lnTo>
                  <a:pt x="2903" y="1083"/>
                </a:lnTo>
                <a:lnTo>
                  <a:pt x="2899" y="1086"/>
                </a:lnTo>
                <a:lnTo>
                  <a:pt x="2899" y="1089"/>
                </a:lnTo>
                <a:lnTo>
                  <a:pt x="2899" y="1090"/>
                </a:lnTo>
                <a:lnTo>
                  <a:pt x="2902" y="1091"/>
                </a:lnTo>
                <a:lnTo>
                  <a:pt x="2903" y="1093"/>
                </a:lnTo>
                <a:lnTo>
                  <a:pt x="2904" y="1093"/>
                </a:lnTo>
                <a:lnTo>
                  <a:pt x="2905" y="1093"/>
                </a:lnTo>
                <a:lnTo>
                  <a:pt x="2913" y="1093"/>
                </a:lnTo>
                <a:lnTo>
                  <a:pt x="2918" y="1094"/>
                </a:lnTo>
                <a:lnTo>
                  <a:pt x="2921" y="1097"/>
                </a:lnTo>
                <a:lnTo>
                  <a:pt x="2925" y="1100"/>
                </a:lnTo>
                <a:lnTo>
                  <a:pt x="2929" y="1103"/>
                </a:lnTo>
                <a:lnTo>
                  <a:pt x="2932" y="1104"/>
                </a:lnTo>
                <a:lnTo>
                  <a:pt x="2935" y="1104"/>
                </a:lnTo>
                <a:lnTo>
                  <a:pt x="2940" y="1106"/>
                </a:lnTo>
                <a:lnTo>
                  <a:pt x="2942" y="1110"/>
                </a:lnTo>
                <a:lnTo>
                  <a:pt x="2945" y="1112"/>
                </a:lnTo>
                <a:lnTo>
                  <a:pt x="2947" y="1117"/>
                </a:lnTo>
                <a:lnTo>
                  <a:pt x="2953" y="1121"/>
                </a:lnTo>
                <a:lnTo>
                  <a:pt x="2960" y="1130"/>
                </a:lnTo>
                <a:lnTo>
                  <a:pt x="2965" y="1135"/>
                </a:lnTo>
                <a:lnTo>
                  <a:pt x="2967" y="1139"/>
                </a:lnTo>
                <a:lnTo>
                  <a:pt x="2967" y="1142"/>
                </a:lnTo>
                <a:lnTo>
                  <a:pt x="2967" y="1144"/>
                </a:lnTo>
                <a:lnTo>
                  <a:pt x="2968" y="1146"/>
                </a:lnTo>
                <a:lnTo>
                  <a:pt x="2969" y="1147"/>
                </a:lnTo>
                <a:lnTo>
                  <a:pt x="2972" y="1148"/>
                </a:lnTo>
                <a:lnTo>
                  <a:pt x="2976" y="1149"/>
                </a:lnTo>
                <a:lnTo>
                  <a:pt x="2978" y="1151"/>
                </a:lnTo>
                <a:lnTo>
                  <a:pt x="2982" y="1156"/>
                </a:lnTo>
                <a:lnTo>
                  <a:pt x="2989" y="1162"/>
                </a:lnTo>
                <a:lnTo>
                  <a:pt x="3000" y="1168"/>
                </a:lnTo>
                <a:lnTo>
                  <a:pt x="3007" y="1170"/>
                </a:lnTo>
                <a:lnTo>
                  <a:pt x="3014" y="1176"/>
                </a:lnTo>
                <a:lnTo>
                  <a:pt x="3018" y="1177"/>
                </a:lnTo>
                <a:lnTo>
                  <a:pt x="3022" y="1182"/>
                </a:lnTo>
                <a:lnTo>
                  <a:pt x="3027" y="1186"/>
                </a:lnTo>
                <a:lnTo>
                  <a:pt x="3035" y="1200"/>
                </a:lnTo>
                <a:lnTo>
                  <a:pt x="3041" y="1211"/>
                </a:lnTo>
                <a:lnTo>
                  <a:pt x="3043" y="1218"/>
                </a:lnTo>
                <a:lnTo>
                  <a:pt x="3044" y="1220"/>
                </a:lnTo>
                <a:lnTo>
                  <a:pt x="3046" y="1221"/>
                </a:lnTo>
                <a:lnTo>
                  <a:pt x="3046" y="1222"/>
                </a:lnTo>
                <a:lnTo>
                  <a:pt x="3047" y="1227"/>
                </a:lnTo>
                <a:lnTo>
                  <a:pt x="3047" y="1229"/>
                </a:lnTo>
                <a:lnTo>
                  <a:pt x="3049" y="1230"/>
                </a:lnTo>
                <a:lnTo>
                  <a:pt x="3049" y="1232"/>
                </a:lnTo>
                <a:lnTo>
                  <a:pt x="3050" y="1235"/>
                </a:lnTo>
                <a:lnTo>
                  <a:pt x="3051" y="1241"/>
                </a:lnTo>
                <a:lnTo>
                  <a:pt x="3051" y="1245"/>
                </a:lnTo>
                <a:lnTo>
                  <a:pt x="3050" y="1250"/>
                </a:lnTo>
                <a:lnTo>
                  <a:pt x="3048" y="1255"/>
                </a:lnTo>
                <a:lnTo>
                  <a:pt x="3046" y="1257"/>
                </a:lnTo>
                <a:lnTo>
                  <a:pt x="3042" y="1257"/>
                </a:lnTo>
                <a:lnTo>
                  <a:pt x="3040" y="1259"/>
                </a:lnTo>
                <a:lnTo>
                  <a:pt x="3035" y="1263"/>
                </a:lnTo>
                <a:lnTo>
                  <a:pt x="3035" y="1264"/>
                </a:lnTo>
                <a:lnTo>
                  <a:pt x="3035" y="1265"/>
                </a:lnTo>
                <a:lnTo>
                  <a:pt x="3036" y="1266"/>
                </a:lnTo>
                <a:lnTo>
                  <a:pt x="3039" y="1266"/>
                </a:lnTo>
                <a:lnTo>
                  <a:pt x="3040" y="1268"/>
                </a:lnTo>
                <a:lnTo>
                  <a:pt x="3040" y="1273"/>
                </a:lnTo>
                <a:lnTo>
                  <a:pt x="3041" y="1277"/>
                </a:lnTo>
                <a:lnTo>
                  <a:pt x="3042" y="1279"/>
                </a:lnTo>
                <a:lnTo>
                  <a:pt x="3041" y="1279"/>
                </a:lnTo>
                <a:lnTo>
                  <a:pt x="3040" y="1278"/>
                </a:lnTo>
                <a:lnTo>
                  <a:pt x="3039" y="1278"/>
                </a:lnTo>
                <a:lnTo>
                  <a:pt x="3037" y="1279"/>
                </a:lnTo>
                <a:lnTo>
                  <a:pt x="3037" y="1280"/>
                </a:lnTo>
                <a:lnTo>
                  <a:pt x="3036" y="1281"/>
                </a:lnTo>
                <a:lnTo>
                  <a:pt x="3030" y="1277"/>
                </a:lnTo>
                <a:lnTo>
                  <a:pt x="3029" y="1276"/>
                </a:lnTo>
                <a:lnTo>
                  <a:pt x="3028" y="1277"/>
                </a:lnTo>
                <a:lnTo>
                  <a:pt x="3025" y="1279"/>
                </a:lnTo>
                <a:lnTo>
                  <a:pt x="3024" y="1281"/>
                </a:lnTo>
                <a:lnTo>
                  <a:pt x="3021" y="1284"/>
                </a:lnTo>
                <a:lnTo>
                  <a:pt x="3018" y="1285"/>
                </a:lnTo>
                <a:lnTo>
                  <a:pt x="3015" y="1287"/>
                </a:lnTo>
                <a:lnTo>
                  <a:pt x="3013" y="1292"/>
                </a:lnTo>
                <a:lnTo>
                  <a:pt x="3012" y="1297"/>
                </a:lnTo>
                <a:lnTo>
                  <a:pt x="3011" y="1305"/>
                </a:lnTo>
                <a:lnTo>
                  <a:pt x="3011" y="1306"/>
                </a:lnTo>
                <a:lnTo>
                  <a:pt x="3011" y="1307"/>
                </a:lnTo>
                <a:lnTo>
                  <a:pt x="3011" y="1308"/>
                </a:lnTo>
                <a:lnTo>
                  <a:pt x="3012" y="1309"/>
                </a:lnTo>
                <a:lnTo>
                  <a:pt x="3014" y="1310"/>
                </a:lnTo>
                <a:lnTo>
                  <a:pt x="3020" y="1310"/>
                </a:lnTo>
                <a:lnTo>
                  <a:pt x="3025" y="1314"/>
                </a:lnTo>
                <a:lnTo>
                  <a:pt x="3028" y="1316"/>
                </a:lnTo>
                <a:lnTo>
                  <a:pt x="3034" y="1317"/>
                </a:lnTo>
                <a:lnTo>
                  <a:pt x="3039" y="1319"/>
                </a:lnTo>
                <a:lnTo>
                  <a:pt x="3047" y="1320"/>
                </a:lnTo>
                <a:lnTo>
                  <a:pt x="3054" y="1320"/>
                </a:lnTo>
                <a:lnTo>
                  <a:pt x="3062" y="1319"/>
                </a:lnTo>
                <a:lnTo>
                  <a:pt x="3064" y="1316"/>
                </a:lnTo>
                <a:lnTo>
                  <a:pt x="3067" y="1313"/>
                </a:lnTo>
                <a:lnTo>
                  <a:pt x="3068" y="1312"/>
                </a:lnTo>
                <a:lnTo>
                  <a:pt x="3070" y="1312"/>
                </a:lnTo>
                <a:lnTo>
                  <a:pt x="3072" y="1313"/>
                </a:lnTo>
                <a:lnTo>
                  <a:pt x="3075" y="1314"/>
                </a:lnTo>
                <a:lnTo>
                  <a:pt x="3078" y="1314"/>
                </a:lnTo>
                <a:lnTo>
                  <a:pt x="3082" y="1313"/>
                </a:lnTo>
                <a:lnTo>
                  <a:pt x="3091" y="1308"/>
                </a:lnTo>
                <a:lnTo>
                  <a:pt x="3093" y="1307"/>
                </a:lnTo>
                <a:lnTo>
                  <a:pt x="3096" y="1305"/>
                </a:lnTo>
                <a:lnTo>
                  <a:pt x="3105" y="1305"/>
                </a:lnTo>
                <a:lnTo>
                  <a:pt x="3114" y="1306"/>
                </a:lnTo>
                <a:lnTo>
                  <a:pt x="3125" y="1308"/>
                </a:lnTo>
                <a:lnTo>
                  <a:pt x="3134" y="1306"/>
                </a:lnTo>
                <a:lnTo>
                  <a:pt x="3140" y="1306"/>
                </a:lnTo>
                <a:lnTo>
                  <a:pt x="3152" y="1307"/>
                </a:lnTo>
                <a:lnTo>
                  <a:pt x="3157" y="1308"/>
                </a:lnTo>
                <a:lnTo>
                  <a:pt x="3164" y="1312"/>
                </a:lnTo>
                <a:lnTo>
                  <a:pt x="3175" y="1319"/>
                </a:lnTo>
                <a:lnTo>
                  <a:pt x="3177" y="1320"/>
                </a:lnTo>
                <a:lnTo>
                  <a:pt x="3186" y="1329"/>
                </a:lnTo>
                <a:lnTo>
                  <a:pt x="3191" y="1335"/>
                </a:lnTo>
                <a:lnTo>
                  <a:pt x="3193" y="1336"/>
                </a:lnTo>
                <a:lnTo>
                  <a:pt x="3197" y="1336"/>
                </a:lnTo>
                <a:lnTo>
                  <a:pt x="3200" y="1338"/>
                </a:lnTo>
                <a:lnTo>
                  <a:pt x="3201" y="1338"/>
                </a:lnTo>
                <a:lnTo>
                  <a:pt x="3204" y="1337"/>
                </a:lnTo>
                <a:lnTo>
                  <a:pt x="3205" y="1335"/>
                </a:lnTo>
                <a:lnTo>
                  <a:pt x="3208" y="1331"/>
                </a:lnTo>
                <a:lnTo>
                  <a:pt x="3220" y="1329"/>
                </a:lnTo>
                <a:lnTo>
                  <a:pt x="3229" y="1330"/>
                </a:lnTo>
                <a:lnTo>
                  <a:pt x="3233" y="1329"/>
                </a:lnTo>
                <a:lnTo>
                  <a:pt x="3237" y="1329"/>
                </a:lnTo>
                <a:lnTo>
                  <a:pt x="3238" y="1328"/>
                </a:lnTo>
                <a:lnTo>
                  <a:pt x="3240" y="1328"/>
                </a:lnTo>
                <a:lnTo>
                  <a:pt x="3242" y="1329"/>
                </a:lnTo>
                <a:lnTo>
                  <a:pt x="3248" y="1328"/>
                </a:lnTo>
                <a:lnTo>
                  <a:pt x="3251" y="1328"/>
                </a:lnTo>
                <a:lnTo>
                  <a:pt x="3257" y="1327"/>
                </a:lnTo>
                <a:lnTo>
                  <a:pt x="3264" y="1327"/>
                </a:lnTo>
                <a:lnTo>
                  <a:pt x="3265" y="1326"/>
                </a:lnTo>
                <a:lnTo>
                  <a:pt x="3267" y="1327"/>
                </a:lnTo>
                <a:lnTo>
                  <a:pt x="3269" y="1327"/>
                </a:lnTo>
                <a:lnTo>
                  <a:pt x="3271" y="1327"/>
                </a:lnTo>
                <a:lnTo>
                  <a:pt x="3272" y="1324"/>
                </a:lnTo>
                <a:lnTo>
                  <a:pt x="3277" y="1324"/>
                </a:lnTo>
                <a:lnTo>
                  <a:pt x="3280" y="1324"/>
                </a:lnTo>
                <a:lnTo>
                  <a:pt x="3283" y="1324"/>
                </a:lnTo>
                <a:lnTo>
                  <a:pt x="3287" y="1324"/>
                </a:lnTo>
                <a:lnTo>
                  <a:pt x="3293" y="1326"/>
                </a:lnTo>
                <a:lnTo>
                  <a:pt x="3298" y="1327"/>
                </a:lnTo>
                <a:lnTo>
                  <a:pt x="3302" y="1329"/>
                </a:lnTo>
                <a:lnTo>
                  <a:pt x="3307" y="1333"/>
                </a:lnTo>
                <a:lnTo>
                  <a:pt x="3309" y="1333"/>
                </a:lnTo>
                <a:lnTo>
                  <a:pt x="3315" y="1331"/>
                </a:lnTo>
                <a:lnTo>
                  <a:pt x="3317" y="1330"/>
                </a:lnTo>
                <a:lnTo>
                  <a:pt x="3322" y="1330"/>
                </a:lnTo>
                <a:lnTo>
                  <a:pt x="3327" y="1328"/>
                </a:lnTo>
                <a:lnTo>
                  <a:pt x="3331" y="1328"/>
                </a:lnTo>
                <a:lnTo>
                  <a:pt x="3337" y="1328"/>
                </a:lnTo>
                <a:lnTo>
                  <a:pt x="3341" y="1329"/>
                </a:lnTo>
                <a:lnTo>
                  <a:pt x="3348" y="1329"/>
                </a:lnTo>
                <a:lnTo>
                  <a:pt x="3350" y="1329"/>
                </a:lnTo>
                <a:lnTo>
                  <a:pt x="3351" y="1329"/>
                </a:lnTo>
                <a:lnTo>
                  <a:pt x="3352" y="1328"/>
                </a:lnTo>
                <a:lnTo>
                  <a:pt x="3355" y="1328"/>
                </a:lnTo>
                <a:lnTo>
                  <a:pt x="3359" y="1329"/>
                </a:lnTo>
                <a:lnTo>
                  <a:pt x="3363" y="1331"/>
                </a:lnTo>
                <a:lnTo>
                  <a:pt x="3369" y="1333"/>
                </a:lnTo>
                <a:lnTo>
                  <a:pt x="3382" y="1336"/>
                </a:lnTo>
                <a:lnTo>
                  <a:pt x="3389" y="1340"/>
                </a:lnTo>
                <a:lnTo>
                  <a:pt x="3400" y="1342"/>
                </a:lnTo>
                <a:lnTo>
                  <a:pt x="3406" y="1345"/>
                </a:lnTo>
                <a:lnTo>
                  <a:pt x="3414" y="1351"/>
                </a:lnTo>
                <a:lnTo>
                  <a:pt x="3414" y="1353"/>
                </a:lnTo>
                <a:lnTo>
                  <a:pt x="3416" y="1358"/>
                </a:lnTo>
                <a:lnTo>
                  <a:pt x="3418" y="1360"/>
                </a:lnTo>
                <a:lnTo>
                  <a:pt x="3420" y="1362"/>
                </a:lnTo>
                <a:lnTo>
                  <a:pt x="3425" y="1372"/>
                </a:lnTo>
                <a:lnTo>
                  <a:pt x="3427" y="1374"/>
                </a:lnTo>
                <a:lnTo>
                  <a:pt x="3427" y="1381"/>
                </a:lnTo>
                <a:lnTo>
                  <a:pt x="3425" y="1391"/>
                </a:lnTo>
                <a:lnTo>
                  <a:pt x="3423" y="1398"/>
                </a:lnTo>
                <a:lnTo>
                  <a:pt x="3417" y="1407"/>
                </a:lnTo>
                <a:lnTo>
                  <a:pt x="3416" y="1410"/>
                </a:lnTo>
                <a:lnTo>
                  <a:pt x="3417" y="1412"/>
                </a:lnTo>
                <a:lnTo>
                  <a:pt x="3418" y="1410"/>
                </a:lnTo>
                <a:lnTo>
                  <a:pt x="3424" y="1399"/>
                </a:lnTo>
                <a:lnTo>
                  <a:pt x="3425" y="1394"/>
                </a:lnTo>
                <a:lnTo>
                  <a:pt x="3428" y="1388"/>
                </a:lnTo>
                <a:lnTo>
                  <a:pt x="3428" y="1379"/>
                </a:lnTo>
                <a:lnTo>
                  <a:pt x="3429" y="1376"/>
                </a:lnTo>
                <a:lnTo>
                  <a:pt x="3430" y="1383"/>
                </a:lnTo>
                <a:lnTo>
                  <a:pt x="3430" y="1385"/>
                </a:lnTo>
                <a:lnTo>
                  <a:pt x="3429" y="1395"/>
                </a:lnTo>
                <a:lnTo>
                  <a:pt x="3424" y="1402"/>
                </a:lnTo>
                <a:lnTo>
                  <a:pt x="3423" y="1407"/>
                </a:lnTo>
                <a:lnTo>
                  <a:pt x="3421" y="1412"/>
                </a:lnTo>
                <a:lnTo>
                  <a:pt x="3417" y="1419"/>
                </a:lnTo>
                <a:lnTo>
                  <a:pt x="3406" y="1439"/>
                </a:lnTo>
                <a:lnTo>
                  <a:pt x="3403" y="1442"/>
                </a:lnTo>
                <a:lnTo>
                  <a:pt x="3400" y="1449"/>
                </a:lnTo>
                <a:lnTo>
                  <a:pt x="3399" y="1450"/>
                </a:lnTo>
                <a:lnTo>
                  <a:pt x="3394" y="1450"/>
                </a:lnTo>
                <a:lnTo>
                  <a:pt x="3393" y="1450"/>
                </a:lnTo>
                <a:lnTo>
                  <a:pt x="3391" y="1448"/>
                </a:lnTo>
                <a:lnTo>
                  <a:pt x="3388" y="1446"/>
                </a:lnTo>
                <a:lnTo>
                  <a:pt x="3386" y="1448"/>
                </a:lnTo>
                <a:lnTo>
                  <a:pt x="3386" y="1450"/>
                </a:lnTo>
                <a:lnTo>
                  <a:pt x="3387" y="1451"/>
                </a:lnTo>
                <a:lnTo>
                  <a:pt x="3393" y="1453"/>
                </a:lnTo>
                <a:lnTo>
                  <a:pt x="3395" y="1456"/>
                </a:lnTo>
                <a:lnTo>
                  <a:pt x="3396" y="1457"/>
                </a:lnTo>
                <a:lnTo>
                  <a:pt x="3396" y="1459"/>
                </a:lnTo>
                <a:lnTo>
                  <a:pt x="3395" y="1462"/>
                </a:lnTo>
                <a:lnTo>
                  <a:pt x="3392" y="1464"/>
                </a:lnTo>
                <a:lnTo>
                  <a:pt x="3391" y="1467"/>
                </a:lnTo>
                <a:lnTo>
                  <a:pt x="3387" y="1472"/>
                </a:lnTo>
                <a:lnTo>
                  <a:pt x="3384" y="1478"/>
                </a:lnTo>
                <a:lnTo>
                  <a:pt x="3381" y="1480"/>
                </a:lnTo>
                <a:lnTo>
                  <a:pt x="3378" y="1482"/>
                </a:lnTo>
                <a:lnTo>
                  <a:pt x="3375" y="1485"/>
                </a:lnTo>
                <a:lnTo>
                  <a:pt x="3370" y="1493"/>
                </a:lnTo>
                <a:lnTo>
                  <a:pt x="3364" y="1498"/>
                </a:lnTo>
                <a:lnTo>
                  <a:pt x="3362" y="1501"/>
                </a:lnTo>
                <a:lnTo>
                  <a:pt x="3358" y="1506"/>
                </a:lnTo>
                <a:lnTo>
                  <a:pt x="3357" y="1508"/>
                </a:lnTo>
                <a:lnTo>
                  <a:pt x="3356" y="1511"/>
                </a:lnTo>
                <a:lnTo>
                  <a:pt x="3357" y="1514"/>
                </a:lnTo>
                <a:lnTo>
                  <a:pt x="3359" y="1517"/>
                </a:lnTo>
                <a:lnTo>
                  <a:pt x="3359" y="1520"/>
                </a:lnTo>
                <a:lnTo>
                  <a:pt x="3359" y="1522"/>
                </a:lnTo>
                <a:lnTo>
                  <a:pt x="3355" y="1528"/>
                </a:lnTo>
                <a:lnTo>
                  <a:pt x="3353" y="1530"/>
                </a:lnTo>
                <a:lnTo>
                  <a:pt x="3353" y="1535"/>
                </a:lnTo>
                <a:lnTo>
                  <a:pt x="3352" y="1538"/>
                </a:lnTo>
                <a:lnTo>
                  <a:pt x="3349" y="1544"/>
                </a:lnTo>
                <a:lnTo>
                  <a:pt x="3348" y="1547"/>
                </a:lnTo>
                <a:lnTo>
                  <a:pt x="3343" y="1553"/>
                </a:lnTo>
                <a:lnTo>
                  <a:pt x="3337" y="1559"/>
                </a:lnTo>
                <a:lnTo>
                  <a:pt x="3330" y="1567"/>
                </a:lnTo>
                <a:lnTo>
                  <a:pt x="3324" y="1577"/>
                </a:lnTo>
                <a:lnTo>
                  <a:pt x="3317" y="1588"/>
                </a:lnTo>
                <a:lnTo>
                  <a:pt x="3310" y="1597"/>
                </a:lnTo>
                <a:lnTo>
                  <a:pt x="3302" y="1606"/>
                </a:lnTo>
                <a:lnTo>
                  <a:pt x="3301" y="1607"/>
                </a:lnTo>
                <a:lnTo>
                  <a:pt x="3300" y="1608"/>
                </a:lnTo>
                <a:lnTo>
                  <a:pt x="3299" y="1608"/>
                </a:lnTo>
                <a:lnTo>
                  <a:pt x="3295" y="1606"/>
                </a:lnTo>
                <a:lnTo>
                  <a:pt x="3292" y="1604"/>
                </a:lnTo>
                <a:lnTo>
                  <a:pt x="3288" y="1604"/>
                </a:lnTo>
                <a:lnTo>
                  <a:pt x="3286" y="1606"/>
                </a:lnTo>
                <a:lnTo>
                  <a:pt x="3283" y="1606"/>
                </a:lnTo>
                <a:lnTo>
                  <a:pt x="3280" y="1606"/>
                </a:lnTo>
                <a:lnTo>
                  <a:pt x="3278" y="1604"/>
                </a:lnTo>
                <a:lnTo>
                  <a:pt x="3274" y="1602"/>
                </a:lnTo>
                <a:lnTo>
                  <a:pt x="3271" y="1600"/>
                </a:lnTo>
                <a:lnTo>
                  <a:pt x="3270" y="1600"/>
                </a:lnTo>
                <a:lnTo>
                  <a:pt x="3264" y="1601"/>
                </a:lnTo>
                <a:lnTo>
                  <a:pt x="3264" y="1602"/>
                </a:lnTo>
                <a:lnTo>
                  <a:pt x="3264" y="1603"/>
                </a:lnTo>
                <a:lnTo>
                  <a:pt x="3265" y="1604"/>
                </a:lnTo>
                <a:lnTo>
                  <a:pt x="3277" y="1607"/>
                </a:lnTo>
                <a:lnTo>
                  <a:pt x="3281" y="1608"/>
                </a:lnTo>
                <a:lnTo>
                  <a:pt x="3286" y="1610"/>
                </a:lnTo>
                <a:lnTo>
                  <a:pt x="3292" y="1613"/>
                </a:lnTo>
                <a:lnTo>
                  <a:pt x="3294" y="1615"/>
                </a:lnTo>
                <a:lnTo>
                  <a:pt x="3295" y="1616"/>
                </a:lnTo>
                <a:lnTo>
                  <a:pt x="3296" y="1617"/>
                </a:lnTo>
                <a:lnTo>
                  <a:pt x="3296" y="1619"/>
                </a:lnTo>
                <a:lnTo>
                  <a:pt x="3294" y="1626"/>
                </a:lnTo>
                <a:lnTo>
                  <a:pt x="3290" y="1635"/>
                </a:lnTo>
                <a:lnTo>
                  <a:pt x="3286" y="1639"/>
                </a:lnTo>
                <a:lnTo>
                  <a:pt x="3281" y="1647"/>
                </a:lnTo>
                <a:lnTo>
                  <a:pt x="3279" y="1650"/>
                </a:lnTo>
                <a:lnTo>
                  <a:pt x="3278" y="1651"/>
                </a:lnTo>
                <a:lnTo>
                  <a:pt x="3273" y="1654"/>
                </a:lnTo>
                <a:lnTo>
                  <a:pt x="3272" y="1658"/>
                </a:lnTo>
                <a:lnTo>
                  <a:pt x="3269" y="1660"/>
                </a:lnTo>
                <a:lnTo>
                  <a:pt x="3265" y="1666"/>
                </a:lnTo>
                <a:lnTo>
                  <a:pt x="3260" y="1669"/>
                </a:lnTo>
                <a:lnTo>
                  <a:pt x="3260" y="1672"/>
                </a:lnTo>
                <a:lnTo>
                  <a:pt x="3259" y="1675"/>
                </a:lnTo>
                <a:lnTo>
                  <a:pt x="3256" y="1679"/>
                </a:lnTo>
                <a:lnTo>
                  <a:pt x="3248" y="1690"/>
                </a:lnTo>
                <a:lnTo>
                  <a:pt x="3243" y="1697"/>
                </a:lnTo>
                <a:lnTo>
                  <a:pt x="3240" y="1702"/>
                </a:lnTo>
                <a:lnTo>
                  <a:pt x="3238" y="1704"/>
                </a:lnTo>
                <a:lnTo>
                  <a:pt x="3236" y="1704"/>
                </a:lnTo>
                <a:lnTo>
                  <a:pt x="3235" y="1705"/>
                </a:lnTo>
                <a:lnTo>
                  <a:pt x="3234" y="1709"/>
                </a:lnTo>
                <a:lnTo>
                  <a:pt x="3230" y="1710"/>
                </a:lnTo>
                <a:lnTo>
                  <a:pt x="3229" y="1712"/>
                </a:lnTo>
                <a:lnTo>
                  <a:pt x="3226" y="1714"/>
                </a:lnTo>
                <a:lnTo>
                  <a:pt x="3224" y="1717"/>
                </a:lnTo>
                <a:lnTo>
                  <a:pt x="3223" y="1719"/>
                </a:lnTo>
                <a:lnTo>
                  <a:pt x="3222" y="1722"/>
                </a:lnTo>
                <a:lnTo>
                  <a:pt x="3219" y="1726"/>
                </a:lnTo>
                <a:lnTo>
                  <a:pt x="3215" y="1730"/>
                </a:lnTo>
                <a:lnTo>
                  <a:pt x="3212" y="1734"/>
                </a:lnTo>
                <a:close/>
                <a:moveTo>
                  <a:pt x="960" y="1968"/>
                </a:moveTo>
                <a:lnTo>
                  <a:pt x="962" y="1967"/>
                </a:lnTo>
                <a:lnTo>
                  <a:pt x="963" y="1966"/>
                </a:lnTo>
                <a:lnTo>
                  <a:pt x="964" y="1964"/>
                </a:lnTo>
                <a:lnTo>
                  <a:pt x="969" y="1963"/>
                </a:lnTo>
                <a:lnTo>
                  <a:pt x="975" y="1962"/>
                </a:lnTo>
                <a:lnTo>
                  <a:pt x="977" y="1961"/>
                </a:lnTo>
                <a:lnTo>
                  <a:pt x="982" y="1955"/>
                </a:lnTo>
                <a:lnTo>
                  <a:pt x="985" y="1953"/>
                </a:lnTo>
                <a:lnTo>
                  <a:pt x="991" y="1946"/>
                </a:lnTo>
                <a:lnTo>
                  <a:pt x="993" y="1945"/>
                </a:lnTo>
                <a:lnTo>
                  <a:pt x="994" y="1944"/>
                </a:lnTo>
                <a:lnTo>
                  <a:pt x="994" y="1945"/>
                </a:lnTo>
                <a:lnTo>
                  <a:pt x="1000" y="1944"/>
                </a:lnTo>
                <a:lnTo>
                  <a:pt x="1001" y="1942"/>
                </a:lnTo>
                <a:lnTo>
                  <a:pt x="1005" y="1940"/>
                </a:lnTo>
                <a:lnTo>
                  <a:pt x="1006" y="1939"/>
                </a:lnTo>
                <a:lnTo>
                  <a:pt x="1008" y="1939"/>
                </a:lnTo>
                <a:lnTo>
                  <a:pt x="1011" y="1938"/>
                </a:lnTo>
                <a:lnTo>
                  <a:pt x="1012" y="1937"/>
                </a:lnTo>
                <a:lnTo>
                  <a:pt x="1015" y="1935"/>
                </a:lnTo>
                <a:lnTo>
                  <a:pt x="1020" y="1933"/>
                </a:lnTo>
                <a:lnTo>
                  <a:pt x="1027" y="1924"/>
                </a:lnTo>
                <a:lnTo>
                  <a:pt x="1033" y="1918"/>
                </a:lnTo>
                <a:lnTo>
                  <a:pt x="1035" y="1916"/>
                </a:lnTo>
                <a:lnTo>
                  <a:pt x="1036" y="1912"/>
                </a:lnTo>
                <a:lnTo>
                  <a:pt x="1038" y="1911"/>
                </a:lnTo>
                <a:lnTo>
                  <a:pt x="1048" y="1906"/>
                </a:lnTo>
                <a:lnTo>
                  <a:pt x="1055" y="1904"/>
                </a:lnTo>
                <a:lnTo>
                  <a:pt x="1058" y="1903"/>
                </a:lnTo>
                <a:lnTo>
                  <a:pt x="1058" y="1902"/>
                </a:lnTo>
                <a:lnTo>
                  <a:pt x="1062" y="1896"/>
                </a:lnTo>
                <a:lnTo>
                  <a:pt x="1068" y="1889"/>
                </a:lnTo>
                <a:lnTo>
                  <a:pt x="1071" y="1884"/>
                </a:lnTo>
                <a:lnTo>
                  <a:pt x="1075" y="1883"/>
                </a:lnTo>
                <a:lnTo>
                  <a:pt x="1077" y="1882"/>
                </a:lnTo>
                <a:lnTo>
                  <a:pt x="1081" y="1882"/>
                </a:lnTo>
                <a:lnTo>
                  <a:pt x="1086" y="1883"/>
                </a:lnTo>
                <a:lnTo>
                  <a:pt x="1086" y="1884"/>
                </a:lnTo>
                <a:lnTo>
                  <a:pt x="1086" y="1885"/>
                </a:lnTo>
                <a:lnTo>
                  <a:pt x="1084" y="1887"/>
                </a:lnTo>
                <a:lnTo>
                  <a:pt x="1083" y="1888"/>
                </a:lnTo>
                <a:lnTo>
                  <a:pt x="1081" y="1890"/>
                </a:lnTo>
                <a:lnTo>
                  <a:pt x="1081" y="1899"/>
                </a:lnTo>
                <a:lnTo>
                  <a:pt x="1081" y="1904"/>
                </a:lnTo>
                <a:lnTo>
                  <a:pt x="1081" y="1905"/>
                </a:lnTo>
                <a:lnTo>
                  <a:pt x="1083" y="1912"/>
                </a:lnTo>
                <a:lnTo>
                  <a:pt x="1085" y="1913"/>
                </a:lnTo>
                <a:lnTo>
                  <a:pt x="1086" y="1913"/>
                </a:lnTo>
                <a:lnTo>
                  <a:pt x="1087" y="1913"/>
                </a:lnTo>
                <a:lnTo>
                  <a:pt x="1088" y="1916"/>
                </a:lnTo>
                <a:lnTo>
                  <a:pt x="1092" y="1917"/>
                </a:lnTo>
                <a:lnTo>
                  <a:pt x="1090" y="1934"/>
                </a:lnTo>
                <a:lnTo>
                  <a:pt x="1088" y="1952"/>
                </a:lnTo>
                <a:lnTo>
                  <a:pt x="1088" y="1953"/>
                </a:lnTo>
                <a:lnTo>
                  <a:pt x="1088" y="1967"/>
                </a:lnTo>
                <a:lnTo>
                  <a:pt x="1087" y="1974"/>
                </a:lnTo>
                <a:lnTo>
                  <a:pt x="1105" y="1985"/>
                </a:lnTo>
                <a:lnTo>
                  <a:pt x="1121" y="1997"/>
                </a:lnTo>
                <a:lnTo>
                  <a:pt x="1143" y="2012"/>
                </a:lnTo>
                <a:lnTo>
                  <a:pt x="1131" y="2031"/>
                </a:lnTo>
                <a:lnTo>
                  <a:pt x="1127" y="2038"/>
                </a:lnTo>
                <a:lnTo>
                  <a:pt x="1121" y="2045"/>
                </a:lnTo>
                <a:lnTo>
                  <a:pt x="1127" y="2050"/>
                </a:lnTo>
                <a:lnTo>
                  <a:pt x="1131" y="2057"/>
                </a:lnTo>
                <a:lnTo>
                  <a:pt x="1136" y="2060"/>
                </a:lnTo>
                <a:lnTo>
                  <a:pt x="1133" y="2063"/>
                </a:lnTo>
                <a:lnTo>
                  <a:pt x="1130" y="2066"/>
                </a:lnTo>
                <a:lnTo>
                  <a:pt x="1128" y="2068"/>
                </a:lnTo>
                <a:lnTo>
                  <a:pt x="1127" y="2069"/>
                </a:lnTo>
                <a:lnTo>
                  <a:pt x="1123" y="2073"/>
                </a:lnTo>
                <a:lnTo>
                  <a:pt x="1122" y="2074"/>
                </a:lnTo>
                <a:lnTo>
                  <a:pt x="1119" y="2076"/>
                </a:lnTo>
                <a:lnTo>
                  <a:pt x="1116" y="2077"/>
                </a:lnTo>
                <a:lnTo>
                  <a:pt x="1107" y="2084"/>
                </a:lnTo>
                <a:lnTo>
                  <a:pt x="1102" y="2088"/>
                </a:lnTo>
                <a:lnTo>
                  <a:pt x="1098" y="2090"/>
                </a:lnTo>
                <a:lnTo>
                  <a:pt x="1095" y="2090"/>
                </a:lnTo>
                <a:lnTo>
                  <a:pt x="1092" y="2091"/>
                </a:lnTo>
                <a:lnTo>
                  <a:pt x="1086" y="2089"/>
                </a:lnTo>
                <a:lnTo>
                  <a:pt x="1085" y="2088"/>
                </a:lnTo>
                <a:lnTo>
                  <a:pt x="1084" y="2088"/>
                </a:lnTo>
                <a:lnTo>
                  <a:pt x="1083" y="2085"/>
                </a:lnTo>
                <a:lnTo>
                  <a:pt x="1084" y="2083"/>
                </a:lnTo>
                <a:lnTo>
                  <a:pt x="1083" y="2082"/>
                </a:lnTo>
                <a:lnTo>
                  <a:pt x="1083" y="2079"/>
                </a:lnTo>
                <a:lnTo>
                  <a:pt x="1083" y="2078"/>
                </a:lnTo>
                <a:lnTo>
                  <a:pt x="1080" y="2077"/>
                </a:lnTo>
                <a:lnTo>
                  <a:pt x="1078" y="2075"/>
                </a:lnTo>
                <a:lnTo>
                  <a:pt x="1076" y="2075"/>
                </a:lnTo>
                <a:lnTo>
                  <a:pt x="1068" y="2074"/>
                </a:lnTo>
                <a:lnTo>
                  <a:pt x="1066" y="2074"/>
                </a:lnTo>
                <a:lnTo>
                  <a:pt x="1064" y="2075"/>
                </a:lnTo>
                <a:lnTo>
                  <a:pt x="1059" y="2078"/>
                </a:lnTo>
                <a:lnTo>
                  <a:pt x="1049" y="2085"/>
                </a:lnTo>
                <a:lnTo>
                  <a:pt x="1048" y="2085"/>
                </a:lnTo>
                <a:lnTo>
                  <a:pt x="1044" y="2089"/>
                </a:lnTo>
                <a:lnTo>
                  <a:pt x="1042" y="2091"/>
                </a:lnTo>
                <a:lnTo>
                  <a:pt x="1041" y="2093"/>
                </a:lnTo>
                <a:lnTo>
                  <a:pt x="1038" y="2099"/>
                </a:lnTo>
                <a:lnTo>
                  <a:pt x="1034" y="2104"/>
                </a:lnTo>
                <a:lnTo>
                  <a:pt x="1034" y="2105"/>
                </a:lnTo>
                <a:lnTo>
                  <a:pt x="1033" y="2106"/>
                </a:lnTo>
                <a:lnTo>
                  <a:pt x="1029" y="2109"/>
                </a:lnTo>
                <a:lnTo>
                  <a:pt x="1027" y="2110"/>
                </a:lnTo>
                <a:lnTo>
                  <a:pt x="1026" y="2111"/>
                </a:lnTo>
                <a:lnTo>
                  <a:pt x="1026" y="2112"/>
                </a:lnTo>
                <a:lnTo>
                  <a:pt x="1022" y="2117"/>
                </a:lnTo>
                <a:lnTo>
                  <a:pt x="1021" y="2117"/>
                </a:lnTo>
                <a:lnTo>
                  <a:pt x="1021" y="2118"/>
                </a:lnTo>
                <a:lnTo>
                  <a:pt x="1018" y="2124"/>
                </a:lnTo>
                <a:lnTo>
                  <a:pt x="1016" y="2125"/>
                </a:lnTo>
                <a:lnTo>
                  <a:pt x="1014" y="2126"/>
                </a:lnTo>
                <a:lnTo>
                  <a:pt x="1006" y="2134"/>
                </a:lnTo>
                <a:lnTo>
                  <a:pt x="1002" y="2136"/>
                </a:lnTo>
                <a:lnTo>
                  <a:pt x="1000" y="2138"/>
                </a:lnTo>
                <a:lnTo>
                  <a:pt x="999" y="2138"/>
                </a:lnTo>
                <a:lnTo>
                  <a:pt x="998" y="2138"/>
                </a:lnTo>
                <a:lnTo>
                  <a:pt x="998" y="2136"/>
                </a:lnTo>
                <a:lnTo>
                  <a:pt x="994" y="2135"/>
                </a:lnTo>
                <a:lnTo>
                  <a:pt x="993" y="2133"/>
                </a:lnTo>
                <a:lnTo>
                  <a:pt x="991" y="2132"/>
                </a:lnTo>
                <a:lnTo>
                  <a:pt x="990" y="2129"/>
                </a:lnTo>
                <a:lnTo>
                  <a:pt x="985" y="2126"/>
                </a:lnTo>
                <a:lnTo>
                  <a:pt x="984" y="2124"/>
                </a:lnTo>
                <a:lnTo>
                  <a:pt x="984" y="2121"/>
                </a:lnTo>
                <a:lnTo>
                  <a:pt x="983" y="2118"/>
                </a:lnTo>
                <a:lnTo>
                  <a:pt x="982" y="2115"/>
                </a:lnTo>
                <a:lnTo>
                  <a:pt x="982" y="2114"/>
                </a:lnTo>
                <a:lnTo>
                  <a:pt x="982" y="2111"/>
                </a:lnTo>
                <a:lnTo>
                  <a:pt x="984" y="2102"/>
                </a:lnTo>
                <a:lnTo>
                  <a:pt x="986" y="2093"/>
                </a:lnTo>
                <a:lnTo>
                  <a:pt x="989" y="2086"/>
                </a:lnTo>
                <a:lnTo>
                  <a:pt x="993" y="2066"/>
                </a:lnTo>
                <a:lnTo>
                  <a:pt x="994" y="2062"/>
                </a:lnTo>
                <a:lnTo>
                  <a:pt x="994" y="2055"/>
                </a:lnTo>
                <a:lnTo>
                  <a:pt x="993" y="2052"/>
                </a:lnTo>
                <a:lnTo>
                  <a:pt x="992" y="2049"/>
                </a:lnTo>
                <a:lnTo>
                  <a:pt x="990" y="2046"/>
                </a:lnTo>
                <a:lnTo>
                  <a:pt x="986" y="2042"/>
                </a:lnTo>
                <a:lnTo>
                  <a:pt x="979" y="2039"/>
                </a:lnTo>
                <a:lnTo>
                  <a:pt x="972" y="2037"/>
                </a:lnTo>
                <a:lnTo>
                  <a:pt x="957" y="2033"/>
                </a:lnTo>
                <a:lnTo>
                  <a:pt x="921" y="2063"/>
                </a:lnTo>
                <a:lnTo>
                  <a:pt x="890" y="2041"/>
                </a:lnTo>
                <a:lnTo>
                  <a:pt x="856" y="2053"/>
                </a:lnTo>
                <a:lnTo>
                  <a:pt x="831" y="2098"/>
                </a:lnTo>
                <a:lnTo>
                  <a:pt x="796" y="2121"/>
                </a:lnTo>
                <a:lnTo>
                  <a:pt x="793" y="2120"/>
                </a:lnTo>
                <a:lnTo>
                  <a:pt x="793" y="2119"/>
                </a:lnTo>
                <a:lnTo>
                  <a:pt x="791" y="2118"/>
                </a:lnTo>
                <a:lnTo>
                  <a:pt x="790" y="2117"/>
                </a:lnTo>
                <a:lnTo>
                  <a:pt x="789" y="2114"/>
                </a:lnTo>
                <a:lnTo>
                  <a:pt x="789" y="2111"/>
                </a:lnTo>
                <a:lnTo>
                  <a:pt x="786" y="2107"/>
                </a:lnTo>
                <a:lnTo>
                  <a:pt x="785" y="2102"/>
                </a:lnTo>
                <a:lnTo>
                  <a:pt x="785" y="2098"/>
                </a:lnTo>
                <a:lnTo>
                  <a:pt x="786" y="2098"/>
                </a:lnTo>
                <a:lnTo>
                  <a:pt x="786" y="2096"/>
                </a:lnTo>
                <a:lnTo>
                  <a:pt x="788" y="2092"/>
                </a:lnTo>
                <a:lnTo>
                  <a:pt x="791" y="2081"/>
                </a:lnTo>
                <a:lnTo>
                  <a:pt x="795" y="2076"/>
                </a:lnTo>
                <a:lnTo>
                  <a:pt x="795" y="2071"/>
                </a:lnTo>
                <a:lnTo>
                  <a:pt x="796" y="2069"/>
                </a:lnTo>
                <a:lnTo>
                  <a:pt x="803" y="2063"/>
                </a:lnTo>
                <a:lnTo>
                  <a:pt x="804" y="2061"/>
                </a:lnTo>
                <a:lnTo>
                  <a:pt x="806" y="2060"/>
                </a:lnTo>
                <a:lnTo>
                  <a:pt x="810" y="2057"/>
                </a:lnTo>
                <a:lnTo>
                  <a:pt x="812" y="2055"/>
                </a:lnTo>
                <a:lnTo>
                  <a:pt x="815" y="2053"/>
                </a:lnTo>
                <a:lnTo>
                  <a:pt x="818" y="2049"/>
                </a:lnTo>
                <a:lnTo>
                  <a:pt x="821" y="2046"/>
                </a:lnTo>
                <a:lnTo>
                  <a:pt x="832" y="2038"/>
                </a:lnTo>
                <a:lnTo>
                  <a:pt x="838" y="2035"/>
                </a:lnTo>
                <a:lnTo>
                  <a:pt x="840" y="2033"/>
                </a:lnTo>
                <a:lnTo>
                  <a:pt x="840" y="2031"/>
                </a:lnTo>
                <a:lnTo>
                  <a:pt x="840" y="2023"/>
                </a:lnTo>
                <a:lnTo>
                  <a:pt x="842" y="2020"/>
                </a:lnTo>
                <a:lnTo>
                  <a:pt x="845" y="2020"/>
                </a:lnTo>
                <a:lnTo>
                  <a:pt x="846" y="2020"/>
                </a:lnTo>
                <a:lnTo>
                  <a:pt x="847" y="2020"/>
                </a:lnTo>
                <a:lnTo>
                  <a:pt x="849" y="2020"/>
                </a:lnTo>
                <a:lnTo>
                  <a:pt x="849" y="2019"/>
                </a:lnTo>
                <a:lnTo>
                  <a:pt x="855" y="2017"/>
                </a:lnTo>
                <a:lnTo>
                  <a:pt x="861" y="2014"/>
                </a:lnTo>
                <a:lnTo>
                  <a:pt x="864" y="2013"/>
                </a:lnTo>
                <a:lnTo>
                  <a:pt x="869" y="2012"/>
                </a:lnTo>
                <a:lnTo>
                  <a:pt x="871" y="2010"/>
                </a:lnTo>
                <a:lnTo>
                  <a:pt x="874" y="2009"/>
                </a:lnTo>
                <a:lnTo>
                  <a:pt x="884" y="2005"/>
                </a:lnTo>
                <a:lnTo>
                  <a:pt x="889" y="2003"/>
                </a:lnTo>
                <a:lnTo>
                  <a:pt x="892" y="2002"/>
                </a:lnTo>
                <a:lnTo>
                  <a:pt x="894" y="2002"/>
                </a:lnTo>
                <a:lnTo>
                  <a:pt x="899" y="2000"/>
                </a:lnTo>
                <a:lnTo>
                  <a:pt x="905" y="1995"/>
                </a:lnTo>
                <a:lnTo>
                  <a:pt x="910" y="1992"/>
                </a:lnTo>
                <a:lnTo>
                  <a:pt x="914" y="1990"/>
                </a:lnTo>
                <a:lnTo>
                  <a:pt x="915" y="1989"/>
                </a:lnTo>
                <a:lnTo>
                  <a:pt x="918" y="1987"/>
                </a:lnTo>
                <a:lnTo>
                  <a:pt x="919" y="1985"/>
                </a:lnTo>
                <a:lnTo>
                  <a:pt x="922" y="1982"/>
                </a:lnTo>
                <a:lnTo>
                  <a:pt x="924" y="1981"/>
                </a:lnTo>
                <a:lnTo>
                  <a:pt x="925" y="1980"/>
                </a:lnTo>
                <a:lnTo>
                  <a:pt x="927" y="1978"/>
                </a:lnTo>
                <a:lnTo>
                  <a:pt x="928" y="1976"/>
                </a:lnTo>
                <a:lnTo>
                  <a:pt x="934" y="1974"/>
                </a:lnTo>
                <a:lnTo>
                  <a:pt x="935" y="1973"/>
                </a:lnTo>
                <a:lnTo>
                  <a:pt x="936" y="1973"/>
                </a:lnTo>
                <a:lnTo>
                  <a:pt x="941" y="1971"/>
                </a:lnTo>
                <a:lnTo>
                  <a:pt x="943" y="1969"/>
                </a:lnTo>
                <a:lnTo>
                  <a:pt x="944" y="1969"/>
                </a:lnTo>
                <a:lnTo>
                  <a:pt x="958" y="1969"/>
                </a:lnTo>
                <a:lnTo>
                  <a:pt x="960" y="1968"/>
                </a:lnTo>
                <a:close/>
                <a:moveTo>
                  <a:pt x="1179" y="2070"/>
                </a:moveTo>
                <a:lnTo>
                  <a:pt x="1180" y="2068"/>
                </a:lnTo>
                <a:lnTo>
                  <a:pt x="1181" y="2067"/>
                </a:lnTo>
                <a:lnTo>
                  <a:pt x="1185" y="2066"/>
                </a:lnTo>
                <a:lnTo>
                  <a:pt x="1186" y="2064"/>
                </a:lnTo>
                <a:lnTo>
                  <a:pt x="1189" y="2057"/>
                </a:lnTo>
                <a:lnTo>
                  <a:pt x="1191" y="2056"/>
                </a:lnTo>
                <a:lnTo>
                  <a:pt x="1192" y="2055"/>
                </a:lnTo>
                <a:lnTo>
                  <a:pt x="1193" y="2054"/>
                </a:lnTo>
                <a:lnTo>
                  <a:pt x="1195" y="2052"/>
                </a:lnTo>
                <a:lnTo>
                  <a:pt x="1206" y="2045"/>
                </a:lnTo>
                <a:lnTo>
                  <a:pt x="1207" y="2045"/>
                </a:lnTo>
                <a:lnTo>
                  <a:pt x="1208" y="2046"/>
                </a:lnTo>
                <a:lnTo>
                  <a:pt x="1209" y="2047"/>
                </a:lnTo>
                <a:lnTo>
                  <a:pt x="1209" y="2048"/>
                </a:lnTo>
                <a:lnTo>
                  <a:pt x="1207" y="2049"/>
                </a:lnTo>
                <a:lnTo>
                  <a:pt x="1206" y="2050"/>
                </a:lnTo>
                <a:lnTo>
                  <a:pt x="1203" y="2052"/>
                </a:lnTo>
                <a:lnTo>
                  <a:pt x="1201" y="2052"/>
                </a:lnTo>
                <a:lnTo>
                  <a:pt x="1200" y="2053"/>
                </a:lnTo>
                <a:lnTo>
                  <a:pt x="1199" y="2056"/>
                </a:lnTo>
                <a:lnTo>
                  <a:pt x="1198" y="2057"/>
                </a:lnTo>
                <a:lnTo>
                  <a:pt x="1196" y="2057"/>
                </a:lnTo>
                <a:lnTo>
                  <a:pt x="1195" y="2059"/>
                </a:lnTo>
                <a:lnTo>
                  <a:pt x="1194" y="2060"/>
                </a:lnTo>
                <a:lnTo>
                  <a:pt x="1194" y="2061"/>
                </a:lnTo>
                <a:lnTo>
                  <a:pt x="1193" y="2064"/>
                </a:lnTo>
                <a:lnTo>
                  <a:pt x="1192" y="2066"/>
                </a:lnTo>
                <a:lnTo>
                  <a:pt x="1193" y="2067"/>
                </a:lnTo>
                <a:lnTo>
                  <a:pt x="1194" y="2069"/>
                </a:lnTo>
                <a:lnTo>
                  <a:pt x="1194" y="2070"/>
                </a:lnTo>
                <a:lnTo>
                  <a:pt x="1194" y="2071"/>
                </a:lnTo>
                <a:lnTo>
                  <a:pt x="1195" y="2075"/>
                </a:lnTo>
                <a:lnTo>
                  <a:pt x="1196" y="2077"/>
                </a:lnTo>
                <a:lnTo>
                  <a:pt x="1196" y="2079"/>
                </a:lnTo>
                <a:lnTo>
                  <a:pt x="1196" y="2081"/>
                </a:lnTo>
                <a:lnTo>
                  <a:pt x="1198" y="2082"/>
                </a:lnTo>
                <a:lnTo>
                  <a:pt x="1198" y="2084"/>
                </a:lnTo>
                <a:lnTo>
                  <a:pt x="1198" y="2085"/>
                </a:lnTo>
                <a:lnTo>
                  <a:pt x="1196" y="2088"/>
                </a:lnTo>
                <a:lnTo>
                  <a:pt x="1195" y="2089"/>
                </a:lnTo>
                <a:lnTo>
                  <a:pt x="1194" y="2089"/>
                </a:lnTo>
                <a:lnTo>
                  <a:pt x="1193" y="2089"/>
                </a:lnTo>
                <a:lnTo>
                  <a:pt x="1191" y="2086"/>
                </a:lnTo>
                <a:lnTo>
                  <a:pt x="1189" y="2085"/>
                </a:lnTo>
                <a:lnTo>
                  <a:pt x="1188" y="2085"/>
                </a:lnTo>
                <a:lnTo>
                  <a:pt x="1187" y="2084"/>
                </a:lnTo>
                <a:lnTo>
                  <a:pt x="1186" y="2083"/>
                </a:lnTo>
                <a:lnTo>
                  <a:pt x="1185" y="2083"/>
                </a:lnTo>
                <a:lnTo>
                  <a:pt x="1184" y="2082"/>
                </a:lnTo>
                <a:lnTo>
                  <a:pt x="1183" y="2082"/>
                </a:lnTo>
                <a:lnTo>
                  <a:pt x="1179" y="2082"/>
                </a:lnTo>
                <a:lnTo>
                  <a:pt x="1178" y="2082"/>
                </a:lnTo>
                <a:lnTo>
                  <a:pt x="1178" y="2081"/>
                </a:lnTo>
                <a:lnTo>
                  <a:pt x="1178" y="2079"/>
                </a:lnTo>
                <a:lnTo>
                  <a:pt x="1178" y="2078"/>
                </a:lnTo>
                <a:lnTo>
                  <a:pt x="1177" y="2076"/>
                </a:lnTo>
                <a:lnTo>
                  <a:pt x="1179" y="2070"/>
                </a:lnTo>
                <a:close/>
              </a:path>
            </a:pathLst>
          </a:custGeom>
          <a:solidFill>
            <a:schemeClr val="bg1"/>
          </a:solidFill>
          <a:ln w="9525">
            <a:solidFill>
              <a:schemeClr val="tx2">
                <a:lumMod val="40000"/>
                <a:lumOff val="6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0" name="Freeform 21"/>
          <p:cNvSpPr>
            <a:spLocks/>
          </p:cNvSpPr>
          <p:nvPr/>
        </p:nvSpPr>
        <p:spPr bwMode="auto">
          <a:xfrm>
            <a:off x="4673600" y="2076450"/>
            <a:ext cx="93663" cy="101600"/>
          </a:xfrm>
          <a:custGeom>
            <a:avLst/>
            <a:gdLst>
              <a:gd name="T0" fmla="*/ 0 w 59"/>
              <a:gd name="T1" fmla="*/ 63 h 64"/>
              <a:gd name="T2" fmla="*/ 5 w 59"/>
              <a:gd name="T3" fmla="*/ 60 h 64"/>
              <a:gd name="T4" fmla="*/ 6 w 59"/>
              <a:gd name="T5" fmla="*/ 57 h 64"/>
              <a:gd name="T6" fmla="*/ 7 w 59"/>
              <a:gd name="T7" fmla="*/ 51 h 64"/>
              <a:gd name="T8" fmla="*/ 7 w 59"/>
              <a:gd name="T9" fmla="*/ 50 h 64"/>
              <a:gd name="T10" fmla="*/ 7 w 59"/>
              <a:gd name="T11" fmla="*/ 49 h 64"/>
              <a:gd name="T12" fmla="*/ 9 w 59"/>
              <a:gd name="T13" fmla="*/ 42 h 64"/>
              <a:gd name="T14" fmla="*/ 6 w 59"/>
              <a:gd name="T15" fmla="*/ 24 h 64"/>
              <a:gd name="T16" fmla="*/ 7 w 59"/>
              <a:gd name="T17" fmla="*/ 22 h 64"/>
              <a:gd name="T18" fmla="*/ 9 w 59"/>
              <a:gd name="T19" fmla="*/ 20 h 64"/>
              <a:gd name="T20" fmla="*/ 16 w 59"/>
              <a:gd name="T21" fmla="*/ 16 h 64"/>
              <a:gd name="T22" fmla="*/ 19 w 59"/>
              <a:gd name="T23" fmla="*/ 13 h 64"/>
              <a:gd name="T24" fmla="*/ 21 w 59"/>
              <a:gd name="T25" fmla="*/ 10 h 64"/>
              <a:gd name="T26" fmla="*/ 24 w 59"/>
              <a:gd name="T27" fmla="*/ 6 h 64"/>
              <a:gd name="T28" fmla="*/ 28 w 59"/>
              <a:gd name="T29" fmla="*/ 6 h 64"/>
              <a:gd name="T30" fmla="*/ 29 w 59"/>
              <a:gd name="T31" fmla="*/ 6 h 64"/>
              <a:gd name="T32" fmla="*/ 42 w 59"/>
              <a:gd name="T33" fmla="*/ 0 h 64"/>
              <a:gd name="T34" fmla="*/ 48 w 59"/>
              <a:gd name="T35" fmla="*/ 0 h 64"/>
              <a:gd name="T36" fmla="*/ 50 w 59"/>
              <a:gd name="T37" fmla="*/ 1 h 64"/>
              <a:gd name="T38" fmla="*/ 54 w 59"/>
              <a:gd name="T39" fmla="*/ 12 h 64"/>
              <a:gd name="T40" fmla="*/ 55 w 59"/>
              <a:gd name="T41" fmla="*/ 15 h 64"/>
              <a:gd name="T42" fmla="*/ 55 w 59"/>
              <a:gd name="T43" fmla="*/ 19 h 64"/>
              <a:gd name="T44" fmla="*/ 57 w 59"/>
              <a:gd name="T45" fmla="*/ 21 h 64"/>
              <a:gd name="T46" fmla="*/ 59 w 59"/>
              <a:gd name="T47" fmla="*/ 23 h 64"/>
              <a:gd name="T48" fmla="*/ 59 w 59"/>
              <a:gd name="T49" fmla="*/ 27 h 64"/>
              <a:gd name="T50" fmla="*/ 57 w 59"/>
              <a:gd name="T51" fmla="*/ 28 h 64"/>
              <a:gd name="T52" fmla="*/ 57 w 59"/>
              <a:gd name="T53" fmla="*/ 31 h 64"/>
              <a:gd name="T54" fmla="*/ 56 w 59"/>
              <a:gd name="T55" fmla="*/ 34 h 64"/>
              <a:gd name="T56" fmla="*/ 55 w 59"/>
              <a:gd name="T57" fmla="*/ 35 h 64"/>
              <a:gd name="T58" fmla="*/ 55 w 59"/>
              <a:gd name="T59" fmla="*/ 37 h 64"/>
              <a:gd name="T60" fmla="*/ 53 w 59"/>
              <a:gd name="T61" fmla="*/ 41 h 64"/>
              <a:gd name="T62" fmla="*/ 50 w 59"/>
              <a:gd name="T63" fmla="*/ 42 h 64"/>
              <a:gd name="T64" fmla="*/ 46 w 59"/>
              <a:gd name="T65" fmla="*/ 44 h 64"/>
              <a:gd name="T66" fmla="*/ 39 w 59"/>
              <a:gd name="T67" fmla="*/ 45 h 64"/>
              <a:gd name="T68" fmla="*/ 31 w 59"/>
              <a:gd name="T69" fmla="*/ 44 h 64"/>
              <a:gd name="T70" fmla="*/ 26 w 59"/>
              <a:gd name="T71" fmla="*/ 44 h 64"/>
              <a:gd name="T72" fmla="*/ 16 w 59"/>
              <a:gd name="T73" fmla="*/ 48 h 64"/>
              <a:gd name="T74" fmla="*/ 13 w 59"/>
              <a:gd name="T75" fmla="*/ 49 h 64"/>
              <a:gd name="T76" fmla="*/ 13 w 59"/>
              <a:gd name="T77" fmla="*/ 49 h 64"/>
              <a:gd name="T78" fmla="*/ 12 w 59"/>
              <a:gd name="T79" fmla="*/ 50 h 64"/>
              <a:gd name="T80" fmla="*/ 11 w 59"/>
              <a:gd name="T81" fmla="*/ 51 h 64"/>
              <a:gd name="T82" fmla="*/ 10 w 59"/>
              <a:gd name="T83" fmla="*/ 53 h 64"/>
              <a:gd name="T84" fmla="*/ 5 w 59"/>
              <a:gd name="T85" fmla="*/ 63 h 64"/>
              <a:gd name="T86" fmla="*/ 3 w 59"/>
              <a:gd name="T87" fmla="*/ 64 h 64"/>
              <a:gd name="T88" fmla="*/ 0 w 59"/>
              <a:gd name="T89" fmla="*/ 64 h 64"/>
              <a:gd name="T90" fmla="*/ 0 w 59"/>
              <a:gd name="T91" fmla="*/ 63 h 64"/>
              <a:gd name="T92" fmla="*/ 0 w 59"/>
              <a:gd name="T93"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9" h="64">
                <a:moveTo>
                  <a:pt x="0" y="63"/>
                </a:moveTo>
                <a:lnTo>
                  <a:pt x="5" y="60"/>
                </a:lnTo>
                <a:lnTo>
                  <a:pt x="6" y="57"/>
                </a:lnTo>
                <a:lnTo>
                  <a:pt x="7" y="51"/>
                </a:lnTo>
                <a:lnTo>
                  <a:pt x="7" y="50"/>
                </a:lnTo>
                <a:lnTo>
                  <a:pt x="7" y="49"/>
                </a:lnTo>
                <a:lnTo>
                  <a:pt x="9" y="42"/>
                </a:lnTo>
                <a:lnTo>
                  <a:pt x="6" y="24"/>
                </a:lnTo>
                <a:lnTo>
                  <a:pt x="7" y="22"/>
                </a:lnTo>
                <a:lnTo>
                  <a:pt x="9" y="20"/>
                </a:lnTo>
                <a:lnTo>
                  <a:pt x="16" y="16"/>
                </a:lnTo>
                <a:lnTo>
                  <a:pt x="19" y="13"/>
                </a:lnTo>
                <a:lnTo>
                  <a:pt x="21" y="10"/>
                </a:lnTo>
                <a:lnTo>
                  <a:pt x="24" y="6"/>
                </a:lnTo>
                <a:lnTo>
                  <a:pt x="28" y="6"/>
                </a:lnTo>
                <a:lnTo>
                  <a:pt x="29" y="6"/>
                </a:lnTo>
                <a:lnTo>
                  <a:pt x="42" y="0"/>
                </a:lnTo>
                <a:lnTo>
                  <a:pt x="48" y="0"/>
                </a:lnTo>
                <a:lnTo>
                  <a:pt x="50" y="1"/>
                </a:lnTo>
                <a:lnTo>
                  <a:pt x="54" y="12"/>
                </a:lnTo>
                <a:lnTo>
                  <a:pt x="55" y="15"/>
                </a:lnTo>
                <a:lnTo>
                  <a:pt x="55" y="19"/>
                </a:lnTo>
                <a:lnTo>
                  <a:pt x="57" y="21"/>
                </a:lnTo>
                <a:lnTo>
                  <a:pt x="59" y="23"/>
                </a:lnTo>
                <a:lnTo>
                  <a:pt x="59" y="27"/>
                </a:lnTo>
                <a:lnTo>
                  <a:pt x="57" y="28"/>
                </a:lnTo>
                <a:lnTo>
                  <a:pt x="57" y="31"/>
                </a:lnTo>
                <a:lnTo>
                  <a:pt x="56" y="34"/>
                </a:lnTo>
                <a:lnTo>
                  <a:pt x="55" y="35"/>
                </a:lnTo>
                <a:lnTo>
                  <a:pt x="55" y="37"/>
                </a:lnTo>
                <a:lnTo>
                  <a:pt x="53" y="41"/>
                </a:lnTo>
                <a:lnTo>
                  <a:pt x="50" y="42"/>
                </a:lnTo>
                <a:lnTo>
                  <a:pt x="46" y="44"/>
                </a:lnTo>
                <a:lnTo>
                  <a:pt x="39" y="45"/>
                </a:lnTo>
                <a:lnTo>
                  <a:pt x="31" y="44"/>
                </a:lnTo>
                <a:lnTo>
                  <a:pt x="26" y="44"/>
                </a:lnTo>
                <a:lnTo>
                  <a:pt x="16" y="48"/>
                </a:lnTo>
                <a:lnTo>
                  <a:pt x="13" y="49"/>
                </a:lnTo>
                <a:lnTo>
                  <a:pt x="13" y="49"/>
                </a:lnTo>
                <a:lnTo>
                  <a:pt x="12" y="50"/>
                </a:lnTo>
                <a:lnTo>
                  <a:pt x="11" y="51"/>
                </a:lnTo>
                <a:lnTo>
                  <a:pt x="10" y="53"/>
                </a:lnTo>
                <a:lnTo>
                  <a:pt x="5" y="63"/>
                </a:lnTo>
                <a:lnTo>
                  <a:pt x="3" y="64"/>
                </a:lnTo>
                <a:lnTo>
                  <a:pt x="0" y="64"/>
                </a:lnTo>
                <a:lnTo>
                  <a:pt x="0" y="63"/>
                </a:lnTo>
                <a:lnTo>
                  <a:pt x="0" y="63"/>
                </a:lnTo>
              </a:path>
            </a:pathLst>
          </a:custGeom>
          <a:solidFill>
            <a:schemeClr val="bg1"/>
          </a:solidFill>
          <a:ln w="1588">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1" name="Rectangle 54"/>
          <p:cNvSpPr>
            <a:spLocks noChangeArrowheads="1"/>
          </p:cNvSpPr>
          <p:nvPr/>
        </p:nvSpPr>
        <p:spPr bwMode="auto">
          <a:xfrm>
            <a:off x="4400883" y="3996373"/>
            <a:ext cx="282129"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rgbClr val="0070FF"/>
                </a:solidFill>
                <a:effectLst/>
                <a:latin typeface="Arial" pitchFamily="34" charset="0"/>
                <a:cs typeface="Arial" pitchFamily="34" charset="0"/>
              </a:rPr>
              <a:t>Efate</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72" name="Rectangle 55"/>
          <p:cNvSpPr>
            <a:spLocks noChangeArrowheads="1"/>
          </p:cNvSpPr>
          <p:nvPr/>
        </p:nvSpPr>
        <p:spPr bwMode="auto">
          <a:xfrm>
            <a:off x="5918064" y="1396480"/>
            <a:ext cx="314189"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Emau</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73" name="Rectangle 57"/>
          <p:cNvSpPr>
            <a:spLocks noChangeArrowheads="1"/>
          </p:cNvSpPr>
          <p:nvPr/>
        </p:nvSpPr>
        <p:spPr bwMode="auto">
          <a:xfrm>
            <a:off x="2682953" y="1988751"/>
            <a:ext cx="30136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Moso</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74" name="Rectangle 58"/>
          <p:cNvSpPr>
            <a:spLocks noChangeArrowheads="1"/>
          </p:cNvSpPr>
          <p:nvPr/>
        </p:nvSpPr>
        <p:spPr bwMode="auto">
          <a:xfrm>
            <a:off x="4274039" y="1079114"/>
            <a:ext cx="359073"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Nguna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75" name="Rectangle 59"/>
          <p:cNvSpPr>
            <a:spLocks noChangeArrowheads="1"/>
          </p:cNvSpPr>
          <p:nvPr/>
        </p:nvSpPr>
        <p:spPr bwMode="auto">
          <a:xfrm>
            <a:off x="4933504" y="1725227"/>
            <a:ext cx="237244"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rgbClr val="0070FF"/>
                </a:solidFill>
                <a:effectLst/>
                <a:latin typeface="Arial" pitchFamily="34" charset="0"/>
                <a:cs typeface="Arial" pitchFamily="34" charset="0"/>
              </a:rPr>
              <a:t>Pele</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76" name="Rectangle 66"/>
          <p:cNvSpPr>
            <a:spLocks noChangeArrowheads="1"/>
          </p:cNvSpPr>
          <p:nvPr/>
        </p:nvSpPr>
        <p:spPr bwMode="auto">
          <a:xfrm>
            <a:off x="1881007" y="2954337"/>
            <a:ext cx="36548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Lelepa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77" name="Rectangle 72"/>
          <p:cNvSpPr>
            <a:spLocks noChangeArrowheads="1"/>
          </p:cNvSpPr>
          <p:nvPr/>
        </p:nvSpPr>
        <p:spPr bwMode="auto">
          <a:xfrm>
            <a:off x="1222015" y="3491885"/>
            <a:ext cx="36548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Artoka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78" name="Rectangle 54"/>
          <p:cNvSpPr>
            <a:spLocks noChangeArrowheads="1"/>
          </p:cNvSpPr>
          <p:nvPr/>
        </p:nvSpPr>
        <p:spPr bwMode="auto">
          <a:xfrm>
            <a:off x="3448050" y="4622775"/>
            <a:ext cx="23083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chemeClr val="tx1"/>
                </a:solidFill>
                <a:effectLst/>
              </a:rPr>
              <a:t>Port</a:t>
            </a:r>
          </a:p>
          <a:p>
            <a:pPr marL="0" marR="0" lvl="0" indent="0" algn="l" defTabSz="914400" rtl="0" eaLnBrk="1" fontAlgn="base" latinLnBrk="0" hangingPunct="1">
              <a:lnSpc>
                <a:spcPct val="100000"/>
              </a:lnSpc>
              <a:spcBef>
                <a:spcPct val="0"/>
              </a:spcBef>
              <a:spcAft>
                <a:spcPct val="0"/>
              </a:spcAft>
              <a:buClrTx/>
              <a:buSzTx/>
              <a:buFontTx/>
              <a:buNone/>
              <a:tabLst/>
            </a:pPr>
            <a:r>
              <a:rPr lang="en-US" altLang="en-US" sz="900" b="1" dirty="0" smtClean="0"/>
              <a:t>Vila</a:t>
            </a:r>
            <a:endParaRPr kumimoji="0" lang="en-US" altLang="en-US" sz="900" b="1" i="0" u="none" strike="noStrike" cap="none" normalizeH="0" baseline="0" dirty="0" smtClean="0">
              <a:ln>
                <a:noFill/>
              </a:ln>
              <a:solidFill>
                <a:schemeClr val="tx1"/>
              </a:solidFill>
              <a:effectLst/>
            </a:endParaRPr>
          </a:p>
        </p:txBody>
      </p:sp>
      <p:sp>
        <p:nvSpPr>
          <p:cNvPr id="2" name="TextBox 1"/>
          <p:cNvSpPr txBox="1"/>
          <p:nvPr/>
        </p:nvSpPr>
        <p:spPr>
          <a:xfrm>
            <a:off x="262292" y="261648"/>
            <a:ext cx="2984600" cy="369332"/>
          </a:xfrm>
          <a:prstGeom prst="rect">
            <a:avLst/>
          </a:prstGeom>
          <a:noFill/>
        </p:spPr>
        <p:txBody>
          <a:bodyPr wrap="none" rtlCol="0">
            <a:spAutoFit/>
          </a:bodyPr>
          <a:lstStyle/>
          <a:p>
            <a:r>
              <a:rPr lang="en-US" b="1" dirty="0" smtClean="0">
                <a:latin typeface="Arial" pitchFamily="34" charset="0"/>
                <a:cs typeface="Arial" pitchFamily="34" charset="0"/>
              </a:rPr>
              <a:t>SHEFA PROVINCE : Efate</a:t>
            </a:r>
            <a:endParaRPr lang="en-US" b="1" dirty="0">
              <a:latin typeface="Arial" pitchFamily="34" charset="0"/>
              <a:cs typeface="Arial" pitchFamily="34" charset="0"/>
            </a:endParaRPr>
          </a:p>
        </p:txBody>
      </p:sp>
      <p:pic>
        <p:nvPicPr>
          <p:cNvPr id="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159367"/>
            <a:ext cx="1611904" cy="2610886"/>
          </a:xfrm>
          <a:prstGeom prst="rect">
            <a:avLst/>
          </a:prstGeom>
          <a:noFill/>
          <a:ln w="9525">
            <a:solidFill>
              <a:schemeClr val="bg1">
                <a:lumMod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8085867" y="1617662"/>
            <a:ext cx="490538" cy="50958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44987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5959475" y="4259263"/>
            <a:ext cx="117475" cy="114300"/>
          </a:xfrm>
          <a:custGeom>
            <a:avLst/>
            <a:gdLst>
              <a:gd name="T0" fmla="*/ 41 w 74"/>
              <a:gd name="T1" fmla="*/ 68 h 72"/>
              <a:gd name="T2" fmla="*/ 36 w 74"/>
              <a:gd name="T3" fmla="*/ 71 h 72"/>
              <a:gd name="T4" fmla="*/ 29 w 74"/>
              <a:gd name="T5" fmla="*/ 72 h 72"/>
              <a:gd name="T6" fmla="*/ 22 w 74"/>
              <a:gd name="T7" fmla="*/ 71 h 72"/>
              <a:gd name="T8" fmla="*/ 19 w 74"/>
              <a:gd name="T9" fmla="*/ 68 h 72"/>
              <a:gd name="T10" fmla="*/ 10 w 74"/>
              <a:gd name="T11" fmla="*/ 65 h 72"/>
              <a:gd name="T12" fmla="*/ 4 w 74"/>
              <a:gd name="T13" fmla="*/ 61 h 72"/>
              <a:gd name="T14" fmla="*/ 1 w 74"/>
              <a:gd name="T15" fmla="*/ 55 h 72"/>
              <a:gd name="T16" fmla="*/ 0 w 74"/>
              <a:gd name="T17" fmla="*/ 49 h 72"/>
              <a:gd name="T18" fmla="*/ 1 w 74"/>
              <a:gd name="T19" fmla="*/ 43 h 72"/>
              <a:gd name="T20" fmla="*/ 4 w 74"/>
              <a:gd name="T21" fmla="*/ 38 h 72"/>
              <a:gd name="T22" fmla="*/ 8 w 74"/>
              <a:gd name="T23" fmla="*/ 32 h 72"/>
              <a:gd name="T24" fmla="*/ 9 w 74"/>
              <a:gd name="T25" fmla="*/ 28 h 72"/>
              <a:gd name="T26" fmla="*/ 12 w 74"/>
              <a:gd name="T27" fmla="*/ 26 h 72"/>
              <a:gd name="T28" fmla="*/ 15 w 74"/>
              <a:gd name="T29" fmla="*/ 22 h 72"/>
              <a:gd name="T30" fmla="*/ 22 w 74"/>
              <a:gd name="T31" fmla="*/ 19 h 72"/>
              <a:gd name="T32" fmla="*/ 28 w 74"/>
              <a:gd name="T33" fmla="*/ 17 h 72"/>
              <a:gd name="T34" fmla="*/ 34 w 74"/>
              <a:gd name="T35" fmla="*/ 14 h 72"/>
              <a:gd name="T36" fmla="*/ 37 w 74"/>
              <a:gd name="T37" fmla="*/ 12 h 72"/>
              <a:gd name="T38" fmla="*/ 40 w 74"/>
              <a:gd name="T39" fmla="*/ 8 h 72"/>
              <a:gd name="T40" fmla="*/ 43 w 74"/>
              <a:gd name="T41" fmla="*/ 6 h 72"/>
              <a:gd name="T42" fmla="*/ 46 w 74"/>
              <a:gd name="T43" fmla="*/ 6 h 72"/>
              <a:gd name="T44" fmla="*/ 49 w 74"/>
              <a:gd name="T45" fmla="*/ 3 h 72"/>
              <a:gd name="T46" fmla="*/ 50 w 74"/>
              <a:gd name="T47" fmla="*/ 1 h 72"/>
              <a:gd name="T48" fmla="*/ 52 w 74"/>
              <a:gd name="T49" fmla="*/ 0 h 72"/>
              <a:gd name="T50" fmla="*/ 53 w 74"/>
              <a:gd name="T51" fmla="*/ 3 h 72"/>
              <a:gd name="T52" fmla="*/ 53 w 74"/>
              <a:gd name="T53" fmla="*/ 7 h 72"/>
              <a:gd name="T54" fmla="*/ 55 w 74"/>
              <a:gd name="T55" fmla="*/ 14 h 72"/>
              <a:gd name="T56" fmla="*/ 62 w 74"/>
              <a:gd name="T57" fmla="*/ 18 h 72"/>
              <a:gd name="T58" fmla="*/ 67 w 74"/>
              <a:gd name="T59" fmla="*/ 25 h 72"/>
              <a:gd name="T60" fmla="*/ 70 w 74"/>
              <a:gd name="T61" fmla="*/ 28 h 72"/>
              <a:gd name="T62" fmla="*/ 71 w 74"/>
              <a:gd name="T63" fmla="*/ 33 h 72"/>
              <a:gd name="T64" fmla="*/ 74 w 74"/>
              <a:gd name="T65" fmla="*/ 36 h 72"/>
              <a:gd name="T66" fmla="*/ 73 w 74"/>
              <a:gd name="T67" fmla="*/ 40 h 72"/>
              <a:gd name="T68" fmla="*/ 71 w 74"/>
              <a:gd name="T69" fmla="*/ 44 h 72"/>
              <a:gd name="T70" fmla="*/ 66 w 74"/>
              <a:gd name="T71" fmla="*/ 49 h 72"/>
              <a:gd name="T72" fmla="*/ 62 w 74"/>
              <a:gd name="T73" fmla="*/ 53 h 72"/>
              <a:gd name="T74" fmla="*/ 53 w 74"/>
              <a:gd name="T75" fmla="*/ 58 h 72"/>
              <a:gd name="T76" fmla="*/ 49 w 74"/>
              <a:gd name="T77" fmla="*/ 64 h 72"/>
              <a:gd name="T78" fmla="*/ 44 w 74"/>
              <a:gd name="T79" fmla="*/ 67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72">
                <a:moveTo>
                  <a:pt x="42" y="68"/>
                </a:moveTo>
                <a:lnTo>
                  <a:pt x="41" y="68"/>
                </a:lnTo>
                <a:lnTo>
                  <a:pt x="38" y="69"/>
                </a:lnTo>
                <a:lnTo>
                  <a:pt x="36" y="71"/>
                </a:lnTo>
                <a:lnTo>
                  <a:pt x="33" y="71"/>
                </a:lnTo>
                <a:lnTo>
                  <a:pt x="29" y="72"/>
                </a:lnTo>
                <a:lnTo>
                  <a:pt x="26" y="71"/>
                </a:lnTo>
                <a:lnTo>
                  <a:pt x="22" y="71"/>
                </a:lnTo>
                <a:lnTo>
                  <a:pt x="20" y="69"/>
                </a:lnTo>
                <a:lnTo>
                  <a:pt x="19" y="68"/>
                </a:lnTo>
                <a:lnTo>
                  <a:pt x="15" y="67"/>
                </a:lnTo>
                <a:lnTo>
                  <a:pt x="10" y="65"/>
                </a:lnTo>
                <a:lnTo>
                  <a:pt x="6" y="63"/>
                </a:lnTo>
                <a:lnTo>
                  <a:pt x="4" y="61"/>
                </a:lnTo>
                <a:lnTo>
                  <a:pt x="2" y="58"/>
                </a:lnTo>
                <a:lnTo>
                  <a:pt x="1" y="55"/>
                </a:lnTo>
                <a:lnTo>
                  <a:pt x="1" y="53"/>
                </a:lnTo>
                <a:lnTo>
                  <a:pt x="0" y="49"/>
                </a:lnTo>
                <a:lnTo>
                  <a:pt x="0" y="47"/>
                </a:lnTo>
                <a:lnTo>
                  <a:pt x="1" y="43"/>
                </a:lnTo>
                <a:lnTo>
                  <a:pt x="1" y="42"/>
                </a:lnTo>
                <a:lnTo>
                  <a:pt x="4" y="38"/>
                </a:lnTo>
                <a:lnTo>
                  <a:pt x="6" y="35"/>
                </a:lnTo>
                <a:lnTo>
                  <a:pt x="8" y="32"/>
                </a:lnTo>
                <a:lnTo>
                  <a:pt x="9" y="29"/>
                </a:lnTo>
                <a:lnTo>
                  <a:pt x="9" y="28"/>
                </a:lnTo>
                <a:lnTo>
                  <a:pt x="10" y="27"/>
                </a:lnTo>
                <a:lnTo>
                  <a:pt x="12" y="26"/>
                </a:lnTo>
                <a:lnTo>
                  <a:pt x="14" y="24"/>
                </a:lnTo>
                <a:lnTo>
                  <a:pt x="15" y="22"/>
                </a:lnTo>
                <a:lnTo>
                  <a:pt x="20" y="20"/>
                </a:lnTo>
                <a:lnTo>
                  <a:pt x="22" y="19"/>
                </a:lnTo>
                <a:lnTo>
                  <a:pt x="26" y="18"/>
                </a:lnTo>
                <a:lnTo>
                  <a:pt x="28" y="17"/>
                </a:lnTo>
                <a:lnTo>
                  <a:pt x="31" y="15"/>
                </a:lnTo>
                <a:lnTo>
                  <a:pt x="34" y="14"/>
                </a:lnTo>
                <a:lnTo>
                  <a:pt x="36" y="13"/>
                </a:lnTo>
                <a:lnTo>
                  <a:pt x="37" y="12"/>
                </a:lnTo>
                <a:lnTo>
                  <a:pt x="38" y="11"/>
                </a:lnTo>
                <a:lnTo>
                  <a:pt x="40" y="8"/>
                </a:lnTo>
                <a:lnTo>
                  <a:pt x="42" y="7"/>
                </a:lnTo>
                <a:lnTo>
                  <a:pt x="43" y="6"/>
                </a:lnTo>
                <a:lnTo>
                  <a:pt x="45" y="6"/>
                </a:lnTo>
                <a:lnTo>
                  <a:pt x="46" y="6"/>
                </a:lnTo>
                <a:lnTo>
                  <a:pt x="48" y="5"/>
                </a:lnTo>
                <a:lnTo>
                  <a:pt x="49" y="3"/>
                </a:lnTo>
                <a:lnTo>
                  <a:pt x="49" y="1"/>
                </a:lnTo>
                <a:lnTo>
                  <a:pt x="50" y="1"/>
                </a:lnTo>
                <a:lnTo>
                  <a:pt x="51" y="0"/>
                </a:lnTo>
                <a:lnTo>
                  <a:pt x="52" y="0"/>
                </a:lnTo>
                <a:lnTo>
                  <a:pt x="53" y="3"/>
                </a:lnTo>
                <a:lnTo>
                  <a:pt x="53" y="3"/>
                </a:lnTo>
                <a:lnTo>
                  <a:pt x="53" y="6"/>
                </a:lnTo>
                <a:lnTo>
                  <a:pt x="53" y="7"/>
                </a:lnTo>
                <a:lnTo>
                  <a:pt x="55" y="11"/>
                </a:lnTo>
                <a:lnTo>
                  <a:pt x="55" y="14"/>
                </a:lnTo>
                <a:lnTo>
                  <a:pt x="57" y="17"/>
                </a:lnTo>
                <a:lnTo>
                  <a:pt x="62" y="18"/>
                </a:lnTo>
                <a:lnTo>
                  <a:pt x="65" y="21"/>
                </a:lnTo>
                <a:lnTo>
                  <a:pt x="67" y="25"/>
                </a:lnTo>
                <a:lnTo>
                  <a:pt x="69" y="27"/>
                </a:lnTo>
                <a:lnTo>
                  <a:pt x="70" y="28"/>
                </a:lnTo>
                <a:lnTo>
                  <a:pt x="71" y="32"/>
                </a:lnTo>
                <a:lnTo>
                  <a:pt x="71" y="33"/>
                </a:lnTo>
                <a:lnTo>
                  <a:pt x="73" y="34"/>
                </a:lnTo>
                <a:lnTo>
                  <a:pt x="74" y="36"/>
                </a:lnTo>
                <a:lnTo>
                  <a:pt x="73" y="40"/>
                </a:lnTo>
                <a:lnTo>
                  <a:pt x="73" y="40"/>
                </a:lnTo>
                <a:lnTo>
                  <a:pt x="73" y="42"/>
                </a:lnTo>
                <a:lnTo>
                  <a:pt x="71" y="44"/>
                </a:lnTo>
                <a:lnTo>
                  <a:pt x="69" y="47"/>
                </a:lnTo>
                <a:lnTo>
                  <a:pt x="66" y="49"/>
                </a:lnTo>
                <a:lnTo>
                  <a:pt x="65" y="50"/>
                </a:lnTo>
                <a:lnTo>
                  <a:pt x="62" y="53"/>
                </a:lnTo>
                <a:lnTo>
                  <a:pt x="57" y="55"/>
                </a:lnTo>
                <a:lnTo>
                  <a:pt x="53" y="58"/>
                </a:lnTo>
                <a:lnTo>
                  <a:pt x="51" y="62"/>
                </a:lnTo>
                <a:lnTo>
                  <a:pt x="49" y="64"/>
                </a:lnTo>
                <a:lnTo>
                  <a:pt x="48" y="65"/>
                </a:lnTo>
                <a:lnTo>
                  <a:pt x="44" y="67"/>
                </a:lnTo>
                <a:lnTo>
                  <a:pt x="42" y="6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p:cNvSpPr>
            <a:spLocks/>
          </p:cNvSpPr>
          <p:nvPr/>
        </p:nvSpPr>
        <p:spPr bwMode="auto">
          <a:xfrm>
            <a:off x="5959475" y="4259263"/>
            <a:ext cx="117475" cy="114300"/>
          </a:xfrm>
          <a:custGeom>
            <a:avLst/>
            <a:gdLst>
              <a:gd name="T0" fmla="*/ 41 w 74"/>
              <a:gd name="T1" fmla="*/ 68 h 72"/>
              <a:gd name="T2" fmla="*/ 36 w 74"/>
              <a:gd name="T3" fmla="*/ 71 h 72"/>
              <a:gd name="T4" fmla="*/ 29 w 74"/>
              <a:gd name="T5" fmla="*/ 72 h 72"/>
              <a:gd name="T6" fmla="*/ 22 w 74"/>
              <a:gd name="T7" fmla="*/ 71 h 72"/>
              <a:gd name="T8" fmla="*/ 19 w 74"/>
              <a:gd name="T9" fmla="*/ 68 h 72"/>
              <a:gd name="T10" fmla="*/ 10 w 74"/>
              <a:gd name="T11" fmla="*/ 65 h 72"/>
              <a:gd name="T12" fmla="*/ 4 w 74"/>
              <a:gd name="T13" fmla="*/ 61 h 72"/>
              <a:gd name="T14" fmla="*/ 1 w 74"/>
              <a:gd name="T15" fmla="*/ 55 h 72"/>
              <a:gd name="T16" fmla="*/ 0 w 74"/>
              <a:gd name="T17" fmla="*/ 49 h 72"/>
              <a:gd name="T18" fmla="*/ 1 w 74"/>
              <a:gd name="T19" fmla="*/ 43 h 72"/>
              <a:gd name="T20" fmla="*/ 4 w 74"/>
              <a:gd name="T21" fmla="*/ 38 h 72"/>
              <a:gd name="T22" fmla="*/ 8 w 74"/>
              <a:gd name="T23" fmla="*/ 32 h 72"/>
              <a:gd name="T24" fmla="*/ 9 w 74"/>
              <a:gd name="T25" fmla="*/ 28 h 72"/>
              <a:gd name="T26" fmla="*/ 12 w 74"/>
              <a:gd name="T27" fmla="*/ 26 h 72"/>
              <a:gd name="T28" fmla="*/ 15 w 74"/>
              <a:gd name="T29" fmla="*/ 22 h 72"/>
              <a:gd name="T30" fmla="*/ 22 w 74"/>
              <a:gd name="T31" fmla="*/ 19 h 72"/>
              <a:gd name="T32" fmla="*/ 28 w 74"/>
              <a:gd name="T33" fmla="*/ 17 h 72"/>
              <a:gd name="T34" fmla="*/ 34 w 74"/>
              <a:gd name="T35" fmla="*/ 14 h 72"/>
              <a:gd name="T36" fmla="*/ 37 w 74"/>
              <a:gd name="T37" fmla="*/ 12 h 72"/>
              <a:gd name="T38" fmla="*/ 40 w 74"/>
              <a:gd name="T39" fmla="*/ 8 h 72"/>
              <a:gd name="T40" fmla="*/ 43 w 74"/>
              <a:gd name="T41" fmla="*/ 6 h 72"/>
              <a:gd name="T42" fmla="*/ 46 w 74"/>
              <a:gd name="T43" fmla="*/ 6 h 72"/>
              <a:gd name="T44" fmla="*/ 49 w 74"/>
              <a:gd name="T45" fmla="*/ 3 h 72"/>
              <a:gd name="T46" fmla="*/ 50 w 74"/>
              <a:gd name="T47" fmla="*/ 1 h 72"/>
              <a:gd name="T48" fmla="*/ 52 w 74"/>
              <a:gd name="T49" fmla="*/ 0 h 72"/>
              <a:gd name="T50" fmla="*/ 53 w 74"/>
              <a:gd name="T51" fmla="*/ 3 h 72"/>
              <a:gd name="T52" fmla="*/ 53 w 74"/>
              <a:gd name="T53" fmla="*/ 7 h 72"/>
              <a:gd name="T54" fmla="*/ 55 w 74"/>
              <a:gd name="T55" fmla="*/ 14 h 72"/>
              <a:gd name="T56" fmla="*/ 62 w 74"/>
              <a:gd name="T57" fmla="*/ 18 h 72"/>
              <a:gd name="T58" fmla="*/ 67 w 74"/>
              <a:gd name="T59" fmla="*/ 25 h 72"/>
              <a:gd name="T60" fmla="*/ 70 w 74"/>
              <a:gd name="T61" fmla="*/ 28 h 72"/>
              <a:gd name="T62" fmla="*/ 71 w 74"/>
              <a:gd name="T63" fmla="*/ 33 h 72"/>
              <a:gd name="T64" fmla="*/ 74 w 74"/>
              <a:gd name="T65" fmla="*/ 36 h 72"/>
              <a:gd name="T66" fmla="*/ 73 w 74"/>
              <a:gd name="T67" fmla="*/ 40 h 72"/>
              <a:gd name="T68" fmla="*/ 71 w 74"/>
              <a:gd name="T69" fmla="*/ 44 h 72"/>
              <a:gd name="T70" fmla="*/ 66 w 74"/>
              <a:gd name="T71" fmla="*/ 49 h 72"/>
              <a:gd name="T72" fmla="*/ 62 w 74"/>
              <a:gd name="T73" fmla="*/ 53 h 72"/>
              <a:gd name="T74" fmla="*/ 53 w 74"/>
              <a:gd name="T75" fmla="*/ 58 h 72"/>
              <a:gd name="T76" fmla="*/ 49 w 74"/>
              <a:gd name="T77" fmla="*/ 64 h 72"/>
              <a:gd name="T78" fmla="*/ 44 w 74"/>
              <a:gd name="T79" fmla="*/ 67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72">
                <a:moveTo>
                  <a:pt x="42" y="68"/>
                </a:moveTo>
                <a:lnTo>
                  <a:pt x="41" y="68"/>
                </a:lnTo>
                <a:lnTo>
                  <a:pt x="38" y="69"/>
                </a:lnTo>
                <a:lnTo>
                  <a:pt x="36" y="71"/>
                </a:lnTo>
                <a:lnTo>
                  <a:pt x="33" y="71"/>
                </a:lnTo>
                <a:lnTo>
                  <a:pt x="29" y="72"/>
                </a:lnTo>
                <a:lnTo>
                  <a:pt x="26" y="71"/>
                </a:lnTo>
                <a:lnTo>
                  <a:pt x="22" y="71"/>
                </a:lnTo>
                <a:lnTo>
                  <a:pt x="20" y="69"/>
                </a:lnTo>
                <a:lnTo>
                  <a:pt x="19" y="68"/>
                </a:lnTo>
                <a:lnTo>
                  <a:pt x="15" y="67"/>
                </a:lnTo>
                <a:lnTo>
                  <a:pt x="10" y="65"/>
                </a:lnTo>
                <a:lnTo>
                  <a:pt x="6" y="63"/>
                </a:lnTo>
                <a:lnTo>
                  <a:pt x="4" y="61"/>
                </a:lnTo>
                <a:lnTo>
                  <a:pt x="2" y="58"/>
                </a:lnTo>
                <a:lnTo>
                  <a:pt x="1" y="55"/>
                </a:lnTo>
                <a:lnTo>
                  <a:pt x="1" y="53"/>
                </a:lnTo>
                <a:lnTo>
                  <a:pt x="0" y="49"/>
                </a:lnTo>
                <a:lnTo>
                  <a:pt x="0" y="47"/>
                </a:lnTo>
                <a:lnTo>
                  <a:pt x="1" y="43"/>
                </a:lnTo>
                <a:lnTo>
                  <a:pt x="1" y="42"/>
                </a:lnTo>
                <a:lnTo>
                  <a:pt x="4" y="38"/>
                </a:lnTo>
                <a:lnTo>
                  <a:pt x="6" y="35"/>
                </a:lnTo>
                <a:lnTo>
                  <a:pt x="8" y="32"/>
                </a:lnTo>
                <a:lnTo>
                  <a:pt x="9" y="29"/>
                </a:lnTo>
                <a:lnTo>
                  <a:pt x="9" y="28"/>
                </a:lnTo>
                <a:lnTo>
                  <a:pt x="10" y="27"/>
                </a:lnTo>
                <a:lnTo>
                  <a:pt x="12" y="26"/>
                </a:lnTo>
                <a:lnTo>
                  <a:pt x="14" y="24"/>
                </a:lnTo>
                <a:lnTo>
                  <a:pt x="15" y="22"/>
                </a:lnTo>
                <a:lnTo>
                  <a:pt x="20" y="20"/>
                </a:lnTo>
                <a:lnTo>
                  <a:pt x="22" y="19"/>
                </a:lnTo>
                <a:lnTo>
                  <a:pt x="26" y="18"/>
                </a:lnTo>
                <a:lnTo>
                  <a:pt x="28" y="17"/>
                </a:lnTo>
                <a:lnTo>
                  <a:pt x="31" y="15"/>
                </a:lnTo>
                <a:lnTo>
                  <a:pt x="34" y="14"/>
                </a:lnTo>
                <a:lnTo>
                  <a:pt x="36" y="13"/>
                </a:lnTo>
                <a:lnTo>
                  <a:pt x="37" y="12"/>
                </a:lnTo>
                <a:lnTo>
                  <a:pt x="38" y="11"/>
                </a:lnTo>
                <a:lnTo>
                  <a:pt x="40" y="8"/>
                </a:lnTo>
                <a:lnTo>
                  <a:pt x="42" y="7"/>
                </a:lnTo>
                <a:lnTo>
                  <a:pt x="43" y="6"/>
                </a:lnTo>
                <a:lnTo>
                  <a:pt x="45" y="6"/>
                </a:lnTo>
                <a:lnTo>
                  <a:pt x="46" y="6"/>
                </a:lnTo>
                <a:lnTo>
                  <a:pt x="48" y="5"/>
                </a:lnTo>
                <a:lnTo>
                  <a:pt x="49" y="3"/>
                </a:lnTo>
                <a:lnTo>
                  <a:pt x="49" y="1"/>
                </a:lnTo>
                <a:lnTo>
                  <a:pt x="50" y="1"/>
                </a:lnTo>
                <a:lnTo>
                  <a:pt x="51" y="0"/>
                </a:lnTo>
                <a:lnTo>
                  <a:pt x="52" y="0"/>
                </a:lnTo>
                <a:lnTo>
                  <a:pt x="53" y="3"/>
                </a:lnTo>
                <a:lnTo>
                  <a:pt x="53" y="3"/>
                </a:lnTo>
                <a:lnTo>
                  <a:pt x="53" y="6"/>
                </a:lnTo>
                <a:lnTo>
                  <a:pt x="53" y="7"/>
                </a:lnTo>
                <a:lnTo>
                  <a:pt x="55" y="11"/>
                </a:lnTo>
                <a:lnTo>
                  <a:pt x="55" y="14"/>
                </a:lnTo>
                <a:lnTo>
                  <a:pt x="57" y="17"/>
                </a:lnTo>
                <a:lnTo>
                  <a:pt x="62" y="18"/>
                </a:lnTo>
                <a:lnTo>
                  <a:pt x="65" y="21"/>
                </a:lnTo>
                <a:lnTo>
                  <a:pt x="67" y="25"/>
                </a:lnTo>
                <a:lnTo>
                  <a:pt x="69" y="27"/>
                </a:lnTo>
                <a:lnTo>
                  <a:pt x="70" y="28"/>
                </a:lnTo>
                <a:lnTo>
                  <a:pt x="71" y="32"/>
                </a:lnTo>
                <a:lnTo>
                  <a:pt x="71" y="33"/>
                </a:lnTo>
                <a:lnTo>
                  <a:pt x="73" y="34"/>
                </a:lnTo>
                <a:lnTo>
                  <a:pt x="74" y="36"/>
                </a:lnTo>
                <a:lnTo>
                  <a:pt x="73" y="40"/>
                </a:lnTo>
                <a:lnTo>
                  <a:pt x="73" y="40"/>
                </a:lnTo>
                <a:lnTo>
                  <a:pt x="73" y="42"/>
                </a:lnTo>
                <a:lnTo>
                  <a:pt x="71" y="44"/>
                </a:lnTo>
                <a:lnTo>
                  <a:pt x="69" y="47"/>
                </a:lnTo>
                <a:lnTo>
                  <a:pt x="66" y="49"/>
                </a:lnTo>
                <a:lnTo>
                  <a:pt x="65" y="50"/>
                </a:lnTo>
                <a:lnTo>
                  <a:pt x="62" y="53"/>
                </a:lnTo>
                <a:lnTo>
                  <a:pt x="57" y="55"/>
                </a:lnTo>
                <a:lnTo>
                  <a:pt x="53" y="58"/>
                </a:lnTo>
                <a:lnTo>
                  <a:pt x="51" y="62"/>
                </a:lnTo>
                <a:lnTo>
                  <a:pt x="49" y="64"/>
                </a:lnTo>
                <a:lnTo>
                  <a:pt x="48" y="65"/>
                </a:lnTo>
                <a:lnTo>
                  <a:pt x="44" y="67"/>
                </a:lnTo>
                <a:lnTo>
                  <a:pt x="42" y="68"/>
                </a:lnTo>
              </a:path>
            </a:pathLst>
          </a:custGeom>
          <a:solidFill>
            <a:schemeClr val="bg1"/>
          </a:solidFill>
          <a:ln w="1588">
            <a:solidFill>
              <a:srgbClr val="4D99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p:cNvSpPr>
          <p:nvPr/>
        </p:nvSpPr>
        <p:spPr bwMode="auto">
          <a:xfrm>
            <a:off x="3919538" y="4406900"/>
            <a:ext cx="830263" cy="565150"/>
          </a:xfrm>
          <a:custGeom>
            <a:avLst/>
            <a:gdLst>
              <a:gd name="T0" fmla="*/ 449 w 523"/>
              <a:gd name="T1" fmla="*/ 172 h 356"/>
              <a:gd name="T2" fmla="*/ 430 w 523"/>
              <a:gd name="T3" fmla="*/ 176 h 356"/>
              <a:gd name="T4" fmla="*/ 401 w 523"/>
              <a:gd name="T5" fmla="*/ 175 h 356"/>
              <a:gd name="T6" fmla="*/ 357 w 523"/>
              <a:gd name="T7" fmla="*/ 170 h 356"/>
              <a:gd name="T8" fmla="*/ 333 w 523"/>
              <a:gd name="T9" fmla="*/ 168 h 356"/>
              <a:gd name="T10" fmla="*/ 321 w 523"/>
              <a:gd name="T11" fmla="*/ 171 h 356"/>
              <a:gd name="T12" fmla="*/ 306 w 523"/>
              <a:gd name="T13" fmla="*/ 186 h 356"/>
              <a:gd name="T14" fmla="*/ 265 w 523"/>
              <a:gd name="T15" fmla="*/ 223 h 356"/>
              <a:gd name="T16" fmla="*/ 247 w 523"/>
              <a:gd name="T17" fmla="*/ 249 h 356"/>
              <a:gd name="T18" fmla="*/ 219 w 523"/>
              <a:gd name="T19" fmla="*/ 284 h 356"/>
              <a:gd name="T20" fmla="*/ 214 w 523"/>
              <a:gd name="T21" fmla="*/ 290 h 356"/>
              <a:gd name="T22" fmla="*/ 201 w 523"/>
              <a:gd name="T23" fmla="*/ 307 h 356"/>
              <a:gd name="T24" fmla="*/ 183 w 523"/>
              <a:gd name="T25" fmla="*/ 323 h 356"/>
              <a:gd name="T26" fmla="*/ 161 w 523"/>
              <a:gd name="T27" fmla="*/ 343 h 356"/>
              <a:gd name="T28" fmla="*/ 126 w 523"/>
              <a:gd name="T29" fmla="*/ 352 h 356"/>
              <a:gd name="T30" fmla="*/ 99 w 523"/>
              <a:gd name="T31" fmla="*/ 355 h 356"/>
              <a:gd name="T32" fmla="*/ 77 w 523"/>
              <a:gd name="T33" fmla="*/ 351 h 356"/>
              <a:gd name="T34" fmla="*/ 67 w 523"/>
              <a:gd name="T35" fmla="*/ 341 h 356"/>
              <a:gd name="T36" fmla="*/ 45 w 523"/>
              <a:gd name="T37" fmla="*/ 328 h 356"/>
              <a:gd name="T38" fmla="*/ 4 w 523"/>
              <a:gd name="T39" fmla="*/ 315 h 356"/>
              <a:gd name="T40" fmla="*/ 2 w 523"/>
              <a:gd name="T41" fmla="*/ 256 h 356"/>
              <a:gd name="T42" fmla="*/ 5 w 523"/>
              <a:gd name="T43" fmla="*/ 228 h 356"/>
              <a:gd name="T44" fmla="*/ 26 w 523"/>
              <a:gd name="T45" fmla="*/ 217 h 356"/>
              <a:gd name="T46" fmla="*/ 55 w 523"/>
              <a:gd name="T47" fmla="*/ 209 h 356"/>
              <a:gd name="T48" fmla="*/ 71 w 523"/>
              <a:gd name="T49" fmla="*/ 201 h 356"/>
              <a:gd name="T50" fmla="*/ 77 w 523"/>
              <a:gd name="T51" fmla="*/ 200 h 356"/>
              <a:gd name="T52" fmla="*/ 87 w 523"/>
              <a:gd name="T53" fmla="*/ 199 h 356"/>
              <a:gd name="T54" fmla="*/ 91 w 523"/>
              <a:gd name="T55" fmla="*/ 200 h 356"/>
              <a:gd name="T56" fmla="*/ 86 w 523"/>
              <a:gd name="T57" fmla="*/ 193 h 356"/>
              <a:gd name="T58" fmla="*/ 89 w 523"/>
              <a:gd name="T59" fmla="*/ 184 h 356"/>
              <a:gd name="T60" fmla="*/ 99 w 523"/>
              <a:gd name="T61" fmla="*/ 181 h 356"/>
              <a:gd name="T62" fmla="*/ 105 w 523"/>
              <a:gd name="T63" fmla="*/ 172 h 356"/>
              <a:gd name="T64" fmla="*/ 115 w 523"/>
              <a:gd name="T65" fmla="*/ 169 h 356"/>
              <a:gd name="T66" fmla="*/ 125 w 523"/>
              <a:gd name="T67" fmla="*/ 161 h 356"/>
              <a:gd name="T68" fmla="*/ 135 w 523"/>
              <a:gd name="T69" fmla="*/ 161 h 356"/>
              <a:gd name="T70" fmla="*/ 160 w 523"/>
              <a:gd name="T71" fmla="*/ 154 h 356"/>
              <a:gd name="T72" fmla="*/ 184 w 523"/>
              <a:gd name="T73" fmla="*/ 138 h 356"/>
              <a:gd name="T74" fmla="*/ 211 w 523"/>
              <a:gd name="T75" fmla="*/ 114 h 356"/>
              <a:gd name="T76" fmla="*/ 225 w 523"/>
              <a:gd name="T77" fmla="*/ 91 h 356"/>
              <a:gd name="T78" fmla="*/ 225 w 523"/>
              <a:gd name="T79" fmla="*/ 73 h 356"/>
              <a:gd name="T80" fmla="*/ 248 w 523"/>
              <a:gd name="T81" fmla="*/ 40 h 356"/>
              <a:gd name="T82" fmla="*/ 271 w 523"/>
              <a:gd name="T83" fmla="*/ 21 h 356"/>
              <a:gd name="T84" fmla="*/ 287 w 523"/>
              <a:gd name="T85" fmla="*/ 13 h 356"/>
              <a:gd name="T86" fmla="*/ 298 w 523"/>
              <a:gd name="T87" fmla="*/ 5 h 356"/>
              <a:gd name="T88" fmla="*/ 313 w 523"/>
              <a:gd name="T89" fmla="*/ 5 h 356"/>
              <a:gd name="T90" fmla="*/ 367 w 523"/>
              <a:gd name="T91" fmla="*/ 14 h 356"/>
              <a:gd name="T92" fmla="*/ 399 w 523"/>
              <a:gd name="T93" fmla="*/ 25 h 356"/>
              <a:gd name="T94" fmla="*/ 421 w 523"/>
              <a:gd name="T95" fmla="*/ 32 h 356"/>
              <a:gd name="T96" fmla="*/ 451 w 523"/>
              <a:gd name="T97" fmla="*/ 55 h 356"/>
              <a:gd name="T98" fmla="*/ 473 w 523"/>
              <a:gd name="T99" fmla="*/ 72 h 356"/>
              <a:gd name="T100" fmla="*/ 494 w 523"/>
              <a:gd name="T101" fmla="*/ 84 h 356"/>
              <a:gd name="T102" fmla="*/ 508 w 523"/>
              <a:gd name="T103" fmla="*/ 93 h 356"/>
              <a:gd name="T104" fmla="*/ 522 w 523"/>
              <a:gd name="T105" fmla="*/ 122 h 356"/>
              <a:gd name="T106" fmla="*/ 499 w 523"/>
              <a:gd name="T107" fmla="*/ 143 h 356"/>
              <a:gd name="T108" fmla="*/ 475 w 523"/>
              <a:gd name="T109" fmla="*/ 159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23" h="356">
                <a:moveTo>
                  <a:pt x="456" y="170"/>
                </a:moveTo>
                <a:lnTo>
                  <a:pt x="456" y="170"/>
                </a:lnTo>
                <a:lnTo>
                  <a:pt x="452" y="172"/>
                </a:lnTo>
                <a:lnTo>
                  <a:pt x="450" y="172"/>
                </a:lnTo>
                <a:lnTo>
                  <a:pt x="449" y="172"/>
                </a:lnTo>
                <a:lnTo>
                  <a:pt x="446" y="172"/>
                </a:lnTo>
                <a:lnTo>
                  <a:pt x="442" y="173"/>
                </a:lnTo>
                <a:lnTo>
                  <a:pt x="434" y="176"/>
                </a:lnTo>
                <a:lnTo>
                  <a:pt x="431" y="176"/>
                </a:lnTo>
                <a:lnTo>
                  <a:pt x="430" y="176"/>
                </a:lnTo>
                <a:lnTo>
                  <a:pt x="427" y="176"/>
                </a:lnTo>
                <a:lnTo>
                  <a:pt x="423" y="176"/>
                </a:lnTo>
                <a:lnTo>
                  <a:pt x="417" y="176"/>
                </a:lnTo>
                <a:lnTo>
                  <a:pt x="410" y="175"/>
                </a:lnTo>
                <a:lnTo>
                  <a:pt x="401" y="175"/>
                </a:lnTo>
                <a:lnTo>
                  <a:pt x="385" y="173"/>
                </a:lnTo>
                <a:lnTo>
                  <a:pt x="377" y="173"/>
                </a:lnTo>
                <a:lnTo>
                  <a:pt x="369" y="171"/>
                </a:lnTo>
                <a:lnTo>
                  <a:pt x="359" y="169"/>
                </a:lnTo>
                <a:lnTo>
                  <a:pt x="357" y="170"/>
                </a:lnTo>
                <a:lnTo>
                  <a:pt x="352" y="169"/>
                </a:lnTo>
                <a:lnTo>
                  <a:pt x="349" y="170"/>
                </a:lnTo>
                <a:lnTo>
                  <a:pt x="340" y="169"/>
                </a:lnTo>
                <a:lnTo>
                  <a:pt x="336" y="169"/>
                </a:lnTo>
                <a:lnTo>
                  <a:pt x="333" y="168"/>
                </a:lnTo>
                <a:lnTo>
                  <a:pt x="329" y="168"/>
                </a:lnTo>
                <a:lnTo>
                  <a:pt x="328" y="168"/>
                </a:lnTo>
                <a:lnTo>
                  <a:pt x="326" y="168"/>
                </a:lnTo>
                <a:lnTo>
                  <a:pt x="322" y="171"/>
                </a:lnTo>
                <a:lnTo>
                  <a:pt x="321" y="171"/>
                </a:lnTo>
                <a:lnTo>
                  <a:pt x="319" y="173"/>
                </a:lnTo>
                <a:lnTo>
                  <a:pt x="316" y="175"/>
                </a:lnTo>
                <a:lnTo>
                  <a:pt x="314" y="179"/>
                </a:lnTo>
                <a:lnTo>
                  <a:pt x="313" y="180"/>
                </a:lnTo>
                <a:lnTo>
                  <a:pt x="306" y="186"/>
                </a:lnTo>
                <a:lnTo>
                  <a:pt x="298" y="191"/>
                </a:lnTo>
                <a:lnTo>
                  <a:pt x="291" y="199"/>
                </a:lnTo>
                <a:lnTo>
                  <a:pt x="277" y="209"/>
                </a:lnTo>
                <a:lnTo>
                  <a:pt x="268" y="220"/>
                </a:lnTo>
                <a:lnTo>
                  <a:pt x="265" y="223"/>
                </a:lnTo>
                <a:lnTo>
                  <a:pt x="261" y="228"/>
                </a:lnTo>
                <a:lnTo>
                  <a:pt x="258" y="231"/>
                </a:lnTo>
                <a:lnTo>
                  <a:pt x="254" y="237"/>
                </a:lnTo>
                <a:lnTo>
                  <a:pt x="251" y="243"/>
                </a:lnTo>
                <a:lnTo>
                  <a:pt x="247" y="249"/>
                </a:lnTo>
                <a:lnTo>
                  <a:pt x="242" y="255"/>
                </a:lnTo>
                <a:lnTo>
                  <a:pt x="234" y="265"/>
                </a:lnTo>
                <a:lnTo>
                  <a:pt x="228" y="272"/>
                </a:lnTo>
                <a:lnTo>
                  <a:pt x="223" y="278"/>
                </a:lnTo>
                <a:lnTo>
                  <a:pt x="219" y="284"/>
                </a:lnTo>
                <a:lnTo>
                  <a:pt x="218" y="285"/>
                </a:lnTo>
                <a:lnTo>
                  <a:pt x="216" y="285"/>
                </a:lnTo>
                <a:lnTo>
                  <a:pt x="216" y="285"/>
                </a:lnTo>
                <a:lnTo>
                  <a:pt x="216" y="287"/>
                </a:lnTo>
                <a:lnTo>
                  <a:pt x="214" y="290"/>
                </a:lnTo>
                <a:lnTo>
                  <a:pt x="209" y="294"/>
                </a:lnTo>
                <a:lnTo>
                  <a:pt x="205" y="298"/>
                </a:lnTo>
                <a:lnTo>
                  <a:pt x="202" y="301"/>
                </a:lnTo>
                <a:lnTo>
                  <a:pt x="201" y="305"/>
                </a:lnTo>
                <a:lnTo>
                  <a:pt x="201" y="307"/>
                </a:lnTo>
                <a:lnTo>
                  <a:pt x="201" y="310"/>
                </a:lnTo>
                <a:lnTo>
                  <a:pt x="201" y="312"/>
                </a:lnTo>
                <a:lnTo>
                  <a:pt x="200" y="313"/>
                </a:lnTo>
                <a:lnTo>
                  <a:pt x="196" y="314"/>
                </a:lnTo>
                <a:lnTo>
                  <a:pt x="183" y="323"/>
                </a:lnTo>
                <a:lnTo>
                  <a:pt x="180" y="324"/>
                </a:lnTo>
                <a:lnTo>
                  <a:pt x="177" y="330"/>
                </a:lnTo>
                <a:lnTo>
                  <a:pt x="170" y="336"/>
                </a:lnTo>
                <a:lnTo>
                  <a:pt x="161" y="342"/>
                </a:lnTo>
                <a:lnTo>
                  <a:pt x="161" y="343"/>
                </a:lnTo>
                <a:lnTo>
                  <a:pt x="151" y="346"/>
                </a:lnTo>
                <a:lnTo>
                  <a:pt x="150" y="346"/>
                </a:lnTo>
                <a:lnTo>
                  <a:pt x="150" y="346"/>
                </a:lnTo>
                <a:lnTo>
                  <a:pt x="142" y="349"/>
                </a:lnTo>
                <a:lnTo>
                  <a:pt x="126" y="352"/>
                </a:lnTo>
                <a:lnTo>
                  <a:pt x="122" y="353"/>
                </a:lnTo>
                <a:lnTo>
                  <a:pt x="115" y="356"/>
                </a:lnTo>
                <a:lnTo>
                  <a:pt x="114" y="356"/>
                </a:lnTo>
                <a:lnTo>
                  <a:pt x="103" y="355"/>
                </a:lnTo>
                <a:lnTo>
                  <a:pt x="99" y="355"/>
                </a:lnTo>
                <a:lnTo>
                  <a:pt x="93" y="355"/>
                </a:lnTo>
                <a:lnTo>
                  <a:pt x="87" y="355"/>
                </a:lnTo>
                <a:lnTo>
                  <a:pt x="83" y="353"/>
                </a:lnTo>
                <a:lnTo>
                  <a:pt x="79" y="352"/>
                </a:lnTo>
                <a:lnTo>
                  <a:pt x="77" y="351"/>
                </a:lnTo>
                <a:lnTo>
                  <a:pt x="75" y="349"/>
                </a:lnTo>
                <a:lnTo>
                  <a:pt x="75" y="345"/>
                </a:lnTo>
                <a:lnTo>
                  <a:pt x="72" y="344"/>
                </a:lnTo>
                <a:lnTo>
                  <a:pt x="72" y="343"/>
                </a:lnTo>
                <a:lnTo>
                  <a:pt x="67" y="341"/>
                </a:lnTo>
                <a:lnTo>
                  <a:pt x="61" y="336"/>
                </a:lnTo>
                <a:lnTo>
                  <a:pt x="56" y="334"/>
                </a:lnTo>
                <a:lnTo>
                  <a:pt x="53" y="331"/>
                </a:lnTo>
                <a:lnTo>
                  <a:pt x="49" y="329"/>
                </a:lnTo>
                <a:lnTo>
                  <a:pt x="45" y="328"/>
                </a:lnTo>
                <a:lnTo>
                  <a:pt x="43" y="326"/>
                </a:lnTo>
                <a:lnTo>
                  <a:pt x="28" y="323"/>
                </a:lnTo>
                <a:lnTo>
                  <a:pt x="20" y="319"/>
                </a:lnTo>
                <a:lnTo>
                  <a:pt x="6" y="316"/>
                </a:lnTo>
                <a:lnTo>
                  <a:pt x="4" y="315"/>
                </a:lnTo>
                <a:lnTo>
                  <a:pt x="4" y="312"/>
                </a:lnTo>
                <a:lnTo>
                  <a:pt x="4" y="310"/>
                </a:lnTo>
                <a:lnTo>
                  <a:pt x="3" y="284"/>
                </a:lnTo>
                <a:lnTo>
                  <a:pt x="3" y="277"/>
                </a:lnTo>
                <a:lnTo>
                  <a:pt x="2" y="256"/>
                </a:lnTo>
                <a:lnTo>
                  <a:pt x="2" y="251"/>
                </a:lnTo>
                <a:lnTo>
                  <a:pt x="0" y="241"/>
                </a:lnTo>
                <a:lnTo>
                  <a:pt x="0" y="236"/>
                </a:lnTo>
                <a:lnTo>
                  <a:pt x="2" y="233"/>
                </a:lnTo>
                <a:lnTo>
                  <a:pt x="5" y="228"/>
                </a:lnTo>
                <a:lnTo>
                  <a:pt x="6" y="227"/>
                </a:lnTo>
                <a:lnTo>
                  <a:pt x="9" y="226"/>
                </a:lnTo>
                <a:lnTo>
                  <a:pt x="10" y="226"/>
                </a:lnTo>
                <a:lnTo>
                  <a:pt x="12" y="224"/>
                </a:lnTo>
                <a:lnTo>
                  <a:pt x="26" y="217"/>
                </a:lnTo>
                <a:lnTo>
                  <a:pt x="29" y="216"/>
                </a:lnTo>
                <a:lnTo>
                  <a:pt x="34" y="214"/>
                </a:lnTo>
                <a:lnTo>
                  <a:pt x="39" y="211"/>
                </a:lnTo>
                <a:lnTo>
                  <a:pt x="42" y="211"/>
                </a:lnTo>
                <a:lnTo>
                  <a:pt x="55" y="209"/>
                </a:lnTo>
                <a:lnTo>
                  <a:pt x="58" y="207"/>
                </a:lnTo>
                <a:lnTo>
                  <a:pt x="62" y="206"/>
                </a:lnTo>
                <a:lnTo>
                  <a:pt x="63" y="205"/>
                </a:lnTo>
                <a:lnTo>
                  <a:pt x="70" y="202"/>
                </a:lnTo>
                <a:lnTo>
                  <a:pt x="71" y="201"/>
                </a:lnTo>
                <a:lnTo>
                  <a:pt x="71" y="201"/>
                </a:lnTo>
                <a:lnTo>
                  <a:pt x="72" y="199"/>
                </a:lnTo>
                <a:lnTo>
                  <a:pt x="72" y="199"/>
                </a:lnTo>
                <a:lnTo>
                  <a:pt x="75" y="199"/>
                </a:lnTo>
                <a:lnTo>
                  <a:pt x="77" y="200"/>
                </a:lnTo>
                <a:lnTo>
                  <a:pt x="78" y="201"/>
                </a:lnTo>
                <a:lnTo>
                  <a:pt x="82" y="199"/>
                </a:lnTo>
                <a:lnTo>
                  <a:pt x="83" y="198"/>
                </a:lnTo>
                <a:lnTo>
                  <a:pt x="86" y="198"/>
                </a:lnTo>
                <a:lnTo>
                  <a:pt x="87" y="199"/>
                </a:lnTo>
                <a:lnTo>
                  <a:pt x="87" y="201"/>
                </a:lnTo>
                <a:lnTo>
                  <a:pt x="87" y="202"/>
                </a:lnTo>
                <a:lnTo>
                  <a:pt x="90" y="202"/>
                </a:lnTo>
                <a:lnTo>
                  <a:pt x="91" y="201"/>
                </a:lnTo>
                <a:lnTo>
                  <a:pt x="91" y="200"/>
                </a:lnTo>
                <a:lnTo>
                  <a:pt x="90" y="200"/>
                </a:lnTo>
                <a:lnTo>
                  <a:pt x="89" y="198"/>
                </a:lnTo>
                <a:lnTo>
                  <a:pt x="89" y="193"/>
                </a:lnTo>
                <a:lnTo>
                  <a:pt x="89" y="193"/>
                </a:lnTo>
                <a:lnTo>
                  <a:pt x="86" y="193"/>
                </a:lnTo>
                <a:lnTo>
                  <a:pt x="86" y="193"/>
                </a:lnTo>
                <a:lnTo>
                  <a:pt x="85" y="191"/>
                </a:lnTo>
                <a:lnTo>
                  <a:pt x="85" y="188"/>
                </a:lnTo>
                <a:lnTo>
                  <a:pt x="86" y="187"/>
                </a:lnTo>
                <a:lnTo>
                  <a:pt x="89" y="184"/>
                </a:lnTo>
                <a:lnTo>
                  <a:pt x="91" y="183"/>
                </a:lnTo>
                <a:lnTo>
                  <a:pt x="91" y="183"/>
                </a:lnTo>
                <a:lnTo>
                  <a:pt x="96" y="180"/>
                </a:lnTo>
                <a:lnTo>
                  <a:pt x="98" y="180"/>
                </a:lnTo>
                <a:lnTo>
                  <a:pt x="99" y="181"/>
                </a:lnTo>
                <a:lnTo>
                  <a:pt x="100" y="180"/>
                </a:lnTo>
                <a:lnTo>
                  <a:pt x="103" y="178"/>
                </a:lnTo>
                <a:lnTo>
                  <a:pt x="103" y="176"/>
                </a:lnTo>
                <a:lnTo>
                  <a:pt x="105" y="173"/>
                </a:lnTo>
                <a:lnTo>
                  <a:pt x="105" y="172"/>
                </a:lnTo>
                <a:lnTo>
                  <a:pt x="110" y="170"/>
                </a:lnTo>
                <a:lnTo>
                  <a:pt x="112" y="168"/>
                </a:lnTo>
                <a:lnTo>
                  <a:pt x="113" y="168"/>
                </a:lnTo>
                <a:lnTo>
                  <a:pt x="114" y="168"/>
                </a:lnTo>
                <a:lnTo>
                  <a:pt x="115" y="169"/>
                </a:lnTo>
                <a:lnTo>
                  <a:pt x="114" y="170"/>
                </a:lnTo>
                <a:lnTo>
                  <a:pt x="118" y="169"/>
                </a:lnTo>
                <a:lnTo>
                  <a:pt x="120" y="164"/>
                </a:lnTo>
                <a:lnTo>
                  <a:pt x="122" y="163"/>
                </a:lnTo>
                <a:lnTo>
                  <a:pt x="125" y="161"/>
                </a:lnTo>
                <a:lnTo>
                  <a:pt x="128" y="158"/>
                </a:lnTo>
                <a:lnTo>
                  <a:pt x="129" y="158"/>
                </a:lnTo>
                <a:lnTo>
                  <a:pt x="132" y="158"/>
                </a:lnTo>
                <a:lnTo>
                  <a:pt x="133" y="159"/>
                </a:lnTo>
                <a:lnTo>
                  <a:pt x="135" y="161"/>
                </a:lnTo>
                <a:lnTo>
                  <a:pt x="141" y="159"/>
                </a:lnTo>
                <a:lnTo>
                  <a:pt x="147" y="158"/>
                </a:lnTo>
                <a:lnTo>
                  <a:pt x="151" y="157"/>
                </a:lnTo>
                <a:lnTo>
                  <a:pt x="154" y="156"/>
                </a:lnTo>
                <a:lnTo>
                  <a:pt x="160" y="154"/>
                </a:lnTo>
                <a:lnTo>
                  <a:pt x="166" y="150"/>
                </a:lnTo>
                <a:lnTo>
                  <a:pt x="172" y="145"/>
                </a:lnTo>
                <a:lnTo>
                  <a:pt x="182" y="140"/>
                </a:lnTo>
                <a:lnTo>
                  <a:pt x="183" y="140"/>
                </a:lnTo>
                <a:lnTo>
                  <a:pt x="184" y="138"/>
                </a:lnTo>
                <a:lnTo>
                  <a:pt x="197" y="129"/>
                </a:lnTo>
                <a:lnTo>
                  <a:pt x="199" y="128"/>
                </a:lnTo>
                <a:lnTo>
                  <a:pt x="207" y="120"/>
                </a:lnTo>
                <a:lnTo>
                  <a:pt x="208" y="116"/>
                </a:lnTo>
                <a:lnTo>
                  <a:pt x="211" y="114"/>
                </a:lnTo>
                <a:lnTo>
                  <a:pt x="216" y="109"/>
                </a:lnTo>
                <a:lnTo>
                  <a:pt x="219" y="107"/>
                </a:lnTo>
                <a:lnTo>
                  <a:pt x="221" y="102"/>
                </a:lnTo>
                <a:lnTo>
                  <a:pt x="223" y="98"/>
                </a:lnTo>
                <a:lnTo>
                  <a:pt x="225" y="91"/>
                </a:lnTo>
                <a:lnTo>
                  <a:pt x="226" y="87"/>
                </a:lnTo>
                <a:lnTo>
                  <a:pt x="225" y="85"/>
                </a:lnTo>
                <a:lnTo>
                  <a:pt x="225" y="78"/>
                </a:lnTo>
                <a:lnTo>
                  <a:pt x="223" y="77"/>
                </a:lnTo>
                <a:lnTo>
                  <a:pt x="225" y="73"/>
                </a:lnTo>
                <a:lnTo>
                  <a:pt x="230" y="65"/>
                </a:lnTo>
                <a:lnTo>
                  <a:pt x="236" y="58"/>
                </a:lnTo>
                <a:lnTo>
                  <a:pt x="240" y="53"/>
                </a:lnTo>
                <a:lnTo>
                  <a:pt x="245" y="43"/>
                </a:lnTo>
                <a:lnTo>
                  <a:pt x="248" y="40"/>
                </a:lnTo>
                <a:lnTo>
                  <a:pt x="249" y="36"/>
                </a:lnTo>
                <a:lnTo>
                  <a:pt x="251" y="34"/>
                </a:lnTo>
                <a:lnTo>
                  <a:pt x="263" y="27"/>
                </a:lnTo>
                <a:lnTo>
                  <a:pt x="268" y="22"/>
                </a:lnTo>
                <a:lnTo>
                  <a:pt x="271" y="21"/>
                </a:lnTo>
                <a:lnTo>
                  <a:pt x="275" y="20"/>
                </a:lnTo>
                <a:lnTo>
                  <a:pt x="278" y="19"/>
                </a:lnTo>
                <a:lnTo>
                  <a:pt x="280" y="17"/>
                </a:lnTo>
                <a:lnTo>
                  <a:pt x="283" y="14"/>
                </a:lnTo>
                <a:lnTo>
                  <a:pt x="287" y="13"/>
                </a:lnTo>
                <a:lnTo>
                  <a:pt x="292" y="12"/>
                </a:lnTo>
                <a:lnTo>
                  <a:pt x="294" y="11"/>
                </a:lnTo>
                <a:lnTo>
                  <a:pt x="298" y="7"/>
                </a:lnTo>
                <a:lnTo>
                  <a:pt x="298" y="5"/>
                </a:lnTo>
                <a:lnTo>
                  <a:pt x="298" y="5"/>
                </a:lnTo>
                <a:lnTo>
                  <a:pt x="300" y="4"/>
                </a:lnTo>
                <a:lnTo>
                  <a:pt x="302" y="1"/>
                </a:lnTo>
                <a:lnTo>
                  <a:pt x="305" y="0"/>
                </a:lnTo>
                <a:lnTo>
                  <a:pt x="306" y="1"/>
                </a:lnTo>
                <a:lnTo>
                  <a:pt x="313" y="5"/>
                </a:lnTo>
                <a:lnTo>
                  <a:pt x="316" y="5"/>
                </a:lnTo>
                <a:lnTo>
                  <a:pt x="337" y="5"/>
                </a:lnTo>
                <a:lnTo>
                  <a:pt x="342" y="6"/>
                </a:lnTo>
                <a:lnTo>
                  <a:pt x="351" y="7"/>
                </a:lnTo>
                <a:lnTo>
                  <a:pt x="367" y="14"/>
                </a:lnTo>
                <a:lnTo>
                  <a:pt x="380" y="18"/>
                </a:lnTo>
                <a:lnTo>
                  <a:pt x="385" y="21"/>
                </a:lnTo>
                <a:lnTo>
                  <a:pt x="389" y="22"/>
                </a:lnTo>
                <a:lnTo>
                  <a:pt x="392" y="23"/>
                </a:lnTo>
                <a:lnTo>
                  <a:pt x="399" y="25"/>
                </a:lnTo>
                <a:lnTo>
                  <a:pt x="406" y="27"/>
                </a:lnTo>
                <a:lnTo>
                  <a:pt x="412" y="29"/>
                </a:lnTo>
                <a:lnTo>
                  <a:pt x="414" y="30"/>
                </a:lnTo>
                <a:lnTo>
                  <a:pt x="417" y="32"/>
                </a:lnTo>
                <a:lnTo>
                  <a:pt x="421" y="32"/>
                </a:lnTo>
                <a:lnTo>
                  <a:pt x="423" y="33"/>
                </a:lnTo>
                <a:lnTo>
                  <a:pt x="434" y="42"/>
                </a:lnTo>
                <a:lnTo>
                  <a:pt x="438" y="46"/>
                </a:lnTo>
                <a:lnTo>
                  <a:pt x="443" y="48"/>
                </a:lnTo>
                <a:lnTo>
                  <a:pt x="451" y="55"/>
                </a:lnTo>
                <a:lnTo>
                  <a:pt x="458" y="62"/>
                </a:lnTo>
                <a:lnTo>
                  <a:pt x="462" y="64"/>
                </a:lnTo>
                <a:lnTo>
                  <a:pt x="465" y="66"/>
                </a:lnTo>
                <a:lnTo>
                  <a:pt x="468" y="69"/>
                </a:lnTo>
                <a:lnTo>
                  <a:pt x="473" y="72"/>
                </a:lnTo>
                <a:lnTo>
                  <a:pt x="475" y="73"/>
                </a:lnTo>
                <a:lnTo>
                  <a:pt x="481" y="78"/>
                </a:lnTo>
                <a:lnTo>
                  <a:pt x="487" y="82"/>
                </a:lnTo>
                <a:lnTo>
                  <a:pt x="492" y="83"/>
                </a:lnTo>
                <a:lnTo>
                  <a:pt x="494" y="84"/>
                </a:lnTo>
                <a:lnTo>
                  <a:pt x="495" y="85"/>
                </a:lnTo>
                <a:lnTo>
                  <a:pt x="496" y="85"/>
                </a:lnTo>
                <a:lnTo>
                  <a:pt x="500" y="87"/>
                </a:lnTo>
                <a:lnTo>
                  <a:pt x="504" y="91"/>
                </a:lnTo>
                <a:lnTo>
                  <a:pt x="508" y="93"/>
                </a:lnTo>
                <a:lnTo>
                  <a:pt x="520" y="100"/>
                </a:lnTo>
                <a:lnTo>
                  <a:pt x="522" y="102"/>
                </a:lnTo>
                <a:lnTo>
                  <a:pt x="523" y="106"/>
                </a:lnTo>
                <a:lnTo>
                  <a:pt x="523" y="118"/>
                </a:lnTo>
                <a:lnTo>
                  <a:pt x="522" y="122"/>
                </a:lnTo>
                <a:lnTo>
                  <a:pt x="521" y="123"/>
                </a:lnTo>
                <a:lnTo>
                  <a:pt x="516" y="129"/>
                </a:lnTo>
                <a:lnTo>
                  <a:pt x="511" y="132"/>
                </a:lnTo>
                <a:lnTo>
                  <a:pt x="504" y="137"/>
                </a:lnTo>
                <a:lnTo>
                  <a:pt x="499" y="143"/>
                </a:lnTo>
                <a:lnTo>
                  <a:pt x="495" y="145"/>
                </a:lnTo>
                <a:lnTo>
                  <a:pt x="489" y="150"/>
                </a:lnTo>
                <a:lnTo>
                  <a:pt x="485" y="154"/>
                </a:lnTo>
                <a:lnTo>
                  <a:pt x="479" y="158"/>
                </a:lnTo>
                <a:lnTo>
                  <a:pt x="475" y="159"/>
                </a:lnTo>
                <a:lnTo>
                  <a:pt x="467" y="164"/>
                </a:lnTo>
                <a:lnTo>
                  <a:pt x="456" y="169"/>
                </a:lnTo>
                <a:lnTo>
                  <a:pt x="456" y="170"/>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p:cNvSpPr>
          <p:nvPr/>
        </p:nvSpPr>
        <p:spPr bwMode="auto">
          <a:xfrm>
            <a:off x="3919538" y="4406900"/>
            <a:ext cx="830263" cy="565150"/>
          </a:xfrm>
          <a:custGeom>
            <a:avLst/>
            <a:gdLst>
              <a:gd name="T0" fmla="*/ 449 w 523"/>
              <a:gd name="T1" fmla="*/ 172 h 356"/>
              <a:gd name="T2" fmla="*/ 430 w 523"/>
              <a:gd name="T3" fmla="*/ 176 h 356"/>
              <a:gd name="T4" fmla="*/ 401 w 523"/>
              <a:gd name="T5" fmla="*/ 175 h 356"/>
              <a:gd name="T6" fmla="*/ 357 w 523"/>
              <a:gd name="T7" fmla="*/ 170 h 356"/>
              <a:gd name="T8" fmla="*/ 333 w 523"/>
              <a:gd name="T9" fmla="*/ 168 h 356"/>
              <a:gd name="T10" fmla="*/ 321 w 523"/>
              <a:gd name="T11" fmla="*/ 171 h 356"/>
              <a:gd name="T12" fmla="*/ 306 w 523"/>
              <a:gd name="T13" fmla="*/ 186 h 356"/>
              <a:gd name="T14" fmla="*/ 265 w 523"/>
              <a:gd name="T15" fmla="*/ 223 h 356"/>
              <a:gd name="T16" fmla="*/ 247 w 523"/>
              <a:gd name="T17" fmla="*/ 249 h 356"/>
              <a:gd name="T18" fmla="*/ 219 w 523"/>
              <a:gd name="T19" fmla="*/ 284 h 356"/>
              <a:gd name="T20" fmla="*/ 214 w 523"/>
              <a:gd name="T21" fmla="*/ 290 h 356"/>
              <a:gd name="T22" fmla="*/ 201 w 523"/>
              <a:gd name="T23" fmla="*/ 307 h 356"/>
              <a:gd name="T24" fmla="*/ 183 w 523"/>
              <a:gd name="T25" fmla="*/ 323 h 356"/>
              <a:gd name="T26" fmla="*/ 161 w 523"/>
              <a:gd name="T27" fmla="*/ 343 h 356"/>
              <a:gd name="T28" fmla="*/ 126 w 523"/>
              <a:gd name="T29" fmla="*/ 352 h 356"/>
              <a:gd name="T30" fmla="*/ 99 w 523"/>
              <a:gd name="T31" fmla="*/ 355 h 356"/>
              <a:gd name="T32" fmla="*/ 77 w 523"/>
              <a:gd name="T33" fmla="*/ 351 h 356"/>
              <a:gd name="T34" fmla="*/ 67 w 523"/>
              <a:gd name="T35" fmla="*/ 341 h 356"/>
              <a:gd name="T36" fmla="*/ 45 w 523"/>
              <a:gd name="T37" fmla="*/ 328 h 356"/>
              <a:gd name="T38" fmla="*/ 4 w 523"/>
              <a:gd name="T39" fmla="*/ 315 h 356"/>
              <a:gd name="T40" fmla="*/ 2 w 523"/>
              <a:gd name="T41" fmla="*/ 256 h 356"/>
              <a:gd name="T42" fmla="*/ 5 w 523"/>
              <a:gd name="T43" fmla="*/ 228 h 356"/>
              <a:gd name="T44" fmla="*/ 26 w 523"/>
              <a:gd name="T45" fmla="*/ 217 h 356"/>
              <a:gd name="T46" fmla="*/ 55 w 523"/>
              <a:gd name="T47" fmla="*/ 209 h 356"/>
              <a:gd name="T48" fmla="*/ 71 w 523"/>
              <a:gd name="T49" fmla="*/ 201 h 356"/>
              <a:gd name="T50" fmla="*/ 77 w 523"/>
              <a:gd name="T51" fmla="*/ 200 h 356"/>
              <a:gd name="T52" fmla="*/ 87 w 523"/>
              <a:gd name="T53" fmla="*/ 199 h 356"/>
              <a:gd name="T54" fmla="*/ 91 w 523"/>
              <a:gd name="T55" fmla="*/ 200 h 356"/>
              <a:gd name="T56" fmla="*/ 86 w 523"/>
              <a:gd name="T57" fmla="*/ 193 h 356"/>
              <a:gd name="T58" fmla="*/ 89 w 523"/>
              <a:gd name="T59" fmla="*/ 184 h 356"/>
              <a:gd name="T60" fmla="*/ 99 w 523"/>
              <a:gd name="T61" fmla="*/ 181 h 356"/>
              <a:gd name="T62" fmla="*/ 105 w 523"/>
              <a:gd name="T63" fmla="*/ 172 h 356"/>
              <a:gd name="T64" fmla="*/ 115 w 523"/>
              <a:gd name="T65" fmla="*/ 169 h 356"/>
              <a:gd name="T66" fmla="*/ 125 w 523"/>
              <a:gd name="T67" fmla="*/ 161 h 356"/>
              <a:gd name="T68" fmla="*/ 135 w 523"/>
              <a:gd name="T69" fmla="*/ 161 h 356"/>
              <a:gd name="T70" fmla="*/ 160 w 523"/>
              <a:gd name="T71" fmla="*/ 154 h 356"/>
              <a:gd name="T72" fmla="*/ 184 w 523"/>
              <a:gd name="T73" fmla="*/ 138 h 356"/>
              <a:gd name="T74" fmla="*/ 211 w 523"/>
              <a:gd name="T75" fmla="*/ 114 h 356"/>
              <a:gd name="T76" fmla="*/ 225 w 523"/>
              <a:gd name="T77" fmla="*/ 91 h 356"/>
              <a:gd name="T78" fmla="*/ 225 w 523"/>
              <a:gd name="T79" fmla="*/ 73 h 356"/>
              <a:gd name="T80" fmla="*/ 248 w 523"/>
              <a:gd name="T81" fmla="*/ 40 h 356"/>
              <a:gd name="T82" fmla="*/ 271 w 523"/>
              <a:gd name="T83" fmla="*/ 21 h 356"/>
              <a:gd name="T84" fmla="*/ 287 w 523"/>
              <a:gd name="T85" fmla="*/ 13 h 356"/>
              <a:gd name="T86" fmla="*/ 298 w 523"/>
              <a:gd name="T87" fmla="*/ 5 h 356"/>
              <a:gd name="T88" fmla="*/ 313 w 523"/>
              <a:gd name="T89" fmla="*/ 5 h 356"/>
              <a:gd name="T90" fmla="*/ 367 w 523"/>
              <a:gd name="T91" fmla="*/ 14 h 356"/>
              <a:gd name="T92" fmla="*/ 399 w 523"/>
              <a:gd name="T93" fmla="*/ 25 h 356"/>
              <a:gd name="T94" fmla="*/ 421 w 523"/>
              <a:gd name="T95" fmla="*/ 32 h 356"/>
              <a:gd name="T96" fmla="*/ 451 w 523"/>
              <a:gd name="T97" fmla="*/ 55 h 356"/>
              <a:gd name="T98" fmla="*/ 473 w 523"/>
              <a:gd name="T99" fmla="*/ 72 h 356"/>
              <a:gd name="T100" fmla="*/ 494 w 523"/>
              <a:gd name="T101" fmla="*/ 84 h 356"/>
              <a:gd name="T102" fmla="*/ 508 w 523"/>
              <a:gd name="T103" fmla="*/ 93 h 356"/>
              <a:gd name="T104" fmla="*/ 522 w 523"/>
              <a:gd name="T105" fmla="*/ 122 h 356"/>
              <a:gd name="T106" fmla="*/ 499 w 523"/>
              <a:gd name="T107" fmla="*/ 143 h 356"/>
              <a:gd name="T108" fmla="*/ 475 w 523"/>
              <a:gd name="T109" fmla="*/ 159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23" h="356">
                <a:moveTo>
                  <a:pt x="456" y="170"/>
                </a:moveTo>
                <a:lnTo>
                  <a:pt x="456" y="170"/>
                </a:lnTo>
                <a:lnTo>
                  <a:pt x="452" y="172"/>
                </a:lnTo>
                <a:lnTo>
                  <a:pt x="450" y="172"/>
                </a:lnTo>
                <a:lnTo>
                  <a:pt x="449" y="172"/>
                </a:lnTo>
                <a:lnTo>
                  <a:pt x="446" y="172"/>
                </a:lnTo>
                <a:lnTo>
                  <a:pt x="442" y="173"/>
                </a:lnTo>
                <a:lnTo>
                  <a:pt x="434" y="176"/>
                </a:lnTo>
                <a:lnTo>
                  <a:pt x="431" y="176"/>
                </a:lnTo>
                <a:lnTo>
                  <a:pt x="430" y="176"/>
                </a:lnTo>
                <a:lnTo>
                  <a:pt x="427" y="176"/>
                </a:lnTo>
                <a:lnTo>
                  <a:pt x="423" y="176"/>
                </a:lnTo>
                <a:lnTo>
                  <a:pt x="417" y="176"/>
                </a:lnTo>
                <a:lnTo>
                  <a:pt x="410" y="175"/>
                </a:lnTo>
                <a:lnTo>
                  <a:pt x="401" y="175"/>
                </a:lnTo>
                <a:lnTo>
                  <a:pt x="385" y="173"/>
                </a:lnTo>
                <a:lnTo>
                  <a:pt x="377" y="173"/>
                </a:lnTo>
                <a:lnTo>
                  <a:pt x="369" y="171"/>
                </a:lnTo>
                <a:lnTo>
                  <a:pt x="359" y="169"/>
                </a:lnTo>
                <a:lnTo>
                  <a:pt x="357" y="170"/>
                </a:lnTo>
                <a:lnTo>
                  <a:pt x="352" y="169"/>
                </a:lnTo>
                <a:lnTo>
                  <a:pt x="349" y="170"/>
                </a:lnTo>
                <a:lnTo>
                  <a:pt x="340" y="169"/>
                </a:lnTo>
                <a:lnTo>
                  <a:pt x="336" y="169"/>
                </a:lnTo>
                <a:lnTo>
                  <a:pt x="333" y="168"/>
                </a:lnTo>
                <a:lnTo>
                  <a:pt x="329" y="168"/>
                </a:lnTo>
                <a:lnTo>
                  <a:pt x="328" y="168"/>
                </a:lnTo>
                <a:lnTo>
                  <a:pt x="326" y="168"/>
                </a:lnTo>
                <a:lnTo>
                  <a:pt x="322" y="171"/>
                </a:lnTo>
                <a:lnTo>
                  <a:pt x="321" y="171"/>
                </a:lnTo>
                <a:lnTo>
                  <a:pt x="319" y="173"/>
                </a:lnTo>
                <a:lnTo>
                  <a:pt x="316" y="175"/>
                </a:lnTo>
                <a:lnTo>
                  <a:pt x="314" y="179"/>
                </a:lnTo>
                <a:lnTo>
                  <a:pt x="313" y="180"/>
                </a:lnTo>
                <a:lnTo>
                  <a:pt x="306" y="186"/>
                </a:lnTo>
                <a:lnTo>
                  <a:pt x="298" y="191"/>
                </a:lnTo>
                <a:lnTo>
                  <a:pt x="291" y="199"/>
                </a:lnTo>
                <a:lnTo>
                  <a:pt x="277" y="209"/>
                </a:lnTo>
                <a:lnTo>
                  <a:pt x="268" y="220"/>
                </a:lnTo>
                <a:lnTo>
                  <a:pt x="265" y="223"/>
                </a:lnTo>
                <a:lnTo>
                  <a:pt x="261" y="228"/>
                </a:lnTo>
                <a:lnTo>
                  <a:pt x="258" y="231"/>
                </a:lnTo>
                <a:lnTo>
                  <a:pt x="254" y="237"/>
                </a:lnTo>
                <a:lnTo>
                  <a:pt x="251" y="243"/>
                </a:lnTo>
                <a:lnTo>
                  <a:pt x="247" y="249"/>
                </a:lnTo>
                <a:lnTo>
                  <a:pt x="242" y="255"/>
                </a:lnTo>
                <a:lnTo>
                  <a:pt x="234" y="265"/>
                </a:lnTo>
                <a:lnTo>
                  <a:pt x="228" y="272"/>
                </a:lnTo>
                <a:lnTo>
                  <a:pt x="223" y="278"/>
                </a:lnTo>
                <a:lnTo>
                  <a:pt x="219" y="284"/>
                </a:lnTo>
                <a:lnTo>
                  <a:pt x="218" y="285"/>
                </a:lnTo>
                <a:lnTo>
                  <a:pt x="216" y="285"/>
                </a:lnTo>
                <a:lnTo>
                  <a:pt x="216" y="285"/>
                </a:lnTo>
                <a:lnTo>
                  <a:pt x="216" y="287"/>
                </a:lnTo>
                <a:lnTo>
                  <a:pt x="214" y="290"/>
                </a:lnTo>
                <a:lnTo>
                  <a:pt x="209" y="294"/>
                </a:lnTo>
                <a:lnTo>
                  <a:pt x="205" y="298"/>
                </a:lnTo>
                <a:lnTo>
                  <a:pt x="202" y="301"/>
                </a:lnTo>
                <a:lnTo>
                  <a:pt x="201" y="305"/>
                </a:lnTo>
                <a:lnTo>
                  <a:pt x="201" y="307"/>
                </a:lnTo>
                <a:lnTo>
                  <a:pt x="201" y="310"/>
                </a:lnTo>
                <a:lnTo>
                  <a:pt x="201" y="312"/>
                </a:lnTo>
                <a:lnTo>
                  <a:pt x="200" y="313"/>
                </a:lnTo>
                <a:lnTo>
                  <a:pt x="196" y="314"/>
                </a:lnTo>
                <a:lnTo>
                  <a:pt x="183" y="323"/>
                </a:lnTo>
                <a:lnTo>
                  <a:pt x="180" y="324"/>
                </a:lnTo>
                <a:lnTo>
                  <a:pt x="177" y="330"/>
                </a:lnTo>
                <a:lnTo>
                  <a:pt x="170" y="336"/>
                </a:lnTo>
                <a:lnTo>
                  <a:pt x="161" y="342"/>
                </a:lnTo>
                <a:lnTo>
                  <a:pt x="161" y="343"/>
                </a:lnTo>
                <a:lnTo>
                  <a:pt x="151" y="346"/>
                </a:lnTo>
                <a:lnTo>
                  <a:pt x="150" y="346"/>
                </a:lnTo>
                <a:lnTo>
                  <a:pt x="150" y="346"/>
                </a:lnTo>
                <a:lnTo>
                  <a:pt x="142" y="349"/>
                </a:lnTo>
                <a:lnTo>
                  <a:pt x="126" y="352"/>
                </a:lnTo>
                <a:lnTo>
                  <a:pt x="122" y="353"/>
                </a:lnTo>
                <a:lnTo>
                  <a:pt x="115" y="356"/>
                </a:lnTo>
                <a:lnTo>
                  <a:pt x="114" y="356"/>
                </a:lnTo>
                <a:lnTo>
                  <a:pt x="103" y="355"/>
                </a:lnTo>
                <a:lnTo>
                  <a:pt x="99" y="355"/>
                </a:lnTo>
                <a:lnTo>
                  <a:pt x="93" y="355"/>
                </a:lnTo>
                <a:lnTo>
                  <a:pt x="87" y="355"/>
                </a:lnTo>
                <a:lnTo>
                  <a:pt x="83" y="353"/>
                </a:lnTo>
                <a:lnTo>
                  <a:pt x="79" y="352"/>
                </a:lnTo>
                <a:lnTo>
                  <a:pt x="77" y="351"/>
                </a:lnTo>
                <a:lnTo>
                  <a:pt x="75" y="349"/>
                </a:lnTo>
                <a:lnTo>
                  <a:pt x="75" y="345"/>
                </a:lnTo>
                <a:lnTo>
                  <a:pt x="72" y="344"/>
                </a:lnTo>
                <a:lnTo>
                  <a:pt x="72" y="343"/>
                </a:lnTo>
                <a:lnTo>
                  <a:pt x="67" y="341"/>
                </a:lnTo>
                <a:lnTo>
                  <a:pt x="61" y="336"/>
                </a:lnTo>
                <a:lnTo>
                  <a:pt x="56" y="334"/>
                </a:lnTo>
                <a:lnTo>
                  <a:pt x="53" y="331"/>
                </a:lnTo>
                <a:lnTo>
                  <a:pt x="49" y="329"/>
                </a:lnTo>
                <a:lnTo>
                  <a:pt x="45" y="328"/>
                </a:lnTo>
                <a:lnTo>
                  <a:pt x="43" y="326"/>
                </a:lnTo>
                <a:lnTo>
                  <a:pt x="28" y="323"/>
                </a:lnTo>
                <a:lnTo>
                  <a:pt x="20" y="319"/>
                </a:lnTo>
                <a:lnTo>
                  <a:pt x="6" y="316"/>
                </a:lnTo>
                <a:lnTo>
                  <a:pt x="4" y="315"/>
                </a:lnTo>
                <a:lnTo>
                  <a:pt x="4" y="312"/>
                </a:lnTo>
                <a:lnTo>
                  <a:pt x="4" y="310"/>
                </a:lnTo>
                <a:lnTo>
                  <a:pt x="3" y="284"/>
                </a:lnTo>
                <a:lnTo>
                  <a:pt x="3" y="277"/>
                </a:lnTo>
                <a:lnTo>
                  <a:pt x="2" y="256"/>
                </a:lnTo>
                <a:lnTo>
                  <a:pt x="2" y="251"/>
                </a:lnTo>
                <a:lnTo>
                  <a:pt x="0" y="241"/>
                </a:lnTo>
                <a:lnTo>
                  <a:pt x="0" y="236"/>
                </a:lnTo>
                <a:lnTo>
                  <a:pt x="2" y="233"/>
                </a:lnTo>
                <a:lnTo>
                  <a:pt x="5" y="228"/>
                </a:lnTo>
                <a:lnTo>
                  <a:pt x="6" y="227"/>
                </a:lnTo>
                <a:lnTo>
                  <a:pt x="9" y="226"/>
                </a:lnTo>
                <a:lnTo>
                  <a:pt x="10" y="226"/>
                </a:lnTo>
                <a:lnTo>
                  <a:pt x="12" y="224"/>
                </a:lnTo>
                <a:lnTo>
                  <a:pt x="26" y="217"/>
                </a:lnTo>
                <a:lnTo>
                  <a:pt x="29" y="216"/>
                </a:lnTo>
                <a:lnTo>
                  <a:pt x="34" y="214"/>
                </a:lnTo>
                <a:lnTo>
                  <a:pt x="39" y="211"/>
                </a:lnTo>
                <a:lnTo>
                  <a:pt x="42" y="211"/>
                </a:lnTo>
                <a:lnTo>
                  <a:pt x="55" y="209"/>
                </a:lnTo>
                <a:lnTo>
                  <a:pt x="58" y="207"/>
                </a:lnTo>
                <a:lnTo>
                  <a:pt x="62" y="206"/>
                </a:lnTo>
                <a:lnTo>
                  <a:pt x="63" y="205"/>
                </a:lnTo>
                <a:lnTo>
                  <a:pt x="70" y="202"/>
                </a:lnTo>
                <a:lnTo>
                  <a:pt x="71" y="201"/>
                </a:lnTo>
                <a:lnTo>
                  <a:pt x="71" y="201"/>
                </a:lnTo>
                <a:lnTo>
                  <a:pt x="72" y="199"/>
                </a:lnTo>
                <a:lnTo>
                  <a:pt x="72" y="199"/>
                </a:lnTo>
                <a:lnTo>
                  <a:pt x="75" y="199"/>
                </a:lnTo>
                <a:lnTo>
                  <a:pt x="77" y="200"/>
                </a:lnTo>
                <a:lnTo>
                  <a:pt x="78" y="201"/>
                </a:lnTo>
                <a:lnTo>
                  <a:pt x="82" y="199"/>
                </a:lnTo>
                <a:lnTo>
                  <a:pt x="83" y="198"/>
                </a:lnTo>
                <a:lnTo>
                  <a:pt x="86" y="198"/>
                </a:lnTo>
                <a:lnTo>
                  <a:pt x="87" y="199"/>
                </a:lnTo>
                <a:lnTo>
                  <a:pt x="87" y="201"/>
                </a:lnTo>
                <a:lnTo>
                  <a:pt x="87" y="202"/>
                </a:lnTo>
                <a:lnTo>
                  <a:pt x="90" y="202"/>
                </a:lnTo>
                <a:lnTo>
                  <a:pt x="91" y="201"/>
                </a:lnTo>
                <a:lnTo>
                  <a:pt x="91" y="200"/>
                </a:lnTo>
                <a:lnTo>
                  <a:pt x="90" y="200"/>
                </a:lnTo>
                <a:lnTo>
                  <a:pt x="89" y="198"/>
                </a:lnTo>
                <a:lnTo>
                  <a:pt x="89" y="193"/>
                </a:lnTo>
                <a:lnTo>
                  <a:pt x="89" y="193"/>
                </a:lnTo>
                <a:lnTo>
                  <a:pt x="86" y="193"/>
                </a:lnTo>
                <a:lnTo>
                  <a:pt x="86" y="193"/>
                </a:lnTo>
                <a:lnTo>
                  <a:pt x="85" y="191"/>
                </a:lnTo>
                <a:lnTo>
                  <a:pt x="85" y="188"/>
                </a:lnTo>
                <a:lnTo>
                  <a:pt x="86" y="187"/>
                </a:lnTo>
                <a:lnTo>
                  <a:pt x="89" y="184"/>
                </a:lnTo>
                <a:lnTo>
                  <a:pt x="91" y="183"/>
                </a:lnTo>
                <a:lnTo>
                  <a:pt x="91" y="183"/>
                </a:lnTo>
                <a:lnTo>
                  <a:pt x="96" y="180"/>
                </a:lnTo>
                <a:lnTo>
                  <a:pt x="98" y="180"/>
                </a:lnTo>
                <a:lnTo>
                  <a:pt x="99" y="181"/>
                </a:lnTo>
                <a:lnTo>
                  <a:pt x="100" y="180"/>
                </a:lnTo>
                <a:lnTo>
                  <a:pt x="103" y="178"/>
                </a:lnTo>
                <a:lnTo>
                  <a:pt x="103" y="176"/>
                </a:lnTo>
                <a:lnTo>
                  <a:pt x="105" y="173"/>
                </a:lnTo>
                <a:lnTo>
                  <a:pt x="105" y="172"/>
                </a:lnTo>
                <a:lnTo>
                  <a:pt x="110" y="170"/>
                </a:lnTo>
                <a:lnTo>
                  <a:pt x="112" y="168"/>
                </a:lnTo>
                <a:lnTo>
                  <a:pt x="113" y="168"/>
                </a:lnTo>
                <a:lnTo>
                  <a:pt x="114" y="168"/>
                </a:lnTo>
                <a:lnTo>
                  <a:pt x="115" y="169"/>
                </a:lnTo>
                <a:lnTo>
                  <a:pt x="114" y="170"/>
                </a:lnTo>
                <a:lnTo>
                  <a:pt x="118" y="169"/>
                </a:lnTo>
                <a:lnTo>
                  <a:pt x="120" y="164"/>
                </a:lnTo>
                <a:lnTo>
                  <a:pt x="122" y="163"/>
                </a:lnTo>
                <a:lnTo>
                  <a:pt x="125" y="161"/>
                </a:lnTo>
                <a:lnTo>
                  <a:pt x="128" y="158"/>
                </a:lnTo>
                <a:lnTo>
                  <a:pt x="129" y="158"/>
                </a:lnTo>
                <a:lnTo>
                  <a:pt x="132" y="158"/>
                </a:lnTo>
                <a:lnTo>
                  <a:pt x="133" y="159"/>
                </a:lnTo>
                <a:lnTo>
                  <a:pt x="135" y="161"/>
                </a:lnTo>
                <a:lnTo>
                  <a:pt x="141" y="159"/>
                </a:lnTo>
                <a:lnTo>
                  <a:pt x="147" y="158"/>
                </a:lnTo>
                <a:lnTo>
                  <a:pt x="151" y="157"/>
                </a:lnTo>
                <a:lnTo>
                  <a:pt x="154" y="156"/>
                </a:lnTo>
                <a:lnTo>
                  <a:pt x="160" y="154"/>
                </a:lnTo>
                <a:lnTo>
                  <a:pt x="166" y="150"/>
                </a:lnTo>
                <a:lnTo>
                  <a:pt x="172" y="145"/>
                </a:lnTo>
                <a:lnTo>
                  <a:pt x="182" y="140"/>
                </a:lnTo>
                <a:lnTo>
                  <a:pt x="183" y="140"/>
                </a:lnTo>
                <a:lnTo>
                  <a:pt x="184" y="138"/>
                </a:lnTo>
                <a:lnTo>
                  <a:pt x="197" y="129"/>
                </a:lnTo>
                <a:lnTo>
                  <a:pt x="199" y="128"/>
                </a:lnTo>
                <a:lnTo>
                  <a:pt x="207" y="120"/>
                </a:lnTo>
                <a:lnTo>
                  <a:pt x="208" y="116"/>
                </a:lnTo>
                <a:lnTo>
                  <a:pt x="211" y="114"/>
                </a:lnTo>
                <a:lnTo>
                  <a:pt x="216" y="109"/>
                </a:lnTo>
                <a:lnTo>
                  <a:pt x="219" y="107"/>
                </a:lnTo>
                <a:lnTo>
                  <a:pt x="221" y="102"/>
                </a:lnTo>
                <a:lnTo>
                  <a:pt x="223" y="98"/>
                </a:lnTo>
                <a:lnTo>
                  <a:pt x="225" y="91"/>
                </a:lnTo>
                <a:lnTo>
                  <a:pt x="226" y="87"/>
                </a:lnTo>
                <a:lnTo>
                  <a:pt x="225" y="85"/>
                </a:lnTo>
                <a:lnTo>
                  <a:pt x="225" y="78"/>
                </a:lnTo>
                <a:lnTo>
                  <a:pt x="223" y="77"/>
                </a:lnTo>
                <a:lnTo>
                  <a:pt x="225" y="73"/>
                </a:lnTo>
                <a:lnTo>
                  <a:pt x="230" y="65"/>
                </a:lnTo>
                <a:lnTo>
                  <a:pt x="236" y="58"/>
                </a:lnTo>
                <a:lnTo>
                  <a:pt x="240" y="53"/>
                </a:lnTo>
                <a:lnTo>
                  <a:pt x="245" y="43"/>
                </a:lnTo>
                <a:lnTo>
                  <a:pt x="248" y="40"/>
                </a:lnTo>
                <a:lnTo>
                  <a:pt x="249" y="36"/>
                </a:lnTo>
                <a:lnTo>
                  <a:pt x="251" y="34"/>
                </a:lnTo>
                <a:lnTo>
                  <a:pt x="263" y="27"/>
                </a:lnTo>
                <a:lnTo>
                  <a:pt x="268" y="22"/>
                </a:lnTo>
                <a:lnTo>
                  <a:pt x="271" y="21"/>
                </a:lnTo>
                <a:lnTo>
                  <a:pt x="275" y="20"/>
                </a:lnTo>
                <a:lnTo>
                  <a:pt x="278" y="19"/>
                </a:lnTo>
                <a:lnTo>
                  <a:pt x="280" y="17"/>
                </a:lnTo>
                <a:lnTo>
                  <a:pt x="283" y="14"/>
                </a:lnTo>
                <a:lnTo>
                  <a:pt x="287" y="13"/>
                </a:lnTo>
                <a:lnTo>
                  <a:pt x="292" y="12"/>
                </a:lnTo>
                <a:lnTo>
                  <a:pt x="294" y="11"/>
                </a:lnTo>
                <a:lnTo>
                  <a:pt x="298" y="7"/>
                </a:lnTo>
                <a:lnTo>
                  <a:pt x="298" y="5"/>
                </a:lnTo>
                <a:lnTo>
                  <a:pt x="298" y="5"/>
                </a:lnTo>
                <a:lnTo>
                  <a:pt x="300" y="4"/>
                </a:lnTo>
                <a:lnTo>
                  <a:pt x="302" y="1"/>
                </a:lnTo>
                <a:lnTo>
                  <a:pt x="305" y="0"/>
                </a:lnTo>
                <a:lnTo>
                  <a:pt x="306" y="1"/>
                </a:lnTo>
                <a:lnTo>
                  <a:pt x="313" y="5"/>
                </a:lnTo>
                <a:lnTo>
                  <a:pt x="316" y="5"/>
                </a:lnTo>
                <a:lnTo>
                  <a:pt x="337" y="5"/>
                </a:lnTo>
                <a:lnTo>
                  <a:pt x="342" y="6"/>
                </a:lnTo>
                <a:lnTo>
                  <a:pt x="351" y="7"/>
                </a:lnTo>
                <a:lnTo>
                  <a:pt x="367" y="14"/>
                </a:lnTo>
                <a:lnTo>
                  <a:pt x="380" y="18"/>
                </a:lnTo>
                <a:lnTo>
                  <a:pt x="385" y="21"/>
                </a:lnTo>
                <a:lnTo>
                  <a:pt x="389" y="22"/>
                </a:lnTo>
                <a:lnTo>
                  <a:pt x="392" y="23"/>
                </a:lnTo>
                <a:lnTo>
                  <a:pt x="399" y="25"/>
                </a:lnTo>
                <a:lnTo>
                  <a:pt x="406" y="27"/>
                </a:lnTo>
                <a:lnTo>
                  <a:pt x="412" y="29"/>
                </a:lnTo>
                <a:lnTo>
                  <a:pt x="414" y="30"/>
                </a:lnTo>
                <a:lnTo>
                  <a:pt x="417" y="32"/>
                </a:lnTo>
                <a:lnTo>
                  <a:pt x="421" y="32"/>
                </a:lnTo>
                <a:lnTo>
                  <a:pt x="423" y="33"/>
                </a:lnTo>
                <a:lnTo>
                  <a:pt x="434" y="42"/>
                </a:lnTo>
                <a:lnTo>
                  <a:pt x="438" y="46"/>
                </a:lnTo>
                <a:lnTo>
                  <a:pt x="443" y="48"/>
                </a:lnTo>
                <a:lnTo>
                  <a:pt x="451" y="55"/>
                </a:lnTo>
                <a:lnTo>
                  <a:pt x="458" y="62"/>
                </a:lnTo>
                <a:lnTo>
                  <a:pt x="462" y="64"/>
                </a:lnTo>
                <a:lnTo>
                  <a:pt x="465" y="66"/>
                </a:lnTo>
                <a:lnTo>
                  <a:pt x="468" y="69"/>
                </a:lnTo>
                <a:lnTo>
                  <a:pt x="473" y="72"/>
                </a:lnTo>
                <a:lnTo>
                  <a:pt x="475" y="73"/>
                </a:lnTo>
                <a:lnTo>
                  <a:pt x="481" y="78"/>
                </a:lnTo>
                <a:lnTo>
                  <a:pt x="487" y="82"/>
                </a:lnTo>
                <a:lnTo>
                  <a:pt x="492" y="83"/>
                </a:lnTo>
                <a:lnTo>
                  <a:pt x="494" y="84"/>
                </a:lnTo>
                <a:lnTo>
                  <a:pt x="495" y="85"/>
                </a:lnTo>
                <a:lnTo>
                  <a:pt x="496" y="85"/>
                </a:lnTo>
                <a:lnTo>
                  <a:pt x="500" y="87"/>
                </a:lnTo>
                <a:lnTo>
                  <a:pt x="504" y="91"/>
                </a:lnTo>
                <a:lnTo>
                  <a:pt x="508" y="93"/>
                </a:lnTo>
                <a:lnTo>
                  <a:pt x="520" y="100"/>
                </a:lnTo>
                <a:lnTo>
                  <a:pt x="522" y="102"/>
                </a:lnTo>
                <a:lnTo>
                  <a:pt x="523" y="106"/>
                </a:lnTo>
                <a:lnTo>
                  <a:pt x="523" y="118"/>
                </a:lnTo>
                <a:lnTo>
                  <a:pt x="522" y="122"/>
                </a:lnTo>
                <a:lnTo>
                  <a:pt x="521" y="123"/>
                </a:lnTo>
                <a:lnTo>
                  <a:pt x="516" y="129"/>
                </a:lnTo>
                <a:lnTo>
                  <a:pt x="511" y="132"/>
                </a:lnTo>
                <a:lnTo>
                  <a:pt x="504" y="137"/>
                </a:lnTo>
                <a:lnTo>
                  <a:pt x="499" y="143"/>
                </a:lnTo>
                <a:lnTo>
                  <a:pt x="495" y="145"/>
                </a:lnTo>
                <a:lnTo>
                  <a:pt x="489" y="150"/>
                </a:lnTo>
                <a:lnTo>
                  <a:pt x="485" y="154"/>
                </a:lnTo>
                <a:lnTo>
                  <a:pt x="479" y="158"/>
                </a:lnTo>
                <a:lnTo>
                  <a:pt x="475" y="159"/>
                </a:lnTo>
                <a:lnTo>
                  <a:pt x="467" y="164"/>
                </a:lnTo>
                <a:lnTo>
                  <a:pt x="456" y="169"/>
                </a:lnTo>
                <a:lnTo>
                  <a:pt x="456" y="170"/>
                </a:lnTo>
              </a:path>
            </a:pathLst>
          </a:custGeom>
          <a:solidFill>
            <a:schemeClr val="bg1"/>
          </a:solidFill>
          <a:ln w="1588">
            <a:solidFill>
              <a:schemeClr val="tx2">
                <a:lumMod val="40000"/>
                <a:lumOff val="60000"/>
              </a:schemeClr>
            </a:solidFill>
            <a:prstDash val="solid"/>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p:nvSpPr>
        <p:spPr bwMode="auto">
          <a:xfrm>
            <a:off x="2147888" y="390525"/>
            <a:ext cx="3078163" cy="2386013"/>
          </a:xfrm>
          <a:custGeom>
            <a:avLst/>
            <a:gdLst>
              <a:gd name="T0" fmla="*/ 1152 w 1939"/>
              <a:gd name="T1" fmla="*/ 1187 h 1503"/>
              <a:gd name="T2" fmla="*/ 1080 w 1939"/>
              <a:gd name="T3" fmla="*/ 1185 h 1503"/>
              <a:gd name="T4" fmla="*/ 975 w 1939"/>
              <a:gd name="T5" fmla="*/ 1198 h 1503"/>
              <a:gd name="T6" fmla="*/ 856 w 1939"/>
              <a:gd name="T7" fmla="*/ 1273 h 1503"/>
              <a:gd name="T8" fmla="*/ 791 w 1939"/>
              <a:gd name="T9" fmla="*/ 1295 h 1503"/>
              <a:gd name="T10" fmla="*/ 757 w 1939"/>
              <a:gd name="T11" fmla="*/ 1362 h 1503"/>
              <a:gd name="T12" fmla="*/ 689 w 1939"/>
              <a:gd name="T13" fmla="*/ 1364 h 1503"/>
              <a:gd name="T14" fmla="*/ 632 w 1939"/>
              <a:gd name="T15" fmla="*/ 1390 h 1503"/>
              <a:gd name="T16" fmla="*/ 576 w 1939"/>
              <a:gd name="T17" fmla="*/ 1344 h 1503"/>
              <a:gd name="T18" fmla="*/ 514 w 1939"/>
              <a:gd name="T19" fmla="*/ 1331 h 1503"/>
              <a:gd name="T20" fmla="*/ 421 w 1939"/>
              <a:gd name="T21" fmla="*/ 1314 h 1503"/>
              <a:gd name="T22" fmla="*/ 360 w 1939"/>
              <a:gd name="T23" fmla="*/ 1305 h 1503"/>
              <a:gd name="T24" fmla="*/ 292 w 1939"/>
              <a:gd name="T25" fmla="*/ 1242 h 1503"/>
              <a:gd name="T26" fmla="*/ 232 w 1939"/>
              <a:gd name="T27" fmla="*/ 1182 h 1503"/>
              <a:gd name="T28" fmla="*/ 186 w 1939"/>
              <a:gd name="T29" fmla="*/ 1061 h 1503"/>
              <a:gd name="T30" fmla="*/ 166 w 1939"/>
              <a:gd name="T31" fmla="*/ 934 h 1503"/>
              <a:gd name="T32" fmla="*/ 138 w 1939"/>
              <a:gd name="T33" fmla="*/ 844 h 1503"/>
              <a:gd name="T34" fmla="*/ 51 w 1939"/>
              <a:gd name="T35" fmla="*/ 769 h 1503"/>
              <a:gd name="T36" fmla="*/ 4 w 1939"/>
              <a:gd name="T37" fmla="*/ 674 h 1503"/>
              <a:gd name="T38" fmla="*/ 52 w 1939"/>
              <a:gd name="T39" fmla="*/ 618 h 1503"/>
              <a:gd name="T40" fmla="*/ 63 w 1939"/>
              <a:gd name="T41" fmla="*/ 522 h 1503"/>
              <a:gd name="T42" fmla="*/ 83 w 1939"/>
              <a:gd name="T43" fmla="*/ 408 h 1503"/>
              <a:gd name="T44" fmla="*/ 166 w 1939"/>
              <a:gd name="T45" fmla="*/ 334 h 1503"/>
              <a:gd name="T46" fmla="*/ 221 w 1939"/>
              <a:gd name="T47" fmla="*/ 270 h 1503"/>
              <a:gd name="T48" fmla="*/ 232 w 1939"/>
              <a:gd name="T49" fmla="*/ 185 h 1503"/>
              <a:gd name="T50" fmla="*/ 205 w 1939"/>
              <a:gd name="T51" fmla="*/ 93 h 1503"/>
              <a:gd name="T52" fmla="*/ 253 w 1939"/>
              <a:gd name="T53" fmla="*/ 40 h 1503"/>
              <a:gd name="T54" fmla="*/ 327 w 1939"/>
              <a:gd name="T55" fmla="*/ 5 h 1503"/>
              <a:gd name="T56" fmla="*/ 416 w 1939"/>
              <a:gd name="T57" fmla="*/ 49 h 1503"/>
              <a:gd name="T58" fmla="*/ 462 w 1939"/>
              <a:gd name="T59" fmla="*/ 118 h 1503"/>
              <a:gd name="T60" fmla="*/ 471 w 1939"/>
              <a:gd name="T61" fmla="*/ 204 h 1503"/>
              <a:gd name="T62" fmla="*/ 552 w 1939"/>
              <a:gd name="T63" fmla="*/ 291 h 1503"/>
              <a:gd name="T64" fmla="*/ 566 w 1939"/>
              <a:gd name="T65" fmla="*/ 392 h 1503"/>
              <a:gd name="T66" fmla="*/ 605 w 1939"/>
              <a:gd name="T67" fmla="*/ 477 h 1503"/>
              <a:gd name="T68" fmla="*/ 627 w 1939"/>
              <a:gd name="T69" fmla="*/ 574 h 1503"/>
              <a:gd name="T70" fmla="*/ 734 w 1939"/>
              <a:gd name="T71" fmla="*/ 661 h 1503"/>
              <a:gd name="T72" fmla="*/ 795 w 1939"/>
              <a:gd name="T73" fmla="*/ 641 h 1503"/>
              <a:gd name="T74" fmla="*/ 860 w 1939"/>
              <a:gd name="T75" fmla="*/ 617 h 1503"/>
              <a:gd name="T76" fmla="*/ 953 w 1939"/>
              <a:gd name="T77" fmla="*/ 623 h 1503"/>
              <a:gd name="T78" fmla="*/ 1046 w 1939"/>
              <a:gd name="T79" fmla="*/ 678 h 1503"/>
              <a:gd name="T80" fmla="*/ 1086 w 1939"/>
              <a:gd name="T81" fmla="*/ 804 h 1503"/>
              <a:gd name="T82" fmla="*/ 1125 w 1939"/>
              <a:gd name="T83" fmla="*/ 902 h 1503"/>
              <a:gd name="T84" fmla="*/ 1205 w 1939"/>
              <a:gd name="T85" fmla="*/ 917 h 1503"/>
              <a:gd name="T86" fmla="*/ 1226 w 1939"/>
              <a:gd name="T87" fmla="*/ 990 h 1503"/>
              <a:gd name="T88" fmla="*/ 1277 w 1939"/>
              <a:gd name="T89" fmla="*/ 1062 h 1503"/>
              <a:gd name="T90" fmla="*/ 1387 w 1939"/>
              <a:gd name="T91" fmla="*/ 1129 h 1503"/>
              <a:gd name="T92" fmla="*/ 1472 w 1939"/>
              <a:gd name="T93" fmla="*/ 1148 h 1503"/>
              <a:gd name="T94" fmla="*/ 1573 w 1939"/>
              <a:gd name="T95" fmla="*/ 1133 h 1503"/>
              <a:gd name="T96" fmla="*/ 1686 w 1939"/>
              <a:gd name="T97" fmla="*/ 1055 h 1503"/>
              <a:gd name="T98" fmla="*/ 1770 w 1939"/>
              <a:gd name="T99" fmla="*/ 1099 h 1503"/>
              <a:gd name="T100" fmla="*/ 1823 w 1939"/>
              <a:gd name="T101" fmla="*/ 1144 h 1503"/>
              <a:gd name="T102" fmla="*/ 1905 w 1939"/>
              <a:gd name="T103" fmla="*/ 1226 h 1503"/>
              <a:gd name="T104" fmla="*/ 1905 w 1939"/>
              <a:gd name="T105" fmla="*/ 1259 h 1503"/>
              <a:gd name="T106" fmla="*/ 1846 w 1939"/>
              <a:gd name="T107" fmla="*/ 1292 h 1503"/>
              <a:gd name="T108" fmla="*/ 1840 w 1939"/>
              <a:gd name="T109" fmla="*/ 1347 h 1503"/>
              <a:gd name="T110" fmla="*/ 1881 w 1939"/>
              <a:gd name="T111" fmla="*/ 1433 h 1503"/>
              <a:gd name="T112" fmla="*/ 1845 w 1939"/>
              <a:gd name="T113" fmla="*/ 1484 h 1503"/>
              <a:gd name="T114" fmla="*/ 1759 w 1939"/>
              <a:gd name="T115" fmla="*/ 1471 h 1503"/>
              <a:gd name="T116" fmla="*/ 1658 w 1939"/>
              <a:gd name="T117" fmla="*/ 1414 h 1503"/>
              <a:gd name="T118" fmla="*/ 1547 w 1939"/>
              <a:gd name="T119" fmla="*/ 1362 h 1503"/>
              <a:gd name="T120" fmla="*/ 1465 w 1939"/>
              <a:gd name="T121" fmla="*/ 1343 h 1503"/>
              <a:gd name="T122" fmla="*/ 1400 w 1939"/>
              <a:gd name="T123" fmla="*/ 1271 h 1503"/>
              <a:gd name="T124" fmla="*/ 1299 w 1939"/>
              <a:gd name="T125" fmla="*/ 1248 h 1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39" h="1503">
                <a:moveTo>
                  <a:pt x="1259" y="1198"/>
                </a:moveTo>
                <a:lnTo>
                  <a:pt x="1256" y="1193"/>
                </a:lnTo>
                <a:lnTo>
                  <a:pt x="1255" y="1191"/>
                </a:lnTo>
                <a:lnTo>
                  <a:pt x="1252" y="1189"/>
                </a:lnTo>
                <a:lnTo>
                  <a:pt x="1249" y="1186"/>
                </a:lnTo>
                <a:lnTo>
                  <a:pt x="1245" y="1183"/>
                </a:lnTo>
                <a:lnTo>
                  <a:pt x="1238" y="1180"/>
                </a:lnTo>
                <a:lnTo>
                  <a:pt x="1228" y="1178"/>
                </a:lnTo>
                <a:lnTo>
                  <a:pt x="1220" y="1177"/>
                </a:lnTo>
                <a:lnTo>
                  <a:pt x="1215" y="1176"/>
                </a:lnTo>
                <a:lnTo>
                  <a:pt x="1212" y="1177"/>
                </a:lnTo>
                <a:lnTo>
                  <a:pt x="1207" y="1177"/>
                </a:lnTo>
                <a:lnTo>
                  <a:pt x="1200" y="1176"/>
                </a:lnTo>
                <a:lnTo>
                  <a:pt x="1194" y="1176"/>
                </a:lnTo>
                <a:lnTo>
                  <a:pt x="1190" y="1177"/>
                </a:lnTo>
                <a:lnTo>
                  <a:pt x="1185" y="1178"/>
                </a:lnTo>
                <a:lnTo>
                  <a:pt x="1184" y="1178"/>
                </a:lnTo>
                <a:lnTo>
                  <a:pt x="1177" y="1179"/>
                </a:lnTo>
                <a:lnTo>
                  <a:pt x="1173" y="1180"/>
                </a:lnTo>
                <a:lnTo>
                  <a:pt x="1167" y="1182"/>
                </a:lnTo>
                <a:lnTo>
                  <a:pt x="1164" y="1184"/>
                </a:lnTo>
                <a:lnTo>
                  <a:pt x="1161" y="1185"/>
                </a:lnTo>
                <a:lnTo>
                  <a:pt x="1158" y="1186"/>
                </a:lnTo>
                <a:lnTo>
                  <a:pt x="1157" y="1185"/>
                </a:lnTo>
                <a:lnTo>
                  <a:pt x="1156" y="1186"/>
                </a:lnTo>
                <a:lnTo>
                  <a:pt x="1155" y="1186"/>
                </a:lnTo>
                <a:lnTo>
                  <a:pt x="1152" y="1187"/>
                </a:lnTo>
                <a:lnTo>
                  <a:pt x="1150" y="1187"/>
                </a:lnTo>
                <a:lnTo>
                  <a:pt x="1148" y="1187"/>
                </a:lnTo>
                <a:lnTo>
                  <a:pt x="1145" y="1189"/>
                </a:lnTo>
                <a:lnTo>
                  <a:pt x="1144" y="1189"/>
                </a:lnTo>
                <a:lnTo>
                  <a:pt x="1143" y="1189"/>
                </a:lnTo>
                <a:lnTo>
                  <a:pt x="1142" y="1187"/>
                </a:lnTo>
                <a:lnTo>
                  <a:pt x="1140" y="1190"/>
                </a:lnTo>
                <a:lnTo>
                  <a:pt x="1137" y="1190"/>
                </a:lnTo>
                <a:lnTo>
                  <a:pt x="1134" y="1190"/>
                </a:lnTo>
                <a:lnTo>
                  <a:pt x="1131" y="1189"/>
                </a:lnTo>
                <a:lnTo>
                  <a:pt x="1128" y="1187"/>
                </a:lnTo>
                <a:lnTo>
                  <a:pt x="1126" y="1187"/>
                </a:lnTo>
                <a:lnTo>
                  <a:pt x="1122" y="1187"/>
                </a:lnTo>
                <a:lnTo>
                  <a:pt x="1118" y="1189"/>
                </a:lnTo>
                <a:lnTo>
                  <a:pt x="1113" y="1191"/>
                </a:lnTo>
                <a:lnTo>
                  <a:pt x="1109" y="1193"/>
                </a:lnTo>
                <a:lnTo>
                  <a:pt x="1107" y="1194"/>
                </a:lnTo>
                <a:lnTo>
                  <a:pt x="1105" y="1196"/>
                </a:lnTo>
                <a:lnTo>
                  <a:pt x="1101" y="1197"/>
                </a:lnTo>
                <a:lnTo>
                  <a:pt x="1097" y="1198"/>
                </a:lnTo>
                <a:lnTo>
                  <a:pt x="1094" y="1197"/>
                </a:lnTo>
                <a:lnTo>
                  <a:pt x="1093" y="1196"/>
                </a:lnTo>
                <a:lnTo>
                  <a:pt x="1092" y="1192"/>
                </a:lnTo>
                <a:lnTo>
                  <a:pt x="1090" y="1189"/>
                </a:lnTo>
                <a:lnTo>
                  <a:pt x="1089" y="1187"/>
                </a:lnTo>
                <a:lnTo>
                  <a:pt x="1084" y="1185"/>
                </a:lnTo>
                <a:lnTo>
                  <a:pt x="1080" y="1185"/>
                </a:lnTo>
                <a:lnTo>
                  <a:pt x="1076" y="1185"/>
                </a:lnTo>
                <a:lnTo>
                  <a:pt x="1073" y="1185"/>
                </a:lnTo>
                <a:lnTo>
                  <a:pt x="1069" y="1185"/>
                </a:lnTo>
                <a:lnTo>
                  <a:pt x="1064" y="1186"/>
                </a:lnTo>
                <a:lnTo>
                  <a:pt x="1059" y="1187"/>
                </a:lnTo>
                <a:lnTo>
                  <a:pt x="1056" y="1187"/>
                </a:lnTo>
                <a:lnTo>
                  <a:pt x="1053" y="1189"/>
                </a:lnTo>
                <a:lnTo>
                  <a:pt x="1049" y="1187"/>
                </a:lnTo>
                <a:lnTo>
                  <a:pt x="1046" y="1186"/>
                </a:lnTo>
                <a:lnTo>
                  <a:pt x="1043" y="1186"/>
                </a:lnTo>
                <a:lnTo>
                  <a:pt x="1042" y="1187"/>
                </a:lnTo>
                <a:lnTo>
                  <a:pt x="1035" y="1187"/>
                </a:lnTo>
                <a:lnTo>
                  <a:pt x="1032" y="1187"/>
                </a:lnTo>
                <a:lnTo>
                  <a:pt x="1028" y="1186"/>
                </a:lnTo>
                <a:lnTo>
                  <a:pt x="1025" y="1186"/>
                </a:lnTo>
                <a:lnTo>
                  <a:pt x="1023" y="1185"/>
                </a:lnTo>
                <a:lnTo>
                  <a:pt x="1021" y="1184"/>
                </a:lnTo>
                <a:lnTo>
                  <a:pt x="1016" y="1184"/>
                </a:lnTo>
                <a:lnTo>
                  <a:pt x="1014" y="1184"/>
                </a:lnTo>
                <a:lnTo>
                  <a:pt x="1010" y="1184"/>
                </a:lnTo>
                <a:lnTo>
                  <a:pt x="1007" y="1185"/>
                </a:lnTo>
                <a:lnTo>
                  <a:pt x="1005" y="1186"/>
                </a:lnTo>
                <a:lnTo>
                  <a:pt x="1000" y="1187"/>
                </a:lnTo>
                <a:lnTo>
                  <a:pt x="996" y="1189"/>
                </a:lnTo>
                <a:lnTo>
                  <a:pt x="992" y="1190"/>
                </a:lnTo>
                <a:lnTo>
                  <a:pt x="984" y="1193"/>
                </a:lnTo>
                <a:lnTo>
                  <a:pt x="975" y="1198"/>
                </a:lnTo>
                <a:lnTo>
                  <a:pt x="969" y="1201"/>
                </a:lnTo>
                <a:lnTo>
                  <a:pt x="963" y="1204"/>
                </a:lnTo>
                <a:lnTo>
                  <a:pt x="957" y="1207"/>
                </a:lnTo>
                <a:lnTo>
                  <a:pt x="954" y="1210"/>
                </a:lnTo>
                <a:lnTo>
                  <a:pt x="948" y="1213"/>
                </a:lnTo>
                <a:lnTo>
                  <a:pt x="944" y="1215"/>
                </a:lnTo>
                <a:lnTo>
                  <a:pt x="940" y="1219"/>
                </a:lnTo>
                <a:lnTo>
                  <a:pt x="939" y="1220"/>
                </a:lnTo>
                <a:lnTo>
                  <a:pt x="934" y="1221"/>
                </a:lnTo>
                <a:lnTo>
                  <a:pt x="929" y="1223"/>
                </a:lnTo>
                <a:lnTo>
                  <a:pt x="926" y="1226"/>
                </a:lnTo>
                <a:lnTo>
                  <a:pt x="925" y="1226"/>
                </a:lnTo>
                <a:lnTo>
                  <a:pt x="922" y="1228"/>
                </a:lnTo>
                <a:lnTo>
                  <a:pt x="921" y="1230"/>
                </a:lnTo>
                <a:lnTo>
                  <a:pt x="918" y="1232"/>
                </a:lnTo>
                <a:lnTo>
                  <a:pt x="912" y="1235"/>
                </a:lnTo>
                <a:lnTo>
                  <a:pt x="907" y="1239"/>
                </a:lnTo>
                <a:lnTo>
                  <a:pt x="903" y="1241"/>
                </a:lnTo>
                <a:lnTo>
                  <a:pt x="898" y="1243"/>
                </a:lnTo>
                <a:lnTo>
                  <a:pt x="892" y="1247"/>
                </a:lnTo>
                <a:lnTo>
                  <a:pt x="888" y="1251"/>
                </a:lnTo>
                <a:lnTo>
                  <a:pt x="883" y="1255"/>
                </a:lnTo>
                <a:lnTo>
                  <a:pt x="877" y="1258"/>
                </a:lnTo>
                <a:lnTo>
                  <a:pt x="872" y="1263"/>
                </a:lnTo>
                <a:lnTo>
                  <a:pt x="867" y="1265"/>
                </a:lnTo>
                <a:lnTo>
                  <a:pt x="862" y="1269"/>
                </a:lnTo>
                <a:lnTo>
                  <a:pt x="856" y="1273"/>
                </a:lnTo>
                <a:lnTo>
                  <a:pt x="852" y="1277"/>
                </a:lnTo>
                <a:lnTo>
                  <a:pt x="849" y="1280"/>
                </a:lnTo>
                <a:lnTo>
                  <a:pt x="846" y="1287"/>
                </a:lnTo>
                <a:lnTo>
                  <a:pt x="845" y="1290"/>
                </a:lnTo>
                <a:lnTo>
                  <a:pt x="842" y="1291"/>
                </a:lnTo>
                <a:lnTo>
                  <a:pt x="842" y="1290"/>
                </a:lnTo>
                <a:lnTo>
                  <a:pt x="835" y="1289"/>
                </a:lnTo>
                <a:lnTo>
                  <a:pt x="832" y="1289"/>
                </a:lnTo>
                <a:lnTo>
                  <a:pt x="827" y="1290"/>
                </a:lnTo>
                <a:lnTo>
                  <a:pt x="823" y="1292"/>
                </a:lnTo>
                <a:lnTo>
                  <a:pt x="820" y="1294"/>
                </a:lnTo>
                <a:lnTo>
                  <a:pt x="817" y="1293"/>
                </a:lnTo>
                <a:lnTo>
                  <a:pt x="814" y="1293"/>
                </a:lnTo>
                <a:lnTo>
                  <a:pt x="811" y="1292"/>
                </a:lnTo>
                <a:lnTo>
                  <a:pt x="809" y="1292"/>
                </a:lnTo>
                <a:lnTo>
                  <a:pt x="806" y="1294"/>
                </a:lnTo>
                <a:lnTo>
                  <a:pt x="806" y="1298"/>
                </a:lnTo>
                <a:lnTo>
                  <a:pt x="806" y="1299"/>
                </a:lnTo>
                <a:lnTo>
                  <a:pt x="805" y="1302"/>
                </a:lnTo>
                <a:lnTo>
                  <a:pt x="802" y="1304"/>
                </a:lnTo>
                <a:lnTo>
                  <a:pt x="798" y="1302"/>
                </a:lnTo>
                <a:lnTo>
                  <a:pt x="798" y="1301"/>
                </a:lnTo>
                <a:lnTo>
                  <a:pt x="799" y="1299"/>
                </a:lnTo>
                <a:lnTo>
                  <a:pt x="798" y="1298"/>
                </a:lnTo>
                <a:lnTo>
                  <a:pt x="796" y="1297"/>
                </a:lnTo>
                <a:lnTo>
                  <a:pt x="793" y="1295"/>
                </a:lnTo>
                <a:lnTo>
                  <a:pt x="791" y="1295"/>
                </a:lnTo>
                <a:lnTo>
                  <a:pt x="788" y="1295"/>
                </a:lnTo>
                <a:lnTo>
                  <a:pt x="785" y="1297"/>
                </a:lnTo>
                <a:lnTo>
                  <a:pt x="784" y="1299"/>
                </a:lnTo>
                <a:lnTo>
                  <a:pt x="781" y="1301"/>
                </a:lnTo>
                <a:lnTo>
                  <a:pt x="777" y="1304"/>
                </a:lnTo>
                <a:lnTo>
                  <a:pt x="775" y="1307"/>
                </a:lnTo>
                <a:lnTo>
                  <a:pt x="773" y="1311"/>
                </a:lnTo>
                <a:lnTo>
                  <a:pt x="771" y="1315"/>
                </a:lnTo>
                <a:lnTo>
                  <a:pt x="769" y="1318"/>
                </a:lnTo>
                <a:lnTo>
                  <a:pt x="768" y="1316"/>
                </a:lnTo>
                <a:lnTo>
                  <a:pt x="767" y="1316"/>
                </a:lnTo>
                <a:lnTo>
                  <a:pt x="766" y="1318"/>
                </a:lnTo>
                <a:lnTo>
                  <a:pt x="763" y="1323"/>
                </a:lnTo>
                <a:lnTo>
                  <a:pt x="762" y="1328"/>
                </a:lnTo>
                <a:lnTo>
                  <a:pt x="760" y="1330"/>
                </a:lnTo>
                <a:lnTo>
                  <a:pt x="757" y="1331"/>
                </a:lnTo>
                <a:lnTo>
                  <a:pt x="754" y="1331"/>
                </a:lnTo>
                <a:lnTo>
                  <a:pt x="752" y="1333"/>
                </a:lnTo>
                <a:lnTo>
                  <a:pt x="751" y="1335"/>
                </a:lnTo>
                <a:lnTo>
                  <a:pt x="751" y="1336"/>
                </a:lnTo>
                <a:lnTo>
                  <a:pt x="751" y="1340"/>
                </a:lnTo>
                <a:lnTo>
                  <a:pt x="752" y="1341"/>
                </a:lnTo>
                <a:lnTo>
                  <a:pt x="753" y="1344"/>
                </a:lnTo>
                <a:lnTo>
                  <a:pt x="754" y="1348"/>
                </a:lnTo>
                <a:lnTo>
                  <a:pt x="754" y="1349"/>
                </a:lnTo>
                <a:lnTo>
                  <a:pt x="756" y="1355"/>
                </a:lnTo>
                <a:lnTo>
                  <a:pt x="757" y="1362"/>
                </a:lnTo>
                <a:lnTo>
                  <a:pt x="759" y="1367"/>
                </a:lnTo>
                <a:lnTo>
                  <a:pt x="761" y="1372"/>
                </a:lnTo>
                <a:lnTo>
                  <a:pt x="764" y="1374"/>
                </a:lnTo>
                <a:lnTo>
                  <a:pt x="764" y="1376"/>
                </a:lnTo>
                <a:lnTo>
                  <a:pt x="763" y="1377"/>
                </a:lnTo>
                <a:lnTo>
                  <a:pt x="762" y="1378"/>
                </a:lnTo>
                <a:lnTo>
                  <a:pt x="759" y="1380"/>
                </a:lnTo>
                <a:lnTo>
                  <a:pt x="755" y="1380"/>
                </a:lnTo>
                <a:lnTo>
                  <a:pt x="752" y="1378"/>
                </a:lnTo>
                <a:lnTo>
                  <a:pt x="747" y="1378"/>
                </a:lnTo>
                <a:lnTo>
                  <a:pt x="744" y="1380"/>
                </a:lnTo>
                <a:lnTo>
                  <a:pt x="740" y="1383"/>
                </a:lnTo>
                <a:lnTo>
                  <a:pt x="735" y="1386"/>
                </a:lnTo>
                <a:lnTo>
                  <a:pt x="731" y="1386"/>
                </a:lnTo>
                <a:lnTo>
                  <a:pt x="727" y="1384"/>
                </a:lnTo>
                <a:lnTo>
                  <a:pt x="724" y="1381"/>
                </a:lnTo>
                <a:lnTo>
                  <a:pt x="723" y="1381"/>
                </a:lnTo>
                <a:lnTo>
                  <a:pt x="720" y="1378"/>
                </a:lnTo>
                <a:lnTo>
                  <a:pt x="718" y="1374"/>
                </a:lnTo>
                <a:lnTo>
                  <a:pt x="716" y="1370"/>
                </a:lnTo>
                <a:lnTo>
                  <a:pt x="712" y="1366"/>
                </a:lnTo>
                <a:lnTo>
                  <a:pt x="709" y="1364"/>
                </a:lnTo>
                <a:lnTo>
                  <a:pt x="706" y="1362"/>
                </a:lnTo>
                <a:lnTo>
                  <a:pt x="702" y="1359"/>
                </a:lnTo>
                <a:lnTo>
                  <a:pt x="696" y="1359"/>
                </a:lnTo>
                <a:lnTo>
                  <a:pt x="691" y="1361"/>
                </a:lnTo>
                <a:lnTo>
                  <a:pt x="689" y="1364"/>
                </a:lnTo>
                <a:lnTo>
                  <a:pt x="687" y="1366"/>
                </a:lnTo>
                <a:lnTo>
                  <a:pt x="685" y="1369"/>
                </a:lnTo>
                <a:lnTo>
                  <a:pt x="684" y="1373"/>
                </a:lnTo>
                <a:lnTo>
                  <a:pt x="682" y="1378"/>
                </a:lnTo>
                <a:lnTo>
                  <a:pt x="681" y="1381"/>
                </a:lnTo>
                <a:lnTo>
                  <a:pt x="678" y="1386"/>
                </a:lnTo>
                <a:lnTo>
                  <a:pt x="675" y="1391"/>
                </a:lnTo>
                <a:lnTo>
                  <a:pt x="672" y="1393"/>
                </a:lnTo>
                <a:lnTo>
                  <a:pt x="669" y="1391"/>
                </a:lnTo>
                <a:lnTo>
                  <a:pt x="669" y="1388"/>
                </a:lnTo>
                <a:lnTo>
                  <a:pt x="670" y="1385"/>
                </a:lnTo>
                <a:lnTo>
                  <a:pt x="669" y="1383"/>
                </a:lnTo>
                <a:lnTo>
                  <a:pt x="668" y="1381"/>
                </a:lnTo>
                <a:lnTo>
                  <a:pt x="665" y="1380"/>
                </a:lnTo>
                <a:lnTo>
                  <a:pt x="661" y="1379"/>
                </a:lnTo>
                <a:lnTo>
                  <a:pt x="659" y="1380"/>
                </a:lnTo>
                <a:lnTo>
                  <a:pt x="658" y="1381"/>
                </a:lnTo>
                <a:lnTo>
                  <a:pt x="658" y="1383"/>
                </a:lnTo>
                <a:lnTo>
                  <a:pt x="655" y="1385"/>
                </a:lnTo>
                <a:lnTo>
                  <a:pt x="654" y="1385"/>
                </a:lnTo>
                <a:lnTo>
                  <a:pt x="652" y="1385"/>
                </a:lnTo>
                <a:lnTo>
                  <a:pt x="649" y="1385"/>
                </a:lnTo>
                <a:lnTo>
                  <a:pt x="646" y="1385"/>
                </a:lnTo>
                <a:lnTo>
                  <a:pt x="642" y="1386"/>
                </a:lnTo>
                <a:lnTo>
                  <a:pt x="638" y="1387"/>
                </a:lnTo>
                <a:lnTo>
                  <a:pt x="634" y="1387"/>
                </a:lnTo>
                <a:lnTo>
                  <a:pt x="632" y="1390"/>
                </a:lnTo>
                <a:lnTo>
                  <a:pt x="629" y="1391"/>
                </a:lnTo>
                <a:lnTo>
                  <a:pt x="625" y="1392"/>
                </a:lnTo>
                <a:lnTo>
                  <a:pt x="623" y="1392"/>
                </a:lnTo>
                <a:lnTo>
                  <a:pt x="620" y="1391"/>
                </a:lnTo>
                <a:lnTo>
                  <a:pt x="617" y="1390"/>
                </a:lnTo>
                <a:lnTo>
                  <a:pt x="613" y="1387"/>
                </a:lnTo>
                <a:lnTo>
                  <a:pt x="610" y="1385"/>
                </a:lnTo>
                <a:lnTo>
                  <a:pt x="609" y="1384"/>
                </a:lnTo>
                <a:lnTo>
                  <a:pt x="605" y="1383"/>
                </a:lnTo>
                <a:lnTo>
                  <a:pt x="602" y="1381"/>
                </a:lnTo>
                <a:lnTo>
                  <a:pt x="598" y="1377"/>
                </a:lnTo>
                <a:lnTo>
                  <a:pt x="596" y="1373"/>
                </a:lnTo>
                <a:lnTo>
                  <a:pt x="596" y="1372"/>
                </a:lnTo>
                <a:lnTo>
                  <a:pt x="596" y="1369"/>
                </a:lnTo>
                <a:lnTo>
                  <a:pt x="595" y="1366"/>
                </a:lnTo>
                <a:lnTo>
                  <a:pt x="593" y="1363"/>
                </a:lnTo>
                <a:lnTo>
                  <a:pt x="590" y="1359"/>
                </a:lnTo>
                <a:lnTo>
                  <a:pt x="590" y="1357"/>
                </a:lnTo>
                <a:lnTo>
                  <a:pt x="590" y="1355"/>
                </a:lnTo>
                <a:lnTo>
                  <a:pt x="590" y="1354"/>
                </a:lnTo>
                <a:lnTo>
                  <a:pt x="590" y="1350"/>
                </a:lnTo>
                <a:lnTo>
                  <a:pt x="589" y="1347"/>
                </a:lnTo>
                <a:lnTo>
                  <a:pt x="588" y="1343"/>
                </a:lnTo>
                <a:lnTo>
                  <a:pt x="586" y="1342"/>
                </a:lnTo>
                <a:lnTo>
                  <a:pt x="583" y="1342"/>
                </a:lnTo>
                <a:lnTo>
                  <a:pt x="580" y="1343"/>
                </a:lnTo>
                <a:lnTo>
                  <a:pt x="576" y="1344"/>
                </a:lnTo>
                <a:lnTo>
                  <a:pt x="574" y="1345"/>
                </a:lnTo>
                <a:lnTo>
                  <a:pt x="573" y="1345"/>
                </a:lnTo>
                <a:lnTo>
                  <a:pt x="572" y="1347"/>
                </a:lnTo>
                <a:lnTo>
                  <a:pt x="569" y="1347"/>
                </a:lnTo>
                <a:lnTo>
                  <a:pt x="566" y="1345"/>
                </a:lnTo>
                <a:lnTo>
                  <a:pt x="565" y="1343"/>
                </a:lnTo>
                <a:lnTo>
                  <a:pt x="562" y="1342"/>
                </a:lnTo>
                <a:lnTo>
                  <a:pt x="561" y="1342"/>
                </a:lnTo>
                <a:lnTo>
                  <a:pt x="558" y="1342"/>
                </a:lnTo>
                <a:lnTo>
                  <a:pt x="555" y="1341"/>
                </a:lnTo>
                <a:lnTo>
                  <a:pt x="553" y="1341"/>
                </a:lnTo>
                <a:lnTo>
                  <a:pt x="548" y="1340"/>
                </a:lnTo>
                <a:lnTo>
                  <a:pt x="546" y="1338"/>
                </a:lnTo>
                <a:lnTo>
                  <a:pt x="543" y="1337"/>
                </a:lnTo>
                <a:lnTo>
                  <a:pt x="541" y="1335"/>
                </a:lnTo>
                <a:lnTo>
                  <a:pt x="539" y="1334"/>
                </a:lnTo>
                <a:lnTo>
                  <a:pt x="536" y="1331"/>
                </a:lnTo>
                <a:lnTo>
                  <a:pt x="532" y="1329"/>
                </a:lnTo>
                <a:lnTo>
                  <a:pt x="531" y="1327"/>
                </a:lnTo>
                <a:lnTo>
                  <a:pt x="530" y="1327"/>
                </a:lnTo>
                <a:lnTo>
                  <a:pt x="530" y="1328"/>
                </a:lnTo>
                <a:lnTo>
                  <a:pt x="527" y="1327"/>
                </a:lnTo>
                <a:lnTo>
                  <a:pt x="525" y="1327"/>
                </a:lnTo>
                <a:lnTo>
                  <a:pt x="524" y="1329"/>
                </a:lnTo>
                <a:lnTo>
                  <a:pt x="523" y="1330"/>
                </a:lnTo>
                <a:lnTo>
                  <a:pt x="519" y="1331"/>
                </a:lnTo>
                <a:lnTo>
                  <a:pt x="514" y="1331"/>
                </a:lnTo>
                <a:lnTo>
                  <a:pt x="507" y="1331"/>
                </a:lnTo>
                <a:lnTo>
                  <a:pt x="502" y="1330"/>
                </a:lnTo>
                <a:lnTo>
                  <a:pt x="496" y="1330"/>
                </a:lnTo>
                <a:lnTo>
                  <a:pt x="494" y="1329"/>
                </a:lnTo>
                <a:lnTo>
                  <a:pt x="491" y="1328"/>
                </a:lnTo>
                <a:lnTo>
                  <a:pt x="488" y="1326"/>
                </a:lnTo>
                <a:lnTo>
                  <a:pt x="486" y="1326"/>
                </a:lnTo>
                <a:lnTo>
                  <a:pt x="482" y="1326"/>
                </a:lnTo>
                <a:lnTo>
                  <a:pt x="479" y="1326"/>
                </a:lnTo>
                <a:lnTo>
                  <a:pt x="475" y="1325"/>
                </a:lnTo>
                <a:lnTo>
                  <a:pt x="472" y="1322"/>
                </a:lnTo>
                <a:lnTo>
                  <a:pt x="469" y="1321"/>
                </a:lnTo>
                <a:lnTo>
                  <a:pt x="467" y="1320"/>
                </a:lnTo>
                <a:lnTo>
                  <a:pt x="464" y="1321"/>
                </a:lnTo>
                <a:lnTo>
                  <a:pt x="461" y="1323"/>
                </a:lnTo>
                <a:lnTo>
                  <a:pt x="458" y="1326"/>
                </a:lnTo>
                <a:lnTo>
                  <a:pt x="455" y="1327"/>
                </a:lnTo>
                <a:lnTo>
                  <a:pt x="453" y="1327"/>
                </a:lnTo>
                <a:lnTo>
                  <a:pt x="449" y="1327"/>
                </a:lnTo>
                <a:lnTo>
                  <a:pt x="445" y="1326"/>
                </a:lnTo>
                <a:lnTo>
                  <a:pt x="440" y="1325"/>
                </a:lnTo>
                <a:lnTo>
                  <a:pt x="436" y="1322"/>
                </a:lnTo>
                <a:lnTo>
                  <a:pt x="432" y="1319"/>
                </a:lnTo>
                <a:lnTo>
                  <a:pt x="429" y="1315"/>
                </a:lnTo>
                <a:lnTo>
                  <a:pt x="425" y="1313"/>
                </a:lnTo>
                <a:lnTo>
                  <a:pt x="423" y="1313"/>
                </a:lnTo>
                <a:lnTo>
                  <a:pt x="421" y="1314"/>
                </a:lnTo>
                <a:lnTo>
                  <a:pt x="419" y="1312"/>
                </a:lnTo>
                <a:lnTo>
                  <a:pt x="419" y="1308"/>
                </a:lnTo>
                <a:lnTo>
                  <a:pt x="418" y="1304"/>
                </a:lnTo>
                <a:lnTo>
                  <a:pt x="415" y="1301"/>
                </a:lnTo>
                <a:lnTo>
                  <a:pt x="413" y="1301"/>
                </a:lnTo>
                <a:lnTo>
                  <a:pt x="410" y="1304"/>
                </a:lnTo>
                <a:lnTo>
                  <a:pt x="408" y="1307"/>
                </a:lnTo>
                <a:lnTo>
                  <a:pt x="407" y="1311"/>
                </a:lnTo>
                <a:lnTo>
                  <a:pt x="406" y="1309"/>
                </a:lnTo>
                <a:lnTo>
                  <a:pt x="402" y="1309"/>
                </a:lnTo>
                <a:lnTo>
                  <a:pt x="402" y="1311"/>
                </a:lnTo>
                <a:lnTo>
                  <a:pt x="402" y="1314"/>
                </a:lnTo>
                <a:lnTo>
                  <a:pt x="401" y="1314"/>
                </a:lnTo>
                <a:lnTo>
                  <a:pt x="397" y="1314"/>
                </a:lnTo>
                <a:lnTo>
                  <a:pt x="395" y="1314"/>
                </a:lnTo>
                <a:lnTo>
                  <a:pt x="390" y="1312"/>
                </a:lnTo>
                <a:lnTo>
                  <a:pt x="386" y="1308"/>
                </a:lnTo>
                <a:lnTo>
                  <a:pt x="382" y="1309"/>
                </a:lnTo>
                <a:lnTo>
                  <a:pt x="381" y="1309"/>
                </a:lnTo>
                <a:lnTo>
                  <a:pt x="379" y="1308"/>
                </a:lnTo>
                <a:lnTo>
                  <a:pt x="375" y="1307"/>
                </a:lnTo>
                <a:lnTo>
                  <a:pt x="373" y="1307"/>
                </a:lnTo>
                <a:lnTo>
                  <a:pt x="372" y="1306"/>
                </a:lnTo>
                <a:lnTo>
                  <a:pt x="371" y="1305"/>
                </a:lnTo>
                <a:lnTo>
                  <a:pt x="368" y="1305"/>
                </a:lnTo>
                <a:lnTo>
                  <a:pt x="364" y="1306"/>
                </a:lnTo>
                <a:lnTo>
                  <a:pt x="360" y="1305"/>
                </a:lnTo>
                <a:lnTo>
                  <a:pt x="358" y="1302"/>
                </a:lnTo>
                <a:lnTo>
                  <a:pt x="354" y="1300"/>
                </a:lnTo>
                <a:lnTo>
                  <a:pt x="353" y="1300"/>
                </a:lnTo>
                <a:lnTo>
                  <a:pt x="350" y="1300"/>
                </a:lnTo>
                <a:lnTo>
                  <a:pt x="349" y="1298"/>
                </a:lnTo>
                <a:lnTo>
                  <a:pt x="346" y="1295"/>
                </a:lnTo>
                <a:lnTo>
                  <a:pt x="343" y="1297"/>
                </a:lnTo>
                <a:lnTo>
                  <a:pt x="342" y="1300"/>
                </a:lnTo>
                <a:lnTo>
                  <a:pt x="340" y="1300"/>
                </a:lnTo>
                <a:lnTo>
                  <a:pt x="338" y="1301"/>
                </a:lnTo>
                <a:lnTo>
                  <a:pt x="336" y="1301"/>
                </a:lnTo>
                <a:lnTo>
                  <a:pt x="332" y="1299"/>
                </a:lnTo>
                <a:lnTo>
                  <a:pt x="329" y="1295"/>
                </a:lnTo>
                <a:lnTo>
                  <a:pt x="324" y="1295"/>
                </a:lnTo>
                <a:lnTo>
                  <a:pt x="321" y="1294"/>
                </a:lnTo>
                <a:lnTo>
                  <a:pt x="317" y="1294"/>
                </a:lnTo>
                <a:lnTo>
                  <a:pt x="315" y="1292"/>
                </a:lnTo>
                <a:lnTo>
                  <a:pt x="311" y="1289"/>
                </a:lnTo>
                <a:lnTo>
                  <a:pt x="307" y="1285"/>
                </a:lnTo>
                <a:lnTo>
                  <a:pt x="304" y="1282"/>
                </a:lnTo>
                <a:lnTo>
                  <a:pt x="302" y="1278"/>
                </a:lnTo>
                <a:lnTo>
                  <a:pt x="300" y="1272"/>
                </a:lnTo>
                <a:lnTo>
                  <a:pt x="299" y="1266"/>
                </a:lnTo>
                <a:lnTo>
                  <a:pt x="296" y="1258"/>
                </a:lnTo>
                <a:lnTo>
                  <a:pt x="295" y="1251"/>
                </a:lnTo>
                <a:lnTo>
                  <a:pt x="294" y="1247"/>
                </a:lnTo>
                <a:lnTo>
                  <a:pt x="292" y="1242"/>
                </a:lnTo>
                <a:lnTo>
                  <a:pt x="291" y="1242"/>
                </a:lnTo>
                <a:lnTo>
                  <a:pt x="289" y="1239"/>
                </a:lnTo>
                <a:lnTo>
                  <a:pt x="288" y="1235"/>
                </a:lnTo>
                <a:lnTo>
                  <a:pt x="288" y="1230"/>
                </a:lnTo>
                <a:lnTo>
                  <a:pt x="288" y="1223"/>
                </a:lnTo>
                <a:lnTo>
                  <a:pt x="287" y="1219"/>
                </a:lnTo>
                <a:lnTo>
                  <a:pt x="287" y="1215"/>
                </a:lnTo>
                <a:lnTo>
                  <a:pt x="286" y="1211"/>
                </a:lnTo>
                <a:lnTo>
                  <a:pt x="285" y="1206"/>
                </a:lnTo>
                <a:lnTo>
                  <a:pt x="284" y="1203"/>
                </a:lnTo>
                <a:lnTo>
                  <a:pt x="280" y="1200"/>
                </a:lnTo>
                <a:lnTo>
                  <a:pt x="278" y="1200"/>
                </a:lnTo>
                <a:lnTo>
                  <a:pt x="274" y="1200"/>
                </a:lnTo>
                <a:lnTo>
                  <a:pt x="272" y="1199"/>
                </a:lnTo>
                <a:lnTo>
                  <a:pt x="267" y="1199"/>
                </a:lnTo>
                <a:lnTo>
                  <a:pt x="266" y="1198"/>
                </a:lnTo>
                <a:lnTo>
                  <a:pt x="264" y="1193"/>
                </a:lnTo>
                <a:lnTo>
                  <a:pt x="263" y="1191"/>
                </a:lnTo>
                <a:lnTo>
                  <a:pt x="259" y="1190"/>
                </a:lnTo>
                <a:lnTo>
                  <a:pt x="257" y="1190"/>
                </a:lnTo>
                <a:lnTo>
                  <a:pt x="255" y="1190"/>
                </a:lnTo>
                <a:lnTo>
                  <a:pt x="250" y="1189"/>
                </a:lnTo>
                <a:lnTo>
                  <a:pt x="248" y="1187"/>
                </a:lnTo>
                <a:lnTo>
                  <a:pt x="245" y="1186"/>
                </a:lnTo>
                <a:lnTo>
                  <a:pt x="242" y="1184"/>
                </a:lnTo>
                <a:lnTo>
                  <a:pt x="237" y="1183"/>
                </a:lnTo>
                <a:lnTo>
                  <a:pt x="232" y="1182"/>
                </a:lnTo>
                <a:lnTo>
                  <a:pt x="227" y="1180"/>
                </a:lnTo>
                <a:lnTo>
                  <a:pt x="223" y="1180"/>
                </a:lnTo>
                <a:lnTo>
                  <a:pt x="221" y="1177"/>
                </a:lnTo>
                <a:lnTo>
                  <a:pt x="219" y="1176"/>
                </a:lnTo>
                <a:lnTo>
                  <a:pt x="215" y="1174"/>
                </a:lnTo>
                <a:lnTo>
                  <a:pt x="209" y="1170"/>
                </a:lnTo>
                <a:lnTo>
                  <a:pt x="203" y="1165"/>
                </a:lnTo>
                <a:lnTo>
                  <a:pt x="200" y="1162"/>
                </a:lnTo>
                <a:lnTo>
                  <a:pt x="196" y="1156"/>
                </a:lnTo>
                <a:lnTo>
                  <a:pt x="195" y="1150"/>
                </a:lnTo>
                <a:lnTo>
                  <a:pt x="192" y="1143"/>
                </a:lnTo>
                <a:lnTo>
                  <a:pt x="191" y="1136"/>
                </a:lnTo>
                <a:lnTo>
                  <a:pt x="189" y="1129"/>
                </a:lnTo>
                <a:lnTo>
                  <a:pt x="188" y="1124"/>
                </a:lnTo>
                <a:lnTo>
                  <a:pt x="187" y="1117"/>
                </a:lnTo>
                <a:lnTo>
                  <a:pt x="186" y="1110"/>
                </a:lnTo>
                <a:lnTo>
                  <a:pt x="186" y="1105"/>
                </a:lnTo>
                <a:lnTo>
                  <a:pt x="188" y="1098"/>
                </a:lnTo>
                <a:lnTo>
                  <a:pt x="189" y="1092"/>
                </a:lnTo>
                <a:lnTo>
                  <a:pt x="191" y="1090"/>
                </a:lnTo>
                <a:lnTo>
                  <a:pt x="193" y="1086"/>
                </a:lnTo>
                <a:lnTo>
                  <a:pt x="195" y="1082"/>
                </a:lnTo>
                <a:lnTo>
                  <a:pt x="194" y="1078"/>
                </a:lnTo>
                <a:lnTo>
                  <a:pt x="191" y="1074"/>
                </a:lnTo>
                <a:lnTo>
                  <a:pt x="189" y="1070"/>
                </a:lnTo>
                <a:lnTo>
                  <a:pt x="187" y="1067"/>
                </a:lnTo>
                <a:lnTo>
                  <a:pt x="186" y="1061"/>
                </a:lnTo>
                <a:lnTo>
                  <a:pt x="186" y="1056"/>
                </a:lnTo>
                <a:lnTo>
                  <a:pt x="184" y="1052"/>
                </a:lnTo>
                <a:lnTo>
                  <a:pt x="180" y="1047"/>
                </a:lnTo>
                <a:lnTo>
                  <a:pt x="177" y="1047"/>
                </a:lnTo>
                <a:lnTo>
                  <a:pt x="173" y="1045"/>
                </a:lnTo>
                <a:lnTo>
                  <a:pt x="171" y="1042"/>
                </a:lnTo>
                <a:lnTo>
                  <a:pt x="171" y="1036"/>
                </a:lnTo>
                <a:lnTo>
                  <a:pt x="172" y="1029"/>
                </a:lnTo>
                <a:lnTo>
                  <a:pt x="171" y="1024"/>
                </a:lnTo>
                <a:lnTo>
                  <a:pt x="171" y="1017"/>
                </a:lnTo>
                <a:lnTo>
                  <a:pt x="171" y="1009"/>
                </a:lnTo>
                <a:lnTo>
                  <a:pt x="171" y="999"/>
                </a:lnTo>
                <a:lnTo>
                  <a:pt x="171" y="993"/>
                </a:lnTo>
                <a:lnTo>
                  <a:pt x="171" y="988"/>
                </a:lnTo>
                <a:lnTo>
                  <a:pt x="172" y="981"/>
                </a:lnTo>
                <a:lnTo>
                  <a:pt x="172" y="976"/>
                </a:lnTo>
                <a:lnTo>
                  <a:pt x="172" y="971"/>
                </a:lnTo>
                <a:lnTo>
                  <a:pt x="170" y="966"/>
                </a:lnTo>
                <a:lnTo>
                  <a:pt x="165" y="961"/>
                </a:lnTo>
                <a:lnTo>
                  <a:pt x="163" y="959"/>
                </a:lnTo>
                <a:lnTo>
                  <a:pt x="160" y="957"/>
                </a:lnTo>
                <a:lnTo>
                  <a:pt x="159" y="953"/>
                </a:lnTo>
                <a:lnTo>
                  <a:pt x="158" y="947"/>
                </a:lnTo>
                <a:lnTo>
                  <a:pt x="159" y="942"/>
                </a:lnTo>
                <a:lnTo>
                  <a:pt x="162" y="939"/>
                </a:lnTo>
                <a:lnTo>
                  <a:pt x="164" y="937"/>
                </a:lnTo>
                <a:lnTo>
                  <a:pt x="166" y="934"/>
                </a:lnTo>
                <a:lnTo>
                  <a:pt x="169" y="931"/>
                </a:lnTo>
                <a:lnTo>
                  <a:pt x="170" y="926"/>
                </a:lnTo>
                <a:lnTo>
                  <a:pt x="171" y="923"/>
                </a:lnTo>
                <a:lnTo>
                  <a:pt x="172" y="919"/>
                </a:lnTo>
                <a:lnTo>
                  <a:pt x="172" y="918"/>
                </a:lnTo>
                <a:lnTo>
                  <a:pt x="172" y="913"/>
                </a:lnTo>
                <a:lnTo>
                  <a:pt x="170" y="909"/>
                </a:lnTo>
                <a:lnTo>
                  <a:pt x="166" y="905"/>
                </a:lnTo>
                <a:lnTo>
                  <a:pt x="162" y="904"/>
                </a:lnTo>
                <a:lnTo>
                  <a:pt x="157" y="903"/>
                </a:lnTo>
                <a:lnTo>
                  <a:pt x="152" y="903"/>
                </a:lnTo>
                <a:lnTo>
                  <a:pt x="150" y="903"/>
                </a:lnTo>
                <a:lnTo>
                  <a:pt x="149" y="901"/>
                </a:lnTo>
                <a:lnTo>
                  <a:pt x="151" y="898"/>
                </a:lnTo>
                <a:lnTo>
                  <a:pt x="152" y="895"/>
                </a:lnTo>
                <a:lnTo>
                  <a:pt x="152" y="894"/>
                </a:lnTo>
                <a:lnTo>
                  <a:pt x="153" y="887"/>
                </a:lnTo>
                <a:lnTo>
                  <a:pt x="152" y="884"/>
                </a:lnTo>
                <a:lnTo>
                  <a:pt x="153" y="881"/>
                </a:lnTo>
                <a:lnTo>
                  <a:pt x="153" y="880"/>
                </a:lnTo>
                <a:lnTo>
                  <a:pt x="152" y="876"/>
                </a:lnTo>
                <a:lnTo>
                  <a:pt x="151" y="870"/>
                </a:lnTo>
                <a:lnTo>
                  <a:pt x="149" y="863"/>
                </a:lnTo>
                <a:lnTo>
                  <a:pt x="147" y="860"/>
                </a:lnTo>
                <a:lnTo>
                  <a:pt x="144" y="854"/>
                </a:lnTo>
                <a:lnTo>
                  <a:pt x="141" y="848"/>
                </a:lnTo>
                <a:lnTo>
                  <a:pt x="138" y="844"/>
                </a:lnTo>
                <a:lnTo>
                  <a:pt x="135" y="840"/>
                </a:lnTo>
                <a:lnTo>
                  <a:pt x="133" y="838"/>
                </a:lnTo>
                <a:lnTo>
                  <a:pt x="129" y="835"/>
                </a:lnTo>
                <a:lnTo>
                  <a:pt x="127" y="834"/>
                </a:lnTo>
                <a:lnTo>
                  <a:pt x="124" y="833"/>
                </a:lnTo>
                <a:lnTo>
                  <a:pt x="117" y="833"/>
                </a:lnTo>
                <a:lnTo>
                  <a:pt x="113" y="832"/>
                </a:lnTo>
                <a:lnTo>
                  <a:pt x="109" y="832"/>
                </a:lnTo>
                <a:lnTo>
                  <a:pt x="106" y="831"/>
                </a:lnTo>
                <a:lnTo>
                  <a:pt x="102" y="832"/>
                </a:lnTo>
                <a:lnTo>
                  <a:pt x="99" y="832"/>
                </a:lnTo>
                <a:lnTo>
                  <a:pt x="97" y="832"/>
                </a:lnTo>
                <a:lnTo>
                  <a:pt x="92" y="831"/>
                </a:lnTo>
                <a:lnTo>
                  <a:pt x="90" y="830"/>
                </a:lnTo>
                <a:lnTo>
                  <a:pt x="88" y="827"/>
                </a:lnTo>
                <a:lnTo>
                  <a:pt x="86" y="823"/>
                </a:lnTo>
                <a:lnTo>
                  <a:pt x="84" y="817"/>
                </a:lnTo>
                <a:lnTo>
                  <a:pt x="81" y="812"/>
                </a:lnTo>
                <a:lnTo>
                  <a:pt x="79" y="808"/>
                </a:lnTo>
                <a:lnTo>
                  <a:pt x="75" y="804"/>
                </a:lnTo>
                <a:lnTo>
                  <a:pt x="72" y="802"/>
                </a:lnTo>
                <a:lnTo>
                  <a:pt x="69" y="799"/>
                </a:lnTo>
                <a:lnTo>
                  <a:pt x="64" y="794"/>
                </a:lnTo>
                <a:lnTo>
                  <a:pt x="59" y="788"/>
                </a:lnTo>
                <a:lnTo>
                  <a:pt x="57" y="780"/>
                </a:lnTo>
                <a:lnTo>
                  <a:pt x="54" y="774"/>
                </a:lnTo>
                <a:lnTo>
                  <a:pt x="51" y="769"/>
                </a:lnTo>
                <a:lnTo>
                  <a:pt x="48" y="765"/>
                </a:lnTo>
                <a:lnTo>
                  <a:pt x="47" y="759"/>
                </a:lnTo>
                <a:lnTo>
                  <a:pt x="45" y="753"/>
                </a:lnTo>
                <a:lnTo>
                  <a:pt x="44" y="750"/>
                </a:lnTo>
                <a:lnTo>
                  <a:pt x="44" y="746"/>
                </a:lnTo>
                <a:lnTo>
                  <a:pt x="43" y="744"/>
                </a:lnTo>
                <a:lnTo>
                  <a:pt x="42" y="740"/>
                </a:lnTo>
                <a:lnTo>
                  <a:pt x="41" y="737"/>
                </a:lnTo>
                <a:lnTo>
                  <a:pt x="38" y="731"/>
                </a:lnTo>
                <a:lnTo>
                  <a:pt x="36" y="725"/>
                </a:lnTo>
                <a:lnTo>
                  <a:pt x="32" y="720"/>
                </a:lnTo>
                <a:lnTo>
                  <a:pt x="29" y="716"/>
                </a:lnTo>
                <a:lnTo>
                  <a:pt x="27" y="712"/>
                </a:lnTo>
                <a:lnTo>
                  <a:pt x="27" y="709"/>
                </a:lnTo>
                <a:lnTo>
                  <a:pt x="26" y="708"/>
                </a:lnTo>
                <a:lnTo>
                  <a:pt x="23" y="703"/>
                </a:lnTo>
                <a:lnTo>
                  <a:pt x="18" y="700"/>
                </a:lnTo>
                <a:lnTo>
                  <a:pt x="13" y="697"/>
                </a:lnTo>
                <a:lnTo>
                  <a:pt x="8" y="697"/>
                </a:lnTo>
                <a:lnTo>
                  <a:pt x="6" y="695"/>
                </a:lnTo>
                <a:lnTo>
                  <a:pt x="5" y="693"/>
                </a:lnTo>
                <a:lnTo>
                  <a:pt x="6" y="690"/>
                </a:lnTo>
                <a:lnTo>
                  <a:pt x="7" y="688"/>
                </a:lnTo>
                <a:lnTo>
                  <a:pt x="6" y="684"/>
                </a:lnTo>
                <a:lnTo>
                  <a:pt x="5" y="681"/>
                </a:lnTo>
                <a:lnTo>
                  <a:pt x="4" y="678"/>
                </a:lnTo>
                <a:lnTo>
                  <a:pt x="4" y="674"/>
                </a:lnTo>
                <a:lnTo>
                  <a:pt x="2" y="671"/>
                </a:lnTo>
                <a:lnTo>
                  <a:pt x="0" y="667"/>
                </a:lnTo>
                <a:lnTo>
                  <a:pt x="1" y="664"/>
                </a:lnTo>
                <a:lnTo>
                  <a:pt x="5" y="659"/>
                </a:lnTo>
                <a:lnTo>
                  <a:pt x="9" y="655"/>
                </a:lnTo>
                <a:lnTo>
                  <a:pt x="14" y="652"/>
                </a:lnTo>
                <a:lnTo>
                  <a:pt x="16" y="651"/>
                </a:lnTo>
                <a:lnTo>
                  <a:pt x="22" y="650"/>
                </a:lnTo>
                <a:lnTo>
                  <a:pt x="26" y="648"/>
                </a:lnTo>
                <a:lnTo>
                  <a:pt x="29" y="648"/>
                </a:lnTo>
                <a:lnTo>
                  <a:pt x="30" y="650"/>
                </a:lnTo>
                <a:lnTo>
                  <a:pt x="33" y="650"/>
                </a:lnTo>
                <a:lnTo>
                  <a:pt x="34" y="647"/>
                </a:lnTo>
                <a:lnTo>
                  <a:pt x="37" y="648"/>
                </a:lnTo>
                <a:lnTo>
                  <a:pt x="41" y="647"/>
                </a:lnTo>
                <a:lnTo>
                  <a:pt x="45" y="644"/>
                </a:lnTo>
                <a:lnTo>
                  <a:pt x="47" y="644"/>
                </a:lnTo>
                <a:lnTo>
                  <a:pt x="47" y="643"/>
                </a:lnTo>
                <a:lnTo>
                  <a:pt x="50" y="640"/>
                </a:lnTo>
                <a:lnTo>
                  <a:pt x="50" y="637"/>
                </a:lnTo>
                <a:lnTo>
                  <a:pt x="52" y="632"/>
                </a:lnTo>
                <a:lnTo>
                  <a:pt x="55" y="629"/>
                </a:lnTo>
                <a:lnTo>
                  <a:pt x="55" y="626"/>
                </a:lnTo>
                <a:lnTo>
                  <a:pt x="55" y="625"/>
                </a:lnTo>
                <a:lnTo>
                  <a:pt x="54" y="623"/>
                </a:lnTo>
                <a:lnTo>
                  <a:pt x="52" y="619"/>
                </a:lnTo>
                <a:lnTo>
                  <a:pt x="52" y="618"/>
                </a:lnTo>
                <a:lnTo>
                  <a:pt x="51" y="616"/>
                </a:lnTo>
                <a:lnTo>
                  <a:pt x="50" y="614"/>
                </a:lnTo>
                <a:lnTo>
                  <a:pt x="49" y="609"/>
                </a:lnTo>
                <a:lnTo>
                  <a:pt x="50" y="602"/>
                </a:lnTo>
                <a:lnTo>
                  <a:pt x="51" y="599"/>
                </a:lnTo>
                <a:lnTo>
                  <a:pt x="52" y="594"/>
                </a:lnTo>
                <a:lnTo>
                  <a:pt x="55" y="590"/>
                </a:lnTo>
                <a:lnTo>
                  <a:pt x="56" y="587"/>
                </a:lnTo>
                <a:lnTo>
                  <a:pt x="56" y="582"/>
                </a:lnTo>
                <a:lnTo>
                  <a:pt x="56" y="578"/>
                </a:lnTo>
                <a:lnTo>
                  <a:pt x="56" y="572"/>
                </a:lnTo>
                <a:lnTo>
                  <a:pt x="56" y="569"/>
                </a:lnTo>
                <a:lnTo>
                  <a:pt x="57" y="566"/>
                </a:lnTo>
                <a:lnTo>
                  <a:pt x="59" y="561"/>
                </a:lnTo>
                <a:lnTo>
                  <a:pt x="62" y="558"/>
                </a:lnTo>
                <a:lnTo>
                  <a:pt x="63" y="554"/>
                </a:lnTo>
                <a:lnTo>
                  <a:pt x="64" y="552"/>
                </a:lnTo>
                <a:lnTo>
                  <a:pt x="63" y="549"/>
                </a:lnTo>
                <a:lnTo>
                  <a:pt x="63" y="544"/>
                </a:lnTo>
                <a:lnTo>
                  <a:pt x="63" y="539"/>
                </a:lnTo>
                <a:lnTo>
                  <a:pt x="62" y="537"/>
                </a:lnTo>
                <a:lnTo>
                  <a:pt x="62" y="533"/>
                </a:lnTo>
                <a:lnTo>
                  <a:pt x="62" y="531"/>
                </a:lnTo>
                <a:lnTo>
                  <a:pt x="62" y="529"/>
                </a:lnTo>
                <a:lnTo>
                  <a:pt x="62" y="528"/>
                </a:lnTo>
                <a:lnTo>
                  <a:pt x="62" y="525"/>
                </a:lnTo>
                <a:lnTo>
                  <a:pt x="63" y="522"/>
                </a:lnTo>
                <a:lnTo>
                  <a:pt x="64" y="517"/>
                </a:lnTo>
                <a:lnTo>
                  <a:pt x="64" y="514"/>
                </a:lnTo>
                <a:lnTo>
                  <a:pt x="64" y="509"/>
                </a:lnTo>
                <a:lnTo>
                  <a:pt x="68" y="504"/>
                </a:lnTo>
                <a:lnTo>
                  <a:pt x="71" y="500"/>
                </a:lnTo>
                <a:lnTo>
                  <a:pt x="75" y="493"/>
                </a:lnTo>
                <a:lnTo>
                  <a:pt x="77" y="487"/>
                </a:lnTo>
                <a:lnTo>
                  <a:pt x="78" y="482"/>
                </a:lnTo>
                <a:lnTo>
                  <a:pt x="79" y="478"/>
                </a:lnTo>
                <a:lnTo>
                  <a:pt x="77" y="473"/>
                </a:lnTo>
                <a:lnTo>
                  <a:pt x="73" y="470"/>
                </a:lnTo>
                <a:lnTo>
                  <a:pt x="70" y="466"/>
                </a:lnTo>
                <a:lnTo>
                  <a:pt x="69" y="465"/>
                </a:lnTo>
                <a:lnTo>
                  <a:pt x="69" y="460"/>
                </a:lnTo>
                <a:lnTo>
                  <a:pt x="71" y="457"/>
                </a:lnTo>
                <a:lnTo>
                  <a:pt x="72" y="453"/>
                </a:lnTo>
                <a:lnTo>
                  <a:pt x="75" y="449"/>
                </a:lnTo>
                <a:lnTo>
                  <a:pt x="76" y="445"/>
                </a:lnTo>
                <a:lnTo>
                  <a:pt x="79" y="444"/>
                </a:lnTo>
                <a:lnTo>
                  <a:pt x="81" y="444"/>
                </a:lnTo>
                <a:lnTo>
                  <a:pt x="85" y="442"/>
                </a:lnTo>
                <a:lnTo>
                  <a:pt x="87" y="437"/>
                </a:lnTo>
                <a:lnTo>
                  <a:pt x="87" y="431"/>
                </a:lnTo>
                <a:lnTo>
                  <a:pt x="86" y="423"/>
                </a:lnTo>
                <a:lnTo>
                  <a:pt x="85" y="418"/>
                </a:lnTo>
                <a:lnTo>
                  <a:pt x="84" y="415"/>
                </a:lnTo>
                <a:lnTo>
                  <a:pt x="83" y="408"/>
                </a:lnTo>
                <a:lnTo>
                  <a:pt x="86" y="402"/>
                </a:lnTo>
                <a:lnTo>
                  <a:pt x="91" y="399"/>
                </a:lnTo>
                <a:lnTo>
                  <a:pt x="95" y="395"/>
                </a:lnTo>
                <a:lnTo>
                  <a:pt x="98" y="393"/>
                </a:lnTo>
                <a:lnTo>
                  <a:pt x="101" y="389"/>
                </a:lnTo>
                <a:lnTo>
                  <a:pt x="107" y="385"/>
                </a:lnTo>
                <a:lnTo>
                  <a:pt x="112" y="379"/>
                </a:lnTo>
                <a:lnTo>
                  <a:pt x="115" y="377"/>
                </a:lnTo>
                <a:lnTo>
                  <a:pt x="116" y="375"/>
                </a:lnTo>
                <a:lnTo>
                  <a:pt x="121" y="372"/>
                </a:lnTo>
                <a:lnTo>
                  <a:pt x="123" y="367"/>
                </a:lnTo>
                <a:lnTo>
                  <a:pt x="126" y="367"/>
                </a:lnTo>
                <a:lnTo>
                  <a:pt x="129" y="365"/>
                </a:lnTo>
                <a:lnTo>
                  <a:pt x="133" y="363"/>
                </a:lnTo>
                <a:lnTo>
                  <a:pt x="137" y="358"/>
                </a:lnTo>
                <a:lnTo>
                  <a:pt x="142" y="357"/>
                </a:lnTo>
                <a:lnTo>
                  <a:pt x="147" y="356"/>
                </a:lnTo>
                <a:lnTo>
                  <a:pt x="148" y="356"/>
                </a:lnTo>
                <a:lnTo>
                  <a:pt x="150" y="355"/>
                </a:lnTo>
                <a:lnTo>
                  <a:pt x="151" y="351"/>
                </a:lnTo>
                <a:lnTo>
                  <a:pt x="151" y="348"/>
                </a:lnTo>
                <a:lnTo>
                  <a:pt x="152" y="343"/>
                </a:lnTo>
                <a:lnTo>
                  <a:pt x="157" y="339"/>
                </a:lnTo>
                <a:lnTo>
                  <a:pt x="159" y="338"/>
                </a:lnTo>
                <a:lnTo>
                  <a:pt x="160" y="337"/>
                </a:lnTo>
                <a:lnTo>
                  <a:pt x="165" y="335"/>
                </a:lnTo>
                <a:lnTo>
                  <a:pt x="166" y="334"/>
                </a:lnTo>
                <a:lnTo>
                  <a:pt x="167" y="331"/>
                </a:lnTo>
                <a:lnTo>
                  <a:pt x="170" y="326"/>
                </a:lnTo>
                <a:lnTo>
                  <a:pt x="171" y="321"/>
                </a:lnTo>
                <a:lnTo>
                  <a:pt x="173" y="316"/>
                </a:lnTo>
                <a:lnTo>
                  <a:pt x="173" y="312"/>
                </a:lnTo>
                <a:lnTo>
                  <a:pt x="173" y="310"/>
                </a:lnTo>
                <a:lnTo>
                  <a:pt x="173" y="307"/>
                </a:lnTo>
                <a:lnTo>
                  <a:pt x="174" y="305"/>
                </a:lnTo>
                <a:lnTo>
                  <a:pt x="177" y="302"/>
                </a:lnTo>
                <a:lnTo>
                  <a:pt x="180" y="302"/>
                </a:lnTo>
                <a:lnTo>
                  <a:pt x="184" y="302"/>
                </a:lnTo>
                <a:lnTo>
                  <a:pt x="186" y="302"/>
                </a:lnTo>
                <a:lnTo>
                  <a:pt x="188" y="302"/>
                </a:lnTo>
                <a:lnTo>
                  <a:pt x="192" y="300"/>
                </a:lnTo>
                <a:lnTo>
                  <a:pt x="195" y="297"/>
                </a:lnTo>
                <a:lnTo>
                  <a:pt x="198" y="294"/>
                </a:lnTo>
                <a:lnTo>
                  <a:pt x="200" y="293"/>
                </a:lnTo>
                <a:lnTo>
                  <a:pt x="201" y="288"/>
                </a:lnTo>
                <a:lnTo>
                  <a:pt x="200" y="286"/>
                </a:lnTo>
                <a:lnTo>
                  <a:pt x="198" y="284"/>
                </a:lnTo>
                <a:lnTo>
                  <a:pt x="200" y="281"/>
                </a:lnTo>
                <a:lnTo>
                  <a:pt x="203" y="281"/>
                </a:lnTo>
                <a:lnTo>
                  <a:pt x="208" y="280"/>
                </a:lnTo>
                <a:lnTo>
                  <a:pt x="210" y="278"/>
                </a:lnTo>
                <a:lnTo>
                  <a:pt x="213" y="276"/>
                </a:lnTo>
                <a:lnTo>
                  <a:pt x="217" y="273"/>
                </a:lnTo>
                <a:lnTo>
                  <a:pt x="221" y="270"/>
                </a:lnTo>
                <a:lnTo>
                  <a:pt x="221" y="265"/>
                </a:lnTo>
                <a:lnTo>
                  <a:pt x="220" y="258"/>
                </a:lnTo>
                <a:lnTo>
                  <a:pt x="219" y="254"/>
                </a:lnTo>
                <a:lnTo>
                  <a:pt x="216" y="252"/>
                </a:lnTo>
                <a:lnTo>
                  <a:pt x="216" y="251"/>
                </a:lnTo>
                <a:lnTo>
                  <a:pt x="213" y="249"/>
                </a:lnTo>
                <a:lnTo>
                  <a:pt x="213" y="248"/>
                </a:lnTo>
                <a:lnTo>
                  <a:pt x="213" y="242"/>
                </a:lnTo>
                <a:lnTo>
                  <a:pt x="215" y="238"/>
                </a:lnTo>
                <a:lnTo>
                  <a:pt x="216" y="234"/>
                </a:lnTo>
                <a:lnTo>
                  <a:pt x="214" y="231"/>
                </a:lnTo>
                <a:lnTo>
                  <a:pt x="215" y="229"/>
                </a:lnTo>
                <a:lnTo>
                  <a:pt x="217" y="227"/>
                </a:lnTo>
                <a:lnTo>
                  <a:pt x="217" y="223"/>
                </a:lnTo>
                <a:lnTo>
                  <a:pt x="217" y="220"/>
                </a:lnTo>
                <a:lnTo>
                  <a:pt x="217" y="216"/>
                </a:lnTo>
                <a:lnTo>
                  <a:pt x="215" y="213"/>
                </a:lnTo>
                <a:lnTo>
                  <a:pt x="215" y="207"/>
                </a:lnTo>
                <a:lnTo>
                  <a:pt x="216" y="205"/>
                </a:lnTo>
                <a:lnTo>
                  <a:pt x="215" y="200"/>
                </a:lnTo>
                <a:lnTo>
                  <a:pt x="216" y="198"/>
                </a:lnTo>
                <a:lnTo>
                  <a:pt x="219" y="195"/>
                </a:lnTo>
                <a:lnTo>
                  <a:pt x="221" y="192"/>
                </a:lnTo>
                <a:lnTo>
                  <a:pt x="224" y="190"/>
                </a:lnTo>
                <a:lnTo>
                  <a:pt x="228" y="188"/>
                </a:lnTo>
                <a:lnTo>
                  <a:pt x="230" y="186"/>
                </a:lnTo>
                <a:lnTo>
                  <a:pt x="232" y="185"/>
                </a:lnTo>
                <a:lnTo>
                  <a:pt x="236" y="185"/>
                </a:lnTo>
                <a:lnTo>
                  <a:pt x="237" y="185"/>
                </a:lnTo>
                <a:lnTo>
                  <a:pt x="242" y="185"/>
                </a:lnTo>
                <a:lnTo>
                  <a:pt x="249" y="184"/>
                </a:lnTo>
                <a:lnTo>
                  <a:pt x="253" y="182"/>
                </a:lnTo>
                <a:lnTo>
                  <a:pt x="255" y="177"/>
                </a:lnTo>
                <a:lnTo>
                  <a:pt x="256" y="171"/>
                </a:lnTo>
                <a:lnTo>
                  <a:pt x="256" y="163"/>
                </a:lnTo>
                <a:lnTo>
                  <a:pt x="255" y="157"/>
                </a:lnTo>
                <a:lnTo>
                  <a:pt x="253" y="155"/>
                </a:lnTo>
                <a:lnTo>
                  <a:pt x="250" y="150"/>
                </a:lnTo>
                <a:lnTo>
                  <a:pt x="248" y="144"/>
                </a:lnTo>
                <a:lnTo>
                  <a:pt x="244" y="140"/>
                </a:lnTo>
                <a:lnTo>
                  <a:pt x="241" y="135"/>
                </a:lnTo>
                <a:lnTo>
                  <a:pt x="239" y="132"/>
                </a:lnTo>
                <a:lnTo>
                  <a:pt x="235" y="130"/>
                </a:lnTo>
                <a:lnTo>
                  <a:pt x="230" y="130"/>
                </a:lnTo>
                <a:lnTo>
                  <a:pt x="229" y="130"/>
                </a:lnTo>
                <a:lnTo>
                  <a:pt x="226" y="129"/>
                </a:lnTo>
                <a:lnTo>
                  <a:pt x="222" y="128"/>
                </a:lnTo>
                <a:lnTo>
                  <a:pt x="220" y="123"/>
                </a:lnTo>
                <a:lnTo>
                  <a:pt x="217" y="120"/>
                </a:lnTo>
                <a:lnTo>
                  <a:pt x="215" y="114"/>
                </a:lnTo>
                <a:lnTo>
                  <a:pt x="213" y="108"/>
                </a:lnTo>
                <a:lnTo>
                  <a:pt x="209" y="104"/>
                </a:lnTo>
                <a:lnTo>
                  <a:pt x="207" y="99"/>
                </a:lnTo>
                <a:lnTo>
                  <a:pt x="205" y="93"/>
                </a:lnTo>
                <a:lnTo>
                  <a:pt x="203" y="89"/>
                </a:lnTo>
                <a:lnTo>
                  <a:pt x="202" y="83"/>
                </a:lnTo>
                <a:lnTo>
                  <a:pt x="202" y="77"/>
                </a:lnTo>
                <a:lnTo>
                  <a:pt x="200" y="71"/>
                </a:lnTo>
                <a:lnTo>
                  <a:pt x="199" y="69"/>
                </a:lnTo>
                <a:lnTo>
                  <a:pt x="196" y="65"/>
                </a:lnTo>
                <a:lnTo>
                  <a:pt x="189" y="60"/>
                </a:lnTo>
                <a:lnTo>
                  <a:pt x="186" y="55"/>
                </a:lnTo>
                <a:lnTo>
                  <a:pt x="183" y="53"/>
                </a:lnTo>
                <a:lnTo>
                  <a:pt x="179" y="50"/>
                </a:lnTo>
                <a:lnTo>
                  <a:pt x="177" y="48"/>
                </a:lnTo>
                <a:lnTo>
                  <a:pt x="178" y="46"/>
                </a:lnTo>
                <a:lnTo>
                  <a:pt x="181" y="44"/>
                </a:lnTo>
                <a:lnTo>
                  <a:pt x="188" y="42"/>
                </a:lnTo>
                <a:lnTo>
                  <a:pt x="194" y="42"/>
                </a:lnTo>
                <a:lnTo>
                  <a:pt x="199" y="43"/>
                </a:lnTo>
                <a:lnTo>
                  <a:pt x="201" y="43"/>
                </a:lnTo>
                <a:lnTo>
                  <a:pt x="210" y="43"/>
                </a:lnTo>
                <a:lnTo>
                  <a:pt x="215" y="44"/>
                </a:lnTo>
                <a:lnTo>
                  <a:pt x="220" y="44"/>
                </a:lnTo>
                <a:lnTo>
                  <a:pt x="221" y="43"/>
                </a:lnTo>
                <a:lnTo>
                  <a:pt x="224" y="42"/>
                </a:lnTo>
                <a:lnTo>
                  <a:pt x="230" y="41"/>
                </a:lnTo>
                <a:lnTo>
                  <a:pt x="236" y="41"/>
                </a:lnTo>
                <a:lnTo>
                  <a:pt x="242" y="40"/>
                </a:lnTo>
                <a:lnTo>
                  <a:pt x="249" y="40"/>
                </a:lnTo>
                <a:lnTo>
                  <a:pt x="253" y="40"/>
                </a:lnTo>
                <a:lnTo>
                  <a:pt x="257" y="40"/>
                </a:lnTo>
                <a:lnTo>
                  <a:pt x="260" y="40"/>
                </a:lnTo>
                <a:lnTo>
                  <a:pt x="267" y="39"/>
                </a:lnTo>
                <a:lnTo>
                  <a:pt x="273" y="37"/>
                </a:lnTo>
                <a:lnTo>
                  <a:pt x="278" y="37"/>
                </a:lnTo>
                <a:lnTo>
                  <a:pt x="285" y="37"/>
                </a:lnTo>
                <a:lnTo>
                  <a:pt x="288" y="39"/>
                </a:lnTo>
                <a:lnTo>
                  <a:pt x="293" y="40"/>
                </a:lnTo>
                <a:lnTo>
                  <a:pt x="298" y="42"/>
                </a:lnTo>
                <a:lnTo>
                  <a:pt x="300" y="43"/>
                </a:lnTo>
                <a:lnTo>
                  <a:pt x="302" y="44"/>
                </a:lnTo>
                <a:lnTo>
                  <a:pt x="307" y="43"/>
                </a:lnTo>
                <a:lnTo>
                  <a:pt x="309" y="39"/>
                </a:lnTo>
                <a:lnTo>
                  <a:pt x="313" y="35"/>
                </a:lnTo>
                <a:lnTo>
                  <a:pt x="315" y="33"/>
                </a:lnTo>
                <a:lnTo>
                  <a:pt x="316" y="32"/>
                </a:lnTo>
                <a:lnTo>
                  <a:pt x="316" y="30"/>
                </a:lnTo>
                <a:lnTo>
                  <a:pt x="316" y="25"/>
                </a:lnTo>
                <a:lnTo>
                  <a:pt x="318" y="21"/>
                </a:lnTo>
                <a:lnTo>
                  <a:pt x="321" y="17"/>
                </a:lnTo>
                <a:lnTo>
                  <a:pt x="323" y="15"/>
                </a:lnTo>
                <a:lnTo>
                  <a:pt x="324" y="15"/>
                </a:lnTo>
                <a:lnTo>
                  <a:pt x="328" y="13"/>
                </a:lnTo>
                <a:lnTo>
                  <a:pt x="328" y="12"/>
                </a:lnTo>
                <a:lnTo>
                  <a:pt x="329" y="11"/>
                </a:lnTo>
                <a:lnTo>
                  <a:pt x="327" y="7"/>
                </a:lnTo>
                <a:lnTo>
                  <a:pt x="327" y="5"/>
                </a:lnTo>
                <a:lnTo>
                  <a:pt x="331" y="4"/>
                </a:lnTo>
                <a:lnTo>
                  <a:pt x="335" y="4"/>
                </a:lnTo>
                <a:lnTo>
                  <a:pt x="337" y="3"/>
                </a:lnTo>
                <a:lnTo>
                  <a:pt x="340" y="1"/>
                </a:lnTo>
                <a:lnTo>
                  <a:pt x="343" y="0"/>
                </a:lnTo>
                <a:lnTo>
                  <a:pt x="344" y="3"/>
                </a:lnTo>
                <a:lnTo>
                  <a:pt x="346" y="6"/>
                </a:lnTo>
                <a:lnTo>
                  <a:pt x="351" y="10"/>
                </a:lnTo>
                <a:lnTo>
                  <a:pt x="354" y="11"/>
                </a:lnTo>
                <a:lnTo>
                  <a:pt x="358" y="13"/>
                </a:lnTo>
                <a:lnTo>
                  <a:pt x="359" y="13"/>
                </a:lnTo>
                <a:lnTo>
                  <a:pt x="364" y="12"/>
                </a:lnTo>
                <a:lnTo>
                  <a:pt x="370" y="12"/>
                </a:lnTo>
                <a:lnTo>
                  <a:pt x="374" y="13"/>
                </a:lnTo>
                <a:lnTo>
                  <a:pt x="379" y="13"/>
                </a:lnTo>
                <a:lnTo>
                  <a:pt x="382" y="13"/>
                </a:lnTo>
                <a:lnTo>
                  <a:pt x="385" y="14"/>
                </a:lnTo>
                <a:lnTo>
                  <a:pt x="387" y="15"/>
                </a:lnTo>
                <a:lnTo>
                  <a:pt x="389" y="20"/>
                </a:lnTo>
                <a:lnTo>
                  <a:pt x="392" y="27"/>
                </a:lnTo>
                <a:lnTo>
                  <a:pt x="396" y="32"/>
                </a:lnTo>
                <a:lnTo>
                  <a:pt x="401" y="35"/>
                </a:lnTo>
                <a:lnTo>
                  <a:pt x="406" y="39"/>
                </a:lnTo>
                <a:lnTo>
                  <a:pt x="409" y="42"/>
                </a:lnTo>
                <a:lnTo>
                  <a:pt x="413" y="44"/>
                </a:lnTo>
                <a:lnTo>
                  <a:pt x="414" y="47"/>
                </a:lnTo>
                <a:lnTo>
                  <a:pt x="416" y="49"/>
                </a:lnTo>
                <a:lnTo>
                  <a:pt x="418" y="51"/>
                </a:lnTo>
                <a:lnTo>
                  <a:pt x="419" y="54"/>
                </a:lnTo>
                <a:lnTo>
                  <a:pt x="419" y="58"/>
                </a:lnTo>
                <a:lnTo>
                  <a:pt x="418" y="61"/>
                </a:lnTo>
                <a:lnTo>
                  <a:pt x="417" y="63"/>
                </a:lnTo>
                <a:lnTo>
                  <a:pt x="416" y="67"/>
                </a:lnTo>
                <a:lnTo>
                  <a:pt x="416" y="71"/>
                </a:lnTo>
                <a:lnTo>
                  <a:pt x="419" y="78"/>
                </a:lnTo>
                <a:lnTo>
                  <a:pt x="423" y="83"/>
                </a:lnTo>
                <a:lnTo>
                  <a:pt x="428" y="86"/>
                </a:lnTo>
                <a:lnTo>
                  <a:pt x="433" y="87"/>
                </a:lnTo>
                <a:lnTo>
                  <a:pt x="438" y="87"/>
                </a:lnTo>
                <a:lnTo>
                  <a:pt x="442" y="89"/>
                </a:lnTo>
                <a:lnTo>
                  <a:pt x="444" y="89"/>
                </a:lnTo>
                <a:lnTo>
                  <a:pt x="445" y="87"/>
                </a:lnTo>
                <a:lnTo>
                  <a:pt x="450" y="86"/>
                </a:lnTo>
                <a:lnTo>
                  <a:pt x="451" y="83"/>
                </a:lnTo>
                <a:lnTo>
                  <a:pt x="453" y="82"/>
                </a:lnTo>
                <a:lnTo>
                  <a:pt x="454" y="85"/>
                </a:lnTo>
                <a:lnTo>
                  <a:pt x="454" y="86"/>
                </a:lnTo>
                <a:lnTo>
                  <a:pt x="454" y="92"/>
                </a:lnTo>
                <a:lnTo>
                  <a:pt x="455" y="97"/>
                </a:lnTo>
                <a:lnTo>
                  <a:pt x="458" y="105"/>
                </a:lnTo>
                <a:lnTo>
                  <a:pt x="459" y="108"/>
                </a:lnTo>
                <a:lnTo>
                  <a:pt x="459" y="111"/>
                </a:lnTo>
                <a:lnTo>
                  <a:pt x="461" y="115"/>
                </a:lnTo>
                <a:lnTo>
                  <a:pt x="462" y="118"/>
                </a:lnTo>
                <a:lnTo>
                  <a:pt x="465" y="121"/>
                </a:lnTo>
                <a:lnTo>
                  <a:pt x="469" y="123"/>
                </a:lnTo>
                <a:lnTo>
                  <a:pt x="474" y="126"/>
                </a:lnTo>
                <a:lnTo>
                  <a:pt x="478" y="127"/>
                </a:lnTo>
                <a:lnTo>
                  <a:pt x="481" y="130"/>
                </a:lnTo>
                <a:lnTo>
                  <a:pt x="485" y="134"/>
                </a:lnTo>
                <a:lnTo>
                  <a:pt x="486" y="137"/>
                </a:lnTo>
                <a:lnTo>
                  <a:pt x="487" y="141"/>
                </a:lnTo>
                <a:lnTo>
                  <a:pt x="487" y="143"/>
                </a:lnTo>
                <a:lnTo>
                  <a:pt x="485" y="143"/>
                </a:lnTo>
                <a:lnTo>
                  <a:pt x="483" y="143"/>
                </a:lnTo>
                <a:lnTo>
                  <a:pt x="481" y="148"/>
                </a:lnTo>
                <a:lnTo>
                  <a:pt x="476" y="151"/>
                </a:lnTo>
                <a:lnTo>
                  <a:pt x="473" y="154"/>
                </a:lnTo>
                <a:lnTo>
                  <a:pt x="471" y="156"/>
                </a:lnTo>
                <a:lnTo>
                  <a:pt x="469" y="157"/>
                </a:lnTo>
                <a:lnTo>
                  <a:pt x="467" y="159"/>
                </a:lnTo>
                <a:lnTo>
                  <a:pt x="462" y="164"/>
                </a:lnTo>
                <a:lnTo>
                  <a:pt x="461" y="169"/>
                </a:lnTo>
                <a:lnTo>
                  <a:pt x="461" y="172"/>
                </a:lnTo>
                <a:lnTo>
                  <a:pt x="460" y="178"/>
                </a:lnTo>
                <a:lnTo>
                  <a:pt x="460" y="183"/>
                </a:lnTo>
                <a:lnTo>
                  <a:pt x="461" y="187"/>
                </a:lnTo>
                <a:lnTo>
                  <a:pt x="462" y="193"/>
                </a:lnTo>
                <a:lnTo>
                  <a:pt x="464" y="198"/>
                </a:lnTo>
                <a:lnTo>
                  <a:pt x="465" y="201"/>
                </a:lnTo>
                <a:lnTo>
                  <a:pt x="471" y="204"/>
                </a:lnTo>
                <a:lnTo>
                  <a:pt x="474" y="204"/>
                </a:lnTo>
                <a:lnTo>
                  <a:pt x="479" y="207"/>
                </a:lnTo>
                <a:lnTo>
                  <a:pt x="483" y="211"/>
                </a:lnTo>
                <a:lnTo>
                  <a:pt x="487" y="215"/>
                </a:lnTo>
                <a:lnTo>
                  <a:pt x="491" y="219"/>
                </a:lnTo>
                <a:lnTo>
                  <a:pt x="494" y="219"/>
                </a:lnTo>
                <a:lnTo>
                  <a:pt x="495" y="219"/>
                </a:lnTo>
                <a:lnTo>
                  <a:pt x="496" y="219"/>
                </a:lnTo>
                <a:lnTo>
                  <a:pt x="503" y="222"/>
                </a:lnTo>
                <a:lnTo>
                  <a:pt x="508" y="226"/>
                </a:lnTo>
                <a:lnTo>
                  <a:pt x="511" y="229"/>
                </a:lnTo>
                <a:lnTo>
                  <a:pt x="517" y="233"/>
                </a:lnTo>
                <a:lnTo>
                  <a:pt x="521" y="237"/>
                </a:lnTo>
                <a:lnTo>
                  <a:pt x="524" y="238"/>
                </a:lnTo>
                <a:lnTo>
                  <a:pt x="525" y="240"/>
                </a:lnTo>
                <a:lnTo>
                  <a:pt x="526" y="242"/>
                </a:lnTo>
                <a:lnTo>
                  <a:pt x="527" y="248"/>
                </a:lnTo>
                <a:lnTo>
                  <a:pt x="532" y="251"/>
                </a:lnTo>
                <a:lnTo>
                  <a:pt x="536" y="252"/>
                </a:lnTo>
                <a:lnTo>
                  <a:pt x="539" y="256"/>
                </a:lnTo>
                <a:lnTo>
                  <a:pt x="541" y="259"/>
                </a:lnTo>
                <a:lnTo>
                  <a:pt x="543" y="262"/>
                </a:lnTo>
                <a:lnTo>
                  <a:pt x="544" y="267"/>
                </a:lnTo>
                <a:lnTo>
                  <a:pt x="547" y="273"/>
                </a:lnTo>
                <a:lnTo>
                  <a:pt x="548" y="278"/>
                </a:lnTo>
                <a:lnTo>
                  <a:pt x="550" y="285"/>
                </a:lnTo>
                <a:lnTo>
                  <a:pt x="552" y="291"/>
                </a:lnTo>
                <a:lnTo>
                  <a:pt x="553" y="294"/>
                </a:lnTo>
                <a:lnTo>
                  <a:pt x="554" y="298"/>
                </a:lnTo>
                <a:lnTo>
                  <a:pt x="554" y="303"/>
                </a:lnTo>
                <a:lnTo>
                  <a:pt x="552" y="309"/>
                </a:lnTo>
                <a:lnTo>
                  <a:pt x="552" y="313"/>
                </a:lnTo>
                <a:lnTo>
                  <a:pt x="552" y="319"/>
                </a:lnTo>
                <a:lnTo>
                  <a:pt x="554" y="322"/>
                </a:lnTo>
                <a:lnTo>
                  <a:pt x="554" y="327"/>
                </a:lnTo>
                <a:lnTo>
                  <a:pt x="552" y="331"/>
                </a:lnTo>
                <a:lnTo>
                  <a:pt x="551" y="335"/>
                </a:lnTo>
                <a:lnTo>
                  <a:pt x="550" y="339"/>
                </a:lnTo>
                <a:lnTo>
                  <a:pt x="548" y="342"/>
                </a:lnTo>
                <a:lnTo>
                  <a:pt x="547" y="344"/>
                </a:lnTo>
                <a:lnTo>
                  <a:pt x="547" y="349"/>
                </a:lnTo>
                <a:lnTo>
                  <a:pt x="548" y="353"/>
                </a:lnTo>
                <a:lnTo>
                  <a:pt x="547" y="358"/>
                </a:lnTo>
                <a:lnTo>
                  <a:pt x="547" y="363"/>
                </a:lnTo>
                <a:lnTo>
                  <a:pt x="547" y="367"/>
                </a:lnTo>
                <a:lnTo>
                  <a:pt x="548" y="371"/>
                </a:lnTo>
                <a:lnTo>
                  <a:pt x="551" y="373"/>
                </a:lnTo>
                <a:lnTo>
                  <a:pt x="552" y="375"/>
                </a:lnTo>
                <a:lnTo>
                  <a:pt x="552" y="379"/>
                </a:lnTo>
                <a:lnTo>
                  <a:pt x="554" y="381"/>
                </a:lnTo>
                <a:lnTo>
                  <a:pt x="557" y="385"/>
                </a:lnTo>
                <a:lnTo>
                  <a:pt x="561" y="387"/>
                </a:lnTo>
                <a:lnTo>
                  <a:pt x="564" y="389"/>
                </a:lnTo>
                <a:lnTo>
                  <a:pt x="566" y="392"/>
                </a:lnTo>
                <a:lnTo>
                  <a:pt x="567" y="394"/>
                </a:lnTo>
                <a:lnTo>
                  <a:pt x="569" y="398"/>
                </a:lnTo>
                <a:lnTo>
                  <a:pt x="572" y="398"/>
                </a:lnTo>
                <a:lnTo>
                  <a:pt x="579" y="396"/>
                </a:lnTo>
                <a:lnTo>
                  <a:pt x="582" y="395"/>
                </a:lnTo>
                <a:lnTo>
                  <a:pt x="587" y="396"/>
                </a:lnTo>
                <a:lnTo>
                  <a:pt x="591" y="398"/>
                </a:lnTo>
                <a:lnTo>
                  <a:pt x="597" y="400"/>
                </a:lnTo>
                <a:lnTo>
                  <a:pt x="602" y="400"/>
                </a:lnTo>
                <a:lnTo>
                  <a:pt x="605" y="402"/>
                </a:lnTo>
                <a:lnTo>
                  <a:pt x="606" y="403"/>
                </a:lnTo>
                <a:lnTo>
                  <a:pt x="608" y="407"/>
                </a:lnTo>
                <a:lnTo>
                  <a:pt x="611" y="410"/>
                </a:lnTo>
                <a:lnTo>
                  <a:pt x="613" y="414"/>
                </a:lnTo>
                <a:lnTo>
                  <a:pt x="616" y="417"/>
                </a:lnTo>
                <a:lnTo>
                  <a:pt x="619" y="422"/>
                </a:lnTo>
                <a:lnTo>
                  <a:pt x="620" y="428"/>
                </a:lnTo>
                <a:lnTo>
                  <a:pt x="622" y="432"/>
                </a:lnTo>
                <a:lnTo>
                  <a:pt x="620" y="437"/>
                </a:lnTo>
                <a:lnTo>
                  <a:pt x="617" y="443"/>
                </a:lnTo>
                <a:lnTo>
                  <a:pt x="612" y="451"/>
                </a:lnTo>
                <a:lnTo>
                  <a:pt x="611" y="453"/>
                </a:lnTo>
                <a:lnTo>
                  <a:pt x="610" y="458"/>
                </a:lnTo>
                <a:lnTo>
                  <a:pt x="608" y="461"/>
                </a:lnTo>
                <a:lnTo>
                  <a:pt x="604" y="465"/>
                </a:lnTo>
                <a:lnTo>
                  <a:pt x="604" y="471"/>
                </a:lnTo>
                <a:lnTo>
                  <a:pt x="605" y="477"/>
                </a:lnTo>
                <a:lnTo>
                  <a:pt x="606" y="481"/>
                </a:lnTo>
                <a:lnTo>
                  <a:pt x="609" y="485"/>
                </a:lnTo>
                <a:lnTo>
                  <a:pt x="610" y="485"/>
                </a:lnTo>
                <a:lnTo>
                  <a:pt x="613" y="486"/>
                </a:lnTo>
                <a:lnTo>
                  <a:pt x="617" y="490"/>
                </a:lnTo>
                <a:lnTo>
                  <a:pt x="618" y="493"/>
                </a:lnTo>
                <a:lnTo>
                  <a:pt x="618" y="494"/>
                </a:lnTo>
                <a:lnTo>
                  <a:pt x="619" y="496"/>
                </a:lnTo>
                <a:lnTo>
                  <a:pt x="622" y="499"/>
                </a:lnTo>
                <a:lnTo>
                  <a:pt x="620" y="504"/>
                </a:lnTo>
                <a:lnTo>
                  <a:pt x="619" y="508"/>
                </a:lnTo>
                <a:lnTo>
                  <a:pt x="616" y="513"/>
                </a:lnTo>
                <a:lnTo>
                  <a:pt x="613" y="517"/>
                </a:lnTo>
                <a:lnTo>
                  <a:pt x="611" y="520"/>
                </a:lnTo>
                <a:lnTo>
                  <a:pt x="610" y="523"/>
                </a:lnTo>
                <a:lnTo>
                  <a:pt x="609" y="525"/>
                </a:lnTo>
                <a:lnTo>
                  <a:pt x="608" y="528"/>
                </a:lnTo>
                <a:lnTo>
                  <a:pt x="606" y="531"/>
                </a:lnTo>
                <a:lnTo>
                  <a:pt x="608" y="537"/>
                </a:lnTo>
                <a:lnTo>
                  <a:pt x="609" y="542"/>
                </a:lnTo>
                <a:lnTo>
                  <a:pt x="613" y="546"/>
                </a:lnTo>
                <a:lnTo>
                  <a:pt x="617" y="550"/>
                </a:lnTo>
                <a:lnTo>
                  <a:pt x="620" y="553"/>
                </a:lnTo>
                <a:lnTo>
                  <a:pt x="623" y="557"/>
                </a:lnTo>
                <a:lnTo>
                  <a:pt x="625" y="563"/>
                </a:lnTo>
                <a:lnTo>
                  <a:pt x="626" y="567"/>
                </a:lnTo>
                <a:lnTo>
                  <a:pt x="627" y="574"/>
                </a:lnTo>
                <a:lnTo>
                  <a:pt x="631" y="581"/>
                </a:lnTo>
                <a:lnTo>
                  <a:pt x="634" y="586"/>
                </a:lnTo>
                <a:lnTo>
                  <a:pt x="638" y="592"/>
                </a:lnTo>
                <a:lnTo>
                  <a:pt x="640" y="597"/>
                </a:lnTo>
                <a:lnTo>
                  <a:pt x="644" y="603"/>
                </a:lnTo>
                <a:lnTo>
                  <a:pt x="651" y="612"/>
                </a:lnTo>
                <a:lnTo>
                  <a:pt x="654" y="619"/>
                </a:lnTo>
                <a:lnTo>
                  <a:pt x="656" y="622"/>
                </a:lnTo>
                <a:lnTo>
                  <a:pt x="659" y="625"/>
                </a:lnTo>
                <a:lnTo>
                  <a:pt x="662" y="631"/>
                </a:lnTo>
                <a:lnTo>
                  <a:pt x="667" y="635"/>
                </a:lnTo>
                <a:lnTo>
                  <a:pt x="670" y="640"/>
                </a:lnTo>
                <a:lnTo>
                  <a:pt x="677" y="647"/>
                </a:lnTo>
                <a:lnTo>
                  <a:pt x="682" y="651"/>
                </a:lnTo>
                <a:lnTo>
                  <a:pt x="688" y="654"/>
                </a:lnTo>
                <a:lnTo>
                  <a:pt x="692" y="657"/>
                </a:lnTo>
                <a:lnTo>
                  <a:pt x="697" y="659"/>
                </a:lnTo>
                <a:lnTo>
                  <a:pt x="702" y="664"/>
                </a:lnTo>
                <a:lnTo>
                  <a:pt x="706" y="666"/>
                </a:lnTo>
                <a:lnTo>
                  <a:pt x="710" y="666"/>
                </a:lnTo>
                <a:lnTo>
                  <a:pt x="712" y="667"/>
                </a:lnTo>
                <a:lnTo>
                  <a:pt x="716" y="667"/>
                </a:lnTo>
                <a:lnTo>
                  <a:pt x="718" y="666"/>
                </a:lnTo>
                <a:lnTo>
                  <a:pt x="723" y="666"/>
                </a:lnTo>
                <a:lnTo>
                  <a:pt x="726" y="664"/>
                </a:lnTo>
                <a:lnTo>
                  <a:pt x="730" y="661"/>
                </a:lnTo>
                <a:lnTo>
                  <a:pt x="734" y="661"/>
                </a:lnTo>
                <a:lnTo>
                  <a:pt x="737" y="662"/>
                </a:lnTo>
                <a:lnTo>
                  <a:pt x="739" y="665"/>
                </a:lnTo>
                <a:lnTo>
                  <a:pt x="740" y="664"/>
                </a:lnTo>
                <a:lnTo>
                  <a:pt x="741" y="661"/>
                </a:lnTo>
                <a:lnTo>
                  <a:pt x="742" y="661"/>
                </a:lnTo>
                <a:lnTo>
                  <a:pt x="745" y="659"/>
                </a:lnTo>
                <a:lnTo>
                  <a:pt x="747" y="659"/>
                </a:lnTo>
                <a:lnTo>
                  <a:pt x="749" y="659"/>
                </a:lnTo>
                <a:lnTo>
                  <a:pt x="753" y="659"/>
                </a:lnTo>
                <a:lnTo>
                  <a:pt x="756" y="659"/>
                </a:lnTo>
                <a:lnTo>
                  <a:pt x="757" y="659"/>
                </a:lnTo>
                <a:lnTo>
                  <a:pt x="762" y="658"/>
                </a:lnTo>
                <a:lnTo>
                  <a:pt x="764" y="657"/>
                </a:lnTo>
                <a:lnTo>
                  <a:pt x="768" y="654"/>
                </a:lnTo>
                <a:lnTo>
                  <a:pt x="769" y="654"/>
                </a:lnTo>
                <a:lnTo>
                  <a:pt x="769" y="653"/>
                </a:lnTo>
                <a:lnTo>
                  <a:pt x="767" y="648"/>
                </a:lnTo>
                <a:lnTo>
                  <a:pt x="768" y="644"/>
                </a:lnTo>
                <a:lnTo>
                  <a:pt x="768" y="641"/>
                </a:lnTo>
                <a:lnTo>
                  <a:pt x="769" y="640"/>
                </a:lnTo>
                <a:lnTo>
                  <a:pt x="771" y="641"/>
                </a:lnTo>
                <a:lnTo>
                  <a:pt x="774" y="643"/>
                </a:lnTo>
                <a:lnTo>
                  <a:pt x="777" y="644"/>
                </a:lnTo>
                <a:lnTo>
                  <a:pt x="782" y="644"/>
                </a:lnTo>
                <a:lnTo>
                  <a:pt x="788" y="643"/>
                </a:lnTo>
                <a:lnTo>
                  <a:pt x="793" y="641"/>
                </a:lnTo>
                <a:lnTo>
                  <a:pt x="795" y="641"/>
                </a:lnTo>
                <a:lnTo>
                  <a:pt x="799" y="640"/>
                </a:lnTo>
                <a:lnTo>
                  <a:pt x="805" y="637"/>
                </a:lnTo>
                <a:lnTo>
                  <a:pt x="809" y="636"/>
                </a:lnTo>
                <a:lnTo>
                  <a:pt x="812" y="633"/>
                </a:lnTo>
                <a:lnTo>
                  <a:pt x="814" y="632"/>
                </a:lnTo>
                <a:lnTo>
                  <a:pt x="818" y="631"/>
                </a:lnTo>
                <a:lnTo>
                  <a:pt x="820" y="630"/>
                </a:lnTo>
                <a:lnTo>
                  <a:pt x="820" y="629"/>
                </a:lnTo>
                <a:lnTo>
                  <a:pt x="821" y="625"/>
                </a:lnTo>
                <a:lnTo>
                  <a:pt x="820" y="621"/>
                </a:lnTo>
                <a:lnTo>
                  <a:pt x="819" y="615"/>
                </a:lnTo>
                <a:lnTo>
                  <a:pt x="819" y="611"/>
                </a:lnTo>
                <a:lnTo>
                  <a:pt x="821" y="611"/>
                </a:lnTo>
                <a:lnTo>
                  <a:pt x="825" y="612"/>
                </a:lnTo>
                <a:lnTo>
                  <a:pt x="827" y="616"/>
                </a:lnTo>
                <a:lnTo>
                  <a:pt x="832" y="618"/>
                </a:lnTo>
                <a:lnTo>
                  <a:pt x="834" y="619"/>
                </a:lnTo>
                <a:lnTo>
                  <a:pt x="838" y="622"/>
                </a:lnTo>
                <a:lnTo>
                  <a:pt x="842" y="622"/>
                </a:lnTo>
                <a:lnTo>
                  <a:pt x="845" y="622"/>
                </a:lnTo>
                <a:lnTo>
                  <a:pt x="847" y="619"/>
                </a:lnTo>
                <a:lnTo>
                  <a:pt x="850" y="618"/>
                </a:lnTo>
                <a:lnTo>
                  <a:pt x="852" y="616"/>
                </a:lnTo>
                <a:lnTo>
                  <a:pt x="853" y="618"/>
                </a:lnTo>
                <a:lnTo>
                  <a:pt x="854" y="618"/>
                </a:lnTo>
                <a:lnTo>
                  <a:pt x="855" y="618"/>
                </a:lnTo>
                <a:lnTo>
                  <a:pt x="860" y="617"/>
                </a:lnTo>
                <a:lnTo>
                  <a:pt x="863" y="617"/>
                </a:lnTo>
                <a:lnTo>
                  <a:pt x="867" y="616"/>
                </a:lnTo>
                <a:lnTo>
                  <a:pt x="868" y="616"/>
                </a:lnTo>
                <a:lnTo>
                  <a:pt x="871" y="614"/>
                </a:lnTo>
                <a:lnTo>
                  <a:pt x="876" y="609"/>
                </a:lnTo>
                <a:lnTo>
                  <a:pt x="879" y="608"/>
                </a:lnTo>
                <a:lnTo>
                  <a:pt x="883" y="607"/>
                </a:lnTo>
                <a:lnTo>
                  <a:pt x="886" y="608"/>
                </a:lnTo>
                <a:lnTo>
                  <a:pt x="891" y="609"/>
                </a:lnTo>
                <a:lnTo>
                  <a:pt x="893" y="611"/>
                </a:lnTo>
                <a:lnTo>
                  <a:pt x="895" y="612"/>
                </a:lnTo>
                <a:lnTo>
                  <a:pt x="898" y="612"/>
                </a:lnTo>
                <a:lnTo>
                  <a:pt x="902" y="615"/>
                </a:lnTo>
                <a:lnTo>
                  <a:pt x="906" y="616"/>
                </a:lnTo>
                <a:lnTo>
                  <a:pt x="908" y="617"/>
                </a:lnTo>
                <a:lnTo>
                  <a:pt x="912" y="618"/>
                </a:lnTo>
                <a:lnTo>
                  <a:pt x="919" y="619"/>
                </a:lnTo>
                <a:lnTo>
                  <a:pt x="920" y="619"/>
                </a:lnTo>
                <a:lnTo>
                  <a:pt x="922" y="619"/>
                </a:lnTo>
                <a:lnTo>
                  <a:pt x="925" y="619"/>
                </a:lnTo>
                <a:lnTo>
                  <a:pt x="927" y="621"/>
                </a:lnTo>
                <a:lnTo>
                  <a:pt x="932" y="621"/>
                </a:lnTo>
                <a:lnTo>
                  <a:pt x="936" y="622"/>
                </a:lnTo>
                <a:lnTo>
                  <a:pt x="941" y="623"/>
                </a:lnTo>
                <a:lnTo>
                  <a:pt x="944" y="624"/>
                </a:lnTo>
                <a:lnTo>
                  <a:pt x="949" y="624"/>
                </a:lnTo>
                <a:lnTo>
                  <a:pt x="953" y="623"/>
                </a:lnTo>
                <a:lnTo>
                  <a:pt x="957" y="623"/>
                </a:lnTo>
                <a:lnTo>
                  <a:pt x="961" y="623"/>
                </a:lnTo>
                <a:lnTo>
                  <a:pt x="965" y="622"/>
                </a:lnTo>
                <a:lnTo>
                  <a:pt x="971" y="622"/>
                </a:lnTo>
                <a:lnTo>
                  <a:pt x="975" y="622"/>
                </a:lnTo>
                <a:lnTo>
                  <a:pt x="977" y="622"/>
                </a:lnTo>
                <a:lnTo>
                  <a:pt x="980" y="623"/>
                </a:lnTo>
                <a:lnTo>
                  <a:pt x="982" y="623"/>
                </a:lnTo>
                <a:lnTo>
                  <a:pt x="984" y="624"/>
                </a:lnTo>
                <a:lnTo>
                  <a:pt x="986" y="626"/>
                </a:lnTo>
                <a:lnTo>
                  <a:pt x="990" y="629"/>
                </a:lnTo>
                <a:lnTo>
                  <a:pt x="994" y="631"/>
                </a:lnTo>
                <a:lnTo>
                  <a:pt x="998" y="632"/>
                </a:lnTo>
                <a:lnTo>
                  <a:pt x="1001" y="637"/>
                </a:lnTo>
                <a:lnTo>
                  <a:pt x="1007" y="640"/>
                </a:lnTo>
                <a:lnTo>
                  <a:pt x="1011" y="643"/>
                </a:lnTo>
                <a:lnTo>
                  <a:pt x="1013" y="644"/>
                </a:lnTo>
                <a:lnTo>
                  <a:pt x="1015" y="645"/>
                </a:lnTo>
                <a:lnTo>
                  <a:pt x="1018" y="648"/>
                </a:lnTo>
                <a:lnTo>
                  <a:pt x="1021" y="652"/>
                </a:lnTo>
                <a:lnTo>
                  <a:pt x="1026" y="655"/>
                </a:lnTo>
                <a:lnTo>
                  <a:pt x="1027" y="657"/>
                </a:lnTo>
                <a:lnTo>
                  <a:pt x="1033" y="660"/>
                </a:lnTo>
                <a:lnTo>
                  <a:pt x="1036" y="664"/>
                </a:lnTo>
                <a:lnTo>
                  <a:pt x="1040" y="667"/>
                </a:lnTo>
                <a:lnTo>
                  <a:pt x="1043" y="672"/>
                </a:lnTo>
                <a:lnTo>
                  <a:pt x="1046" y="678"/>
                </a:lnTo>
                <a:lnTo>
                  <a:pt x="1048" y="681"/>
                </a:lnTo>
                <a:lnTo>
                  <a:pt x="1050" y="683"/>
                </a:lnTo>
                <a:lnTo>
                  <a:pt x="1051" y="686"/>
                </a:lnTo>
                <a:lnTo>
                  <a:pt x="1051" y="688"/>
                </a:lnTo>
                <a:lnTo>
                  <a:pt x="1054" y="690"/>
                </a:lnTo>
                <a:lnTo>
                  <a:pt x="1056" y="693"/>
                </a:lnTo>
                <a:lnTo>
                  <a:pt x="1057" y="698"/>
                </a:lnTo>
                <a:lnTo>
                  <a:pt x="1059" y="704"/>
                </a:lnTo>
                <a:lnTo>
                  <a:pt x="1063" y="711"/>
                </a:lnTo>
                <a:lnTo>
                  <a:pt x="1064" y="716"/>
                </a:lnTo>
                <a:lnTo>
                  <a:pt x="1065" y="718"/>
                </a:lnTo>
                <a:lnTo>
                  <a:pt x="1066" y="722"/>
                </a:lnTo>
                <a:lnTo>
                  <a:pt x="1066" y="729"/>
                </a:lnTo>
                <a:lnTo>
                  <a:pt x="1068" y="734"/>
                </a:lnTo>
                <a:lnTo>
                  <a:pt x="1068" y="736"/>
                </a:lnTo>
                <a:lnTo>
                  <a:pt x="1068" y="740"/>
                </a:lnTo>
                <a:lnTo>
                  <a:pt x="1066" y="745"/>
                </a:lnTo>
                <a:lnTo>
                  <a:pt x="1068" y="751"/>
                </a:lnTo>
                <a:lnTo>
                  <a:pt x="1069" y="755"/>
                </a:lnTo>
                <a:lnTo>
                  <a:pt x="1071" y="761"/>
                </a:lnTo>
                <a:lnTo>
                  <a:pt x="1072" y="770"/>
                </a:lnTo>
                <a:lnTo>
                  <a:pt x="1075" y="777"/>
                </a:lnTo>
                <a:lnTo>
                  <a:pt x="1077" y="783"/>
                </a:lnTo>
                <a:lnTo>
                  <a:pt x="1078" y="787"/>
                </a:lnTo>
                <a:lnTo>
                  <a:pt x="1079" y="791"/>
                </a:lnTo>
                <a:lnTo>
                  <a:pt x="1083" y="797"/>
                </a:lnTo>
                <a:lnTo>
                  <a:pt x="1086" y="804"/>
                </a:lnTo>
                <a:lnTo>
                  <a:pt x="1089" y="808"/>
                </a:lnTo>
                <a:lnTo>
                  <a:pt x="1091" y="812"/>
                </a:lnTo>
                <a:lnTo>
                  <a:pt x="1093" y="816"/>
                </a:lnTo>
                <a:lnTo>
                  <a:pt x="1097" y="819"/>
                </a:lnTo>
                <a:lnTo>
                  <a:pt x="1099" y="820"/>
                </a:lnTo>
                <a:lnTo>
                  <a:pt x="1101" y="823"/>
                </a:lnTo>
                <a:lnTo>
                  <a:pt x="1105" y="827"/>
                </a:lnTo>
                <a:lnTo>
                  <a:pt x="1108" y="833"/>
                </a:lnTo>
                <a:lnTo>
                  <a:pt x="1112" y="837"/>
                </a:lnTo>
                <a:lnTo>
                  <a:pt x="1114" y="839"/>
                </a:lnTo>
                <a:lnTo>
                  <a:pt x="1116" y="840"/>
                </a:lnTo>
                <a:lnTo>
                  <a:pt x="1119" y="844"/>
                </a:lnTo>
                <a:lnTo>
                  <a:pt x="1120" y="846"/>
                </a:lnTo>
                <a:lnTo>
                  <a:pt x="1120" y="849"/>
                </a:lnTo>
                <a:lnTo>
                  <a:pt x="1121" y="852"/>
                </a:lnTo>
                <a:lnTo>
                  <a:pt x="1123" y="855"/>
                </a:lnTo>
                <a:lnTo>
                  <a:pt x="1125" y="859"/>
                </a:lnTo>
                <a:lnTo>
                  <a:pt x="1126" y="863"/>
                </a:lnTo>
                <a:lnTo>
                  <a:pt x="1125" y="869"/>
                </a:lnTo>
                <a:lnTo>
                  <a:pt x="1123" y="875"/>
                </a:lnTo>
                <a:lnTo>
                  <a:pt x="1121" y="880"/>
                </a:lnTo>
                <a:lnTo>
                  <a:pt x="1120" y="882"/>
                </a:lnTo>
                <a:lnTo>
                  <a:pt x="1120" y="887"/>
                </a:lnTo>
                <a:lnTo>
                  <a:pt x="1120" y="890"/>
                </a:lnTo>
                <a:lnTo>
                  <a:pt x="1120" y="891"/>
                </a:lnTo>
                <a:lnTo>
                  <a:pt x="1121" y="898"/>
                </a:lnTo>
                <a:lnTo>
                  <a:pt x="1125" y="902"/>
                </a:lnTo>
                <a:lnTo>
                  <a:pt x="1127" y="906"/>
                </a:lnTo>
                <a:lnTo>
                  <a:pt x="1129" y="908"/>
                </a:lnTo>
                <a:lnTo>
                  <a:pt x="1131" y="910"/>
                </a:lnTo>
                <a:lnTo>
                  <a:pt x="1133" y="911"/>
                </a:lnTo>
                <a:lnTo>
                  <a:pt x="1136" y="912"/>
                </a:lnTo>
                <a:lnTo>
                  <a:pt x="1140" y="916"/>
                </a:lnTo>
                <a:lnTo>
                  <a:pt x="1143" y="918"/>
                </a:lnTo>
                <a:lnTo>
                  <a:pt x="1145" y="920"/>
                </a:lnTo>
                <a:lnTo>
                  <a:pt x="1148" y="923"/>
                </a:lnTo>
                <a:lnTo>
                  <a:pt x="1151" y="925"/>
                </a:lnTo>
                <a:lnTo>
                  <a:pt x="1152" y="927"/>
                </a:lnTo>
                <a:lnTo>
                  <a:pt x="1154" y="928"/>
                </a:lnTo>
                <a:lnTo>
                  <a:pt x="1155" y="928"/>
                </a:lnTo>
                <a:lnTo>
                  <a:pt x="1157" y="928"/>
                </a:lnTo>
                <a:lnTo>
                  <a:pt x="1157" y="931"/>
                </a:lnTo>
                <a:lnTo>
                  <a:pt x="1161" y="932"/>
                </a:lnTo>
                <a:lnTo>
                  <a:pt x="1165" y="933"/>
                </a:lnTo>
                <a:lnTo>
                  <a:pt x="1165" y="932"/>
                </a:lnTo>
                <a:lnTo>
                  <a:pt x="1169" y="932"/>
                </a:lnTo>
                <a:lnTo>
                  <a:pt x="1174" y="928"/>
                </a:lnTo>
                <a:lnTo>
                  <a:pt x="1179" y="925"/>
                </a:lnTo>
                <a:lnTo>
                  <a:pt x="1186" y="924"/>
                </a:lnTo>
                <a:lnTo>
                  <a:pt x="1193" y="921"/>
                </a:lnTo>
                <a:lnTo>
                  <a:pt x="1198" y="920"/>
                </a:lnTo>
                <a:lnTo>
                  <a:pt x="1200" y="919"/>
                </a:lnTo>
                <a:lnTo>
                  <a:pt x="1201" y="919"/>
                </a:lnTo>
                <a:lnTo>
                  <a:pt x="1205" y="917"/>
                </a:lnTo>
                <a:lnTo>
                  <a:pt x="1207" y="914"/>
                </a:lnTo>
                <a:lnTo>
                  <a:pt x="1209" y="914"/>
                </a:lnTo>
                <a:lnTo>
                  <a:pt x="1213" y="916"/>
                </a:lnTo>
                <a:lnTo>
                  <a:pt x="1220" y="916"/>
                </a:lnTo>
                <a:lnTo>
                  <a:pt x="1226" y="916"/>
                </a:lnTo>
                <a:lnTo>
                  <a:pt x="1229" y="917"/>
                </a:lnTo>
                <a:lnTo>
                  <a:pt x="1233" y="920"/>
                </a:lnTo>
                <a:lnTo>
                  <a:pt x="1237" y="925"/>
                </a:lnTo>
                <a:lnTo>
                  <a:pt x="1240" y="928"/>
                </a:lnTo>
                <a:lnTo>
                  <a:pt x="1242" y="932"/>
                </a:lnTo>
                <a:lnTo>
                  <a:pt x="1243" y="933"/>
                </a:lnTo>
                <a:lnTo>
                  <a:pt x="1243" y="935"/>
                </a:lnTo>
                <a:lnTo>
                  <a:pt x="1243" y="938"/>
                </a:lnTo>
                <a:lnTo>
                  <a:pt x="1243" y="941"/>
                </a:lnTo>
                <a:lnTo>
                  <a:pt x="1243" y="945"/>
                </a:lnTo>
                <a:lnTo>
                  <a:pt x="1242" y="948"/>
                </a:lnTo>
                <a:lnTo>
                  <a:pt x="1244" y="952"/>
                </a:lnTo>
                <a:lnTo>
                  <a:pt x="1244" y="957"/>
                </a:lnTo>
                <a:lnTo>
                  <a:pt x="1241" y="962"/>
                </a:lnTo>
                <a:lnTo>
                  <a:pt x="1238" y="966"/>
                </a:lnTo>
                <a:lnTo>
                  <a:pt x="1236" y="968"/>
                </a:lnTo>
                <a:lnTo>
                  <a:pt x="1235" y="973"/>
                </a:lnTo>
                <a:lnTo>
                  <a:pt x="1233" y="978"/>
                </a:lnTo>
                <a:lnTo>
                  <a:pt x="1231" y="981"/>
                </a:lnTo>
                <a:lnTo>
                  <a:pt x="1229" y="984"/>
                </a:lnTo>
                <a:lnTo>
                  <a:pt x="1228" y="988"/>
                </a:lnTo>
                <a:lnTo>
                  <a:pt x="1226" y="990"/>
                </a:lnTo>
                <a:lnTo>
                  <a:pt x="1226" y="993"/>
                </a:lnTo>
                <a:lnTo>
                  <a:pt x="1227" y="996"/>
                </a:lnTo>
                <a:lnTo>
                  <a:pt x="1227" y="997"/>
                </a:lnTo>
                <a:lnTo>
                  <a:pt x="1228" y="1000"/>
                </a:lnTo>
                <a:lnTo>
                  <a:pt x="1229" y="1005"/>
                </a:lnTo>
                <a:lnTo>
                  <a:pt x="1233" y="1012"/>
                </a:lnTo>
                <a:lnTo>
                  <a:pt x="1236" y="1016"/>
                </a:lnTo>
                <a:lnTo>
                  <a:pt x="1238" y="1019"/>
                </a:lnTo>
                <a:lnTo>
                  <a:pt x="1242" y="1021"/>
                </a:lnTo>
                <a:lnTo>
                  <a:pt x="1246" y="1025"/>
                </a:lnTo>
                <a:lnTo>
                  <a:pt x="1249" y="1027"/>
                </a:lnTo>
                <a:lnTo>
                  <a:pt x="1251" y="1031"/>
                </a:lnTo>
                <a:lnTo>
                  <a:pt x="1255" y="1033"/>
                </a:lnTo>
                <a:lnTo>
                  <a:pt x="1256" y="1034"/>
                </a:lnTo>
                <a:lnTo>
                  <a:pt x="1259" y="1035"/>
                </a:lnTo>
                <a:lnTo>
                  <a:pt x="1263" y="1035"/>
                </a:lnTo>
                <a:lnTo>
                  <a:pt x="1265" y="1038"/>
                </a:lnTo>
                <a:lnTo>
                  <a:pt x="1266" y="1039"/>
                </a:lnTo>
                <a:lnTo>
                  <a:pt x="1267" y="1041"/>
                </a:lnTo>
                <a:lnTo>
                  <a:pt x="1265" y="1042"/>
                </a:lnTo>
                <a:lnTo>
                  <a:pt x="1266" y="1046"/>
                </a:lnTo>
                <a:lnTo>
                  <a:pt x="1269" y="1048"/>
                </a:lnTo>
                <a:lnTo>
                  <a:pt x="1272" y="1053"/>
                </a:lnTo>
                <a:lnTo>
                  <a:pt x="1272" y="1055"/>
                </a:lnTo>
                <a:lnTo>
                  <a:pt x="1274" y="1059"/>
                </a:lnTo>
                <a:lnTo>
                  <a:pt x="1276" y="1062"/>
                </a:lnTo>
                <a:lnTo>
                  <a:pt x="1277" y="1062"/>
                </a:lnTo>
                <a:lnTo>
                  <a:pt x="1280" y="1064"/>
                </a:lnTo>
                <a:lnTo>
                  <a:pt x="1285" y="1068"/>
                </a:lnTo>
                <a:lnTo>
                  <a:pt x="1287" y="1074"/>
                </a:lnTo>
                <a:lnTo>
                  <a:pt x="1292" y="1078"/>
                </a:lnTo>
                <a:lnTo>
                  <a:pt x="1296" y="1083"/>
                </a:lnTo>
                <a:lnTo>
                  <a:pt x="1302" y="1089"/>
                </a:lnTo>
                <a:lnTo>
                  <a:pt x="1307" y="1093"/>
                </a:lnTo>
                <a:lnTo>
                  <a:pt x="1312" y="1097"/>
                </a:lnTo>
                <a:lnTo>
                  <a:pt x="1313" y="1098"/>
                </a:lnTo>
                <a:lnTo>
                  <a:pt x="1316" y="1100"/>
                </a:lnTo>
                <a:lnTo>
                  <a:pt x="1318" y="1103"/>
                </a:lnTo>
                <a:lnTo>
                  <a:pt x="1323" y="1106"/>
                </a:lnTo>
                <a:lnTo>
                  <a:pt x="1329" y="1111"/>
                </a:lnTo>
                <a:lnTo>
                  <a:pt x="1335" y="1114"/>
                </a:lnTo>
                <a:lnTo>
                  <a:pt x="1341" y="1118"/>
                </a:lnTo>
                <a:lnTo>
                  <a:pt x="1345" y="1120"/>
                </a:lnTo>
                <a:lnTo>
                  <a:pt x="1349" y="1121"/>
                </a:lnTo>
                <a:lnTo>
                  <a:pt x="1352" y="1122"/>
                </a:lnTo>
                <a:lnTo>
                  <a:pt x="1354" y="1124"/>
                </a:lnTo>
                <a:lnTo>
                  <a:pt x="1356" y="1124"/>
                </a:lnTo>
                <a:lnTo>
                  <a:pt x="1359" y="1125"/>
                </a:lnTo>
                <a:lnTo>
                  <a:pt x="1364" y="1126"/>
                </a:lnTo>
                <a:lnTo>
                  <a:pt x="1367" y="1126"/>
                </a:lnTo>
                <a:lnTo>
                  <a:pt x="1373" y="1127"/>
                </a:lnTo>
                <a:lnTo>
                  <a:pt x="1375" y="1128"/>
                </a:lnTo>
                <a:lnTo>
                  <a:pt x="1380" y="1128"/>
                </a:lnTo>
                <a:lnTo>
                  <a:pt x="1387" y="1129"/>
                </a:lnTo>
                <a:lnTo>
                  <a:pt x="1391" y="1131"/>
                </a:lnTo>
                <a:lnTo>
                  <a:pt x="1396" y="1132"/>
                </a:lnTo>
                <a:lnTo>
                  <a:pt x="1401" y="1132"/>
                </a:lnTo>
                <a:lnTo>
                  <a:pt x="1404" y="1132"/>
                </a:lnTo>
                <a:lnTo>
                  <a:pt x="1409" y="1132"/>
                </a:lnTo>
                <a:lnTo>
                  <a:pt x="1414" y="1132"/>
                </a:lnTo>
                <a:lnTo>
                  <a:pt x="1418" y="1132"/>
                </a:lnTo>
                <a:lnTo>
                  <a:pt x="1424" y="1134"/>
                </a:lnTo>
                <a:lnTo>
                  <a:pt x="1430" y="1134"/>
                </a:lnTo>
                <a:lnTo>
                  <a:pt x="1435" y="1135"/>
                </a:lnTo>
                <a:lnTo>
                  <a:pt x="1438" y="1138"/>
                </a:lnTo>
                <a:lnTo>
                  <a:pt x="1442" y="1139"/>
                </a:lnTo>
                <a:lnTo>
                  <a:pt x="1447" y="1141"/>
                </a:lnTo>
                <a:lnTo>
                  <a:pt x="1450" y="1141"/>
                </a:lnTo>
                <a:lnTo>
                  <a:pt x="1451" y="1141"/>
                </a:lnTo>
                <a:lnTo>
                  <a:pt x="1452" y="1139"/>
                </a:lnTo>
                <a:lnTo>
                  <a:pt x="1454" y="1136"/>
                </a:lnTo>
                <a:lnTo>
                  <a:pt x="1457" y="1138"/>
                </a:lnTo>
                <a:lnTo>
                  <a:pt x="1459" y="1140"/>
                </a:lnTo>
                <a:lnTo>
                  <a:pt x="1460" y="1141"/>
                </a:lnTo>
                <a:lnTo>
                  <a:pt x="1463" y="1141"/>
                </a:lnTo>
                <a:lnTo>
                  <a:pt x="1464" y="1143"/>
                </a:lnTo>
                <a:lnTo>
                  <a:pt x="1466" y="1147"/>
                </a:lnTo>
                <a:lnTo>
                  <a:pt x="1468" y="1150"/>
                </a:lnTo>
                <a:lnTo>
                  <a:pt x="1469" y="1150"/>
                </a:lnTo>
                <a:lnTo>
                  <a:pt x="1471" y="1150"/>
                </a:lnTo>
                <a:lnTo>
                  <a:pt x="1472" y="1148"/>
                </a:lnTo>
                <a:lnTo>
                  <a:pt x="1473" y="1147"/>
                </a:lnTo>
                <a:lnTo>
                  <a:pt x="1475" y="1148"/>
                </a:lnTo>
                <a:lnTo>
                  <a:pt x="1479" y="1148"/>
                </a:lnTo>
                <a:lnTo>
                  <a:pt x="1481" y="1147"/>
                </a:lnTo>
                <a:lnTo>
                  <a:pt x="1485" y="1147"/>
                </a:lnTo>
                <a:lnTo>
                  <a:pt x="1488" y="1148"/>
                </a:lnTo>
                <a:lnTo>
                  <a:pt x="1492" y="1151"/>
                </a:lnTo>
                <a:lnTo>
                  <a:pt x="1497" y="1153"/>
                </a:lnTo>
                <a:lnTo>
                  <a:pt x="1502" y="1155"/>
                </a:lnTo>
                <a:lnTo>
                  <a:pt x="1508" y="1156"/>
                </a:lnTo>
                <a:lnTo>
                  <a:pt x="1514" y="1157"/>
                </a:lnTo>
                <a:lnTo>
                  <a:pt x="1516" y="1157"/>
                </a:lnTo>
                <a:lnTo>
                  <a:pt x="1519" y="1157"/>
                </a:lnTo>
                <a:lnTo>
                  <a:pt x="1522" y="1157"/>
                </a:lnTo>
                <a:lnTo>
                  <a:pt x="1524" y="1155"/>
                </a:lnTo>
                <a:lnTo>
                  <a:pt x="1525" y="1154"/>
                </a:lnTo>
                <a:lnTo>
                  <a:pt x="1530" y="1153"/>
                </a:lnTo>
                <a:lnTo>
                  <a:pt x="1535" y="1151"/>
                </a:lnTo>
                <a:lnTo>
                  <a:pt x="1537" y="1150"/>
                </a:lnTo>
                <a:lnTo>
                  <a:pt x="1539" y="1148"/>
                </a:lnTo>
                <a:lnTo>
                  <a:pt x="1545" y="1144"/>
                </a:lnTo>
                <a:lnTo>
                  <a:pt x="1551" y="1143"/>
                </a:lnTo>
                <a:lnTo>
                  <a:pt x="1555" y="1142"/>
                </a:lnTo>
                <a:lnTo>
                  <a:pt x="1560" y="1141"/>
                </a:lnTo>
                <a:lnTo>
                  <a:pt x="1562" y="1140"/>
                </a:lnTo>
                <a:lnTo>
                  <a:pt x="1567" y="1136"/>
                </a:lnTo>
                <a:lnTo>
                  <a:pt x="1573" y="1133"/>
                </a:lnTo>
                <a:lnTo>
                  <a:pt x="1575" y="1132"/>
                </a:lnTo>
                <a:lnTo>
                  <a:pt x="1579" y="1131"/>
                </a:lnTo>
                <a:lnTo>
                  <a:pt x="1583" y="1122"/>
                </a:lnTo>
                <a:lnTo>
                  <a:pt x="1589" y="1113"/>
                </a:lnTo>
                <a:lnTo>
                  <a:pt x="1589" y="1112"/>
                </a:lnTo>
                <a:lnTo>
                  <a:pt x="1593" y="1105"/>
                </a:lnTo>
                <a:lnTo>
                  <a:pt x="1596" y="1100"/>
                </a:lnTo>
                <a:lnTo>
                  <a:pt x="1600" y="1098"/>
                </a:lnTo>
                <a:lnTo>
                  <a:pt x="1604" y="1092"/>
                </a:lnTo>
                <a:lnTo>
                  <a:pt x="1609" y="1088"/>
                </a:lnTo>
                <a:lnTo>
                  <a:pt x="1614" y="1085"/>
                </a:lnTo>
                <a:lnTo>
                  <a:pt x="1617" y="1082"/>
                </a:lnTo>
                <a:lnTo>
                  <a:pt x="1619" y="1078"/>
                </a:lnTo>
                <a:lnTo>
                  <a:pt x="1622" y="1075"/>
                </a:lnTo>
                <a:lnTo>
                  <a:pt x="1625" y="1070"/>
                </a:lnTo>
                <a:lnTo>
                  <a:pt x="1630" y="1068"/>
                </a:lnTo>
                <a:lnTo>
                  <a:pt x="1636" y="1063"/>
                </a:lnTo>
                <a:lnTo>
                  <a:pt x="1643" y="1061"/>
                </a:lnTo>
                <a:lnTo>
                  <a:pt x="1647" y="1059"/>
                </a:lnTo>
                <a:lnTo>
                  <a:pt x="1653" y="1056"/>
                </a:lnTo>
                <a:lnTo>
                  <a:pt x="1659" y="1054"/>
                </a:lnTo>
                <a:lnTo>
                  <a:pt x="1663" y="1054"/>
                </a:lnTo>
                <a:lnTo>
                  <a:pt x="1667" y="1054"/>
                </a:lnTo>
                <a:lnTo>
                  <a:pt x="1673" y="1054"/>
                </a:lnTo>
                <a:lnTo>
                  <a:pt x="1679" y="1054"/>
                </a:lnTo>
                <a:lnTo>
                  <a:pt x="1682" y="1054"/>
                </a:lnTo>
                <a:lnTo>
                  <a:pt x="1686" y="1055"/>
                </a:lnTo>
                <a:lnTo>
                  <a:pt x="1691" y="1057"/>
                </a:lnTo>
                <a:lnTo>
                  <a:pt x="1694" y="1057"/>
                </a:lnTo>
                <a:lnTo>
                  <a:pt x="1698" y="1057"/>
                </a:lnTo>
                <a:lnTo>
                  <a:pt x="1703" y="1060"/>
                </a:lnTo>
                <a:lnTo>
                  <a:pt x="1708" y="1061"/>
                </a:lnTo>
                <a:lnTo>
                  <a:pt x="1711" y="1063"/>
                </a:lnTo>
                <a:lnTo>
                  <a:pt x="1713" y="1065"/>
                </a:lnTo>
                <a:lnTo>
                  <a:pt x="1716" y="1067"/>
                </a:lnTo>
                <a:lnTo>
                  <a:pt x="1718" y="1068"/>
                </a:lnTo>
                <a:lnTo>
                  <a:pt x="1720" y="1069"/>
                </a:lnTo>
                <a:lnTo>
                  <a:pt x="1724" y="1070"/>
                </a:lnTo>
                <a:lnTo>
                  <a:pt x="1729" y="1071"/>
                </a:lnTo>
                <a:lnTo>
                  <a:pt x="1732" y="1072"/>
                </a:lnTo>
                <a:lnTo>
                  <a:pt x="1734" y="1074"/>
                </a:lnTo>
                <a:lnTo>
                  <a:pt x="1738" y="1076"/>
                </a:lnTo>
                <a:lnTo>
                  <a:pt x="1741" y="1077"/>
                </a:lnTo>
                <a:lnTo>
                  <a:pt x="1744" y="1079"/>
                </a:lnTo>
                <a:lnTo>
                  <a:pt x="1746" y="1082"/>
                </a:lnTo>
                <a:lnTo>
                  <a:pt x="1748" y="1084"/>
                </a:lnTo>
                <a:lnTo>
                  <a:pt x="1751" y="1086"/>
                </a:lnTo>
                <a:lnTo>
                  <a:pt x="1754" y="1088"/>
                </a:lnTo>
                <a:lnTo>
                  <a:pt x="1758" y="1090"/>
                </a:lnTo>
                <a:lnTo>
                  <a:pt x="1760" y="1092"/>
                </a:lnTo>
                <a:lnTo>
                  <a:pt x="1763" y="1095"/>
                </a:lnTo>
                <a:lnTo>
                  <a:pt x="1767" y="1096"/>
                </a:lnTo>
                <a:lnTo>
                  <a:pt x="1769" y="1098"/>
                </a:lnTo>
                <a:lnTo>
                  <a:pt x="1770" y="1099"/>
                </a:lnTo>
                <a:lnTo>
                  <a:pt x="1773" y="1099"/>
                </a:lnTo>
                <a:lnTo>
                  <a:pt x="1776" y="1100"/>
                </a:lnTo>
                <a:lnTo>
                  <a:pt x="1778" y="1103"/>
                </a:lnTo>
                <a:lnTo>
                  <a:pt x="1782" y="1105"/>
                </a:lnTo>
                <a:lnTo>
                  <a:pt x="1784" y="1106"/>
                </a:lnTo>
                <a:lnTo>
                  <a:pt x="1787" y="1108"/>
                </a:lnTo>
                <a:lnTo>
                  <a:pt x="1788" y="1111"/>
                </a:lnTo>
                <a:lnTo>
                  <a:pt x="1788" y="1113"/>
                </a:lnTo>
                <a:lnTo>
                  <a:pt x="1790" y="1114"/>
                </a:lnTo>
                <a:lnTo>
                  <a:pt x="1791" y="1115"/>
                </a:lnTo>
                <a:lnTo>
                  <a:pt x="1792" y="1118"/>
                </a:lnTo>
                <a:lnTo>
                  <a:pt x="1794" y="1120"/>
                </a:lnTo>
                <a:lnTo>
                  <a:pt x="1797" y="1124"/>
                </a:lnTo>
                <a:lnTo>
                  <a:pt x="1799" y="1127"/>
                </a:lnTo>
                <a:lnTo>
                  <a:pt x="1803" y="1131"/>
                </a:lnTo>
                <a:lnTo>
                  <a:pt x="1804" y="1133"/>
                </a:lnTo>
                <a:lnTo>
                  <a:pt x="1806" y="1135"/>
                </a:lnTo>
                <a:lnTo>
                  <a:pt x="1809" y="1135"/>
                </a:lnTo>
                <a:lnTo>
                  <a:pt x="1810" y="1136"/>
                </a:lnTo>
                <a:lnTo>
                  <a:pt x="1812" y="1135"/>
                </a:lnTo>
                <a:lnTo>
                  <a:pt x="1813" y="1136"/>
                </a:lnTo>
                <a:lnTo>
                  <a:pt x="1813" y="1139"/>
                </a:lnTo>
                <a:lnTo>
                  <a:pt x="1817" y="1141"/>
                </a:lnTo>
                <a:lnTo>
                  <a:pt x="1818" y="1143"/>
                </a:lnTo>
                <a:lnTo>
                  <a:pt x="1820" y="1143"/>
                </a:lnTo>
                <a:lnTo>
                  <a:pt x="1820" y="1144"/>
                </a:lnTo>
                <a:lnTo>
                  <a:pt x="1823" y="1144"/>
                </a:lnTo>
                <a:lnTo>
                  <a:pt x="1825" y="1147"/>
                </a:lnTo>
                <a:lnTo>
                  <a:pt x="1826" y="1148"/>
                </a:lnTo>
                <a:lnTo>
                  <a:pt x="1830" y="1150"/>
                </a:lnTo>
                <a:lnTo>
                  <a:pt x="1834" y="1154"/>
                </a:lnTo>
                <a:lnTo>
                  <a:pt x="1837" y="1156"/>
                </a:lnTo>
                <a:lnTo>
                  <a:pt x="1839" y="1161"/>
                </a:lnTo>
                <a:lnTo>
                  <a:pt x="1840" y="1164"/>
                </a:lnTo>
                <a:lnTo>
                  <a:pt x="1841" y="1169"/>
                </a:lnTo>
                <a:lnTo>
                  <a:pt x="1842" y="1174"/>
                </a:lnTo>
                <a:lnTo>
                  <a:pt x="1845" y="1179"/>
                </a:lnTo>
                <a:lnTo>
                  <a:pt x="1848" y="1185"/>
                </a:lnTo>
                <a:lnTo>
                  <a:pt x="1852" y="1190"/>
                </a:lnTo>
                <a:lnTo>
                  <a:pt x="1853" y="1192"/>
                </a:lnTo>
                <a:lnTo>
                  <a:pt x="1854" y="1193"/>
                </a:lnTo>
                <a:lnTo>
                  <a:pt x="1856" y="1196"/>
                </a:lnTo>
                <a:lnTo>
                  <a:pt x="1860" y="1200"/>
                </a:lnTo>
                <a:lnTo>
                  <a:pt x="1863" y="1204"/>
                </a:lnTo>
                <a:lnTo>
                  <a:pt x="1868" y="1207"/>
                </a:lnTo>
                <a:lnTo>
                  <a:pt x="1871" y="1211"/>
                </a:lnTo>
                <a:lnTo>
                  <a:pt x="1875" y="1213"/>
                </a:lnTo>
                <a:lnTo>
                  <a:pt x="1880" y="1216"/>
                </a:lnTo>
                <a:lnTo>
                  <a:pt x="1883" y="1219"/>
                </a:lnTo>
                <a:lnTo>
                  <a:pt x="1886" y="1219"/>
                </a:lnTo>
                <a:lnTo>
                  <a:pt x="1891" y="1220"/>
                </a:lnTo>
                <a:lnTo>
                  <a:pt x="1895" y="1222"/>
                </a:lnTo>
                <a:lnTo>
                  <a:pt x="1898" y="1223"/>
                </a:lnTo>
                <a:lnTo>
                  <a:pt x="1905" y="1226"/>
                </a:lnTo>
                <a:lnTo>
                  <a:pt x="1911" y="1228"/>
                </a:lnTo>
                <a:lnTo>
                  <a:pt x="1917" y="1230"/>
                </a:lnTo>
                <a:lnTo>
                  <a:pt x="1921" y="1233"/>
                </a:lnTo>
                <a:lnTo>
                  <a:pt x="1926" y="1234"/>
                </a:lnTo>
                <a:lnTo>
                  <a:pt x="1931" y="1236"/>
                </a:lnTo>
                <a:lnTo>
                  <a:pt x="1934" y="1237"/>
                </a:lnTo>
                <a:lnTo>
                  <a:pt x="1936" y="1240"/>
                </a:lnTo>
                <a:lnTo>
                  <a:pt x="1938" y="1241"/>
                </a:lnTo>
                <a:lnTo>
                  <a:pt x="1939" y="1242"/>
                </a:lnTo>
                <a:lnTo>
                  <a:pt x="1939" y="1244"/>
                </a:lnTo>
                <a:lnTo>
                  <a:pt x="1936" y="1246"/>
                </a:lnTo>
                <a:lnTo>
                  <a:pt x="1934" y="1246"/>
                </a:lnTo>
                <a:lnTo>
                  <a:pt x="1932" y="1246"/>
                </a:lnTo>
                <a:lnTo>
                  <a:pt x="1929" y="1248"/>
                </a:lnTo>
                <a:lnTo>
                  <a:pt x="1926" y="1250"/>
                </a:lnTo>
                <a:lnTo>
                  <a:pt x="1924" y="1251"/>
                </a:lnTo>
                <a:lnTo>
                  <a:pt x="1921" y="1254"/>
                </a:lnTo>
                <a:lnTo>
                  <a:pt x="1919" y="1256"/>
                </a:lnTo>
                <a:lnTo>
                  <a:pt x="1917" y="1257"/>
                </a:lnTo>
                <a:lnTo>
                  <a:pt x="1917" y="1259"/>
                </a:lnTo>
                <a:lnTo>
                  <a:pt x="1918" y="1262"/>
                </a:lnTo>
                <a:lnTo>
                  <a:pt x="1916" y="1264"/>
                </a:lnTo>
                <a:lnTo>
                  <a:pt x="1912" y="1264"/>
                </a:lnTo>
                <a:lnTo>
                  <a:pt x="1910" y="1263"/>
                </a:lnTo>
                <a:lnTo>
                  <a:pt x="1907" y="1262"/>
                </a:lnTo>
                <a:lnTo>
                  <a:pt x="1906" y="1261"/>
                </a:lnTo>
                <a:lnTo>
                  <a:pt x="1905" y="1259"/>
                </a:lnTo>
                <a:lnTo>
                  <a:pt x="1902" y="1258"/>
                </a:lnTo>
                <a:lnTo>
                  <a:pt x="1898" y="1256"/>
                </a:lnTo>
                <a:lnTo>
                  <a:pt x="1895" y="1256"/>
                </a:lnTo>
                <a:lnTo>
                  <a:pt x="1890" y="1257"/>
                </a:lnTo>
                <a:lnTo>
                  <a:pt x="1889" y="1256"/>
                </a:lnTo>
                <a:lnTo>
                  <a:pt x="1884" y="1255"/>
                </a:lnTo>
                <a:lnTo>
                  <a:pt x="1878" y="1253"/>
                </a:lnTo>
                <a:lnTo>
                  <a:pt x="1874" y="1251"/>
                </a:lnTo>
                <a:lnTo>
                  <a:pt x="1873" y="1253"/>
                </a:lnTo>
                <a:lnTo>
                  <a:pt x="1870" y="1251"/>
                </a:lnTo>
                <a:lnTo>
                  <a:pt x="1867" y="1253"/>
                </a:lnTo>
                <a:lnTo>
                  <a:pt x="1864" y="1250"/>
                </a:lnTo>
                <a:lnTo>
                  <a:pt x="1860" y="1248"/>
                </a:lnTo>
                <a:lnTo>
                  <a:pt x="1856" y="1250"/>
                </a:lnTo>
                <a:lnTo>
                  <a:pt x="1853" y="1255"/>
                </a:lnTo>
                <a:lnTo>
                  <a:pt x="1849" y="1261"/>
                </a:lnTo>
                <a:lnTo>
                  <a:pt x="1849" y="1263"/>
                </a:lnTo>
                <a:lnTo>
                  <a:pt x="1847" y="1266"/>
                </a:lnTo>
                <a:lnTo>
                  <a:pt x="1847" y="1268"/>
                </a:lnTo>
                <a:lnTo>
                  <a:pt x="1846" y="1272"/>
                </a:lnTo>
                <a:lnTo>
                  <a:pt x="1845" y="1277"/>
                </a:lnTo>
                <a:lnTo>
                  <a:pt x="1845" y="1280"/>
                </a:lnTo>
                <a:lnTo>
                  <a:pt x="1845" y="1283"/>
                </a:lnTo>
                <a:lnTo>
                  <a:pt x="1845" y="1286"/>
                </a:lnTo>
                <a:lnTo>
                  <a:pt x="1846" y="1289"/>
                </a:lnTo>
                <a:lnTo>
                  <a:pt x="1846" y="1291"/>
                </a:lnTo>
                <a:lnTo>
                  <a:pt x="1846" y="1292"/>
                </a:lnTo>
                <a:lnTo>
                  <a:pt x="1843" y="1293"/>
                </a:lnTo>
                <a:lnTo>
                  <a:pt x="1842" y="1294"/>
                </a:lnTo>
                <a:lnTo>
                  <a:pt x="1842" y="1297"/>
                </a:lnTo>
                <a:lnTo>
                  <a:pt x="1842" y="1299"/>
                </a:lnTo>
                <a:lnTo>
                  <a:pt x="1841" y="1300"/>
                </a:lnTo>
                <a:lnTo>
                  <a:pt x="1841" y="1302"/>
                </a:lnTo>
                <a:lnTo>
                  <a:pt x="1842" y="1304"/>
                </a:lnTo>
                <a:lnTo>
                  <a:pt x="1845" y="1304"/>
                </a:lnTo>
                <a:lnTo>
                  <a:pt x="1846" y="1306"/>
                </a:lnTo>
                <a:lnTo>
                  <a:pt x="1846" y="1311"/>
                </a:lnTo>
                <a:lnTo>
                  <a:pt x="1846" y="1314"/>
                </a:lnTo>
                <a:lnTo>
                  <a:pt x="1846" y="1318"/>
                </a:lnTo>
                <a:lnTo>
                  <a:pt x="1846" y="1320"/>
                </a:lnTo>
                <a:lnTo>
                  <a:pt x="1845" y="1321"/>
                </a:lnTo>
                <a:lnTo>
                  <a:pt x="1845" y="1323"/>
                </a:lnTo>
                <a:lnTo>
                  <a:pt x="1845" y="1326"/>
                </a:lnTo>
                <a:lnTo>
                  <a:pt x="1845" y="1328"/>
                </a:lnTo>
                <a:lnTo>
                  <a:pt x="1846" y="1330"/>
                </a:lnTo>
                <a:lnTo>
                  <a:pt x="1846" y="1331"/>
                </a:lnTo>
                <a:lnTo>
                  <a:pt x="1845" y="1335"/>
                </a:lnTo>
                <a:lnTo>
                  <a:pt x="1843" y="1336"/>
                </a:lnTo>
                <a:lnTo>
                  <a:pt x="1841" y="1336"/>
                </a:lnTo>
                <a:lnTo>
                  <a:pt x="1841" y="1338"/>
                </a:lnTo>
                <a:lnTo>
                  <a:pt x="1840" y="1341"/>
                </a:lnTo>
                <a:lnTo>
                  <a:pt x="1838" y="1341"/>
                </a:lnTo>
                <a:lnTo>
                  <a:pt x="1839" y="1343"/>
                </a:lnTo>
                <a:lnTo>
                  <a:pt x="1840" y="1347"/>
                </a:lnTo>
                <a:lnTo>
                  <a:pt x="1842" y="1351"/>
                </a:lnTo>
                <a:lnTo>
                  <a:pt x="1846" y="1354"/>
                </a:lnTo>
                <a:lnTo>
                  <a:pt x="1849" y="1358"/>
                </a:lnTo>
                <a:lnTo>
                  <a:pt x="1854" y="1361"/>
                </a:lnTo>
                <a:lnTo>
                  <a:pt x="1856" y="1364"/>
                </a:lnTo>
                <a:lnTo>
                  <a:pt x="1857" y="1367"/>
                </a:lnTo>
                <a:lnTo>
                  <a:pt x="1859" y="1372"/>
                </a:lnTo>
                <a:lnTo>
                  <a:pt x="1860" y="1376"/>
                </a:lnTo>
                <a:lnTo>
                  <a:pt x="1863" y="1379"/>
                </a:lnTo>
                <a:lnTo>
                  <a:pt x="1866" y="1381"/>
                </a:lnTo>
                <a:lnTo>
                  <a:pt x="1869" y="1385"/>
                </a:lnTo>
                <a:lnTo>
                  <a:pt x="1871" y="1387"/>
                </a:lnTo>
                <a:lnTo>
                  <a:pt x="1876" y="1391"/>
                </a:lnTo>
                <a:lnTo>
                  <a:pt x="1878" y="1394"/>
                </a:lnTo>
                <a:lnTo>
                  <a:pt x="1881" y="1397"/>
                </a:lnTo>
                <a:lnTo>
                  <a:pt x="1881" y="1399"/>
                </a:lnTo>
                <a:lnTo>
                  <a:pt x="1881" y="1401"/>
                </a:lnTo>
                <a:lnTo>
                  <a:pt x="1882" y="1404"/>
                </a:lnTo>
                <a:lnTo>
                  <a:pt x="1884" y="1402"/>
                </a:lnTo>
                <a:lnTo>
                  <a:pt x="1885" y="1404"/>
                </a:lnTo>
                <a:lnTo>
                  <a:pt x="1884" y="1407"/>
                </a:lnTo>
                <a:lnTo>
                  <a:pt x="1884" y="1410"/>
                </a:lnTo>
                <a:lnTo>
                  <a:pt x="1884" y="1415"/>
                </a:lnTo>
                <a:lnTo>
                  <a:pt x="1883" y="1421"/>
                </a:lnTo>
                <a:lnTo>
                  <a:pt x="1883" y="1426"/>
                </a:lnTo>
                <a:lnTo>
                  <a:pt x="1882" y="1429"/>
                </a:lnTo>
                <a:lnTo>
                  <a:pt x="1881" y="1433"/>
                </a:lnTo>
                <a:lnTo>
                  <a:pt x="1880" y="1435"/>
                </a:lnTo>
                <a:lnTo>
                  <a:pt x="1878" y="1437"/>
                </a:lnTo>
                <a:lnTo>
                  <a:pt x="1876" y="1442"/>
                </a:lnTo>
                <a:lnTo>
                  <a:pt x="1874" y="1448"/>
                </a:lnTo>
                <a:lnTo>
                  <a:pt x="1873" y="1452"/>
                </a:lnTo>
                <a:lnTo>
                  <a:pt x="1873" y="1458"/>
                </a:lnTo>
                <a:lnTo>
                  <a:pt x="1874" y="1463"/>
                </a:lnTo>
                <a:lnTo>
                  <a:pt x="1875" y="1466"/>
                </a:lnTo>
                <a:lnTo>
                  <a:pt x="1877" y="1470"/>
                </a:lnTo>
                <a:lnTo>
                  <a:pt x="1880" y="1474"/>
                </a:lnTo>
                <a:lnTo>
                  <a:pt x="1880" y="1481"/>
                </a:lnTo>
                <a:lnTo>
                  <a:pt x="1881" y="1487"/>
                </a:lnTo>
                <a:lnTo>
                  <a:pt x="1881" y="1491"/>
                </a:lnTo>
                <a:lnTo>
                  <a:pt x="1881" y="1494"/>
                </a:lnTo>
                <a:lnTo>
                  <a:pt x="1880" y="1496"/>
                </a:lnTo>
                <a:lnTo>
                  <a:pt x="1877" y="1499"/>
                </a:lnTo>
                <a:lnTo>
                  <a:pt x="1874" y="1500"/>
                </a:lnTo>
                <a:lnTo>
                  <a:pt x="1871" y="1501"/>
                </a:lnTo>
                <a:lnTo>
                  <a:pt x="1868" y="1502"/>
                </a:lnTo>
                <a:lnTo>
                  <a:pt x="1866" y="1502"/>
                </a:lnTo>
                <a:lnTo>
                  <a:pt x="1863" y="1503"/>
                </a:lnTo>
                <a:lnTo>
                  <a:pt x="1857" y="1503"/>
                </a:lnTo>
                <a:lnTo>
                  <a:pt x="1854" y="1501"/>
                </a:lnTo>
                <a:lnTo>
                  <a:pt x="1850" y="1496"/>
                </a:lnTo>
                <a:lnTo>
                  <a:pt x="1849" y="1491"/>
                </a:lnTo>
                <a:lnTo>
                  <a:pt x="1846" y="1485"/>
                </a:lnTo>
                <a:lnTo>
                  <a:pt x="1845" y="1484"/>
                </a:lnTo>
                <a:lnTo>
                  <a:pt x="1843" y="1481"/>
                </a:lnTo>
                <a:lnTo>
                  <a:pt x="1842" y="1479"/>
                </a:lnTo>
                <a:lnTo>
                  <a:pt x="1840" y="1477"/>
                </a:lnTo>
                <a:lnTo>
                  <a:pt x="1838" y="1474"/>
                </a:lnTo>
                <a:lnTo>
                  <a:pt x="1833" y="1473"/>
                </a:lnTo>
                <a:lnTo>
                  <a:pt x="1828" y="1471"/>
                </a:lnTo>
                <a:lnTo>
                  <a:pt x="1824" y="1470"/>
                </a:lnTo>
                <a:lnTo>
                  <a:pt x="1820" y="1467"/>
                </a:lnTo>
                <a:lnTo>
                  <a:pt x="1817" y="1466"/>
                </a:lnTo>
                <a:lnTo>
                  <a:pt x="1811" y="1466"/>
                </a:lnTo>
                <a:lnTo>
                  <a:pt x="1809" y="1466"/>
                </a:lnTo>
                <a:lnTo>
                  <a:pt x="1807" y="1465"/>
                </a:lnTo>
                <a:lnTo>
                  <a:pt x="1806" y="1465"/>
                </a:lnTo>
                <a:lnTo>
                  <a:pt x="1803" y="1467"/>
                </a:lnTo>
                <a:lnTo>
                  <a:pt x="1802" y="1467"/>
                </a:lnTo>
                <a:lnTo>
                  <a:pt x="1798" y="1469"/>
                </a:lnTo>
                <a:lnTo>
                  <a:pt x="1796" y="1472"/>
                </a:lnTo>
                <a:lnTo>
                  <a:pt x="1794" y="1476"/>
                </a:lnTo>
                <a:lnTo>
                  <a:pt x="1790" y="1478"/>
                </a:lnTo>
                <a:lnTo>
                  <a:pt x="1785" y="1478"/>
                </a:lnTo>
                <a:lnTo>
                  <a:pt x="1782" y="1477"/>
                </a:lnTo>
                <a:lnTo>
                  <a:pt x="1780" y="1477"/>
                </a:lnTo>
                <a:lnTo>
                  <a:pt x="1776" y="1476"/>
                </a:lnTo>
                <a:lnTo>
                  <a:pt x="1774" y="1476"/>
                </a:lnTo>
                <a:lnTo>
                  <a:pt x="1771" y="1476"/>
                </a:lnTo>
                <a:lnTo>
                  <a:pt x="1765" y="1473"/>
                </a:lnTo>
                <a:lnTo>
                  <a:pt x="1759" y="1471"/>
                </a:lnTo>
                <a:lnTo>
                  <a:pt x="1753" y="1467"/>
                </a:lnTo>
                <a:lnTo>
                  <a:pt x="1747" y="1466"/>
                </a:lnTo>
                <a:lnTo>
                  <a:pt x="1742" y="1464"/>
                </a:lnTo>
                <a:lnTo>
                  <a:pt x="1738" y="1463"/>
                </a:lnTo>
                <a:lnTo>
                  <a:pt x="1733" y="1463"/>
                </a:lnTo>
                <a:lnTo>
                  <a:pt x="1730" y="1463"/>
                </a:lnTo>
                <a:lnTo>
                  <a:pt x="1726" y="1459"/>
                </a:lnTo>
                <a:lnTo>
                  <a:pt x="1720" y="1456"/>
                </a:lnTo>
                <a:lnTo>
                  <a:pt x="1718" y="1452"/>
                </a:lnTo>
                <a:lnTo>
                  <a:pt x="1717" y="1452"/>
                </a:lnTo>
                <a:lnTo>
                  <a:pt x="1712" y="1450"/>
                </a:lnTo>
                <a:lnTo>
                  <a:pt x="1708" y="1449"/>
                </a:lnTo>
                <a:lnTo>
                  <a:pt x="1704" y="1449"/>
                </a:lnTo>
                <a:lnTo>
                  <a:pt x="1702" y="1445"/>
                </a:lnTo>
                <a:lnTo>
                  <a:pt x="1698" y="1443"/>
                </a:lnTo>
                <a:lnTo>
                  <a:pt x="1691" y="1438"/>
                </a:lnTo>
                <a:lnTo>
                  <a:pt x="1688" y="1435"/>
                </a:lnTo>
                <a:lnTo>
                  <a:pt x="1684" y="1431"/>
                </a:lnTo>
                <a:lnTo>
                  <a:pt x="1682" y="1429"/>
                </a:lnTo>
                <a:lnTo>
                  <a:pt x="1679" y="1427"/>
                </a:lnTo>
                <a:lnTo>
                  <a:pt x="1674" y="1426"/>
                </a:lnTo>
                <a:lnTo>
                  <a:pt x="1669" y="1422"/>
                </a:lnTo>
                <a:lnTo>
                  <a:pt x="1666" y="1421"/>
                </a:lnTo>
                <a:lnTo>
                  <a:pt x="1665" y="1419"/>
                </a:lnTo>
                <a:lnTo>
                  <a:pt x="1663" y="1419"/>
                </a:lnTo>
                <a:lnTo>
                  <a:pt x="1661" y="1416"/>
                </a:lnTo>
                <a:lnTo>
                  <a:pt x="1658" y="1414"/>
                </a:lnTo>
                <a:lnTo>
                  <a:pt x="1652" y="1412"/>
                </a:lnTo>
                <a:lnTo>
                  <a:pt x="1646" y="1410"/>
                </a:lnTo>
                <a:lnTo>
                  <a:pt x="1644" y="1409"/>
                </a:lnTo>
                <a:lnTo>
                  <a:pt x="1639" y="1407"/>
                </a:lnTo>
                <a:lnTo>
                  <a:pt x="1633" y="1404"/>
                </a:lnTo>
                <a:lnTo>
                  <a:pt x="1629" y="1399"/>
                </a:lnTo>
                <a:lnTo>
                  <a:pt x="1625" y="1398"/>
                </a:lnTo>
                <a:lnTo>
                  <a:pt x="1623" y="1397"/>
                </a:lnTo>
                <a:lnTo>
                  <a:pt x="1618" y="1393"/>
                </a:lnTo>
                <a:lnTo>
                  <a:pt x="1615" y="1391"/>
                </a:lnTo>
                <a:lnTo>
                  <a:pt x="1610" y="1390"/>
                </a:lnTo>
                <a:lnTo>
                  <a:pt x="1607" y="1388"/>
                </a:lnTo>
                <a:lnTo>
                  <a:pt x="1603" y="1385"/>
                </a:lnTo>
                <a:lnTo>
                  <a:pt x="1598" y="1383"/>
                </a:lnTo>
                <a:lnTo>
                  <a:pt x="1594" y="1378"/>
                </a:lnTo>
                <a:lnTo>
                  <a:pt x="1589" y="1377"/>
                </a:lnTo>
                <a:lnTo>
                  <a:pt x="1588" y="1376"/>
                </a:lnTo>
                <a:lnTo>
                  <a:pt x="1584" y="1374"/>
                </a:lnTo>
                <a:lnTo>
                  <a:pt x="1579" y="1371"/>
                </a:lnTo>
                <a:lnTo>
                  <a:pt x="1574" y="1370"/>
                </a:lnTo>
                <a:lnTo>
                  <a:pt x="1568" y="1370"/>
                </a:lnTo>
                <a:lnTo>
                  <a:pt x="1564" y="1369"/>
                </a:lnTo>
                <a:lnTo>
                  <a:pt x="1561" y="1367"/>
                </a:lnTo>
                <a:lnTo>
                  <a:pt x="1558" y="1366"/>
                </a:lnTo>
                <a:lnTo>
                  <a:pt x="1555" y="1364"/>
                </a:lnTo>
                <a:lnTo>
                  <a:pt x="1553" y="1363"/>
                </a:lnTo>
                <a:lnTo>
                  <a:pt x="1547" y="1362"/>
                </a:lnTo>
                <a:lnTo>
                  <a:pt x="1544" y="1362"/>
                </a:lnTo>
                <a:lnTo>
                  <a:pt x="1541" y="1359"/>
                </a:lnTo>
                <a:lnTo>
                  <a:pt x="1538" y="1356"/>
                </a:lnTo>
                <a:lnTo>
                  <a:pt x="1535" y="1355"/>
                </a:lnTo>
                <a:lnTo>
                  <a:pt x="1533" y="1355"/>
                </a:lnTo>
                <a:lnTo>
                  <a:pt x="1529" y="1351"/>
                </a:lnTo>
                <a:lnTo>
                  <a:pt x="1525" y="1351"/>
                </a:lnTo>
                <a:lnTo>
                  <a:pt x="1522" y="1352"/>
                </a:lnTo>
                <a:lnTo>
                  <a:pt x="1517" y="1352"/>
                </a:lnTo>
                <a:lnTo>
                  <a:pt x="1515" y="1350"/>
                </a:lnTo>
                <a:lnTo>
                  <a:pt x="1510" y="1347"/>
                </a:lnTo>
                <a:lnTo>
                  <a:pt x="1508" y="1343"/>
                </a:lnTo>
                <a:lnTo>
                  <a:pt x="1504" y="1342"/>
                </a:lnTo>
                <a:lnTo>
                  <a:pt x="1502" y="1340"/>
                </a:lnTo>
                <a:lnTo>
                  <a:pt x="1500" y="1337"/>
                </a:lnTo>
                <a:lnTo>
                  <a:pt x="1496" y="1335"/>
                </a:lnTo>
                <a:lnTo>
                  <a:pt x="1493" y="1335"/>
                </a:lnTo>
                <a:lnTo>
                  <a:pt x="1489" y="1335"/>
                </a:lnTo>
                <a:lnTo>
                  <a:pt x="1486" y="1336"/>
                </a:lnTo>
                <a:lnTo>
                  <a:pt x="1482" y="1337"/>
                </a:lnTo>
                <a:lnTo>
                  <a:pt x="1480" y="1340"/>
                </a:lnTo>
                <a:lnTo>
                  <a:pt x="1476" y="1341"/>
                </a:lnTo>
                <a:lnTo>
                  <a:pt x="1473" y="1343"/>
                </a:lnTo>
                <a:lnTo>
                  <a:pt x="1469" y="1344"/>
                </a:lnTo>
                <a:lnTo>
                  <a:pt x="1466" y="1344"/>
                </a:lnTo>
                <a:lnTo>
                  <a:pt x="1464" y="1344"/>
                </a:lnTo>
                <a:lnTo>
                  <a:pt x="1465" y="1343"/>
                </a:lnTo>
                <a:lnTo>
                  <a:pt x="1460" y="1343"/>
                </a:lnTo>
                <a:lnTo>
                  <a:pt x="1458" y="1341"/>
                </a:lnTo>
                <a:lnTo>
                  <a:pt x="1454" y="1340"/>
                </a:lnTo>
                <a:lnTo>
                  <a:pt x="1451" y="1338"/>
                </a:lnTo>
                <a:lnTo>
                  <a:pt x="1446" y="1336"/>
                </a:lnTo>
                <a:lnTo>
                  <a:pt x="1443" y="1333"/>
                </a:lnTo>
                <a:lnTo>
                  <a:pt x="1442" y="1333"/>
                </a:lnTo>
                <a:lnTo>
                  <a:pt x="1440" y="1331"/>
                </a:lnTo>
                <a:lnTo>
                  <a:pt x="1437" y="1329"/>
                </a:lnTo>
                <a:lnTo>
                  <a:pt x="1433" y="1328"/>
                </a:lnTo>
                <a:lnTo>
                  <a:pt x="1429" y="1325"/>
                </a:lnTo>
                <a:lnTo>
                  <a:pt x="1424" y="1320"/>
                </a:lnTo>
                <a:lnTo>
                  <a:pt x="1421" y="1316"/>
                </a:lnTo>
                <a:lnTo>
                  <a:pt x="1418" y="1314"/>
                </a:lnTo>
                <a:lnTo>
                  <a:pt x="1414" y="1311"/>
                </a:lnTo>
                <a:lnTo>
                  <a:pt x="1410" y="1308"/>
                </a:lnTo>
                <a:lnTo>
                  <a:pt x="1408" y="1305"/>
                </a:lnTo>
                <a:lnTo>
                  <a:pt x="1406" y="1299"/>
                </a:lnTo>
                <a:lnTo>
                  <a:pt x="1402" y="1294"/>
                </a:lnTo>
                <a:lnTo>
                  <a:pt x="1399" y="1291"/>
                </a:lnTo>
                <a:lnTo>
                  <a:pt x="1397" y="1289"/>
                </a:lnTo>
                <a:lnTo>
                  <a:pt x="1397" y="1286"/>
                </a:lnTo>
                <a:lnTo>
                  <a:pt x="1396" y="1282"/>
                </a:lnTo>
                <a:lnTo>
                  <a:pt x="1397" y="1277"/>
                </a:lnTo>
                <a:lnTo>
                  <a:pt x="1397" y="1276"/>
                </a:lnTo>
                <a:lnTo>
                  <a:pt x="1399" y="1275"/>
                </a:lnTo>
                <a:lnTo>
                  <a:pt x="1400" y="1271"/>
                </a:lnTo>
                <a:lnTo>
                  <a:pt x="1400" y="1269"/>
                </a:lnTo>
                <a:lnTo>
                  <a:pt x="1399" y="1266"/>
                </a:lnTo>
                <a:lnTo>
                  <a:pt x="1395" y="1262"/>
                </a:lnTo>
                <a:lnTo>
                  <a:pt x="1392" y="1258"/>
                </a:lnTo>
                <a:lnTo>
                  <a:pt x="1386" y="1255"/>
                </a:lnTo>
                <a:lnTo>
                  <a:pt x="1381" y="1254"/>
                </a:lnTo>
                <a:lnTo>
                  <a:pt x="1377" y="1253"/>
                </a:lnTo>
                <a:lnTo>
                  <a:pt x="1374" y="1251"/>
                </a:lnTo>
                <a:lnTo>
                  <a:pt x="1372" y="1251"/>
                </a:lnTo>
                <a:lnTo>
                  <a:pt x="1368" y="1250"/>
                </a:lnTo>
                <a:lnTo>
                  <a:pt x="1366" y="1253"/>
                </a:lnTo>
                <a:lnTo>
                  <a:pt x="1364" y="1254"/>
                </a:lnTo>
                <a:lnTo>
                  <a:pt x="1357" y="1256"/>
                </a:lnTo>
                <a:lnTo>
                  <a:pt x="1352" y="1255"/>
                </a:lnTo>
                <a:lnTo>
                  <a:pt x="1346" y="1255"/>
                </a:lnTo>
                <a:lnTo>
                  <a:pt x="1343" y="1254"/>
                </a:lnTo>
                <a:lnTo>
                  <a:pt x="1341" y="1254"/>
                </a:lnTo>
                <a:lnTo>
                  <a:pt x="1336" y="1251"/>
                </a:lnTo>
                <a:lnTo>
                  <a:pt x="1332" y="1250"/>
                </a:lnTo>
                <a:lnTo>
                  <a:pt x="1327" y="1249"/>
                </a:lnTo>
                <a:lnTo>
                  <a:pt x="1325" y="1250"/>
                </a:lnTo>
                <a:lnTo>
                  <a:pt x="1321" y="1250"/>
                </a:lnTo>
                <a:lnTo>
                  <a:pt x="1316" y="1251"/>
                </a:lnTo>
                <a:lnTo>
                  <a:pt x="1313" y="1253"/>
                </a:lnTo>
                <a:lnTo>
                  <a:pt x="1308" y="1253"/>
                </a:lnTo>
                <a:lnTo>
                  <a:pt x="1305" y="1250"/>
                </a:lnTo>
                <a:lnTo>
                  <a:pt x="1299" y="1248"/>
                </a:lnTo>
                <a:lnTo>
                  <a:pt x="1295" y="1246"/>
                </a:lnTo>
                <a:lnTo>
                  <a:pt x="1291" y="1241"/>
                </a:lnTo>
                <a:lnTo>
                  <a:pt x="1288" y="1236"/>
                </a:lnTo>
                <a:lnTo>
                  <a:pt x="1286" y="1227"/>
                </a:lnTo>
                <a:lnTo>
                  <a:pt x="1285" y="1223"/>
                </a:lnTo>
                <a:lnTo>
                  <a:pt x="1282" y="1220"/>
                </a:lnTo>
                <a:lnTo>
                  <a:pt x="1278" y="1219"/>
                </a:lnTo>
                <a:lnTo>
                  <a:pt x="1276" y="1219"/>
                </a:lnTo>
                <a:lnTo>
                  <a:pt x="1273" y="1218"/>
                </a:lnTo>
                <a:lnTo>
                  <a:pt x="1270" y="1218"/>
                </a:lnTo>
                <a:lnTo>
                  <a:pt x="1263" y="1216"/>
                </a:lnTo>
                <a:lnTo>
                  <a:pt x="1258" y="1214"/>
                </a:lnTo>
                <a:lnTo>
                  <a:pt x="1257" y="1210"/>
                </a:lnTo>
                <a:lnTo>
                  <a:pt x="1258" y="1203"/>
                </a:lnTo>
                <a:lnTo>
                  <a:pt x="1259" y="1198"/>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4" name="Freeform 12"/>
          <p:cNvSpPr>
            <a:spLocks/>
          </p:cNvSpPr>
          <p:nvPr/>
        </p:nvSpPr>
        <p:spPr bwMode="auto">
          <a:xfrm>
            <a:off x="4991100" y="6405563"/>
            <a:ext cx="12700" cy="14288"/>
          </a:xfrm>
          <a:custGeom>
            <a:avLst/>
            <a:gdLst>
              <a:gd name="T0" fmla="*/ 3 w 8"/>
              <a:gd name="T1" fmla="*/ 3 h 9"/>
              <a:gd name="T2" fmla="*/ 3 w 8"/>
              <a:gd name="T3" fmla="*/ 0 h 9"/>
              <a:gd name="T4" fmla="*/ 5 w 8"/>
              <a:gd name="T5" fmla="*/ 2 h 9"/>
              <a:gd name="T6" fmla="*/ 6 w 8"/>
              <a:gd name="T7" fmla="*/ 3 h 9"/>
              <a:gd name="T8" fmla="*/ 6 w 8"/>
              <a:gd name="T9" fmla="*/ 5 h 9"/>
              <a:gd name="T10" fmla="*/ 7 w 8"/>
              <a:gd name="T11" fmla="*/ 6 h 9"/>
              <a:gd name="T12" fmla="*/ 8 w 8"/>
              <a:gd name="T13" fmla="*/ 6 h 9"/>
              <a:gd name="T14" fmla="*/ 8 w 8"/>
              <a:gd name="T15" fmla="*/ 7 h 9"/>
              <a:gd name="T16" fmla="*/ 7 w 8"/>
              <a:gd name="T17" fmla="*/ 7 h 9"/>
              <a:gd name="T18" fmla="*/ 7 w 8"/>
              <a:gd name="T19" fmla="*/ 9 h 9"/>
              <a:gd name="T20" fmla="*/ 6 w 8"/>
              <a:gd name="T21" fmla="*/ 9 h 9"/>
              <a:gd name="T22" fmla="*/ 3 w 8"/>
              <a:gd name="T23" fmla="*/ 9 h 9"/>
              <a:gd name="T24" fmla="*/ 1 w 8"/>
              <a:gd name="T25" fmla="*/ 9 h 9"/>
              <a:gd name="T26" fmla="*/ 0 w 8"/>
              <a:gd name="T27" fmla="*/ 7 h 9"/>
              <a:gd name="T28" fmla="*/ 0 w 8"/>
              <a:gd name="T29" fmla="*/ 6 h 9"/>
              <a:gd name="T30" fmla="*/ 0 w 8"/>
              <a:gd name="T31" fmla="*/ 6 h 9"/>
              <a:gd name="T32" fmla="*/ 1 w 8"/>
              <a:gd name="T33" fmla="*/ 5 h 9"/>
              <a:gd name="T34" fmla="*/ 3 w 8"/>
              <a:gd name="T35"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 h="9">
                <a:moveTo>
                  <a:pt x="3" y="3"/>
                </a:moveTo>
                <a:lnTo>
                  <a:pt x="3" y="0"/>
                </a:lnTo>
                <a:lnTo>
                  <a:pt x="5" y="2"/>
                </a:lnTo>
                <a:lnTo>
                  <a:pt x="6" y="3"/>
                </a:lnTo>
                <a:lnTo>
                  <a:pt x="6" y="5"/>
                </a:lnTo>
                <a:lnTo>
                  <a:pt x="7" y="6"/>
                </a:lnTo>
                <a:lnTo>
                  <a:pt x="8" y="6"/>
                </a:lnTo>
                <a:lnTo>
                  <a:pt x="8" y="7"/>
                </a:lnTo>
                <a:lnTo>
                  <a:pt x="7" y="7"/>
                </a:lnTo>
                <a:lnTo>
                  <a:pt x="7" y="9"/>
                </a:lnTo>
                <a:lnTo>
                  <a:pt x="6" y="9"/>
                </a:lnTo>
                <a:lnTo>
                  <a:pt x="3" y="9"/>
                </a:lnTo>
                <a:lnTo>
                  <a:pt x="1" y="9"/>
                </a:lnTo>
                <a:lnTo>
                  <a:pt x="0" y="7"/>
                </a:lnTo>
                <a:lnTo>
                  <a:pt x="0" y="6"/>
                </a:lnTo>
                <a:lnTo>
                  <a:pt x="0" y="6"/>
                </a:lnTo>
                <a:lnTo>
                  <a:pt x="1" y="5"/>
                </a:lnTo>
                <a:lnTo>
                  <a:pt x="3"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p:cNvSpPr>
            <a:spLocks/>
          </p:cNvSpPr>
          <p:nvPr/>
        </p:nvSpPr>
        <p:spPr bwMode="auto">
          <a:xfrm>
            <a:off x="4991100" y="6405563"/>
            <a:ext cx="12700" cy="14288"/>
          </a:xfrm>
          <a:custGeom>
            <a:avLst/>
            <a:gdLst>
              <a:gd name="T0" fmla="*/ 3 w 8"/>
              <a:gd name="T1" fmla="*/ 3 h 9"/>
              <a:gd name="T2" fmla="*/ 3 w 8"/>
              <a:gd name="T3" fmla="*/ 0 h 9"/>
              <a:gd name="T4" fmla="*/ 5 w 8"/>
              <a:gd name="T5" fmla="*/ 2 h 9"/>
              <a:gd name="T6" fmla="*/ 6 w 8"/>
              <a:gd name="T7" fmla="*/ 3 h 9"/>
              <a:gd name="T8" fmla="*/ 6 w 8"/>
              <a:gd name="T9" fmla="*/ 5 h 9"/>
              <a:gd name="T10" fmla="*/ 7 w 8"/>
              <a:gd name="T11" fmla="*/ 6 h 9"/>
              <a:gd name="T12" fmla="*/ 8 w 8"/>
              <a:gd name="T13" fmla="*/ 6 h 9"/>
              <a:gd name="T14" fmla="*/ 8 w 8"/>
              <a:gd name="T15" fmla="*/ 7 h 9"/>
              <a:gd name="T16" fmla="*/ 7 w 8"/>
              <a:gd name="T17" fmla="*/ 7 h 9"/>
              <a:gd name="T18" fmla="*/ 7 w 8"/>
              <a:gd name="T19" fmla="*/ 9 h 9"/>
              <a:gd name="T20" fmla="*/ 6 w 8"/>
              <a:gd name="T21" fmla="*/ 9 h 9"/>
              <a:gd name="T22" fmla="*/ 3 w 8"/>
              <a:gd name="T23" fmla="*/ 9 h 9"/>
              <a:gd name="T24" fmla="*/ 1 w 8"/>
              <a:gd name="T25" fmla="*/ 9 h 9"/>
              <a:gd name="T26" fmla="*/ 0 w 8"/>
              <a:gd name="T27" fmla="*/ 7 h 9"/>
              <a:gd name="T28" fmla="*/ 0 w 8"/>
              <a:gd name="T29" fmla="*/ 6 h 9"/>
              <a:gd name="T30" fmla="*/ 0 w 8"/>
              <a:gd name="T31" fmla="*/ 6 h 9"/>
              <a:gd name="T32" fmla="*/ 1 w 8"/>
              <a:gd name="T33" fmla="*/ 5 h 9"/>
              <a:gd name="T34" fmla="*/ 3 w 8"/>
              <a:gd name="T35"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 h="9">
                <a:moveTo>
                  <a:pt x="3" y="3"/>
                </a:moveTo>
                <a:lnTo>
                  <a:pt x="3" y="0"/>
                </a:lnTo>
                <a:lnTo>
                  <a:pt x="5" y="2"/>
                </a:lnTo>
                <a:lnTo>
                  <a:pt x="6" y="3"/>
                </a:lnTo>
                <a:lnTo>
                  <a:pt x="6" y="5"/>
                </a:lnTo>
                <a:lnTo>
                  <a:pt x="7" y="6"/>
                </a:lnTo>
                <a:lnTo>
                  <a:pt x="8" y="6"/>
                </a:lnTo>
                <a:lnTo>
                  <a:pt x="8" y="7"/>
                </a:lnTo>
                <a:lnTo>
                  <a:pt x="7" y="7"/>
                </a:lnTo>
                <a:lnTo>
                  <a:pt x="7" y="9"/>
                </a:lnTo>
                <a:lnTo>
                  <a:pt x="6" y="9"/>
                </a:lnTo>
                <a:lnTo>
                  <a:pt x="3" y="9"/>
                </a:lnTo>
                <a:lnTo>
                  <a:pt x="1" y="9"/>
                </a:lnTo>
                <a:lnTo>
                  <a:pt x="0" y="7"/>
                </a:lnTo>
                <a:lnTo>
                  <a:pt x="0" y="6"/>
                </a:lnTo>
                <a:lnTo>
                  <a:pt x="0" y="6"/>
                </a:lnTo>
                <a:lnTo>
                  <a:pt x="1" y="5"/>
                </a:lnTo>
                <a:lnTo>
                  <a:pt x="3" y="3"/>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p:cNvSpPr>
            <a:spLocks/>
          </p:cNvSpPr>
          <p:nvPr/>
        </p:nvSpPr>
        <p:spPr bwMode="auto">
          <a:xfrm>
            <a:off x="5780088" y="2614613"/>
            <a:ext cx="52388" cy="57150"/>
          </a:xfrm>
          <a:custGeom>
            <a:avLst/>
            <a:gdLst>
              <a:gd name="T0" fmla="*/ 6 w 33"/>
              <a:gd name="T1" fmla="*/ 35 h 36"/>
              <a:gd name="T2" fmla="*/ 3 w 33"/>
              <a:gd name="T3" fmla="*/ 33 h 36"/>
              <a:gd name="T4" fmla="*/ 5 w 33"/>
              <a:gd name="T5" fmla="*/ 29 h 36"/>
              <a:gd name="T6" fmla="*/ 6 w 33"/>
              <a:gd name="T7" fmla="*/ 28 h 36"/>
              <a:gd name="T8" fmla="*/ 5 w 33"/>
              <a:gd name="T9" fmla="*/ 23 h 36"/>
              <a:gd name="T10" fmla="*/ 7 w 33"/>
              <a:gd name="T11" fmla="*/ 20 h 36"/>
              <a:gd name="T12" fmla="*/ 7 w 33"/>
              <a:gd name="T13" fmla="*/ 18 h 36"/>
              <a:gd name="T14" fmla="*/ 7 w 33"/>
              <a:gd name="T15" fmla="*/ 15 h 36"/>
              <a:gd name="T16" fmla="*/ 6 w 33"/>
              <a:gd name="T17" fmla="*/ 12 h 36"/>
              <a:gd name="T18" fmla="*/ 3 w 33"/>
              <a:gd name="T19" fmla="*/ 8 h 36"/>
              <a:gd name="T20" fmla="*/ 2 w 33"/>
              <a:gd name="T21" fmla="*/ 6 h 36"/>
              <a:gd name="T22" fmla="*/ 2 w 33"/>
              <a:gd name="T23" fmla="*/ 4 h 36"/>
              <a:gd name="T24" fmla="*/ 0 w 33"/>
              <a:gd name="T25" fmla="*/ 3 h 36"/>
              <a:gd name="T26" fmla="*/ 4 w 33"/>
              <a:gd name="T27" fmla="*/ 1 h 36"/>
              <a:gd name="T28" fmla="*/ 6 w 33"/>
              <a:gd name="T29" fmla="*/ 4 h 36"/>
              <a:gd name="T30" fmla="*/ 8 w 33"/>
              <a:gd name="T31" fmla="*/ 3 h 36"/>
              <a:gd name="T32" fmla="*/ 12 w 33"/>
              <a:gd name="T33" fmla="*/ 0 h 36"/>
              <a:gd name="T34" fmla="*/ 13 w 33"/>
              <a:gd name="T35" fmla="*/ 1 h 36"/>
              <a:gd name="T36" fmla="*/ 13 w 33"/>
              <a:gd name="T37" fmla="*/ 4 h 36"/>
              <a:gd name="T38" fmla="*/ 17 w 33"/>
              <a:gd name="T39" fmla="*/ 4 h 36"/>
              <a:gd name="T40" fmla="*/ 19 w 33"/>
              <a:gd name="T41" fmla="*/ 5 h 36"/>
              <a:gd name="T42" fmla="*/ 20 w 33"/>
              <a:gd name="T43" fmla="*/ 4 h 36"/>
              <a:gd name="T44" fmla="*/ 21 w 33"/>
              <a:gd name="T45" fmla="*/ 3 h 36"/>
              <a:gd name="T46" fmla="*/ 24 w 33"/>
              <a:gd name="T47" fmla="*/ 1 h 36"/>
              <a:gd name="T48" fmla="*/ 27 w 33"/>
              <a:gd name="T49" fmla="*/ 3 h 36"/>
              <a:gd name="T50" fmla="*/ 28 w 33"/>
              <a:gd name="T51" fmla="*/ 4 h 36"/>
              <a:gd name="T52" fmla="*/ 29 w 33"/>
              <a:gd name="T53" fmla="*/ 5 h 36"/>
              <a:gd name="T54" fmla="*/ 31 w 33"/>
              <a:gd name="T55" fmla="*/ 6 h 36"/>
              <a:gd name="T56" fmla="*/ 31 w 33"/>
              <a:gd name="T57" fmla="*/ 7 h 36"/>
              <a:gd name="T58" fmla="*/ 27 w 33"/>
              <a:gd name="T59" fmla="*/ 9 h 36"/>
              <a:gd name="T60" fmla="*/ 25 w 33"/>
              <a:gd name="T61" fmla="*/ 11 h 36"/>
              <a:gd name="T62" fmla="*/ 22 w 33"/>
              <a:gd name="T63" fmla="*/ 14 h 36"/>
              <a:gd name="T64" fmla="*/ 22 w 33"/>
              <a:gd name="T65" fmla="*/ 18 h 36"/>
              <a:gd name="T66" fmla="*/ 24 w 33"/>
              <a:gd name="T67" fmla="*/ 20 h 36"/>
              <a:gd name="T68" fmla="*/ 27 w 33"/>
              <a:gd name="T69" fmla="*/ 22 h 36"/>
              <a:gd name="T70" fmla="*/ 31 w 33"/>
              <a:gd name="T71" fmla="*/ 26 h 36"/>
              <a:gd name="T72" fmla="*/ 32 w 33"/>
              <a:gd name="T73" fmla="*/ 28 h 36"/>
              <a:gd name="T74" fmla="*/ 33 w 33"/>
              <a:gd name="T75" fmla="*/ 32 h 36"/>
              <a:gd name="T76" fmla="*/ 32 w 33"/>
              <a:gd name="T77" fmla="*/ 35 h 36"/>
              <a:gd name="T78" fmla="*/ 28 w 33"/>
              <a:gd name="T79" fmla="*/ 35 h 36"/>
              <a:gd name="T80" fmla="*/ 25 w 33"/>
              <a:gd name="T81" fmla="*/ 34 h 36"/>
              <a:gd name="T82" fmla="*/ 21 w 33"/>
              <a:gd name="T83" fmla="*/ 35 h 36"/>
              <a:gd name="T84" fmla="*/ 18 w 33"/>
              <a:gd name="T85" fmla="*/ 35 h 36"/>
              <a:gd name="T86" fmla="*/ 14 w 33"/>
              <a:gd name="T87" fmla="*/ 36 h 36"/>
              <a:gd name="T88" fmla="*/ 13 w 33"/>
              <a:gd name="T89" fmla="*/ 35 h 36"/>
              <a:gd name="T90" fmla="*/ 8 w 33"/>
              <a:gd name="T91" fmla="*/ 33 h 36"/>
              <a:gd name="T92" fmla="*/ 6 w 33"/>
              <a:gd name="T93" fmla="*/ 35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3" h="36">
                <a:moveTo>
                  <a:pt x="6" y="35"/>
                </a:moveTo>
                <a:lnTo>
                  <a:pt x="3" y="33"/>
                </a:lnTo>
                <a:lnTo>
                  <a:pt x="5" y="29"/>
                </a:lnTo>
                <a:lnTo>
                  <a:pt x="6" y="28"/>
                </a:lnTo>
                <a:lnTo>
                  <a:pt x="5" y="23"/>
                </a:lnTo>
                <a:lnTo>
                  <a:pt x="7" y="20"/>
                </a:lnTo>
                <a:lnTo>
                  <a:pt x="7" y="18"/>
                </a:lnTo>
                <a:lnTo>
                  <a:pt x="7" y="15"/>
                </a:lnTo>
                <a:lnTo>
                  <a:pt x="6" y="12"/>
                </a:lnTo>
                <a:lnTo>
                  <a:pt x="3" y="8"/>
                </a:lnTo>
                <a:lnTo>
                  <a:pt x="2" y="6"/>
                </a:lnTo>
                <a:lnTo>
                  <a:pt x="2" y="4"/>
                </a:lnTo>
                <a:lnTo>
                  <a:pt x="0" y="3"/>
                </a:lnTo>
                <a:lnTo>
                  <a:pt x="4" y="1"/>
                </a:lnTo>
                <a:lnTo>
                  <a:pt x="6" y="4"/>
                </a:lnTo>
                <a:lnTo>
                  <a:pt x="8" y="3"/>
                </a:lnTo>
                <a:lnTo>
                  <a:pt x="12" y="0"/>
                </a:lnTo>
                <a:lnTo>
                  <a:pt x="13" y="1"/>
                </a:lnTo>
                <a:lnTo>
                  <a:pt x="13" y="4"/>
                </a:lnTo>
                <a:lnTo>
                  <a:pt x="17" y="4"/>
                </a:lnTo>
                <a:lnTo>
                  <a:pt x="19" y="5"/>
                </a:lnTo>
                <a:lnTo>
                  <a:pt x="20" y="4"/>
                </a:lnTo>
                <a:lnTo>
                  <a:pt x="21" y="3"/>
                </a:lnTo>
                <a:lnTo>
                  <a:pt x="24" y="1"/>
                </a:lnTo>
                <a:lnTo>
                  <a:pt x="27" y="3"/>
                </a:lnTo>
                <a:lnTo>
                  <a:pt x="28" y="4"/>
                </a:lnTo>
                <a:lnTo>
                  <a:pt x="29" y="5"/>
                </a:lnTo>
                <a:lnTo>
                  <a:pt x="31" y="6"/>
                </a:lnTo>
                <a:lnTo>
                  <a:pt x="31" y="7"/>
                </a:lnTo>
                <a:lnTo>
                  <a:pt x="27" y="9"/>
                </a:lnTo>
                <a:lnTo>
                  <a:pt x="25" y="11"/>
                </a:lnTo>
                <a:lnTo>
                  <a:pt x="22" y="14"/>
                </a:lnTo>
                <a:lnTo>
                  <a:pt x="22" y="18"/>
                </a:lnTo>
                <a:lnTo>
                  <a:pt x="24" y="20"/>
                </a:lnTo>
                <a:lnTo>
                  <a:pt x="27" y="22"/>
                </a:lnTo>
                <a:lnTo>
                  <a:pt x="31" y="26"/>
                </a:lnTo>
                <a:lnTo>
                  <a:pt x="32" y="28"/>
                </a:lnTo>
                <a:lnTo>
                  <a:pt x="33" y="32"/>
                </a:lnTo>
                <a:lnTo>
                  <a:pt x="32" y="35"/>
                </a:lnTo>
                <a:lnTo>
                  <a:pt x="28" y="35"/>
                </a:lnTo>
                <a:lnTo>
                  <a:pt x="25" y="34"/>
                </a:lnTo>
                <a:lnTo>
                  <a:pt x="21" y="35"/>
                </a:lnTo>
                <a:lnTo>
                  <a:pt x="18" y="35"/>
                </a:lnTo>
                <a:lnTo>
                  <a:pt x="14" y="36"/>
                </a:lnTo>
                <a:lnTo>
                  <a:pt x="13" y="35"/>
                </a:lnTo>
                <a:lnTo>
                  <a:pt x="8" y="33"/>
                </a:lnTo>
                <a:lnTo>
                  <a:pt x="6"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p:cNvSpPr>
            <a:spLocks/>
          </p:cNvSpPr>
          <p:nvPr/>
        </p:nvSpPr>
        <p:spPr bwMode="auto">
          <a:xfrm>
            <a:off x="5780088" y="2614613"/>
            <a:ext cx="52388" cy="57150"/>
          </a:xfrm>
          <a:custGeom>
            <a:avLst/>
            <a:gdLst>
              <a:gd name="T0" fmla="*/ 6 w 33"/>
              <a:gd name="T1" fmla="*/ 35 h 36"/>
              <a:gd name="T2" fmla="*/ 3 w 33"/>
              <a:gd name="T3" fmla="*/ 33 h 36"/>
              <a:gd name="T4" fmla="*/ 5 w 33"/>
              <a:gd name="T5" fmla="*/ 29 h 36"/>
              <a:gd name="T6" fmla="*/ 6 w 33"/>
              <a:gd name="T7" fmla="*/ 28 h 36"/>
              <a:gd name="T8" fmla="*/ 5 w 33"/>
              <a:gd name="T9" fmla="*/ 23 h 36"/>
              <a:gd name="T10" fmla="*/ 7 w 33"/>
              <a:gd name="T11" fmla="*/ 20 h 36"/>
              <a:gd name="T12" fmla="*/ 7 w 33"/>
              <a:gd name="T13" fmla="*/ 18 h 36"/>
              <a:gd name="T14" fmla="*/ 7 w 33"/>
              <a:gd name="T15" fmla="*/ 15 h 36"/>
              <a:gd name="T16" fmla="*/ 6 w 33"/>
              <a:gd name="T17" fmla="*/ 12 h 36"/>
              <a:gd name="T18" fmla="*/ 3 w 33"/>
              <a:gd name="T19" fmla="*/ 8 h 36"/>
              <a:gd name="T20" fmla="*/ 2 w 33"/>
              <a:gd name="T21" fmla="*/ 6 h 36"/>
              <a:gd name="T22" fmla="*/ 2 w 33"/>
              <a:gd name="T23" fmla="*/ 4 h 36"/>
              <a:gd name="T24" fmla="*/ 0 w 33"/>
              <a:gd name="T25" fmla="*/ 3 h 36"/>
              <a:gd name="T26" fmla="*/ 4 w 33"/>
              <a:gd name="T27" fmla="*/ 1 h 36"/>
              <a:gd name="T28" fmla="*/ 6 w 33"/>
              <a:gd name="T29" fmla="*/ 4 h 36"/>
              <a:gd name="T30" fmla="*/ 8 w 33"/>
              <a:gd name="T31" fmla="*/ 3 h 36"/>
              <a:gd name="T32" fmla="*/ 12 w 33"/>
              <a:gd name="T33" fmla="*/ 0 h 36"/>
              <a:gd name="T34" fmla="*/ 13 w 33"/>
              <a:gd name="T35" fmla="*/ 1 h 36"/>
              <a:gd name="T36" fmla="*/ 13 w 33"/>
              <a:gd name="T37" fmla="*/ 4 h 36"/>
              <a:gd name="T38" fmla="*/ 17 w 33"/>
              <a:gd name="T39" fmla="*/ 4 h 36"/>
              <a:gd name="T40" fmla="*/ 19 w 33"/>
              <a:gd name="T41" fmla="*/ 5 h 36"/>
              <a:gd name="T42" fmla="*/ 20 w 33"/>
              <a:gd name="T43" fmla="*/ 4 h 36"/>
              <a:gd name="T44" fmla="*/ 21 w 33"/>
              <a:gd name="T45" fmla="*/ 3 h 36"/>
              <a:gd name="T46" fmla="*/ 24 w 33"/>
              <a:gd name="T47" fmla="*/ 1 h 36"/>
              <a:gd name="T48" fmla="*/ 27 w 33"/>
              <a:gd name="T49" fmla="*/ 3 h 36"/>
              <a:gd name="T50" fmla="*/ 28 w 33"/>
              <a:gd name="T51" fmla="*/ 4 h 36"/>
              <a:gd name="T52" fmla="*/ 29 w 33"/>
              <a:gd name="T53" fmla="*/ 5 h 36"/>
              <a:gd name="T54" fmla="*/ 31 w 33"/>
              <a:gd name="T55" fmla="*/ 6 h 36"/>
              <a:gd name="T56" fmla="*/ 31 w 33"/>
              <a:gd name="T57" fmla="*/ 7 h 36"/>
              <a:gd name="T58" fmla="*/ 27 w 33"/>
              <a:gd name="T59" fmla="*/ 9 h 36"/>
              <a:gd name="T60" fmla="*/ 25 w 33"/>
              <a:gd name="T61" fmla="*/ 11 h 36"/>
              <a:gd name="T62" fmla="*/ 22 w 33"/>
              <a:gd name="T63" fmla="*/ 14 h 36"/>
              <a:gd name="T64" fmla="*/ 22 w 33"/>
              <a:gd name="T65" fmla="*/ 18 h 36"/>
              <a:gd name="T66" fmla="*/ 24 w 33"/>
              <a:gd name="T67" fmla="*/ 20 h 36"/>
              <a:gd name="T68" fmla="*/ 27 w 33"/>
              <a:gd name="T69" fmla="*/ 22 h 36"/>
              <a:gd name="T70" fmla="*/ 31 w 33"/>
              <a:gd name="T71" fmla="*/ 26 h 36"/>
              <a:gd name="T72" fmla="*/ 32 w 33"/>
              <a:gd name="T73" fmla="*/ 28 h 36"/>
              <a:gd name="T74" fmla="*/ 33 w 33"/>
              <a:gd name="T75" fmla="*/ 32 h 36"/>
              <a:gd name="T76" fmla="*/ 32 w 33"/>
              <a:gd name="T77" fmla="*/ 35 h 36"/>
              <a:gd name="T78" fmla="*/ 28 w 33"/>
              <a:gd name="T79" fmla="*/ 35 h 36"/>
              <a:gd name="T80" fmla="*/ 25 w 33"/>
              <a:gd name="T81" fmla="*/ 34 h 36"/>
              <a:gd name="T82" fmla="*/ 21 w 33"/>
              <a:gd name="T83" fmla="*/ 35 h 36"/>
              <a:gd name="T84" fmla="*/ 18 w 33"/>
              <a:gd name="T85" fmla="*/ 35 h 36"/>
              <a:gd name="T86" fmla="*/ 14 w 33"/>
              <a:gd name="T87" fmla="*/ 36 h 36"/>
              <a:gd name="T88" fmla="*/ 13 w 33"/>
              <a:gd name="T89" fmla="*/ 35 h 36"/>
              <a:gd name="T90" fmla="*/ 8 w 33"/>
              <a:gd name="T91" fmla="*/ 33 h 36"/>
              <a:gd name="T92" fmla="*/ 6 w 33"/>
              <a:gd name="T93" fmla="*/ 35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3" h="36">
                <a:moveTo>
                  <a:pt x="6" y="35"/>
                </a:moveTo>
                <a:lnTo>
                  <a:pt x="3" y="33"/>
                </a:lnTo>
                <a:lnTo>
                  <a:pt x="5" y="29"/>
                </a:lnTo>
                <a:lnTo>
                  <a:pt x="6" y="28"/>
                </a:lnTo>
                <a:lnTo>
                  <a:pt x="5" y="23"/>
                </a:lnTo>
                <a:lnTo>
                  <a:pt x="7" y="20"/>
                </a:lnTo>
                <a:lnTo>
                  <a:pt x="7" y="18"/>
                </a:lnTo>
                <a:lnTo>
                  <a:pt x="7" y="15"/>
                </a:lnTo>
                <a:lnTo>
                  <a:pt x="6" y="12"/>
                </a:lnTo>
                <a:lnTo>
                  <a:pt x="3" y="8"/>
                </a:lnTo>
                <a:lnTo>
                  <a:pt x="2" y="6"/>
                </a:lnTo>
                <a:lnTo>
                  <a:pt x="2" y="4"/>
                </a:lnTo>
                <a:lnTo>
                  <a:pt x="0" y="3"/>
                </a:lnTo>
                <a:lnTo>
                  <a:pt x="4" y="1"/>
                </a:lnTo>
                <a:lnTo>
                  <a:pt x="6" y="4"/>
                </a:lnTo>
                <a:lnTo>
                  <a:pt x="8" y="3"/>
                </a:lnTo>
                <a:lnTo>
                  <a:pt x="12" y="0"/>
                </a:lnTo>
                <a:lnTo>
                  <a:pt x="13" y="1"/>
                </a:lnTo>
                <a:lnTo>
                  <a:pt x="13" y="4"/>
                </a:lnTo>
                <a:lnTo>
                  <a:pt x="17" y="4"/>
                </a:lnTo>
                <a:lnTo>
                  <a:pt x="19" y="5"/>
                </a:lnTo>
                <a:lnTo>
                  <a:pt x="20" y="4"/>
                </a:lnTo>
                <a:lnTo>
                  <a:pt x="21" y="3"/>
                </a:lnTo>
                <a:lnTo>
                  <a:pt x="24" y="1"/>
                </a:lnTo>
                <a:lnTo>
                  <a:pt x="27" y="3"/>
                </a:lnTo>
                <a:lnTo>
                  <a:pt x="28" y="4"/>
                </a:lnTo>
                <a:lnTo>
                  <a:pt x="29" y="5"/>
                </a:lnTo>
                <a:lnTo>
                  <a:pt x="31" y="6"/>
                </a:lnTo>
                <a:lnTo>
                  <a:pt x="31" y="7"/>
                </a:lnTo>
                <a:lnTo>
                  <a:pt x="27" y="9"/>
                </a:lnTo>
                <a:lnTo>
                  <a:pt x="25" y="11"/>
                </a:lnTo>
                <a:lnTo>
                  <a:pt x="22" y="14"/>
                </a:lnTo>
                <a:lnTo>
                  <a:pt x="22" y="18"/>
                </a:lnTo>
                <a:lnTo>
                  <a:pt x="24" y="20"/>
                </a:lnTo>
                <a:lnTo>
                  <a:pt x="27" y="22"/>
                </a:lnTo>
                <a:lnTo>
                  <a:pt x="31" y="26"/>
                </a:lnTo>
                <a:lnTo>
                  <a:pt x="32" y="28"/>
                </a:lnTo>
                <a:lnTo>
                  <a:pt x="33" y="32"/>
                </a:lnTo>
                <a:lnTo>
                  <a:pt x="32" y="35"/>
                </a:lnTo>
                <a:lnTo>
                  <a:pt x="28" y="35"/>
                </a:lnTo>
                <a:lnTo>
                  <a:pt x="25" y="34"/>
                </a:lnTo>
                <a:lnTo>
                  <a:pt x="21" y="35"/>
                </a:lnTo>
                <a:lnTo>
                  <a:pt x="18" y="35"/>
                </a:lnTo>
                <a:lnTo>
                  <a:pt x="14" y="36"/>
                </a:lnTo>
                <a:lnTo>
                  <a:pt x="13" y="35"/>
                </a:lnTo>
                <a:lnTo>
                  <a:pt x="8" y="33"/>
                </a:lnTo>
                <a:lnTo>
                  <a:pt x="6" y="35"/>
                </a:lnTo>
              </a:path>
            </a:pathLst>
          </a:custGeom>
          <a:solidFill>
            <a:schemeClr val="bg1">
              <a:lumMod val="95000"/>
            </a:schemeClr>
          </a:solidFill>
          <a:ln w="1588">
            <a:solidFill>
              <a:srgbClr val="4D99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6"/>
          <p:cNvSpPr>
            <a:spLocks/>
          </p:cNvSpPr>
          <p:nvPr/>
        </p:nvSpPr>
        <p:spPr bwMode="auto">
          <a:xfrm>
            <a:off x="2230438" y="525463"/>
            <a:ext cx="95250" cy="100013"/>
          </a:xfrm>
          <a:custGeom>
            <a:avLst/>
            <a:gdLst>
              <a:gd name="T0" fmla="*/ 38 w 60"/>
              <a:gd name="T1" fmla="*/ 42 h 63"/>
              <a:gd name="T2" fmla="*/ 33 w 60"/>
              <a:gd name="T3" fmla="*/ 43 h 63"/>
              <a:gd name="T4" fmla="*/ 28 w 60"/>
              <a:gd name="T5" fmla="*/ 44 h 63"/>
              <a:gd name="T6" fmla="*/ 26 w 60"/>
              <a:gd name="T7" fmla="*/ 45 h 63"/>
              <a:gd name="T8" fmla="*/ 23 w 60"/>
              <a:gd name="T9" fmla="*/ 47 h 63"/>
              <a:gd name="T10" fmla="*/ 20 w 60"/>
              <a:gd name="T11" fmla="*/ 48 h 63"/>
              <a:gd name="T12" fmla="*/ 19 w 60"/>
              <a:gd name="T13" fmla="*/ 48 h 63"/>
              <a:gd name="T14" fmla="*/ 19 w 60"/>
              <a:gd name="T15" fmla="*/ 49 h 63"/>
              <a:gd name="T16" fmla="*/ 18 w 60"/>
              <a:gd name="T17" fmla="*/ 51 h 63"/>
              <a:gd name="T18" fmla="*/ 18 w 60"/>
              <a:gd name="T19" fmla="*/ 55 h 63"/>
              <a:gd name="T20" fmla="*/ 17 w 60"/>
              <a:gd name="T21" fmla="*/ 58 h 63"/>
              <a:gd name="T22" fmla="*/ 16 w 60"/>
              <a:gd name="T23" fmla="*/ 59 h 63"/>
              <a:gd name="T24" fmla="*/ 14 w 60"/>
              <a:gd name="T25" fmla="*/ 62 h 63"/>
              <a:gd name="T26" fmla="*/ 12 w 60"/>
              <a:gd name="T27" fmla="*/ 63 h 63"/>
              <a:gd name="T28" fmla="*/ 10 w 60"/>
              <a:gd name="T29" fmla="*/ 63 h 63"/>
              <a:gd name="T30" fmla="*/ 7 w 60"/>
              <a:gd name="T31" fmla="*/ 63 h 63"/>
              <a:gd name="T32" fmla="*/ 5 w 60"/>
              <a:gd name="T33" fmla="*/ 59 h 63"/>
              <a:gd name="T34" fmla="*/ 3 w 60"/>
              <a:gd name="T35" fmla="*/ 56 h 63"/>
              <a:gd name="T36" fmla="*/ 2 w 60"/>
              <a:gd name="T37" fmla="*/ 54 h 63"/>
              <a:gd name="T38" fmla="*/ 2 w 60"/>
              <a:gd name="T39" fmla="*/ 51 h 63"/>
              <a:gd name="T40" fmla="*/ 4 w 60"/>
              <a:gd name="T41" fmla="*/ 49 h 63"/>
              <a:gd name="T42" fmla="*/ 6 w 60"/>
              <a:gd name="T43" fmla="*/ 47 h 63"/>
              <a:gd name="T44" fmla="*/ 6 w 60"/>
              <a:gd name="T45" fmla="*/ 43 h 63"/>
              <a:gd name="T46" fmla="*/ 6 w 60"/>
              <a:gd name="T47" fmla="*/ 41 h 63"/>
              <a:gd name="T48" fmla="*/ 5 w 60"/>
              <a:gd name="T49" fmla="*/ 38 h 63"/>
              <a:gd name="T50" fmla="*/ 4 w 60"/>
              <a:gd name="T51" fmla="*/ 37 h 63"/>
              <a:gd name="T52" fmla="*/ 4 w 60"/>
              <a:gd name="T53" fmla="*/ 36 h 63"/>
              <a:gd name="T54" fmla="*/ 2 w 60"/>
              <a:gd name="T55" fmla="*/ 33 h 63"/>
              <a:gd name="T56" fmla="*/ 0 w 60"/>
              <a:gd name="T57" fmla="*/ 28 h 63"/>
              <a:gd name="T58" fmla="*/ 0 w 60"/>
              <a:gd name="T59" fmla="*/ 24 h 63"/>
              <a:gd name="T60" fmla="*/ 2 w 60"/>
              <a:gd name="T61" fmla="*/ 22 h 63"/>
              <a:gd name="T62" fmla="*/ 2 w 60"/>
              <a:gd name="T63" fmla="*/ 16 h 63"/>
              <a:gd name="T64" fmla="*/ 3 w 60"/>
              <a:gd name="T65" fmla="*/ 12 h 63"/>
              <a:gd name="T66" fmla="*/ 6 w 60"/>
              <a:gd name="T67" fmla="*/ 8 h 63"/>
              <a:gd name="T68" fmla="*/ 11 w 60"/>
              <a:gd name="T69" fmla="*/ 4 h 63"/>
              <a:gd name="T70" fmla="*/ 16 w 60"/>
              <a:gd name="T71" fmla="*/ 1 h 63"/>
              <a:gd name="T72" fmla="*/ 19 w 60"/>
              <a:gd name="T73" fmla="*/ 0 h 63"/>
              <a:gd name="T74" fmla="*/ 23 w 60"/>
              <a:gd name="T75" fmla="*/ 0 h 63"/>
              <a:gd name="T76" fmla="*/ 24 w 60"/>
              <a:gd name="T77" fmla="*/ 0 h 63"/>
              <a:gd name="T78" fmla="*/ 27 w 60"/>
              <a:gd name="T79" fmla="*/ 0 h 63"/>
              <a:gd name="T80" fmla="*/ 33 w 60"/>
              <a:gd name="T81" fmla="*/ 1 h 63"/>
              <a:gd name="T82" fmla="*/ 40 w 60"/>
              <a:gd name="T83" fmla="*/ 4 h 63"/>
              <a:gd name="T84" fmla="*/ 46 w 60"/>
              <a:gd name="T85" fmla="*/ 6 h 63"/>
              <a:gd name="T86" fmla="*/ 50 w 60"/>
              <a:gd name="T87" fmla="*/ 9 h 63"/>
              <a:gd name="T88" fmla="*/ 55 w 60"/>
              <a:gd name="T89" fmla="*/ 13 h 63"/>
              <a:gd name="T90" fmla="*/ 57 w 60"/>
              <a:gd name="T91" fmla="*/ 15 h 63"/>
              <a:gd name="T92" fmla="*/ 60 w 60"/>
              <a:gd name="T93" fmla="*/ 19 h 63"/>
              <a:gd name="T94" fmla="*/ 59 w 60"/>
              <a:gd name="T95" fmla="*/ 22 h 63"/>
              <a:gd name="T96" fmla="*/ 57 w 60"/>
              <a:gd name="T97" fmla="*/ 27 h 63"/>
              <a:gd name="T98" fmla="*/ 56 w 60"/>
              <a:gd name="T99" fmla="*/ 30 h 63"/>
              <a:gd name="T100" fmla="*/ 54 w 60"/>
              <a:gd name="T101" fmla="*/ 35 h 63"/>
              <a:gd name="T102" fmla="*/ 49 w 60"/>
              <a:gd name="T103" fmla="*/ 38 h 63"/>
              <a:gd name="T104" fmla="*/ 43 w 60"/>
              <a:gd name="T105" fmla="*/ 41 h 63"/>
              <a:gd name="T106" fmla="*/ 38 w 60"/>
              <a:gd name="T107" fmla="*/ 4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 h="63">
                <a:moveTo>
                  <a:pt x="38" y="42"/>
                </a:moveTo>
                <a:lnTo>
                  <a:pt x="33" y="43"/>
                </a:lnTo>
                <a:lnTo>
                  <a:pt x="28" y="44"/>
                </a:lnTo>
                <a:lnTo>
                  <a:pt x="26" y="45"/>
                </a:lnTo>
                <a:lnTo>
                  <a:pt x="23" y="47"/>
                </a:lnTo>
                <a:lnTo>
                  <a:pt x="20" y="48"/>
                </a:lnTo>
                <a:lnTo>
                  <a:pt x="19" y="48"/>
                </a:lnTo>
                <a:lnTo>
                  <a:pt x="19" y="49"/>
                </a:lnTo>
                <a:lnTo>
                  <a:pt x="18" y="51"/>
                </a:lnTo>
                <a:lnTo>
                  <a:pt x="18" y="55"/>
                </a:lnTo>
                <a:lnTo>
                  <a:pt x="17" y="58"/>
                </a:lnTo>
                <a:lnTo>
                  <a:pt x="16" y="59"/>
                </a:lnTo>
                <a:lnTo>
                  <a:pt x="14" y="62"/>
                </a:lnTo>
                <a:lnTo>
                  <a:pt x="12" y="63"/>
                </a:lnTo>
                <a:lnTo>
                  <a:pt x="10" y="63"/>
                </a:lnTo>
                <a:lnTo>
                  <a:pt x="7" y="63"/>
                </a:lnTo>
                <a:lnTo>
                  <a:pt x="5" y="59"/>
                </a:lnTo>
                <a:lnTo>
                  <a:pt x="3" y="56"/>
                </a:lnTo>
                <a:lnTo>
                  <a:pt x="2" y="54"/>
                </a:lnTo>
                <a:lnTo>
                  <a:pt x="2" y="51"/>
                </a:lnTo>
                <a:lnTo>
                  <a:pt x="4" y="49"/>
                </a:lnTo>
                <a:lnTo>
                  <a:pt x="6" y="47"/>
                </a:lnTo>
                <a:lnTo>
                  <a:pt x="6" y="43"/>
                </a:lnTo>
                <a:lnTo>
                  <a:pt x="6" y="41"/>
                </a:lnTo>
                <a:lnTo>
                  <a:pt x="5" y="38"/>
                </a:lnTo>
                <a:lnTo>
                  <a:pt x="4" y="37"/>
                </a:lnTo>
                <a:lnTo>
                  <a:pt x="4" y="36"/>
                </a:lnTo>
                <a:lnTo>
                  <a:pt x="2" y="33"/>
                </a:lnTo>
                <a:lnTo>
                  <a:pt x="0" y="28"/>
                </a:lnTo>
                <a:lnTo>
                  <a:pt x="0" y="24"/>
                </a:lnTo>
                <a:lnTo>
                  <a:pt x="2" y="22"/>
                </a:lnTo>
                <a:lnTo>
                  <a:pt x="2" y="16"/>
                </a:lnTo>
                <a:lnTo>
                  <a:pt x="3" y="12"/>
                </a:lnTo>
                <a:lnTo>
                  <a:pt x="6" y="8"/>
                </a:lnTo>
                <a:lnTo>
                  <a:pt x="11" y="4"/>
                </a:lnTo>
                <a:lnTo>
                  <a:pt x="16" y="1"/>
                </a:lnTo>
                <a:lnTo>
                  <a:pt x="19" y="0"/>
                </a:lnTo>
                <a:lnTo>
                  <a:pt x="23" y="0"/>
                </a:lnTo>
                <a:lnTo>
                  <a:pt x="24" y="0"/>
                </a:lnTo>
                <a:lnTo>
                  <a:pt x="27" y="0"/>
                </a:lnTo>
                <a:lnTo>
                  <a:pt x="33" y="1"/>
                </a:lnTo>
                <a:lnTo>
                  <a:pt x="40" y="4"/>
                </a:lnTo>
                <a:lnTo>
                  <a:pt x="46" y="6"/>
                </a:lnTo>
                <a:lnTo>
                  <a:pt x="50" y="9"/>
                </a:lnTo>
                <a:lnTo>
                  <a:pt x="55" y="13"/>
                </a:lnTo>
                <a:lnTo>
                  <a:pt x="57" y="15"/>
                </a:lnTo>
                <a:lnTo>
                  <a:pt x="60" y="19"/>
                </a:lnTo>
                <a:lnTo>
                  <a:pt x="59" y="22"/>
                </a:lnTo>
                <a:lnTo>
                  <a:pt x="57" y="27"/>
                </a:lnTo>
                <a:lnTo>
                  <a:pt x="56" y="30"/>
                </a:lnTo>
                <a:lnTo>
                  <a:pt x="54" y="35"/>
                </a:lnTo>
                <a:lnTo>
                  <a:pt x="49" y="38"/>
                </a:lnTo>
                <a:lnTo>
                  <a:pt x="43" y="41"/>
                </a:lnTo>
                <a:lnTo>
                  <a:pt x="38"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p:cNvSpPr>
            <a:spLocks/>
          </p:cNvSpPr>
          <p:nvPr/>
        </p:nvSpPr>
        <p:spPr bwMode="auto">
          <a:xfrm>
            <a:off x="2230438" y="525463"/>
            <a:ext cx="95250" cy="100013"/>
          </a:xfrm>
          <a:custGeom>
            <a:avLst/>
            <a:gdLst>
              <a:gd name="T0" fmla="*/ 38 w 60"/>
              <a:gd name="T1" fmla="*/ 42 h 63"/>
              <a:gd name="T2" fmla="*/ 33 w 60"/>
              <a:gd name="T3" fmla="*/ 43 h 63"/>
              <a:gd name="T4" fmla="*/ 28 w 60"/>
              <a:gd name="T5" fmla="*/ 44 h 63"/>
              <a:gd name="T6" fmla="*/ 26 w 60"/>
              <a:gd name="T7" fmla="*/ 45 h 63"/>
              <a:gd name="T8" fmla="*/ 23 w 60"/>
              <a:gd name="T9" fmla="*/ 47 h 63"/>
              <a:gd name="T10" fmla="*/ 20 w 60"/>
              <a:gd name="T11" fmla="*/ 48 h 63"/>
              <a:gd name="T12" fmla="*/ 19 w 60"/>
              <a:gd name="T13" fmla="*/ 48 h 63"/>
              <a:gd name="T14" fmla="*/ 19 w 60"/>
              <a:gd name="T15" fmla="*/ 49 h 63"/>
              <a:gd name="T16" fmla="*/ 18 w 60"/>
              <a:gd name="T17" fmla="*/ 51 h 63"/>
              <a:gd name="T18" fmla="*/ 18 w 60"/>
              <a:gd name="T19" fmla="*/ 55 h 63"/>
              <a:gd name="T20" fmla="*/ 17 w 60"/>
              <a:gd name="T21" fmla="*/ 58 h 63"/>
              <a:gd name="T22" fmla="*/ 16 w 60"/>
              <a:gd name="T23" fmla="*/ 59 h 63"/>
              <a:gd name="T24" fmla="*/ 14 w 60"/>
              <a:gd name="T25" fmla="*/ 62 h 63"/>
              <a:gd name="T26" fmla="*/ 12 w 60"/>
              <a:gd name="T27" fmla="*/ 63 h 63"/>
              <a:gd name="T28" fmla="*/ 10 w 60"/>
              <a:gd name="T29" fmla="*/ 63 h 63"/>
              <a:gd name="T30" fmla="*/ 7 w 60"/>
              <a:gd name="T31" fmla="*/ 63 h 63"/>
              <a:gd name="T32" fmla="*/ 5 w 60"/>
              <a:gd name="T33" fmla="*/ 59 h 63"/>
              <a:gd name="T34" fmla="*/ 3 w 60"/>
              <a:gd name="T35" fmla="*/ 56 h 63"/>
              <a:gd name="T36" fmla="*/ 2 w 60"/>
              <a:gd name="T37" fmla="*/ 54 h 63"/>
              <a:gd name="T38" fmla="*/ 2 w 60"/>
              <a:gd name="T39" fmla="*/ 51 h 63"/>
              <a:gd name="T40" fmla="*/ 4 w 60"/>
              <a:gd name="T41" fmla="*/ 49 h 63"/>
              <a:gd name="T42" fmla="*/ 6 w 60"/>
              <a:gd name="T43" fmla="*/ 47 h 63"/>
              <a:gd name="T44" fmla="*/ 6 w 60"/>
              <a:gd name="T45" fmla="*/ 43 h 63"/>
              <a:gd name="T46" fmla="*/ 6 w 60"/>
              <a:gd name="T47" fmla="*/ 41 h 63"/>
              <a:gd name="T48" fmla="*/ 5 w 60"/>
              <a:gd name="T49" fmla="*/ 38 h 63"/>
              <a:gd name="T50" fmla="*/ 4 w 60"/>
              <a:gd name="T51" fmla="*/ 37 h 63"/>
              <a:gd name="T52" fmla="*/ 4 w 60"/>
              <a:gd name="T53" fmla="*/ 36 h 63"/>
              <a:gd name="T54" fmla="*/ 2 w 60"/>
              <a:gd name="T55" fmla="*/ 33 h 63"/>
              <a:gd name="T56" fmla="*/ 0 w 60"/>
              <a:gd name="T57" fmla="*/ 28 h 63"/>
              <a:gd name="T58" fmla="*/ 0 w 60"/>
              <a:gd name="T59" fmla="*/ 24 h 63"/>
              <a:gd name="T60" fmla="*/ 2 w 60"/>
              <a:gd name="T61" fmla="*/ 22 h 63"/>
              <a:gd name="T62" fmla="*/ 2 w 60"/>
              <a:gd name="T63" fmla="*/ 16 h 63"/>
              <a:gd name="T64" fmla="*/ 3 w 60"/>
              <a:gd name="T65" fmla="*/ 12 h 63"/>
              <a:gd name="T66" fmla="*/ 6 w 60"/>
              <a:gd name="T67" fmla="*/ 8 h 63"/>
              <a:gd name="T68" fmla="*/ 11 w 60"/>
              <a:gd name="T69" fmla="*/ 4 h 63"/>
              <a:gd name="T70" fmla="*/ 16 w 60"/>
              <a:gd name="T71" fmla="*/ 1 h 63"/>
              <a:gd name="T72" fmla="*/ 19 w 60"/>
              <a:gd name="T73" fmla="*/ 0 h 63"/>
              <a:gd name="T74" fmla="*/ 23 w 60"/>
              <a:gd name="T75" fmla="*/ 0 h 63"/>
              <a:gd name="T76" fmla="*/ 24 w 60"/>
              <a:gd name="T77" fmla="*/ 0 h 63"/>
              <a:gd name="T78" fmla="*/ 27 w 60"/>
              <a:gd name="T79" fmla="*/ 0 h 63"/>
              <a:gd name="T80" fmla="*/ 33 w 60"/>
              <a:gd name="T81" fmla="*/ 1 h 63"/>
              <a:gd name="T82" fmla="*/ 40 w 60"/>
              <a:gd name="T83" fmla="*/ 4 h 63"/>
              <a:gd name="T84" fmla="*/ 46 w 60"/>
              <a:gd name="T85" fmla="*/ 6 h 63"/>
              <a:gd name="T86" fmla="*/ 50 w 60"/>
              <a:gd name="T87" fmla="*/ 9 h 63"/>
              <a:gd name="T88" fmla="*/ 55 w 60"/>
              <a:gd name="T89" fmla="*/ 13 h 63"/>
              <a:gd name="T90" fmla="*/ 57 w 60"/>
              <a:gd name="T91" fmla="*/ 15 h 63"/>
              <a:gd name="T92" fmla="*/ 60 w 60"/>
              <a:gd name="T93" fmla="*/ 19 h 63"/>
              <a:gd name="T94" fmla="*/ 59 w 60"/>
              <a:gd name="T95" fmla="*/ 22 h 63"/>
              <a:gd name="T96" fmla="*/ 57 w 60"/>
              <a:gd name="T97" fmla="*/ 27 h 63"/>
              <a:gd name="T98" fmla="*/ 56 w 60"/>
              <a:gd name="T99" fmla="*/ 30 h 63"/>
              <a:gd name="T100" fmla="*/ 54 w 60"/>
              <a:gd name="T101" fmla="*/ 35 h 63"/>
              <a:gd name="T102" fmla="*/ 49 w 60"/>
              <a:gd name="T103" fmla="*/ 38 h 63"/>
              <a:gd name="T104" fmla="*/ 43 w 60"/>
              <a:gd name="T105" fmla="*/ 41 h 63"/>
              <a:gd name="T106" fmla="*/ 38 w 60"/>
              <a:gd name="T107" fmla="*/ 4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 h="63">
                <a:moveTo>
                  <a:pt x="38" y="42"/>
                </a:moveTo>
                <a:lnTo>
                  <a:pt x="33" y="43"/>
                </a:lnTo>
                <a:lnTo>
                  <a:pt x="28" y="44"/>
                </a:lnTo>
                <a:lnTo>
                  <a:pt x="26" y="45"/>
                </a:lnTo>
                <a:lnTo>
                  <a:pt x="23" y="47"/>
                </a:lnTo>
                <a:lnTo>
                  <a:pt x="20" y="48"/>
                </a:lnTo>
                <a:lnTo>
                  <a:pt x="19" y="48"/>
                </a:lnTo>
                <a:lnTo>
                  <a:pt x="19" y="49"/>
                </a:lnTo>
                <a:lnTo>
                  <a:pt x="18" y="51"/>
                </a:lnTo>
                <a:lnTo>
                  <a:pt x="18" y="55"/>
                </a:lnTo>
                <a:lnTo>
                  <a:pt x="17" y="58"/>
                </a:lnTo>
                <a:lnTo>
                  <a:pt x="16" y="59"/>
                </a:lnTo>
                <a:lnTo>
                  <a:pt x="14" y="62"/>
                </a:lnTo>
                <a:lnTo>
                  <a:pt x="12" y="63"/>
                </a:lnTo>
                <a:lnTo>
                  <a:pt x="10" y="63"/>
                </a:lnTo>
                <a:lnTo>
                  <a:pt x="7" y="63"/>
                </a:lnTo>
                <a:lnTo>
                  <a:pt x="5" y="59"/>
                </a:lnTo>
                <a:lnTo>
                  <a:pt x="3" y="56"/>
                </a:lnTo>
                <a:lnTo>
                  <a:pt x="2" y="54"/>
                </a:lnTo>
                <a:lnTo>
                  <a:pt x="2" y="51"/>
                </a:lnTo>
                <a:lnTo>
                  <a:pt x="4" y="49"/>
                </a:lnTo>
                <a:lnTo>
                  <a:pt x="6" y="47"/>
                </a:lnTo>
                <a:lnTo>
                  <a:pt x="6" y="43"/>
                </a:lnTo>
                <a:lnTo>
                  <a:pt x="6" y="41"/>
                </a:lnTo>
                <a:lnTo>
                  <a:pt x="5" y="38"/>
                </a:lnTo>
                <a:lnTo>
                  <a:pt x="4" y="37"/>
                </a:lnTo>
                <a:lnTo>
                  <a:pt x="4" y="36"/>
                </a:lnTo>
                <a:lnTo>
                  <a:pt x="2" y="33"/>
                </a:lnTo>
                <a:lnTo>
                  <a:pt x="0" y="28"/>
                </a:lnTo>
                <a:lnTo>
                  <a:pt x="0" y="24"/>
                </a:lnTo>
                <a:lnTo>
                  <a:pt x="2" y="22"/>
                </a:lnTo>
                <a:lnTo>
                  <a:pt x="2" y="16"/>
                </a:lnTo>
                <a:lnTo>
                  <a:pt x="3" y="12"/>
                </a:lnTo>
                <a:lnTo>
                  <a:pt x="6" y="8"/>
                </a:lnTo>
                <a:lnTo>
                  <a:pt x="11" y="4"/>
                </a:lnTo>
                <a:lnTo>
                  <a:pt x="16" y="1"/>
                </a:lnTo>
                <a:lnTo>
                  <a:pt x="19" y="0"/>
                </a:lnTo>
                <a:lnTo>
                  <a:pt x="23" y="0"/>
                </a:lnTo>
                <a:lnTo>
                  <a:pt x="24" y="0"/>
                </a:lnTo>
                <a:lnTo>
                  <a:pt x="27" y="0"/>
                </a:lnTo>
                <a:lnTo>
                  <a:pt x="33" y="1"/>
                </a:lnTo>
                <a:lnTo>
                  <a:pt x="40" y="4"/>
                </a:lnTo>
                <a:lnTo>
                  <a:pt x="46" y="6"/>
                </a:lnTo>
                <a:lnTo>
                  <a:pt x="50" y="9"/>
                </a:lnTo>
                <a:lnTo>
                  <a:pt x="55" y="13"/>
                </a:lnTo>
                <a:lnTo>
                  <a:pt x="57" y="15"/>
                </a:lnTo>
                <a:lnTo>
                  <a:pt x="60" y="19"/>
                </a:lnTo>
                <a:lnTo>
                  <a:pt x="59" y="22"/>
                </a:lnTo>
                <a:lnTo>
                  <a:pt x="57" y="27"/>
                </a:lnTo>
                <a:lnTo>
                  <a:pt x="56" y="30"/>
                </a:lnTo>
                <a:lnTo>
                  <a:pt x="54" y="35"/>
                </a:lnTo>
                <a:lnTo>
                  <a:pt x="49" y="38"/>
                </a:lnTo>
                <a:lnTo>
                  <a:pt x="43" y="41"/>
                </a:lnTo>
                <a:lnTo>
                  <a:pt x="38" y="42"/>
                </a:lnTo>
              </a:path>
            </a:pathLst>
          </a:custGeom>
          <a:noFill/>
          <a:ln w="1588">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p:cNvSpPr>
            <a:spLocks/>
          </p:cNvSpPr>
          <p:nvPr/>
        </p:nvSpPr>
        <p:spPr bwMode="auto">
          <a:xfrm>
            <a:off x="4722813" y="5226050"/>
            <a:ext cx="141288" cy="122238"/>
          </a:xfrm>
          <a:custGeom>
            <a:avLst/>
            <a:gdLst>
              <a:gd name="T0" fmla="*/ 75 w 89"/>
              <a:gd name="T1" fmla="*/ 71 h 77"/>
              <a:gd name="T2" fmla="*/ 74 w 89"/>
              <a:gd name="T3" fmla="*/ 71 h 77"/>
              <a:gd name="T4" fmla="*/ 72 w 89"/>
              <a:gd name="T5" fmla="*/ 73 h 77"/>
              <a:gd name="T6" fmla="*/ 70 w 89"/>
              <a:gd name="T7" fmla="*/ 74 h 77"/>
              <a:gd name="T8" fmla="*/ 62 w 89"/>
              <a:gd name="T9" fmla="*/ 77 h 77"/>
              <a:gd name="T10" fmla="*/ 58 w 89"/>
              <a:gd name="T11" fmla="*/ 76 h 77"/>
              <a:gd name="T12" fmla="*/ 52 w 89"/>
              <a:gd name="T13" fmla="*/ 74 h 77"/>
              <a:gd name="T14" fmla="*/ 48 w 89"/>
              <a:gd name="T15" fmla="*/ 72 h 77"/>
              <a:gd name="T16" fmla="*/ 47 w 89"/>
              <a:gd name="T17" fmla="*/ 72 h 77"/>
              <a:gd name="T18" fmla="*/ 44 w 89"/>
              <a:gd name="T19" fmla="*/ 70 h 77"/>
              <a:gd name="T20" fmla="*/ 32 w 89"/>
              <a:gd name="T21" fmla="*/ 64 h 77"/>
              <a:gd name="T22" fmla="*/ 29 w 89"/>
              <a:gd name="T23" fmla="*/ 62 h 77"/>
              <a:gd name="T24" fmla="*/ 25 w 89"/>
              <a:gd name="T25" fmla="*/ 59 h 77"/>
              <a:gd name="T26" fmla="*/ 22 w 89"/>
              <a:gd name="T27" fmla="*/ 56 h 77"/>
              <a:gd name="T28" fmla="*/ 16 w 89"/>
              <a:gd name="T29" fmla="*/ 50 h 77"/>
              <a:gd name="T30" fmla="*/ 12 w 89"/>
              <a:gd name="T31" fmla="*/ 43 h 77"/>
              <a:gd name="T32" fmla="*/ 10 w 89"/>
              <a:gd name="T33" fmla="*/ 40 h 77"/>
              <a:gd name="T34" fmla="*/ 8 w 89"/>
              <a:gd name="T35" fmla="*/ 28 h 77"/>
              <a:gd name="T36" fmla="*/ 8 w 89"/>
              <a:gd name="T37" fmla="*/ 24 h 77"/>
              <a:gd name="T38" fmla="*/ 7 w 89"/>
              <a:gd name="T39" fmla="*/ 23 h 77"/>
              <a:gd name="T40" fmla="*/ 2 w 89"/>
              <a:gd name="T41" fmla="*/ 16 h 77"/>
              <a:gd name="T42" fmla="*/ 0 w 89"/>
              <a:gd name="T43" fmla="*/ 12 h 77"/>
              <a:gd name="T44" fmla="*/ 0 w 89"/>
              <a:gd name="T45" fmla="*/ 9 h 77"/>
              <a:gd name="T46" fmla="*/ 2 w 89"/>
              <a:gd name="T47" fmla="*/ 4 h 77"/>
              <a:gd name="T48" fmla="*/ 2 w 89"/>
              <a:gd name="T49" fmla="*/ 4 h 77"/>
              <a:gd name="T50" fmla="*/ 3 w 89"/>
              <a:gd name="T51" fmla="*/ 4 h 77"/>
              <a:gd name="T52" fmla="*/ 4 w 89"/>
              <a:gd name="T53" fmla="*/ 4 h 77"/>
              <a:gd name="T54" fmla="*/ 11 w 89"/>
              <a:gd name="T55" fmla="*/ 0 h 77"/>
              <a:gd name="T56" fmla="*/ 14 w 89"/>
              <a:gd name="T57" fmla="*/ 0 h 77"/>
              <a:gd name="T58" fmla="*/ 16 w 89"/>
              <a:gd name="T59" fmla="*/ 0 h 77"/>
              <a:gd name="T60" fmla="*/ 19 w 89"/>
              <a:gd name="T61" fmla="*/ 0 h 77"/>
              <a:gd name="T62" fmla="*/ 24 w 89"/>
              <a:gd name="T63" fmla="*/ 0 h 77"/>
              <a:gd name="T64" fmla="*/ 28 w 89"/>
              <a:gd name="T65" fmla="*/ 1 h 77"/>
              <a:gd name="T66" fmla="*/ 34 w 89"/>
              <a:gd name="T67" fmla="*/ 5 h 77"/>
              <a:gd name="T68" fmla="*/ 39 w 89"/>
              <a:gd name="T69" fmla="*/ 8 h 77"/>
              <a:gd name="T70" fmla="*/ 44 w 89"/>
              <a:gd name="T71" fmla="*/ 9 h 77"/>
              <a:gd name="T72" fmla="*/ 46 w 89"/>
              <a:gd name="T73" fmla="*/ 12 h 77"/>
              <a:gd name="T74" fmla="*/ 50 w 89"/>
              <a:gd name="T75" fmla="*/ 13 h 77"/>
              <a:gd name="T76" fmla="*/ 52 w 89"/>
              <a:gd name="T77" fmla="*/ 14 h 77"/>
              <a:gd name="T78" fmla="*/ 54 w 89"/>
              <a:gd name="T79" fmla="*/ 15 h 77"/>
              <a:gd name="T80" fmla="*/ 59 w 89"/>
              <a:gd name="T81" fmla="*/ 16 h 77"/>
              <a:gd name="T82" fmla="*/ 66 w 89"/>
              <a:gd name="T83" fmla="*/ 19 h 77"/>
              <a:gd name="T84" fmla="*/ 69 w 89"/>
              <a:gd name="T85" fmla="*/ 21 h 77"/>
              <a:gd name="T86" fmla="*/ 73 w 89"/>
              <a:gd name="T87" fmla="*/ 22 h 77"/>
              <a:gd name="T88" fmla="*/ 75 w 89"/>
              <a:gd name="T89" fmla="*/ 24 h 77"/>
              <a:gd name="T90" fmla="*/ 79 w 89"/>
              <a:gd name="T91" fmla="*/ 29 h 77"/>
              <a:gd name="T92" fmla="*/ 84 w 89"/>
              <a:gd name="T93" fmla="*/ 36 h 77"/>
              <a:gd name="T94" fmla="*/ 88 w 89"/>
              <a:gd name="T95" fmla="*/ 45 h 77"/>
              <a:gd name="T96" fmla="*/ 89 w 89"/>
              <a:gd name="T97" fmla="*/ 51 h 77"/>
              <a:gd name="T98" fmla="*/ 89 w 89"/>
              <a:gd name="T99" fmla="*/ 52 h 77"/>
              <a:gd name="T100" fmla="*/ 89 w 89"/>
              <a:gd name="T101" fmla="*/ 55 h 77"/>
              <a:gd name="T102" fmla="*/ 88 w 89"/>
              <a:gd name="T103" fmla="*/ 57 h 77"/>
              <a:gd name="T104" fmla="*/ 88 w 89"/>
              <a:gd name="T105" fmla="*/ 58 h 77"/>
              <a:gd name="T106" fmla="*/ 83 w 89"/>
              <a:gd name="T107" fmla="*/ 63 h 77"/>
              <a:gd name="T108" fmla="*/ 80 w 89"/>
              <a:gd name="T109" fmla="*/ 66 h 77"/>
              <a:gd name="T110" fmla="*/ 76 w 89"/>
              <a:gd name="T111" fmla="*/ 69 h 77"/>
              <a:gd name="T112" fmla="*/ 75 w 89"/>
              <a:gd name="T113" fmla="*/ 71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9" h="77">
                <a:moveTo>
                  <a:pt x="75" y="71"/>
                </a:moveTo>
                <a:lnTo>
                  <a:pt x="74" y="71"/>
                </a:lnTo>
                <a:lnTo>
                  <a:pt x="72" y="73"/>
                </a:lnTo>
                <a:lnTo>
                  <a:pt x="70" y="74"/>
                </a:lnTo>
                <a:lnTo>
                  <a:pt x="62" y="77"/>
                </a:lnTo>
                <a:lnTo>
                  <a:pt x="58" y="76"/>
                </a:lnTo>
                <a:lnTo>
                  <a:pt x="52" y="74"/>
                </a:lnTo>
                <a:lnTo>
                  <a:pt x="48" y="72"/>
                </a:lnTo>
                <a:lnTo>
                  <a:pt x="47" y="72"/>
                </a:lnTo>
                <a:lnTo>
                  <a:pt x="44" y="70"/>
                </a:lnTo>
                <a:lnTo>
                  <a:pt x="32" y="64"/>
                </a:lnTo>
                <a:lnTo>
                  <a:pt x="29" y="62"/>
                </a:lnTo>
                <a:lnTo>
                  <a:pt x="25" y="59"/>
                </a:lnTo>
                <a:lnTo>
                  <a:pt x="22" y="56"/>
                </a:lnTo>
                <a:lnTo>
                  <a:pt x="16" y="50"/>
                </a:lnTo>
                <a:lnTo>
                  <a:pt x="12" y="43"/>
                </a:lnTo>
                <a:lnTo>
                  <a:pt x="10" y="40"/>
                </a:lnTo>
                <a:lnTo>
                  <a:pt x="8" y="28"/>
                </a:lnTo>
                <a:lnTo>
                  <a:pt x="8" y="24"/>
                </a:lnTo>
                <a:lnTo>
                  <a:pt x="7" y="23"/>
                </a:lnTo>
                <a:lnTo>
                  <a:pt x="2" y="16"/>
                </a:lnTo>
                <a:lnTo>
                  <a:pt x="0" y="12"/>
                </a:lnTo>
                <a:lnTo>
                  <a:pt x="0" y="9"/>
                </a:lnTo>
                <a:lnTo>
                  <a:pt x="2" y="4"/>
                </a:lnTo>
                <a:lnTo>
                  <a:pt x="2" y="4"/>
                </a:lnTo>
                <a:lnTo>
                  <a:pt x="3" y="4"/>
                </a:lnTo>
                <a:lnTo>
                  <a:pt x="4" y="4"/>
                </a:lnTo>
                <a:lnTo>
                  <a:pt x="11" y="0"/>
                </a:lnTo>
                <a:lnTo>
                  <a:pt x="14" y="0"/>
                </a:lnTo>
                <a:lnTo>
                  <a:pt x="16" y="0"/>
                </a:lnTo>
                <a:lnTo>
                  <a:pt x="19" y="0"/>
                </a:lnTo>
                <a:lnTo>
                  <a:pt x="24" y="0"/>
                </a:lnTo>
                <a:lnTo>
                  <a:pt x="28" y="1"/>
                </a:lnTo>
                <a:lnTo>
                  <a:pt x="34" y="5"/>
                </a:lnTo>
                <a:lnTo>
                  <a:pt x="39" y="8"/>
                </a:lnTo>
                <a:lnTo>
                  <a:pt x="44" y="9"/>
                </a:lnTo>
                <a:lnTo>
                  <a:pt x="46" y="12"/>
                </a:lnTo>
                <a:lnTo>
                  <a:pt x="50" y="13"/>
                </a:lnTo>
                <a:lnTo>
                  <a:pt x="52" y="14"/>
                </a:lnTo>
                <a:lnTo>
                  <a:pt x="54" y="15"/>
                </a:lnTo>
                <a:lnTo>
                  <a:pt x="59" y="16"/>
                </a:lnTo>
                <a:lnTo>
                  <a:pt x="66" y="19"/>
                </a:lnTo>
                <a:lnTo>
                  <a:pt x="69" y="21"/>
                </a:lnTo>
                <a:lnTo>
                  <a:pt x="73" y="22"/>
                </a:lnTo>
                <a:lnTo>
                  <a:pt x="75" y="24"/>
                </a:lnTo>
                <a:lnTo>
                  <a:pt x="79" y="29"/>
                </a:lnTo>
                <a:lnTo>
                  <a:pt x="84" y="36"/>
                </a:lnTo>
                <a:lnTo>
                  <a:pt x="88" y="45"/>
                </a:lnTo>
                <a:lnTo>
                  <a:pt x="89" y="51"/>
                </a:lnTo>
                <a:lnTo>
                  <a:pt x="89" y="52"/>
                </a:lnTo>
                <a:lnTo>
                  <a:pt x="89" y="55"/>
                </a:lnTo>
                <a:lnTo>
                  <a:pt x="88" y="57"/>
                </a:lnTo>
                <a:lnTo>
                  <a:pt x="88" y="58"/>
                </a:lnTo>
                <a:lnTo>
                  <a:pt x="83" y="63"/>
                </a:lnTo>
                <a:lnTo>
                  <a:pt x="80" y="66"/>
                </a:lnTo>
                <a:lnTo>
                  <a:pt x="76" y="69"/>
                </a:lnTo>
                <a:lnTo>
                  <a:pt x="75" y="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p:cNvSpPr>
            <a:spLocks/>
          </p:cNvSpPr>
          <p:nvPr/>
        </p:nvSpPr>
        <p:spPr bwMode="auto">
          <a:xfrm>
            <a:off x="4722813" y="5226050"/>
            <a:ext cx="141288" cy="122238"/>
          </a:xfrm>
          <a:custGeom>
            <a:avLst/>
            <a:gdLst>
              <a:gd name="T0" fmla="*/ 75 w 89"/>
              <a:gd name="T1" fmla="*/ 71 h 77"/>
              <a:gd name="T2" fmla="*/ 74 w 89"/>
              <a:gd name="T3" fmla="*/ 71 h 77"/>
              <a:gd name="T4" fmla="*/ 72 w 89"/>
              <a:gd name="T5" fmla="*/ 73 h 77"/>
              <a:gd name="T6" fmla="*/ 70 w 89"/>
              <a:gd name="T7" fmla="*/ 74 h 77"/>
              <a:gd name="T8" fmla="*/ 62 w 89"/>
              <a:gd name="T9" fmla="*/ 77 h 77"/>
              <a:gd name="T10" fmla="*/ 58 w 89"/>
              <a:gd name="T11" fmla="*/ 76 h 77"/>
              <a:gd name="T12" fmla="*/ 52 w 89"/>
              <a:gd name="T13" fmla="*/ 74 h 77"/>
              <a:gd name="T14" fmla="*/ 48 w 89"/>
              <a:gd name="T15" fmla="*/ 72 h 77"/>
              <a:gd name="T16" fmla="*/ 47 w 89"/>
              <a:gd name="T17" fmla="*/ 72 h 77"/>
              <a:gd name="T18" fmla="*/ 44 w 89"/>
              <a:gd name="T19" fmla="*/ 70 h 77"/>
              <a:gd name="T20" fmla="*/ 32 w 89"/>
              <a:gd name="T21" fmla="*/ 64 h 77"/>
              <a:gd name="T22" fmla="*/ 29 w 89"/>
              <a:gd name="T23" fmla="*/ 62 h 77"/>
              <a:gd name="T24" fmla="*/ 25 w 89"/>
              <a:gd name="T25" fmla="*/ 59 h 77"/>
              <a:gd name="T26" fmla="*/ 22 w 89"/>
              <a:gd name="T27" fmla="*/ 56 h 77"/>
              <a:gd name="T28" fmla="*/ 16 w 89"/>
              <a:gd name="T29" fmla="*/ 50 h 77"/>
              <a:gd name="T30" fmla="*/ 12 w 89"/>
              <a:gd name="T31" fmla="*/ 43 h 77"/>
              <a:gd name="T32" fmla="*/ 10 w 89"/>
              <a:gd name="T33" fmla="*/ 40 h 77"/>
              <a:gd name="T34" fmla="*/ 8 w 89"/>
              <a:gd name="T35" fmla="*/ 28 h 77"/>
              <a:gd name="T36" fmla="*/ 8 w 89"/>
              <a:gd name="T37" fmla="*/ 24 h 77"/>
              <a:gd name="T38" fmla="*/ 7 w 89"/>
              <a:gd name="T39" fmla="*/ 23 h 77"/>
              <a:gd name="T40" fmla="*/ 2 w 89"/>
              <a:gd name="T41" fmla="*/ 16 h 77"/>
              <a:gd name="T42" fmla="*/ 0 w 89"/>
              <a:gd name="T43" fmla="*/ 12 h 77"/>
              <a:gd name="T44" fmla="*/ 0 w 89"/>
              <a:gd name="T45" fmla="*/ 9 h 77"/>
              <a:gd name="T46" fmla="*/ 2 w 89"/>
              <a:gd name="T47" fmla="*/ 4 h 77"/>
              <a:gd name="T48" fmla="*/ 2 w 89"/>
              <a:gd name="T49" fmla="*/ 4 h 77"/>
              <a:gd name="T50" fmla="*/ 3 w 89"/>
              <a:gd name="T51" fmla="*/ 4 h 77"/>
              <a:gd name="T52" fmla="*/ 4 w 89"/>
              <a:gd name="T53" fmla="*/ 4 h 77"/>
              <a:gd name="T54" fmla="*/ 11 w 89"/>
              <a:gd name="T55" fmla="*/ 0 h 77"/>
              <a:gd name="T56" fmla="*/ 14 w 89"/>
              <a:gd name="T57" fmla="*/ 0 h 77"/>
              <a:gd name="T58" fmla="*/ 16 w 89"/>
              <a:gd name="T59" fmla="*/ 0 h 77"/>
              <a:gd name="T60" fmla="*/ 19 w 89"/>
              <a:gd name="T61" fmla="*/ 0 h 77"/>
              <a:gd name="T62" fmla="*/ 24 w 89"/>
              <a:gd name="T63" fmla="*/ 0 h 77"/>
              <a:gd name="T64" fmla="*/ 28 w 89"/>
              <a:gd name="T65" fmla="*/ 1 h 77"/>
              <a:gd name="T66" fmla="*/ 34 w 89"/>
              <a:gd name="T67" fmla="*/ 5 h 77"/>
              <a:gd name="T68" fmla="*/ 39 w 89"/>
              <a:gd name="T69" fmla="*/ 8 h 77"/>
              <a:gd name="T70" fmla="*/ 44 w 89"/>
              <a:gd name="T71" fmla="*/ 9 h 77"/>
              <a:gd name="T72" fmla="*/ 46 w 89"/>
              <a:gd name="T73" fmla="*/ 12 h 77"/>
              <a:gd name="T74" fmla="*/ 50 w 89"/>
              <a:gd name="T75" fmla="*/ 13 h 77"/>
              <a:gd name="T76" fmla="*/ 52 w 89"/>
              <a:gd name="T77" fmla="*/ 14 h 77"/>
              <a:gd name="T78" fmla="*/ 54 w 89"/>
              <a:gd name="T79" fmla="*/ 15 h 77"/>
              <a:gd name="T80" fmla="*/ 59 w 89"/>
              <a:gd name="T81" fmla="*/ 16 h 77"/>
              <a:gd name="T82" fmla="*/ 66 w 89"/>
              <a:gd name="T83" fmla="*/ 19 h 77"/>
              <a:gd name="T84" fmla="*/ 69 w 89"/>
              <a:gd name="T85" fmla="*/ 21 h 77"/>
              <a:gd name="T86" fmla="*/ 73 w 89"/>
              <a:gd name="T87" fmla="*/ 22 h 77"/>
              <a:gd name="T88" fmla="*/ 75 w 89"/>
              <a:gd name="T89" fmla="*/ 24 h 77"/>
              <a:gd name="T90" fmla="*/ 79 w 89"/>
              <a:gd name="T91" fmla="*/ 29 h 77"/>
              <a:gd name="T92" fmla="*/ 84 w 89"/>
              <a:gd name="T93" fmla="*/ 36 h 77"/>
              <a:gd name="T94" fmla="*/ 88 w 89"/>
              <a:gd name="T95" fmla="*/ 45 h 77"/>
              <a:gd name="T96" fmla="*/ 89 w 89"/>
              <a:gd name="T97" fmla="*/ 51 h 77"/>
              <a:gd name="T98" fmla="*/ 89 w 89"/>
              <a:gd name="T99" fmla="*/ 52 h 77"/>
              <a:gd name="T100" fmla="*/ 89 w 89"/>
              <a:gd name="T101" fmla="*/ 55 h 77"/>
              <a:gd name="T102" fmla="*/ 88 w 89"/>
              <a:gd name="T103" fmla="*/ 57 h 77"/>
              <a:gd name="T104" fmla="*/ 88 w 89"/>
              <a:gd name="T105" fmla="*/ 58 h 77"/>
              <a:gd name="T106" fmla="*/ 83 w 89"/>
              <a:gd name="T107" fmla="*/ 63 h 77"/>
              <a:gd name="T108" fmla="*/ 80 w 89"/>
              <a:gd name="T109" fmla="*/ 66 h 77"/>
              <a:gd name="T110" fmla="*/ 76 w 89"/>
              <a:gd name="T111" fmla="*/ 69 h 77"/>
              <a:gd name="T112" fmla="*/ 75 w 89"/>
              <a:gd name="T113" fmla="*/ 71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9" h="77">
                <a:moveTo>
                  <a:pt x="75" y="71"/>
                </a:moveTo>
                <a:lnTo>
                  <a:pt x="74" y="71"/>
                </a:lnTo>
                <a:lnTo>
                  <a:pt x="72" y="73"/>
                </a:lnTo>
                <a:lnTo>
                  <a:pt x="70" y="74"/>
                </a:lnTo>
                <a:lnTo>
                  <a:pt x="62" y="77"/>
                </a:lnTo>
                <a:lnTo>
                  <a:pt x="58" y="76"/>
                </a:lnTo>
                <a:lnTo>
                  <a:pt x="52" y="74"/>
                </a:lnTo>
                <a:lnTo>
                  <a:pt x="48" y="72"/>
                </a:lnTo>
                <a:lnTo>
                  <a:pt x="47" y="72"/>
                </a:lnTo>
                <a:lnTo>
                  <a:pt x="44" y="70"/>
                </a:lnTo>
                <a:lnTo>
                  <a:pt x="32" y="64"/>
                </a:lnTo>
                <a:lnTo>
                  <a:pt x="29" y="62"/>
                </a:lnTo>
                <a:lnTo>
                  <a:pt x="25" y="59"/>
                </a:lnTo>
                <a:lnTo>
                  <a:pt x="22" y="56"/>
                </a:lnTo>
                <a:lnTo>
                  <a:pt x="16" y="50"/>
                </a:lnTo>
                <a:lnTo>
                  <a:pt x="12" y="43"/>
                </a:lnTo>
                <a:lnTo>
                  <a:pt x="10" y="40"/>
                </a:lnTo>
                <a:lnTo>
                  <a:pt x="8" y="28"/>
                </a:lnTo>
                <a:lnTo>
                  <a:pt x="8" y="24"/>
                </a:lnTo>
                <a:lnTo>
                  <a:pt x="7" y="23"/>
                </a:lnTo>
                <a:lnTo>
                  <a:pt x="2" y="16"/>
                </a:lnTo>
                <a:lnTo>
                  <a:pt x="0" y="12"/>
                </a:lnTo>
                <a:lnTo>
                  <a:pt x="0" y="9"/>
                </a:lnTo>
                <a:lnTo>
                  <a:pt x="2" y="4"/>
                </a:lnTo>
                <a:lnTo>
                  <a:pt x="2" y="4"/>
                </a:lnTo>
                <a:lnTo>
                  <a:pt x="3" y="4"/>
                </a:lnTo>
                <a:lnTo>
                  <a:pt x="4" y="4"/>
                </a:lnTo>
                <a:lnTo>
                  <a:pt x="11" y="0"/>
                </a:lnTo>
                <a:lnTo>
                  <a:pt x="14" y="0"/>
                </a:lnTo>
                <a:lnTo>
                  <a:pt x="16" y="0"/>
                </a:lnTo>
                <a:lnTo>
                  <a:pt x="19" y="0"/>
                </a:lnTo>
                <a:lnTo>
                  <a:pt x="24" y="0"/>
                </a:lnTo>
                <a:lnTo>
                  <a:pt x="28" y="1"/>
                </a:lnTo>
                <a:lnTo>
                  <a:pt x="34" y="5"/>
                </a:lnTo>
                <a:lnTo>
                  <a:pt x="39" y="8"/>
                </a:lnTo>
                <a:lnTo>
                  <a:pt x="44" y="9"/>
                </a:lnTo>
                <a:lnTo>
                  <a:pt x="46" y="12"/>
                </a:lnTo>
                <a:lnTo>
                  <a:pt x="50" y="13"/>
                </a:lnTo>
                <a:lnTo>
                  <a:pt x="52" y="14"/>
                </a:lnTo>
                <a:lnTo>
                  <a:pt x="54" y="15"/>
                </a:lnTo>
                <a:lnTo>
                  <a:pt x="59" y="16"/>
                </a:lnTo>
                <a:lnTo>
                  <a:pt x="66" y="19"/>
                </a:lnTo>
                <a:lnTo>
                  <a:pt x="69" y="21"/>
                </a:lnTo>
                <a:lnTo>
                  <a:pt x="73" y="22"/>
                </a:lnTo>
                <a:lnTo>
                  <a:pt x="75" y="24"/>
                </a:lnTo>
                <a:lnTo>
                  <a:pt x="79" y="29"/>
                </a:lnTo>
                <a:lnTo>
                  <a:pt x="84" y="36"/>
                </a:lnTo>
                <a:lnTo>
                  <a:pt x="88" y="45"/>
                </a:lnTo>
                <a:lnTo>
                  <a:pt x="89" y="51"/>
                </a:lnTo>
                <a:lnTo>
                  <a:pt x="89" y="52"/>
                </a:lnTo>
                <a:lnTo>
                  <a:pt x="89" y="55"/>
                </a:lnTo>
                <a:lnTo>
                  <a:pt x="88" y="57"/>
                </a:lnTo>
                <a:lnTo>
                  <a:pt x="88" y="58"/>
                </a:lnTo>
                <a:lnTo>
                  <a:pt x="83" y="63"/>
                </a:lnTo>
                <a:lnTo>
                  <a:pt x="80" y="66"/>
                </a:lnTo>
                <a:lnTo>
                  <a:pt x="76" y="69"/>
                </a:lnTo>
                <a:lnTo>
                  <a:pt x="75" y="71"/>
                </a:lnTo>
              </a:path>
            </a:pathLst>
          </a:custGeom>
          <a:solidFill>
            <a:schemeClr val="bg1"/>
          </a:solidFill>
          <a:ln w="1588">
            <a:solidFill>
              <a:srgbClr val="4D99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22"/>
          <p:cNvSpPr>
            <a:spLocks/>
          </p:cNvSpPr>
          <p:nvPr/>
        </p:nvSpPr>
        <p:spPr bwMode="auto">
          <a:xfrm>
            <a:off x="4637088" y="6202363"/>
            <a:ext cx="101600" cy="142875"/>
          </a:xfrm>
          <a:custGeom>
            <a:avLst/>
            <a:gdLst>
              <a:gd name="T0" fmla="*/ 10 w 64"/>
              <a:gd name="T1" fmla="*/ 72 h 90"/>
              <a:gd name="T2" fmla="*/ 6 w 64"/>
              <a:gd name="T3" fmla="*/ 62 h 90"/>
              <a:gd name="T4" fmla="*/ 5 w 64"/>
              <a:gd name="T5" fmla="*/ 58 h 90"/>
              <a:gd name="T6" fmla="*/ 5 w 64"/>
              <a:gd name="T7" fmla="*/ 55 h 90"/>
              <a:gd name="T8" fmla="*/ 3 w 64"/>
              <a:gd name="T9" fmla="*/ 47 h 90"/>
              <a:gd name="T10" fmla="*/ 1 w 64"/>
              <a:gd name="T11" fmla="*/ 32 h 90"/>
              <a:gd name="T12" fmla="*/ 1 w 64"/>
              <a:gd name="T13" fmla="*/ 26 h 90"/>
              <a:gd name="T14" fmla="*/ 7 w 64"/>
              <a:gd name="T15" fmla="*/ 18 h 90"/>
              <a:gd name="T16" fmla="*/ 10 w 64"/>
              <a:gd name="T17" fmla="*/ 15 h 90"/>
              <a:gd name="T18" fmla="*/ 11 w 64"/>
              <a:gd name="T19" fmla="*/ 11 h 90"/>
              <a:gd name="T20" fmla="*/ 11 w 64"/>
              <a:gd name="T21" fmla="*/ 9 h 90"/>
              <a:gd name="T22" fmla="*/ 14 w 64"/>
              <a:gd name="T23" fmla="*/ 4 h 90"/>
              <a:gd name="T24" fmla="*/ 18 w 64"/>
              <a:gd name="T25" fmla="*/ 2 h 90"/>
              <a:gd name="T26" fmla="*/ 23 w 64"/>
              <a:gd name="T27" fmla="*/ 0 h 90"/>
              <a:gd name="T28" fmla="*/ 26 w 64"/>
              <a:gd name="T29" fmla="*/ 1 h 90"/>
              <a:gd name="T30" fmla="*/ 32 w 64"/>
              <a:gd name="T31" fmla="*/ 8 h 90"/>
              <a:gd name="T32" fmla="*/ 37 w 64"/>
              <a:gd name="T33" fmla="*/ 12 h 90"/>
              <a:gd name="T34" fmla="*/ 42 w 64"/>
              <a:gd name="T35" fmla="*/ 16 h 90"/>
              <a:gd name="T36" fmla="*/ 43 w 64"/>
              <a:gd name="T37" fmla="*/ 20 h 90"/>
              <a:gd name="T38" fmla="*/ 46 w 64"/>
              <a:gd name="T39" fmla="*/ 26 h 90"/>
              <a:gd name="T40" fmla="*/ 47 w 64"/>
              <a:gd name="T41" fmla="*/ 31 h 90"/>
              <a:gd name="T42" fmla="*/ 49 w 64"/>
              <a:gd name="T43" fmla="*/ 40 h 90"/>
              <a:gd name="T44" fmla="*/ 51 w 64"/>
              <a:gd name="T45" fmla="*/ 54 h 90"/>
              <a:gd name="T46" fmla="*/ 51 w 64"/>
              <a:gd name="T47" fmla="*/ 65 h 90"/>
              <a:gd name="T48" fmla="*/ 54 w 64"/>
              <a:gd name="T49" fmla="*/ 69 h 90"/>
              <a:gd name="T50" fmla="*/ 64 w 64"/>
              <a:gd name="T51" fmla="*/ 82 h 90"/>
              <a:gd name="T52" fmla="*/ 64 w 64"/>
              <a:gd name="T53" fmla="*/ 87 h 90"/>
              <a:gd name="T54" fmla="*/ 63 w 64"/>
              <a:gd name="T55" fmla="*/ 89 h 90"/>
              <a:gd name="T56" fmla="*/ 57 w 64"/>
              <a:gd name="T57" fmla="*/ 89 h 90"/>
              <a:gd name="T58" fmla="*/ 47 w 64"/>
              <a:gd name="T59" fmla="*/ 88 h 90"/>
              <a:gd name="T60" fmla="*/ 36 w 64"/>
              <a:gd name="T61" fmla="*/ 89 h 90"/>
              <a:gd name="T62" fmla="*/ 32 w 64"/>
              <a:gd name="T63" fmla="*/ 90 h 90"/>
              <a:gd name="T64" fmla="*/ 16 w 64"/>
              <a:gd name="T65" fmla="*/ 81 h 90"/>
              <a:gd name="T66" fmla="*/ 13 w 64"/>
              <a:gd name="T67" fmla="*/ 77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4" h="90">
                <a:moveTo>
                  <a:pt x="11" y="73"/>
                </a:moveTo>
                <a:lnTo>
                  <a:pt x="10" y="72"/>
                </a:lnTo>
                <a:lnTo>
                  <a:pt x="10" y="69"/>
                </a:lnTo>
                <a:lnTo>
                  <a:pt x="6" y="62"/>
                </a:lnTo>
                <a:lnTo>
                  <a:pt x="6" y="60"/>
                </a:lnTo>
                <a:lnTo>
                  <a:pt x="5" y="58"/>
                </a:lnTo>
                <a:lnTo>
                  <a:pt x="5" y="56"/>
                </a:lnTo>
                <a:lnTo>
                  <a:pt x="5" y="55"/>
                </a:lnTo>
                <a:lnTo>
                  <a:pt x="5" y="54"/>
                </a:lnTo>
                <a:lnTo>
                  <a:pt x="3" y="47"/>
                </a:lnTo>
                <a:lnTo>
                  <a:pt x="1" y="45"/>
                </a:lnTo>
                <a:lnTo>
                  <a:pt x="1" y="32"/>
                </a:lnTo>
                <a:lnTo>
                  <a:pt x="0" y="31"/>
                </a:lnTo>
                <a:lnTo>
                  <a:pt x="1" y="26"/>
                </a:lnTo>
                <a:lnTo>
                  <a:pt x="3" y="23"/>
                </a:lnTo>
                <a:lnTo>
                  <a:pt x="7" y="18"/>
                </a:lnTo>
                <a:lnTo>
                  <a:pt x="8" y="17"/>
                </a:lnTo>
                <a:lnTo>
                  <a:pt x="10" y="15"/>
                </a:lnTo>
                <a:lnTo>
                  <a:pt x="11" y="12"/>
                </a:lnTo>
                <a:lnTo>
                  <a:pt x="11" y="11"/>
                </a:lnTo>
                <a:lnTo>
                  <a:pt x="11" y="10"/>
                </a:lnTo>
                <a:lnTo>
                  <a:pt x="11" y="9"/>
                </a:lnTo>
                <a:lnTo>
                  <a:pt x="12" y="9"/>
                </a:lnTo>
                <a:lnTo>
                  <a:pt x="14" y="4"/>
                </a:lnTo>
                <a:lnTo>
                  <a:pt x="15" y="3"/>
                </a:lnTo>
                <a:lnTo>
                  <a:pt x="18" y="2"/>
                </a:lnTo>
                <a:lnTo>
                  <a:pt x="20" y="1"/>
                </a:lnTo>
                <a:lnTo>
                  <a:pt x="23" y="0"/>
                </a:lnTo>
                <a:lnTo>
                  <a:pt x="23" y="0"/>
                </a:lnTo>
                <a:lnTo>
                  <a:pt x="26" y="1"/>
                </a:lnTo>
                <a:lnTo>
                  <a:pt x="28" y="2"/>
                </a:lnTo>
                <a:lnTo>
                  <a:pt x="32" y="8"/>
                </a:lnTo>
                <a:lnTo>
                  <a:pt x="33" y="8"/>
                </a:lnTo>
                <a:lnTo>
                  <a:pt x="37" y="12"/>
                </a:lnTo>
                <a:lnTo>
                  <a:pt x="39" y="12"/>
                </a:lnTo>
                <a:lnTo>
                  <a:pt x="42" y="16"/>
                </a:lnTo>
                <a:lnTo>
                  <a:pt x="43" y="19"/>
                </a:lnTo>
                <a:lnTo>
                  <a:pt x="43" y="20"/>
                </a:lnTo>
                <a:lnTo>
                  <a:pt x="44" y="24"/>
                </a:lnTo>
                <a:lnTo>
                  <a:pt x="46" y="26"/>
                </a:lnTo>
                <a:lnTo>
                  <a:pt x="47" y="30"/>
                </a:lnTo>
                <a:lnTo>
                  <a:pt x="47" y="31"/>
                </a:lnTo>
                <a:lnTo>
                  <a:pt x="48" y="36"/>
                </a:lnTo>
                <a:lnTo>
                  <a:pt x="49" y="40"/>
                </a:lnTo>
                <a:lnTo>
                  <a:pt x="51" y="51"/>
                </a:lnTo>
                <a:lnTo>
                  <a:pt x="51" y="54"/>
                </a:lnTo>
                <a:lnTo>
                  <a:pt x="51" y="62"/>
                </a:lnTo>
                <a:lnTo>
                  <a:pt x="51" y="65"/>
                </a:lnTo>
                <a:lnTo>
                  <a:pt x="51" y="66"/>
                </a:lnTo>
                <a:lnTo>
                  <a:pt x="54" y="69"/>
                </a:lnTo>
                <a:lnTo>
                  <a:pt x="63" y="78"/>
                </a:lnTo>
                <a:lnTo>
                  <a:pt x="64" y="82"/>
                </a:lnTo>
                <a:lnTo>
                  <a:pt x="64" y="84"/>
                </a:lnTo>
                <a:lnTo>
                  <a:pt x="64" y="87"/>
                </a:lnTo>
                <a:lnTo>
                  <a:pt x="64" y="88"/>
                </a:lnTo>
                <a:lnTo>
                  <a:pt x="63" y="89"/>
                </a:lnTo>
                <a:lnTo>
                  <a:pt x="62" y="90"/>
                </a:lnTo>
                <a:lnTo>
                  <a:pt x="57" y="89"/>
                </a:lnTo>
                <a:lnTo>
                  <a:pt x="54" y="88"/>
                </a:lnTo>
                <a:lnTo>
                  <a:pt x="47" y="88"/>
                </a:lnTo>
                <a:lnTo>
                  <a:pt x="41" y="89"/>
                </a:lnTo>
                <a:lnTo>
                  <a:pt x="36" y="89"/>
                </a:lnTo>
                <a:lnTo>
                  <a:pt x="33" y="90"/>
                </a:lnTo>
                <a:lnTo>
                  <a:pt x="32" y="90"/>
                </a:lnTo>
                <a:lnTo>
                  <a:pt x="29" y="89"/>
                </a:lnTo>
                <a:lnTo>
                  <a:pt x="16" y="81"/>
                </a:lnTo>
                <a:lnTo>
                  <a:pt x="15" y="80"/>
                </a:lnTo>
                <a:lnTo>
                  <a:pt x="13" y="77"/>
                </a:lnTo>
                <a:lnTo>
                  <a:pt x="11" y="73"/>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25" name="Freeform 23"/>
          <p:cNvSpPr>
            <a:spLocks/>
          </p:cNvSpPr>
          <p:nvPr/>
        </p:nvSpPr>
        <p:spPr bwMode="auto">
          <a:xfrm>
            <a:off x="4637088" y="6202363"/>
            <a:ext cx="101600" cy="142875"/>
          </a:xfrm>
          <a:custGeom>
            <a:avLst/>
            <a:gdLst>
              <a:gd name="T0" fmla="*/ 10 w 64"/>
              <a:gd name="T1" fmla="*/ 72 h 90"/>
              <a:gd name="T2" fmla="*/ 6 w 64"/>
              <a:gd name="T3" fmla="*/ 62 h 90"/>
              <a:gd name="T4" fmla="*/ 5 w 64"/>
              <a:gd name="T5" fmla="*/ 58 h 90"/>
              <a:gd name="T6" fmla="*/ 5 w 64"/>
              <a:gd name="T7" fmla="*/ 55 h 90"/>
              <a:gd name="T8" fmla="*/ 3 w 64"/>
              <a:gd name="T9" fmla="*/ 47 h 90"/>
              <a:gd name="T10" fmla="*/ 1 w 64"/>
              <a:gd name="T11" fmla="*/ 32 h 90"/>
              <a:gd name="T12" fmla="*/ 1 w 64"/>
              <a:gd name="T13" fmla="*/ 26 h 90"/>
              <a:gd name="T14" fmla="*/ 7 w 64"/>
              <a:gd name="T15" fmla="*/ 18 h 90"/>
              <a:gd name="T16" fmla="*/ 10 w 64"/>
              <a:gd name="T17" fmla="*/ 15 h 90"/>
              <a:gd name="T18" fmla="*/ 11 w 64"/>
              <a:gd name="T19" fmla="*/ 11 h 90"/>
              <a:gd name="T20" fmla="*/ 11 w 64"/>
              <a:gd name="T21" fmla="*/ 9 h 90"/>
              <a:gd name="T22" fmla="*/ 14 w 64"/>
              <a:gd name="T23" fmla="*/ 4 h 90"/>
              <a:gd name="T24" fmla="*/ 18 w 64"/>
              <a:gd name="T25" fmla="*/ 2 h 90"/>
              <a:gd name="T26" fmla="*/ 23 w 64"/>
              <a:gd name="T27" fmla="*/ 0 h 90"/>
              <a:gd name="T28" fmla="*/ 26 w 64"/>
              <a:gd name="T29" fmla="*/ 1 h 90"/>
              <a:gd name="T30" fmla="*/ 32 w 64"/>
              <a:gd name="T31" fmla="*/ 8 h 90"/>
              <a:gd name="T32" fmla="*/ 37 w 64"/>
              <a:gd name="T33" fmla="*/ 12 h 90"/>
              <a:gd name="T34" fmla="*/ 42 w 64"/>
              <a:gd name="T35" fmla="*/ 16 h 90"/>
              <a:gd name="T36" fmla="*/ 43 w 64"/>
              <a:gd name="T37" fmla="*/ 20 h 90"/>
              <a:gd name="T38" fmla="*/ 46 w 64"/>
              <a:gd name="T39" fmla="*/ 26 h 90"/>
              <a:gd name="T40" fmla="*/ 47 w 64"/>
              <a:gd name="T41" fmla="*/ 31 h 90"/>
              <a:gd name="T42" fmla="*/ 49 w 64"/>
              <a:gd name="T43" fmla="*/ 40 h 90"/>
              <a:gd name="T44" fmla="*/ 51 w 64"/>
              <a:gd name="T45" fmla="*/ 54 h 90"/>
              <a:gd name="T46" fmla="*/ 51 w 64"/>
              <a:gd name="T47" fmla="*/ 65 h 90"/>
              <a:gd name="T48" fmla="*/ 54 w 64"/>
              <a:gd name="T49" fmla="*/ 69 h 90"/>
              <a:gd name="T50" fmla="*/ 64 w 64"/>
              <a:gd name="T51" fmla="*/ 82 h 90"/>
              <a:gd name="T52" fmla="*/ 64 w 64"/>
              <a:gd name="T53" fmla="*/ 87 h 90"/>
              <a:gd name="T54" fmla="*/ 63 w 64"/>
              <a:gd name="T55" fmla="*/ 89 h 90"/>
              <a:gd name="T56" fmla="*/ 57 w 64"/>
              <a:gd name="T57" fmla="*/ 89 h 90"/>
              <a:gd name="T58" fmla="*/ 47 w 64"/>
              <a:gd name="T59" fmla="*/ 88 h 90"/>
              <a:gd name="T60" fmla="*/ 36 w 64"/>
              <a:gd name="T61" fmla="*/ 89 h 90"/>
              <a:gd name="T62" fmla="*/ 32 w 64"/>
              <a:gd name="T63" fmla="*/ 90 h 90"/>
              <a:gd name="T64" fmla="*/ 16 w 64"/>
              <a:gd name="T65" fmla="*/ 81 h 90"/>
              <a:gd name="T66" fmla="*/ 13 w 64"/>
              <a:gd name="T67" fmla="*/ 77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4" h="90">
                <a:moveTo>
                  <a:pt x="11" y="73"/>
                </a:moveTo>
                <a:lnTo>
                  <a:pt x="10" y="72"/>
                </a:lnTo>
                <a:lnTo>
                  <a:pt x="10" y="69"/>
                </a:lnTo>
                <a:lnTo>
                  <a:pt x="6" y="62"/>
                </a:lnTo>
                <a:lnTo>
                  <a:pt x="6" y="60"/>
                </a:lnTo>
                <a:lnTo>
                  <a:pt x="5" y="58"/>
                </a:lnTo>
                <a:lnTo>
                  <a:pt x="5" y="56"/>
                </a:lnTo>
                <a:lnTo>
                  <a:pt x="5" y="55"/>
                </a:lnTo>
                <a:lnTo>
                  <a:pt x="5" y="54"/>
                </a:lnTo>
                <a:lnTo>
                  <a:pt x="3" y="47"/>
                </a:lnTo>
                <a:lnTo>
                  <a:pt x="1" y="45"/>
                </a:lnTo>
                <a:lnTo>
                  <a:pt x="1" y="32"/>
                </a:lnTo>
                <a:lnTo>
                  <a:pt x="0" y="31"/>
                </a:lnTo>
                <a:lnTo>
                  <a:pt x="1" y="26"/>
                </a:lnTo>
                <a:lnTo>
                  <a:pt x="3" y="23"/>
                </a:lnTo>
                <a:lnTo>
                  <a:pt x="7" y="18"/>
                </a:lnTo>
                <a:lnTo>
                  <a:pt x="8" y="17"/>
                </a:lnTo>
                <a:lnTo>
                  <a:pt x="10" y="15"/>
                </a:lnTo>
                <a:lnTo>
                  <a:pt x="11" y="12"/>
                </a:lnTo>
                <a:lnTo>
                  <a:pt x="11" y="11"/>
                </a:lnTo>
                <a:lnTo>
                  <a:pt x="11" y="10"/>
                </a:lnTo>
                <a:lnTo>
                  <a:pt x="11" y="9"/>
                </a:lnTo>
                <a:lnTo>
                  <a:pt x="12" y="9"/>
                </a:lnTo>
                <a:lnTo>
                  <a:pt x="14" y="4"/>
                </a:lnTo>
                <a:lnTo>
                  <a:pt x="15" y="3"/>
                </a:lnTo>
                <a:lnTo>
                  <a:pt x="18" y="2"/>
                </a:lnTo>
                <a:lnTo>
                  <a:pt x="20" y="1"/>
                </a:lnTo>
                <a:lnTo>
                  <a:pt x="23" y="0"/>
                </a:lnTo>
                <a:lnTo>
                  <a:pt x="23" y="0"/>
                </a:lnTo>
                <a:lnTo>
                  <a:pt x="26" y="1"/>
                </a:lnTo>
                <a:lnTo>
                  <a:pt x="28" y="2"/>
                </a:lnTo>
                <a:lnTo>
                  <a:pt x="32" y="8"/>
                </a:lnTo>
                <a:lnTo>
                  <a:pt x="33" y="8"/>
                </a:lnTo>
                <a:lnTo>
                  <a:pt x="37" y="12"/>
                </a:lnTo>
                <a:lnTo>
                  <a:pt x="39" y="12"/>
                </a:lnTo>
                <a:lnTo>
                  <a:pt x="42" y="16"/>
                </a:lnTo>
                <a:lnTo>
                  <a:pt x="43" y="19"/>
                </a:lnTo>
                <a:lnTo>
                  <a:pt x="43" y="20"/>
                </a:lnTo>
                <a:lnTo>
                  <a:pt x="44" y="24"/>
                </a:lnTo>
                <a:lnTo>
                  <a:pt x="46" y="26"/>
                </a:lnTo>
                <a:lnTo>
                  <a:pt x="47" y="30"/>
                </a:lnTo>
                <a:lnTo>
                  <a:pt x="47" y="31"/>
                </a:lnTo>
                <a:lnTo>
                  <a:pt x="48" y="36"/>
                </a:lnTo>
                <a:lnTo>
                  <a:pt x="49" y="40"/>
                </a:lnTo>
                <a:lnTo>
                  <a:pt x="51" y="51"/>
                </a:lnTo>
                <a:lnTo>
                  <a:pt x="51" y="54"/>
                </a:lnTo>
                <a:lnTo>
                  <a:pt x="51" y="62"/>
                </a:lnTo>
                <a:lnTo>
                  <a:pt x="51" y="65"/>
                </a:lnTo>
                <a:lnTo>
                  <a:pt x="51" y="66"/>
                </a:lnTo>
                <a:lnTo>
                  <a:pt x="54" y="69"/>
                </a:lnTo>
                <a:lnTo>
                  <a:pt x="63" y="78"/>
                </a:lnTo>
                <a:lnTo>
                  <a:pt x="64" y="82"/>
                </a:lnTo>
                <a:lnTo>
                  <a:pt x="64" y="84"/>
                </a:lnTo>
                <a:lnTo>
                  <a:pt x="64" y="87"/>
                </a:lnTo>
                <a:lnTo>
                  <a:pt x="64" y="88"/>
                </a:lnTo>
                <a:lnTo>
                  <a:pt x="63" y="89"/>
                </a:lnTo>
                <a:lnTo>
                  <a:pt x="62" y="90"/>
                </a:lnTo>
                <a:lnTo>
                  <a:pt x="57" y="89"/>
                </a:lnTo>
                <a:lnTo>
                  <a:pt x="54" y="88"/>
                </a:lnTo>
                <a:lnTo>
                  <a:pt x="47" y="88"/>
                </a:lnTo>
                <a:lnTo>
                  <a:pt x="41" y="89"/>
                </a:lnTo>
                <a:lnTo>
                  <a:pt x="36" y="89"/>
                </a:lnTo>
                <a:lnTo>
                  <a:pt x="33" y="90"/>
                </a:lnTo>
                <a:lnTo>
                  <a:pt x="32" y="90"/>
                </a:lnTo>
                <a:lnTo>
                  <a:pt x="29" y="89"/>
                </a:lnTo>
                <a:lnTo>
                  <a:pt x="16" y="81"/>
                </a:lnTo>
                <a:lnTo>
                  <a:pt x="15" y="80"/>
                </a:lnTo>
                <a:lnTo>
                  <a:pt x="13" y="77"/>
                </a:lnTo>
                <a:lnTo>
                  <a:pt x="11" y="73"/>
                </a:lnTo>
              </a:path>
            </a:pathLst>
          </a:custGeom>
          <a:solidFill>
            <a:schemeClr val="bg1">
              <a:lumMod val="95000"/>
            </a:schemeClr>
          </a:solidFill>
          <a:ln w="1588">
            <a:solidFill>
              <a:srgbClr val="4D99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24"/>
          <p:cNvSpPr>
            <a:spLocks/>
          </p:cNvSpPr>
          <p:nvPr/>
        </p:nvSpPr>
        <p:spPr bwMode="auto">
          <a:xfrm>
            <a:off x="4746625" y="6340475"/>
            <a:ext cx="36513" cy="53975"/>
          </a:xfrm>
          <a:custGeom>
            <a:avLst/>
            <a:gdLst>
              <a:gd name="T0" fmla="*/ 22 w 23"/>
              <a:gd name="T1" fmla="*/ 31 h 34"/>
              <a:gd name="T2" fmla="*/ 18 w 23"/>
              <a:gd name="T3" fmla="*/ 34 h 34"/>
              <a:gd name="T4" fmla="*/ 14 w 23"/>
              <a:gd name="T5" fmla="*/ 33 h 34"/>
              <a:gd name="T6" fmla="*/ 9 w 23"/>
              <a:gd name="T7" fmla="*/ 29 h 34"/>
              <a:gd name="T8" fmla="*/ 6 w 23"/>
              <a:gd name="T9" fmla="*/ 23 h 34"/>
              <a:gd name="T10" fmla="*/ 6 w 23"/>
              <a:gd name="T11" fmla="*/ 18 h 34"/>
              <a:gd name="T12" fmla="*/ 4 w 23"/>
              <a:gd name="T13" fmla="*/ 14 h 34"/>
              <a:gd name="T14" fmla="*/ 3 w 23"/>
              <a:gd name="T15" fmla="*/ 9 h 34"/>
              <a:gd name="T16" fmla="*/ 2 w 23"/>
              <a:gd name="T17" fmla="*/ 7 h 34"/>
              <a:gd name="T18" fmla="*/ 0 w 23"/>
              <a:gd name="T19" fmla="*/ 4 h 34"/>
              <a:gd name="T20" fmla="*/ 0 w 23"/>
              <a:gd name="T21" fmla="*/ 1 h 34"/>
              <a:gd name="T22" fmla="*/ 6 w 23"/>
              <a:gd name="T23" fmla="*/ 0 h 34"/>
              <a:gd name="T24" fmla="*/ 11 w 23"/>
              <a:gd name="T25" fmla="*/ 4 h 34"/>
              <a:gd name="T26" fmla="*/ 15 w 23"/>
              <a:gd name="T27" fmla="*/ 7 h 34"/>
              <a:gd name="T28" fmla="*/ 18 w 23"/>
              <a:gd name="T29" fmla="*/ 10 h 34"/>
              <a:gd name="T30" fmla="*/ 19 w 23"/>
              <a:gd name="T31" fmla="*/ 14 h 34"/>
              <a:gd name="T32" fmla="*/ 22 w 23"/>
              <a:gd name="T33" fmla="*/ 21 h 34"/>
              <a:gd name="T34" fmla="*/ 23 w 23"/>
              <a:gd name="T35" fmla="*/ 25 h 34"/>
              <a:gd name="T36" fmla="*/ 22 w 23"/>
              <a:gd name="T37" fmla="*/ 31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 h="34">
                <a:moveTo>
                  <a:pt x="22" y="31"/>
                </a:moveTo>
                <a:lnTo>
                  <a:pt x="18" y="34"/>
                </a:lnTo>
                <a:lnTo>
                  <a:pt x="14" y="33"/>
                </a:lnTo>
                <a:lnTo>
                  <a:pt x="9" y="29"/>
                </a:lnTo>
                <a:lnTo>
                  <a:pt x="6" y="23"/>
                </a:lnTo>
                <a:lnTo>
                  <a:pt x="6" y="18"/>
                </a:lnTo>
                <a:lnTo>
                  <a:pt x="4" y="14"/>
                </a:lnTo>
                <a:lnTo>
                  <a:pt x="3" y="9"/>
                </a:lnTo>
                <a:lnTo>
                  <a:pt x="2" y="7"/>
                </a:lnTo>
                <a:lnTo>
                  <a:pt x="0" y="4"/>
                </a:lnTo>
                <a:lnTo>
                  <a:pt x="0" y="1"/>
                </a:lnTo>
                <a:lnTo>
                  <a:pt x="6" y="0"/>
                </a:lnTo>
                <a:lnTo>
                  <a:pt x="11" y="4"/>
                </a:lnTo>
                <a:lnTo>
                  <a:pt x="15" y="7"/>
                </a:lnTo>
                <a:lnTo>
                  <a:pt x="18" y="10"/>
                </a:lnTo>
                <a:lnTo>
                  <a:pt x="19" y="14"/>
                </a:lnTo>
                <a:lnTo>
                  <a:pt x="22" y="21"/>
                </a:lnTo>
                <a:lnTo>
                  <a:pt x="23" y="25"/>
                </a:lnTo>
                <a:lnTo>
                  <a:pt x="22" y="3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p:cNvSpPr>
            <a:spLocks/>
          </p:cNvSpPr>
          <p:nvPr/>
        </p:nvSpPr>
        <p:spPr bwMode="auto">
          <a:xfrm>
            <a:off x="4746625" y="6340475"/>
            <a:ext cx="36513" cy="53975"/>
          </a:xfrm>
          <a:custGeom>
            <a:avLst/>
            <a:gdLst>
              <a:gd name="T0" fmla="*/ 22 w 23"/>
              <a:gd name="T1" fmla="*/ 31 h 34"/>
              <a:gd name="T2" fmla="*/ 18 w 23"/>
              <a:gd name="T3" fmla="*/ 34 h 34"/>
              <a:gd name="T4" fmla="*/ 14 w 23"/>
              <a:gd name="T5" fmla="*/ 33 h 34"/>
              <a:gd name="T6" fmla="*/ 9 w 23"/>
              <a:gd name="T7" fmla="*/ 29 h 34"/>
              <a:gd name="T8" fmla="*/ 6 w 23"/>
              <a:gd name="T9" fmla="*/ 23 h 34"/>
              <a:gd name="T10" fmla="*/ 6 w 23"/>
              <a:gd name="T11" fmla="*/ 18 h 34"/>
              <a:gd name="T12" fmla="*/ 4 w 23"/>
              <a:gd name="T13" fmla="*/ 14 h 34"/>
              <a:gd name="T14" fmla="*/ 3 w 23"/>
              <a:gd name="T15" fmla="*/ 9 h 34"/>
              <a:gd name="T16" fmla="*/ 2 w 23"/>
              <a:gd name="T17" fmla="*/ 7 h 34"/>
              <a:gd name="T18" fmla="*/ 0 w 23"/>
              <a:gd name="T19" fmla="*/ 4 h 34"/>
              <a:gd name="T20" fmla="*/ 0 w 23"/>
              <a:gd name="T21" fmla="*/ 1 h 34"/>
              <a:gd name="T22" fmla="*/ 6 w 23"/>
              <a:gd name="T23" fmla="*/ 0 h 34"/>
              <a:gd name="T24" fmla="*/ 11 w 23"/>
              <a:gd name="T25" fmla="*/ 4 h 34"/>
              <a:gd name="T26" fmla="*/ 15 w 23"/>
              <a:gd name="T27" fmla="*/ 7 h 34"/>
              <a:gd name="T28" fmla="*/ 18 w 23"/>
              <a:gd name="T29" fmla="*/ 10 h 34"/>
              <a:gd name="T30" fmla="*/ 19 w 23"/>
              <a:gd name="T31" fmla="*/ 14 h 34"/>
              <a:gd name="T32" fmla="*/ 22 w 23"/>
              <a:gd name="T33" fmla="*/ 21 h 34"/>
              <a:gd name="T34" fmla="*/ 23 w 23"/>
              <a:gd name="T35" fmla="*/ 25 h 34"/>
              <a:gd name="T36" fmla="*/ 22 w 23"/>
              <a:gd name="T37" fmla="*/ 31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 h="34">
                <a:moveTo>
                  <a:pt x="22" y="31"/>
                </a:moveTo>
                <a:lnTo>
                  <a:pt x="18" y="34"/>
                </a:lnTo>
                <a:lnTo>
                  <a:pt x="14" y="33"/>
                </a:lnTo>
                <a:lnTo>
                  <a:pt x="9" y="29"/>
                </a:lnTo>
                <a:lnTo>
                  <a:pt x="6" y="23"/>
                </a:lnTo>
                <a:lnTo>
                  <a:pt x="6" y="18"/>
                </a:lnTo>
                <a:lnTo>
                  <a:pt x="4" y="14"/>
                </a:lnTo>
                <a:lnTo>
                  <a:pt x="3" y="9"/>
                </a:lnTo>
                <a:lnTo>
                  <a:pt x="2" y="7"/>
                </a:lnTo>
                <a:lnTo>
                  <a:pt x="0" y="4"/>
                </a:lnTo>
                <a:lnTo>
                  <a:pt x="0" y="1"/>
                </a:lnTo>
                <a:lnTo>
                  <a:pt x="6" y="0"/>
                </a:lnTo>
                <a:lnTo>
                  <a:pt x="11" y="4"/>
                </a:lnTo>
                <a:lnTo>
                  <a:pt x="15" y="7"/>
                </a:lnTo>
                <a:lnTo>
                  <a:pt x="18" y="10"/>
                </a:lnTo>
                <a:lnTo>
                  <a:pt x="19" y="14"/>
                </a:lnTo>
                <a:lnTo>
                  <a:pt x="22" y="21"/>
                </a:lnTo>
                <a:lnTo>
                  <a:pt x="23" y="25"/>
                </a:lnTo>
                <a:lnTo>
                  <a:pt x="22" y="3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auto">
          <a:xfrm>
            <a:off x="4117975" y="2654300"/>
            <a:ext cx="46038" cy="76200"/>
          </a:xfrm>
          <a:custGeom>
            <a:avLst/>
            <a:gdLst>
              <a:gd name="T0" fmla="*/ 10 w 29"/>
              <a:gd name="T1" fmla="*/ 47 h 48"/>
              <a:gd name="T2" fmla="*/ 5 w 29"/>
              <a:gd name="T3" fmla="*/ 40 h 48"/>
              <a:gd name="T4" fmla="*/ 1 w 29"/>
              <a:gd name="T5" fmla="*/ 32 h 48"/>
              <a:gd name="T6" fmla="*/ 0 w 29"/>
              <a:gd name="T7" fmla="*/ 26 h 48"/>
              <a:gd name="T8" fmla="*/ 0 w 29"/>
              <a:gd name="T9" fmla="*/ 19 h 48"/>
              <a:gd name="T10" fmla="*/ 3 w 29"/>
              <a:gd name="T11" fmla="*/ 12 h 48"/>
              <a:gd name="T12" fmla="*/ 7 w 29"/>
              <a:gd name="T13" fmla="*/ 8 h 48"/>
              <a:gd name="T14" fmla="*/ 12 w 29"/>
              <a:gd name="T15" fmla="*/ 3 h 48"/>
              <a:gd name="T16" fmla="*/ 17 w 29"/>
              <a:gd name="T17" fmla="*/ 1 h 48"/>
              <a:gd name="T18" fmla="*/ 22 w 29"/>
              <a:gd name="T19" fmla="*/ 0 h 48"/>
              <a:gd name="T20" fmla="*/ 26 w 29"/>
              <a:gd name="T21" fmla="*/ 3 h 48"/>
              <a:gd name="T22" fmla="*/ 29 w 29"/>
              <a:gd name="T23" fmla="*/ 7 h 48"/>
              <a:gd name="T24" fmla="*/ 29 w 29"/>
              <a:gd name="T25" fmla="*/ 15 h 48"/>
              <a:gd name="T26" fmla="*/ 28 w 29"/>
              <a:gd name="T27" fmla="*/ 18 h 48"/>
              <a:gd name="T28" fmla="*/ 26 w 29"/>
              <a:gd name="T29" fmla="*/ 25 h 48"/>
              <a:gd name="T30" fmla="*/ 29 w 29"/>
              <a:gd name="T31" fmla="*/ 32 h 48"/>
              <a:gd name="T32" fmla="*/ 25 w 29"/>
              <a:gd name="T33" fmla="*/ 38 h 48"/>
              <a:gd name="T34" fmla="*/ 21 w 29"/>
              <a:gd name="T35" fmla="*/ 45 h 48"/>
              <a:gd name="T36" fmla="*/ 16 w 29"/>
              <a:gd name="T37" fmla="*/ 48 h 48"/>
              <a:gd name="T38" fmla="*/ 10 w 29"/>
              <a:gd name="T39" fmla="*/ 4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9" h="48">
                <a:moveTo>
                  <a:pt x="10" y="47"/>
                </a:moveTo>
                <a:lnTo>
                  <a:pt x="5" y="40"/>
                </a:lnTo>
                <a:lnTo>
                  <a:pt x="1" y="32"/>
                </a:lnTo>
                <a:lnTo>
                  <a:pt x="0" y="26"/>
                </a:lnTo>
                <a:lnTo>
                  <a:pt x="0" y="19"/>
                </a:lnTo>
                <a:lnTo>
                  <a:pt x="3" y="12"/>
                </a:lnTo>
                <a:lnTo>
                  <a:pt x="7" y="8"/>
                </a:lnTo>
                <a:lnTo>
                  <a:pt x="12" y="3"/>
                </a:lnTo>
                <a:lnTo>
                  <a:pt x="17" y="1"/>
                </a:lnTo>
                <a:lnTo>
                  <a:pt x="22" y="0"/>
                </a:lnTo>
                <a:lnTo>
                  <a:pt x="26" y="3"/>
                </a:lnTo>
                <a:lnTo>
                  <a:pt x="29" y="7"/>
                </a:lnTo>
                <a:lnTo>
                  <a:pt x="29" y="15"/>
                </a:lnTo>
                <a:lnTo>
                  <a:pt x="28" y="18"/>
                </a:lnTo>
                <a:lnTo>
                  <a:pt x="26" y="25"/>
                </a:lnTo>
                <a:lnTo>
                  <a:pt x="29" y="32"/>
                </a:lnTo>
                <a:lnTo>
                  <a:pt x="25" y="38"/>
                </a:lnTo>
                <a:lnTo>
                  <a:pt x="21" y="45"/>
                </a:lnTo>
                <a:lnTo>
                  <a:pt x="16" y="48"/>
                </a:lnTo>
                <a:lnTo>
                  <a:pt x="10" y="4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p:cNvSpPr>
            <a:spLocks/>
          </p:cNvSpPr>
          <p:nvPr/>
        </p:nvSpPr>
        <p:spPr bwMode="auto">
          <a:xfrm>
            <a:off x="4117975" y="2654300"/>
            <a:ext cx="46038" cy="76200"/>
          </a:xfrm>
          <a:custGeom>
            <a:avLst/>
            <a:gdLst>
              <a:gd name="T0" fmla="*/ 10 w 29"/>
              <a:gd name="T1" fmla="*/ 47 h 48"/>
              <a:gd name="T2" fmla="*/ 5 w 29"/>
              <a:gd name="T3" fmla="*/ 40 h 48"/>
              <a:gd name="T4" fmla="*/ 1 w 29"/>
              <a:gd name="T5" fmla="*/ 32 h 48"/>
              <a:gd name="T6" fmla="*/ 0 w 29"/>
              <a:gd name="T7" fmla="*/ 26 h 48"/>
              <a:gd name="T8" fmla="*/ 0 w 29"/>
              <a:gd name="T9" fmla="*/ 19 h 48"/>
              <a:gd name="T10" fmla="*/ 3 w 29"/>
              <a:gd name="T11" fmla="*/ 12 h 48"/>
              <a:gd name="T12" fmla="*/ 7 w 29"/>
              <a:gd name="T13" fmla="*/ 8 h 48"/>
              <a:gd name="T14" fmla="*/ 12 w 29"/>
              <a:gd name="T15" fmla="*/ 3 h 48"/>
              <a:gd name="T16" fmla="*/ 17 w 29"/>
              <a:gd name="T17" fmla="*/ 1 h 48"/>
              <a:gd name="T18" fmla="*/ 22 w 29"/>
              <a:gd name="T19" fmla="*/ 0 h 48"/>
              <a:gd name="T20" fmla="*/ 26 w 29"/>
              <a:gd name="T21" fmla="*/ 3 h 48"/>
              <a:gd name="T22" fmla="*/ 29 w 29"/>
              <a:gd name="T23" fmla="*/ 7 h 48"/>
              <a:gd name="T24" fmla="*/ 29 w 29"/>
              <a:gd name="T25" fmla="*/ 15 h 48"/>
              <a:gd name="T26" fmla="*/ 28 w 29"/>
              <a:gd name="T27" fmla="*/ 18 h 48"/>
              <a:gd name="T28" fmla="*/ 26 w 29"/>
              <a:gd name="T29" fmla="*/ 25 h 48"/>
              <a:gd name="T30" fmla="*/ 29 w 29"/>
              <a:gd name="T31" fmla="*/ 32 h 48"/>
              <a:gd name="T32" fmla="*/ 25 w 29"/>
              <a:gd name="T33" fmla="*/ 38 h 48"/>
              <a:gd name="T34" fmla="*/ 21 w 29"/>
              <a:gd name="T35" fmla="*/ 45 h 48"/>
              <a:gd name="T36" fmla="*/ 16 w 29"/>
              <a:gd name="T37" fmla="*/ 48 h 48"/>
              <a:gd name="T38" fmla="*/ 10 w 29"/>
              <a:gd name="T39" fmla="*/ 4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9" h="48">
                <a:moveTo>
                  <a:pt x="10" y="47"/>
                </a:moveTo>
                <a:lnTo>
                  <a:pt x="5" y="40"/>
                </a:lnTo>
                <a:lnTo>
                  <a:pt x="1" y="32"/>
                </a:lnTo>
                <a:lnTo>
                  <a:pt x="0" y="26"/>
                </a:lnTo>
                <a:lnTo>
                  <a:pt x="0" y="19"/>
                </a:lnTo>
                <a:lnTo>
                  <a:pt x="3" y="12"/>
                </a:lnTo>
                <a:lnTo>
                  <a:pt x="7" y="8"/>
                </a:lnTo>
                <a:lnTo>
                  <a:pt x="12" y="3"/>
                </a:lnTo>
                <a:lnTo>
                  <a:pt x="17" y="1"/>
                </a:lnTo>
                <a:lnTo>
                  <a:pt x="22" y="0"/>
                </a:lnTo>
                <a:lnTo>
                  <a:pt x="26" y="3"/>
                </a:lnTo>
                <a:lnTo>
                  <a:pt x="29" y="7"/>
                </a:lnTo>
                <a:lnTo>
                  <a:pt x="29" y="15"/>
                </a:lnTo>
                <a:lnTo>
                  <a:pt x="28" y="18"/>
                </a:lnTo>
                <a:lnTo>
                  <a:pt x="26" y="25"/>
                </a:lnTo>
                <a:lnTo>
                  <a:pt x="29" y="32"/>
                </a:lnTo>
                <a:lnTo>
                  <a:pt x="25" y="38"/>
                </a:lnTo>
                <a:lnTo>
                  <a:pt x="21" y="45"/>
                </a:lnTo>
                <a:lnTo>
                  <a:pt x="16" y="48"/>
                </a:lnTo>
                <a:lnTo>
                  <a:pt x="10" y="47"/>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p:cNvSpPr>
            <a:spLocks/>
          </p:cNvSpPr>
          <p:nvPr/>
        </p:nvSpPr>
        <p:spPr bwMode="auto">
          <a:xfrm>
            <a:off x="5661025" y="2532063"/>
            <a:ext cx="38100" cy="20638"/>
          </a:xfrm>
          <a:custGeom>
            <a:avLst/>
            <a:gdLst>
              <a:gd name="T0" fmla="*/ 2 w 24"/>
              <a:gd name="T1" fmla="*/ 12 h 13"/>
              <a:gd name="T2" fmla="*/ 0 w 24"/>
              <a:gd name="T3" fmla="*/ 10 h 13"/>
              <a:gd name="T4" fmla="*/ 0 w 24"/>
              <a:gd name="T5" fmla="*/ 7 h 13"/>
              <a:gd name="T6" fmla="*/ 2 w 24"/>
              <a:gd name="T7" fmla="*/ 5 h 13"/>
              <a:gd name="T8" fmla="*/ 3 w 24"/>
              <a:gd name="T9" fmla="*/ 5 h 13"/>
              <a:gd name="T10" fmla="*/ 6 w 24"/>
              <a:gd name="T11" fmla="*/ 3 h 13"/>
              <a:gd name="T12" fmla="*/ 9 w 24"/>
              <a:gd name="T13" fmla="*/ 1 h 13"/>
              <a:gd name="T14" fmla="*/ 11 w 24"/>
              <a:gd name="T15" fmla="*/ 3 h 13"/>
              <a:gd name="T16" fmla="*/ 13 w 24"/>
              <a:gd name="T17" fmla="*/ 5 h 13"/>
              <a:gd name="T18" fmla="*/ 16 w 24"/>
              <a:gd name="T19" fmla="*/ 5 h 13"/>
              <a:gd name="T20" fmla="*/ 18 w 24"/>
              <a:gd name="T21" fmla="*/ 3 h 13"/>
              <a:gd name="T22" fmla="*/ 22 w 24"/>
              <a:gd name="T23" fmla="*/ 1 h 13"/>
              <a:gd name="T24" fmla="*/ 24 w 24"/>
              <a:gd name="T25" fmla="*/ 0 h 13"/>
              <a:gd name="T26" fmla="*/ 23 w 24"/>
              <a:gd name="T27" fmla="*/ 3 h 13"/>
              <a:gd name="T28" fmla="*/ 21 w 24"/>
              <a:gd name="T29" fmla="*/ 6 h 13"/>
              <a:gd name="T30" fmla="*/ 16 w 24"/>
              <a:gd name="T31" fmla="*/ 7 h 13"/>
              <a:gd name="T32" fmla="*/ 15 w 24"/>
              <a:gd name="T33" fmla="*/ 8 h 13"/>
              <a:gd name="T34" fmla="*/ 13 w 24"/>
              <a:gd name="T35" fmla="*/ 10 h 13"/>
              <a:gd name="T36" fmla="*/ 10 w 24"/>
              <a:gd name="T37" fmla="*/ 13 h 13"/>
              <a:gd name="T38" fmla="*/ 8 w 24"/>
              <a:gd name="T39" fmla="*/ 13 h 13"/>
              <a:gd name="T40" fmla="*/ 6 w 24"/>
              <a:gd name="T41" fmla="*/ 12 h 13"/>
              <a:gd name="T42" fmla="*/ 2 w 24"/>
              <a:gd name="T43" fmla="*/ 1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 h="13">
                <a:moveTo>
                  <a:pt x="2" y="12"/>
                </a:moveTo>
                <a:lnTo>
                  <a:pt x="0" y="10"/>
                </a:lnTo>
                <a:lnTo>
                  <a:pt x="0" y="7"/>
                </a:lnTo>
                <a:lnTo>
                  <a:pt x="2" y="5"/>
                </a:lnTo>
                <a:lnTo>
                  <a:pt x="3" y="5"/>
                </a:lnTo>
                <a:lnTo>
                  <a:pt x="6" y="3"/>
                </a:lnTo>
                <a:lnTo>
                  <a:pt x="9" y="1"/>
                </a:lnTo>
                <a:lnTo>
                  <a:pt x="11" y="3"/>
                </a:lnTo>
                <a:lnTo>
                  <a:pt x="13" y="5"/>
                </a:lnTo>
                <a:lnTo>
                  <a:pt x="16" y="5"/>
                </a:lnTo>
                <a:lnTo>
                  <a:pt x="18" y="3"/>
                </a:lnTo>
                <a:lnTo>
                  <a:pt x="22" y="1"/>
                </a:lnTo>
                <a:lnTo>
                  <a:pt x="24" y="0"/>
                </a:lnTo>
                <a:lnTo>
                  <a:pt x="23" y="3"/>
                </a:lnTo>
                <a:lnTo>
                  <a:pt x="21" y="6"/>
                </a:lnTo>
                <a:lnTo>
                  <a:pt x="16" y="7"/>
                </a:lnTo>
                <a:lnTo>
                  <a:pt x="15" y="8"/>
                </a:lnTo>
                <a:lnTo>
                  <a:pt x="13" y="10"/>
                </a:lnTo>
                <a:lnTo>
                  <a:pt x="10" y="13"/>
                </a:lnTo>
                <a:lnTo>
                  <a:pt x="8" y="13"/>
                </a:lnTo>
                <a:lnTo>
                  <a:pt x="6" y="12"/>
                </a:lnTo>
                <a:lnTo>
                  <a:pt x="2"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p:cNvSpPr>
            <a:spLocks/>
          </p:cNvSpPr>
          <p:nvPr/>
        </p:nvSpPr>
        <p:spPr bwMode="auto">
          <a:xfrm>
            <a:off x="5661025" y="2532063"/>
            <a:ext cx="38100" cy="20638"/>
          </a:xfrm>
          <a:custGeom>
            <a:avLst/>
            <a:gdLst>
              <a:gd name="T0" fmla="*/ 2 w 24"/>
              <a:gd name="T1" fmla="*/ 12 h 13"/>
              <a:gd name="T2" fmla="*/ 0 w 24"/>
              <a:gd name="T3" fmla="*/ 10 h 13"/>
              <a:gd name="T4" fmla="*/ 0 w 24"/>
              <a:gd name="T5" fmla="*/ 7 h 13"/>
              <a:gd name="T6" fmla="*/ 2 w 24"/>
              <a:gd name="T7" fmla="*/ 5 h 13"/>
              <a:gd name="T8" fmla="*/ 3 w 24"/>
              <a:gd name="T9" fmla="*/ 5 h 13"/>
              <a:gd name="T10" fmla="*/ 6 w 24"/>
              <a:gd name="T11" fmla="*/ 3 h 13"/>
              <a:gd name="T12" fmla="*/ 9 w 24"/>
              <a:gd name="T13" fmla="*/ 1 h 13"/>
              <a:gd name="T14" fmla="*/ 11 w 24"/>
              <a:gd name="T15" fmla="*/ 3 h 13"/>
              <a:gd name="T16" fmla="*/ 13 w 24"/>
              <a:gd name="T17" fmla="*/ 5 h 13"/>
              <a:gd name="T18" fmla="*/ 16 w 24"/>
              <a:gd name="T19" fmla="*/ 5 h 13"/>
              <a:gd name="T20" fmla="*/ 18 w 24"/>
              <a:gd name="T21" fmla="*/ 3 h 13"/>
              <a:gd name="T22" fmla="*/ 22 w 24"/>
              <a:gd name="T23" fmla="*/ 1 h 13"/>
              <a:gd name="T24" fmla="*/ 24 w 24"/>
              <a:gd name="T25" fmla="*/ 0 h 13"/>
              <a:gd name="T26" fmla="*/ 23 w 24"/>
              <a:gd name="T27" fmla="*/ 3 h 13"/>
              <a:gd name="T28" fmla="*/ 21 w 24"/>
              <a:gd name="T29" fmla="*/ 6 h 13"/>
              <a:gd name="T30" fmla="*/ 16 w 24"/>
              <a:gd name="T31" fmla="*/ 7 h 13"/>
              <a:gd name="T32" fmla="*/ 15 w 24"/>
              <a:gd name="T33" fmla="*/ 8 h 13"/>
              <a:gd name="T34" fmla="*/ 13 w 24"/>
              <a:gd name="T35" fmla="*/ 10 h 13"/>
              <a:gd name="T36" fmla="*/ 10 w 24"/>
              <a:gd name="T37" fmla="*/ 13 h 13"/>
              <a:gd name="T38" fmla="*/ 8 w 24"/>
              <a:gd name="T39" fmla="*/ 13 h 13"/>
              <a:gd name="T40" fmla="*/ 6 w 24"/>
              <a:gd name="T41" fmla="*/ 12 h 13"/>
              <a:gd name="T42" fmla="*/ 2 w 24"/>
              <a:gd name="T43" fmla="*/ 1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 h="13">
                <a:moveTo>
                  <a:pt x="2" y="12"/>
                </a:moveTo>
                <a:lnTo>
                  <a:pt x="0" y="10"/>
                </a:lnTo>
                <a:lnTo>
                  <a:pt x="0" y="7"/>
                </a:lnTo>
                <a:lnTo>
                  <a:pt x="2" y="5"/>
                </a:lnTo>
                <a:lnTo>
                  <a:pt x="3" y="5"/>
                </a:lnTo>
                <a:lnTo>
                  <a:pt x="6" y="3"/>
                </a:lnTo>
                <a:lnTo>
                  <a:pt x="9" y="1"/>
                </a:lnTo>
                <a:lnTo>
                  <a:pt x="11" y="3"/>
                </a:lnTo>
                <a:lnTo>
                  <a:pt x="13" y="5"/>
                </a:lnTo>
                <a:lnTo>
                  <a:pt x="16" y="5"/>
                </a:lnTo>
                <a:lnTo>
                  <a:pt x="18" y="3"/>
                </a:lnTo>
                <a:lnTo>
                  <a:pt x="22" y="1"/>
                </a:lnTo>
                <a:lnTo>
                  <a:pt x="24" y="0"/>
                </a:lnTo>
                <a:lnTo>
                  <a:pt x="23" y="3"/>
                </a:lnTo>
                <a:lnTo>
                  <a:pt x="21" y="6"/>
                </a:lnTo>
                <a:lnTo>
                  <a:pt x="16" y="7"/>
                </a:lnTo>
                <a:lnTo>
                  <a:pt x="15" y="8"/>
                </a:lnTo>
                <a:lnTo>
                  <a:pt x="13" y="10"/>
                </a:lnTo>
                <a:lnTo>
                  <a:pt x="10" y="13"/>
                </a:lnTo>
                <a:lnTo>
                  <a:pt x="8" y="13"/>
                </a:lnTo>
                <a:lnTo>
                  <a:pt x="6" y="12"/>
                </a:lnTo>
                <a:lnTo>
                  <a:pt x="2" y="1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p:cNvSpPr>
            <a:spLocks/>
          </p:cNvSpPr>
          <p:nvPr/>
        </p:nvSpPr>
        <p:spPr bwMode="auto">
          <a:xfrm>
            <a:off x="5761038" y="2600325"/>
            <a:ext cx="17463" cy="12700"/>
          </a:xfrm>
          <a:custGeom>
            <a:avLst/>
            <a:gdLst>
              <a:gd name="T0" fmla="*/ 8 w 11"/>
              <a:gd name="T1" fmla="*/ 7 h 8"/>
              <a:gd name="T2" fmla="*/ 7 w 11"/>
              <a:gd name="T3" fmla="*/ 7 h 8"/>
              <a:gd name="T4" fmla="*/ 5 w 11"/>
              <a:gd name="T5" fmla="*/ 7 h 8"/>
              <a:gd name="T6" fmla="*/ 5 w 11"/>
              <a:gd name="T7" fmla="*/ 7 h 8"/>
              <a:gd name="T8" fmla="*/ 4 w 11"/>
              <a:gd name="T9" fmla="*/ 6 h 8"/>
              <a:gd name="T10" fmla="*/ 3 w 11"/>
              <a:gd name="T11" fmla="*/ 6 h 8"/>
              <a:gd name="T12" fmla="*/ 3 w 11"/>
              <a:gd name="T13" fmla="*/ 5 h 8"/>
              <a:gd name="T14" fmla="*/ 3 w 11"/>
              <a:gd name="T15" fmla="*/ 3 h 8"/>
              <a:gd name="T16" fmla="*/ 2 w 11"/>
              <a:gd name="T17" fmla="*/ 3 h 8"/>
              <a:gd name="T18" fmla="*/ 0 w 11"/>
              <a:gd name="T19" fmla="*/ 3 h 8"/>
              <a:gd name="T20" fmla="*/ 0 w 11"/>
              <a:gd name="T21" fmla="*/ 2 h 8"/>
              <a:gd name="T22" fmla="*/ 1 w 11"/>
              <a:gd name="T23" fmla="*/ 1 h 8"/>
              <a:gd name="T24" fmla="*/ 3 w 11"/>
              <a:gd name="T25" fmla="*/ 1 h 8"/>
              <a:gd name="T26" fmla="*/ 4 w 11"/>
              <a:gd name="T27" fmla="*/ 1 h 8"/>
              <a:gd name="T28" fmla="*/ 5 w 11"/>
              <a:gd name="T29" fmla="*/ 0 h 8"/>
              <a:gd name="T30" fmla="*/ 7 w 11"/>
              <a:gd name="T31" fmla="*/ 0 h 8"/>
              <a:gd name="T32" fmla="*/ 8 w 11"/>
              <a:gd name="T33" fmla="*/ 1 h 8"/>
              <a:gd name="T34" fmla="*/ 9 w 11"/>
              <a:gd name="T35" fmla="*/ 2 h 8"/>
              <a:gd name="T36" fmla="*/ 10 w 11"/>
              <a:gd name="T37" fmla="*/ 3 h 8"/>
              <a:gd name="T38" fmla="*/ 10 w 11"/>
              <a:gd name="T39" fmla="*/ 5 h 8"/>
              <a:gd name="T40" fmla="*/ 11 w 11"/>
              <a:gd name="T41" fmla="*/ 6 h 8"/>
              <a:gd name="T42" fmla="*/ 11 w 11"/>
              <a:gd name="T43" fmla="*/ 6 h 8"/>
              <a:gd name="T44" fmla="*/ 11 w 11"/>
              <a:gd name="T45" fmla="*/ 8 h 8"/>
              <a:gd name="T46" fmla="*/ 10 w 11"/>
              <a:gd name="T47" fmla="*/ 8 h 8"/>
              <a:gd name="T48" fmla="*/ 9 w 11"/>
              <a:gd name="T49" fmla="*/ 8 h 8"/>
              <a:gd name="T50" fmla="*/ 8 w 11"/>
              <a:gd name="T51" fmla="*/ 7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 h="8">
                <a:moveTo>
                  <a:pt x="8" y="7"/>
                </a:moveTo>
                <a:lnTo>
                  <a:pt x="7" y="7"/>
                </a:lnTo>
                <a:lnTo>
                  <a:pt x="5" y="7"/>
                </a:lnTo>
                <a:lnTo>
                  <a:pt x="5" y="7"/>
                </a:lnTo>
                <a:lnTo>
                  <a:pt x="4" y="6"/>
                </a:lnTo>
                <a:lnTo>
                  <a:pt x="3" y="6"/>
                </a:lnTo>
                <a:lnTo>
                  <a:pt x="3" y="5"/>
                </a:lnTo>
                <a:lnTo>
                  <a:pt x="3" y="3"/>
                </a:lnTo>
                <a:lnTo>
                  <a:pt x="2" y="3"/>
                </a:lnTo>
                <a:lnTo>
                  <a:pt x="0" y="3"/>
                </a:lnTo>
                <a:lnTo>
                  <a:pt x="0" y="2"/>
                </a:lnTo>
                <a:lnTo>
                  <a:pt x="1" y="1"/>
                </a:lnTo>
                <a:lnTo>
                  <a:pt x="3" y="1"/>
                </a:lnTo>
                <a:lnTo>
                  <a:pt x="4" y="1"/>
                </a:lnTo>
                <a:lnTo>
                  <a:pt x="5" y="0"/>
                </a:lnTo>
                <a:lnTo>
                  <a:pt x="7" y="0"/>
                </a:lnTo>
                <a:lnTo>
                  <a:pt x="8" y="1"/>
                </a:lnTo>
                <a:lnTo>
                  <a:pt x="9" y="2"/>
                </a:lnTo>
                <a:lnTo>
                  <a:pt x="10" y="3"/>
                </a:lnTo>
                <a:lnTo>
                  <a:pt x="10" y="5"/>
                </a:lnTo>
                <a:lnTo>
                  <a:pt x="11" y="6"/>
                </a:lnTo>
                <a:lnTo>
                  <a:pt x="11" y="6"/>
                </a:lnTo>
                <a:lnTo>
                  <a:pt x="11" y="8"/>
                </a:lnTo>
                <a:lnTo>
                  <a:pt x="10" y="8"/>
                </a:lnTo>
                <a:lnTo>
                  <a:pt x="9" y="8"/>
                </a:lnTo>
                <a:lnTo>
                  <a:pt x="8"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1"/>
          <p:cNvSpPr>
            <a:spLocks/>
          </p:cNvSpPr>
          <p:nvPr/>
        </p:nvSpPr>
        <p:spPr bwMode="auto">
          <a:xfrm>
            <a:off x="5761038" y="2600325"/>
            <a:ext cx="17463" cy="12700"/>
          </a:xfrm>
          <a:custGeom>
            <a:avLst/>
            <a:gdLst>
              <a:gd name="T0" fmla="*/ 8 w 11"/>
              <a:gd name="T1" fmla="*/ 7 h 8"/>
              <a:gd name="T2" fmla="*/ 7 w 11"/>
              <a:gd name="T3" fmla="*/ 7 h 8"/>
              <a:gd name="T4" fmla="*/ 5 w 11"/>
              <a:gd name="T5" fmla="*/ 7 h 8"/>
              <a:gd name="T6" fmla="*/ 5 w 11"/>
              <a:gd name="T7" fmla="*/ 7 h 8"/>
              <a:gd name="T8" fmla="*/ 4 w 11"/>
              <a:gd name="T9" fmla="*/ 6 h 8"/>
              <a:gd name="T10" fmla="*/ 3 w 11"/>
              <a:gd name="T11" fmla="*/ 6 h 8"/>
              <a:gd name="T12" fmla="*/ 3 w 11"/>
              <a:gd name="T13" fmla="*/ 5 h 8"/>
              <a:gd name="T14" fmla="*/ 3 w 11"/>
              <a:gd name="T15" fmla="*/ 3 h 8"/>
              <a:gd name="T16" fmla="*/ 2 w 11"/>
              <a:gd name="T17" fmla="*/ 3 h 8"/>
              <a:gd name="T18" fmla="*/ 0 w 11"/>
              <a:gd name="T19" fmla="*/ 3 h 8"/>
              <a:gd name="T20" fmla="*/ 0 w 11"/>
              <a:gd name="T21" fmla="*/ 2 h 8"/>
              <a:gd name="T22" fmla="*/ 1 w 11"/>
              <a:gd name="T23" fmla="*/ 1 h 8"/>
              <a:gd name="T24" fmla="*/ 3 w 11"/>
              <a:gd name="T25" fmla="*/ 1 h 8"/>
              <a:gd name="T26" fmla="*/ 4 w 11"/>
              <a:gd name="T27" fmla="*/ 1 h 8"/>
              <a:gd name="T28" fmla="*/ 5 w 11"/>
              <a:gd name="T29" fmla="*/ 0 h 8"/>
              <a:gd name="T30" fmla="*/ 7 w 11"/>
              <a:gd name="T31" fmla="*/ 0 h 8"/>
              <a:gd name="T32" fmla="*/ 8 w 11"/>
              <a:gd name="T33" fmla="*/ 1 h 8"/>
              <a:gd name="T34" fmla="*/ 9 w 11"/>
              <a:gd name="T35" fmla="*/ 2 h 8"/>
              <a:gd name="T36" fmla="*/ 10 w 11"/>
              <a:gd name="T37" fmla="*/ 3 h 8"/>
              <a:gd name="T38" fmla="*/ 10 w 11"/>
              <a:gd name="T39" fmla="*/ 5 h 8"/>
              <a:gd name="T40" fmla="*/ 11 w 11"/>
              <a:gd name="T41" fmla="*/ 6 h 8"/>
              <a:gd name="T42" fmla="*/ 11 w 11"/>
              <a:gd name="T43" fmla="*/ 6 h 8"/>
              <a:gd name="T44" fmla="*/ 11 w 11"/>
              <a:gd name="T45" fmla="*/ 8 h 8"/>
              <a:gd name="T46" fmla="*/ 10 w 11"/>
              <a:gd name="T47" fmla="*/ 8 h 8"/>
              <a:gd name="T48" fmla="*/ 9 w 11"/>
              <a:gd name="T49" fmla="*/ 8 h 8"/>
              <a:gd name="T50" fmla="*/ 8 w 11"/>
              <a:gd name="T51" fmla="*/ 7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 h="8">
                <a:moveTo>
                  <a:pt x="8" y="7"/>
                </a:moveTo>
                <a:lnTo>
                  <a:pt x="7" y="7"/>
                </a:lnTo>
                <a:lnTo>
                  <a:pt x="5" y="7"/>
                </a:lnTo>
                <a:lnTo>
                  <a:pt x="5" y="7"/>
                </a:lnTo>
                <a:lnTo>
                  <a:pt x="4" y="6"/>
                </a:lnTo>
                <a:lnTo>
                  <a:pt x="3" y="6"/>
                </a:lnTo>
                <a:lnTo>
                  <a:pt x="3" y="5"/>
                </a:lnTo>
                <a:lnTo>
                  <a:pt x="3" y="3"/>
                </a:lnTo>
                <a:lnTo>
                  <a:pt x="2" y="3"/>
                </a:lnTo>
                <a:lnTo>
                  <a:pt x="0" y="3"/>
                </a:lnTo>
                <a:lnTo>
                  <a:pt x="0" y="2"/>
                </a:lnTo>
                <a:lnTo>
                  <a:pt x="1" y="1"/>
                </a:lnTo>
                <a:lnTo>
                  <a:pt x="3" y="1"/>
                </a:lnTo>
                <a:lnTo>
                  <a:pt x="4" y="1"/>
                </a:lnTo>
                <a:lnTo>
                  <a:pt x="5" y="0"/>
                </a:lnTo>
                <a:lnTo>
                  <a:pt x="7" y="0"/>
                </a:lnTo>
                <a:lnTo>
                  <a:pt x="8" y="1"/>
                </a:lnTo>
                <a:lnTo>
                  <a:pt x="9" y="2"/>
                </a:lnTo>
                <a:lnTo>
                  <a:pt x="10" y="3"/>
                </a:lnTo>
                <a:lnTo>
                  <a:pt x="10" y="5"/>
                </a:lnTo>
                <a:lnTo>
                  <a:pt x="11" y="6"/>
                </a:lnTo>
                <a:lnTo>
                  <a:pt x="11" y="6"/>
                </a:lnTo>
                <a:lnTo>
                  <a:pt x="11" y="8"/>
                </a:lnTo>
                <a:lnTo>
                  <a:pt x="10" y="8"/>
                </a:lnTo>
                <a:lnTo>
                  <a:pt x="9" y="8"/>
                </a:lnTo>
                <a:lnTo>
                  <a:pt x="8" y="7"/>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32"/>
          <p:cNvSpPr>
            <a:spLocks noEditPoints="1"/>
          </p:cNvSpPr>
          <p:nvPr/>
        </p:nvSpPr>
        <p:spPr bwMode="auto">
          <a:xfrm>
            <a:off x="6213475" y="4078288"/>
            <a:ext cx="320675" cy="246063"/>
          </a:xfrm>
          <a:custGeom>
            <a:avLst/>
            <a:gdLst>
              <a:gd name="T0" fmla="*/ 82 w 202"/>
              <a:gd name="T1" fmla="*/ 85 h 155"/>
              <a:gd name="T2" fmla="*/ 68 w 202"/>
              <a:gd name="T3" fmla="*/ 86 h 155"/>
              <a:gd name="T4" fmla="*/ 61 w 202"/>
              <a:gd name="T5" fmla="*/ 90 h 155"/>
              <a:gd name="T6" fmla="*/ 58 w 202"/>
              <a:gd name="T7" fmla="*/ 98 h 155"/>
              <a:gd name="T8" fmla="*/ 58 w 202"/>
              <a:gd name="T9" fmla="*/ 107 h 155"/>
              <a:gd name="T10" fmla="*/ 53 w 202"/>
              <a:gd name="T11" fmla="*/ 110 h 155"/>
              <a:gd name="T12" fmla="*/ 46 w 202"/>
              <a:gd name="T13" fmla="*/ 110 h 155"/>
              <a:gd name="T14" fmla="*/ 36 w 202"/>
              <a:gd name="T15" fmla="*/ 114 h 155"/>
              <a:gd name="T16" fmla="*/ 32 w 202"/>
              <a:gd name="T17" fmla="*/ 120 h 155"/>
              <a:gd name="T18" fmla="*/ 25 w 202"/>
              <a:gd name="T19" fmla="*/ 121 h 155"/>
              <a:gd name="T20" fmla="*/ 19 w 202"/>
              <a:gd name="T21" fmla="*/ 115 h 155"/>
              <a:gd name="T22" fmla="*/ 14 w 202"/>
              <a:gd name="T23" fmla="*/ 110 h 155"/>
              <a:gd name="T24" fmla="*/ 10 w 202"/>
              <a:gd name="T25" fmla="*/ 106 h 155"/>
              <a:gd name="T26" fmla="*/ 4 w 202"/>
              <a:gd name="T27" fmla="*/ 97 h 155"/>
              <a:gd name="T28" fmla="*/ 1 w 202"/>
              <a:gd name="T29" fmla="*/ 90 h 155"/>
              <a:gd name="T30" fmla="*/ 0 w 202"/>
              <a:gd name="T31" fmla="*/ 81 h 155"/>
              <a:gd name="T32" fmla="*/ 6 w 202"/>
              <a:gd name="T33" fmla="*/ 73 h 155"/>
              <a:gd name="T34" fmla="*/ 21 w 202"/>
              <a:gd name="T35" fmla="*/ 59 h 155"/>
              <a:gd name="T36" fmla="*/ 26 w 202"/>
              <a:gd name="T37" fmla="*/ 53 h 155"/>
              <a:gd name="T38" fmla="*/ 31 w 202"/>
              <a:gd name="T39" fmla="*/ 43 h 155"/>
              <a:gd name="T40" fmla="*/ 36 w 202"/>
              <a:gd name="T41" fmla="*/ 30 h 155"/>
              <a:gd name="T42" fmla="*/ 41 w 202"/>
              <a:gd name="T43" fmla="*/ 16 h 155"/>
              <a:gd name="T44" fmla="*/ 49 w 202"/>
              <a:gd name="T45" fmla="*/ 9 h 155"/>
              <a:gd name="T46" fmla="*/ 61 w 202"/>
              <a:gd name="T47" fmla="*/ 2 h 155"/>
              <a:gd name="T48" fmla="*/ 73 w 202"/>
              <a:gd name="T49" fmla="*/ 0 h 155"/>
              <a:gd name="T50" fmla="*/ 89 w 202"/>
              <a:gd name="T51" fmla="*/ 3 h 155"/>
              <a:gd name="T52" fmla="*/ 106 w 202"/>
              <a:gd name="T53" fmla="*/ 4 h 155"/>
              <a:gd name="T54" fmla="*/ 123 w 202"/>
              <a:gd name="T55" fmla="*/ 2 h 155"/>
              <a:gd name="T56" fmla="*/ 134 w 202"/>
              <a:gd name="T57" fmla="*/ 5 h 155"/>
              <a:gd name="T58" fmla="*/ 144 w 202"/>
              <a:gd name="T59" fmla="*/ 4 h 155"/>
              <a:gd name="T60" fmla="*/ 156 w 202"/>
              <a:gd name="T61" fmla="*/ 9 h 155"/>
              <a:gd name="T62" fmla="*/ 166 w 202"/>
              <a:gd name="T63" fmla="*/ 12 h 155"/>
              <a:gd name="T64" fmla="*/ 176 w 202"/>
              <a:gd name="T65" fmla="*/ 18 h 155"/>
              <a:gd name="T66" fmla="*/ 184 w 202"/>
              <a:gd name="T67" fmla="*/ 13 h 155"/>
              <a:gd name="T68" fmla="*/ 180 w 202"/>
              <a:gd name="T69" fmla="*/ 25 h 155"/>
              <a:gd name="T70" fmla="*/ 184 w 202"/>
              <a:gd name="T71" fmla="*/ 35 h 155"/>
              <a:gd name="T72" fmla="*/ 190 w 202"/>
              <a:gd name="T73" fmla="*/ 42 h 155"/>
              <a:gd name="T74" fmla="*/ 194 w 202"/>
              <a:gd name="T75" fmla="*/ 47 h 155"/>
              <a:gd name="T76" fmla="*/ 199 w 202"/>
              <a:gd name="T77" fmla="*/ 52 h 155"/>
              <a:gd name="T78" fmla="*/ 202 w 202"/>
              <a:gd name="T79" fmla="*/ 57 h 155"/>
              <a:gd name="T80" fmla="*/ 201 w 202"/>
              <a:gd name="T81" fmla="*/ 61 h 155"/>
              <a:gd name="T82" fmla="*/ 200 w 202"/>
              <a:gd name="T83" fmla="*/ 64 h 155"/>
              <a:gd name="T84" fmla="*/ 197 w 202"/>
              <a:gd name="T85" fmla="*/ 68 h 155"/>
              <a:gd name="T86" fmla="*/ 192 w 202"/>
              <a:gd name="T87" fmla="*/ 64 h 155"/>
              <a:gd name="T88" fmla="*/ 188 w 202"/>
              <a:gd name="T89" fmla="*/ 64 h 155"/>
              <a:gd name="T90" fmla="*/ 184 w 202"/>
              <a:gd name="T91" fmla="*/ 62 h 155"/>
              <a:gd name="T92" fmla="*/ 173 w 202"/>
              <a:gd name="T93" fmla="*/ 63 h 155"/>
              <a:gd name="T94" fmla="*/ 164 w 202"/>
              <a:gd name="T95" fmla="*/ 61 h 155"/>
              <a:gd name="T96" fmla="*/ 151 w 202"/>
              <a:gd name="T97" fmla="*/ 64 h 155"/>
              <a:gd name="T98" fmla="*/ 142 w 202"/>
              <a:gd name="T99" fmla="*/ 73 h 155"/>
              <a:gd name="T100" fmla="*/ 133 w 202"/>
              <a:gd name="T101" fmla="*/ 77 h 155"/>
              <a:gd name="T102" fmla="*/ 115 w 202"/>
              <a:gd name="T103" fmla="*/ 79 h 155"/>
              <a:gd name="T104" fmla="*/ 94 w 202"/>
              <a:gd name="T105" fmla="*/ 85 h 155"/>
              <a:gd name="T106" fmla="*/ 49 w 202"/>
              <a:gd name="T107" fmla="*/ 147 h 155"/>
              <a:gd name="T108" fmla="*/ 49 w 202"/>
              <a:gd name="T109" fmla="*/ 143 h 155"/>
              <a:gd name="T110" fmla="*/ 53 w 202"/>
              <a:gd name="T111" fmla="*/ 141 h 155"/>
              <a:gd name="T112" fmla="*/ 54 w 202"/>
              <a:gd name="T113" fmla="*/ 142 h 155"/>
              <a:gd name="T114" fmla="*/ 53 w 202"/>
              <a:gd name="T115" fmla="*/ 147 h 155"/>
              <a:gd name="T116" fmla="*/ 49 w 202"/>
              <a:gd name="T117" fmla="*/ 152 h 155"/>
              <a:gd name="T118" fmla="*/ 42 w 202"/>
              <a:gd name="T119" fmla="*/ 154 h 155"/>
              <a:gd name="T120" fmla="*/ 41 w 202"/>
              <a:gd name="T121" fmla="*/ 152 h 155"/>
              <a:gd name="T122" fmla="*/ 46 w 202"/>
              <a:gd name="T123" fmla="*/ 148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02" h="155">
                <a:moveTo>
                  <a:pt x="93" y="85"/>
                </a:moveTo>
                <a:lnTo>
                  <a:pt x="90" y="85"/>
                </a:lnTo>
                <a:lnTo>
                  <a:pt x="85" y="85"/>
                </a:lnTo>
                <a:lnTo>
                  <a:pt x="82" y="85"/>
                </a:lnTo>
                <a:lnTo>
                  <a:pt x="78" y="86"/>
                </a:lnTo>
                <a:lnTo>
                  <a:pt x="75" y="85"/>
                </a:lnTo>
                <a:lnTo>
                  <a:pt x="71" y="86"/>
                </a:lnTo>
                <a:lnTo>
                  <a:pt x="68" y="86"/>
                </a:lnTo>
                <a:lnTo>
                  <a:pt x="64" y="86"/>
                </a:lnTo>
                <a:lnTo>
                  <a:pt x="62" y="88"/>
                </a:lnTo>
                <a:lnTo>
                  <a:pt x="61" y="89"/>
                </a:lnTo>
                <a:lnTo>
                  <a:pt x="61" y="90"/>
                </a:lnTo>
                <a:lnTo>
                  <a:pt x="61" y="91"/>
                </a:lnTo>
                <a:lnTo>
                  <a:pt x="60" y="93"/>
                </a:lnTo>
                <a:lnTo>
                  <a:pt x="58" y="96"/>
                </a:lnTo>
                <a:lnTo>
                  <a:pt x="58" y="98"/>
                </a:lnTo>
                <a:lnTo>
                  <a:pt x="58" y="100"/>
                </a:lnTo>
                <a:lnTo>
                  <a:pt x="58" y="104"/>
                </a:lnTo>
                <a:lnTo>
                  <a:pt x="60" y="107"/>
                </a:lnTo>
                <a:lnTo>
                  <a:pt x="58" y="107"/>
                </a:lnTo>
                <a:lnTo>
                  <a:pt x="58" y="110"/>
                </a:lnTo>
                <a:lnTo>
                  <a:pt x="56" y="110"/>
                </a:lnTo>
                <a:lnTo>
                  <a:pt x="54" y="110"/>
                </a:lnTo>
                <a:lnTo>
                  <a:pt x="53" y="110"/>
                </a:lnTo>
                <a:lnTo>
                  <a:pt x="53" y="111"/>
                </a:lnTo>
                <a:lnTo>
                  <a:pt x="51" y="111"/>
                </a:lnTo>
                <a:lnTo>
                  <a:pt x="50" y="110"/>
                </a:lnTo>
                <a:lnTo>
                  <a:pt x="46" y="110"/>
                </a:lnTo>
                <a:lnTo>
                  <a:pt x="43" y="109"/>
                </a:lnTo>
                <a:lnTo>
                  <a:pt x="40" y="110"/>
                </a:lnTo>
                <a:lnTo>
                  <a:pt x="37" y="112"/>
                </a:lnTo>
                <a:lnTo>
                  <a:pt x="36" y="114"/>
                </a:lnTo>
                <a:lnTo>
                  <a:pt x="36" y="115"/>
                </a:lnTo>
                <a:lnTo>
                  <a:pt x="35" y="118"/>
                </a:lnTo>
                <a:lnTo>
                  <a:pt x="33" y="119"/>
                </a:lnTo>
                <a:lnTo>
                  <a:pt x="32" y="120"/>
                </a:lnTo>
                <a:lnTo>
                  <a:pt x="31" y="121"/>
                </a:lnTo>
                <a:lnTo>
                  <a:pt x="29" y="122"/>
                </a:lnTo>
                <a:lnTo>
                  <a:pt x="27" y="122"/>
                </a:lnTo>
                <a:lnTo>
                  <a:pt x="25" y="121"/>
                </a:lnTo>
                <a:lnTo>
                  <a:pt x="22" y="120"/>
                </a:lnTo>
                <a:lnTo>
                  <a:pt x="21" y="119"/>
                </a:lnTo>
                <a:lnTo>
                  <a:pt x="20" y="118"/>
                </a:lnTo>
                <a:lnTo>
                  <a:pt x="19" y="115"/>
                </a:lnTo>
                <a:lnTo>
                  <a:pt x="18" y="114"/>
                </a:lnTo>
                <a:lnTo>
                  <a:pt x="18" y="113"/>
                </a:lnTo>
                <a:lnTo>
                  <a:pt x="17" y="111"/>
                </a:lnTo>
                <a:lnTo>
                  <a:pt x="14" y="110"/>
                </a:lnTo>
                <a:lnTo>
                  <a:pt x="13" y="109"/>
                </a:lnTo>
                <a:lnTo>
                  <a:pt x="12" y="107"/>
                </a:lnTo>
                <a:lnTo>
                  <a:pt x="12" y="107"/>
                </a:lnTo>
                <a:lnTo>
                  <a:pt x="10" y="106"/>
                </a:lnTo>
                <a:lnTo>
                  <a:pt x="7" y="105"/>
                </a:lnTo>
                <a:lnTo>
                  <a:pt x="6" y="103"/>
                </a:lnTo>
                <a:lnTo>
                  <a:pt x="5" y="100"/>
                </a:lnTo>
                <a:lnTo>
                  <a:pt x="4" y="97"/>
                </a:lnTo>
                <a:lnTo>
                  <a:pt x="3" y="96"/>
                </a:lnTo>
                <a:lnTo>
                  <a:pt x="3" y="93"/>
                </a:lnTo>
                <a:lnTo>
                  <a:pt x="1" y="92"/>
                </a:lnTo>
                <a:lnTo>
                  <a:pt x="1" y="90"/>
                </a:lnTo>
                <a:lnTo>
                  <a:pt x="0" y="88"/>
                </a:lnTo>
                <a:lnTo>
                  <a:pt x="0" y="85"/>
                </a:lnTo>
                <a:lnTo>
                  <a:pt x="0" y="83"/>
                </a:lnTo>
                <a:lnTo>
                  <a:pt x="0" y="81"/>
                </a:lnTo>
                <a:lnTo>
                  <a:pt x="0" y="79"/>
                </a:lnTo>
                <a:lnTo>
                  <a:pt x="0" y="77"/>
                </a:lnTo>
                <a:lnTo>
                  <a:pt x="3" y="75"/>
                </a:lnTo>
                <a:lnTo>
                  <a:pt x="6" y="73"/>
                </a:lnTo>
                <a:lnTo>
                  <a:pt x="12" y="68"/>
                </a:lnTo>
                <a:lnTo>
                  <a:pt x="15" y="64"/>
                </a:lnTo>
                <a:lnTo>
                  <a:pt x="19" y="61"/>
                </a:lnTo>
                <a:lnTo>
                  <a:pt x="21" y="59"/>
                </a:lnTo>
                <a:lnTo>
                  <a:pt x="24" y="55"/>
                </a:lnTo>
                <a:lnTo>
                  <a:pt x="25" y="55"/>
                </a:lnTo>
                <a:lnTo>
                  <a:pt x="26" y="53"/>
                </a:lnTo>
                <a:lnTo>
                  <a:pt x="26" y="53"/>
                </a:lnTo>
                <a:lnTo>
                  <a:pt x="26" y="52"/>
                </a:lnTo>
                <a:lnTo>
                  <a:pt x="28" y="47"/>
                </a:lnTo>
                <a:lnTo>
                  <a:pt x="31" y="45"/>
                </a:lnTo>
                <a:lnTo>
                  <a:pt x="31" y="43"/>
                </a:lnTo>
                <a:lnTo>
                  <a:pt x="33" y="39"/>
                </a:lnTo>
                <a:lnTo>
                  <a:pt x="35" y="35"/>
                </a:lnTo>
                <a:lnTo>
                  <a:pt x="36" y="32"/>
                </a:lnTo>
                <a:lnTo>
                  <a:pt x="36" y="30"/>
                </a:lnTo>
                <a:lnTo>
                  <a:pt x="37" y="28"/>
                </a:lnTo>
                <a:lnTo>
                  <a:pt x="39" y="24"/>
                </a:lnTo>
                <a:lnTo>
                  <a:pt x="40" y="20"/>
                </a:lnTo>
                <a:lnTo>
                  <a:pt x="41" y="16"/>
                </a:lnTo>
                <a:lnTo>
                  <a:pt x="43" y="13"/>
                </a:lnTo>
                <a:lnTo>
                  <a:pt x="44" y="12"/>
                </a:lnTo>
                <a:lnTo>
                  <a:pt x="46" y="11"/>
                </a:lnTo>
                <a:lnTo>
                  <a:pt x="49" y="9"/>
                </a:lnTo>
                <a:lnTo>
                  <a:pt x="54" y="6"/>
                </a:lnTo>
                <a:lnTo>
                  <a:pt x="56" y="4"/>
                </a:lnTo>
                <a:lnTo>
                  <a:pt x="58" y="3"/>
                </a:lnTo>
                <a:lnTo>
                  <a:pt x="61" y="2"/>
                </a:lnTo>
                <a:lnTo>
                  <a:pt x="64" y="0"/>
                </a:lnTo>
                <a:lnTo>
                  <a:pt x="70" y="0"/>
                </a:lnTo>
                <a:lnTo>
                  <a:pt x="73" y="0"/>
                </a:lnTo>
                <a:lnTo>
                  <a:pt x="73" y="0"/>
                </a:lnTo>
                <a:lnTo>
                  <a:pt x="77" y="0"/>
                </a:lnTo>
                <a:lnTo>
                  <a:pt x="82" y="2"/>
                </a:lnTo>
                <a:lnTo>
                  <a:pt x="85" y="2"/>
                </a:lnTo>
                <a:lnTo>
                  <a:pt x="89" y="3"/>
                </a:lnTo>
                <a:lnTo>
                  <a:pt x="93" y="4"/>
                </a:lnTo>
                <a:lnTo>
                  <a:pt x="98" y="4"/>
                </a:lnTo>
                <a:lnTo>
                  <a:pt x="101" y="4"/>
                </a:lnTo>
                <a:lnTo>
                  <a:pt x="106" y="4"/>
                </a:lnTo>
                <a:lnTo>
                  <a:pt x="111" y="3"/>
                </a:lnTo>
                <a:lnTo>
                  <a:pt x="115" y="2"/>
                </a:lnTo>
                <a:lnTo>
                  <a:pt x="119" y="2"/>
                </a:lnTo>
                <a:lnTo>
                  <a:pt x="123" y="2"/>
                </a:lnTo>
                <a:lnTo>
                  <a:pt x="126" y="3"/>
                </a:lnTo>
                <a:lnTo>
                  <a:pt x="128" y="4"/>
                </a:lnTo>
                <a:lnTo>
                  <a:pt x="130" y="5"/>
                </a:lnTo>
                <a:lnTo>
                  <a:pt x="134" y="5"/>
                </a:lnTo>
                <a:lnTo>
                  <a:pt x="136" y="5"/>
                </a:lnTo>
                <a:lnTo>
                  <a:pt x="139" y="5"/>
                </a:lnTo>
                <a:lnTo>
                  <a:pt x="141" y="4"/>
                </a:lnTo>
                <a:lnTo>
                  <a:pt x="144" y="4"/>
                </a:lnTo>
                <a:lnTo>
                  <a:pt x="147" y="5"/>
                </a:lnTo>
                <a:lnTo>
                  <a:pt x="149" y="5"/>
                </a:lnTo>
                <a:lnTo>
                  <a:pt x="152" y="6"/>
                </a:lnTo>
                <a:lnTo>
                  <a:pt x="156" y="9"/>
                </a:lnTo>
                <a:lnTo>
                  <a:pt x="159" y="10"/>
                </a:lnTo>
                <a:lnTo>
                  <a:pt x="163" y="11"/>
                </a:lnTo>
                <a:lnTo>
                  <a:pt x="164" y="13"/>
                </a:lnTo>
                <a:lnTo>
                  <a:pt x="166" y="12"/>
                </a:lnTo>
                <a:lnTo>
                  <a:pt x="168" y="14"/>
                </a:lnTo>
                <a:lnTo>
                  <a:pt x="170" y="17"/>
                </a:lnTo>
                <a:lnTo>
                  <a:pt x="173" y="18"/>
                </a:lnTo>
                <a:lnTo>
                  <a:pt x="176" y="18"/>
                </a:lnTo>
                <a:lnTo>
                  <a:pt x="177" y="16"/>
                </a:lnTo>
                <a:lnTo>
                  <a:pt x="179" y="14"/>
                </a:lnTo>
                <a:lnTo>
                  <a:pt x="182" y="13"/>
                </a:lnTo>
                <a:lnTo>
                  <a:pt x="184" y="13"/>
                </a:lnTo>
                <a:lnTo>
                  <a:pt x="184" y="14"/>
                </a:lnTo>
                <a:lnTo>
                  <a:pt x="182" y="18"/>
                </a:lnTo>
                <a:lnTo>
                  <a:pt x="182" y="21"/>
                </a:lnTo>
                <a:lnTo>
                  <a:pt x="180" y="25"/>
                </a:lnTo>
                <a:lnTo>
                  <a:pt x="180" y="27"/>
                </a:lnTo>
                <a:lnTo>
                  <a:pt x="182" y="30"/>
                </a:lnTo>
                <a:lnTo>
                  <a:pt x="183" y="33"/>
                </a:lnTo>
                <a:lnTo>
                  <a:pt x="184" y="35"/>
                </a:lnTo>
                <a:lnTo>
                  <a:pt x="185" y="38"/>
                </a:lnTo>
                <a:lnTo>
                  <a:pt x="185" y="40"/>
                </a:lnTo>
                <a:lnTo>
                  <a:pt x="186" y="42"/>
                </a:lnTo>
                <a:lnTo>
                  <a:pt x="190" y="42"/>
                </a:lnTo>
                <a:lnTo>
                  <a:pt x="193" y="41"/>
                </a:lnTo>
                <a:lnTo>
                  <a:pt x="194" y="42"/>
                </a:lnTo>
                <a:lnTo>
                  <a:pt x="195" y="45"/>
                </a:lnTo>
                <a:lnTo>
                  <a:pt x="194" y="47"/>
                </a:lnTo>
                <a:lnTo>
                  <a:pt x="193" y="48"/>
                </a:lnTo>
                <a:lnTo>
                  <a:pt x="192" y="49"/>
                </a:lnTo>
                <a:lnTo>
                  <a:pt x="194" y="50"/>
                </a:lnTo>
                <a:lnTo>
                  <a:pt x="199" y="52"/>
                </a:lnTo>
                <a:lnTo>
                  <a:pt x="200" y="53"/>
                </a:lnTo>
                <a:lnTo>
                  <a:pt x="201" y="55"/>
                </a:lnTo>
                <a:lnTo>
                  <a:pt x="202" y="56"/>
                </a:lnTo>
                <a:lnTo>
                  <a:pt x="202" y="57"/>
                </a:lnTo>
                <a:lnTo>
                  <a:pt x="199" y="57"/>
                </a:lnTo>
                <a:lnTo>
                  <a:pt x="199" y="57"/>
                </a:lnTo>
                <a:lnTo>
                  <a:pt x="200" y="60"/>
                </a:lnTo>
                <a:lnTo>
                  <a:pt x="201" y="61"/>
                </a:lnTo>
                <a:lnTo>
                  <a:pt x="202" y="62"/>
                </a:lnTo>
                <a:lnTo>
                  <a:pt x="201" y="63"/>
                </a:lnTo>
                <a:lnTo>
                  <a:pt x="200" y="64"/>
                </a:lnTo>
                <a:lnTo>
                  <a:pt x="200" y="64"/>
                </a:lnTo>
                <a:lnTo>
                  <a:pt x="199" y="67"/>
                </a:lnTo>
                <a:lnTo>
                  <a:pt x="199" y="67"/>
                </a:lnTo>
                <a:lnTo>
                  <a:pt x="198" y="67"/>
                </a:lnTo>
                <a:lnTo>
                  <a:pt x="197" y="68"/>
                </a:lnTo>
                <a:lnTo>
                  <a:pt x="195" y="68"/>
                </a:lnTo>
                <a:lnTo>
                  <a:pt x="194" y="68"/>
                </a:lnTo>
                <a:lnTo>
                  <a:pt x="193" y="67"/>
                </a:lnTo>
                <a:lnTo>
                  <a:pt x="192" y="64"/>
                </a:lnTo>
                <a:lnTo>
                  <a:pt x="191" y="63"/>
                </a:lnTo>
                <a:lnTo>
                  <a:pt x="188" y="62"/>
                </a:lnTo>
                <a:lnTo>
                  <a:pt x="187" y="62"/>
                </a:lnTo>
                <a:lnTo>
                  <a:pt x="188" y="64"/>
                </a:lnTo>
                <a:lnTo>
                  <a:pt x="188" y="66"/>
                </a:lnTo>
                <a:lnTo>
                  <a:pt x="186" y="66"/>
                </a:lnTo>
                <a:lnTo>
                  <a:pt x="185" y="64"/>
                </a:lnTo>
                <a:lnTo>
                  <a:pt x="184" y="62"/>
                </a:lnTo>
                <a:lnTo>
                  <a:pt x="182" y="61"/>
                </a:lnTo>
                <a:lnTo>
                  <a:pt x="178" y="62"/>
                </a:lnTo>
                <a:lnTo>
                  <a:pt x="176" y="63"/>
                </a:lnTo>
                <a:lnTo>
                  <a:pt x="173" y="63"/>
                </a:lnTo>
                <a:lnTo>
                  <a:pt x="172" y="62"/>
                </a:lnTo>
                <a:lnTo>
                  <a:pt x="171" y="61"/>
                </a:lnTo>
                <a:lnTo>
                  <a:pt x="168" y="60"/>
                </a:lnTo>
                <a:lnTo>
                  <a:pt x="164" y="61"/>
                </a:lnTo>
                <a:lnTo>
                  <a:pt x="159" y="61"/>
                </a:lnTo>
                <a:lnTo>
                  <a:pt x="157" y="62"/>
                </a:lnTo>
                <a:lnTo>
                  <a:pt x="154" y="63"/>
                </a:lnTo>
                <a:lnTo>
                  <a:pt x="151" y="64"/>
                </a:lnTo>
                <a:lnTo>
                  <a:pt x="148" y="67"/>
                </a:lnTo>
                <a:lnTo>
                  <a:pt x="145" y="69"/>
                </a:lnTo>
                <a:lnTo>
                  <a:pt x="143" y="71"/>
                </a:lnTo>
                <a:lnTo>
                  <a:pt x="142" y="73"/>
                </a:lnTo>
                <a:lnTo>
                  <a:pt x="140" y="73"/>
                </a:lnTo>
                <a:lnTo>
                  <a:pt x="139" y="74"/>
                </a:lnTo>
                <a:lnTo>
                  <a:pt x="136" y="76"/>
                </a:lnTo>
                <a:lnTo>
                  <a:pt x="133" y="77"/>
                </a:lnTo>
                <a:lnTo>
                  <a:pt x="128" y="77"/>
                </a:lnTo>
                <a:lnTo>
                  <a:pt x="122" y="78"/>
                </a:lnTo>
                <a:lnTo>
                  <a:pt x="118" y="79"/>
                </a:lnTo>
                <a:lnTo>
                  <a:pt x="115" y="79"/>
                </a:lnTo>
                <a:lnTo>
                  <a:pt x="111" y="81"/>
                </a:lnTo>
                <a:lnTo>
                  <a:pt x="104" y="83"/>
                </a:lnTo>
                <a:lnTo>
                  <a:pt x="99" y="84"/>
                </a:lnTo>
                <a:lnTo>
                  <a:pt x="94" y="85"/>
                </a:lnTo>
                <a:lnTo>
                  <a:pt x="93" y="85"/>
                </a:lnTo>
                <a:close/>
                <a:moveTo>
                  <a:pt x="47" y="148"/>
                </a:moveTo>
                <a:lnTo>
                  <a:pt x="48" y="147"/>
                </a:lnTo>
                <a:lnTo>
                  <a:pt x="49" y="147"/>
                </a:lnTo>
                <a:lnTo>
                  <a:pt x="49" y="146"/>
                </a:lnTo>
                <a:lnTo>
                  <a:pt x="48" y="145"/>
                </a:lnTo>
                <a:lnTo>
                  <a:pt x="48" y="143"/>
                </a:lnTo>
                <a:lnTo>
                  <a:pt x="49" y="143"/>
                </a:lnTo>
                <a:lnTo>
                  <a:pt x="50" y="143"/>
                </a:lnTo>
                <a:lnTo>
                  <a:pt x="50" y="142"/>
                </a:lnTo>
                <a:lnTo>
                  <a:pt x="51" y="142"/>
                </a:lnTo>
                <a:lnTo>
                  <a:pt x="53" y="141"/>
                </a:lnTo>
                <a:lnTo>
                  <a:pt x="54" y="141"/>
                </a:lnTo>
                <a:lnTo>
                  <a:pt x="54" y="141"/>
                </a:lnTo>
                <a:lnTo>
                  <a:pt x="54" y="142"/>
                </a:lnTo>
                <a:lnTo>
                  <a:pt x="54" y="142"/>
                </a:lnTo>
                <a:lnTo>
                  <a:pt x="54" y="143"/>
                </a:lnTo>
                <a:lnTo>
                  <a:pt x="51" y="145"/>
                </a:lnTo>
                <a:lnTo>
                  <a:pt x="51" y="146"/>
                </a:lnTo>
                <a:lnTo>
                  <a:pt x="53" y="147"/>
                </a:lnTo>
                <a:lnTo>
                  <a:pt x="53" y="148"/>
                </a:lnTo>
                <a:lnTo>
                  <a:pt x="51" y="149"/>
                </a:lnTo>
                <a:lnTo>
                  <a:pt x="49" y="150"/>
                </a:lnTo>
                <a:lnTo>
                  <a:pt x="49" y="152"/>
                </a:lnTo>
                <a:lnTo>
                  <a:pt x="48" y="152"/>
                </a:lnTo>
                <a:lnTo>
                  <a:pt x="46" y="152"/>
                </a:lnTo>
                <a:lnTo>
                  <a:pt x="43" y="153"/>
                </a:lnTo>
                <a:lnTo>
                  <a:pt x="42" y="154"/>
                </a:lnTo>
                <a:lnTo>
                  <a:pt x="41" y="155"/>
                </a:lnTo>
                <a:lnTo>
                  <a:pt x="41" y="154"/>
                </a:lnTo>
                <a:lnTo>
                  <a:pt x="41" y="153"/>
                </a:lnTo>
                <a:lnTo>
                  <a:pt x="41" y="152"/>
                </a:lnTo>
                <a:lnTo>
                  <a:pt x="42" y="150"/>
                </a:lnTo>
                <a:lnTo>
                  <a:pt x="43" y="149"/>
                </a:lnTo>
                <a:lnTo>
                  <a:pt x="44" y="148"/>
                </a:lnTo>
                <a:lnTo>
                  <a:pt x="46" y="148"/>
                </a:lnTo>
                <a:lnTo>
                  <a:pt x="47" y="148"/>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33"/>
          <p:cNvSpPr>
            <a:spLocks noEditPoints="1"/>
          </p:cNvSpPr>
          <p:nvPr/>
        </p:nvSpPr>
        <p:spPr bwMode="auto">
          <a:xfrm>
            <a:off x="6213475" y="4078288"/>
            <a:ext cx="320675" cy="246063"/>
          </a:xfrm>
          <a:custGeom>
            <a:avLst/>
            <a:gdLst>
              <a:gd name="T0" fmla="*/ 82 w 202"/>
              <a:gd name="T1" fmla="*/ 85 h 155"/>
              <a:gd name="T2" fmla="*/ 68 w 202"/>
              <a:gd name="T3" fmla="*/ 86 h 155"/>
              <a:gd name="T4" fmla="*/ 61 w 202"/>
              <a:gd name="T5" fmla="*/ 90 h 155"/>
              <a:gd name="T6" fmla="*/ 58 w 202"/>
              <a:gd name="T7" fmla="*/ 98 h 155"/>
              <a:gd name="T8" fmla="*/ 58 w 202"/>
              <a:gd name="T9" fmla="*/ 107 h 155"/>
              <a:gd name="T10" fmla="*/ 53 w 202"/>
              <a:gd name="T11" fmla="*/ 110 h 155"/>
              <a:gd name="T12" fmla="*/ 46 w 202"/>
              <a:gd name="T13" fmla="*/ 110 h 155"/>
              <a:gd name="T14" fmla="*/ 36 w 202"/>
              <a:gd name="T15" fmla="*/ 114 h 155"/>
              <a:gd name="T16" fmla="*/ 32 w 202"/>
              <a:gd name="T17" fmla="*/ 120 h 155"/>
              <a:gd name="T18" fmla="*/ 25 w 202"/>
              <a:gd name="T19" fmla="*/ 121 h 155"/>
              <a:gd name="T20" fmla="*/ 19 w 202"/>
              <a:gd name="T21" fmla="*/ 115 h 155"/>
              <a:gd name="T22" fmla="*/ 14 w 202"/>
              <a:gd name="T23" fmla="*/ 110 h 155"/>
              <a:gd name="T24" fmla="*/ 10 w 202"/>
              <a:gd name="T25" fmla="*/ 106 h 155"/>
              <a:gd name="T26" fmla="*/ 4 w 202"/>
              <a:gd name="T27" fmla="*/ 97 h 155"/>
              <a:gd name="T28" fmla="*/ 1 w 202"/>
              <a:gd name="T29" fmla="*/ 90 h 155"/>
              <a:gd name="T30" fmla="*/ 0 w 202"/>
              <a:gd name="T31" fmla="*/ 81 h 155"/>
              <a:gd name="T32" fmla="*/ 6 w 202"/>
              <a:gd name="T33" fmla="*/ 73 h 155"/>
              <a:gd name="T34" fmla="*/ 21 w 202"/>
              <a:gd name="T35" fmla="*/ 59 h 155"/>
              <a:gd name="T36" fmla="*/ 26 w 202"/>
              <a:gd name="T37" fmla="*/ 53 h 155"/>
              <a:gd name="T38" fmla="*/ 31 w 202"/>
              <a:gd name="T39" fmla="*/ 43 h 155"/>
              <a:gd name="T40" fmla="*/ 36 w 202"/>
              <a:gd name="T41" fmla="*/ 30 h 155"/>
              <a:gd name="T42" fmla="*/ 41 w 202"/>
              <a:gd name="T43" fmla="*/ 16 h 155"/>
              <a:gd name="T44" fmla="*/ 49 w 202"/>
              <a:gd name="T45" fmla="*/ 9 h 155"/>
              <a:gd name="T46" fmla="*/ 61 w 202"/>
              <a:gd name="T47" fmla="*/ 2 h 155"/>
              <a:gd name="T48" fmla="*/ 73 w 202"/>
              <a:gd name="T49" fmla="*/ 0 h 155"/>
              <a:gd name="T50" fmla="*/ 89 w 202"/>
              <a:gd name="T51" fmla="*/ 3 h 155"/>
              <a:gd name="T52" fmla="*/ 106 w 202"/>
              <a:gd name="T53" fmla="*/ 4 h 155"/>
              <a:gd name="T54" fmla="*/ 123 w 202"/>
              <a:gd name="T55" fmla="*/ 2 h 155"/>
              <a:gd name="T56" fmla="*/ 134 w 202"/>
              <a:gd name="T57" fmla="*/ 5 h 155"/>
              <a:gd name="T58" fmla="*/ 144 w 202"/>
              <a:gd name="T59" fmla="*/ 4 h 155"/>
              <a:gd name="T60" fmla="*/ 156 w 202"/>
              <a:gd name="T61" fmla="*/ 9 h 155"/>
              <a:gd name="T62" fmla="*/ 166 w 202"/>
              <a:gd name="T63" fmla="*/ 12 h 155"/>
              <a:gd name="T64" fmla="*/ 176 w 202"/>
              <a:gd name="T65" fmla="*/ 18 h 155"/>
              <a:gd name="T66" fmla="*/ 184 w 202"/>
              <a:gd name="T67" fmla="*/ 13 h 155"/>
              <a:gd name="T68" fmla="*/ 180 w 202"/>
              <a:gd name="T69" fmla="*/ 25 h 155"/>
              <a:gd name="T70" fmla="*/ 184 w 202"/>
              <a:gd name="T71" fmla="*/ 35 h 155"/>
              <a:gd name="T72" fmla="*/ 190 w 202"/>
              <a:gd name="T73" fmla="*/ 42 h 155"/>
              <a:gd name="T74" fmla="*/ 194 w 202"/>
              <a:gd name="T75" fmla="*/ 47 h 155"/>
              <a:gd name="T76" fmla="*/ 199 w 202"/>
              <a:gd name="T77" fmla="*/ 52 h 155"/>
              <a:gd name="T78" fmla="*/ 202 w 202"/>
              <a:gd name="T79" fmla="*/ 57 h 155"/>
              <a:gd name="T80" fmla="*/ 201 w 202"/>
              <a:gd name="T81" fmla="*/ 61 h 155"/>
              <a:gd name="T82" fmla="*/ 200 w 202"/>
              <a:gd name="T83" fmla="*/ 64 h 155"/>
              <a:gd name="T84" fmla="*/ 197 w 202"/>
              <a:gd name="T85" fmla="*/ 68 h 155"/>
              <a:gd name="T86" fmla="*/ 192 w 202"/>
              <a:gd name="T87" fmla="*/ 64 h 155"/>
              <a:gd name="T88" fmla="*/ 188 w 202"/>
              <a:gd name="T89" fmla="*/ 64 h 155"/>
              <a:gd name="T90" fmla="*/ 184 w 202"/>
              <a:gd name="T91" fmla="*/ 62 h 155"/>
              <a:gd name="T92" fmla="*/ 173 w 202"/>
              <a:gd name="T93" fmla="*/ 63 h 155"/>
              <a:gd name="T94" fmla="*/ 164 w 202"/>
              <a:gd name="T95" fmla="*/ 61 h 155"/>
              <a:gd name="T96" fmla="*/ 151 w 202"/>
              <a:gd name="T97" fmla="*/ 64 h 155"/>
              <a:gd name="T98" fmla="*/ 142 w 202"/>
              <a:gd name="T99" fmla="*/ 73 h 155"/>
              <a:gd name="T100" fmla="*/ 133 w 202"/>
              <a:gd name="T101" fmla="*/ 77 h 155"/>
              <a:gd name="T102" fmla="*/ 115 w 202"/>
              <a:gd name="T103" fmla="*/ 79 h 155"/>
              <a:gd name="T104" fmla="*/ 94 w 202"/>
              <a:gd name="T105" fmla="*/ 85 h 155"/>
              <a:gd name="T106" fmla="*/ 49 w 202"/>
              <a:gd name="T107" fmla="*/ 147 h 155"/>
              <a:gd name="T108" fmla="*/ 49 w 202"/>
              <a:gd name="T109" fmla="*/ 143 h 155"/>
              <a:gd name="T110" fmla="*/ 53 w 202"/>
              <a:gd name="T111" fmla="*/ 141 h 155"/>
              <a:gd name="T112" fmla="*/ 54 w 202"/>
              <a:gd name="T113" fmla="*/ 142 h 155"/>
              <a:gd name="T114" fmla="*/ 53 w 202"/>
              <a:gd name="T115" fmla="*/ 147 h 155"/>
              <a:gd name="T116" fmla="*/ 49 w 202"/>
              <a:gd name="T117" fmla="*/ 152 h 155"/>
              <a:gd name="T118" fmla="*/ 42 w 202"/>
              <a:gd name="T119" fmla="*/ 154 h 155"/>
              <a:gd name="T120" fmla="*/ 41 w 202"/>
              <a:gd name="T121" fmla="*/ 152 h 155"/>
              <a:gd name="T122" fmla="*/ 46 w 202"/>
              <a:gd name="T123" fmla="*/ 148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02" h="155">
                <a:moveTo>
                  <a:pt x="93" y="85"/>
                </a:moveTo>
                <a:lnTo>
                  <a:pt x="90" y="85"/>
                </a:lnTo>
                <a:lnTo>
                  <a:pt x="85" y="85"/>
                </a:lnTo>
                <a:lnTo>
                  <a:pt x="82" y="85"/>
                </a:lnTo>
                <a:lnTo>
                  <a:pt x="78" y="86"/>
                </a:lnTo>
                <a:lnTo>
                  <a:pt x="75" y="85"/>
                </a:lnTo>
                <a:lnTo>
                  <a:pt x="71" y="86"/>
                </a:lnTo>
                <a:lnTo>
                  <a:pt x="68" y="86"/>
                </a:lnTo>
                <a:lnTo>
                  <a:pt x="64" y="86"/>
                </a:lnTo>
                <a:lnTo>
                  <a:pt x="62" y="88"/>
                </a:lnTo>
                <a:lnTo>
                  <a:pt x="61" y="89"/>
                </a:lnTo>
                <a:lnTo>
                  <a:pt x="61" y="90"/>
                </a:lnTo>
                <a:lnTo>
                  <a:pt x="61" y="91"/>
                </a:lnTo>
                <a:lnTo>
                  <a:pt x="60" y="93"/>
                </a:lnTo>
                <a:lnTo>
                  <a:pt x="58" y="96"/>
                </a:lnTo>
                <a:lnTo>
                  <a:pt x="58" y="98"/>
                </a:lnTo>
                <a:lnTo>
                  <a:pt x="58" y="100"/>
                </a:lnTo>
                <a:lnTo>
                  <a:pt x="58" y="104"/>
                </a:lnTo>
                <a:lnTo>
                  <a:pt x="60" y="107"/>
                </a:lnTo>
                <a:lnTo>
                  <a:pt x="58" y="107"/>
                </a:lnTo>
                <a:lnTo>
                  <a:pt x="58" y="110"/>
                </a:lnTo>
                <a:lnTo>
                  <a:pt x="56" y="110"/>
                </a:lnTo>
                <a:lnTo>
                  <a:pt x="54" y="110"/>
                </a:lnTo>
                <a:lnTo>
                  <a:pt x="53" y="110"/>
                </a:lnTo>
                <a:lnTo>
                  <a:pt x="53" y="111"/>
                </a:lnTo>
                <a:lnTo>
                  <a:pt x="51" y="111"/>
                </a:lnTo>
                <a:lnTo>
                  <a:pt x="50" y="110"/>
                </a:lnTo>
                <a:lnTo>
                  <a:pt x="46" y="110"/>
                </a:lnTo>
                <a:lnTo>
                  <a:pt x="43" y="109"/>
                </a:lnTo>
                <a:lnTo>
                  <a:pt x="40" y="110"/>
                </a:lnTo>
                <a:lnTo>
                  <a:pt x="37" y="112"/>
                </a:lnTo>
                <a:lnTo>
                  <a:pt x="36" y="114"/>
                </a:lnTo>
                <a:lnTo>
                  <a:pt x="36" y="115"/>
                </a:lnTo>
                <a:lnTo>
                  <a:pt x="35" y="118"/>
                </a:lnTo>
                <a:lnTo>
                  <a:pt x="33" y="119"/>
                </a:lnTo>
                <a:lnTo>
                  <a:pt x="32" y="120"/>
                </a:lnTo>
                <a:lnTo>
                  <a:pt x="31" y="121"/>
                </a:lnTo>
                <a:lnTo>
                  <a:pt x="29" y="122"/>
                </a:lnTo>
                <a:lnTo>
                  <a:pt x="27" y="122"/>
                </a:lnTo>
                <a:lnTo>
                  <a:pt x="25" y="121"/>
                </a:lnTo>
                <a:lnTo>
                  <a:pt x="22" y="120"/>
                </a:lnTo>
                <a:lnTo>
                  <a:pt x="21" y="119"/>
                </a:lnTo>
                <a:lnTo>
                  <a:pt x="20" y="118"/>
                </a:lnTo>
                <a:lnTo>
                  <a:pt x="19" y="115"/>
                </a:lnTo>
                <a:lnTo>
                  <a:pt x="18" y="114"/>
                </a:lnTo>
                <a:lnTo>
                  <a:pt x="18" y="113"/>
                </a:lnTo>
                <a:lnTo>
                  <a:pt x="17" y="111"/>
                </a:lnTo>
                <a:lnTo>
                  <a:pt x="14" y="110"/>
                </a:lnTo>
                <a:lnTo>
                  <a:pt x="13" y="109"/>
                </a:lnTo>
                <a:lnTo>
                  <a:pt x="12" y="107"/>
                </a:lnTo>
                <a:lnTo>
                  <a:pt x="12" y="107"/>
                </a:lnTo>
                <a:lnTo>
                  <a:pt x="10" y="106"/>
                </a:lnTo>
                <a:lnTo>
                  <a:pt x="7" y="105"/>
                </a:lnTo>
                <a:lnTo>
                  <a:pt x="6" y="103"/>
                </a:lnTo>
                <a:lnTo>
                  <a:pt x="5" y="100"/>
                </a:lnTo>
                <a:lnTo>
                  <a:pt x="4" y="97"/>
                </a:lnTo>
                <a:lnTo>
                  <a:pt x="3" y="96"/>
                </a:lnTo>
                <a:lnTo>
                  <a:pt x="3" y="93"/>
                </a:lnTo>
                <a:lnTo>
                  <a:pt x="1" y="92"/>
                </a:lnTo>
                <a:lnTo>
                  <a:pt x="1" y="90"/>
                </a:lnTo>
                <a:lnTo>
                  <a:pt x="0" y="88"/>
                </a:lnTo>
                <a:lnTo>
                  <a:pt x="0" y="85"/>
                </a:lnTo>
                <a:lnTo>
                  <a:pt x="0" y="83"/>
                </a:lnTo>
                <a:lnTo>
                  <a:pt x="0" y="81"/>
                </a:lnTo>
                <a:lnTo>
                  <a:pt x="0" y="79"/>
                </a:lnTo>
                <a:lnTo>
                  <a:pt x="0" y="77"/>
                </a:lnTo>
                <a:lnTo>
                  <a:pt x="3" y="75"/>
                </a:lnTo>
                <a:lnTo>
                  <a:pt x="6" y="73"/>
                </a:lnTo>
                <a:lnTo>
                  <a:pt x="12" y="68"/>
                </a:lnTo>
                <a:lnTo>
                  <a:pt x="15" y="64"/>
                </a:lnTo>
                <a:lnTo>
                  <a:pt x="19" y="61"/>
                </a:lnTo>
                <a:lnTo>
                  <a:pt x="21" y="59"/>
                </a:lnTo>
                <a:lnTo>
                  <a:pt x="24" y="55"/>
                </a:lnTo>
                <a:lnTo>
                  <a:pt x="25" y="55"/>
                </a:lnTo>
                <a:lnTo>
                  <a:pt x="26" y="53"/>
                </a:lnTo>
                <a:lnTo>
                  <a:pt x="26" y="53"/>
                </a:lnTo>
                <a:lnTo>
                  <a:pt x="26" y="52"/>
                </a:lnTo>
                <a:lnTo>
                  <a:pt x="28" y="47"/>
                </a:lnTo>
                <a:lnTo>
                  <a:pt x="31" y="45"/>
                </a:lnTo>
                <a:lnTo>
                  <a:pt x="31" y="43"/>
                </a:lnTo>
                <a:lnTo>
                  <a:pt x="33" y="39"/>
                </a:lnTo>
                <a:lnTo>
                  <a:pt x="35" y="35"/>
                </a:lnTo>
                <a:lnTo>
                  <a:pt x="36" y="32"/>
                </a:lnTo>
                <a:lnTo>
                  <a:pt x="36" y="30"/>
                </a:lnTo>
                <a:lnTo>
                  <a:pt x="37" y="28"/>
                </a:lnTo>
                <a:lnTo>
                  <a:pt x="39" y="24"/>
                </a:lnTo>
                <a:lnTo>
                  <a:pt x="40" y="20"/>
                </a:lnTo>
                <a:lnTo>
                  <a:pt x="41" y="16"/>
                </a:lnTo>
                <a:lnTo>
                  <a:pt x="43" y="13"/>
                </a:lnTo>
                <a:lnTo>
                  <a:pt x="44" y="12"/>
                </a:lnTo>
                <a:lnTo>
                  <a:pt x="46" y="11"/>
                </a:lnTo>
                <a:lnTo>
                  <a:pt x="49" y="9"/>
                </a:lnTo>
                <a:lnTo>
                  <a:pt x="54" y="6"/>
                </a:lnTo>
                <a:lnTo>
                  <a:pt x="56" y="4"/>
                </a:lnTo>
                <a:lnTo>
                  <a:pt x="58" y="3"/>
                </a:lnTo>
                <a:lnTo>
                  <a:pt x="61" y="2"/>
                </a:lnTo>
                <a:lnTo>
                  <a:pt x="64" y="0"/>
                </a:lnTo>
                <a:lnTo>
                  <a:pt x="70" y="0"/>
                </a:lnTo>
                <a:lnTo>
                  <a:pt x="73" y="0"/>
                </a:lnTo>
                <a:lnTo>
                  <a:pt x="73" y="0"/>
                </a:lnTo>
                <a:lnTo>
                  <a:pt x="77" y="0"/>
                </a:lnTo>
                <a:lnTo>
                  <a:pt x="82" y="2"/>
                </a:lnTo>
                <a:lnTo>
                  <a:pt x="85" y="2"/>
                </a:lnTo>
                <a:lnTo>
                  <a:pt x="89" y="3"/>
                </a:lnTo>
                <a:lnTo>
                  <a:pt x="93" y="4"/>
                </a:lnTo>
                <a:lnTo>
                  <a:pt x="98" y="4"/>
                </a:lnTo>
                <a:lnTo>
                  <a:pt x="101" y="4"/>
                </a:lnTo>
                <a:lnTo>
                  <a:pt x="106" y="4"/>
                </a:lnTo>
                <a:lnTo>
                  <a:pt x="111" y="3"/>
                </a:lnTo>
                <a:lnTo>
                  <a:pt x="115" y="2"/>
                </a:lnTo>
                <a:lnTo>
                  <a:pt x="119" y="2"/>
                </a:lnTo>
                <a:lnTo>
                  <a:pt x="123" y="2"/>
                </a:lnTo>
                <a:lnTo>
                  <a:pt x="126" y="3"/>
                </a:lnTo>
                <a:lnTo>
                  <a:pt x="128" y="4"/>
                </a:lnTo>
                <a:lnTo>
                  <a:pt x="130" y="5"/>
                </a:lnTo>
                <a:lnTo>
                  <a:pt x="134" y="5"/>
                </a:lnTo>
                <a:lnTo>
                  <a:pt x="136" y="5"/>
                </a:lnTo>
                <a:lnTo>
                  <a:pt x="139" y="5"/>
                </a:lnTo>
                <a:lnTo>
                  <a:pt x="141" y="4"/>
                </a:lnTo>
                <a:lnTo>
                  <a:pt x="144" y="4"/>
                </a:lnTo>
                <a:lnTo>
                  <a:pt x="147" y="5"/>
                </a:lnTo>
                <a:lnTo>
                  <a:pt x="149" y="5"/>
                </a:lnTo>
                <a:lnTo>
                  <a:pt x="152" y="6"/>
                </a:lnTo>
                <a:lnTo>
                  <a:pt x="156" y="9"/>
                </a:lnTo>
                <a:lnTo>
                  <a:pt x="159" y="10"/>
                </a:lnTo>
                <a:lnTo>
                  <a:pt x="163" y="11"/>
                </a:lnTo>
                <a:lnTo>
                  <a:pt x="164" y="13"/>
                </a:lnTo>
                <a:lnTo>
                  <a:pt x="166" y="12"/>
                </a:lnTo>
                <a:lnTo>
                  <a:pt x="168" y="14"/>
                </a:lnTo>
                <a:lnTo>
                  <a:pt x="170" y="17"/>
                </a:lnTo>
                <a:lnTo>
                  <a:pt x="173" y="18"/>
                </a:lnTo>
                <a:lnTo>
                  <a:pt x="176" y="18"/>
                </a:lnTo>
                <a:lnTo>
                  <a:pt x="177" y="16"/>
                </a:lnTo>
                <a:lnTo>
                  <a:pt x="179" y="14"/>
                </a:lnTo>
                <a:lnTo>
                  <a:pt x="182" y="13"/>
                </a:lnTo>
                <a:lnTo>
                  <a:pt x="184" y="13"/>
                </a:lnTo>
                <a:lnTo>
                  <a:pt x="184" y="14"/>
                </a:lnTo>
                <a:lnTo>
                  <a:pt x="182" y="18"/>
                </a:lnTo>
                <a:lnTo>
                  <a:pt x="182" y="21"/>
                </a:lnTo>
                <a:lnTo>
                  <a:pt x="180" y="25"/>
                </a:lnTo>
                <a:lnTo>
                  <a:pt x="180" y="27"/>
                </a:lnTo>
                <a:lnTo>
                  <a:pt x="182" y="30"/>
                </a:lnTo>
                <a:lnTo>
                  <a:pt x="183" y="33"/>
                </a:lnTo>
                <a:lnTo>
                  <a:pt x="184" y="35"/>
                </a:lnTo>
                <a:lnTo>
                  <a:pt x="185" y="38"/>
                </a:lnTo>
                <a:lnTo>
                  <a:pt x="185" y="40"/>
                </a:lnTo>
                <a:lnTo>
                  <a:pt x="186" y="42"/>
                </a:lnTo>
                <a:lnTo>
                  <a:pt x="190" y="42"/>
                </a:lnTo>
                <a:lnTo>
                  <a:pt x="193" y="41"/>
                </a:lnTo>
                <a:lnTo>
                  <a:pt x="194" y="42"/>
                </a:lnTo>
                <a:lnTo>
                  <a:pt x="195" y="45"/>
                </a:lnTo>
                <a:lnTo>
                  <a:pt x="194" y="47"/>
                </a:lnTo>
                <a:lnTo>
                  <a:pt x="193" y="48"/>
                </a:lnTo>
                <a:lnTo>
                  <a:pt x="192" y="49"/>
                </a:lnTo>
                <a:lnTo>
                  <a:pt x="194" y="50"/>
                </a:lnTo>
                <a:lnTo>
                  <a:pt x="199" y="52"/>
                </a:lnTo>
                <a:lnTo>
                  <a:pt x="200" y="53"/>
                </a:lnTo>
                <a:lnTo>
                  <a:pt x="201" y="55"/>
                </a:lnTo>
                <a:lnTo>
                  <a:pt x="202" y="56"/>
                </a:lnTo>
                <a:lnTo>
                  <a:pt x="202" y="57"/>
                </a:lnTo>
                <a:lnTo>
                  <a:pt x="199" y="57"/>
                </a:lnTo>
                <a:lnTo>
                  <a:pt x="199" y="57"/>
                </a:lnTo>
                <a:lnTo>
                  <a:pt x="200" y="60"/>
                </a:lnTo>
                <a:lnTo>
                  <a:pt x="201" y="61"/>
                </a:lnTo>
                <a:lnTo>
                  <a:pt x="202" y="62"/>
                </a:lnTo>
                <a:lnTo>
                  <a:pt x="201" y="63"/>
                </a:lnTo>
                <a:lnTo>
                  <a:pt x="200" y="64"/>
                </a:lnTo>
                <a:lnTo>
                  <a:pt x="200" y="64"/>
                </a:lnTo>
                <a:lnTo>
                  <a:pt x="199" y="67"/>
                </a:lnTo>
                <a:lnTo>
                  <a:pt x="199" y="67"/>
                </a:lnTo>
                <a:lnTo>
                  <a:pt x="198" y="67"/>
                </a:lnTo>
                <a:lnTo>
                  <a:pt x="197" y="68"/>
                </a:lnTo>
                <a:lnTo>
                  <a:pt x="195" y="68"/>
                </a:lnTo>
                <a:lnTo>
                  <a:pt x="194" y="68"/>
                </a:lnTo>
                <a:lnTo>
                  <a:pt x="193" y="67"/>
                </a:lnTo>
                <a:lnTo>
                  <a:pt x="192" y="64"/>
                </a:lnTo>
                <a:lnTo>
                  <a:pt x="191" y="63"/>
                </a:lnTo>
                <a:lnTo>
                  <a:pt x="188" y="62"/>
                </a:lnTo>
                <a:lnTo>
                  <a:pt x="187" y="62"/>
                </a:lnTo>
                <a:lnTo>
                  <a:pt x="188" y="64"/>
                </a:lnTo>
                <a:lnTo>
                  <a:pt x="188" y="66"/>
                </a:lnTo>
                <a:lnTo>
                  <a:pt x="186" y="66"/>
                </a:lnTo>
                <a:lnTo>
                  <a:pt x="185" y="64"/>
                </a:lnTo>
                <a:lnTo>
                  <a:pt x="184" y="62"/>
                </a:lnTo>
                <a:lnTo>
                  <a:pt x="182" y="61"/>
                </a:lnTo>
                <a:lnTo>
                  <a:pt x="178" y="62"/>
                </a:lnTo>
                <a:lnTo>
                  <a:pt x="176" y="63"/>
                </a:lnTo>
                <a:lnTo>
                  <a:pt x="173" y="63"/>
                </a:lnTo>
                <a:lnTo>
                  <a:pt x="172" y="62"/>
                </a:lnTo>
                <a:lnTo>
                  <a:pt x="171" y="61"/>
                </a:lnTo>
                <a:lnTo>
                  <a:pt x="168" y="60"/>
                </a:lnTo>
                <a:lnTo>
                  <a:pt x="164" y="61"/>
                </a:lnTo>
                <a:lnTo>
                  <a:pt x="159" y="61"/>
                </a:lnTo>
                <a:lnTo>
                  <a:pt x="157" y="62"/>
                </a:lnTo>
                <a:lnTo>
                  <a:pt x="154" y="63"/>
                </a:lnTo>
                <a:lnTo>
                  <a:pt x="151" y="64"/>
                </a:lnTo>
                <a:lnTo>
                  <a:pt x="148" y="67"/>
                </a:lnTo>
                <a:lnTo>
                  <a:pt x="145" y="69"/>
                </a:lnTo>
                <a:lnTo>
                  <a:pt x="143" y="71"/>
                </a:lnTo>
                <a:lnTo>
                  <a:pt x="142" y="73"/>
                </a:lnTo>
                <a:lnTo>
                  <a:pt x="140" y="73"/>
                </a:lnTo>
                <a:lnTo>
                  <a:pt x="139" y="74"/>
                </a:lnTo>
                <a:lnTo>
                  <a:pt x="136" y="76"/>
                </a:lnTo>
                <a:lnTo>
                  <a:pt x="133" y="77"/>
                </a:lnTo>
                <a:lnTo>
                  <a:pt x="128" y="77"/>
                </a:lnTo>
                <a:lnTo>
                  <a:pt x="122" y="78"/>
                </a:lnTo>
                <a:lnTo>
                  <a:pt x="118" y="79"/>
                </a:lnTo>
                <a:lnTo>
                  <a:pt x="115" y="79"/>
                </a:lnTo>
                <a:lnTo>
                  <a:pt x="111" y="81"/>
                </a:lnTo>
                <a:lnTo>
                  <a:pt x="104" y="83"/>
                </a:lnTo>
                <a:lnTo>
                  <a:pt x="99" y="84"/>
                </a:lnTo>
                <a:lnTo>
                  <a:pt x="94" y="85"/>
                </a:lnTo>
                <a:lnTo>
                  <a:pt x="93" y="85"/>
                </a:lnTo>
                <a:moveTo>
                  <a:pt x="47" y="148"/>
                </a:moveTo>
                <a:lnTo>
                  <a:pt x="48" y="147"/>
                </a:lnTo>
                <a:lnTo>
                  <a:pt x="49" y="147"/>
                </a:lnTo>
                <a:lnTo>
                  <a:pt x="49" y="146"/>
                </a:lnTo>
                <a:lnTo>
                  <a:pt x="48" y="145"/>
                </a:lnTo>
                <a:lnTo>
                  <a:pt x="48" y="143"/>
                </a:lnTo>
                <a:lnTo>
                  <a:pt x="49" y="143"/>
                </a:lnTo>
                <a:lnTo>
                  <a:pt x="50" y="143"/>
                </a:lnTo>
                <a:lnTo>
                  <a:pt x="50" y="142"/>
                </a:lnTo>
                <a:lnTo>
                  <a:pt x="51" y="142"/>
                </a:lnTo>
                <a:lnTo>
                  <a:pt x="53" y="141"/>
                </a:lnTo>
                <a:lnTo>
                  <a:pt x="54" y="141"/>
                </a:lnTo>
                <a:lnTo>
                  <a:pt x="54" y="141"/>
                </a:lnTo>
                <a:lnTo>
                  <a:pt x="54" y="142"/>
                </a:lnTo>
                <a:lnTo>
                  <a:pt x="54" y="142"/>
                </a:lnTo>
                <a:lnTo>
                  <a:pt x="54" y="143"/>
                </a:lnTo>
                <a:lnTo>
                  <a:pt x="51" y="145"/>
                </a:lnTo>
                <a:lnTo>
                  <a:pt x="51" y="146"/>
                </a:lnTo>
                <a:lnTo>
                  <a:pt x="53" y="147"/>
                </a:lnTo>
                <a:lnTo>
                  <a:pt x="53" y="148"/>
                </a:lnTo>
                <a:lnTo>
                  <a:pt x="51" y="149"/>
                </a:lnTo>
                <a:lnTo>
                  <a:pt x="49" y="150"/>
                </a:lnTo>
                <a:lnTo>
                  <a:pt x="49" y="152"/>
                </a:lnTo>
                <a:lnTo>
                  <a:pt x="48" y="152"/>
                </a:lnTo>
                <a:lnTo>
                  <a:pt x="46" y="152"/>
                </a:lnTo>
                <a:lnTo>
                  <a:pt x="43" y="153"/>
                </a:lnTo>
                <a:lnTo>
                  <a:pt x="42" y="154"/>
                </a:lnTo>
                <a:lnTo>
                  <a:pt x="41" y="155"/>
                </a:lnTo>
                <a:lnTo>
                  <a:pt x="41" y="154"/>
                </a:lnTo>
                <a:lnTo>
                  <a:pt x="41" y="153"/>
                </a:lnTo>
                <a:lnTo>
                  <a:pt x="41" y="152"/>
                </a:lnTo>
                <a:lnTo>
                  <a:pt x="42" y="150"/>
                </a:lnTo>
                <a:lnTo>
                  <a:pt x="43" y="149"/>
                </a:lnTo>
                <a:lnTo>
                  <a:pt x="44" y="148"/>
                </a:lnTo>
                <a:lnTo>
                  <a:pt x="46" y="148"/>
                </a:lnTo>
                <a:lnTo>
                  <a:pt x="47" y="148"/>
                </a:lnTo>
              </a:path>
            </a:pathLst>
          </a:custGeom>
          <a:solidFill>
            <a:schemeClr val="bg1"/>
          </a:solidFill>
          <a:ln w="1588">
            <a:solidFill>
              <a:schemeClr val="tx2">
                <a:lumMod val="40000"/>
                <a:lumOff val="60000"/>
              </a:schemeClr>
            </a:solidFill>
            <a:prstDash val="solid"/>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36" name="Freeform 34"/>
          <p:cNvSpPr>
            <a:spLocks/>
          </p:cNvSpPr>
          <p:nvPr/>
        </p:nvSpPr>
        <p:spPr bwMode="auto">
          <a:xfrm>
            <a:off x="5527675" y="2943225"/>
            <a:ext cx="573088" cy="639763"/>
          </a:xfrm>
          <a:custGeom>
            <a:avLst/>
            <a:gdLst>
              <a:gd name="T0" fmla="*/ 298 w 361"/>
              <a:gd name="T1" fmla="*/ 235 h 403"/>
              <a:gd name="T2" fmla="*/ 299 w 361"/>
              <a:gd name="T3" fmla="*/ 245 h 403"/>
              <a:gd name="T4" fmla="*/ 289 w 361"/>
              <a:gd name="T5" fmla="*/ 259 h 403"/>
              <a:gd name="T6" fmla="*/ 277 w 361"/>
              <a:gd name="T7" fmla="*/ 265 h 403"/>
              <a:gd name="T8" fmla="*/ 259 w 361"/>
              <a:gd name="T9" fmla="*/ 278 h 403"/>
              <a:gd name="T10" fmla="*/ 248 w 361"/>
              <a:gd name="T11" fmla="*/ 295 h 403"/>
              <a:gd name="T12" fmla="*/ 241 w 361"/>
              <a:gd name="T13" fmla="*/ 316 h 403"/>
              <a:gd name="T14" fmla="*/ 238 w 361"/>
              <a:gd name="T15" fmla="*/ 324 h 403"/>
              <a:gd name="T16" fmla="*/ 224 w 361"/>
              <a:gd name="T17" fmla="*/ 334 h 403"/>
              <a:gd name="T18" fmla="*/ 213 w 361"/>
              <a:gd name="T19" fmla="*/ 357 h 403"/>
              <a:gd name="T20" fmla="*/ 194 w 361"/>
              <a:gd name="T21" fmla="*/ 358 h 403"/>
              <a:gd name="T22" fmla="*/ 181 w 361"/>
              <a:gd name="T23" fmla="*/ 360 h 403"/>
              <a:gd name="T24" fmla="*/ 169 w 361"/>
              <a:gd name="T25" fmla="*/ 367 h 403"/>
              <a:gd name="T26" fmla="*/ 157 w 361"/>
              <a:gd name="T27" fmla="*/ 372 h 403"/>
              <a:gd name="T28" fmla="*/ 143 w 361"/>
              <a:gd name="T29" fmla="*/ 386 h 403"/>
              <a:gd name="T30" fmla="*/ 127 w 361"/>
              <a:gd name="T31" fmla="*/ 394 h 403"/>
              <a:gd name="T32" fmla="*/ 111 w 361"/>
              <a:gd name="T33" fmla="*/ 389 h 403"/>
              <a:gd name="T34" fmla="*/ 98 w 361"/>
              <a:gd name="T35" fmla="*/ 398 h 403"/>
              <a:gd name="T36" fmla="*/ 70 w 361"/>
              <a:gd name="T37" fmla="*/ 400 h 403"/>
              <a:gd name="T38" fmla="*/ 46 w 361"/>
              <a:gd name="T39" fmla="*/ 390 h 403"/>
              <a:gd name="T40" fmla="*/ 23 w 361"/>
              <a:gd name="T41" fmla="*/ 388 h 403"/>
              <a:gd name="T42" fmla="*/ 11 w 361"/>
              <a:gd name="T43" fmla="*/ 379 h 403"/>
              <a:gd name="T44" fmla="*/ 11 w 361"/>
              <a:gd name="T45" fmla="*/ 364 h 403"/>
              <a:gd name="T46" fmla="*/ 4 w 361"/>
              <a:gd name="T47" fmla="*/ 334 h 403"/>
              <a:gd name="T48" fmla="*/ 4 w 361"/>
              <a:gd name="T49" fmla="*/ 309 h 403"/>
              <a:gd name="T50" fmla="*/ 4 w 361"/>
              <a:gd name="T51" fmla="*/ 285 h 403"/>
              <a:gd name="T52" fmla="*/ 5 w 361"/>
              <a:gd name="T53" fmla="*/ 252 h 403"/>
              <a:gd name="T54" fmla="*/ 5 w 361"/>
              <a:gd name="T55" fmla="*/ 221 h 403"/>
              <a:gd name="T56" fmla="*/ 1 w 361"/>
              <a:gd name="T57" fmla="*/ 196 h 403"/>
              <a:gd name="T58" fmla="*/ 10 w 361"/>
              <a:gd name="T59" fmla="*/ 171 h 403"/>
              <a:gd name="T60" fmla="*/ 19 w 361"/>
              <a:gd name="T61" fmla="*/ 135 h 403"/>
              <a:gd name="T62" fmla="*/ 23 w 361"/>
              <a:gd name="T63" fmla="*/ 107 h 403"/>
              <a:gd name="T64" fmla="*/ 33 w 361"/>
              <a:gd name="T65" fmla="*/ 87 h 403"/>
              <a:gd name="T66" fmla="*/ 62 w 361"/>
              <a:gd name="T67" fmla="*/ 86 h 403"/>
              <a:gd name="T68" fmla="*/ 89 w 361"/>
              <a:gd name="T69" fmla="*/ 87 h 403"/>
              <a:gd name="T70" fmla="*/ 115 w 361"/>
              <a:gd name="T71" fmla="*/ 79 h 403"/>
              <a:gd name="T72" fmla="*/ 125 w 361"/>
              <a:gd name="T73" fmla="*/ 72 h 403"/>
              <a:gd name="T74" fmla="*/ 129 w 361"/>
              <a:gd name="T75" fmla="*/ 58 h 403"/>
              <a:gd name="T76" fmla="*/ 136 w 361"/>
              <a:gd name="T77" fmla="*/ 37 h 403"/>
              <a:gd name="T78" fmla="*/ 157 w 361"/>
              <a:gd name="T79" fmla="*/ 24 h 403"/>
              <a:gd name="T80" fmla="*/ 169 w 361"/>
              <a:gd name="T81" fmla="*/ 6 h 403"/>
              <a:gd name="T82" fmla="*/ 181 w 361"/>
              <a:gd name="T83" fmla="*/ 5 h 403"/>
              <a:gd name="T84" fmla="*/ 206 w 361"/>
              <a:gd name="T85" fmla="*/ 9 h 403"/>
              <a:gd name="T86" fmla="*/ 238 w 361"/>
              <a:gd name="T87" fmla="*/ 22 h 403"/>
              <a:gd name="T88" fmla="*/ 255 w 361"/>
              <a:gd name="T89" fmla="*/ 34 h 403"/>
              <a:gd name="T90" fmla="*/ 280 w 361"/>
              <a:gd name="T91" fmla="*/ 51 h 403"/>
              <a:gd name="T92" fmla="*/ 295 w 361"/>
              <a:gd name="T93" fmla="*/ 51 h 403"/>
              <a:gd name="T94" fmla="*/ 316 w 361"/>
              <a:gd name="T95" fmla="*/ 52 h 403"/>
              <a:gd name="T96" fmla="*/ 334 w 361"/>
              <a:gd name="T97" fmla="*/ 60 h 403"/>
              <a:gd name="T98" fmla="*/ 343 w 361"/>
              <a:gd name="T99" fmla="*/ 79 h 403"/>
              <a:gd name="T100" fmla="*/ 352 w 361"/>
              <a:gd name="T101" fmla="*/ 98 h 403"/>
              <a:gd name="T102" fmla="*/ 360 w 361"/>
              <a:gd name="T103" fmla="*/ 117 h 403"/>
              <a:gd name="T104" fmla="*/ 350 w 361"/>
              <a:gd name="T105" fmla="*/ 131 h 403"/>
              <a:gd name="T106" fmla="*/ 352 w 361"/>
              <a:gd name="T107" fmla="*/ 161 h 403"/>
              <a:gd name="T108" fmla="*/ 352 w 361"/>
              <a:gd name="T109" fmla="*/ 185 h 403"/>
              <a:gd name="T110" fmla="*/ 334 w 361"/>
              <a:gd name="T111" fmla="*/ 201 h 403"/>
              <a:gd name="T112" fmla="*/ 323 w 361"/>
              <a:gd name="T113" fmla="*/ 211 h 403"/>
              <a:gd name="T114" fmla="*/ 308 w 361"/>
              <a:gd name="T115" fmla="*/ 218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61" h="403">
                <a:moveTo>
                  <a:pt x="300" y="225"/>
                </a:moveTo>
                <a:lnTo>
                  <a:pt x="299" y="228"/>
                </a:lnTo>
                <a:lnTo>
                  <a:pt x="299" y="230"/>
                </a:lnTo>
                <a:lnTo>
                  <a:pt x="300" y="233"/>
                </a:lnTo>
                <a:lnTo>
                  <a:pt x="300" y="235"/>
                </a:lnTo>
                <a:lnTo>
                  <a:pt x="299" y="235"/>
                </a:lnTo>
                <a:lnTo>
                  <a:pt x="298" y="235"/>
                </a:lnTo>
                <a:lnTo>
                  <a:pt x="298" y="236"/>
                </a:lnTo>
                <a:lnTo>
                  <a:pt x="298" y="236"/>
                </a:lnTo>
                <a:lnTo>
                  <a:pt x="299" y="238"/>
                </a:lnTo>
                <a:lnTo>
                  <a:pt x="300" y="239"/>
                </a:lnTo>
                <a:lnTo>
                  <a:pt x="301" y="242"/>
                </a:lnTo>
                <a:lnTo>
                  <a:pt x="301" y="244"/>
                </a:lnTo>
                <a:lnTo>
                  <a:pt x="299" y="245"/>
                </a:lnTo>
                <a:lnTo>
                  <a:pt x="298" y="245"/>
                </a:lnTo>
                <a:lnTo>
                  <a:pt x="295" y="247"/>
                </a:lnTo>
                <a:lnTo>
                  <a:pt x="296" y="250"/>
                </a:lnTo>
                <a:lnTo>
                  <a:pt x="296" y="252"/>
                </a:lnTo>
                <a:lnTo>
                  <a:pt x="294" y="256"/>
                </a:lnTo>
                <a:lnTo>
                  <a:pt x="292" y="258"/>
                </a:lnTo>
                <a:lnTo>
                  <a:pt x="289" y="259"/>
                </a:lnTo>
                <a:lnTo>
                  <a:pt x="286" y="260"/>
                </a:lnTo>
                <a:lnTo>
                  <a:pt x="284" y="259"/>
                </a:lnTo>
                <a:lnTo>
                  <a:pt x="281" y="260"/>
                </a:lnTo>
                <a:lnTo>
                  <a:pt x="280" y="260"/>
                </a:lnTo>
                <a:lnTo>
                  <a:pt x="278" y="260"/>
                </a:lnTo>
                <a:lnTo>
                  <a:pt x="278" y="262"/>
                </a:lnTo>
                <a:lnTo>
                  <a:pt x="277" y="265"/>
                </a:lnTo>
                <a:lnTo>
                  <a:pt x="276" y="266"/>
                </a:lnTo>
                <a:lnTo>
                  <a:pt x="273" y="268"/>
                </a:lnTo>
                <a:lnTo>
                  <a:pt x="271" y="271"/>
                </a:lnTo>
                <a:lnTo>
                  <a:pt x="269" y="273"/>
                </a:lnTo>
                <a:lnTo>
                  <a:pt x="264" y="274"/>
                </a:lnTo>
                <a:lnTo>
                  <a:pt x="262" y="276"/>
                </a:lnTo>
                <a:lnTo>
                  <a:pt x="259" y="278"/>
                </a:lnTo>
                <a:lnTo>
                  <a:pt x="257" y="280"/>
                </a:lnTo>
                <a:lnTo>
                  <a:pt x="256" y="282"/>
                </a:lnTo>
                <a:lnTo>
                  <a:pt x="256" y="285"/>
                </a:lnTo>
                <a:lnTo>
                  <a:pt x="252" y="287"/>
                </a:lnTo>
                <a:lnTo>
                  <a:pt x="249" y="290"/>
                </a:lnTo>
                <a:lnTo>
                  <a:pt x="248" y="293"/>
                </a:lnTo>
                <a:lnTo>
                  <a:pt x="248" y="295"/>
                </a:lnTo>
                <a:lnTo>
                  <a:pt x="246" y="297"/>
                </a:lnTo>
                <a:lnTo>
                  <a:pt x="243" y="301"/>
                </a:lnTo>
                <a:lnTo>
                  <a:pt x="242" y="304"/>
                </a:lnTo>
                <a:lnTo>
                  <a:pt x="241" y="308"/>
                </a:lnTo>
                <a:lnTo>
                  <a:pt x="239" y="311"/>
                </a:lnTo>
                <a:lnTo>
                  <a:pt x="239" y="314"/>
                </a:lnTo>
                <a:lnTo>
                  <a:pt x="241" y="316"/>
                </a:lnTo>
                <a:lnTo>
                  <a:pt x="243" y="318"/>
                </a:lnTo>
                <a:lnTo>
                  <a:pt x="246" y="319"/>
                </a:lnTo>
                <a:lnTo>
                  <a:pt x="249" y="321"/>
                </a:lnTo>
                <a:lnTo>
                  <a:pt x="248" y="323"/>
                </a:lnTo>
                <a:lnTo>
                  <a:pt x="243" y="324"/>
                </a:lnTo>
                <a:lnTo>
                  <a:pt x="241" y="324"/>
                </a:lnTo>
                <a:lnTo>
                  <a:pt x="238" y="324"/>
                </a:lnTo>
                <a:lnTo>
                  <a:pt x="236" y="325"/>
                </a:lnTo>
                <a:lnTo>
                  <a:pt x="234" y="324"/>
                </a:lnTo>
                <a:lnTo>
                  <a:pt x="230" y="324"/>
                </a:lnTo>
                <a:lnTo>
                  <a:pt x="229" y="325"/>
                </a:lnTo>
                <a:lnTo>
                  <a:pt x="228" y="329"/>
                </a:lnTo>
                <a:lnTo>
                  <a:pt x="227" y="331"/>
                </a:lnTo>
                <a:lnTo>
                  <a:pt x="224" y="334"/>
                </a:lnTo>
                <a:lnTo>
                  <a:pt x="224" y="337"/>
                </a:lnTo>
                <a:lnTo>
                  <a:pt x="222" y="341"/>
                </a:lnTo>
                <a:lnTo>
                  <a:pt x="221" y="345"/>
                </a:lnTo>
                <a:lnTo>
                  <a:pt x="219" y="348"/>
                </a:lnTo>
                <a:lnTo>
                  <a:pt x="216" y="352"/>
                </a:lnTo>
                <a:lnTo>
                  <a:pt x="215" y="354"/>
                </a:lnTo>
                <a:lnTo>
                  <a:pt x="213" y="357"/>
                </a:lnTo>
                <a:lnTo>
                  <a:pt x="209" y="357"/>
                </a:lnTo>
                <a:lnTo>
                  <a:pt x="207" y="357"/>
                </a:lnTo>
                <a:lnTo>
                  <a:pt x="203" y="358"/>
                </a:lnTo>
                <a:lnTo>
                  <a:pt x="201" y="359"/>
                </a:lnTo>
                <a:lnTo>
                  <a:pt x="199" y="358"/>
                </a:lnTo>
                <a:lnTo>
                  <a:pt x="197" y="358"/>
                </a:lnTo>
                <a:lnTo>
                  <a:pt x="194" y="358"/>
                </a:lnTo>
                <a:lnTo>
                  <a:pt x="192" y="357"/>
                </a:lnTo>
                <a:lnTo>
                  <a:pt x="190" y="357"/>
                </a:lnTo>
                <a:lnTo>
                  <a:pt x="187" y="357"/>
                </a:lnTo>
                <a:lnTo>
                  <a:pt x="187" y="359"/>
                </a:lnTo>
                <a:lnTo>
                  <a:pt x="185" y="360"/>
                </a:lnTo>
                <a:lnTo>
                  <a:pt x="184" y="359"/>
                </a:lnTo>
                <a:lnTo>
                  <a:pt x="181" y="360"/>
                </a:lnTo>
                <a:lnTo>
                  <a:pt x="180" y="362"/>
                </a:lnTo>
                <a:lnTo>
                  <a:pt x="178" y="361"/>
                </a:lnTo>
                <a:lnTo>
                  <a:pt x="176" y="362"/>
                </a:lnTo>
                <a:lnTo>
                  <a:pt x="174" y="365"/>
                </a:lnTo>
                <a:lnTo>
                  <a:pt x="173" y="365"/>
                </a:lnTo>
                <a:lnTo>
                  <a:pt x="171" y="366"/>
                </a:lnTo>
                <a:lnTo>
                  <a:pt x="169" y="367"/>
                </a:lnTo>
                <a:lnTo>
                  <a:pt x="167" y="366"/>
                </a:lnTo>
                <a:lnTo>
                  <a:pt x="165" y="366"/>
                </a:lnTo>
                <a:lnTo>
                  <a:pt x="163" y="368"/>
                </a:lnTo>
                <a:lnTo>
                  <a:pt x="161" y="368"/>
                </a:lnTo>
                <a:lnTo>
                  <a:pt x="158" y="369"/>
                </a:lnTo>
                <a:lnTo>
                  <a:pt x="158" y="372"/>
                </a:lnTo>
                <a:lnTo>
                  <a:pt x="157" y="372"/>
                </a:lnTo>
                <a:lnTo>
                  <a:pt x="157" y="374"/>
                </a:lnTo>
                <a:lnTo>
                  <a:pt x="155" y="376"/>
                </a:lnTo>
                <a:lnTo>
                  <a:pt x="152" y="377"/>
                </a:lnTo>
                <a:lnTo>
                  <a:pt x="150" y="379"/>
                </a:lnTo>
                <a:lnTo>
                  <a:pt x="144" y="383"/>
                </a:lnTo>
                <a:lnTo>
                  <a:pt x="143" y="384"/>
                </a:lnTo>
                <a:lnTo>
                  <a:pt x="143" y="386"/>
                </a:lnTo>
                <a:lnTo>
                  <a:pt x="138" y="387"/>
                </a:lnTo>
                <a:lnTo>
                  <a:pt x="136" y="387"/>
                </a:lnTo>
                <a:lnTo>
                  <a:pt x="135" y="386"/>
                </a:lnTo>
                <a:lnTo>
                  <a:pt x="133" y="386"/>
                </a:lnTo>
                <a:lnTo>
                  <a:pt x="130" y="388"/>
                </a:lnTo>
                <a:lnTo>
                  <a:pt x="129" y="391"/>
                </a:lnTo>
                <a:lnTo>
                  <a:pt x="127" y="394"/>
                </a:lnTo>
                <a:lnTo>
                  <a:pt x="125" y="395"/>
                </a:lnTo>
                <a:lnTo>
                  <a:pt x="120" y="395"/>
                </a:lnTo>
                <a:lnTo>
                  <a:pt x="118" y="394"/>
                </a:lnTo>
                <a:lnTo>
                  <a:pt x="116" y="391"/>
                </a:lnTo>
                <a:lnTo>
                  <a:pt x="116" y="390"/>
                </a:lnTo>
                <a:lnTo>
                  <a:pt x="114" y="389"/>
                </a:lnTo>
                <a:lnTo>
                  <a:pt x="111" y="389"/>
                </a:lnTo>
                <a:lnTo>
                  <a:pt x="111" y="390"/>
                </a:lnTo>
                <a:lnTo>
                  <a:pt x="107" y="391"/>
                </a:lnTo>
                <a:lnTo>
                  <a:pt x="104" y="394"/>
                </a:lnTo>
                <a:lnTo>
                  <a:pt x="101" y="395"/>
                </a:lnTo>
                <a:lnTo>
                  <a:pt x="100" y="395"/>
                </a:lnTo>
                <a:lnTo>
                  <a:pt x="99" y="396"/>
                </a:lnTo>
                <a:lnTo>
                  <a:pt x="98" y="398"/>
                </a:lnTo>
                <a:lnTo>
                  <a:pt x="95" y="400"/>
                </a:lnTo>
                <a:lnTo>
                  <a:pt x="91" y="401"/>
                </a:lnTo>
                <a:lnTo>
                  <a:pt x="85" y="402"/>
                </a:lnTo>
                <a:lnTo>
                  <a:pt x="80" y="403"/>
                </a:lnTo>
                <a:lnTo>
                  <a:pt x="78" y="402"/>
                </a:lnTo>
                <a:lnTo>
                  <a:pt x="75" y="401"/>
                </a:lnTo>
                <a:lnTo>
                  <a:pt x="70" y="400"/>
                </a:lnTo>
                <a:lnTo>
                  <a:pt x="65" y="398"/>
                </a:lnTo>
                <a:lnTo>
                  <a:pt x="61" y="396"/>
                </a:lnTo>
                <a:lnTo>
                  <a:pt x="57" y="395"/>
                </a:lnTo>
                <a:lnTo>
                  <a:pt x="55" y="394"/>
                </a:lnTo>
                <a:lnTo>
                  <a:pt x="50" y="393"/>
                </a:lnTo>
                <a:lnTo>
                  <a:pt x="48" y="391"/>
                </a:lnTo>
                <a:lnTo>
                  <a:pt x="46" y="390"/>
                </a:lnTo>
                <a:lnTo>
                  <a:pt x="43" y="389"/>
                </a:lnTo>
                <a:lnTo>
                  <a:pt x="41" y="388"/>
                </a:lnTo>
                <a:lnTo>
                  <a:pt x="37" y="388"/>
                </a:lnTo>
                <a:lnTo>
                  <a:pt x="34" y="389"/>
                </a:lnTo>
                <a:lnTo>
                  <a:pt x="29" y="389"/>
                </a:lnTo>
                <a:lnTo>
                  <a:pt x="26" y="389"/>
                </a:lnTo>
                <a:lnTo>
                  <a:pt x="23" y="388"/>
                </a:lnTo>
                <a:lnTo>
                  <a:pt x="21" y="388"/>
                </a:lnTo>
                <a:lnTo>
                  <a:pt x="19" y="388"/>
                </a:lnTo>
                <a:lnTo>
                  <a:pt x="15" y="388"/>
                </a:lnTo>
                <a:lnTo>
                  <a:pt x="14" y="387"/>
                </a:lnTo>
                <a:lnTo>
                  <a:pt x="13" y="384"/>
                </a:lnTo>
                <a:lnTo>
                  <a:pt x="12" y="381"/>
                </a:lnTo>
                <a:lnTo>
                  <a:pt x="11" y="379"/>
                </a:lnTo>
                <a:lnTo>
                  <a:pt x="11" y="377"/>
                </a:lnTo>
                <a:lnTo>
                  <a:pt x="10" y="374"/>
                </a:lnTo>
                <a:lnTo>
                  <a:pt x="8" y="371"/>
                </a:lnTo>
                <a:lnTo>
                  <a:pt x="10" y="368"/>
                </a:lnTo>
                <a:lnTo>
                  <a:pt x="10" y="366"/>
                </a:lnTo>
                <a:lnTo>
                  <a:pt x="11" y="365"/>
                </a:lnTo>
                <a:lnTo>
                  <a:pt x="11" y="364"/>
                </a:lnTo>
                <a:lnTo>
                  <a:pt x="10" y="360"/>
                </a:lnTo>
                <a:lnTo>
                  <a:pt x="10" y="355"/>
                </a:lnTo>
                <a:lnTo>
                  <a:pt x="8" y="351"/>
                </a:lnTo>
                <a:lnTo>
                  <a:pt x="7" y="345"/>
                </a:lnTo>
                <a:lnTo>
                  <a:pt x="6" y="341"/>
                </a:lnTo>
                <a:lnTo>
                  <a:pt x="6" y="337"/>
                </a:lnTo>
                <a:lnTo>
                  <a:pt x="4" y="334"/>
                </a:lnTo>
                <a:lnTo>
                  <a:pt x="4" y="331"/>
                </a:lnTo>
                <a:lnTo>
                  <a:pt x="3" y="328"/>
                </a:lnTo>
                <a:lnTo>
                  <a:pt x="3" y="323"/>
                </a:lnTo>
                <a:lnTo>
                  <a:pt x="4" y="319"/>
                </a:lnTo>
                <a:lnTo>
                  <a:pt x="4" y="318"/>
                </a:lnTo>
                <a:lnTo>
                  <a:pt x="4" y="314"/>
                </a:lnTo>
                <a:lnTo>
                  <a:pt x="4" y="309"/>
                </a:lnTo>
                <a:lnTo>
                  <a:pt x="4" y="304"/>
                </a:lnTo>
                <a:lnTo>
                  <a:pt x="3" y="300"/>
                </a:lnTo>
                <a:lnTo>
                  <a:pt x="3" y="297"/>
                </a:lnTo>
                <a:lnTo>
                  <a:pt x="3" y="296"/>
                </a:lnTo>
                <a:lnTo>
                  <a:pt x="3" y="292"/>
                </a:lnTo>
                <a:lnTo>
                  <a:pt x="3" y="288"/>
                </a:lnTo>
                <a:lnTo>
                  <a:pt x="4" y="285"/>
                </a:lnTo>
                <a:lnTo>
                  <a:pt x="5" y="280"/>
                </a:lnTo>
                <a:lnTo>
                  <a:pt x="5" y="275"/>
                </a:lnTo>
                <a:lnTo>
                  <a:pt x="5" y="269"/>
                </a:lnTo>
                <a:lnTo>
                  <a:pt x="5" y="265"/>
                </a:lnTo>
                <a:lnTo>
                  <a:pt x="5" y="260"/>
                </a:lnTo>
                <a:lnTo>
                  <a:pt x="5" y="257"/>
                </a:lnTo>
                <a:lnTo>
                  <a:pt x="5" y="252"/>
                </a:lnTo>
                <a:lnTo>
                  <a:pt x="5" y="246"/>
                </a:lnTo>
                <a:lnTo>
                  <a:pt x="5" y="243"/>
                </a:lnTo>
                <a:lnTo>
                  <a:pt x="5" y="240"/>
                </a:lnTo>
                <a:lnTo>
                  <a:pt x="6" y="232"/>
                </a:lnTo>
                <a:lnTo>
                  <a:pt x="6" y="225"/>
                </a:lnTo>
                <a:lnTo>
                  <a:pt x="6" y="223"/>
                </a:lnTo>
                <a:lnTo>
                  <a:pt x="5" y="221"/>
                </a:lnTo>
                <a:lnTo>
                  <a:pt x="4" y="216"/>
                </a:lnTo>
                <a:lnTo>
                  <a:pt x="3" y="211"/>
                </a:lnTo>
                <a:lnTo>
                  <a:pt x="1" y="208"/>
                </a:lnTo>
                <a:lnTo>
                  <a:pt x="0" y="204"/>
                </a:lnTo>
                <a:lnTo>
                  <a:pt x="0" y="202"/>
                </a:lnTo>
                <a:lnTo>
                  <a:pt x="1" y="200"/>
                </a:lnTo>
                <a:lnTo>
                  <a:pt x="1" y="196"/>
                </a:lnTo>
                <a:lnTo>
                  <a:pt x="3" y="193"/>
                </a:lnTo>
                <a:lnTo>
                  <a:pt x="3" y="187"/>
                </a:lnTo>
                <a:lnTo>
                  <a:pt x="5" y="182"/>
                </a:lnTo>
                <a:lnTo>
                  <a:pt x="6" y="178"/>
                </a:lnTo>
                <a:lnTo>
                  <a:pt x="7" y="175"/>
                </a:lnTo>
                <a:lnTo>
                  <a:pt x="8" y="174"/>
                </a:lnTo>
                <a:lnTo>
                  <a:pt x="10" y="171"/>
                </a:lnTo>
                <a:lnTo>
                  <a:pt x="11" y="165"/>
                </a:lnTo>
                <a:lnTo>
                  <a:pt x="12" y="163"/>
                </a:lnTo>
                <a:lnTo>
                  <a:pt x="12" y="159"/>
                </a:lnTo>
                <a:lnTo>
                  <a:pt x="14" y="152"/>
                </a:lnTo>
                <a:lnTo>
                  <a:pt x="15" y="146"/>
                </a:lnTo>
                <a:lnTo>
                  <a:pt x="18" y="141"/>
                </a:lnTo>
                <a:lnTo>
                  <a:pt x="19" y="135"/>
                </a:lnTo>
                <a:lnTo>
                  <a:pt x="20" y="130"/>
                </a:lnTo>
                <a:lnTo>
                  <a:pt x="21" y="124"/>
                </a:lnTo>
                <a:lnTo>
                  <a:pt x="21" y="123"/>
                </a:lnTo>
                <a:lnTo>
                  <a:pt x="22" y="117"/>
                </a:lnTo>
                <a:lnTo>
                  <a:pt x="23" y="114"/>
                </a:lnTo>
                <a:lnTo>
                  <a:pt x="23" y="110"/>
                </a:lnTo>
                <a:lnTo>
                  <a:pt x="23" y="107"/>
                </a:lnTo>
                <a:lnTo>
                  <a:pt x="23" y="107"/>
                </a:lnTo>
                <a:lnTo>
                  <a:pt x="22" y="104"/>
                </a:lnTo>
                <a:lnTo>
                  <a:pt x="23" y="100"/>
                </a:lnTo>
                <a:lnTo>
                  <a:pt x="25" y="99"/>
                </a:lnTo>
                <a:lnTo>
                  <a:pt x="28" y="93"/>
                </a:lnTo>
                <a:lnTo>
                  <a:pt x="30" y="89"/>
                </a:lnTo>
                <a:lnTo>
                  <a:pt x="33" y="87"/>
                </a:lnTo>
                <a:lnTo>
                  <a:pt x="36" y="86"/>
                </a:lnTo>
                <a:lnTo>
                  <a:pt x="42" y="85"/>
                </a:lnTo>
                <a:lnTo>
                  <a:pt x="47" y="85"/>
                </a:lnTo>
                <a:lnTo>
                  <a:pt x="50" y="85"/>
                </a:lnTo>
                <a:lnTo>
                  <a:pt x="55" y="86"/>
                </a:lnTo>
                <a:lnTo>
                  <a:pt x="59" y="86"/>
                </a:lnTo>
                <a:lnTo>
                  <a:pt x="62" y="86"/>
                </a:lnTo>
                <a:lnTo>
                  <a:pt x="65" y="87"/>
                </a:lnTo>
                <a:lnTo>
                  <a:pt x="70" y="88"/>
                </a:lnTo>
                <a:lnTo>
                  <a:pt x="73" y="89"/>
                </a:lnTo>
                <a:lnTo>
                  <a:pt x="77" y="89"/>
                </a:lnTo>
                <a:lnTo>
                  <a:pt x="80" y="89"/>
                </a:lnTo>
                <a:lnTo>
                  <a:pt x="85" y="88"/>
                </a:lnTo>
                <a:lnTo>
                  <a:pt x="89" y="87"/>
                </a:lnTo>
                <a:lnTo>
                  <a:pt x="93" y="86"/>
                </a:lnTo>
                <a:lnTo>
                  <a:pt x="98" y="86"/>
                </a:lnTo>
                <a:lnTo>
                  <a:pt x="101" y="85"/>
                </a:lnTo>
                <a:lnTo>
                  <a:pt x="105" y="85"/>
                </a:lnTo>
                <a:lnTo>
                  <a:pt x="109" y="82"/>
                </a:lnTo>
                <a:lnTo>
                  <a:pt x="112" y="80"/>
                </a:lnTo>
                <a:lnTo>
                  <a:pt x="115" y="79"/>
                </a:lnTo>
                <a:lnTo>
                  <a:pt x="118" y="78"/>
                </a:lnTo>
                <a:lnTo>
                  <a:pt x="119" y="77"/>
                </a:lnTo>
                <a:lnTo>
                  <a:pt x="120" y="75"/>
                </a:lnTo>
                <a:lnTo>
                  <a:pt x="121" y="74"/>
                </a:lnTo>
                <a:lnTo>
                  <a:pt x="122" y="73"/>
                </a:lnTo>
                <a:lnTo>
                  <a:pt x="122" y="73"/>
                </a:lnTo>
                <a:lnTo>
                  <a:pt x="125" y="72"/>
                </a:lnTo>
                <a:lnTo>
                  <a:pt x="126" y="71"/>
                </a:lnTo>
                <a:lnTo>
                  <a:pt x="127" y="70"/>
                </a:lnTo>
                <a:lnTo>
                  <a:pt x="128" y="67"/>
                </a:lnTo>
                <a:lnTo>
                  <a:pt x="128" y="64"/>
                </a:lnTo>
                <a:lnTo>
                  <a:pt x="128" y="60"/>
                </a:lnTo>
                <a:lnTo>
                  <a:pt x="129" y="59"/>
                </a:lnTo>
                <a:lnTo>
                  <a:pt x="129" y="58"/>
                </a:lnTo>
                <a:lnTo>
                  <a:pt x="130" y="56"/>
                </a:lnTo>
                <a:lnTo>
                  <a:pt x="130" y="52"/>
                </a:lnTo>
                <a:lnTo>
                  <a:pt x="130" y="49"/>
                </a:lnTo>
                <a:lnTo>
                  <a:pt x="130" y="45"/>
                </a:lnTo>
                <a:lnTo>
                  <a:pt x="131" y="42"/>
                </a:lnTo>
                <a:lnTo>
                  <a:pt x="133" y="39"/>
                </a:lnTo>
                <a:lnTo>
                  <a:pt x="136" y="37"/>
                </a:lnTo>
                <a:lnTo>
                  <a:pt x="140" y="36"/>
                </a:lnTo>
                <a:lnTo>
                  <a:pt x="143" y="34"/>
                </a:lnTo>
                <a:lnTo>
                  <a:pt x="147" y="31"/>
                </a:lnTo>
                <a:lnTo>
                  <a:pt x="148" y="30"/>
                </a:lnTo>
                <a:lnTo>
                  <a:pt x="150" y="28"/>
                </a:lnTo>
                <a:lnTo>
                  <a:pt x="155" y="26"/>
                </a:lnTo>
                <a:lnTo>
                  <a:pt x="157" y="24"/>
                </a:lnTo>
                <a:lnTo>
                  <a:pt x="161" y="21"/>
                </a:lnTo>
                <a:lnTo>
                  <a:pt x="164" y="19"/>
                </a:lnTo>
                <a:lnTo>
                  <a:pt x="165" y="15"/>
                </a:lnTo>
                <a:lnTo>
                  <a:pt x="166" y="13"/>
                </a:lnTo>
                <a:lnTo>
                  <a:pt x="166" y="9"/>
                </a:lnTo>
                <a:lnTo>
                  <a:pt x="167" y="7"/>
                </a:lnTo>
                <a:lnTo>
                  <a:pt x="169" y="6"/>
                </a:lnTo>
                <a:lnTo>
                  <a:pt x="171" y="5"/>
                </a:lnTo>
                <a:lnTo>
                  <a:pt x="173" y="2"/>
                </a:lnTo>
                <a:lnTo>
                  <a:pt x="173" y="1"/>
                </a:lnTo>
                <a:lnTo>
                  <a:pt x="176" y="0"/>
                </a:lnTo>
                <a:lnTo>
                  <a:pt x="178" y="1"/>
                </a:lnTo>
                <a:lnTo>
                  <a:pt x="179" y="3"/>
                </a:lnTo>
                <a:lnTo>
                  <a:pt x="181" y="5"/>
                </a:lnTo>
                <a:lnTo>
                  <a:pt x="185" y="6"/>
                </a:lnTo>
                <a:lnTo>
                  <a:pt x="188" y="6"/>
                </a:lnTo>
                <a:lnTo>
                  <a:pt x="192" y="6"/>
                </a:lnTo>
                <a:lnTo>
                  <a:pt x="194" y="6"/>
                </a:lnTo>
                <a:lnTo>
                  <a:pt x="198" y="8"/>
                </a:lnTo>
                <a:lnTo>
                  <a:pt x="201" y="9"/>
                </a:lnTo>
                <a:lnTo>
                  <a:pt x="206" y="9"/>
                </a:lnTo>
                <a:lnTo>
                  <a:pt x="212" y="12"/>
                </a:lnTo>
                <a:lnTo>
                  <a:pt x="212" y="12"/>
                </a:lnTo>
                <a:lnTo>
                  <a:pt x="217" y="14"/>
                </a:lnTo>
                <a:lnTo>
                  <a:pt x="222" y="15"/>
                </a:lnTo>
                <a:lnTo>
                  <a:pt x="228" y="19"/>
                </a:lnTo>
                <a:lnTo>
                  <a:pt x="235" y="21"/>
                </a:lnTo>
                <a:lnTo>
                  <a:pt x="238" y="22"/>
                </a:lnTo>
                <a:lnTo>
                  <a:pt x="242" y="24"/>
                </a:lnTo>
                <a:lnTo>
                  <a:pt x="244" y="27"/>
                </a:lnTo>
                <a:lnTo>
                  <a:pt x="246" y="28"/>
                </a:lnTo>
                <a:lnTo>
                  <a:pt x="251" y="30"/>
                </a:lnTo>
                <a:lnTo>
                  <a:pt x="253" y="31"/>
                </a:lnTo>
                <a:lnTo>
                  <a:pt x="253" y="32"/>
                </a:lnTo>
                <a:lnTo>
                  <a:pt x="255" y="34"/>
                </a:lnTo>
                <a:lnTo>
                  <a:pt x="258" y="38"/>
                </a:lnTo>
                <a:lnTo>
                  <a:pt x="262" y="41"/>
                </a:lnTo>
                <a:lnTo>
                  <a:pt x="265" y="43"/>
                </a:lnTo>
                <a:lnTo>
                  <a:pt x="270" y="45"/>
                </a:lnTo>
                <a:lnTo>
                  <a:pt x="273" y="49"/>
                </a:lnTo>
                <a:lnTo>
                  <a:pt x="277" y="51"/>
                </a:lnTo>
                <a:lnTo>
                  <a:pt x="280" y="51"/>
                </a:lnTo>
                <a:lnTo>
                  <a:pt x="282" y="53"/>
                </a:lnTo>
                <a:lnTo>
                  <a:pt x="284" y="53"/>
                </a:lnTo>
                <a:lnTo>
                  <a:pt x="285" y="53"/>
                </a:lnTo>
                <a:lnTo>
                  <a:pt x="287" y="53"/>
                </a:lnTo>
                <a:lnTo>
                  <a:pt x="288" y="53"/>
                </a:lnTo>
                <a:lnTo>
                  <a:pt x="292" y="52"/>
                </a:lnTo>
                <a:lnTo>
                  <a:pt x="295" y="51"/>
                </a:lnTo>
                <a:lnTo>
                  <a:pt x="300" y="51"/>
                </a:lnTo>
                <a:lnTo>
                  <a:pt x="302" y="51"/>
                </a:lnTo>
                <a:lnTo>
                  <a:pt x="306" y="51"/>
                </a:lnTo>
                <a:lnTo>
                  <a:pt x="309" y="51"/>
                </a:lnTo>
                <a:lnTo>
                  <a:pt x="312" y="52"/>
                </a:lnTo>
                <a:lnTo>
                  <a:pt x="314" y="53"/>
                </a:lnTo>
                <a:lnTo>
                  <a:pt x="316" y="52"/>
                </a:lnTo>
                <a:lnTo>
                  <a:pt x="318" y="52"/>
                </a:lnTo>
                <a:lnTo>
                  <a:pt x="320" y="52"/>
                </a:lnTo>
                <a:lnTo>
                  <a:pt x="322" y="52"/>
                </a:lnTo>
                <a:lnTo>
                  <a:pt x="325" y="55"/>
                </a:lnTo>
                <a:lnTo>
                  <a:pt x="329" y="56"/>
                </a:lnTo>
                <a:lnTo>
                  <a:pt x="331" y="58"/>
                </a:lnTo>
                <a:lnTo>
                  <a:pt x="334" y="60"/>
                </a:lnTo>
                <a:lnTo>
                  <a:pt x="336" y="63"/>
                </a:lnTo>
                <a:lnTo>
                  <a:pt x="338" y="66"/>
                </a:lnTo>
                <a:lnTo>
                  <a:pt x="339" y="68"/>
                </a:lnTo>
                <a:lnTo>
                  <a:pt x="341" y="71"/>
                </a:lnTo>
                <a:lnTo>
                  <a:pt x="342" y="73"/>
                </a:lnTo>
                <a:lnTo>
                  <a:pt x="343" y="77"/>
                </a:lnTo>
                <a:lnTo>
                  <a:pt x="343" y="79"/>
                </a:lnTo>
                <a:lnTo>
                  <a:pt x="343" y="82"/>
                </a:lnTo>
                <a:lnTo>
                  <a:pt x="344" y="86"/>
                </a:lnTo>
                <a:lnTo>
                  <a:pt x="346" y="88"/>
                </a:lnTo>
                <a:lnTo>
                  <a:pt x="348" y="89"/>
                </a:lnTo>
                <a:lnTo>
                  <a:pt x="349" y="92"/>
                </a:lnTo>
                <a:lnTo>
                  <a:pt x="350" y="94"/>
                </a:lnTo>
                <a:lnTo>
                  <a:pt x="352" y="98"/>
                </a:lnTo>
                <a:lnTo>
                  <a:pt x="354" y="99"/>
                </a:lnTo>
                <a:lnTo>
                  <a:pt x="357" y="102"/>
                </a:lnTo>
                <a:lnTo>
                  <a:pt x="358" y="104"/>
                </a:lnTo>
                <a:lnTo>
                  <a:pt x="359" y="108"/>
                </a:lnTo>
                <a:lnTo>
                  <a:pt x="360" y="110"/>
                </a:lnTo>
                <a:lnTo>
                  <a:pt x="360" y="114"/>
                </a:lnTo>
                <a:lnTo>
                  <a:pt x="360" y="117"/>
                </a:lnTo>
                <a:lnTo>
                  <a:pt x="361" y="120"/>
                </a:lnTo>
                <a:lnTo>
                  <a:pt x="360" y="122"/>
                </a:lnTo>
                <a:lnTo>
                  <a:pt x="358" y="125"/>
                </a:lnTo>
                <a:lnTo>
                  <a:pt x="354" y="127"/>
                </a:lnTo>
                <a:lnTo>
                  <a:pt x="352" y="129"/>
                </a:lnTo>
                <a:lnTo>
                  <a:pt x="351" y="129"/>
                </a:lnTo>
                <a:lnTo>
                  <a:pt x="350" y="131"/>
                </a:lnTo>
                <a:lnTo>
                  <a:pt x="350" y="131"/>
                </a:lnTo>
                <a:lnTo>
                  <a:pt x="349" y="135"/>
                </a:lnTo>
                <a:lnTo>
                  <a:pt x="349" y="141"/>
                </a:lnTo>
                <a:lnTo>
                  <a:pt x="350" y="147"/>
                </a:lnTo>
                <a:lnTo>
                  <a:pt x="351" y="153"/>
                </a:lnTo>
                <a:lnTo>
                  <a:pt x="351" y="157"/>
                </a:lnTo>
                <a:lnTo>
                  <a:pt x="352" y="161"/>
                </a:lnTo>
                <a:lnTo>
                  <a:pt x="351" y="165"/>
                </a:lnTo>
                <a:lnTo>
                  <a:pt x="351" y="168"/>
                </a:lnTo>
                <a:lnTo>
                  <a:pt x="351" y="172"/>
                </a:lnTo>
                <a:lnTo>
                  <a:pt x="352" y="175"/>
                </a:lnTo>
                <a:lnTo>
                  <a:pt x="352" y="177"/>
                </a:lnTo>
                <a:lnTo>
                  <a:pt x="352" y="180"/>
                </a:lnTo>
                <a:lnTo>
                  <a:pt x="352" y="185"/>
                </a:lnTo>
                <a:lnTo>
                  <a:pt x="352" y="188"/>
                </a:lnTo>
                <a:lnTo>
                  <a:pt x="349" y="192"/>
                </a:lnTo>
                <a:lnTo>
                  <a:pt x="345" y="193"/>
                </a:lnTo>
                <a:lnTo>
                  <a:pt x="342" y="194"/>
                </a:lnTo>
                <a:lnTo>
                  <a:pt x="339" y="197"/>
                </a:lnTo>
                <a:lnTo>
                  <a:pt x="336" y="199"/>
                </a:lnTo>
                <a:lnTo>
                  <a:pt x="334" y="201"/>
                </a:lnTo>
                <a:lnTo>
                  <a:pt x="332" y="203"/>
                </a:lnTo>
                <a:lnTo>
                  <a:pt x="330" y="206"/>
                </a:lnTo>
                <a:lnTo>
                  <a:pt x="328" y="207"/>
                </a:lnTo>
                <a:lnTo>
                  <a:pt x="325" y="209"/>
                </a:lnTo>
                <a:lnTo>
                  <a:pt x="325" y="211"/>
                </a:lnTo>
                <a:lnTo>
                  <a:pt x="325" y="213"/>
                </a:lnTo>
                <a:lnTo>
                  <a:pt x="323" y="211"/>
                </a:lnTo>
                <a:lnTo>
                  <a:pt x="322" y="211"/>
                </a:lnTo>
                <a:lnTo>
                  <a:pt x="320" y="213"/>
                </a:lnTo>
                <a:lnTo>
                  <a:pt x="318" y="214"/>
                </a:lnTo>
                <a:lnTo>
                  <a:pt x="317" y="215"/>
                </a:lnTo>
                <a:lnTo>
                  <a:pt x="316" y="215"/>
                </a:lnTo>
                <a:lnTo>
                  <a:pt x="313" y="217"/>
                </a:lnTo>
                <a:lnTo>
                  <a:pt x="308" y="218"/>
                </a:lnTo>
                <a:lnTo>
                  <a:pt x="305" y="221"/>
                </a:lnTo>
                <a:lnTo>
                  <a:pt x="302" y="223"/>
                </a:lnTo>
                <a:lnTo>
                  <a:pt x="300" y="225"/>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35"/>
          <p:cNvSpPr>
            <a:spLocks/>
          </p:cNvSpPr>
          <p:nvPr/>
        </p:nvSpPr>
        <p:spPr bwMode="auto">
          <a:xfrm>
            <a:off x="5527675" y="2943225"/>
            <a:ext cx="573088" cy="639763"/>
          </a:xfrm>
          <a:custGeom>
            <a:avLst/>
            <a:gdLst>
              <a:gd name="T0" fmla="*/ 298 w 361"/>
              <a:gd name="T1" fmla="*/ 235 h 403"/>
              <a:gd name="T2" fmla="*/ 299 w 361"/>
              <a:gd name="T3" fmla="*/ 245 h 403"/>
              <a:gd name="T4" fmla="*/ 289 w 361"/>
              <a:gd name="T5" fmla="*/ 259 h 403"/>
              <a:gd name="T6" fmla="*/ 277 w 361"/>
              <a:gd name="T7" fmla="*/ 265 h 403"/>
              <a:gd name="T8" fmla="*/ 259 w 361"/>
              <a:gd name="T9" fmla="*/ 278 h 403"/>
              <a:gd name="T10" fmla="*/ 248 w 361"/>
              <a:gd name="T11" fmla="*/ 295 h 403"/>
              <a:gd name="T12" fmla="*/ 241 w 361"/>
              <a:gd name="T13" fmla="*/ 316 h 403"/>
              <a:gd name="T14" fmla="*/ 238 w 361"/>
              <a:gd name="T15" fmla="*/ 324 h 403"/>
              <a:gd name="T16" fmla="*/ 224 w 361"/>
              <a:gd name="T17" fmla="*/ 334 h 403"/>
              <a:gd name="T18" fmla="*/ 213 w 361"/>
              <a:gd name="T19" fmla="*/ 357 h 403"/>
              <a:gd name="T20" fmla="*/ 194 w 361"/>
              <a:gd name="T21" fmla="*/ 358 h 403"/>
              <a:gd name="T22" fmla="*/ 181 w 361"/>
              <a:gd name="T23" fmla="*/ 360 h 403"/>
              <a:gd name="T24" fmla="*/ 169 w 361"/>
              <a:gd name="T25" fmla="*/ 367 h 403"/>
              <a:gd name="T26" fmla="*/ 157 w 361"/>
              <a:gd name="T27" fmla="*/ 372 h 403"/>
              <a:gd name="T28" fmla="*/ 143 w 361"/>
              <a:gd name="T29" fmla="*/ 386 h 403"/>
              <a:gd name="T30" fmla="*/ 127 w 361"/>
              <a:gd name="T31" fmla="*/ 394 h 403"/>
              <a:gd name="T32" fmla="*/ 111 w 361"/>
              <a:gd name="T33" fmla="*/ 389 h 403"/>
              <a:gd name="T34" fmla="*/ 98 w 361"/>
              <a:gd name="T35" fmla="*/ 398 h 403"/>
              <a:gd name="T36" fmla="*/ 70 w 361"/>
              <a:gd name="T37" fmla="*/ 400 h 403"/>
              <a:gd name="T38" fmla="*/ 46 w 361"/>
              <a:gd name="T39" fmla="*/ 390 h 403"/>
              <a:gd name="T40" fmla="*/ 23 w 361"/>
              <a:gd name="T41" fmla="*/ 388 h 403"/>
              <a:gd name="T42" fmla="*/ 11 w 361"/>
              <a:gd name="T43" fmla="*/ 379 h 403"/>
              <a:gd name="T44" fmla="*/ 11 w 361"/>
              <a:gd name="T45" fmla="*/ 364 h 403"/>
              <a:gd name="T46" fmla="*/ 4 w 361"/>
              <a:gd name="T47" fmla="*/ 334 h 403"/>
              <a:gd name="T48" fmla="*/ 4 w 361"/>
              <a:gd name="T49" fmla="*/ 309 h 403"/>
              <a:gd name="T50" fmla="*/ 4 w 361"/>
              <a:gd name="T51" fmla="*/ 285 h 403"/>
              <a:gd name="T52" fmla="*/ 5 w 361"/>
              <a:gd name="T53" fmla="*/ 252 h 403"/>
              <a:gd name="T54" fmla="*/ 5 w 361"/>
              <a:gd name="T55" fmla="*/ 221 h 403"/>
              <a:gd name="T56" fmla="*/ 1 w 361"/>
              <a:gd name="T57" fmla="*/ 196 h 403"/>
              <a:gd name="T58" fmla="*/ 10 w 361"/>
              <a:gd name="T59" fmla="*/ 171 h 403"/>
              <a:gd name="T60" fmla="*/ 19 w 361"/>
              <a:gd name="T61" fmla="*/ 135 h 403"/>
              <a:gd name="T62" fmla="*/ 23 w 361"/>
              <a:gd name="T63" fmla="*/ 107 h 403"/>
              <a:gd name="T64" fmla="*/ 33 w 361"/>
              <a:gd name="T65" fmla="*/ 87 h 403"/>
              <a:gd name="T66" fmla="*/ 62 w 361"/>
              <a:gd name="T67" fmla="*/ 86 h 403"/>
              <a:gd name="T68" fmla="*/ 89 w 361"/>
              <a:gd name="T69" fmla="*/ 87 h 403"/>
              <a:gd name="T70" fmla="*/ 115 w 361"/>
              <a:gd name="T71" fmla="*/ 79 h 403"/>
              <a:gd name="T72" fmla="*/ 125 w 361"/>
              <a:gd name="T73" fmla="*/ 72 h 403"/>
              <a:gd name="T74" fmla="*/ 129 w 361"/>
              <a:gd name="T75" fmla="*/ 58 h 403"/>
              <a:gd name="T76" fmla="*/ 136 w 361"/>
              <a:gd name="T77" fmla="*/ 37 h 403"/>
              <a:gd name="T78" fmla="*/ 157 w 361"/>
              <a:gd name="T79" fmla="*/ 24 h 403"/>
              <a:gd name="T80" fmla="*/ 169 w 361"/>
              <a:gd name="T81" fmla="*/ 6 h 403"/>
              <a:gd name="T82" fmla="*/ 181 w 361"/>
              <a:gd name="T83" fmla="*/ 5 h 403"/>
              <a:gd name="T84" fmla="*/ 206 w 361"/>
              <a:gd name="T85" fmla="*/ 9 h 403"/>
              <a:gd name="T86" fmla="*/ 238 w 361"/>
              <a:gd name="T87" fmla="*/ 22 h 403"/>
              <a:gd name="T88" fmla="*/ 255 w 361"/>
              <a:gd name="T89" fmla="*/ 34 h 403"/>
              <a:gd name="T90" fmla="*/ 280 w 361"/>
              <a:gd name="T91" fmla="*/ 51 h 403"/>
              <a:gd name="T92" fmla="*/ 295 w 361"/>
              <a:gd name="T93" fmla="*/ 51 h 403"/>
              <a:gd name="T94" fmla="*/ 316 w 361"/>
              <a:gd name="T95" fmla="*/ 52 h 403"/>
              <a:gd name="T96" fmla="*/ 334 w 361"/>
              <a:gd name="T97" fmla="*/ 60 h 403"/>
              <a:gd name="T98" fmla="*/ 343 w 361"/>
              <a:gd name="T99" fmla="*/ 79 h 403"/>
              <a:gd name="T100" fmla="*/ 352 w 361"/>
              <a:gd name="T101" fmla="*/ 98 h 403"/>
              <a:gd name="T102" fmla="*/ 360 w 361"/>
              <a:gd name="T103" fmla="*/ 117 h 403"/>
              <a:gd name="T104" fmla="*/ 350 w 361"/>
              <a:gd name="T105" fmla="*/ 131 h 403"/>
              <a:gd name="T106" fmla="*/ 352 w 361"/>
              <a:gd name="T107" fmla="*/ 161 h 403"/>
              <a:gd name="T108" fmla="*/ 352 w 361"/>
              <a:gd name="T109" fmla="*/ 185 h 403"/>
              <a:gd name="T110" fmla="*/ 334 w 361"/>
              <a:gd name="T111" fmla="*/ 201 h 403"/>
              <a:gd name="T112" fmla="*/ 323 w 361"/>
              <a:gd name="T113" fmla="*/ 211 h 403"/>
              <a:gd name="T114" fmla="*/ 308 w 361"/>
              <a:gd name="T115" fmla="*/ 218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61" h="403">
                <a:moveTo>
                  <a:pt x="300" y="225"/>
                </a:moveTo>
                <a:lnTo>
                  <a:pt x="299" y="228"/>
                </a:lnTo>
                <a:lnTo>
                  <a:pt x="299" y="230"/>
                </a:lnTo>
                <a:lnTo>
                  <a:pt x="300" y="233"/>
                </a:lnTo>
                <a:lnTo>
                  <a:pt x="300" y="235"/>
                </a:lnTo>
                <a:lnTo>
                  <a:pt x="299" y="235"/>
                </a:lnTo>
                <a:lnTo>
                  <a:pt x="298" y="235"/>
                </a:lnTo>
                <a:lnTo>
                  <a:pt x="298" y="236"/>
                </a:lnTo>
                <a:lnTo>
                  <a:pt x="298" y="236"/>
                </a:lnTo>
                <a:lnTo>
                  <a:pt x="299" y="238"/>
                </a:lnTo>
                <a:lnTo>
                  <a:pt x="300" y="239"/>
                </a:lnTo>
                <a:lnTo>
                  <a:pt x="301" y="242"/>
                </a:lnTo>
                <a:lnTo>
                  <a:pt x="301" y="244"/>
                </a:lnTo>
                <a:lnTo>
                  <a:pt x="299" y="245"/>
                </a:lnTo>
                <a:lnTo>
                  <a:pt x="298" y="245"/>
                </a:lnTo>
                <a:lnTo>
                  <a:pt x="295" y="247"/>
                </a:lnTo>
                <a:lnTo>
                  <a:pt x="296" y="250"/>
                </a:lnTo>
                <a:lnTo>
                  <a:pt x="296" y="252"/>
                </a:lnTo>
                <a:lnTo>
                  <a:pt x="294" y="256"/>
                </a:lnTo>
                <a:lnTo>
                  <a:pt x="292" y="258"/>
                </a:lnTo>
                <a:lnTo>
                  <a:pt x="289" y="259"/>
                </a:lnTo>
                <a:lnTo>
                  <a:pt x="286" y="260"/>
                </a:lnTo>
                <a:lnTo>
                  <a:pt x="284" y="259"/>
                </a:lnTo>
                <a:lnTo>
                  <a:pt x="281" y="260"/>
                </a:lnTo>
                <a:lnTo>
                  <a:pt x="280" y="260"/>
                </a:lnTo>
                <a:lnTo>
                  <a:pt x="278" y="260"/>
                </a:lnTo>
                <a:lnTo>
                  <a:pt x="278" y="262"/>
                </a:lnTo>
                <a:lnTo>
                  <a:pt x="277" y="265"/>
                </a:lnTo>
                <a:lnTo>
                  <a:pt x="276" y="266"/>
                </a:lnTo>
                <a:lnTo>
                  <a:pt x="273" y="268"/>
                </a:lnTo>
                <a:lnTo>
                  <a:pt x="271" y="271"/>
                </a:lnTo>
                <a:lnTo>
                  <a:pt x="269" y="273"/>
                </a:lnTo>
                <a:lnTo>
                  <a:pt x="264" y="274"/>
                </a:lnTo>
                <a:lnTo>
                  <a:pt x="262" y="276"/>
                </a:lnTo>
                <a:lnTo>
                  <a:pt x="259" y="278"/>
                </a:lnTo>
                <a:lnTo>
                  <a:pt x="257" y="280"/>
                </a:lnTo>
                <a:lnTo>
                  <a:pt x="256" y="282"/>
                </a:lnTo>
                <a:lnTo>
                  <a:pt x="256" y="285"/>
                </a:lnTo>
                <a:lnTo>
                  <a:pt x="252" y="287"/>
                </a:lnTo>
                <a:lnTo>
                  <a:pt x="249" y="290"/>
                </a:lnTo>
                <a:lnTo>
                  <a:pt x="248" y="293"/>
                </a:lnTo>
                <a:lnTo>
                  <a:pt x="248" y="295"/>
                </a:lnTo>
                <a:lnTo>
                  <a:pt x="246" y="297"/>
                </a:lnTo>
                <a:lnTo>
                  <a:pt x="243" y="301"/>
                </a:lnTo>
                <a:lnTo>
                  <a:pt x="242" y="304"/>
                </a:lnTo>
                <a:lnTo>
                  <a:pt x="241" y="308"/>
                </a:lnTo>
                <a:lnTo>
                  <a:pt x="239" y="311"/>
                </a:lnTo>
                <a:lnTo>
                  <a:pt x="239" y="314"/>
                </a:lnTo>
                <a:lnTo>
                  <a:pt x="241" y="316"/>
                </a:lnTo>
                <a:lnTo>
                  <a:pt x="243" y="318"/>
                </a:lnTo>
                <a:lnTo>
                  <a:pt x="246" y="319"/>
                </a:lnTo>
                <a:lnTo>
                  <a:pt x="249" y="321"/>
                </a:lnTo>
                <a:lnTo>
                  <a:pt x="248" y="323"/>
                </a:lnTo>
                <a:lnTo>
                  <a:pt x="243" y="324"/>
                </a:lnTo>
                <a:lnTo>
                  <a:pt x="241" y="324"/>
                </a:lnTo>
                <a:lnTo>
                  <a:pt x="238" y="324"/>
                </a:lnTo>
                <a:lnTo>
                  <a:pt x="236" y="325"/>
                </a:lnTo>
                <a:lnTo>
                  <a:pt x="234" y="324"/>
                </a:lnTo>
                <a:lnTo>
                  <a:pt x="230" y="324"/>
                </a:lnTo>
                <a:lnTo>
                  <a:pt x="229" y="325"/>
                </a:lnTo>
                <a:lnTo>
                  <a:pt x="228" y="329"/>
                </a:lnTo>
                <a:lnTo>
                  <a:pt x="227" y="331"/>
                </a:lnTo>
                <a:lnTo>
                  <a:pt x="224" y="334"/>
                </a:lnTo>
                <a:lnTo>
                  <a:pt x="224" y="337"/>
                </a:lnTo>
                <a:lnTo>
                  <a:pt x="222" y="341"/>
                </a:lnTo>
                <a:lnTo>
                  <a:pt x="221" y="345"/>
                </a:lnTo>
                <a:lnTo>
                  <a:pt x="219" y="348"/>
                </a:lnTo>
                <a:lnTo>
                  <a:pt x="216" y="352"/>
                </a:lnTo>
                <a:lnTo>
                  <a:pt x="215" y="354"/>
                </a:lnTo>
                <a:lnTo>
                  <a:pt x="213" y="357"/>
                </a:lnTo>
                <a:lnTo>
                  <a:pt x="209" y="357"/>
                </a:lnTo>
                <a:lnTo>
                  <a:pt x="207" y="357"/>
                </a:lnTo>
                <a:lnTo>
                  <a:pt x="203" y="358"/>
                </a:lnTo>
                <a:lnTo>
                  <a:pt x="201" y="359"/>
                </a:lnTo>
                <a:lnTo>
                  <a:pt x="199" y="358"/>
                </a:lnTo>
                <a:lnTo>
                  <a:pt x="197" y="358"/>
                </a:lnTo>
                <a:lnTo>
                  <a:pt x="194" y="358"/>
                </a:lnTo>
                <a:lnTo>
                  <a:pt x="192" y="357"/>
                </a:lnTo>
                <a:lnTo>
                  <a:pt x="190" y="357"/>
                </a:lnTo>
                <a:lnTo>
                  <a:pt x="187" y="357"/>
                </a:lnTo>
                <a:lnTo>
                  <a:pt x="187" y="359"/>
                </a:lnTo>
                <a:lnTo>
                  <a:pt x="185" y="360"/>
                </a:lnTo>
                <a:lnTo>
                  <a:pt x="184" y="359"/>
                </a:lnTo>
                <a:lnTo>
                  <a:pt x="181" y="360"/>
                </a:lnTo>
                <a:lnTo>
                  <a:pt x="180" y="362"/>
                </a:lnTo>
                <a:lnTo>
                  <a:pt x="178" y="361"/>
                </a:lnTo>
                <a:lnTo>
                  <a:pt x="176" y="362"/>
                </a:lnTo>
                <a:lnTo>
                  <a:pt x="174" y="365"/>
                </a:lnTo>
                <a:lnTo>
                  <a:pt x="173" y="365"/>
                </a:lnTo>
                <a:lnTo>
                  <a:pt x="171" y="366"/>
                </a:lnTo>
                <a:lnTo>
                  <a:pt x="169" y="367"/>
                </a:lnTo>
                <a:lnTo>
                  <a:pt x="167" y="366"/>
                </a:lnTo>
                <a:lnTo>
                  <a:pt x="165" y="366"/>
                </a:lnTo>
                <a:lnTo>
                  <a:pt x="163" y="368"/>
                </a:lnTo>
                <a:lnTo>
                  <a:pt x="161" y="368"/>
                </a:lnTo>
                <a:lnTo>
                  <a:pt x="158" y="369"/>
                </a:lnTo>
                <a:lnTo>
                  <a:pt x="158" y="372"/>
                </a:lnTo>
                <a:lnTo>
                  <a:pt x="157" y="372"/>
                </a:lnTo>
                <a:lnTo>
                  <a:pt x="157" y="374"/>
                </a:lnTo>
                <a:lnTo>
                  <a:pt x="155" y="376"/>
                </a:lnTo>
                <a:lnTo>
                  <a:pt x="152" y="377"/>
                </a:lnTo>
                <a:lnTo>
                  <a:pt x="150" y="379"/>
                </a:lnTo>
                <a:lnTo>
                  <a:pt x="144" y="383"/>
                </a:lnTo>
                <a:lnTo>
                  <a:pt x="143" y="384"/>
                </a:lnTo>
                <a:lnTo>
                  <a:pt x="143" y="386"/>
                </a:lnTo>
                <a:lnTo>
                  <a:pt x="138" y="387"/>
                </a:lnTo>
                <a:lnTo>
                  <a:pt x="136" y="387"/>
                </a:lnTo>
                <a:lnTo>
                  <a:pt x="135" y="386"/>
                </a:lnTo>
                <a:lnTo>
                  <a:pt x="133" y="386"/>
                </a:lnTo>
                <a:lnTo>
                  <a:pt x="130" y="388"/>
                </a:lnTo>
                <a:lnTo>
                  <a:pt x="129" y="391"/>
                </a:lnTo>
                <a:lnTo>
                  <a:pt x="127" y="394"/>
                </a:lnTo>
                <a:lnTo>
                  <a:pt x="125" y="395"/>
                </a:lnTo>
                <a:lnTo>
                  <a:pt x="120" y="395"/>
                </a:lnTo>
                <a:lnTo>
                  <a:pt x="118" y="394"/>
                </a:lnTo>
                <a:lnTo>
                  <a:pt x="116" y="391"/>
                </a:lnTo>
                <a:lnTo>
                  <a:pt x="116" y="390"/>
                </a:lnTo>
                <a:lnTo>
                  <a:pt x="114" y="389"/>
                </a:lnTo>
                <a:lnTo>
                  <a:pt x="111" y="389"/>
                </a:lnTo>
                <a:lnTo>
                  <a:pt x="111" y="390"/>
                </a:lnTo>
                <a:lnTo>
                  <a:pt x="107" y="391"/>
                </a:lnTo>
                <a:lnTo>
                  <a:pt x="104" y="394"/>
                </a:lnTo>
                <a:lnTo>
                  <a:pt x="101" y="395"/>
                </a:lnTo>
                <a:lnTo>
                  <a:pt x="100" y="395"/>
                </a:lnTo>
                <a:lnTo>
                  <a:pt x="99" y="396"/>
                </a:lnTo>
                <a:lnTo>
                  <a:pt x="98" y="398"/>
                </a:lnTo>
                <a:lnTo>
                  <a:pt x="95" y="400"/>
                </a:lnTo>
                <a:lnTo>
                  <a:pt x="91" y="401"/>
                </a:lnTo>
                <a:lnTo>
                  <a:pt x="85" y="402"/>
                </a:lnTo>
                <a:lnTo>
                  <a:pt x="80" y="403"/>
                </a:lnTo>
                <a:lnTo>
                  <a:pt x="78" y="402"/>
                </a:lnTo>
                <a:lnTo>
                  <a:pt x="75" y="401"/>
                </a:lnTo>
                <a:lnTo>
                  <a:pt x="70" y="400"/>
                </a:lnTo>
                <a:lnTo>
                  <a:pt x="65" y="398"/>
                </a:lnTo>
                <a:lnTo>
                  <a:pt x="61" y="396"/>
                </a:lnTo>
                <a:lnTo>
                  <a:pt x="57" y="395"/>
                </a:lnTo>
                <a:lnTo>
                  <a:pt x="55" y="394"/>
                </a:lnTo>
                <a:lnTo>
                  <a:pt x="50" y="393"/>
                </a:lnTo>
                <a:lnTo>
                  <a:pt x="48" y="391"/>
                </a:lnTo>
                <a:lnTo>
                  <a:pt x="46" y="390"/>
                </a:lnTo>
                <a:lnTo>
                  <a:pt x="43" y="389"/>
                </a:lnTo>
                <a:lnTo>
                  <a:pt x="41" y="388"/>
                </a:lnTo>
                <a:lnTo>
                  <a:pt x="37" y="388"/>
                </a:lnTo>
                <a:lnTo>
                  <a:pt x="34" y="389"/>
                </a:lnTo>
                <a:lnTo>
                  <a:pt x="29" y="389"/>
                </a:lnTo>
                <a:lnTo>
                  <a:pt x="26" y="389"/>
                </a:lnTo>
                <a:lnTo>
                  <a:pt x="23" y="388"/>
                </a:lnTo>
                <a:lnTo>
                  <a:pt x="21" y="388"/>
                </a:lnTo>
                <a:lnTo>
                  <a:pt x="19" y="388"/>
                </a:lnTo>
                <a:lnTo>
                  <a:pt x="15" y="388"/>
                </a:lnTo>
                <a:lnTo>
                  <a:pt x="14" y="387"/>
                </a:lnTo>
                <a:lnTo>
                  <a:pt x="13" y="384"/>
                </a:lnTo>
                <a:lnTo>
                  <a:pt x="12" y="381"/>
                </a:lnTo>
                <a:lnTo>
                  <a:pt x="11" y="379"/>
                </a:lnTo>
                <a:lnTo>
                  <a:pt x="11" y="377"/>
                </a:lnTo>
                <a:lnTo>
                  <a:pt x="10" y="374"/>
                </a:lnTo>
                <a:lnTo>
                  <a:pt x="8" y="371"/>
                </a:lnTo>
                <a:lnTo>
                  <a:pt x="10" y="368"/>
                </a:lnTo>
                <a:lnTo>
                  <a:pt x="10" y="366"/>
                </a:lnTo>
                <a:lnTo>
                  <a:pt x="11" y="365"/>
                </a:lnTo>
                <a:lnTo>
                  <a:pt x="11" y="364"/>
                </a:lnTo>
                <a:lnTo>
                  <a:pt x="10" y="360"/>
                </a:lnTo>
                <a:lnTo>
                  <a:pt x="10" y="355"/>
                </a:lnTo>
                <a:lnTo>
                  <a:pt x="8" y="351"/>
                </a:lnTo>
                <a:lnTo>
                  <a:pt x="7" y="345"/>
                </a:lnTo>
                <a:lnTo>
                  <a:pt x="6" y="341"/>
                </a:lnTo>
                <a:lnTo>
                  <a:pt x="6" y="337"/>
                </a:lnTo>
                <a:lnTo>
                  <a:pt x="4" y="334"/>
                </a:lnTo>
                <a:lnTo>
                  <a:pt x="4" y="331"/>
                </a:lnTo>
                <a:lnTo>
                  <a:pt x="3" y="328"/>
                </a:lnTo>
                <a:lnTo>
                  <a:pt x="3" y="323"/>
                </a:lnTo>
                <a:lnTo>
                  <a:pt x="4" y="319"/>
                </a:lnTo>
                <a:lnTo>
                  <a:pt x="4" y="318"/>
                </a:lnTo>
                <a:lnTo>
                  <a:pt x="4" y="314"/>
                </a:lnTo>
                <a:lnTo>
                  <a:pt x="4" y="309"/>
                </a:lnTo>
                <a:lnTo>
                  <a:pt x="4" y="304"/>
                </a:lnTo>
                <a:lnTo>
                  <a:pt x="3" y="300"/>
                </a:lnTo>
                <a:lnTo>
                  <a:pt x="3" y="297"/>
                </a:lnTo>
                <a:lnTo>
                  <a:pt x="3" y="296"/>
                </a:lnTo>
                <a:lnTo>
                  <a:pt x="3" y="292"/>
                </a:lnTo>
                <a:lnTo>
                  <a:pt x="3" y="288"/>
                </a:lnTo>
                <a:lnTo>
                  <a:pt x="4" y="285"/>
                </a:lnTo>
                <a:lnTo>
                  <a:pt x="5" y="280"/>
                </a:lnTo>
                <a:lnTo>
                  <a:pt x="5" y="275"/>
                </a:lnTo>
                <a:lnTo>
                  <a:pt x="5" y="269"/>
                </a:lnTo>
                <a:lnTo>
                  <a:pt x="5" y="265"/>
                </a:lnTo>
                <a:lnTo>
                  <a:pt x="5" y="260"/>
                </a:lnTo>
                <a:lnTo>
                  <a:pt x="5" y="257"/>
                </a:lnTo>
                <a:lnTo>
                  <a:pt x="5" y="252"/>
                </a:lnTo>
                <a:lnTo>
                  <a:pt x="5" y="246"/>
                </a:lnTo>
                <a:lnTo>
                  <a:pt x="5" y="243"/>
                </a:lnTo>
                <a:lnTo>
                  <a:pt x="5" y="240"/>
                </a:lnTo>
                <a:lnTo>
                  <a:pt x="6" y="232"/>
                </a:lnTo>
                <a:lnTo>
                  <a:pt x="6" y="225"/>
                </a:lnTo>
                <a:lnTo>
                  <a:pt x="6" y="223"/>
                </a:lnTo>
                <a:lnTo>
                  <a:pt x="5" y="221"/>
                </a:lnTo>
                <a:lnTo>
                  <a:pt x="4" y="216"/>
                </a:lnTo>
                <a:lnTo>
                  <a:pt x="3" y="211"/>
                </a:lnTo>
                <a:lnTo>
                  <a:pt x="1" y="208"/>
                </a:lnTo>
                <a:lnTo>
                  <a:pt x="0" y="204"/>
                </a:lnTo>
                <a:lnTo>
                  <a:pt x="0" y="202"/>
                </a:lnTo>
                <a:lnTo>
                  <a:pt x="1" y="200"/>
                </a:lnTo>
                <a:lnTo>
                  <a:pt x="1" y="196"/>
                </a:lnTo>
                <a:lnTo>
                  <a:pt x="3" y="193"/>
                </a:lnTo>
                <a:lnTo>
                  <a:pt x="3" y="187"/>
                </a:lnTo>
                <a:lnTo>
                  <a:pt x="5" y="182"/>
                </a:lnTo>
                <a:lnTo>
                  <a:pt x="6" y="178"/>
                </a:lnTo>
                <a:lnTo>
                  <a:pt x="7" y="175"/>
                </a:lnTo>
                <a:lnTo>
                  <a:pt x="8" y="174"/>
                </a:lnTo>
                <a:lnTo>
                  <a:pt x="10" y="171"/>
                </a:lnTo>
                <a:lnTo>
                  <a:pt x="11" y="165"/>
                </a:lnTo>
                <a:lnTo>
                  <a:pt x="12" y="163"/>
                </a:lnTo>
                <a:lnTo>
                  <a:pt x="12" y="159"/>
                </a:lnTo>
                <a:lnTo>
                  <a:pt x="14" y="152"/>
                </a:lnTo>
                <a:lnTo>
                  <a:pt x="15" y="146"/>
                </a:lnTo>
                <a:lnTo>
                  <a:pt x="18" y="141"/>
                </a:lnTo>
                <a:lnTo>
                  <a:pt x="19" y="135"/>
                </a:lnTo>
                <a:lnTo>
                  <a:pt x="20" y="130"/>
                </a:lnTo>
                <a:lnTo>
                  <a:pt x="21" y="124"/>
                </a:lnTo>
                <a:lnTo>
                  <a:pt x="21" y="123"/>
                </a:lnTo>
                <a:lnTo>
                  <a:pt x="22" y="117"/>
                </a:lnTo>
                <a:lnTo>
                  <a:pt x="23" y="114"/>
                </a:lnTo>
                <a:lnTo>
                  <a:pt x="23" y="110"/>
                </a:lnTo>
                <a:lnTo>
                  <a:pt x="23" y="107"/>
                </a:lnTo>
                <a:lnTo>
                  <a:pt x="23" y="107"/>
                </a:lnTo>
                <a:lnTo>
                  <a:pt x="22" y="104"/>
                </a:lnTo>
                <a:lnTo>
                  <a:pt x="23" y="100"/>
                </a:lnTo>
                <a:lnTo>
                  <a:pt x="25" y="99"/>
                </a:lnTo>
                <a:lnTo>
                  <a:pt x="28" y="93"/>
                </a:lnTo>
                <a:lnTo>
                  <a:pt x="30" y="89"/>
                </a:lnTo>
                <a:lnTo>
                  <a:pt x="33" y="87"/>
                </a:lnTo>
                <a:lnTo>
                  <a:pt x="36" y="86"/>
                </a:lnTo>
                <a:lnTo>
                  <a:pt x="42" y="85"/>
                </a:lnTo>
                <a:lnTo>
                  <a:pt x="47" y="85"/>
                </a:lnTo>
                <a:lnTo>
                  <a:pt x="50" y="85"/>
                </a:lnTo>
                <a:lnTo>
                  <a:pt x="55" y="86"/>
                </a:lnTo>
                <a:lnTo>
                  <a:pt x="59" y="86"/>
                </a:lnTo>
                <a:lnTo>
                  <a:pt x="62" y="86"/>
                </a:lnTo>
                <a:lnTo>
                  <a:pt x="65" y="87"/>
                </a:lnTo>
                <a:lnTo>
                  <a:pt x="70" y="88"/>
                </a:lnTo>
                <a:lnTo>
                  <a:pt x="73" y="89"/>
                </a:lnTo>
                <a:lnTo>
                  <a:pt x="77" y="89"/>
                </a:lnTo>
                <a:lnTo>
                  <a:pt x="80" y="89"/>
                </a:lnTo>
                <a:lnTo>
                  <a:pt x="85" y="88"/>
                </a:lnTo>
                <a:lnTo>
                  <a:pt x="89" y="87"/>
                </a:lnTo>
                <a:lnTo>
                  <a:pt x="93" y="86"/>
                </a:lnTo>
                <a:lnTo>
                  <a:pt x="98" y="86"/>
                </a:lnTo>
                <a:lnTo>
                  <a:pt x="101" y="85"/>
                </a:lnTo>
                <a:lnTo>
                  <a:pt x="105" y="85"/>
                </a:lnTo>
                <a:lnTo>
                  <a:pt x="109" y="82"/>
                </a:lnTo>
                <a:lnTo>
                  <a:pt x="112" y="80"/>
                </a:lnTo>
                <a:lnTo>
                  <a:pt x="115" y="79"/>
                </a:lnTo>
                <a:lnTo>
                  <a:pt x="118" y="78"/>
                </a:lnTo>
                <a:lnTo>
                  <a:pt x="119" y="77"/>
                </a:lnTo>
                <a:lnTo>
                  <a:pt x="120" y="75"/>
                </a:lnTo>
                <a:lnTo>
                  <a:pt x="121" y="74"/>
                </a:lnTo>
                <a:lnTo>
                  <a:pt x="122" y="73"/>
                </a:lnTo>
                <a:lnTo>
                  <a:pt x="122" y="73"/>
                </a:lnTo>
                <a:lnTo>
                  <a:pt x="125" y="72"/>
                </a:lnTo>
                <a:lnTo>
                  <a:pt x="126" y="71"/>
                </a:lnTo>
                <a:lnTo>
                  <a:pt x="127" y="70"/>
                </a:lnTo>
                <a:lnTo>
                  <a:pt x="128" y="67"/>
                </a:lnTo>
                <a:lnTo>
                  <a:pt x="128" y="64"/>
                </a:lnTo>
                <a:lnTo>
                  <a:pt x="128" y="60"/>
                </a:lnTo>
                <a:lnTo>
                  <a:pt x="129" y="59"/>
                </a:lnTo>
                <a:lnTo>
                  <a:pt x="129" y="58"/>
                </a:lnTo>
                <a:lnTo>
                  <a:pt x="130" y="56"/>
                </a:lnTo>
                <a:lnTo>
                  <a:pt x="130" y="52"/>
                </a:lnTo>
                <a:lnTo>
                  <a:pt x="130" y="49"/>
                </a:lnTo>
                <a:lnTo>
                  <a:pt x="130" y="45"/>
                </a:lnTo>
                <a:lnTo>
                  <a:pt x="131" y="42"/>
                </a:lnTo>
                <a:lnTo>
                  <a:pt x="133" y="39"/>
                </a:lnTo>
                <a:lnTo>
                  <a:pt x="136" y="37"/>
                </a:lnTo>
                <a:lnTo>
                  <a:pt x="140" y="36"/>
                </a:lnTo>
                <a:lnTo>
                  <a:pt x="143" y="34"/>
                </a:lnTo>
                <a:lnTo>
                  <a:pt x="147" y="31"/>
                </a:lnTo>
                <a:lnTo>
                  <a:pt x="148" y="30"/>
                </a:lnTo>
                <a:lnTo>
                  <a:pt x="150" y="28"/>
                </a:lnTo>
                <a:lnTo>
                  <a:pt x="155" y="26"/>
                </a:lnTo>
                <a:lnTo>
                  <a:pt x="157" y="24"/>
                </a:lnTo>
                <a:lnTo>
                  <a:pt x="161" y="21"/>
                </a:lnTo>
                <a:lnTo>
                  <a:pt x="164" y="19"/>
                </a:lnTo>
                <a:lnTo>
                  <a:pt x="165" y="15"/>
                </a:lnTo>
                <a:lnTo>
                  <a:pt x="166" y="13"/>
                </a:lnTo>
                <a:lnTo>
                  <a:pt x="166" y="9"/>
                </a:lnTo>
                <a:lnTo>
                  <a:pt x="167" y="7"/>
                </a:lnTo>
                <a:lnTo>
                  <a:pt x="169" y="6"/>
                </a:lnTo>
                <a:lnTo>
                  <a:pt x="171" y="5"/>
                </a:lnTo>
                <a:lnTo>
                  <a:pt x="173" y="2"/>
                </a:lnTo>
                <a:lnTo>
                  <a:pt x="173" y="1"/>
                </a:lnTo>
                <a:lnTo>
                  <a:pt x="176" y="0"/>
                </a:lnTo>
                <a:lnTo>
                  <a:pt x="178" y="1"/>
                </a:lnTo>
                <a:lnTo>
                  <a:pt x="179" y="3"/>
                </a:lnTo>
                <a:lnTo>
                  <a:pt x="181" y="5"/>
                </a:lnTo>
                <a:lnTo>
                  <a:pt x="185" y="6"/>
                </a:lnTo>
                <a:lnTo>
                  <a:pt x="188" y="6"/>
                </a:lnTo>
                <a:lnTo>
                  <a:pt x="192" y="6"/>
                </a:lnTo>
                <a:lnTo>
                  <a:pt x="194" y="6"/>
                </a:lnTo>
                <a:lnTo>
                  <a:pt x="198" y="8"/>
                </a:lnTo>
                <a:lnTo>
                  <a:pt x="201" y="9"/>
                </a:lnTo>
                <a:lnTo>
                  <a:pt x="206" y="9"/>
                </a:lnTo>
                <a:lnTo>
                  <a:pt x="212" y="12"/>
                </a:lnTo>
                <a:lnTo>
                  <a:pt x="212" y="12"/>
                </a:lnTo>
                <a:lnTo>
                  <a:pt x="217" y="14"/>
                </a:lnTo>
                <a:lnTo>
                  <a:pt x="222" y="15"/>
                </a:lnTo>
                <a:lnTo>
                  <a:pt x="228" y="19"/>
                </a:lnTo>
                <a:lnTo>
                  <a:pt x="235" y="21"/>
                </a:lnTo>
                <a:lnTo>
                  <a:pt x="238" y="22"/>
                </a:lnTo>
                <a:lnTo>
                  <a:pt x="242" y="24"/>
                </a:lnTo>
                <a:lnTo>
                  <a:pt x="244" y="27"/>
                </a:lnTo>
                <a:lnTo>
                  <a:pt x="246" y="28"/>
                </a:lnTo>
                <a:lnTo>
                  <a:pt x="251" y="30"/>
                </a:lnTo>
                <a:lnTo>
                  <a:pt x="253" y="31"/>
                </a:lnTo>
                <a:lnTo>
                  <a:pt x="253" y="32"/>
                </a:lnTo>
                <a:lnTo>
                  <a:pt x="255" y="34"/>
                </a:lnTo>
                <a:lnTo>
                  <a:pt x="258" y="38"/>
                </a:lnTo>
                <a:lnTo>
                  <a:pt x="262" y="41"/>
                </a:lnTo>
                <a:lnTo>
                  <a:pt x="265" y="43"/>
                </a:lnTo>
                <a:lnTo>
                  <a:pt x="270" y="45"/>
                </a:lnTo>
                <a:lnTo>
                  <a:pt x="273" y="49"/>
                </a:lnTo>
                <a:lnTo>
                  <a:pt x="277" y="51"/>
                </a:lnTo>
                <a:lnTo>
                  <a:pt x="280" y="51"/>
                </a:lnTo>
                <a:lnTo>
                  <a:pt x="282" y="53"/>
                </a:lnTo>
                <a:lnTo>
                  <a:pt x="284" y="53"/>
                </a:lnTo>
                <a:lnTo>
                  <a:pt x="285" y="53"/>
                </a:lnTo>
                <a:lnTo>
                  <a:pt x="287" y="53"/>
                </a:lnTo>
                <a:lnTo>
                  <a:pt x="288" y="53"/>
                </a:lnTo>
                <a:lnTo>
                  <a:pt x="292" y="52"/>
                </a:lnTo>
                <a:lnTo>
                  <a:pt x="295" y="51"/>
                </a:lnTo>
                <a:lnTo>
                  <a:pt x="300" y="51"/>
                </a:lnTo>
                <a:lnTo>
                  <a:pt x="302" y="51"/>
                </a:lnTo>
                <a:lnTo>
                  <a:pt x="306" y="51"/>
                </a:lnTo>
                <a:lnTo>
                  <a:pt x="309" y="51"/>
                </a:lnTo>
                <a:lnTo>
                  <a:pt x="312" y="52"/>
                </a:lnTo>
                <a:lnTo>
                  <a:pt x="314" y="53"/>
                </a:lnTo>
                <a:lnTo>
                  <a:pt x="316" y="52"/>
                </a:lnTo>
                <a:lnTo>
                  <a:pt x="318" y="52"/>
                </a:lnTo>
                <a:lnTo>
                  <a:pt x="320" y="52"/>
                </a:lnTo>
                <a:lnTo>
                  <a:pt x="322" y="52"/>
                </a:lnTo>
                <a:lnTo>
                  <a:pt x="325" y="55"/>
                </a:lnTo>
                <a:lnTo>
                  <a:pt x="329" y="56"/>
                </a:lnTo>
                <a:lnTo>
                  <a:pt x="331" y="58"/>
                </a:lnTo>
                <a:lnTo>
                  <a:pt x="334" y="60"/>
                </a:lnTo>
                <a:lnTo>
                  <a:pt x="336" y="63"/>
                </a:lnTo>
                <a:lnTo>
                  <a:pt x="338" y="66"/>
                </a:lnTo>
                <a:lnTo>
                  <a:pt x="339" y="68"/>
                </a:lnTo>
                <a:lnTo>
                  <a:pt x="341" y="71"/>
                </a:lnTo>
                <a:lnTo>
                  <a:pt x="342" y="73"/>
                </a:lnTo>
                <a:lnTo>
                  <a:pt x="343" y="77"/>
                </a:lnTo>
                <a:lnTo>
                  <a:pt x="343" y="79"/>
                </a:lnTo>
                <a:lnTo>
                  <a:pt x="343" y="82"/>
                </a:lnTo>
                <a:lnTo>
                  <a:pt x="344" y="86"/>
                </a:lnTo>
                <a:lnTo>
                  <a:pt x="346" y="88"/>
                </a:lnTo>
                <a:lnTo>
                  <a:pt x="348" y="89"/>
                </a:lnTo>
                <a:lnTo>
                  <a:pt x="349" y="92"/>
                </a:lnTo>
                <a:lnTo>
                  <a:pt x="350" y="94"/>
                </a:lnTo>
                <a:lnTo>
                  <a:pt x="352" y="98"/>
                </a:lnTo>
                <a:lnTo>
                  <a:pt x="354" y="99"/>
                </a:lnTo>
                <a:lnTo>
                  <a:pt x="357" y="102"/>
                </a:lnTo>
                <a:lnTo>
                  <a:pt x="358" y="104"/>
                </a:lnTo>
                <a:lnTo>
                  <a:pt x="359" y="108"/>
                </a:lnTo>
                <a:lnTo>
                  <a:pt x="360" y="110"/>
                </a:lnTo>
                <a:lnTo>
                  <a:pt x="360" y="114"/>
                </a:lnTo>
                <a:lnTo>
                  <a:pt x="360" y="117"/>
                </a:lnTo>
                <a:lnTo>
                  <a:pt x="361" y="120"/>
                </a:lnTo>
                <a:lnTo>
                  <a:pt x="360" y="122"/>
                </a:lnTo>
                <a:lnTo>
                  <a:pt x="358" y="125"/>
                </a:lnTo>
                <a:lnTo>
                  <a:pt x="354" y="127"/>
                </a:lnTo>
                <a:lnTo>
                  <a:pt x="352" y="129"/>
                </a:lnTo>
                <a:lnTo>
                  <a:pt x="351" y="129"/>
                </a:lnTo>
                <a:lnTo>
                  <a:pt x="350" y="131"/>
                </a:lnTo>
                <a:lnTo>
                  <a:pt x="350" y="131"/>
                </a:lnTo>
                <a:lnTo>
                  <a:pt x="349" y="135"/>
                </a:lnTo>
                <a:lnTo>
                  <a:pt x="349" y="141"/>
                </a:lnTo>
                <a:lnTo>
                  <a:pt x="350" y="147"/>
                </a:lnTo>
                <a:lnTo>
                  <a:pt x="351" y="153"/>
                </a:lnTo>
                <a:lnTo>
                  <a:pt x="351" y="157"/>
                </a:lnTo>
                <a:lnTo>
                  <a:pt x="352" y="161"/>
                </a:lnTo>
                <a:lnTo>
                  <a:pt x="351" y="165"/>
                </a:lnTo>
                <a:lnTo>
                  <a:pt x="351" y="168"/>
                </a:lnTo>
                <a:lnTo>
                  <a:pt x="351" y="172"/>
                </a:lnTo>
                <a:lnTo>
                  <a:pt x="352" y="175"/>
                </a:lnTo>
                <a:lnTo>
                  <a:pt x="352" y="177"/>
                </a:lnTo>
                <a:lnTo>
                  <a:pt x="352" y="180"/>
                </a:lnTo>
                <a:lnTo>
                  <a:pt x="352" y="185"/>
                </a:lnTo>
                <a:lnTo>
                  <a:pt x="352" y="188"/>
                </a:lnTo>
                <a:lnTo>
                  <a:pt x="349" y="192"/>
                </a:lnTo>
                <a:lnTo>
                  <a:pt x="345" y="193"/>
                </a:lnTo>
                <a:lnTo>
                  <a:pt x="342" y="194"/>
                </a:lnTo>
                <a:lnTo>
                  <a:pt x="339" y="197"/>
                </a:lnTo>
                <a:lnTo>
                  <a:pt x="336" y="199"/>
                </a:lnTo>
                <a:lnTo>
                  <a:pt x="334" y="201"/>
                </a:lnTo>
                <a:lnTo>
                  <a:pt x="332" y="203"/>
                </a:lnTo>
                <a:lnTo>
                  <a:pt x="330" y="206"/>
                </a:lnTo>
                <a:lnTo>
                  <a:pt x="328" y="207"/>
                </a:lnTo>
                <a:lnTo>
                  <a:pt x="325" y="209"/>
                </a:lnTo>
                <a:lnTo>
                  <a:pt x="325" y="211"/>
                </a:lnTo>
                <a:lnTo>
                  <a:pt x="325" y="213"/>
                </a:lnTo>
                <a:lnTo>
                  <a:pt x="323" y="211"/>
                </a:lnTo>
                <a:lnTo>
                  <a:pt x="322" y="211"/>
                </a:lnTo>
                <a:lnTo>
                  <a:pt x="320" y="213"/>
                </a:lnTo>
                <a:lnTo>
                  <a:pt x="318" y="214"/>
                </a:lnTo>
                <a:lnTo>
                  <a:pt x="317" y="215"/>
                </a:lnTo>
                <a:lnTo>
                  <a:pt x="316" y="215"/>
                </a:lnTo>
                <a:lnTo>
                  <a:pt x="313" y="217"/>
                </a:lnTo>
                <a:lnTo>
                  <a:pt x="308" y="218"/>
                </a:lnTo>
                <a:lnTo>
                  <a:pt x="305" y="221"/>
                </a:lnTo>
                <a:lnTo>
                  <a:pt x="302" y="223"/>
                </a:lnTo>
                <a:lnTo>
                  <a:pt x="300" y="225"/>
                </a:lnTo>
              </a:path>
            </a:pathLst>
          </a:custGeom>
          <a:solidFill>
            <a:schemeClr val="bg1"/>
          </a:solidFill>
          <a:ln w="1588">
            <a:solidFill>
              <a:schemeClr val="tx2">
                <a:lumMod val="40000"/>
                <a:lumOff val="60000"/>
              </a:schemeClr>
            </a:solidFill>
            <a:prstDash val="solid"/>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38" name="Freeform 36"/>
          <p:cNvSpPr>
            <a:spLocks/>
          </p:cNvSpPr>
          <p:nvPr/>
        </p:nvSpPr>
        <p:spPr bwMode="auto">
          <a:xfrm>
            <a:off x="5867400" y="3676650"/>
            <a:ext cx="134938" cy="168275"/>
          </a:xfrm>
          <a:custGeom>
            <a:avLst/>
            <a:gdLst>
              <a:gd name="T0" fmla="*/ 3 w 85"/>
              <a:gd name="T1" fmla="*/ 1 h 106"/>
              <a:gd name="T2" fmla="*/ 9 w 85"/>
              <a:gd name="T3" fmla="*/ 1 h 106"/>
              <a:gd name="T4" fmla="*/ 14 w 85"/>
              <a:gd name="T5" fmla="*/ 0 h 106"/>
              <a:gd name="T6" fmla="*/ 20 w 85"/>
              <a:gd name="T7" fmla="*/ 1 h 106"/>
              <a:gd name="T8" fmla="*/ 24 w 85"/>
              <a:gd name="T9" fmla="*/ 4 h 106"/>
              <a:gd name="T10" fmla="*/ 28 w 85"/>
              <a:gd name="T11" fmla="*/ 6 h 106"/>
              <a:gd name="T12" fmla="*/ 31 w 85"/>
              <a:gd name="T13" fmla="*/ 8 h 106"/>
              <a:gd name="T14" fmla="*/ 34 w 85"/>
              <a:gd name="T15" fmla="*/ 12 h 106"/>
              <a:gd name="T16" fmla="*/ 37 w 85"/>
              <a:gd name="T17" fmla="*/ 17 h 106"/>
              <a:gd name="T18" fmla="*/ 41 w 85"/>
              <a:gd name="T19" fmla="*/ 19 h 106"/>
              <a:gd name="T20" fmla="*/ 45 w 85"/>
              <a:gd name="T21" fmla="*/ 22 h 106"/>
              <a:gd name="T22" fmla="*/ 48 w 85"/>
              <a:gd name="T23" fmla="*/ 26 h 106"/>
              <a:gd name="T24" fmla="*/ 50 w 85"/>
              <a:gd name="T25" fmla="*/ 29 h 106"/>
              <a:gd name="T26" fmla="*/ 55 w 85"/>
              <a:gd name="T27" fmla="*/ 32 h 106"/>
              <a:gd name="T28" fmla="*/ 56 w 85"/>
              <a:gd name="T29" fmla="*/ 36 h 106"/>
              <a:gd name="T30" fmla="*/ 57 w 85"/>
              <a:gd name="T31" fmla="*/ 41 h 106"/>
              <a:gd name="T32" fmla="*/ 60 w 85"/>
              <a:gd name="T33" fmla="*/ 44 h 106"/>
              <a:gd name="T34" fmla="*/ 65 w 85"/>
              <a:gd name="T35" fmla="*/ 47 h 106"/>
              <a:gd name="T36" fmla="*/ 68 w 85"/>
              <a:gd name="T37" fmla="*/ 49 h 106"/>
              <a:gd name="T38" fmla="*/ 71 w 85"/>
              <a:gd name="T39" fmla="*/ 53 h 106"/>
              <a:gd name="T40" fmla="*/ 73 w 85"/>
              <a:gd name="T41" fmla="*/ 56 h 106"/>
              <a:gd name="T42" fmla="*/ 77 w 85"/>
              <a:gd name="T43" fmla="*/ 58 h 106"/>
              <a:gd name="T44" fmla="*/ 79 w 85"/>
              <a:gd name="T45" fmla="*/ 62 h 106"/>
              <a:gd name="T46" fmla="*/ 80 w 85"/>
              <a:gd name="T47" fmla="*/ 66 h 106"/>
              <a:gd name="T48" fmla="*/ 82 w 85"/>
              <a:gd name="T49" fmla="*/ 70 h 106"/>
              <a:gd name="T50" fmla="*/ 84 w 85"/>
              <a:gd name="T51" fmla="*/ 73 h 106"/>
              <a:gd name="T52" fmla="*/ 82 w 85"/>
              <a:gd name="T53" fmla="*/ 79 h 106"/>
              <a:gd name="T54" fmla="*/ 84 w 85"/>
              <a:gd name="T55" fmla="*/ 85 h 106"/>
              <a:gd name="T56" fmla="*/ 82 w 85"/>
              <a:gd name="T57" fmla="*/ 90 h 106"/>
              <a:gd name="T58" fmla="*/ 82 w 85"/>
              <a:gd name="T59" fmla="*/ 96 h 106"/>
              <a:gd name="T60" fmla="*/ 79 w 85"/>
              <a:gd name="T61" fmla="*/ 98 h 106"/>
              <a:gd name="T62" fmla="*/ 77 w 85"/>
              <a:gd name="T63" fmla="*/ 102 h 106"/>
              <a:gd name="T64" fmla="*/ 72 w 85"/>
              <a:gd name="T65" fmla="*/ 105 h 106"/>
              <a:gd name="T66" fmla="*/ 67 w 85"/>
              <a:gd name="T67" fmla="*/ 106 h 106"/>
              <a:gd name="T68" fmla="*/ 63 w 85"/>
              <a:gd name="T69" fmla="*/ 105 h 106"/>
              <a:gd name="T70" fmla="*/ 59 w 85"/>
              <a:gd name="T71" fmla="*/ 101 h 106"/>
              <a:gd name="T72" fmla="*/ 57 w 85"/>
              <a:gd name="T73" fmla="*/ 98 h 106"/>
              <a:gd name="T74" fmla="*/ 55 w 85"/>
              <a:gd name="T75" fmla="*/ 92 h 106"/>
              <a:gd name="T76" fmla="*/ 52 w 85"/>
              <a:gd name="T77" fmla="*/ 87 h 106"/>
              <a:gd name="T78" fmla="*/ 50 w 85"/>
              <a:gd name="T79" fmla="*/ 84 h 106"/>
              <a:gd name="T80" fmla="*/ 46 w 85"/>
              <a:gd name="T81" fmla="*/ 82 h 106"/>
              <a:gd name="T82" fmla="*/ 44 w 85"/>
              <a:gd name="T83" fmla="*/ 78 h 106"/>
              <a:gd name="T84" fmla="*/ 43 w 85"/>
              <a:gd name="T85" fmla="*/ 73 h 106"/>
              <a:gd name="T86" fmla="*/ 39 w 85"/>
              <a:gd name="T87" fmla="*/ 70 h 106"/>
              <a:gd name="T88" fmla="*/ 37 w 85"/>
              <a:gd name="T89" fmla="*/ 65 h 106"/>
              <a:gd name="T90" fmla="*/ 34 w 85"/>
              <a:gd name="T91" fmla="*/ 61 h 106"/>
              <a:gd name="T92" fmla="*/ 31 w 85"/>
              <a:gd name="T93" fmla="*/ 57 h 106"/>
              <a:gd name="T94" fmla="*/ 29 w 85"/>
              <a:gd name="T95" fmla="*/ 51 h 106"/>
              <a:gd name="T96" fmla="*/ 28 w 85"/>
              <a:gd name="T97" fmla="*/ 47 h 106"/>
              <a:gd name="T98" fmla="*/ 27 w 85"/>
              <a:gd name="T99" fmla="*/ 42 h 106"/>
              <a:gd name="T100" fmla="*/ 25 w 85"/>
              <a:gd name="T101" fmla="*/ 37 h 106"/>
              <a:gd name="T102" fmla="*/ 23 w 85"/>
              <a:gd name="T103" fmla="*/ 34 h 106"/>
              <a:gd name="T104" fmla="*/ 22 w 85"/>
              <a:gd name="T105" fmla="*/ 28 h 106"/>
              <a:gd name="T106" fmla="*/ 21 w 85"/>
              <a:gd name="T107" fmla="*/ 24 h 106"/>
              <a:gd name="T108" fmla="*/ 19 w 85"/>
              <a:gd name="T109" fmla="*/ 19 h 106"/>
              <a:gd name="T110" fmla="*/ 16 w 85"/>
              <a:gd name="T111" fmla="*/ 15 h 106"/>
              <a:gd name="T112" fmla="*/ 12 w 85"/>
              <a:gd name="T113" fmla="*/ 11 h 106"/>
              <a:gd name="T114" fmla="*/ 8 w 85"/>
              <a:gd name="T115" fmla="*/ 8 h 106"/>
              <a:gd name="T116" fmla="*/ 5 w 85"/>
              <a:gd name="T117" fmla="*/ 5 h 106"/>
              <a:gd name="T118" fmla="*/ 1 w 85"/>
              <a:gd name="T119" fmla="*/ 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5" h="106">
                <a:moveTo>
                  <a:pt x="0" y="3"/>
                </a:moveTo>
                <a:lnTo>
                  <a:pt x="1" y="3"/>
                </a:lnTo>
                <a:lnTo>
                  <a:pt x="1" y="1"/>
                </a:lnTo>
                <a:lnTo>
                  <a:pt x="2" y="1"/>
                </a:lnTo>
                <a:lnTo>
                  <a:pt x="3" y="1"/>
                </a:lnTo>
                <a:lnTo>
                  <a:pt x="5" y="1"/>
                </a:lnTo>
                <a:lnTo>
                  <a:pt x="6" y="1"/>
                </a:lnTo>
                <a:lnTo>
                  <a:pt x="7" y="1"/>
                </a:lnTo>
                <a:lnTo>
                  <a:pt x="8" y="1"/>
                </a:lnTo>
                <a:lnTo>
                  <a:pt x="9" y="1"/>
                </a:lnTo>
                <a:lnTo>
                  <a:pt x="10" y="1"/>
                </a:lnTo>
                <a:lnTo>
                  <a:pt x="10" y="0"/>
                </a:lnTo>
                <a:lnTo>
                  <a:pt x="12" y="0"/>
                </a:lnTo>
                <a:lnTo>
                  <a:pt x="13" y="0"/>
                </a:lnTo>
                <a:lnTo>
                  <a:pt x="14" y="0"/>
                </a:lnTo>
                <a:lnTo>
                  <a:pt x="15" y="0"/>
                </a:lnTo>
                <a:lnTo>
                  <a:pt x="16" y="1"/>
                </a:lnTo>
                <a:lnTo>
                  <a:pt x="17" y="1"/>
                </a:lnTo>
                <a:lnTo>
                  <a:pt x="19" y="1"/>
                </a:lnTo>
                <a:lnTo>
                  <a:pt x="20" y="1"/>
                </a:lnTo>
                <a:lnTo>
                  <a:pt x="21" y="1"/>
                </a:lnTo>
                <a:lnTo>
                  <a:pt x="22" y="3"/>
                </a:lnTo>
                <a:lnTo>
                  <a:pt x="23" y="3"/>
                </a:lnTo>
                <a:lnTo>
                  <a:pt x="24" y="3"/>
                </a:lnTo>
                <a:lnTo>
                  <a:pt x="24" y="4"/>
                </a:lnTo>
                <a:lnTo>
                  <a:pt x="25" y="4"/>
                </a:lnTo>
                <a:lnTo>
                  <a:pt x="25" y="5"/>
                </a:lnTo>
                <a:lnTo>
                  <a:pt x="27" y="5"/>
                </a:lnTo>
                <a:lnTo>
                  <a:pt x="27" y="6"/>
                </a:lnTo>
                <a:lnTo>
                  <a:pt x="28" y="6"/>
                </a:lnTo>
                <a:lnTo>
                  <a:pt x="29" y="6"/>
                </a:lnTo>
                <a:lnTo>
                  <a:pt x="29" y="7"/>
                </a:lnTo>
                <a:lnTo>
                  <a:pt x="30" y="7"/>
                </a:lnTo>
                <a:lnTo>
                  <a:pt x="31" y="7"/>
                </a:lnTo>
                <a:lnTo>
                  <a:pt x="31" y="8"/>
                </a:lnTo>
                <a:lnTo>
                  <a:pt x="32" y="8"/>
                </a:lnTo>
                <a:lnTo>
                  <a:pt x="32" y="10"/>
                </a:lnTo>
                <a:lnTo>
                  <a:pt x="32" y="11"/>
                </a:lnTo>
                <a:lnTo>
                  <a:pt x="34" y="11"/>
                </a:lnTo>
                <a:lnTo>
                  <a:pt x="34" y="12"/>
                </a:lnTo>
                <a:lnTo>
                  <a:pt x="35" y="13"/>
                </a:lnTo>
                <a:lnTo>
                  <a:pt x="35" y="14"/>
                </a:lnTo>
                <a:lnTo>
                  <a:pt x="36" y="14"/>
                </a:lnTo>
                <a:lnTo>
                  <a:pt x="37" y="15"/>
                </a:lnTo>
                <a:lnTo>
                  <a:pt x="37" y="17"/>
                </a:lnTo>
                <a:lnTo>
                  <a:pt x="37" y="18"/>
                </a:lnTo>
                <a:lnTo>
                  <a:pt x="38" y="18"/>
                </a:lnTo>
                <a:lnTo>
                  <a:pt x="38" y="19"/>
                </a:lnTo>
                <a:lnTo>
                  <a:pt x="39" y="19"/>
                </a:lnTo>
                <a:lnTo>
                  <a:pt x="41" y="19"/>
                </a:lnTo>
                <a:lnTo>
                  <a:pt x="42" y="20"/>
                </a:lnTo>
                <a:lnTo>
                  <a:pt x="43" y="20"/>
                </a:lnTo>
                <a:lnTo>
                  <a:pt x="43" y="21"/>
                </a:lnTo>
                <a:lnTo>
                  <a:pt x="44" y="21"/>
                </a:lnTo>
                <a:lnTo>
                  <a:pt x="45" y="22"/>
                </a:lnTo>
                <a:lnTo>
                  <a:pt x="45" y="24"/>
                </a:lnTo>
                <a:lnTo>
                  <a:pt x="46" y="24"/>
                </a:lnTo>
                <a:lnTo>
                  <a:pt x="46" y="25"/>
                </a:lnTo>
                <a:lnTo>
                  <a:pt x="48" y="25"/>
                </a:lnTo>
                <a:lnTo>
                  <a:pt x="48" y="26"/>
                </a:lnTo>
                <a:lnTo>
                  <a:pt x="48" y="27"/>
                </a:lnTo>
                <a:lnTo>
                  <a:pt x="49" y="27"/>
                </a:lnTo>
                <a:lnTo>
                  <a:pt x="49" y="28"/>
                </a:lnTo>
                <a:lnTo>
                  <a:pt x="50" y="28"/>
                </a:lnTo>
                <a:lnTo>
                  <a:pt x="50" y="29"/>
                </a:lnTo>
                <a:lnTo>
                  <a:pt x="51" y="29"/>
                </a:lnTo>
                <a:lnTo>
                  <a:pt x="52" y="30"/>
                </a:lnTo>
                <a:lnTo>
                  <a:pt x="53" y="30"/>
                </a:lnTo>
                <a:lnTo>
                  <a:pt x="55" y="30"/>
                </a:lnTo>
                <a:lnTo>
                  <a:pt x="55" y="32"/>
                </a:lnTo>
                <a:lnTo>
                  <a:pt x="56" y="32"/>
                </a:lnTo>
                <a:lnTo>
                  <a:pt x="56" y="33"/>
                </a:lnTo>
                <a:lnTo>
                  <a:pt x="56" y="34"/>
                </a:lnTo>
                <a:lnTo>
                  <a:pt x="56" y="35"/>
                </a:lnTo>
                <a:lnTo>
                  <a:pt x="56" y="36"/>
                </a:lnTo>
                <a:lnTo>
                  <a:pt x="56" y="37"/>
                </a:lnTo>
                <a:lnTo>
                  <a:pt x="56" y="39"/>
                </a:lnTo>
                <a:lnTo>
                  <a:pt x="56" y="40"/>
                </a:lnTo>
                <a:lnTo>
                  <a:pt x="57" y="40"/>
                </a:lnTo>
                <a:lnTo>
                  <a:pt x="57" y="41"/>
                </a:lnTo>
                <a:lnTo>
                  <a:pt x="58" y="42"/>
                </a:lnTo>
                <a:lnTo>
                  <a:pt x="59" y="42"/>
                </a:lnTo>
                <a:lnTo>
                  <a:pt x="59" y="43"/>
                </a:lnTo>
                <a:lnTo>
                  <a:pt x="60" y="43"/>
                </a:lnTo>
                <a:lnTo>
                  <a:pt x="60" y="44"/>
                </a:lnTo>
                <a:lnTo>
                  <a:pt x="62" y="44"/>
                </a:lnTo>
                <a:lnTo>
                  <a:pt x="63" y="46"/>
                </a:lnTo>
                <a:lnTo>
                  <a:pt x="64" y="46"/>
                </a:lnTo>
                <a:lnTo>
                  <a:pt x="64" y="47"/>
                </a:lnTo>
                <a:lnTo>
                  <a:pt x="65" y="47"/>
                </a:lnTo>
                <a:lnTo>
                  <a:pt x="66" y="47"/>
                </a:lnTo>
                <a:lnTo>
                  <a:pt x="67" y="47"/>
                </a:lnTo>
                <a:lnTo>
                  <a:pt x="67" y="48"/>
                </a:lnTo>
                <a:lnTo>
                  <a:pt x="68" y="48"/>
                </a:lnTo>
                <a:lnTo>
                  <a:pt x="68" y="49"/>
                </a:lnTo>
                <a:lnTo>
                  <a:pt x="70" y="49"/>
                </a:lnTo>
                <a:lnTo>
                  <a:pt x="70" y="50"/>
                </a:lnTo>
                <a:lnTo>
                  <a:pt x="70" y="51"/>
                </a:lnTo>
                <a:lnTo>
                  <a:pt x="71" y="51"/>
                </a:lnTo>
                <a:lnTo>
                  <a:pt x="71" y="53"/>
                </a:lnTo>
                <a:lnTo>
                  <a:pt x="72" y="53"/>
                </a:lnTo>
                <a:lnTo>
                  <a:pt x="72" y="54"/>
                </a:lnTo>
                <a:lnTo>
                  <a:pt x="72" y="55"/>
                </a:lnTo>
                <a:lnTo>
                  <a:pt x="73" y="55"/>
                </a:lnTo>
                <a:lnTo>
                  <a:pt x="73" y="56"/>
                </a:lnTo>
                <a:lnTo>
                  <a:pt x="73" y="57"/>
                </a:lnTo>
                <a:lnTo>
                  <a:pt x="74" y="57"/>
                </a:lnTo>
                <a:lnTo>
                  <a:pt x="75" y="57"/>
                </a:lnTo>
                <a:lnTo>
                  <a:pt x="75" y="58"/>
                </a:lnTo>
                <a:lnTo>
                  <a:pt x="77" y="58"/>
                </a:lnTo>
                <a:lnTo>
                  <a:pt x="77" y="60"/>
                </a:lnTo>
                <a:lnTo>
                  <a:pt x="78" y="60"/>
                </a:lnTo>
                <a:lnTo>
                  <a:pt x="78" y="61"/>
                </a:lnTo>
                <a:lnTo>
                  <a:pt x="79" y="61"/>
                </a:lnTo>
                <a:lnTo>
                  <a:pt x="79" y="62"/>
                </a:lnTo>
                <a:lnTo>
                  <a:pt x="79" y="63"/>
                </a:lnTo>
                <a:lnTo>
                  <a:pt x="79" y="64"/>
                </a:lnTo>
                <a:lnTo>
                  <a:pt x="80" y="64"/>
                </a:lnTo>
                <a:lnTo>
                  <a:pt x="80" y="65"/>
                </a:lnTo>
                <a:lnTo>
                  <a:pt x="80" y="66"/>
                </a:lnTo>
                <a:lnTo>
                  <a:pt x="80" y="68"/>
                </a:lnTo>
                <a:lnTo>
                  <a:pt x="81" y="68"/>
                </a:lnTo>
                <a:lnTo>
                  <a:pt x="81" y="69"/>
                </a:lnTo>
                <a:lnTo>
                  <a:pt x="82" y="69"/>
                </a:lnTo>
                <a:lnTo>
                  <a:pt x="82" y="70"/>
                </a:lnTo>
                <a:lnTo>
                  <a:pt x="84" y="70"/>
                </a:lnTo>
                <a:lnTo>
                  <a:pt x="84" y="71"/>
                </a:lnTo>
                <a:lnTo>
                  <a:pt x="85" y="71"/>
                </a:lnTo>
                <a:lnTo>
                  <a:pt x="85" y="72"/>
                </a:lnTo>
                <a:lnTo>
                  <a:pt x="84" y="73"/>
                </a:lnTo>
                <a:lnTo>
                  <a:pt x="84" y="75"/>
                </a:lnTo>
                <a:lnTo>
                  <a:pt x="84" y="76"/>
                </a:lnTo>
                <a:lnTo>
                  <a:pt x="82" y="77"/>
                </a:lnTo>
                <a:lnTo>
                  <a:pt x="82" y="78"/>
                </a:lnTo>
                <a:lnTo>
                  <a:pt x="82" y="79"/>
                </a:lnTo>
                <a:lnTo>
                  <a:pt x="82" y="80"/>
                </a:lnTo>
                <a:lnTo>
                  <a:pt x="82" y="82"/>
                </a:lnTo>
                <a:lnTo>
                  <a:pt x="82" y="83"/>
                </a:lnTo>
                <a:lnTo>
                  <a:pt x="84" y="84"/>
                </a:lnTo>
                <a:lnTo>
                  <a:pt x="84" y="85"/>
                </a:lnTo>
                <a:lnTo>
                  <a:pt x="84" y="86"/>
                </a:lnTo>
                <a:lnTo>
                  <a:pt x="82" y="86"/>
                </a:lnTo>
                <a:lnTo>
                  <a:pt x="82" y="87"/>
                </a:lnTo>
                <a:lnTo>
                  <a:pt x="82" y="89"/>
                </a:lnTo>
                <a:lnTo>
                  <a:pt x="82" y="90"/>
                </a:lnTo>
                <a:lnTo>
                  <a:pt x="82" y="91"/>
                </a:lnTo>
                <a:lnTo>
                  <a:pt x="82" y="92"/>
                </a:lnTo>
                <a:lnTo>
                  <a:pt x="82" y="93"/>
                </a:lnTo>
                <a:lnTo>
                  <a:pt x="82" y="94"/>
                </a:lnTo>
                <a:lnTo>
                  <a:pt x="82" y="96"/>
                </a:lnTo>
                <a:lnTo>
                  <a:pt x="81" y="96"/>
                </a:lnTo>
                <a:lnTo>
                  <a:pt x="81" y="97"/>
                </a:lnTo>
                <a:lnTo>
                  <a:pt x="80" y="97"/>
                </a:lnTo>
                <a:lnTo>
                  <a:pt x="80" y="98"/>
                </a:lnTo>
                <a:lnTo>
                  <a:pt x="79" y="98"/>
                </a:lnTo>
                <a:lnTo>
                  <a:pt x="79" y="99"/>
                </a:lnTo>
                <a:lnTo>
                  <a:pt x="78" y="100"/>
                </a:lnTo>
                <a:lnTo>
                  <a:pt x="78" y="101"/>
                </a:lnTo>
                <a:lnTo>
                  <a:pt x="77" y="101"/>
                </a:lnTo>
                <a:lnTo>
                  <a:pt x="77" y="102"/>
                </a:lnTo>
                <a:lnTo>
                  <a:pt x="75" y="102"/>
                </a:lnTo>
                <a:lnTo>
                  <a:pt x="74" y="102"/>
                </a:lnTo>
                <a:lnTo>
                  <a:pt x="74" y="104"/>
                </a:lnTo>
                <a:lnTo>
                  <a:pt x="73" y="104"/>
                </a:lnTo>
                <a:lnTo>
                  <a:pt x="72" y="105"/>
                </a:lnTo>
                <a:lnTo>
                  <a:pt x="71" y="105"/>
                </a:lnTo>
                <a:lnTo>
                  <a:pt x="71" y="106"/>
                </a:lnTo>
                <a:lnTo>
                  <a:pt x="70" y="106"/>
                </a:lnTo>
                <a:lnTo>
                  <a:pt x="68" y="106"/>
                </a:lnTo>
                <a:lnTo>
                  <a:pt x="67" y="106"/>
                </a:lnTo>
                <a:lnTo>
                  <a:pt x="67" y="105"/>
                </a:lnTo>
                <a:lnTo>
                  <a:pt x="66" y="105"/>
                </a:lnTo>
                <a:lnTo>
                  <a:pt x="65" y="105"/>
                </a:lnTo>
                <a:lnTo>
                  <a:pt x="64" y="105"/>
                </a:lnTo>
                <a:lnTo>
                  <a:pt x="63" y="105"/>
                </a:lnTo>
                <a:lnTo>
                  <a:pt x="63" y="104"/>
                </a:lnTo>
                <a:lnTo>
                  <a:pt x="62" y="104"/>
                </a:lnTo>
                <a:lnTo>
                  <a:pt x="60" y="104"/>
                </a:lnTo>
                <a:lnTo>
                  <a:pt x="60" y="102"/>
                </a:lnTo>
                <a:lnTo>
                  <a:pt x="59" y="101"/>
                </a:lnTo>
                <a:lnTo>
                  <a:pt x="59" y="100"/>
                </a:lnTo>
                <a:lnTo>
                  <a:pt x="58" y="100"/>
                </a:lnTo>
                <a:lnTo>
                  <a:pt x="58" y="99"/>
                </a:lnTo>
                <a:lnTo>
                  <a:pt x="58" y="98"/>
                </a:lnTo>
                <a:lnTo>
                  <a:pt x="57" y="98"/>
                </a:lnTo>
                <a:lnTo>
                  <a:pt x="57" y="97"/>
                </a:lnTo>
                <a:lnTo>
                  <a:pt x="57" y="96"/>
                </a:lnTo>
                <a:lnTo>
                  <a:pt x="56" y="94"/>
                </a:lnTo>
                <a:lnTo>
                  <a:pt x="56" y="93"/>
                </a:lnTo>
                <a:lnTo>
                  <a:pt x="55" y="92"/>
                </a:lnTo>
                <a:lnTo>
                  <a:pt x="55" y="91"/>
                </a:lnTo>
                <a:lnTo>
                  <a:pt x="53" y="90"/>
                </a:lnTo>
                <a:lnTo>
                  <a:pt x="53" y="89"/>
                </a:lnTo>
                <a:lnTo>
                  <a:pt x="52" y="89"/>
                </a:lnTo>
                <a:lnTo>
                  <a:pt x="52" y="87"/>
                </a:lnTo>
                <a:lnTo>
                  <a:pt x="52" y="86"/>
                </a:lnTo>
                <a:lnTo>
                  <a:pt x="51" y="86"/>
                </a:lnTo>
                <a:lnTo>
                  <a:pt x="51" y="85"/>
                </a:lnTo>
                <a:lnTo>
                  <a:pt x="50" y="85"/>
                </a:lnTo>
                <a:lnTo>
                  <a:pt x="50" y="84"/>
                </a:lnTo>
                <a:lnTo>
                  <a:pt x="49" y="84"/>
                </a:lnTo>
                <a:lnTo>
                  <a:pt x="49" y="83"/>
                </a:lnTo>
                <a:lnTo>
                  <a:pt x="48" y="83"/>
                </a:lnTo>
                <a:lnTo>
                  <a:pt x="48" y="82"/>
                </a:lnTo>
                <a:lnTo>
                  <a:pt x="46" y="82"/>
                </a:lnTo>
                <a:lnTo>
                  <a:pt x="46" y="80"/>
                </a:lnTo>
                <a:lnTo>
                  <a:pt x="46" y="79"/>
                </a:lnTo>
                <a:lnTo>
                  <a:pt x="45" y="79"/>
                </a:lnTo>
                <a:lnTo>
                  <a:pt x="45" y="78"/>
                </a:lnTo>
                <a:lnTo>
                  <a:pt x="44" y="78"/>
                </a:lnTo>
                <a:lnTo>
                  <a:pt x="44" y="77"/>
                </a:lnTo>
                <a:lnTo>
                  <a:pt x="44" y="76"/>
                </a:lnTo>
                <a:lnTo>
                  <a:pt x="43" y="76"/>
                </a:lnTo>
                <a:lnTo>
                  <a:pt x="43" y="75"/>
                </a:lnTo>
                <a:lnTo>
                  <a:pt x="43" y="73"/>
                </a:lnTo>
                <a:lnTo>
                  <a:pt x="42" y="73"/>
                </a:lnTo>
                <a:lnTo>
                  <a:pt x="42" y="72"/>
                </a:lnTo>
                <a:lnTo>
                  <a:pt x="41" y="71"/>
                </a:lnTo>
                <a:lnTo>
                  <a:pt x="41" y="70"/>
                </a:lnTo>
                <a:lnTo>
                  <a:pt x="39" y="70"/>
                </a:lnTo>
                <a:lnTo>
                  <a:pt x="39" y="69"/>
                </a:lnTo>
                <a:lnTo>
                  <a:pt x="38" y="68"/>
                </a:lnTo>
                <a:lnTo>
                  <a:pt x="38" y="66"/>
                </a:lnTo>
                <a:lnTo>
                  <a:pt x="37" y="66"/>
                </a:lnTo>
                <a:lnTo>
                  <a:pt x="37" y="65"/>
                </a:lnTo>
                <a:lnTo>
                  <a:pt x="36" y="64"/>
                </a:lnTo>
                <a:lnTo>
                  <a:pt x="36" y="63"/>
                </a:lnTo>
                <a:lnTo>
                  <a:pt x="35" y="63"/>
                </a:lnTo>
                <a:lnTo>
                  <a:pt x="35" y="62"/>
                </a:lnTo>
                <a:lnTo>
                  <a:pt x="34" y="61"/>
                </a:lnTo>
                <a:lnTo>
                  <a:pt x="34" y="60"/>
                </a:lnTo>
                <a:lnTo>
                  <a:pt x="32" y="60"/>
                </a:lnTo>
                <a:lnTo>
                  <a:pt x="32" y="58"/>
                </a:lnTo>
                <a:lnTo>
                  <a:pt x="32" y="57"/>
                </a:lnTo>
                <a:lnTo>
                  <a:pt x="31" y="57"/>
                </a:lnTo>
                <a:lnTo>
                  <a:pt x="31" y="56"/>
                </a:lnTo>
                <a:lnTo>
                  <a:pt x="30" y="55"/>
                </a:lnTo>
                <a:lnTo>
                  <a:pt x="30" y="54"/>
                </a:lnTo>
                <a:lnTo>
                  <a:pt x="30" y="53"/>
                </a:lnTo>
                <a:lnTo>
                  <a:pt x="29" y="51"/>
                </a:lnTo>
                <a:lnTo>
                  <a:pt x="29" y="50"/>
                </a:lnTo>
                <a:lnTo>
                  <a:pt x="29" y="49"/>
                </a:lnTo>
                <a:lnTo>
                  <a:pt x="28" y="49"/>
                </a:lnTo>
                <a:lnTo>
                  <a:pt x="28" y="48"/>
                </a:lnTo>
                <a:lnTo>
                  <a:pt x="28" y="47"/>
                </a:lnTo>
                <a:lnTo>
                  <a:pt x="27" y="47"/>
                </a:lnTo>
                <a:lnTo>
                  <a:pt x="27" y="46"/>
                </a:lnTo>
                <a:lnTo>
                  <a:pt x="27" y="44"/>
                </a:lnTo>
                <a:lnTo>
                  <a:pt x="27" y="43"/>
                </a:lnTo>
                <a:lnTo>
                  <a:pt x="27" y="42"/>
                </a:lnTo>
                <a:lnTo>
                  <a:pt x="25" y="42"/>
                </a:lnTo>
                <a:lnTo>
                  <a:pt x="25" y="41"/>
                </a:lnTo>
                <a:lnTo>
                  <a:pt x="25" y="40"/>
                </a:lnTo>
                <a:lnTo>
                  <a:pt x="25" y="39"/>
                </a:lnTo>
                <a:lnTo>
                  <a:pt x="25" y="37"/>
                </a:lnTo>
                <a:lnTo>
                  <a:pt x="24" y="37"/>
                </a:lnTo>
                <a:lnTo>
                  <a:pt x="24" y="36"/>
                </a:lnTo>
                <a:lnTo>
                  <a:pt x="24" y="35"/>
                </a:lnTo>
                <a:lnTo>
                  <a:pt x="24" y="34"/>
                </a:lnTo>
                <a:lnTo>
                  <a:pt x="23" y="34"/>
                </a:lnTo>
                <a:lnTo>
                  <a:pt x="23" y="33"/>
                </a:lnTo>
                <a:lnTo>
                  <a:pt x="23" y="32"/>
                </a:lnTo>
                <a:lnTo>
                  <a:pt x="23" y="30"/>
                </a:lnTo>
                <a:lnTo>
                  <a:pt x="22" y="29"/>
                </a:lnTo>
                <a:lnTo>
                  <a:pt x="22" y="28"/>
                </a:lnTo>
                <a:lnTo>
                  <a:pt x="22" y="27"/>
                </a:lnTo>
                <a:lnTo>
                  <a:pt x="22" y="26"/>
                </a:lnTo>
                <a:lnTo>
                  <a:pt x="21" y="26"/>
                </a:lnTo>
                <a:lnTo>
                  <a:pt x="21" y="25"/>
                </a:lnTo>
                <a:lnTo>
                  <a:pt x="21" y="24"/>
                </a:lnTo>
                <a:lnTo>
                  <a:pt x="20" y="22"/>
                </a:lnTo>
                <a:lnTo>
                  <a:pt x="20" y="21"/>
                </a:lnTo>
                <a:lnTo>
                  <a:pt x="20" y="20"/>
                </a:lnTo>
                <a:lnTo>
                  <a:pt x="19" y="20"/>
                </a:lnTo>
                <a:lnTo>
                  <a:pt x="19" y="19"/>
                </a:lnTo>
                <a:lnTo>
                  <a:pt x="19" y="18"/>
                </a:lnTo>
                <a:lnTo>
                  <a:pt x="17" y="18"/>
                </a:lnTo>
                <a:lnTo>
                  <a:pt x="17" y="17"/>
                </a:lnTo>
                <a:lnTo>
                  <a:pt x="16" y="17"/>
                </a:lnTo>
                <a:lnTo>
                  <a:pt x="16" y="15"/>
                </a:lnTo>
                <a:lnTo>
                  <a:pt x="15" y="14"/>
                </a:lnTo>
                <a:lnTo>
                  <a:pt x="14" y="13"/>
                </a:lnTo>
                <a:lnTo>
                  <a:pt x="13" y="12"/>
                </a:lnTo>
                <a:lnTo>
                  <a:pt x="12" y="12"/>
                </a:lnTo>
                <a:lnTo>
                  <a:pt x="12" y="11"/>
                </a:lnTo>
                <a:lnTo>
                  <a:pt x="10" y="11"/>
                </a:lnTo>
                <a:lnTo>
                  <a:pt x="10" y="10"/>
                </a:lnTo>
                <a:lnTo>
                  <a:pt x="9" y="10"/>
                </a:lnTo>
                <a:lnTo>
                  <a:pt x="9" y="8"/>
                </a:lnTo>
                <a:lnTo>
                  <a:pt x="8" y="8"/>
                </a:lnTo>
                <a:lnTo>
                  <a:pt x="8" y="7"/>
                </a:lnTo>
                <a:lnTo>
                  <a:pt x="7" y="7"/>
                </a:lnTo>
                <a:lnTo>
                  <a:pt x="7" y="6"/>
                </a:lnTo>
                <a:lnTo>
                  <a:pt x="6" y="6"/>
                </a:lnTo>
                <a:lnTo>
                  <a:pt x="5" y="5"/>
                </a:lnTo>
                <a:lnTo>
                  <a:pt x="3" y="5"/>
                </a:lnTo>
                <a:lnTo>
                  <a:pt x="3" y="4"/>
                </a:lnTo>
                <a:lnTo>
                  <a:pt x="2" y="4"/>
                </a:lnTo>
                <a:lnTo>
                  <a:pt x="1" y="4"/>
                </a:lnTo>
                <a:lnTo>
                  <a:pt x="1" y="3"/>
                </a:lnTo>
                <a:lnTo>
                  <a:pt x="0" y="3"/>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37"/>
          <p:cNvSpPr>
            <a:spLocks/>
          </p:cNvSpPr>
          <p:nvPr/>
        </p:nvSpPr>
        <p:spPr bwMode="auto">
          <a:xfrm>
            <a:off x="5867400" y="3676650"/>
            <a:ext cx="134938" cy="168275"/>
          </a:xfrm>
          <a:custGeom>
            <a:avLst/>
            <a:gdLst>
              <a:gd name="T0" fmla="*/ 3 w 85"/>
              <a:gd name="T1" fmla="*/ 1 h 106"/>
              <a:gd name="T2" fmla="*/ 9 w 85"/>
              <a:gd name="T3" fmla="*/ 1 h 106"/>
              <a:gd name="T4" fmla="*/ 14 w 85"/>
              <a:gd name="T5" fmla="*/ 0 h 106"/>
              <a:gd name="T6" fmla="*/ 20 w 85"/>
              <a:gd name="T7" fmla="*/ 1 h 106"/>
              <a:gd name="T8" fmla="*/ 24 w 85"/>
              <a:gd name="T9" fmla="*/ 4 h 106"/>
              <a:gd name="T10" fmla="*/ 28 w 85"/>
              <a:gd name="T11" fmla="*/ 6 h 106"/>
              <a:gd name="T12" fmla="*/ 31 w 85"/>
              <a:gd name="T13" fmla="*/ 8 h 106"/>
              <a:gd name="T14" fmla="*/ 34 w 85"/>
              <a:gd name="T15" fmla="*/ 12 h 106"/>
              <a:gd name="T16" fmla="*/ 37 w 85"/>
              <a:gd name="T17" fmla="*/ 17 h 106"/>
              <a:gd name="T18" fmla="*/ 41 w 85"/>
              <a:gd name="T19" fmla="*/ 19 h 106"/>
              <a:gd name="T20" fmla="*/ 45 w 85"/>
              <a:gd name="T21" fmla="*/ 22 h 106"/>
              <a:gd name="T22" fmla="*/ 48 w 85"/>
              <a:gd name="T23" fmla="*/ 26 h 106"/>
              <a:gd name="T24" fmla="*/ 50 w 85"/>
              <a:gd name="T25" fmla="*/ 29 h 106"/>
              <a:gd name="T26" fmla="*/ 55 w 85"/>
              <a:gd name="T27" fmla="*/ 32 h 106"/>
              <a:gd name="T28" fmla="*/ 56 w 85"/>
              <a:gd name="T29" fmla="*/ 36 h 106"/>
              <a:gd name="T30" fmla="*/ 57 w 85"/>
              <a:gd name="T31" fmla="*/ 41 h 106"/>
              <a:gd name="T32" fmla="*/ 60 w 85"/>
              <a:gd name="T33" fmla="*/ 44 h 106"/>
              <a:gd name="T34" fmla="*/ 65 w 85"/>
              <a:gd name="T35" fmla="*/ 47 h 106"/>
              <a:gd name="T36" fmla="*/ 68 w 85"/>
              <a:gd name="T37" fmla="*/ 49 h 106"/>
              <a:gd name="T38" fmla="*/ 71 w 85"/>
              <a:gd name="T39" fmla="*/ 53 h 106"/>
              <a:gd name="T40" fmla="*/ 73 w 85"/>
              <a:gd name="T41" fmla="*/ 56 h 106"/>
              <a:gd name="T42" fmla="*/ 77 w 85"/>
              <a:gd name="T43" fmla="*/ 58 h 106"/>
              <a:gd name="T44" fmla="*/ 79 w 85"/>
              <a:gd name="T45" fmla="*/ 62 h 106"/>
              <a:gd name="T46" fmla="*/ 80 w 85"/>
              <a:gd name="T47" fmla="*/ 66 h 106"/>
              <a:gd name="T48" fmla="*/ 82 w 85"/>
              <a:gd name="T49" fmla="*/ 70 h 106"/>
              <a:gd name="T50" fmla="*/ 84 w 85"/>
              <a:gd name="T51" fmla="*/ 73 h 106"/>
              <a:gd name="T52" fmla="*/ 82 w 85"/>
              <a:gd name="T53" fmla="*/ 79 h 106"/>
              <a:gd name="T54" fmla="*/ 84 w 85"/>
              <a:gd name="T55" fmla="*/ 85 h 106"/>
              <a:gd name="T56" fmla="*/ 82 w 85"/>
              <a:gd name="T57" fmla="*/ 90 h 106"/>
              <a:gd name="T58" fmla="*/ 82 w 85"/>
              <a:gd name="T59" fmla="*/ 96 h 106"/>
              <a:gd name="T60" fmla="*/ 79 w 85"/>
              <a:gd name="T61" fmla="*/ 98 h 106"/>
              <a:gd name="T62" fmla="*/ 77 w 85"/>
              <a:gd name="T63" fmla="*/ 102 h 106"/>
              <a:gd name="T64" fmla="*/ 72 w 85"/>
              <a:gd name="T65" fmla="*/ 105 h 106"/>
              <a:gd name="T66" fmla="*/ 67 w 85"/>
              <a:gd name="T67" fmla="*/ 106 h 106"/>
              <a:gd name="T68" fmla="*/ 63 w 85"/>
              <a:gd name="T69" fmla="*/ 105 h 106"/>
              <a:gd name="T70" fmla="*/ 59 w 85"/>
              <a:gd name="T71" fmla="*/ 101 h 106"/>
              <a:gd name="T72" fmla="*/ 57 w 85"/>
              <a:gd name="T73" fmla="*/ 98 h 106"/>
              <a:gd name="T74" fmla="*/ 55 w 85"/>
              <a:gd name="T75" fmla="*/ 92 h 106"/>
              <a:gd name="T76" fmla="*/ 52 w 85"/>
              <a:gd name="T77" fmla="*/ 87 h 106"/>
              <a:gd name="T78" fmla="*/ 50 w 85"/>
              <a:gd name="T79" fmla="*/ 84 h 106"/>
              <a:gd name="T80" fmla="*/ 46 w 85"/>
              <a:gd name="T81" fmla="*/ 82 h 106"/>
              <a:gd name="T82" fmla="*/ 44 w 85"/>
              <a:gd name="T83" fmla="*/ 78 h 106"/>
              <a:gd name="T84" fmla="*/ 43 w 85"/>
              <a:gd name="T85" fmla="*/ 73 h 106"/>
              <a:gd name="T86" fmla="*/ 39 w 85"/>
              <a:gd name="T87" fmla="*/ 70 h 106"/>
              <a:gd name="T88" fmla="*/ 37 w 85"/>
              <a:gd name="T89" fmla="*/ 65 h 106"/>
              <a:gd name="T90" fmla="*/ 34 w 85"/>
              <a:gd name="T91" fmla="*/ 61 h 106"/>
              <a:gd name="T92" fmla="*/ 31 w 85"/>
              <a:gd name="T93" fmla="*/ 57 h 106"/>
              <a:gd name="T94" fmla="*/ 29 w 85"/>
              <a:gd name="T95" fmla="*/ 51 h 106"/>
              <a:gd name="T96" fmla="*/ 28 w 85"/>
              <a:gd name="T97" fmla="*/ 47 h 106"/>
              <a:gd name="T98" fmla="*/ 27 w 85"/>
              <a:gd name="T99" fmla="*/ 42 h 106"/>
              <a:gd name="T100" fmla="*/ 25 w 85"/>
              <a:gd name="T101" fmla="*/ 37 h 106"/>
              <a:gd name="T102" fmla="*/ 23 w 85"/>
              <a:gd name="T103" fmla="*/ 34 h 106"/>
              <a:gd name="T104" fmla="*/ 22 w 85"/>
              <a:gd name="T105" fmla="*/ 28 h 106"/>
              <a:gd name="T106" fmla="*/ 21 w 85"/>
              <a:gd name="T107" fmla="*/ 24 h 106"/>
              <a:gd name="T108" fmla="*/ 19 w 85"/>
              <a:gd name="T109" fmla="*/ 19 h 106"/>
              <a:gd name="T110" fmla="*/ 16 w 85"/>
              <a:gd name="T111" fmla="*/ 15 h 106"/>
              <a:gd name="T112" fmla="*/ 12 w 85"/>
              <a:gd name="T113" fmla="*/ 11 h 106"/>
              <a:gd name="T114" fmla="*/ 8 w 85"/>
              <a:gd name="T115" fmla="*/ 8 h 106"/>
              <a:gd name="T116" fmla="*/ 5 w 85"/>
              <a:gd name="T117" fmla="*/ 5 h 106"/>
              <a:gd name="T118" fmla="*/ 1 w 85"/>
              <a:gd name="T119" fmla="*/ 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5" h="106">
                <a:moveTo>
                  <a:pt x="0" y="3"/>
                </a:moveTo>
                <a:lnTo>
                  <a:pt x="1" y="3"/>
                </a:lnTo>
                <a:lnTo>
                  <a:pt x="1" y="1"/>
                </a:lnTo>
                <a:lnTo>
                  <a:pt x="2" y="1"/>
                </a:lnTo>
                <a:lnTo>
                  <a:pt x="3" y="1"/>
                </a:lnTo>
                <a:lnTo>
                  <a:pt x="5" y="1"/>
                </a:lnTo>
                <a:lnTo>
                  <a:pt x="6" y="1"/>
                </a:lnTo>
                <a:lnTo>
                  <a:pt x="7" y="1"/>
                </a:lnTo>
                <a:lnTo>
                  <a:pt x="8" y="1"/>
                </a:lnTo>
                <a:lnTo>
                  <a:pt x="9" y="1"/>
                </a:lnTo>
                <a:lnTo>
                  <a:pt x="10" y="1"/>
                </a:lnTo>
                <a:lnTo>
                  <a:pt x="10" y="0"/>
                </a:lnTo>
                <a:lnTo>
                  <a:pt x="12" y="0"/>
                </a:lnTo>
                <a:lnTo>
                  <a:pt x="13" y="0"/>
                </a:lnTo>
                <a:lnTo>
                  <a:pt x="14" y="0"/>
                </a:lnTo>
                <a:lnTo>
                  <a:pt x="15" y="0"/>
                </a:lnTo>
                <a:lnTo>
                  <a:pt x="16" y="1"/>
                </a:lnTo>
                <a:lnTo>
                  <a:pt x="17" y="1"/>
                </a:lnTo>
                <a:lnTo>
                  <a:pt x="19" y="1"/>
                </a:lnTo>
                <a:lnTo>
                  <a:pt x="20" y="1"/>
                </a:lnTo>
                <a:lnTo>
                  <a:pt x="21" y="1"/>
                </a:lnTo>
                <a:lnTo>
                  <a:pt x="22" y="3"/>
                </a:lnTo>
                <a:lnTo>
                  <a:pt x="23" y="3"/>
                </a:lnTo>
                <a:lnTo>
                  <a:pt x="24" y="3"/>
                </a:lnTo>
                <a:lnTo>
                  <a:pt x="24" y="4"/>
                </a:lnTo>
                <a:lnTo>
                  <a:pt x="25" y="4"/>
                </a:lnTo>
                <a:lnTo>
                  <a:pt x="25" y="5"/>
                </a:lnTo>
                <a:lnTo>
                  <a:pt x="27" y="5"/>
                </a:lnTo>
                <a:lnTo>
                  <a:pt x="27" y="6"/>
                </a:lnTo>
                <a:lnTo>
                  <a:pt x="28" y="6"/>
                </a:lnTo>
                <a:lnTo>
                  <a:pt x="29" y="6"/>
                </a:lnTo>
                <a:lnTo>
                  <a:pt x="29" y="7"/>
                </a:lnTo>
                <a:lnTo>
                  <a:pt x="30" y="7"/>
                </a:lnTo>
                <a:lnTo>
                  <a:pt x="31" y="7"/>
                </a:lnTo>
                <a:lnTo>
                  <a:pt x="31" y="8"/>
                </a:lnTo>
                <a:lnTo>
                  <a:pt x="32" y="8"/>
                </a:lnTo>
                <a:lnTo>
                  <a:pt x="32" y="10"/>
                </a:lnTo>
                <a:lnTo>
                  <a:pt x="32" y="11"/>
                </a:lnTo>
                <a:lnTo>
                  <a:pt x="34" y="11"/>
                </a:lnTo>
                <a:lnTo>
                  <a:pt x="34" y="12"/>
                </a:lnTo>
                <a:lnTo>
                  <a:pt x="35" y="13"/>
                </a:lnTo>
                <a:lnTo>
                  <a:pt x="35" y="14"/>
                </a:lnTo>
                <a:lnTo>
                  <a:pt x="36" y="14"/>
                </a:lnTo>
                <a:lnTo>
                  <a:pt x="37" y="15"/>
                </a:lnTo>
                <a:lnTo>
                  <a:pt x="37" y="17"/>
                </a:lnTo>
                <a:lnTo>
                  <a:pt x="37" y="18"/>
                </a:lnTo>
                <a:lnTo>
                  <a:pt x="38" y="18"/>
                </a:lnTo>
                <a:lnTo>
                  <a:pt x="38" y="19"/>
                </a:lnTo>
                <a:lnTo>
                  <a:pt x="39" y="19"/>
                </a:lnTo>
                <a:lnTo>
                  <a:pt x="41" y="19"/>
                </a:lnTo>
                <a:lnTo>
                  <a:pt x="42" y="20"/>
                </a:lnTo>
                <a:lnTo>
                  <a:pt x="43" y="20"/>
                </a:lnTo>
                <a:lnTo>
                  <a:pt x="43" y="21"/>
                </a:lnTo>
                <a:lnTo>
                  <a:pt x="44" y="21"/>
                </a:lnTo>
                <a:lnTo>
                  <a:pt x="45" y="22"/>
                </a:lnTo>
                <a:lnTo>
                  <a:pt x="45" y="24"/>
                </a:lnTo>
                <a:lnTo>
                  <a:pt x="46" y="24"/>
                </a:lnTo>
                <a:lnTo>
                  <a:pt x="46" y="25"/>
                </a:lnTo>
                <a:lnTo>
                  <a:pt x="48" y="25"/>
                </a:lnTo>
                <a:lnTo>
                  <a:pt x="48" y="26"/>
                </a:lnTo>
                <a:lnTo>
                  <a:pt x="48" y="27"/>
                </a:lnTo>
                <a:lnTo>
                  <a:pt x="49" y="27"/>
                </a:lnTo>
                <a:lnTo>
                  <a:pt x="49" y="28"/>
                </a:lnTo>
                <a:lnTo>
                  <a:pt x="50" y="28"/>
                </a:lnTo>
                <a:lnTo>
                  <a:pt x="50" y="29"/>
                </a:lnTo>
                <a:lnTo>
                  <a:pt x="51" y="29"/>
                </a:lnTo>
                <a:lnTo>
                  <a:pt x="52" y="30"/>
                </a:lnTo>
                <a:lnTo>
                  <a:pt x="53" y="30"/>
                </a:lnTo>
                <a:lnTo>
                  <a:pt x="55" y="30"/>
                </a:lnTo>
                <a:lnTo>
                  <a:pt x="55" y="32"/>
                </a:lnTo>
                <a:lnTo>
                  <a:pt x="56" y="32"/>
                </a:lnTo>
                <a:lnTo>
                  <a:pt x="56" y="33"/>
                </a:lnTo>
                <a:lnTo>
                  <a:pt x="56" y="34"/>
                </a:lnTo>
                <a:lnTo>
                  <a:pt x="56" y="35"/>
                </a:lnTo>
                <a:lnTo>
                  <a:pt x="56" y="36"/>
                </a:lnTo>
                <a:lnTo>
                  <a:pt x="56" y="37"/>
                </a:lnTo>
                <a:lnTo>
                  <a:pt x="56" y="39"/>
                </a:lnTo>
                <a:lnTo>
                  <a:pt x="56" y="40"/>
                </a:lnTo>
                <a:lnTo>
                  <a:pt x="57" y="40"/>
                </a:lnTo>
                <a:lnTo>
                  <a:pt x="57" y="41"/>
                </a:lnTo>
                <a:lnTo>
                  <a:pt x="58" y="42"/>
                </a:lnTo>
                <a:lnTo>
                  <a:pt x="59" y="42"/>
                </a:lnTo>
                <a:lnTo>
                  <a:pt x="59" y="43"/>
                </a:lnTo>
                <a:lnTo>
                  <a:pt x="60" y="43"/>
                </a:lnTo>
                <a:lnTo>
                  <a:pt x="60" y="44"/>
                </a:lnTo>
                <a:lnTo>
                  <a:pt x="62" y="44"/>
                </a:lnTo>
                <a:lnTo>
                  <a:pt x="63" y="46"/>
                </a:lnTo>
                <a:lnTo>
                  <a:pt x="64" y="46"/>
                </a:lnTo>
                <a:lnTo>
                  <a:pt x="64" y="47"/>
                </a:lnTo>
                <a:lnTo>
                  <a:pt x="65" y="47"/>
                </a:lnTo>
                <a:lnTo>
                  <a:pt x="66" y="47"/>
                </a:lnTo>
                <a:lnTo>
                  <a:pt x="67" y="47"/>
                </a:lnTo>
                <a:lnTo>
                  <a:pt x="67" y="48"/>
                </a:lnTo>
                <a:lnTo>
                  <a:pt x="68" y="48"/>
                </a:lnTo>
                <a:lnTo>
                  <a:pt x="68" y="49"/>
                </a:lnTo>
                <a:lnTo>
                  <a:pt x="70" y="49"/>
                </a:lnTo>
                <a:lnTo>
                  <a:pt x="70" y="50"/>
                </a:lnTo>
                <a:lnTo>
                  <a:pt x="70" y="51"/>
                </a:lnTo>
                <a:lnTo>
                  <a:pt x="71" y="51"/>
                </a:lnTo>
                <a:lnTo>
                  <a:pt x="71" y="53"/>
                </a:lnTo>
                <a:lnTo>
                  <a:pt x="72" y="53"/>
                </a:lnTo>
                <a:lnTo>
                  <a:pt x="72" y="54"/>
                </a:lnTo>
                <a:lnTo>
                  <a:pt x="72" y="55"/>
                </a:lnTo>
                <a:lnTo>
                  <a:pt x="73" y="55"/>
                </a:lnTo>
                <a:lnTo>
                  <a:pt x="73" y="56"/>
                </a:lnTo>
                <a:lnTo>
                  <a:pt x="73" y="57"/>
                </a:lnTo>
                <a:lnTo>
                  <a:pt x="74" y="57"/>
                </a:lnTo>
                <a:lnTo>
                  <a:pt x="75" y="57"/>
                </a:lnTo>
                <a:lnTo>
                  <a:pt x="75" y="58"/>
                </a:lnTo>
                <a:lnTo>
                  <a:pt x="77" y="58"/>
                </a:lnTo>
                <a:lnTo>
                  <a:pt x="77" y="60"/>
                </a:lnTo>
                <a:lnTo>
                  <a:pt x="78" y="60"/>
                </a:lnTo>
                <a:lnTo>
                  <a:pt x="78" y="61"/>
                </a:lnTo>
                <a:lnTo>
                  <a:pt x="79" y="61"/>
                </a:lnTo>
                <a:lnTo>
                  <a:pt x="79" y="62"/>
                </a:lnTo>
                <a:lnTo>
                  <a:pt x="79" y="63"/>
                </a:lnTo>
                <a:lnTo>
                  <a:pt x="79" y="64"/>
                </a:lnTo>
                <a:lnTo>
                  <a:pt x="80" y="64"/>
                </a:lnTo>
                <a:lnTo>
                  <a:pt x="80" y="65"/>
                </a:lnTo>
                <a:lnTo>
                  <a:pt x="80" y="66"/>
                </a:lnTo>
                <a:lnTo>
                  <a:pt x="80" y="68"/>
                </a:lnTo>
                <a:lnTo>
                  <a:pt x="81" y="68"/>
                </a:lnTo>
                <a:lnTo>
                  <a:pt x="81" y="69"/>
                </a:lnTo>
                <a:lnTo>
                  <a:pt x="82" y="69"/>
                </a:lnTo>
                <a:lnTo>
                  <a:pt x="82" y="70"/>
                </a:lnTo>
                <a:lnTo>
                  <a:pt x="84" y="70"/>
                </a:lnTo>
                <a:lnTo>
                  <a:pt x="84" y="71"/>
                </a:lnTo>
                <a:lnTo>
                  <a:pt x="85" y="71"/>
                </a:lnTo>
                <a:lnTo>
                  <a:pt x="85" y="72"/>
                </a:lnTo>
                <a:lnTo>
                  <a:pt x="84" y="73"/>
                </a:lnTo>
                <a:lnTo>
                  <a:pt x="84" y="75"/>
                </a:lnTo>
                <a:lnTo>
                  <a:pt x="84" y="76"/>
                </a:lnTo>
                <a:lnTo>
                  <a:pt x="82" y="77"/>
                </a:lnTo>
                <a:lnTo>
                  <a:pt x="82" y="78"/>
                </a:lnTo>
                <a:lnTo>
                  <a:pt x="82" y="79"/>
                </a:lnTo>
                <a:lnTo>
                  <a:pt x="82" y="80"/>
                </a:lnTo>
                <a:lnTo>
                  <a:pt x="82" y="82"/>
                </a:lnTo>
                <a:lnTo>
                  <a:pt x="82" y="83"/>
                </a:lnTo>
                <a:lnTo>
                  <a:pt x="84" y="84"/>
                </a:lnTo>
                <a:lnTo>
                  <a:pt x="84" y="85"/>
                </a:lnTo>
                <a:lnTo>
                  <a:pt x="84" y="86"/>
                </a:lnTo>
                <a:lnTo>
                  <a:pt x="82" y="86"/>
                </a:lnTo>
                <a:lnTo>
                  <a:pt x="82" y="87"/>
                </a:lnTo>
                <a:lnTo>
                  <a:pt x="82" y="89"/>
                </a:lnTo>
                <a:lnTo>
                  <a:pt x="82" y="90"/>
                </a:lnTo>
                <a:lnTo>
                  <a:pt x="82" y="91"/>
                </a:lnTo>
                <a:lnTo>
                  <a:pt x="82" y="92"/>
                </a:lnTo>
                <a:lnTo>
                  <a:pt x="82" y="93"/>
                </a:lnTo>
                <a:lnTo>
                  <a:pt x="82" y="94"/>
                </a:lnTo>
                <a:lnTo>
                  <a:pt x="82" y="96"/>
                </a:lnTo>
                <a:lnTo>
                  <a:pt x="81" y="96"/>
                </a:lnTo>
                <a:lnTo>
                  <a:pt x="81" y="97"/>
                </a:lnTo>
                <a:lnTo>
                  <a:pt x="80" y="97"/>
                </a:lnTo>
                <a:lnTo>
                  <a:pt x="80" y="98"/>
                </a:lnTo>
                <a:lnTo>
                  <a:pt x="79" y="98"/>
                </a:lnTo>
                <a:lnTo>
                  <a:pt x="79" y="99"/>
                </a:lnTo>
                <a:lnTo>
                  <a:pt x="78" y="100"/>
                </a:lnTo>
                <a:lnTo>
                  <a:pt x="78" y="101"/>
                </a:lnTo>
                <a:lnTo>
                  <a:pt x="77" y="101"/>
                </a:lnTo>
                <a:lnTo>
                  <a:pt x="77" y="102"/>
                </a:lnTo>
                <a:lnTo>
                  <a:pt x="75" y="102"/>
                </a:lnTo>
                <a:lnTo>
                  <a:pt x="74" y="102"/>
                </a:lnTo>
                <a:lnTo>
                  <a:pt x="74" y="104"/>
                </a:lnTo>
                <a:lnTo>
                  <a:pt x="73" y="104"/>
                </a:lnTo>
                <a:lnTo>
                  <a:pt x="72" y="105"/>
                </a:lnTo>
                <a:lnTo>
                  <a:pt x="71" y="105"/>
                </a:lnTo>
                <a:lnTo>
                  <a:pt x="71" y="106"/>
                </a:lnTo>
                <a:lnTo>
                  <a:pt x="70" y="106"/>
                </a:lnTo>
                <a:lnTo>
                  <a:pt x="68" y="106"/>
                </a:lnTo>
                <a:lnTo>
                  <a:pt x="67" y="106"/>
                </a:lnTo>
                <a:lnTo>
                  <a:pt x="67" y="105"/>
                </a:lnTo>
                <a:lnTo>
                  <a:pt x="66" y="105"/>
                </a:lnTo>
                <a:lnTo>
                  <a:pt x="65" y="105"/>
                </a:lnTo>
                <a:lnTo>
                  <a:pt x="64" y="105"/>
                </a:lnTo>
                <a:lnTo>
                  <a:pt x="63" y="105"/>
                </a:lnTo>
                <a:lnTo>
                  <a:pt x="63" y="104"/>
                </a:lnTo>
                <a:lnTo>
                  <a:pt x="62" y="104"/>
                </a:lnTo>
                <a:lnTo>
                  <a:pt x="60" y="104"/>
                </a:lnTo>
                <a:lnTo>
                  <a:pt x="60" y="102"/>
                </a:lnTo>
                <a:lnTo>
                  <a:pt x="59" y="101"/>
                </a:lnTo>
                <a:lnTo>
                  <a:pt x="59" y="100"/>
                </a:lnTo>
                <a:lnTo>
                  <a:pt x="58" y="100"/>
                </a:lnTo>
                <a:lnTo>
                  <a:pt x="58" y="99"/>
                </a:lnTo>
                <a:lnTo>
                  <a:pt x="58" y="98"/>
                </a:lnTo>
                <a:lnTo>
                  <a:pt x="57" y="98"/>
                </a:lnTo>
                <a:lnTo>
                  <a:pt x="57" y="97"/>
                </a:lnTo>
                <a:lnTo>
                  <a:pt x="57" y="96"/>
                </a:lnTo>
                <a:lnTo>
                  <a:pt x="56" y="94"/>
                </a:lnTo>
                <a:lnTo>
                  <a:pt x="56" y="93"/>
                </a:lnTo>
                <a:lnTo>
                  <a:pt x="55" y="92"/>
                </a:lnTo>
                <a:lnTo>
                  <a:pt x="55" y="91"/>
                </a:lnTo>
                <a:lnTo>
                  <a:pt x="53" y="90"/>
                </a:lnTo>
                <a:lnTo>
                  <a:pt x="53" y="89"/>
                </a:lnTo>
                <a:lnTo>
                  <a:pt x="52" y="89"/>
                </a:lnTo>
                <a:lnTo>
                  <a:pt x="52" y="87"/>
                </a:lnTo>
                <a:lnTo>
                  <a:pt x="52" y="86"/>
                </a:lnTo>
                <a:lnTo>
                  <a:pt x="51" y="86"/>
                </a:lnTo>
                <a:lnTo>
                  <a:pt x="51" y="85"/>
                </a:lnTo>
                <a:lnTo>
                  <a:pt x="50" y="85"/>
                </a:lnTo>
                <a:lnTo>
                  <a:pt x="50" y="84"/>
                </a:lnTo>
                <a:lnTo>
                  <a:pt x="49" y="84"/>
                </a:lnTo>
                <a:lnTo>
                  <a:pt x="49" y="83"/>
                </a:lnTo>
                <a:lnTo>
                  <a:pt x="48" y="83"/>
                </a:lnTo>
                <a:lnTo>
                  <a:pt x="48" y="82"/>
                </a:lnTo>
                <a:lnTo>
                  <a:pt x="46" y="82"/>
                </a:lnTo>
                <a:lnTo>
                  <a:pt x="46" y="80"/>
                </a:lnTo>
                <a:lnTo>
                  <a:pt x="46" y="79"/>
                </a:lnTo>
                <a:lnTo>
                  <a:pt x="45" y="79"/>
                </a:lnTo>
                <a:lnTo>
                  <a:pt x="45" y="78"/>
                </a:lnTo>
                <a:lnTo>
                  <a:pt x="44" y="78"/>
                </a:lnTo>
                <a:lnTo>
                  <a:pt x="44" y="77"/>
                </a:lnTo>
                <a:lnTo>
                  <a:pt x="44" y="76"/>
                </a:lnTo>
                <a:lnTo>
                  <a:pt x="43" y="76"/>
                </a:lnTo>
                <a:lnTo>
                  <a:pt x="43" y="75"/>
                </a:lnTo>
                <a:lnTo>
                  <a:pt x="43" y="73"/>
                </a:lnTo>
                <a:lnTo>
                  <a:pt x="42" y="73"/>
                </a:lnTo>
                <a:lnTo>
                  <a:pt x="42" y="72"/>
                </a:lnTo>
                <a:lnTo>
                  <a:pt x="41" y="71"/>
                </a:lnTo>
                <a:lnTo>
                  <a:pt x="41" y="70"/>
                </a:lnTo>
                <a:lnTo>
                  <a:pt x="39" y="70"/>
                </a:lnTo>
                <a:lnTo>
                  <a:pt x="39" y="69"/>
                </a:lnTo>
                <a:lnTo>
                  <a:pt x="38" y="68"/>
                </a:lnTo>
                <a:lnTo>
                  <a:pt x="38" y="66"/>
                </a:lnTo>
                <a:lnTo>
                  <a:pt x="37" y="66"/>
                </a:lnTo>
                <a:lnTo>
                  <a:pt x="37" y="65"/>
                </a:lnTo>
                <a:lnTo>
                  <a:pt x="36" y="64"/>
                </a:lnTo>
                <a:lnTo>
                  <a:pt x="36" y="63"/>
                </a:lnTo>
                <a:lnTo>
                  <a:pt x="35" y="63"/>
                </a:lnTo>
                <a:lnTo>
                  <a:pt x="35" y="62"/>
                </a:lnTo>
                <a:lnTo>
                  <a:pt x="34" y="61"/>
                </a:lnTo>
                <a:lnTo>
                  <a:pt x="34" y="60"/>
                </a:lnTo>
                <a:lnTo>
                  <a:pt x="32" y="60"/>
                </a:lnTo>
                <a:lnTo>
                  <a:pt x="32" y="58"/>
                </a:lnTo>
                <a:lnTo>
                  <a:pt x="32" y="57"/>
                </a:lnTo>
                <a:lnTo>
                  <a:pt x="31" y="57"/>
                </a:lnTo>
                <a:lnTo>
                  <a:pt x="31" y="56"/>
                </a:lnTo>
                <a:lnTo>
                  <a:pt x="30" y="55"/>
                </a:lnTo>
                <a:lnTo>
                  <a:pt x="30" y="54"/>
                </a:lnTo>
                <a:lnTo>
                  <a:pt x="30" y="53"/>
                </a:lnTo>
                <a:lnTo>
                  <a:pt x="29" y="51"/>
                </a:lnTo>
                <a:lnTo>
                  <a:pt x="29" y="50"/>
                </a:lnTo>
                <a:lnTo>
                  <a:pt x="29" y="49"/>
                </a:lnTo>
                <a:lnTo>
                  <a:pt x="28" y="49"/>
                </a:lnTo>
                <a:lnTo>
                  <a:pt x="28" y="48"/>
                </a:lnTo>
                <a:lnTo>
                  <a:pt x="28" y="47"/>
                </a:lnTo>
                <a:lnTo>
                  <a:pt x="27" y="47"/>
                </a:lnTo>
                <a:lnTo>
                  <a:pt x="27" y="46"/>
                </a:lnTo>
                <a:lnTo>
                  <a:pt x="27" y="44"/>
                </a:lnTo>
                <a:lnTo>
                  <a:pt x="27" y="43"/>
                </a:lnTo>
                <a:lnTo>
                  <a:pt x="27" y="42"/>
                </a:lnTo>
                <a:lnTo>
                  <a:pt x="25" y="42"/>
                </a:lnTo>
                <a:lnTo>
                  <a:pt x="25" y="41"/>
                </a:lnTo>
                <a:lnTo>
                  <a:pt x="25" y="40"/>
                </a:lnTo>
                <a:lnTo>
                  <a:pt x="25" y="39"/>
                </a:lnTo>
                <a:lnTo>
                  <a:pt x="25" y="37"/>
                </a:lnTo>
                <a:lnTo>
                  <a:pt x="24" y="37"/>
                </a:lnTo>
                <a:lnTo>
                  <a:pt x="24" y="36"/>
                </a:lnTo>
                <a:lnTo>
                  <a:pt x="24" y="35"/>
                </a:lnTo>
                <a:lnTo>
                  <a:pt x="24" y="34"/>
                </a:lnTo>
                <a:lnTo>
                  <a:pt x="23" y="34"/>
                </a:lnTo>
                <a:lnTo>
                  <a:pt x="23" y="33"/>
                </a:lnTo>
                <a:lnTo>
                  <a:pt x="23" y="32"/>
                </a:lnTo>
                <a:lnTo>
                  <a:pt x="23" y="30"/>
                </a:lnTo>
                <a:lnTo>
                  <a:pt x="22" y="29"/>
                </a:lnTo>
                <a:lnTo>
                  <a:pt x="22" y="28"/>
                </a:lnTo>
                <a:lnTo>
                  <a:pt x="22" y="27"/>
                </a:lnTo>
                <a:lnTo>
                  <a:pt x="22" y="26"/>
                </a:lnTo>
                <a:lnTo>
                  <a:pt x="21" y="26"/>
                </a:lnTo>
                <a:lnTo>
                  <a:pt x="21" y="25"/>
                </a:lnTo>
                <a:lnTo>
                  <a:pt x="21" y="24"/>
                </a:lnTo>
                <a:lnTo>
                  <a:pt x="20" y="22"/>
                </a:lnTo>
                <a:lnTo>
                  <a:pt x="20" y="21"/>
                </a:lnTo>
                <a:lnTo>
                  <a:pt x="20" y="20"/>
                </a:lnTo>
                <a:lnTo>
                  <a:pt x="19" y="20"/>
                </a:lnTo>
                <a:lnTo>
                  <a:pt x="19" y="19"/>
                </a:lnTo>
                <a:lnTo>
                  <a:pt x="19" y="18"/>
                </a:lnTo>
                <a:lnTo>
                  <a:pt x="17" y="18"/>
                </a:lnTo>
                <a:lnTo>
                  <a:pt x="17" y="17"/>
                </a:lnTo>
                <a:lnTo>
                  <a:pt x="16" y="17"/>
                </a:lnTo>
                <a:lnTo>
                  <a:pt x="16" y="15"/>
                </a:lnTo>
                <a:lnTo>
                  <a:pt x="15" y="14"/>
                </a:lnTo>
                <a:lnTo>
                  <a:pt x="14" y="13"/>
                </a:lnTo>
                <a:lnTo>
                  <a:pt x="13" y="12"/>
                </a:lnTo>
                <a:lnTo>
                  <a:pt x="12" y="12"/>
                </a:lnTo>
                <a:lnTo>
                  <a:pt x="12" y="11"/>
                </a:lnTo>
                <a:lnTo>
                  <a:pt x="10" y="11"/>
                </a:lnTo>
                <a:lnTo>
                  <a:pt x="10" y="10"/>
                </a:lnTo>
                <a:lnTo>
                  <a:pt x="9" y="10"/>
                </a:lnTo>
                <a:lnTo>
                  <a:pt x="9" y="8"/>
                </a:lnTo>
                <a:lnTo>
                  <a:pt x="8" y="8"/>
                </a:lnTo>
                <a:lnTo>
                  <a:pt x="8" y="7"/>
                </a:lnTo>
                <a:lnTo>
                  <a:pt x="7" y="7"/>
                </a:lnTo>
                <a:lnTo>
                  <a:pt x="7" y="6"/>
                </a:lnTo>
                <a:lnTo>
                  <a:pt x="6" y="6"/>
                </a:lnTo>
                <a:lnTo>
                  <a:pt x="5" y="5"/>
                </a:lnTo>
                <a:lnTo>
                  <a:pt x="3" y="5"/>
                </a:lnTo>
                <a:lnTo>
                  <a:pt x="3" y="4"/>
                </a:lnTo>
                <a:lnTo>
                  <a:pt x="2" y="4"/>
                </a:lnTo>
                <a:lnTo>
                  <a:pt x="1" y="4"/>
                </a:lnTo>
                <a:lnTo>
                  <a:pt x="1" y="3"/>
                </a:lnTo>
                <a:lnTo>
                  <a:pt x="0" y="3"/>
                </a:lnTo>
              </a:path>
            </a:pathLst>
          </a:custGeom>
          <a:solidFill>
            <a:schemeClr val="bg1"/>
          </a:solidFill>
          <a:ln w="1588">
            <a:solidFill>
              <a:srgbClr val="4D99FF"/>
            </a:solidFill>
            <a:prstDash val="solid"/>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40" name="Freeform 38"/>
          <p:cNvSpPr>
            <a:spLocks/>
          </p:cNvSpPr>
          <p:nvPr/>
        </p:nvSpPr>
        <p:spPr bwMode="auto">
          <a:xfrm>
            <a:off x="6116638" y="3989388"/>
            <a:ext cx="41275" cy="85725"/>
          </a:xfrm>
          <a:custGeom>
            <a:avLst/>
            <a:gdLst>
              <a:gd name="T0" fmla="*/ 1 w 26"/>
              <a:gd name="T1" fmla="*/ 17 h 54"/>
              <a:gd name="T2" fmla="*/ 3 w 26"/>
              <a:gd name="T3" fmla="*/ 18 h 54"/>
              <a:gd name="T4" fmla="*/ 4 w 26"/>
              <a:gd name="T5" fmla="*/ 18 h 54"/>
              <a:gd name="T6" fmla="*/ 6 w 26"/>
              <a:gd name="T7" fmla="*/ 16 h 54"/>
              <a:gd name="T8" fmla="*/ 8 w 26"/>
              <a:gd name="T9" fmla="*/ 15 h 54"/>
              <a:gd name="T10" fmla="*/ 9 w 26"/>
              <a:gd name="T11" fmla="*/ 14 h 54"/>
              <a:gd name="T12" fmla="*/ 10 w 26"/>
              <a:gd name="T13" fmla="*/ 11 h 54"/>
              <a:gd name="T14" fmla="*/ 10 w 26"/>
              <a:gd name="T15" fmla="*/ 9 h 54"/>
              <a:gd name="T16" fmla="*/ 9 w 26"/>
              <a:gd name="T17" fmla="*/ 7 h 54"/>
              <a:gd name="T18" fmla="*/ 9 w 26"/>
              <a:gd name="T19" fmla="*/ 4 h 54"/>
              <a:gd name="T20" fmla="*/ 9 w 26"/>
              <a:gd name="T21" fmla="*/ 2 h 54"/>
              <a:gd name="T22" fmla="*/ 10 w 26"/>
              <a:gd name="T23" fmla="*/ 0 h 54"/>
              <a:gd name="T24" fmla="*/ 11 w 26"/>
              <a:gd name="T25" fmla="*/ 0 h 54"/>
              <a:gd name="T26" fmla="*/ 14 w 26"/>
              <a:gd name="T27" fmla="*/ 0 h 54"/>
              <a:gd name="T28" fmla="*/ 16 w 26"/>
              <a:gd name="T29" fmla="*/ 1 h 54"/>
              <a:gd name="T30" fmla="*/ 17 w 26"/>
              <a:gd name="T31" fmla="*/ 3 h 54"/>
              <a:gd name="T32" fmla="*/ 19 w 26"/>
              <a:gd name="T33" fmla="*/ 3 h 54"/>
              <a:gd name="T34" fmla="*/ 21 w 26"/>
              <a:gd name="T35" fmla="*/ 5 h 54"/>
              <a:gd name="T36" fmla="*/ 23 w 26"/>
              <a:gd name="T37" fmla="*/ 7 h 54"/>
              <a:gd name="T38" fmla="*/ 23 w 26"/>
              <a:gd name="T39" fmla="*/ 9 h 54"/>
              <a:gd name="T40" fmla="*/ 24 w 26"/>
              <a:gd name="T41" fmla="*/ 11 h 54"/>
              <a:gd name="T42" fmla="*/ 24 w 26"/>
              <a:gd name="T43" fmla="*/ 14 h 54"/>
              <a:gd name="T44" fmla="*/ 22 w 26"/>
              <a:gd name="T45" fmla="*/ 15 h 54"/>
              <a:gd name="T46" fmla="*/ 21 w 26"/>
              <a:gd name="T47" fmla="*/ 17 h 54"/>
              <a:gd name="T48" fmla="*/ 18 w 26"/>
              <a:gd name="T49" fmla="*/ 18 h 54"/>
              <a:gd name="T50" fmla="*/ 17 w 26"/>
              <a:gd name="T51" fmla="*/ 20 h 54"/>
              <a:gd name="T52" fmla="*/ 17 w 26"/>
              <a:gd name="T53" fmla="*/ 23 h 54"/>
              <a:gd name="T54" fmla="*/ 16 w 26"/>
              <a:gd name="T55" fmla="*/ 24 h 54"/>
              <a:gd name="T56" fmla="*/ 16 w 26"/>
              <a:gd name="T57" fmla="*/ 26 h 54"/>
              <a:gd name="T58" fmla="*/ 17 w 26"/>
              <a:gd name="T59" fmla="*/ 29 h 54"/>
              <a:gd name="T60" fmla="*/ 17 w 26"/>
              <a:gd name="T61" fmla="*/ 31 h 54"/>
              <a:gd name="T62" fmla="*/ 19 w 26"/>
              <a:gd name="T63" fmla="*/ 32 h 54"/>
              <a:gd name="T64" fmla="*/ 21 w 26"/>
              <a:gd name="T65" fmla="*/ 34 h 54"/>
              <a:gd name="T66" fmla="*/ 21 w 26"/>
              <a:gd name="T67" fmla="*/ 37 h 54"/>
              <a:gd name="T68" fmla="*/ 23 w 26"/>
              <a:gd name="T69" fmla="*/ 38 h 54"/>
              <a:gd name="T70" fmla="*/ 25 w 26"/>
              <a:gd name="T71" fmla="*/ 39 h 54"/>
              <a:gd name="T72" fmla="*/ 26 w 26"/>
              <a:gd name="T73" fmla="*/ 41 h 54"/>
              <a:gd name="T74" fmla="*/ 25 w 26"/>
              <a:gd name="T75" fmla="*/ 43 h 54"/>
              <a:gd name="T76" fmla="*/ 23 w 26"/>
              <a:gd name="T77" fmla="*/ 45 h 54"/>
              <a:gd name="T78" fmla="*/ 22 w 26"/>
              <a:gd name="T79" fmla="*/ 46 h 54"/>
              <a:gd name="T80" fmla="*/ 21 w 26"/>
              <a:gd name="T81" fmla="*/ 48 h 54"/>
              <a:gd name="T82" fmla="*/ 19 w 26"/>
              <a:gd name="T83" fmla="*/ 51 h 54"/>
              <a:gd name="T84" fmla="*/ 18 w 26"/>
              <a:gd name="T85" fmla="*/ 52 h 54"/>
              <a:gd name="T86" fmla="*/ 17 w 26"/>
              <a:gd name="T87" fmla="*/ 54 h 54"/>
              <a:gd name="T88" fmla="*/ 15 w 26"/>
              <a:gd name="T89" fmla="*/ 54 h 54"/>
              <a:gd name="T90" fmla="*/ 14 w 26"/>
              <a:gd name="T91" fmla="*/ 52 h 54"/>
              <a:gd name="T92" fmla="*/ 11 w 26"/>
              <a:gd name="T93" fmla="*/ 50 h 54"/>
              <a:gd name="T94" fmla="*/ 10 w 26"/>
              <a:gd name="T95" fmla="*/ 48 h 54"/>
              <a:gd name="T96" fmla="*/ 9 w 26"/>
              <a:gd name="T97" fmla="*/ 47 h 54"/>
              <a:gd name="T98" fmla="*/ 8 w 26"/>
              <a:gd name="T99" fmla="*/ 45 h 54"/>
              <a:gd name="T100" fmla="*/ 6 w 26"/>
              <a:gd name="T101" fmla="*/ 43 h 54"/>
              <a:gd name="T102" fmla="*/ 4 w 26"/>
              <a:gd name="T103" fmla="*/ 41 h 54"/>
              <a:gd name="T104" fmla="*/ 4 w 26"/>
              <a:gd name="T105" fmla="*/ 39 h 54"/>
              <a:gd name="T106" fmla="*/ 4 w 26"/>
              <a:gd name="T107" fmla="*/ 37 h 54"/>
              <a:gd name="T108" fmla="*/ 3 w 26"/>
              <a:gd name="T109" fmla="*/ 34 h 54"/>
              <a:gd name="T110" fmla="*/ 1 w 26"/>
              <a:gd name="T111" fmla="*/ 32 h 54"/>
              <a:gd name="T112" fmla="*/ 1 w 26"/>
              <a:gd name="T113" fmla="*/ 30 h 54"/>
              <a:gd name="T114" fmla="*/ 1 w 26"/>
              <a:gd name="T115" fmla="*/ 27 h 54"/>
              <a:gd name="T116" fmla="*/ 1 w 26"/>
              <a:gd name="T117" fmla="*/ 25 h 54"/>
              <a:gd name="T118" fmla="*/ 1 w 26"/>
              <a:gd name="T119" fmla="*/ 23 h 54"/>
              <a:gd name="T120" fmla="*/ 1 w 26"/>
              <a:gd name="T121" fmla="*/ 2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 h="54">
                <a:moveTo>
                  <a:pt x="0" y="19"/>
                </a:moveTo>
                <a:lnTo>
                  <a:pt x="0" y="18"/>
                </a:lnTo>
                <a:lnTo>
                  <a:pt x="1" y="18"/>
                </a:lnTo>
                <a:lnTo>
                  <a:pt x="1" y="18"/>
                </a:lnTo>
                <a:lnTo>
                  <a:pt x="1" y="18"/>
                </a:lnTo>
                <a:lnTo>
                  <a:pt x="1" y="17"/>
                </a:lnTo>
                <a:lnTo>
                  <a:pt x="2" y="17"/>
                </a:lnTo>
                <a:lnTo>
                  <a:pt x="2" y="17"/>
                </a:lnTo>
                <a:lnTo>
                  <a:pt x="2" y="18"/>
                </a:lnTo>
                <a:lnTo>
                  <a:pt x="2" y="18"/>
                </a:lnTo>
                <a:lnTo>
                  <a:pt x="3" y="18"/>
                </a:lnTo>
                <a:lnTo>
                  <a:pt x="3" y="18"/>
                </a:lnTo>
                <a:lnTo>
                  <a:pt x="3" y="19"/>
                </a:lnTo>
                <a:lnTo>
                  <a:pt x="3" y="19"/>
                </a:lnTo>
                <a:lnTo>
                  <a:pt x="4" y="19"/>
                </a:lnTo>
                <a:lnTo>
                  <a:pt x="4" y="18"/>
                </a:lnTo>
                <a:lnTo>
                  <a:pt x="4" y="18"/>
                </a:lnTo>
                <a:lnTo>
                  <a:pt x="4" y="18"/>
                </a:lnTo>
                <a:lnTo>
                  <a:pt x="4" y="18"/>
                </a:lnTo>
                <a:lnTo>
                  <a:pt x="6" y="17"/>
                </a:lnTo>
                <a:lnTo>
                  <a:pt x="6" y="17"/>
                </a:lnTo>
                <a:lnTo>
                  <a:pt x="6" y="17"/>
                </a:lnTo>
                <a:lnTo>
                  <a:pt x="6" y="17"/>
                </a:lnTo>
                <a:lnTo>
                  <a:pt x="6" y="16"/>
                </a:lnTo>
                <a:lnTo>
                  <a:pt x="7" y="16"/>
                </a:lnTo>
                <a:lnTo>
                  <a:pt x="7" y="16"/>
                </a:lnTo>
                <a:lnTo>
                  <a:pt x="7" y="16"/>
                </a:lnTo>
                <a:lnTo>
                  <a:pt x="8" y="16"/>
                </a:lnTo>
                <a:lnTo>
                  <a:pt x="8" y="15"/>
                </a:lnTo>
                <a:lnTo>
                  <a:pt x="8" y="15"/>
                </a:lnTo>
                <a:lnTo>
                  <a:pt x="8" y="15"/>
                </a:lnTo>
                <a:lnTo>
                  <a:pt x="9" y="15"/>
                </a:lnTo>
                <a:lnTo>
                  <a:pt x="9" y="15"/>
                </a:lnTo>
                <a:lnTo>
                  <a:pt x="9" y="14"/>
                </a:lnTo>
                <a:lnTo>
                  <a:pt x="9" y="14"/>
                </a:lnTo>
                <a:lnTo>
                  <a:pt x="9" y="14"/>
                </a:lnTo>
                <a:lnTo>
                  <a:pt x="10" y="12"/>
                </a:lnTo>
                <a:lnTo>
                  <a:pt x="10" y="12"/>
                </a:lnTo>
                <a:lnTo>
                  <a:pt x="10" y="12"/>
                </a:lnTo>
                <a:lnTo>
                  <a:pt x="10" y="12"/>
                </a:lnTo>
                <a:lnTo>
                  <a:pt x="10" y="11"/>
                </a:lnTo>
                <a:lnTo>
                  <a:pt x="10" y="11"/>
                </a:lnTo>
                <a:lnTo>
                  <a:pt x="10" y="11"/>
                </a:lnTo>
                <a:lnTo>
                  <a:pt x="10" y="10"/>
                </a:lnTo>
                <a:lnTo>
                  <a:pt x="10" y="10"/>
                </a:lnTo>
                <a:lnTo>
                  <a:pt x="10" y="10"/>
                </a:lnTo>
                <a:lnTo>
                  <a:pt x="10" y="9"/>
                </a:lnTo>
                <a:lnTo>
                  <a:pt x="10" y="9"/>
                </a:lnTo>
                <a:lnTo>
                  <a:pt x="10" y="9"/>
                </a:lnTo>
                <a:lnTo>
                  <a:pt x="10" y="8"/>
                </a:lnTo>
                <a:lnTo>
                  <a:pt x="9" y="8"/>
                </a:lnTo>
                <a:lnTo>
                  <a:pt x="9" y="8"/>
                </a:lnTo>
                <a:lnTo>
                  <a:pt x="9" y="7"/>
                </a:lnTo>
                <a:lnTo>
                  <a:pt x="9" y="7"/>
                </a:lnTo>
                <a:lnTo>
                  <a:pt x="9" y="5"/>
                </a:lnTo>
                <a:lnTo>
                  <a:pt x="9" y="5"/>
                </a:lnTo>
                <a:lnTo>
                  <a:pt x="9" y="5"/>
                </a:lnTo>
                <a:lnTo>
                  <a:pt x="9" y="5"/>
                </a:lnTo>
                <a:lnTo>
                  <a:pt x="9" y="4"/>
                </a:lnTo>
                <a:lnTo>
                  <a:pt x="9" y="4"/>
                </a:lnTo>
                <a:lnTo>
                  <a:pt x="9" y="4"/>
                </a:lnTo>
                <a:lnTo>
                  <a:pt x="9" y="3"/>
                </a:lnTo>
                <a:lnTo>
                  <a:pt x="9" y="3"/>
                </a:lnTo>
                <a:lnTo>
                  <a:pt x="9" y="3"/>
                </a:lnTo>
                <a:lnTo>
                  <a:pt x="9" y="2"/>
                </a:lnTo>
                <a:lnTo>
                  <a:pt x="9" y="2"/>
                </a:lnTo>
                <a:lnTo>
                  <a:pt x="9" y="2"/>
                </a:lnTo>
                <a:lnTo>
                  <a:pt x="9" y="1"/>
                </a:lnTo>
                <a:lnTo>
                  <a:pt x="9" y="1"/>
                </a:lnTo>
                <a:lnTo>
                  <a:pt x="9" y="1"/>
                </a:lnTo>
                <a:lnTo>
                  <a:pt x="10" y="1"/>
                </a:lnTo>
                <a:lnTo>
                  <a:pt x="10" y="0"/>
                </a:lnTo>
                <a:lnTo>
                  <a:pt x="10" y="0"/>
                </a:lnTo>
                <a:lnTo>
                  <a:pt x="10" y="0"/>
                </a:lnTo>
                <a:lnTo>
                  <a:pt x="11" y="0"/>
                </a:lnTo>
                <a:lnTo>
                  <a:pt x="11" y="0"/>
                </a:lnTo>
                <a:lnTo>
                  <a:pt x="11" y="0"/>
                </a:lnTo>
                <a:lnTo>
                  <a:pt x="11" y="0"/>
                </a:lnTo>
                <a:lnTo>
                  <a:pt x="13" y="0"/>
                </a:lnTo>
                <a:lnTo>
                  <a:pt x="13" y="0"/>
                </a:lnTo>
                <a:lnTo>
                  <a:pt x="13" y="0"/>
                </a:lnTo>
                <a:lnTo>
                  <a:pt x="14" y="0"/>
                </a:lnTo>
                <a:lnTo>
                  <a:pt x="14" y="0"/>
                </a:lnTo>
                <a:lnTo>
                  <a:pt x="14" y="0"/>
                </a:lnTo>
                <a:lnTo>
                  <a:pt x="15" y="0"/>
                </a:lnTo>
                <a:lnTo>
                  <a:pt x="15" y="0"/>
                </a:lnTo>
                <a:lnTo>
                  <a:pt x="15" y="0"/>
                </a:lnTo>
                <a:lnTo>
                  <a:pt x="15" y="1"/>
                </a:lnTo>
                <a:lnTo>
                  <a:pt x="16" y="1"/>
                </a:lnTo>
                <a:lnTo>
                  <a:pt x="16" y="1"/>
                </a:lnTo>
                <a:lnTo>
                  <a:pt x="16" y="1"/>
                </a:lnTo>
                <a:lnTo>
                  <a:pt x="16" y="1"/>
                </a:lnTo>
                <a:lnTo>
                  <a:pt x="16" y="2"/>
                </a:lnTo>
                <a:lnTo>
                  <a:pt x="17" y="2"/>
                </a:lnTo>
                <a:lnTo>
                  <a:pt x="17" y="2"/>
                </a:lnTo>
                <a:lnTo>
                  <a:pt x="17" y="3"/>
                </a:lnTo>
                <a:lnTo>
                  <a:pt x="17" y="3"/>
                </a:lnTo>
                <a:lnTo>
                  <a:pt x="18" y="3"/>
                </a:lnTo>
                <a:lnTo>
                  <a:pt x="18" y="3"/>
                </a:lnTo>
                <a:lnTo>
                  <a:pt x="18" y="3"/>
                </a:lnTo>
                <a:lnTo>
                  <a:pt x="19" y="3"/>
                </a:lnTo>
                <a:lnTo>
                  <a:pt x="19" y="3"/>
                </a:lnTo>
                <a:lnTo>
                  <a:pt x="19" y="3"/>
                </a:lnTo>
                <a:lnTo>
                  <a:pt x="21" y="4"/>
                </a:lnTo>
                <a:lnTo>
                  <a:pt x="21" y="4"/>
                </a:lnTo>
                <a:lnTo>
                  <a:pt x="21" y="4"/>
                </a:lnTo>
                <a:lnTo>
                  <a:pt x="21" y="4"/>
                </a:lnTo>
                <a:lnTo>
                  <a:pt x="21" y="5"/>
                </a:lnTo>
                <a:lnTo>
                  <a:pt x="22" y="5"/>
                </a:lnTo>
                <a:lnTo>
                  <a:pt x="22" y="5"/>
                </a:lnTo>
                <a:lnTo>
                  <a:pt x="22" y="5"/>
                </a:lnTo>
                <a:lnTo>
                  <a:pt x="22" y="7"/>
                </a:lnTo>
                <a:lnTo>
                  <a:pt x="22" y="7"/>
                </a:lnTo>
                <a:lnTo>
                  <a:pt x="23" y="7"/>
                </a:lnTo>
                <a:lnTo>
                  <a:pt x="23" y="7"/>
                </a:lnTo>
                <a:lnTo>
                  <a:pt x="23" y="8"/>
                </a:lnTo>
                <a:lnTo>
                  <a:pt x="23" y="8"/>
                </a:lnTo>
                <a:lnTo>
                  <a:pt x="23" y="8"/>
                </a:lnTo>
                <a:lnTo>
                  <a:pt x="23" y="9"/>
                </a:lnTo>
                <a:lnTo>
                  <a:pt x="23" y="9"/>
                </a:lnTo>
                <a:lnTo>
                  <a:pt x="24" y="9"/>
                </a:lnTo>
                <a:lnTo>
                  <a:pt x="24" y="9"/>
                </a:lnTo>
                <a:lnTo>
                  <a:pt x="24" y="10"/>
                </a:lnTo>
                <a:lnTo>
                  <a:pt x="24" y="10"/>
                </a:lnTo>
                <a:lnTo>
                  <a:pt x="24" y="10"/>
                </a:lnTo>
                <a:lnTo>
                  <a:pt x="24" y="11"/>
                </a:lnTo>
                <a:lnTo>
                  <a:pt x="24" y="11"/>
                </a:lnTo>
                <a:lnTo>
                  <a:pt x="24" y="11"/>
                </a:lnTo>
                <a:lnTo>
                  <a:pt x="24" y="12"/>
                </a:lnTo>
                <a:lnTo>
                  <a:pt x="24" y="12"/>
                </a:lnTo>
                <a:lnTo>
                  <a:pt x="24" y="12"/>
                </a:lnTo>
                <a:lnTo>
                  <a:pt x="24" y="14"/>
                </a:lnTo>
                <a:lnTo>
                  <a:pt x="23" y="14"/>
                </a:lnTo>
                <a:lnTo>
                  <a:pt x="23" y="14"/>
                </a:lnTo>
                <a:lnTo>
                  <a:pt x="23" y="14"/>
                </a:lnTo>
                <a:lnTo>
                  <a:pt x="22" y="15"/>
                </a:lnTo>
                <a:lnTo>
                  <a:pt x="22" y="15"/>
                </a:lnTo>
                <a:lnTo>
                  <a:pt x="22" y="15"/>
                </a:lnTo>
                <a:lnTo>
                  <a:pt x="22" y="16"/>
                </a:lnTo>
                <a:lnTo>
                  <a:pt x="22" y="16"/>
                </a:lnTo>
                <a:lnTo>
                  <a:pt x="21" y="16"/>
                </a:lnTo>
                <a:lnTo>
                  <a:pt x="21" y="16"/>
                </a:lnTo>
                <a:lnTo>
                  <a:pt x="21" y="16"/>
                </a:lnTo>
                <a:lnTo>
                  <a:pt x="21" y="17"/>
                </a:lnTo>
                <a:lnTo>
                  <a:pt x="19" y="17"/>
                </a:lnTo>
                <a:lnTo>
                  <a:pt x="19" y="17"/>
                </a:lnTo>
                <a:lnTo>
                  <a:pt x="19" y="17"/>
                </a:lnTo>
                <a:lnTo>
                  <a:pt x="19" y="18"/>
                </a:lnTo>
                <a:lnTo>
                  <a:pt x="19" y="18"/>
                </a:lnTo>
                <a:lnTo>
                  <a:pt x="18" y="18"/>
                </a:lnTo>
                <a:lnTo>
                  <a:pt x="18" y="18"/>
                </a:lnTo>
                <a:lnTo>
                  <a:pt x="18" y="19"/>
                </a:lnTo>
                <a:lnTo>
                  <a:pt x="18" y="19"/>
                </a:lnTo>
                <a:lnTo>
                  <a:pt x="18" y="19"/>
                </a:lnTo>
                <a:lnTo>
                  <a:pt x="17" y="19"/>
                </a:lnTo>
                <a:lnTo>
                  <a:pt x="17" y="20"/>
                </a:lnTo>
                <a:lnTo>
                  <a:pt x="17" y="20"/>
                </a:lnTo>
                <a:lnTo>
                  <a:pt x="17" y="20"/>
                </a:lnTo>
                <a:lnTo>
                  <a:pt x="17" y="22"/>
                </a:lnTo>
                <a:lnTo>
                  <a:pt x="17" y="22"/>
                </a:lnTo>
                <a:lnTo>
                  <a:pt x="17" y="22"/>
                </a:lnTo>
                <a:lnTo>
                  <a:pt x="17" y="23"/>
                </a:lnTo>
                <a:lnTo>
                  <a:pt x="16" y="23"/>
                </a:lnTo>
                <a:lnTo>
                  <a:pt x="16" y="23"/>
                </a:lnTo>
                <a:lnTo>
                  <a:pt x="16" y="23"/>
                </a:lnTo>
                <a:lnTo>
                  <a:pt x="16" y="24"/>
                </a:lnTo>
                <a:lnTo>
                  <a:pt x="16" y="24"/>
                </a:lnTo>
                <a:lnTo>
                  <a:pt x="16" y="24"/>
                </a:lnTo>
                <a:lnTo>
                  <a:pt x="16" y="25"/>
                </a:lnTo>
                <a:lnTo>
                  <a:pt x="16" y="25"/>
                </a:lnTo>
                <a:lnTo>
                  <a:pt x="16" y="25"/>
                </a:lnTo>
                <a:lnTo>
                  <a:pt x="16" y="26"/>
                </a:lnTo>
                <a:lnTo>
                  <a:pt x="16" y="26"/>
                </a:lnTo>
                <a:lnTo>
                  <a:pt x="16" y="26"/>
                </a:lnTo>
                <a:lnTo>
                  <a:pt x="16" y="27"/>
                </a:lnTo>
                <a:lnTo>
                  <a:pt x="16" y="27"/>
                </a:lnTo>
                <a:lnTo>
                  <a:pt x="16" y="27"/>
                </a:lnTo>
                <a:lnTo>
                  <a:pt x="16" y="27"/>
                </a:lnTo>
                <a:lnTo>
                  <a:pt x="17" y="29"/>
                </a:lnTo>
                <a:lnTo>
                  <a:pt x="17" y="29"/>
                </a:lnTo>
                <a:lnTo>
                  <a:pt x="17" y="29"/>
                </a:lnTo>
                <a:lnTo>
                  <a:pt x="17" y="30"/>
                </a:lnTo>
                <a:lnTo>
                  <a:pt x="17" y="30"/>
                </a:lnTo>
                <a:lnTo>
                  <a:pt x="17" y="30"/>
                </a:lnTo>
                <a:lnTo>
                  <a:pt x="17" y="31"/>
                </a:lnTo>
                <a:lnTo>
                  <a:pt x="17" y="31"/>
                </a:lnTo>
                <a:lnTo>
                  <a:pt x="17" y="31"/>
                </a:lnTo>
                <a:lnTo>
                  <a:pt x="18" y="31"/>
                </a:lnTo>
                <a:lnTo>
                  <a:pt x="18" y="32"/>
                </a:lnTo>
                <a:lnTo>
                  <a:pt x="18" y="32"/>
                </a:lnTo>
                <a:lnTo>
                  <a:pt x="19" y="32"/>
                </a:lnTo>
                <a:lnTo>
                  <a:pt x="19" y="32"/>
                </a:lnTo>
                <a:lnTo>
                  <a:pt x="19" y="32"/>
                </a:lnTo>
                <a:lnTo>
                  <a:pt x="19" y="33"/>
                </a:lnTo>
                <a:lnTo>
                  <a:pt x="19" y="33"/>
                </a:lnTo>
                <a:lnTo>
                  <a:pt x="21" y="33"/>
                </a:lnTo>
                <a:lnTo>
                  <a:pt x="21" y="33"/>
                </a:lnTo>
                <a:lnTo>
                  <a:pt x="21" y="34"/>
                </a:lnTo>
                <a:lnTo>
                  <a:pt x="21" y="34"/>
                </a:lnTo>
                <a:lnTo>
                  <a:pt x="21" y="34"/>
                </a:lnTo>
                <a:lnTo>
                  <a:pt x="21" y="36"/>
                </a:lnTo>
                <a:lnTo>
                  <a:pt x="21" y="36"/>
                </a:lnTo>
                <a:lnTo>
                  <a:pt x="21" y="36"/>
                </a:lnTo>
                <a:lnTo>
                  <a:pt x="21" y="37"/>
                </a:lnTo>
                <a:lnTo>
                  <a:pt x="22" y="37"/>
                </a:lnTo>
                <a:lnTo>
                  <a:pt x="22" y="37"/>
                </a:lnTo>
                <a:lnTo>
                  <a:pt x="22" y="38"/>
                </a:lnTo>
                <a:lnTo>
                  <a:pt x="22" y="38"/>
                </a:lnTo>
                <a:lnTo>
                  <a:pt x="23" y="38"/>
                </a:lnTo>
                <a:lnTo>
                  <a:pt x="23" y="38"/>
                </a:lnTo>
                <a:lnTo>
                  <a:pt x="23" y="38"/>
                </a:lnTo>
                <a:lnTo>
                  <a:pt x="23" y="38"/>
                </a:lnTo>
                <a:lnTo>
                  <a:pt x="24" y="38"/>
                </a:lnTo>
                <a:lnTo>
                  <a:pt x="24" y="39"/>
                </a:lnTo>
                <a:lnTo>
                  <a:pt x="24" y="39"/>
                </a:lnTo>
                <a:lnTo>
                  <a:pt x="25" y="39"/>
                </a:lnTo>
                <a:lnTo>
                  <a:pt x="25" y="39"/>
                </a:lnTo>
                <a:lnTo>
                  <a:pt x="25" y="39"/>
                </a:lnTo>
                <a:lnTo>
                  <a:pt x="25" y="40"/>
                </a:lnTo>
                <a:lnTo>
                  <a:pt x="25" y="40"/>
                </a:lnTo>
                <a:lnTo>
                  <a:pt x="25" y="40"/>
                </a:lnTo>
                <a:lnTo>
                  <a:pt x="26" y="41"/>
                </a:lnTo>
                <a:lnTo>
                  <a:pt x="26" y="41"/>
                </a:lnTo>
                <a:lnTo>
                  <a:pt x="25" y="41"/>
                </a:lnTo>
                <a:lnTo>
                  <a:pt x="25" y="43"/>
                </a:lnTo>
                <a:lnTo>
                  <a:pt x="25" y="43"/>
                </a:lnTo>
                <a:lnTo>
                  <a:pt x="25" y="43"/>
                </a:lnTo>
                <a:lnTo>
                  <a:pt x="25" y="43"/>
                </a:lnTo>
                <a:lnTo>
                  <a:pt x="24" y="44"/>
                </a:lnTo>
                <a:lnTo>
                  <a:pt x="24" y="44"/>
                </a:lnTo>
                <a:lnTo>
                  <a:pt x="24" y="44"/>
                </a:lnTo>
                <a:lnTo>
                  <a:pt x="24" y="44"/>
                </a:lnTo>
                <a:lnTo>
                  <a:pt x="24" y="45"/>
                </a:lnTo>
                <a:lnTo>
                  <a:pt x="23" y="45"/>
                </a:lnTo>
                <a:lnTo>
                  <a:pt x="23" y="45"/>
                </a:lnTo>
                <a:lnTo>
                  <a:pt x="23" y="45"/>
                </a:lnTo>
                <a:lnTo>
                  <a:pt x="23" y="46"/>
                </a:lnTo>
                <a:lnTo>
                  <a:pt x="22" y="46"/>
                </a:lnTo>
                <a:lnTo>
                  <a:pt x="22" y="46"/>
                </a:lnTo>
                <a:lnTo>
                  <a:pt x="22" y="46"/>
                </a:lnTo>
                <a:lnTo>
                  <a:pt x="22" y="46"/>
                </a:lnTo>
                <a:lnTo>
                  <a:pt x="21" y="47"/>
                </a:lnTo>
                <a:lnTo>
                  <a:pt x="21" y="47"/>
                </a:lnTo>
                <a:lnTo>
                  <a:pt x="21" y="47"/>
                </a:lnTo>
                <a:lnTo>
                  <a:pt x="21" y="48"/>
                </a:lnTo>
                <a:lnTo>
                  <a:pt x="21" y="48"/>
                </a:lnTo>
                <a:lnTo>
                  <a:pt x="21" y="48"/>
                </a:lnTo>
                <a:lnTo>
                  <a:pt x="21" y="48"/>
                </a:lnTo>
                <a:lnTo>
                  <a:pt x="21" y="50"/>
                </a:lnTo>
                <a:lnTo>
                  <a:pt x="21" y="50"/>
                </a:lnTo>
                <a:lnTo>
                  <a:pt x="21" y="50"/>
                </a:lnTo>
                <a:lnTo>
                  <a:pt x="19" y="51"/>
                </a:lnTo>
                <a:lnTo>
                  <a:pt x="19" y="51"/>
                </a:lnTo>
                <a:lnTo>
                  <a:pt x="19" y="51"/>
                </a:lnTo>
                <a:lnTo>
                  <a:pt x="19" y="52"/>
                </a:lnTo>
                <a:lnTo>
                  <a:pt x="19" y="52"/>
                </a:lnTo>
                <a:lnTo>
                  <a:pt x="19" y="52"/>
                </a:lnTo>
                <a:lnTo>
                  <a:pt x="18" y="52"/>
                </a:lnTo>
                <a:lnTo>
                  <a:pt x="18" y="53"/>
                </a:lnTo>
                <a:lnTo>
                  <a:pt x="18" y="53"/>
                </a:lnTo>
                <a:lnTo>
                  <a:pt x="18" y="53"/>
                </a:lnTo>
                <a:lnTo>
                  <a:pt x="17" y="53"/>
                </a:lnTo>
                <a:lnTo>
                  <a:pt x="17" y="53"/>
                </a:lnTo>
                <a:lnTo>
                  <a:pt x="17" y="54"/>
                </a:lnTo>
                <a:lnTo>
                  <a:pt x="17" y="54"/>
                </a:lnTo>
                <a:lnTo>
                  <a:pt x="16" y="54"/>
                </a:lnTo>
                <a:lnTo>
                  <a:pt x="16" y="54"/>
                </a:lnTo>
                <a:lnTo>
                  <a:pt x="16" y="54"/>
                </a:lnTo>
                <a:lnTo>
                  <a:pt x="16" y="54"/>
                </a:lnTo>
                <a:lnTo>
                  <a:pt x="15" y="54"/>
                </a:lnTo>
                <a:lnTo>
                  <a:pt x="15" y="53"/>
                </a:lnTo>
                <a:lnTo>
                  <a:pt x="15" y="53"/>
                </a:lnTo>
                <a:lnTo>
                  <a:pt x="15" y="53"/>
                </a:lnTo>
                <a:lnTo>
                  <a:pt x="15" y="53"/>
                </a:lnTo>
                <a:lnTo>
                  <a:pt x="14" y="52"/>
                </a:lnTo>
                <a:lnTo>
                  <a:pt x="14" y="52"/>
                </a:lnTo>
                <a:lnTo>
                  <a:pt x="14" y="52"/>
                </a:lnTo>
                <a:lnTo>
                  <a:pt x="13" y="51"/>
                </a:lnTo>
                <a:lnTo>
                  <a:pt x="13" y="51"/>
                </a:lnTo>
                <a:lnTo>
                  <a:pt x="13" y="51"/>
                </a:lnTo>
                <a:lnTo>
                  <a:pt x="13" y="51"/>
                </a:lnTo>
                <a:lnTo>
                  <a:pt x="11" y="50"/>
                </a:lnTo>
                <a:lnTo>
                  <a:pt x="11" y="50"/>
                </a:lnTo>
                <a:lnTo>
                  <a:pt x="11" y="50"/>
                </a:lnTo>
                <a:lnTo>
                  <a:pt x="11" y="50"/>
                </a:lnTo>
                <a:lnTo>
                  <a:pt x="10" y="50"/>
                </a:lnTo>
                <a:lnTo>
                  <a:pt x="10" y="48"/>
                </a:lnTo>
                <a:lnTo>
                  <a:pt x="10" y="48"/>
                </a:lnTo>
                <a:lnTo>
                  <a:pt x="10" y="48"/>
                </a:lnTo>
                <a:lnTo>
                  <a:pt x="10" y="48"/>
                </a:lnTo>
                <a:lnTo>
                  <a:pt x="9" y="47"/>
                </a:lnTo>
                <a:lnTo>
                  <a:pt x="9" y="47"/>
                </a:lnTo>
                <a:lnTo>
                  <a:pt x="9" y="47"/>
                </a:lnTo>
                <a:lnTo>
                  <a:pt x="9" y="47"/>
                </a:lnTo>
                <a:lnTo>
                  <a:pt x="8" y="47"/>
                </a:lnTo>
                <a:lnTo>
                  <a:pt x="8" y="46"/>
                </a:lnTo>
                <a:lnTo>
                  <a:pt x="8" y="46"/>
                </a:lnTo>
                <a:lnTo>
                  <a:pt x="8" y="46"/>
                </a:lnTo>
                <a:lnTo>
                  <a:pt x="8" y="45"/>
                </a:lnTo>
                <a:lnTo>
                  <a:pt x="8" y="45"/>
                </a:lnTo>
                <a:lnTo>
                  <a:pt x="7" y="45"/>
                </a:lnTo>
                <a:lnTo>
                  <a:pt x="7" y="44"/>
                </a:lnTo>
                <a:lnTo>
                  <a:pt x="7" y="44"/>
                </a:lnTo>
                <a:lnTo>
                  <a:pt x="7" y="44"/>
                </a:lnTo>
                <a:lnTo>
                  <a:pt x="6" y="44"/>
                </a:lnTo>
                <a:lnTo>
                  <a:pt x="6" y="43"/>
                </a:lnTo>
                <a:lnTo>
                  <a:pt x="6" y="43"/>
                </a:lnTo>
                <a:lnTo>
                  <a:pt x="6" y="43"/>
                </a:lnTo>
                <a:lnTo>
                  <a:pt x="6" y="43"/>
                </a:lnTo>
                <a:lnTo>
                  <a:pt x="4" y="41"/>
                </a:lnTo>
                <a:lnTo>
                  <a:pt x="4" y="41"/>
                </a:lnTo>
                <a:lnTo>
                  <a:pt x="4" y="41"/>
                </a:lnTo>
                <a:lnTo>
                  <a:pt x="4" y="40"/>
                </a:lnTo>
                <a:lnTo>
                  <a:pt x="4" y="40"/>
                </a:lnTo>
                <a:lnTo>
                  <a:pt x="4" y="40"/>
                </a:lnTo>
                <a:lnTo>
                  <a:pt x="4" y="39"/>
                </a:lnTo>
                <a:lnTo>
                  <a:pt x="4" y="39"/>
                </a:lnTo>
                <a:lnTo>
                  <a:pt x="4" y="39"/>
                </a:lnTo>
                <a:lnTo>
                  <a:pt x="4" y="38"/>
                </a:lnTo>
                <a:lnTo>
                  <a:pt x="4" y="38"/>
                </a:lnTo>
                <a:lnTo>
                  <a:pt x="4" y="38"/>
                </a:lnTo>
                <a:lnTo>
                  <a:pt x="4" y="37"/>
                </a:lnTo>
                <a:lnTo>
                  <a:pt x="4" y="37"/>
                </a:lnTo>
                <a:lnTo>
                  <a:pt x="4" y="37"/>
                </a:lnTo>
                <a:lnTo>
                  <a:pt x="3" y="36"/>
                </a:lnTo>
                <a:lnTo>
                  <a:pt x="3" y="36"/>
                </a:lnTo>
                <a:lnTo>
                  <a:pt x="3" y="36"/>
                </a:lnTo>
                <a:lnTo>
                  <a:pt x="3" y="34"/>
                </a:lnTo>
                <a:lnTo>
                  <a:pt x="3" y="34"/>
                </a:lnTo>
                <a:lnTo>
                  <a:pt x="3" y="34"/>
                </a:lnTo>
                <a:lnTo>
                  <a:pt x="3" y="33"/>
                </a:lnTo>
                <a:lnTo>
                  <a:pt x="2" y="33"/>
                </a:lnTo>
                <a:lnTo>
                  <a:pt x="2" y="33"/>
                </a:lnTo>
                <a:lnTo>
                  <a:pt x="2" y="33"/>
                </a:lnTo>
                <a:lnTo>
                  <a:pt x="2" y="32"/>
                </a:lnTo>
                <a:lnTo>
                  <a:pt x="1" y="32"/>
                </a:lnTo>
                <a:lnTo>
                  <a:pt x="1" y="32"/>
                </a:lnTo>
                <a:lnTo>
                  <a:pt x="1" y="32"/>
                </a:lnTo>
                <a:lnTo>
                  <a:pt x="1" y="31"/>
                </a:lnTo>
                <a:lnTo>
                  <a:pt x="1" y="31"/>
                </a:lnTo>
                <a:lnTo>
                  <a:pt x="1" y="31"/>
                </a:lnTo>
                <a:lnTo>
                  <a:pt x="1" y="30"/>
                </a:lnTo>
                <a:lnTo>
                  <a:pt x="1" y="30"/>
                </a:lnTo>
                <a:lnTo>
                  <a:pt x="0" y="30"/>
                </a:lnTo>
                <a:lnTo>
                  <a:pt x="0" y="29"/>
                </a:lnTo>
                <a:lnTo>
                  <a:pt x="0" y="29"/>
                </a:lnTo>
                <a:lnTo>
                  <a:pt x="0" y="29"/>
                </a:lnTo>
                <a:lnTo>
                  <a:pt x="1" y="27"/>
                </a:lnTo>
                <a:lnTo>
                  <a:pt x="1" y="27"/>
                </a:lnTo>
                <a:lnTo>
                  <a:pt x="1" y="27"/>
                </a:lnTo>
                <a:lnTo>
                  <a:pt x="1" y="26"/>
                </a:lnTo>
                <a:lnTo>
                  <a:pt x="1" y="26"/>
                </a:lnTo>
                <a:lnTo>
                  <a:pt x="1" y="26"/>
                </a:lnTo>
                <a:lnTo>
                  <a:pt x="1" y="25"/>
                </a:lnTo>
                <a:lnTo>
                  <a:pt x="1" y="25"/>
                </a:lnTo>
                <a:lnTo>
                  <a:pt x="1" y="25"/>
                </a:lnTo>
                <a:lnTo>
                  <a:pt x="1" y="24"/>
                </a:lnTo>
                <a:lnTo>
                  <a:pt x="1" y="24"/>
                </a:lnTo>
                <a:lnTo>
                  <a:pt x="1" y="24"/>
                </a:lnTo>
                <a:lnTo>
                  <a:pt x="1" y="23"/>
                </a:lnTo>
                <a:lnTo>
                  <a:pt x="1" y="23"/>
                </a:lnTo>
                <a:lnTo>
                  <a:pt x="1" y="22"/>
                </a:lnTo>
                <a:lnTo>
                  <a:pt x="1" y="22"/>
                </a:lnTo>
                <a:lnTo>
                  <a:pt x="1" y="22"/>
                </a:lnTo>
                <a:lnTo>
                  <a:pt x="1" y="20"/>
                </a:lnTo>
                <a:lnTo>
                  <a:pt x="1" y="20"/>
                </a:lnTo>
                <a:lnTo>
                  <a:pt x="1" y="20"/>
                </a:lnTo>
                <a:lnTo>
                  <a:pt x="1" y="20"/>
                </a:lnTo>
                <a:lnTo>
                  <a:pt x="1" y="19"/>
                </a:lnTo>
                <a:lnTo>
                  <a:pt x="0" y="19"/>
                </a:lnTo>
                <a:lnTo>
                  <a:pt x="0" y="19"/>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41" name="Freeform 39"/>
          <p:cNvSpPr>
            <a:spLocks/>
          </p:cNvSpPr>
          <p:nvPr/>
        </p:nvSpPr>
        <p:spPr bwMode="auto">
          <a:xfrm>
            <a:off x="6116638" y="3989388"/>
            <a:ext cx="41275" cy="85725"/>
          </a:xfrm>
          <a:custGeom>
            <a:avLst/>
            <a:gdLst>
              <a:gd name="T0" fmla="*/ 1 w 26"/>
              <a:gd name="T1" fmla="*/ 17 h 54"/>
              <a:gd name="T2" fmla="*/ 3 w 26"/>
              <a:gd name="T3" fmla="*/ 18 h 54"/>
              <a:gd name="T4" fmla="*/ 4 w 26"/>
              <a:gd name="T5" fmla="*/ 18 h 54"/>
              <a:gd name="T6" fmla="*/ 6 w 26"/>
              <a:gd name="T7" fmla="*/ 16 h 54"/>
              <a:gd name="T8" fmla="*/ 8 w 26"/>
              <a:gd name="T9" fmla="*/ 15 h 54"/>
              <a:gd name="T10" fmla="*/ 9 w 26"/>
              <a:gd name="T11" fmla="*/ 14 h 54"/>
              <a:gd name="T12" fmla="*/ 10 w 26"/>
              <a:gd name="T13" fmla="*/ 11 h 54"/>
              <a:gd name="T14" fmla="*/ 10 w 26"/>
              <a:gd name="T15" fmla="*/ 9 h 54"/>
              <a:gd name="T16" fmla="*/ 9 w 26"/>
              <a:gd name="T17" fmla="*/ 7 h 54"/>
              <a:gd name="T18" fmla="*/ 9 w 26"/>
              <a:gd name="T19" fmla="*/ 4 h 54"/>
              <a:gd name="T20" fmla="*/ 9 w 26"/>
              <a:gd name="T21" fmla="*/ 2 h 54"/>
              <a:gd name="T22" fmla="*/ 10 w 26"/>
              <a:gd name="T23" fmla="*/ 0 h 54"/>
              <a:gd name="T24" fmla="*/ 11 w 26"/>
              <a:gd name="T25" fmla="*/ 0 h 54"/>
              <a:gd name="T26" fmla="*/ 14 w 26"/>
              <a:gd name="T27" fmla="*/ 0 h 54"/>
              <a:gd name="T28" fmla="*/ 16 w 26"/>
              <a:gd name="T29" fmla="*/ 1 h 54"/>
              <a:gd name="T30" fmla="*/ 17 w 26"/>
              <a:gd name="T31" fmla="*/ 3 h 54"/>
              <a:gd name="T32" fmla="*/ 19 w 26"/>
              <a:gd name="T33" fmla="*/ 3 h 54"/>
              <a:gd name="T34" fmla="*/ 21 w 26"/>
              <a:gd name="T35" fmla="*/ 5 h 54"/>
              <a:gd name="T36" fmla="*/ 23 w 26"/>
              <a:gd name="T37" fmla="*/ 7 h 54"/>
              <a:gd name="T38" fmla="*/ 23 w 26"/>
              <a:gd name="T39" fmla="*/ 9 h 54"/>
              <a:gd name="T40" fmla="*/ 24 w 26"/>
              <a:gd name="T41" fmla="*/ 11 h 54"/>
              <a:gd name="T42" fmla="*/ 24 w 26"/>
              <a:gd name="T43" fmla="*/ 14 h 54"/>
              <a:gd name="T44" fmla="*/ 22 w 26"/>
              <a:gd name="T45" fmla="*/ 15 h 54"/>
              <a:gd name="T46" fmla="*/ 21 w 26"/>
              <a:gd name="T47" fmla="*/ 17 h 54"/>
              <a:gd name="T48" fmla="*/ 18 w 26"/>
              <a:gd name="T49" fmla="*/ 18 h 54"/>
              <a:gd name="T50" fmla="*/ 17 w 26"/>
              <a:gd name="T51" fmla="*/ 20 h 54"/>
              <a:gd name="T52" fmla="*/ 17 w 26"/>
              <a:gd name="T53" fmla="*/ 23 h 54"/>
              <a:gd name="T54" fmla="*/ 16 w 26"/>
              <a:gd name="T55" fmla="*/ 24 h 54"/>
              <a:gd name="T56" fmla="*/ 16 w 26"/>
              <a:gd name="T57" fmla="*/ 26 h 54"/>
              <a:gd name="T58" fmla="*/ 17 w 26"/>
              <a:gd name="T59" fmla="*/ 29 h 54"/>
              <a:gd name="T60" fmla="*/ 17 w 26"/>
              <a:gd name="T61" fmla="*/ 31 h 54"/>
              <a:gd name="T62" fmla="*/ 19 w 26"/>
              <a:gd name="T63" fmla="*/ 32 h 54"/>
              <a:gd name="T64" fmla="*/ 21 w 26"/>
              <a:gd name="T65" fmla="*/ 34 h 54"/>
              <a:gd name="T66" fmla="*/ 21 w 26"/>
              <a:gd name="T67" fmla="*/ 37 h 54"/>
              <a:gd name="T68" fmla="*/ 23 w 26"/>
              <a:gd name="T69" fmla="*/ 38 h 54"/>
              <a:gd name="T70" fmla="*/ 25 w 26"/>
              <a:gd name="T71" fmla="*/ 39 h 54"/>
              <a:gd name="T72" fmla="*/ 26 w 26"/>
              <a:gd name="T73" fmla="*/ 41 h 54"/>
              <a:gd name="T74" fmla="*/ 25 w 26"/>
              <a:gd name="T75" fmla="*/ 43 h 54"/>
              <a:gd name="T76" fmla="*/ 23 w 26"/>
              <a:gd name="T77" fmla="*/ 45 h 54"/>
              <a:gd name="T78" fmla="*/ 22 w 26"/>
              <a:gd name="T79" fmla="*/ 46 h 54"/>
              <a:gd name="T80" fmla="*/ 21 w 26"/>
              <a:gd name="T81" fmla="*/ 48 h 54"/>
              <a:gd name="T82" fmla="*/ 19 w 26"/>
              <a:gd name="T83" fmla="*/ 51 h 54"/>
              <a:gd name="T84" fmla="*/ 18 w 26"/>
              <a:gd name="T85" fmla="*/ 52 h 54"/>
              <a:gd name="T86" fmla="*/ 17 w 26"/>
              <a:gd name="T87" fmla="*/ 54 h 54"/>
              <a:gd name="T88" fmla="*/ 15 w 26"/>
              <a:gd name="T89" fmla="*/ 54 h 54"/>
              <a:gd name="T90" fmla="*/ 14 w 26"/>
              <a:gd name="T91" fmla="*/ 52 h 54"/>
              <a:gd name="T92" fmla="*/ 11 w 26"/>
              <a:gd name="T93" fmla="*/ 50 h 54"/>
              <a:gd name="T94" fmla="*/ 10 w 26"/>
              <a:gd name="T95" fmla="*/ 48 h 54"/>
              <a:gd name="T96" fmla="*/ 9 w 26"/>
              <a:gd name="T97" fmla="*/ 47 h 54"/>
              <a:gd name="T98" fmla="*/ 8 w 26"/>
              <a:gd name="T99" fmla="*/ 45 h 54"/>
              <a:gd name="T100" fmla="*/ 6 w 26"/>
              <a:gd name="T101" fmla="*/ 43 h 54"/>
              <a:gd name="T102" fmla="*/ 4 w 26"/>
              <a:gd name="T103" fmla="*/ 41 h 54"/>
              <a:gd name="T104" fmla="*/ 4 w 26"/>
              <a:gd name="T105" fmla="*/ 39 h 54"/>
              <a:gd name="T106" fmla="*/ 4 w 26"/>
              <a:gd name="T107" fmla="*/ 37 h 54"/>
              <a:gd name="T108" fmla="*/ 3 w 26"/>
              <a:gd name="T109" fmla="*/ 34 h 54"/>
              <a:gd name="T110" fmla="*/ 1 w 26"/>
              <a:gd name="T111" fmla="*/ 32 h 54"/>
              <a:gd name="T112" fmla="*/ 1 w 26"/>
              <a:gd name="T113" fmla="*/ 30 h 54"/>
              <a:gd name="T114" fmla="*/ 1 w 26"/>
              <a:gd name="T115" fmla="*/ 27 h 54"/>
              <a:gd name="T116" fmla="*/ 1 w 26"/>
              <a:gd name="T117" fmla="*/ 25 h 54"/>
              <a:gd name="T118" fmla="*/ 1 w 26"/>
              <a:gd name="T119" fmla="*/ 23 h 54"/>
              <a:gd name="T120" fmla="*/ 1 w 26"/>
              <a:gd name="T121" fmla="*/ 2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 h="54">
                <a:moveTo>
                  <a:pt x="0" y="19"/>
                </a:moveTo>
                <a:lnTo>
                  <a:pt x="0" y="18"/>
                </a:lnTo>
                <a:lnTo>
                  <a:pt x="1" y="18"/>
                </a:lnTo>
                <a:lnTo>
                  <a:pt x="1" y="18"/>
                </a:lnTo>
                <a:lnTo>
                  <a:pt x="1" y="18"/>
                </a:lnTo>
                <a:lnTo>
                  <a:pt x="1" y="17"/>
                </a:lnTo>
                <a:lnTo>
                  <a:pt x="2" y="17"/>
                </a:lnTo>
                <a:lnTo>
                  <a:pt x="2" y="17"/>
                </a:lnTo>
                <a:lnTo>
                  <a:pt x="2" y="18"/>
                </a:lnTo>
                <a:lnTo>
                  <a:pt x="2" y="18"/>
                </a:lnTo>
                <a:lnTo>
                  <a:pt x="3" y="18"/>
                </a:lnTo>
                <a:lnTo>
                  <a:pt x="3" y="18"/>
                </a:lnTo>
                <a:lnTo>
                  <a:pt x="3" y="19"/>
                </a:lnTo>
                <a:lnTo>
                  <a:pt x="3" y="19"/>
                </a:lnTo>
                <a:lnTo>
                  <a:pt x="4" y="19"/>
                </a:lnTo>
                <a:lnTo>
                  <a:pt x="4" y="18"/>
                </a:lnTo>
                <a:lnTo>
                  <a:pt x="4" y="18"/>
                </a:lnTo>
                <a:lnTo>
                  <a:pt x="4" y="18"/>
                </a:lnTo>
                <a:lnTo>
                  <a:pt x="4" y="18"/>
                </a:lnTo>
                <a:lnTo>
                  <a:pt x="6" y="17"/>
                </a:lnTo>
                <a:lnTo>
                  <a:pt x="6" y="17"/>
                </a:lnTo>
                <a:lnTo>
                  <a:pt x="6" y="17"/>
                </a:lnTo>
                <a:lnTo>
                  <a:pt x="6" y="17"/>
                </a:lnTo>
                <a:lnTo>
                  <a:pt x="6" y="16"/>
                </a:lnTo>
                <a:lnTo>
                  <a:pt x="7" y="16"/>
                </a:lnTo>
                <a:lnTo>
                  <a:pt x="7" y="16"/>
                </a:lnTo>
                <a:lnTo>
                  <a:pt x="7" y="16"/>
                </a:lnTo>
                <a:lnTo>
                  <a:pt x="8" y="16"/>
                </a:lnTo>
                <a:lnTo>
                  <a:pt x="8" y="15"/>
                </a:lnTo>
                <a:lnTo>
                  <a:pt x="8" y="15"/>
                </a:lnTo>
                <a:lnTo>
                  <a:pt x="8" y="15"/>
                </a:lnTo>
                <a:lnTo>
                  <a:pt x="9" y="15"/>
                </a:lnTo>
                <a:lnTo>
                  <a:pt x="9" y="15"/>
                </a:lnTo>
                <a:lnTo>
                  <a:pt x="9" y="14"/>
                </a:lnTo>
                <a:lnTo>
                  <a:pt x="9" y="14"/>
                </a:lnTo>
                <a:lnTo>
                  <a:pt x="9" y="14"/>
                </a:lnTo>
                <a:lnTo>
                  <a:pt x="10" y="12"/>
                </a:lnTo>
                <a:lnTo>
                  <a:pt x="10" y="12"/>
                </a:lnTo>
                <a:lnTo>
                  <a:pt x="10" y="12"/>
                </a:lnTo>
                <a:lnTo>
                  <a:pt x="10" y="12"/>
                </a:lnTo>
                <a:lnTo>
                  <a:pt x="10" y="11"/>
                </a:lnTo>
                <a:lnTo>
                  <a:pt x="10" y="11"/>
                </a:lnTo>
                <a:lnTo>
                  <a:pt x="10" y="11"/>
                </a:lnTo>
                <a:lnTo>
                  <a:pt x="10" y="10"/>
                </a:lnTo>
                <a:lnTo>
                  <a:pt x="10" y="10"/>
                </a:lnTo>
                <a:lnTo>
                  <a:pt x="10" y="10"/>
                </a:lnTo>
                <a:lnTo>
                  <a:pt x="10" y="9"/>
                </a:lnTo>
                <a:lnTo>
                  <a:pt x="10" y="9"/>
                </a:lnTo>
                <a:lnTo>
                  <a:pt x="10" y="9"/>
                </a:lnTo>
                <a:lnTo>
                  <a:pt x="10" y="8"/>
                </a:lnTo>
                <a:lnTo>
                  <a:pt x="9" y="8"/>
                </a:lnTo>
                <a:lnTo>
                  <a:pt x="9" y="8"/>
                </a:lnTo>
                <a:lnTo>
                  <a:pt x="9" y="7"/>
                </a:lnTo>
                <a:lnTo>
                  <a:pt x="9" y="7"/>
                </a:lnTo>
                <a:lnTo>
                  <a:pt x="9" y="5"/>
                </a:lnTo>
                <a:lnTo>
                  <a:pt x="9" y="5"/>
                </a:lnTo>
                <a:lnTo>
                  <a:pt x="9" y="5"/>
                </a:lnTo>
                <a:lnTo>
                  <a:pt x="9" y="5"/>
                </a:lnTo>
                <a:lnTo>
                  <a:pt x="9" y="4"/>
                </a:lnTo>
                <a:lnTo>
                  <a:pt x="9" y="4"/>
                </a:lnTo>
                <a:lnTo>
                  <a:pt x="9" y="4"/>
                </a:lnTo>
                <a:lnTo>
                  <a:pt x="9" y="3"/>
                </a:lnTo>
                <a:lnTo>
                  <a:pt x="9" y="3"/>
                </a:lnTo>
                <a:lnTo>
                  <a:pt x="9" y="3"/>
                </a:lnTo>
                <a:lnTo>
                  <a:pt x="9" y="2"/>
                </a:lnTo>
                <a:lnTo>
                  <a:pt x="9" y="2"/>
                </a:lnTo>
                <a:lnTo>
                  <a:pt x="9" y="2"/>
                </a:lnTo>
                <a:lnTo>
                  <a:pt x="9" y="1"/>
                </a:lnTo>
                <a:lnTo>
                  <a:pt x="9" y="1"/>
                </a:lnTo>
                <a:lnTo>
                  <a:pt x="9" y="1"/>
                </a:lnTo>
                <a:lnTo>
                  <a:pt x="10" y="1"/>
                </a:lnTo>
                <a:lnTo>
                  <a:pt x="10" y="0"/>
                </a:lnTo>
                <a:lnTo>
                  <a:pt x="10" y="0"/>
                </a:lnTo>
                <a:lnTo>
                  <a:pt x="10" y="0"/>
                </a:lnTo>
                <a:lnTo>
                  <a:pt x="11" y="0"/>
                </a:lnTo>
                <a:lnTo>
                  <a:pt x="11" y="0"/>
                </a:lnTo>
                <a:lnTo>
                  <a:pt x="11" y="0"/>
                </a:lnTo>
                <a:lnTo>
                  <a:pt x="11" y="0"/>
                </a:lnTo>
                <a:lnTo>
                  <a:pt x="13" y="0"/>
                </a:lnTo>
                <a:lnTo>
                  <a:pt x="13" y="0"/>
                </a:lnTo>
                <a:lnTo>
                  <a:pt x="13" y="0"/>
                </a:lnTo>
                <a:lnTo>
                  <a:pt x="14" y="0"/>
                </a:lnTo>
                <a:lnTo>
                  <a:pt x="14" y="0"/>
                </a:lnTo>
                <a:lnTo>
                  <a:pt x="14" y="0"/>
                </a:lnTo>
                <a:lnTo>
                  <a:pt x="15" y="0"/>
                </a:lnTo>
                <a:lnTo>
                  <a:pt x="15" y="0"/>
                </a:lnTo>
                <a:lnTo>
                  <a:pt x="15" y="0"/>
                </a:lnTo>
                <a:lnTo>
                  <a:pt x="15" y="1"/>
                </a:lnTo>
                <a:lnTo>
                  <a:pt x="16" y="1"/>
                </a:lnTo>
                <a:lnTo>
                  <a:pt x="16" y="1"/>
                </a:lnTo>
                <a:lnTo>
                  <a:pt x="16" y="1"/>
                </a:lnTo>
                <a:lnTo>
                  <a:pt x="16" y="1"/>
                </a:lnTo>
                <a:lnTo>
                  <a:pt x="16" y="2"/>
                </a:lnTo>
                <a:lnTo>
                  <a:pt x="17" y="2"/>
                </a:lnTo>
                <a:lnTo>
                  <a:pt x="17" y="2"/>
                </a:lnTo>
                <a:lnTo>
                  <a:pt x="17" y="3"/>
                </a:lnTo>
                <a:lnTo>
                  <a:pt x="17" y="3"/>
                </a:lnTo>
                <a:lnTo>
                  <a:pt x="18" y="3"/>
                </a:lnTo>
                <a:lnTo>
                  <a:pt x="18" y="3"/>
                </a:lnTo>
                <a:lnTo>
                  <a:pt x="18" y="3"/>
                </a:lnTo>
                <a:lnTo>
                  <a:pt x="19" y="3"/>
                </a:lnTo>
                <a:lnTo>
                  <a:pt x="19" y="3"/>
                </a:lnTo>
                <a:lnTo>
                  <a:pt x="19" y="3"/>
                </a:lnTo>
                <a:lnTo>
                  <a:pt x="21" y="4"/>
                </a:lnTo>
                <a:lnTo>
                  <a:pt x="21" y="4"/>
                </a:lnTo>
                <a:lnTo>
                  <a:pt x="21" y="4"/>
                </a:lnTo>
                <a:lnTo>
                  <a:pt x="21" y="4"/>
                </a:lnTo>
                <a:lnTo>
                  <a:pt x="21" y="5"/>
                </a:lnTo>
                <a:lnTo>
                  <a:pt x="22" y="5"/>
                </a:lnTo>
                <a:lnTo>
                  <a:pt x="22" y="5"/>
                </a:lnTo>
                <a:lnTo>
                  <a:pt x="22" y="5"/>
                </a:lnTo>
                <a:lnTo>
                  <a:pt x="22" y="7"/>
                </a:lnTo>
                <a:lnTo>
                  <a:pt x="22" y="7"/>
                </a:lnTo>
                <a:lnTo>
                  <a:pt x="23" y="7"/>
                </a:lnTo>
                <a:lnTo>
                  <a:pt x="23" y="7"/>
                </a:lnTo>
                <a:lnTo>
                  <a:pt x="23" y="8"/>
                </a:lnTo>
                <a:lnTo>
                  <a:pt x="23" y="8"/>
                </a:lnTo>
                <a:lnTo>
                  <a:pt x="23" y="8"/>
                </a:lnTo>
                <a:lnTo>
                  <a:pt x="23" y="9"/>
                </a:lnTo>
                <a:lnTo>
                  <a:pt x="23" y="9"/>
                </a:lnTo>
                <a:lnTo>
                  <a:pt x="24" y="9"/>
                </a:lnTo>
                <a:lnTo>
                  <a:pt x="24" y="9"/>
                </a:lnTo>
                <a:lnTo>
                  <a:pt x="24" y="10"/>
                </a:lnTo>
                <a:lnTo>
                  <a:pt x="24" y="10"/>
                </a:lnTo>
                <a:lnTo>
                  <a:pt x="24" y="10"/>
                </a:lnTo>
                <a:lnTo>
                  <a:pt x="24" y="11"/>
                </a:lnTo>
                <a:lnTo>
                  <a:pt x="24" y="11"/>
                </a:lnTo>
                <a:lnTo>
                  <a:pt x="24" y="11"/>
                </a:lnTo>
                <a:lnTo>
                  <a:pt x="24" y="12"/>
                </a:lnTo>
                <a:lnTo>
                  <a:pt x="24" y="12"/>
                </a:lnTo>
                <a:lnTo>
                  <a:pt x="24" y="12"/>
                </a:lnTo>
                <a:lnTo>
                  <a:pt x="24" y="14"/>
                </a:lnTo>
                <a:lnTo>
                  <a:pt x="23" y="14"/>
                </a:lnTo>
                <a:lnTo>
                  <a:pt x="23" y="14"/>
                </a:lnTo>
                <a:lnTo>
                  <a:pt x="23" y="14"/>
                </a:lnTo>
                <a:lnTo>
                  <a:pt x="22" y="15"/>
                </a:lnTo>
                <a:lnTo>
                  <a:pt x="22" y="15"/>
                </a:lnTo>
                <a:lnTo>
                  <a:pt x="22" y="15"/>
                </a:lnTo>
                <a:lnTo>
                  <a:pt x="22" y="16"/>
                </a:lnTo>
                <a:lnTo>
                  <a:pt x="22" y="16"/>
                </a:lnTo>
                <a:lnTo>
                  <a:pt x="21" y="16"/>
                </a:lnTo>
                <a:lnTo>
                  <a:pt x="21" y="16"/>
                </a:lnTo>
                <a:lnTo>
                  <a:pt x="21" y="16"/>
                </a:lnTo>
                <a:lnTo>
                  <a:pt x="21" y="17"/>
                </a:lnTo>
                <a:lnTo>
                  <a:pt x="19" y="17"/>
                </a:lnTo>
                <a:lnTo>
                  <a:pt x="19" y="17"/>
                </a:lnTo>
                <a:lnTo>
                  <a:pt x="19" y="17"/>
                </a:lnTo>
                <a:lnTo>
                  <a:pt x="19" y="18"/>
                </a:lnTo>
                <a:lnTo>
                  <a:pt x="19" y="18"/>
                </a:lnTo>
                <a:lnTo>
                  <a:pt x="18" y="18"/>
                </a:lnTo>
                <a:lnTo>
                  <a:pt x="18" y="18"/>
                </a:lnTo>
                <a:lnTo>
                  <a:pt x="18" y="19"/>
                </a:lnTo>
                <a:lnTo>
                  <a:pt x="18" y="19"/>
                </a:lnTo>
                <a:lnTo>
                  <a:pt x="18" y="19"/>
                </a:lnTo>
                <a:lnTo>
                  <a:pt x="17" y="19"/>
                </a:lnTo>
                <a:lnTo>
                  <a:pt x="17" y="20"/>
                </a:lnTo>
                <a:lnTo>
                  <a:pt x="17" y="20"/>
                </a:lnTo>
                <a:lnTo>
                  <a:pt x="17" y="20"/>
                </a:lnTo>
                <a:lnTo>
                  <a:pt x="17" y="22"/>
                </a:lnTo>
                <a:lnTo>
                  <a:pt x="17" y="22"/>
                </a:lnTo>
                <a:lnTo>
                  <a:pt x="17" y="22"/>
                </a:lnTo>
                <a:lnTo>
                  <a:pt x="17" y="23"/>
                </a:lnTo>
                <a:lnTo>
                  <a:pt x="16" y="23"/>
                </a:lnTo>
                <a:lnTo>
                  <a:pt x="16" y="23"/>
                </a:lnTo>
                <a:lnTo>
                  <a:pt x="16" y="23"/>
                </a:lnTo>
                <a:lnTo>
                  <a:pt x="16" y="24"/>
                </a:lnTo>
                <a:lnTo>
                  <a:pt x="16" y="24"/>
                </a:lnTo>
                <a:lnTo>
                  <a:pt x="16" y="24"/>
                </a:lnTo>
                <a:lnTo>
                  <a:pt x="16" y="25"/>
                </a:lnTo>
                <a:lnTo>
                  <a:pt x="16" y="25"/>
                </a:lnTo>
                <a:lnTo>
                  <a:pt x="16" y="25"/>
                </a:lnTo>
                <a:lnTo>
                  <a:pt x="16" y="26"/>
                </a:lnTo>
                <a:lnTo>
                  <a:pt x="16" y="26"/>
                </a:lnTo>
                <a:lnTo>
                  <a:pt x="16" y="26"/>
                </a:lnTo>
                <a:lnTo>
                  <a:pt x="16" y="27"/>
                </a:lnTo>
                <a:lnTo>
                  <a:pt x="16" y="27"/>
                </a:lnTo>
                <a:lnTo>
                  <a:pt x="16" y="27"/>
                </a:lnTo>
                <a:lnTo>
                  <a:pt x="16" y="27"/>
                </a:lnTo>
                <a:lnTo>
                  <a:pt x="17" y="29"/>
                </a:lnTo>
                <a:lnTo>
                  <a:pt x="17" y="29"/>
                </a:lnTo>
                <a:lnTo>
                  <a:pt x="17" y="29"/>
                </a:lnTo>
                <a:lnTo>
                  <a:pt x="17" y="30"/>
                </a:lnTo>
                <a:lnTo>
                  <a:pt x="17" y="30"/>
                </a:lnTo>
                <a:lnTo>
                  <a:pt x="17" y="30"/>
                </a:lnTo>
                <a:lnTo>
                  <a:pt x="17" y="31"/>
                </a:lnTo>
                <a:lnTo>
                  <a:pt x="17" y="31"/>
                </a:lnTo>
                <a:lnTo>
                  <a:pt x="17" y="31"/>
                </a:lnTo>
                <a:lnTo>
                  <a:pt x="18" y="31"/>
                </a:lnTo>
                <a:lnTo>
                  <a:pt x="18" y="32"/>
                </a:lnTo>
                <a:lnTo>
                  <a:pt x="18" y="32"/>
                </a:lnTo>
                <a:lnTo>
                  <a:pt x="19" y="32"/>
                </a:lnTo>
                <a:lnTo>
                  <a:pt x="19" y="32"/>
                </a:lnTo>
                <a:lnTo>
                  <a:pt x="19" y="32"/>
                </a:lnTo>
                <a:lnTo>
                  <a:pt x="19" y="33"/>
                </a:lnTo>
                <a:lnTo>
                  <a:pt x="19" y="33"/>
                </a:lnTo>
                <a:lnTo>
                  <a:pt x="21" y="33"/>
                </a:lnTo>
                <a:lnTo>
                  <a:pt x="21" y="33"/>
                </a:lnTo>
                <a:lnTo>
                  <a:pt x="21" y="34"/>
                </a:lnTo>
                <a:lnTo>
                  <a:pt x="21" y="34"/>
                </a:lnTo>
                <a:lnTo>
                  <a:pt x="21" y="34"/>
                </a:lnTo>
                <a:lnTo>
                  <a:pt x="21" y="36"/>
                </a:lnTo>
                <a:lnTo>
                  <a:pt x="21" y="36"/>
                </a:lnTo>
                <a:lnTo>
                  <a:pt x="21" y="36"/>
                </a:lnTo>
                <a:lnTo>
                  <a:pt x="21" y="37"/>
                </a:lnTo>
                <a:lnTo>
                  <a:pt x="22" y="37"/>
                </a:lnTo>
                <a:lnTo>
                  <a:pt x="22" y="37"/>
                </a:lnTo>
                <a:lnTo>
                  <a:pt x="22" y="38"/>
                </a:lnTo>
                <a:lnTo>
                  <a:pt x="22" y="38"/>
                </a:lnTo>
                <a:lnTo>
                  <a:pt x="23" y="38"/>
                </a:lnTo>
                <a:lnTo>
                  <a:pt x="23" y="38"/>
                </a:lnTo>
                <a:lnTo>
                  <a:pt x="23" y="38"/>
                </a:lnTo>
                <a:lnTo>
                  <a:pt x="23" y="38"/>
                </a:lnTo>
                <a:lnTo>
                  <a:pt x="24" y="38"/>
                </a:lnTo>
                <a:lnTo>
                  <a:pt x="24" y="39"/>
                </a:lnTo>
                <a:lnTo>
                  <a:pt x="24" y="39"/>
                </a:lnTo>
                <a:lnTo>
                  <a:pt x="25" y="39"/>
                </a:lnTo>
                <a:lnTo>
                  <a:pt x="25" y="39"/>
                </a:lnTo>
                <a:lnTo>
                  <a:pt x="25" y="39"/>
                </a:lnTo>
                <a:lnTo>
                  <a:pt x="25" y="40"/>
                </a:lnTo>
                <a:lnTo>
                  <a:pt x="25" y="40"/>
                </a:lnTo>
                <a:lnTo>
                  <a:pt x="25" y="40"/>
                </a:lnTo>
                <a:lnTo>
                  <a:pt x="26" y="41"/>
                </a:lnTo>
                <a:lnTo>
                  <a:pt x="26" y="41"/>
                </a:lnTo>
                <a:lnTo>
                  <a:pt x="25" y="41"/>
                </a:lnTo>
                <a:lnTo>
                  <a:pt x="25" y="43"/>
                </a:lnTo>
                <a:lnTo>
                  <a:pt x="25" y="43"/>
                </a:lnTo>
                <a:lnTo>
                  <a:pt x="25" y="43"/>
                </a:lnTo>
                <a:lnTo>
                  <a:pt x="25" y="43"/>
                </a:lnTo>
                <a:lnTo>
                  <a:pt x="24" y="44"/>
                </a:lnTo>
                <a:lnTo>
                  <a:pt x="24" y="44"/>
                </a:lnTo>
                <a:lnTo>
                  <a:pt x="24" y="44"/>
                </a:lnTo>
                <a:lnTo>
                  <a:pt x="24" y="44"/>
                </a:lnTo>
                <a:lnTo>
                  <a:pt x="24" y="45"/>
                </a:lnTo>
                <a:lnTo>
                  <a:pt x="23" y="45"/>
                </a:lnTo>
                <a:lnTo>
                  <a:pt x="23" y="45"/>
                </a:lnTo>
                <a:lnTo>
                  <a:pt x="23" y="45"/>
                </a:lnTo>
                <a:lnTo>
                  <a:pt x="23" y="46"/>
                </a:lnTo>
                <a:lnTo>
                  <a:pt x="22" y="46"/>
                </a:lnTo>
                <a:lnTo>
                  <a:pt x="22" y="46"/>
                </a:lnTo>
                <a:lnTo>
                  <a:pt x="22" y="46"/>
                </a:lnTo>
                <a:lnTo>
                  <a:pt x="22" y="46"/>
                </a:lnTo>
                <a:lnTo>
                  <a:pt x="21" y="47"/>
                </a:lnTo>
                <a:lnTo>
                  <a:pt x="21" y="47"/>
                </a:lnTo>
                <a:lnTo>
                  <a:pt x="21" y="47"/>
                </a:lnTo>
                <a:lnTo>
                  <a:pt x="21" y="48"/>
                </a:lnTo>
                <a:lnTo>
                  <a:pt x="21" y="48"/>
                </a:lnTo>
                <a:lnTo>
                  <a:pt x="21" y="48"/>
                </a:lnTo>
                <a:lnTo>
                  <a:pt x="21" y="48"/>
                </a:lnTo>
                <a:lnTo>
                  <a:pt x="21" y="50"/>
                </a:lnTo>
                <a:lnTo>
                  <a:pt x="21" y="50"/>
                </a:lnTo>
                <a:lnTo>
                  <a:pt x="21" y="50"/>
                </a:lnTo>
                <a:lnTo>
                  <a:pt x="19" y="51"/>
                </a:lnTo>
                <a:lnTo>
                  <a:pt x="19" y="51"/>
                </a:lnTo>
                <a:lnTo>
                  <a:pt x="19" y="51"/>
                </a:lnTo>
                <a:lnTo>
                  <a:pt x="19" y="52"/>
                </a:lnTo>
                <a:lnTo>
                  <a:pt x="19" y="52"/>
                </a:lnTo>
                <a:lnTo>
                  <a:pt x="19" y="52"/>
                </a:lnTo>
                <a:lnTo>
                  <a:pt x="18" y="52"/>
                </a:lnTo>
                <a:lnTo>
                  <a:pt x="18" y="53"/>
                </a:lnTo>
                <a:lnTo>
                  <a:pt x="18" y="53"/>
                </a:lnTo>
                <a:lnTo>
                  <a:pt x="18" y="53"/>
                </a:lnTo>
                <a:lnTo>
                  <a:pt x="17" y="53"/>
                </a:lnTo>
                <a:lnTo>
                  <a:pt x="17" y="53"/>
                </a:lnTo>
                <a:lnTo>
                  <a:pt x="17" y="54"/>
                </a:lnTo>
                <a:lnTo>
                  <a:pt x="17" y="54"/>
                </a:lnTo>
                <a:lnTo>
                  <a:pt x="16" y="54"/>
                </a:lnTo>
                <a:lnTo>
                  <a:pt x="16" y="54"/>
                </a:lnTo>
                <a:lnTo>
                  <a:pt x="16" y="54"/>
                </a:lnTo>
                <a:lnTo>
                  <a:pt x="16" y="54"/>
                </a:lnTo>
                <a:lnTo>
                  <a:pt x="15" y="54"/>
                </a:lnTo>
                <a:lnTo>
                  <a:pt x="15" y="53"/>
                </a:lnTo>
                <a:lnTo>
                  <a:pt x="15" y="53"/>
                </a:lnTo>
                <a:lnTo>
                  <a:pt x="15" y="53"/>
                </a:lnTo>
                <a:lnTo>
                  <a:pt x="15" y="53"/>
                </a:lnTo>
                <a:lnTo>
                  <a:pt x="14" y="52"/>
                </a:lnTo>
                <a:lnTo>
                  <a:pt x="14" y="52"/>
                </a:lnTo>
                <a:lnTo>
                  <a:pt x="14" y="52"/>
                </a:lnTo>
                <a:lnTo>
                  <a:pt x="13" y="51"/>
                </a:lnTo>
                <a:lnTo>
                  <a:pt x="13" y="51"/>
                </a:lnTo>
                <a:lnTo>
                  <a:pt x="13" y="51"/>
                </a:lnTo>
                <a:lnTo>
                  <a:pt x="13" y="51"/>
                </a:lnTo>
                <a:lnTo>
                  <a:pt x="11" y="50"/>
                </a:lnTo>
                <a:lnTo>
                  <a:pt x="11" y="50"/>
                </a:lnTo>
                <a:lnTo>
                  <a:pt x="11" y="50"/>
                </a:lnTo>
                <a:lnTo>
                  <a:pt x="11" y="50"/>
                </a:lnTo>
                <a:lnTo>
                  <a:pt x="10" y="50"/>
                </a:lnTo>
                <a:lnTo>
                  <a:pt x="10" y="48"/>
                </a:lnTo>
                <a:lnTo>
                  <a:pt x="10" y="48"/>
                </a:lnTo>
                <a:lnTo>
                  <a:pt x="10" y="48"/>
                </a:lnTo>
                <a:lnTo>
                  <a:pt x="10" y="48"/>
                </a:lnTo>
                <a:lnTo>
                  <a:pt x="9" y="47"/>
                </a:lnTo>
                <a:lnTo>
                  <a:pt x="9" y="47"/>
                </a:lnTo>
                <a:lnTo>
                  <a:pt x="9" y="47"/>
                </a:lnTo>
                <a:lnTo>
                  <a:pt x="9" y="47"/>
                </a:lnTo>
                <a:lnTo>
                  <a:pt x="8" y="47"/>
                </a:lnTo>
                <a:lnTo>
                  <a:pt x="8" y="46"/>
                </a:lnTo>
                <a:lnTo>
                  <a:pt x="8" y="46"/>
                </a:lnTo>
                <a:lnTo>
                  <a:pt x="8" y="46"/>
                </a:lnTo>
                <a:lnTo>
                  <a:pt x="8" y="45"/>
                </a:lnTo>
                <a:lnTo>
                  <a:pt x="8" y="45"/>
                </a:lnTo>
                <a:lnTo>
                  <a:pt x="7" y="45"/>
                </a:lnTo>
                <a:lnTo>
                  <a:pt x="7" y="44"/>
                </a:lnTo>
                <a:lnTo>
                  <a:pt x="7" y="44"/>
                </a:lnTo>
                <a:lnTo>
                  <a:pt x="7" y="44"/>
                </a:lnTo>
                <a:lnTo>
                  <a:pt x="6" y="44"/>
                </a:lnTo>
                <a:lnTo>
                  <a:pt x="6" y="43"/>
                </a:lnTo>
                <a:lnTo>
                  <a:pt x="6" y="43"/>
                </a:lnTo>
                <a:lnTo>
                  <a:pt x="6" y="43"/>
                </a:lnTo>
                <a:lnTo>
                  <a:pt x="6" y="43"/>
                </a:lnTo>
                <a:lnTo>
                  <a:pt x="4" y="41"/>
                </a:lnTo>
                <a:lnTo>
                  <a:pt x="4" y="41"/>
                </a:lnTo>
                <a:lnTo>
                  <a:pt x="4" y="41"/>
                </a:lnTo>
                <a:lnTo>
                  <a:pt x="4" y="40"/>
                </a:lnTo>
                <a:lnTo>
                  <a:pt x="4" y="40"/>
                </a:lnTo>
                <a:lnTo>
                  <a:pt x="4" y="40"/>
                </a:lnTo>
                <a:lnTo>
                  <a:pt x="4" y="39"/>
                </a:lnTo>
                <a:lnTo>
                  <a:pt x="4" y="39"/>
                </a:lnTo>
                <a:lnTo>
                  <a:pt x="4" y="39"/>
                </a:lnTo>
                <a:lnTo>
                  <a:pt x="4" y="38"/>
                </a:lnTo>
                <a:lnTo>
                  <a:pt x="4" y="38"/>
                </a:lnTo>
                <a:lnTo>
                  <a:pt x="4" y="38"/>
                </a:lnTo>
                <a:lnTo>
                  <a:pt x="4" y="37"/>
                </a:lnTo>
                <a:lnTo>
                  <a:pt x="4" y="37"/>
                </a:lnTo>
                <a:lnTo>
                  <a:pt x="4" y="37"/>
                </a:lnTo>
                <a:lnTo>
                  <a:pt x="3" y="36"/>
                </a:lnTo>
                <a:lnTo>
                  <a:pt x="3" y="36"/>
                </a:lnTo>
                <a:lnTo>
                  <a:pt x="3" y="36"/>
                </a:lnTo>
                <a:lnTo>
                  <a:pt x="3" y="34"/>
                </a:lnTo>
                <a:lnTo>
                  <a:pt x="3" y="34"/>
                </a:lnTo>
                <a:lnTo>
                  <a:pt x="3" y="34"/>
                </a:lnTo>
                <a:lnTo>
                  <a:pt x="3" y="33"/>
                </a:lnTo>
                <a:lnTo>
                  <a:pt x="2" y="33"/>
                </a:lnTo>
                <a:lnTo>
                  <a:pt x="2" y="33"/>
                </a:lnTo>
                <a:lnTo>
                  <a:pt x="2" y="33"/>
                </a:lnTo>
                <a:lnTo>
                  <a:pt x="2" y="32"/>
                </a:lnTo>
                <a:lnTo>
                  <a:pt x="1" y="32"/>
                </a:lnTo>
                <a:lnTo>
                  <a:pt x="1" y="32"/>
                </a:lnTo>
                <a:lnTo>
                  <a:pt x="1" y="32"/>
                </a:lnTo>
                <a:lnTo>
                  <a:pt x="1" y="31"/>
                </a:lnTo>
                <a:lnTo>
                  <a:pt x="1" y="31"/>
                </a:lnTo>
                <a:lnTo>
                  <a:pt x="1" y="31"/>
                </a:lnTo>
                <a:lnTo>
                  <a:pt x="1" y="30"/>
                </a:lnTo>
                <a:lnTo>
                  <a:pt x="1" y="30"/>
                </a:lnTo>
                <a:lnTo>
                  <a:pt x="0" y="30"/>
                </a:lnTo>
                <a:lnTo>
                  <a:pt x="0" y="29"/>
                </a:lnTo>
                <a:lnTo>
                  <a:pt x="0" y="29"/>
                </a:lnTo>
                <a:lnTo>
                  <a:pt x="0" y="29"/>
                </a:lnTo>
                <a:lnTo>
                  <a:pt x="1" y="27"/>
                </a:lnTo>
                <a:lnTo>
                  <a:pt x="1" y="27"/>
                </a:lnTo>
                <a:lnTo>
                  <a:pt x="1" y="27"/>
                </a:lnTo>
                <a:lnTo>
                  <a:pt x="1" y="26"/>
                </a:lnTo>
                <a:lnTo>
                  <a:pt x="1" y="26"/>
                </a:lnTo>
                <a:lnTo>
                  <a:pt x="1" y="26"/>
                </a:lnTo>
                <a:lnTo>
                  <a:pt x="1" y="25"/>
                </a:lnTo>
                <a:lnTo>
                  <a:pt x="1" y="25"/>
                </a:lnTo>
                <a:lnTo>
                  <a:pt x="1" y="25"/>
                </a:lnTo>
                <a:lnTo>
                  <a:pt x="1" y="24"/>
                </a:lnTo>
                <a:lnTo>
                  <a:pt x="1" y="24"/>
                </a:lnTo>
                <a:lnTo>
                  <a:pt x="1" y="24"/>
                </a:lnTo>
                <a:lnTo>
                  <a:pt x="1" y="23"/>
                </a:lnTo>
                <a:lnTo>
                  <a:pt x="1" y="23"/>
                </a:lnTo>
                <a:lnTo>
                  <a:pt x="1" y="22"/>
                </a:lnTo>
                <a:lnTo>
                  <a:pt x="1" y="22"/>
                </a:lnTo>
                <a:lnTo>
                  <a:pt x="1" y="22"/>
                </a:lnTo>
                <a:lnTo>
                  <a:pt x="1" y="20"/>
                </a:lnTo>
                <a:lnTo>
                  <a:pt x="1" y="20"/>
                </a:lnTo>
                <a:lnTo>
                  <a:pt x="1" y="20"/>
                </a:lnTo>
                <a:lnTo>
                  <a:pt x="1" y="20"/>
                </a:lnTo>
                <a:lnTo>
                  <a:pt x="1" y="19"/>
                </a:lnTo>
                <a:lnTo>
                  <a:pt x="0" y="19"/>
                </a:lnTo>
                <a:lnTo>
                  <a:pt x="0" y="19"/>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40"/>
          <p:cNvSpPr>
            <a:spLocks/>
          </p:cNvSpPr>
          <p:nvPr/>
        </p:nvSpPr>
        <p:spPr bwMode="auto">
          <a:xfrm>
            <a:off x="4795838" y="6384925"/>
            <a:ext cx="1588" cy="3175"/>
          </a:xfrm>
          <a:custGeom>
            <a:avLst/>
            <a:gdLst>
              <a:gd name="T0" fmla="*/ 0 w 1"/>
              <a:gd name="T1" fmla="*/ 1 h 2"/>
              <a:gd name="T2" fmla="*/ 0 w 1"/>
              <a:gd name="T3" fmla="*/ 1 h 2"/>
              <a:gd name="T4" fmla="*/ 0 w 1"/>
              <a:gd name="T5" fmla="*/ 0 h 2"/>
              <a:gd name="T6" fmla="*/ 1 w 1"/>
              <a:gd name="T7" fmla="*/ 0 h 2"/>
              <a:gd name="T8" fmla="*/ 1 w 1"/>
              <a:gd name="T9" fmla="*/ 1 h 2"/>
              <a:gd name="T10" fmla="*/ 1 w 1"/>
              <a:gd name="T11" fmla="*/ 1 h 2"/>
              <a:gd name="T12" fmla="*/ 1 w 1"/>
              <a:gd name="T13" fmla="*/ 1 h 2"/>
              <a:gd name="T14" fmla="*/ 1 w 1"/>
              <a:gd name="T15" fmla="*/ 2 h 2"/>
              <a:gd name="T16" fmla="*/ 1 w 1"/>
              <a:gd name="T17" fmla="*/ 2 h 2"/>
              <a:gd name="T18" fmla="*/ 0 w 1"/>
              <a:gd name="T19"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 h="2">
                <a:moveTo>
                  <a:pt x="0" y="1"/>
                </a:moveTo>
                <a:lnTo>
                  <a:pt x="0" y="1"/>
                </a:lnTo>
                <a:lnTo>
                  <a:pt x="0" y="0"/>
                </a:lnTo>
                <a:lnTo>
                  <a:pt x="1" y="0"/>
                </a:lnTo>
                <a:lnTo>
                  <a:pt x="1" y="1"/>
                </a:lnTo>
                <a:lnTo>
                  <a:pt x="1" y="1"/>
                </a:lnTo>
                <a:lnTo>
                  <a:pt x="1" y="1"/>
                </a:lnTo>
                <a:lnTo>
                  <a:pt x="1" y="2"/>
                </a:lnTo>
                <a:lnTo>
                  <a:pt x="1" y="2"/>
                </a:lnTo>
                <a:lnTo>
                  <a:pt x="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1"/>
          <p:cNvSpPr>
            <a:spLocks/>
          </p:cNvSpPr>
          <p:nvPr/>
        </p:nvSpPr>
        <p:spPr bwMode="auto">
          <a:xfrm>
            <a:off x="4795838" y="6384925"/>
            <a:ext cx="1588" cy="3175"/>
          </a:xfrm>
          <a:custGeom>
            <a:avLst/>
            <a:gdLst>
              <a:gd name="T0" fmla="*/ 0 w 1"/>
              <a:gd name="T1" fmla="*/ 1 h 2"/>
              <a:gd name="T2" fmla="*/ 0 w 1"/>
              <a:gd name="T3" fmla="*/ 1 h 2"/>
              <a:gd name="T4" fmla="*/ 0 w 1"/>
              <a:gd name="T5" fmla="*/ 0 h 2"/>
              <a:gd name="T6" fmla="*/ 1 w 1"/>
              <a:gd name="T7" fmla="*/ 0 h 2"/>
              <a:gd name="T8" fmla="*/ 1 w 1"/>
              <a:gd name="T9" fmla="*/ 1 h 2"/>
              <a:gd name="T10" fmla="*/ 1 w 1"/>
              <a:gd name="T11" fmla="*/ 1 h 2"/>
              <a:gd name="T12" fmla="*/ 1 w 1"/>
              <a:gd name="T13" fmla="*/ 1 h 2"/>
              <a:gd name="T14" fmla="*/ 1 w 1"/>
              <a:gd name="T15" fmla="*/ 2 h 2"/>
              <a:gd name="T16" fmla="*/ 1 w 1"/>
              <a:gd name="T17" fmla="*/ 2 h 2"/>
              <a:gd name="T18" fmla="*/ 0 w 1"/>
              <a:gd name="T19"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 h="2">
                <a:moveTo>
                  <a:pt x="0" y="1"/>
                </a:moveTo>
                <a:lnTo>
                  <a:pt x="0" y="1"/>
                </a:lnTo>
                <a:lnTo>
                  <a:pt x="0" y="0"/>
                </a:lnTo>
                <a:lnTo>
                  <a:pt x="1" y="0"/>
                </a:lnTo>
                <a:lnTo>
                  <a:pt x="1" y="1"/>
                </a:lnTo>
                <a:lnTo>
                  <a:pt x="1" y="1"/>
                </a:lnTo>
                <a:lnTo>
                  <a:pt x="1" y="1"/>
                </a:lnTo>
                <a:lnTo>
                  <a:pt x="1" y="2"/>
                </a:lnTo>
                <a:lnTo>
                  <a:pt x="1" y="2"/>
                </a:lnTo>
                <a:lnTo>
                  <a:pt x="0"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Rectangle 42"/>
          <p:cNvSpPr>
            <a:spLocks noChangeArrowheads="1"/>
          </p:cNvSpPr>
          <p:nvPr/>
        </p:nvSpPr>
        <p:spPr bwMode="auto">
          <a:xfrm>
            <a:off x="5665470" y="4373563"/>
            <a:ext cx="46166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Buninga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45" name="Rectangle 43"/>
          <p:cNvSpPr>
            <a:spLocks noChangeArrowheads="1"/>
          </p:cNvSpPr>
          <p:nvPr/>
        </p:nvSpPr>
        <p:spPr bwMode="auto">
          <a:xfrm>
            <a:off x="4318000" y="4491038"/>
            <a:ext cx="307777"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Emae</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46" name="Rectangle 44"/>
          <p:cNvSpPr>
            <a:spLocks noChangeArrowheads="1"/>
          </p:cNvSpPr>
          <p:nvPr/>
        </p:nvSpPr>
        <p:spPr bwMode="auto">
          <a:xfrm>
            <a:off x="2916238" y="1887538"/>
            <a:ext cx="179536"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rgbClr val="0070FF"/>
                </a:solidFill>
                <a:effectLst/>
                <a:latin typeface="Arial" pitchFamily="34" charset="0"/>
                <a:cs typeface="Arial" pitchFamily="34" charset="0"/>
              </a:rPr>
              <a:t>Epi</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47" name="Rectangle 45"/>
          <p:cNvSpPr>
            <a:spLocks noChangeArrowheads="1"/>
          </p:cNvSpPr>
          <p:nvPr/>
        </p:nvSpPr>
        <p:spPr bwMode="auto">
          <a:xfrm>
            <a:off x="1858541" y="556226"/>
            <a:ext cx="331822"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err="1" smtClean="0">
                <a:ln>
                  <a:noFill/>
                </a:ln>
                <a:solidFill>
                  <a:srgbClr val="0070FF"/>
                </a:solidFill>
                <a:effectLst/>
                <a:latin typeface="Arial" pitchFamily="34" charset="0"/>
                <a:cs typeface="Arial" pitchFamily="34" charset="0"/>
              </a:rPr>
              <a:t>Lamen</a:t>
            </a:r>
            <a:endParaRPr kumimoji="0" lang="en-US" altLang="en-US"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48" name="Rectangle 46"/>
          <p:cNvSpPr>
            <a:spLocks noChangeArrowheads="1"/>
          </p:cNvSpPr>
          <p:nvPr/>
        </p:nvSpPr>
        <p:spPr bwMode="auto">
          <a:xfrm>
            <a:off x="4814707" y="5174797"/>
            <a:ext cx="36548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rgbClr val="0070FF"/>
                </a:solidFill>
                <a:effectLst/>
                <a:latin typeface="Arial" pitchFamily="34" charset="0"/>
                <a:cs typeface="Arial" pitchFamily="34" charset="0"/>
              </a:rPr>
              <a:t>Makira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49" name="Rectangle 47"/>
          <p:cNvSpPr>
            <a:spLocks noChangeArrowheads="1"/>
          </p:cNvSpPr>
          <p:nvPr/>
        </p:nvSpPr>
        <p:spPr bwMode="auto">
          <a:xfrm>
            <a:off x="4341143" y="6063864"/>
            <a:ext cx="39754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Mataso</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50" name="Rectangle 48"/>
          <p:cNvSpPr>
            <a:spLocks noChangeArrowheads="1"/>
          </p:cNvSpPr>
          <p:nvPr/>
        </p:nvSpPr>
        <p:spPr bwMode="auto">
          <a:xfrm>
            <a:off x="6534150" y="4077784"/>
            <a:ext cx="519373"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Tongariki</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51" name="Rectangle 49"/>
          <p:cNvSpPr>
            <a:spLocks noChangeArrowheads="1"/>
          </p:cNvSpPr>
          <p:nvPr/>
        </p:nvSpPr>
        <p:spPr bwMode="auto">
          <a:xfrm>
            <a:off x="6115896" y="3124607"/>
            <a:ext cx="416781"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Tongoa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55" name="Rectangle 53"/>
          <p:cNvSpPr>
            <a:spLocks noChangeArrowheads="1"/>
          </p:cNvSpPr>
          <p:nvPr/>
        </p:nvSpPr>
        <p:spPr bwMode="auto">
          <a:xfrm>
            <a:off x="5003799" y="6367462"/>
            <a:ext cx="19645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smtClean="0">
                <a:ln>
                  <a:noFill/>
                </a:ln>
                <a:solidFill>
                  <a:srgbClr val="0070FF"/>
                </a:solidFill>
                <a:effectLst/>
                <a:latin typeface="Arial" pitchFamily="34" charset="0"/>
                <a:cs typeface="Arial" pitchFamily="34" charset="0"/>
              </a:rPr>
              <a:t>Etarik</a:t>
            </a:r>
            <a:endParaRPr kumimoji="0" lang="en-US" altLang="en-US" sz="800" b="0" i="0" u="none" strike="noStrike" cap="none" normalizeH="0" baseline="0" smtClean="0">
              <a:ln>
                <a:noFill/>
              </a:ln>
              <a:solidFill>
                <a:schemeClr val="tx1"/>
              </a:solidFill>
              <a:effectLst/>
              <a:latin typeface="Arial" pitchFamily="34" charset="0"/>
              <a:cs typeface="Arial" pitchFamily="34" charset="0"/>
            </a:endParaRPr>
          </a:p>
        </p:txBody>
      </p:sp>
      <p:sp>
        <p:nvSpPr>
          <p:cNvPr id="56" name="Rectangle 54"/>
          <p:cNvSpPr>
            <a:spLocks noChangeArrowheads="1"/>
          </p:cNvSpPr>
          <p:nvPr/>
        </p:nvSpPr>
        <p:spPr bwMode="auto">
          <a:xfrm>
            <a:off x="5878514" y="2601913"/>
            <a:ext cx="26449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err="1" smtClean="0">
                <a:ln>
                  <a:noFill/>
                </a:ln>
                <a:solidFill>
                  <a:srgbClr val="0070FF"/>
                </a:solidFill>
                <a:effectLst/>
                <a:latin typeface="Arial" pitchFamily="34" charset="0"/>
                <a:cs typeface="Arial" pitchFamily="34" charset="0"/>
              </a:rPr>
              <a:t>Laika</a:t>
            </a:r>
            <a:endParaRPr kumimoji="0" lang="en-US" altLang="en-US"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61" name="Rectangle 59"/>
          <p:cNvSpPr>
            <a:spLocks noChangeArrowheads="1"/>
          </p:cNvSpPr>
          <p:nvPr/>
        </p:nvSpPr>
        <p:spPr bwMode="auto">
          <a:xfrm>
            <a:off x="4048125" y="2725024"/>
            <a:ext cx="40075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err="1" smtClean="0">
                <a:ln>
                  <a:noFill/>
                </a:ln>
                <a:solidFill>
                  <a:srgbClr val="0070FF"/>
                </a:solidFill>
                <a:effectLst/>
                <a:latin typeface="Arial" pitchFamily="34" charset="0"/>
                <a:cs typeface="Arial" pitchFamily="34" charset="0"/>
              </a:rPr>
              <a:t>Namuka</a:t>
            </a:r>
            <a:endParaRPr kumimoji="0" lang="en-US" altLang="en-US"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62" name="Rectangle 60"/>
          <p:cNvSpPr>
            <a:spLocks noChangeArrowheads="1"/>
          </p:cNvSpPr>
          <p:nvPr/>
        </p:nvSpPr>
        <p:spPr bwMode="auto">
          <a:xfrm>
            <a:off x="5607676" y="2387859"/>
            <a:ext cx="32220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err="1" smtClean="0">
                <a:ln>
                  <a:noFill/>
                </a:ln>
                <a:solidFill>
                  <a:srgbClr val="0070FF"/>
                </a:solidFill>
                <a:effectLst/>
                <a:latin typeface="Arial" pitchFamily="34" charset="0"/>
                <a:cs typeface="Arial" pitchFamily="34" charset="0"/>
              </a:rPr>
              <a:t>Tevala</a:t>
            </a:r>
            <a:endParaRPr kumimoji="0" lang="en-US" altLang="en-US"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67" name="Rectangle 65"/>
          <p:cNvSpPr>
            <a:spLocks noChangeArrowheads="1"/>
          </p:cNvSpPr>
          <p:nvPr/>
        </p:nvSpPr>
        <p:spPr bwMode="auto">
          <a:xfrm>
            <a:off x="5973768" y="3628378"/>
            <a:ext cx="327013"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err="1" smtClean="0">
                <a:ln>
                  <a:noFill/>
                </a:ln>
                <a:solidFill>
                  <a:srgbClr val="0070FF"/>
                </a:solidFill>
                <a:effectLst/>
                <a:latin typeface="Arial" pitchFamily="34" charset="0"/>
                <a:cs typeface="Arial" pitchFamily="34" charset="0"/>
              </a:rPr>
              <a:t>Ewose</a:t>
            </a:r>
            <a:endParaRPr kumimoji="0" lang="en-US" altLang="en-US"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68" name="Rectangle 66"/>
          <p:cNvSpPr>
            <a:spLocks noChangeArrowheads="1"/>
          </p:cNvSpPr>
          <p:nvPr/>
        </p:nvSpPr>
        <p:spPr bwMode="auto">
          <a:xfrm>
            <a:off x="6168533" y="3898934"/>
            <a:ext cx="26449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800" b="1" dirty="0" err="1" smtClean="0">
                <a:solidFill>
                  <a:srgbClr val="0070FF"/>
                </a:solidFill>
              </a:rPr>
              <a:t>Falea</a:t>
            </a:r>
            <a:endParaRPr kumimoji="0" lang="en-US" altLang="en-US" sz="800" b="0" i="0" u="none" strike="noStrike" cap="none" normalizeH="0" baseline="0" dirty="0" smtClean="0">
              <a:ln>
                <a:noFill/>
              </a:ln>
              <a:solidFill>
                <a:schemeClr val="tx1"/>
              </a:solidFill>
              <a:effectLst/>
            </a:endParaRPr>
          </a:p>
        </p:txBody>
      </p:sp>
      <p:sp>
        <p:nvSpPr>
          <p:cNvPr id="70" name="TextBox 69"/>
          <p:cNvSpPr txBox="1"/>
          <p:nvPr/>
        </p:nvSpPr>
        <p:spPr>
          <a:xfrm>
            <a:off x="99120" y="54241"/>
            <a:ext cx="3612977" cy="369332"/>
          </a:xfrm>
          <a:prstGeom prst="rect">
            <a:avLst/>
          </a:prstGeom>
          <a:noFill/>
        </p:spPr>
        <p:txBody>
          <a:bodyPr wrap="none" rtlCol="0">
            <a:spAutoFit/>
          </a:bodyPr>
          <a:lstStyle/>
          <a:p>
            <a:r>
              <a:rPr lang="en-US" b="1" dirty="0" smtClean="0">
                <a:latin typeface="Arial" pitchFamily="34" charset="0"/>
                <a:cs typeface="Arial" pitchFamily="34" charset="0"/>
              </a:rPr>
              <a:t>SHEFA PROVINCE : Shepherds</a:t>
            </a:r>
            <a:endParaRPr lang="en-US" b="1" dirty="0">
              <a:latin typeface="Arial" pitchFamily="34" charset="0"/>
              <a:cs typeface="Arial" pitchFamily="34" charset="0"/>
            </a:endParaRPr>
          </a:p>
        </p:txBody>
      </p:sp>
      <p:pic>
        <p:nvPicPr>
          <p:cNvPr id="5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159367"/>
            <a:ext cx="1611904" cy="2610886"/>
          </a:xfrm>
          <a:prstGeom prst="rect">
            <a:avLst/>
          </a:prstGeom>
          <a:noFill/>
          <a:ln w="9525">
            <a:solidFill>
              <a:schemeClr val="bg1">
                <a:lumMod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 name="Rectangle 53"/>
          <p:cNvSpPr/>
          <p:nvPr/>
        </p:nvSpPr>
        <p:spPr>
          <a:xfrm>
            <a:off x="8085867" y="1617662"/>
            <a:ext cx="490538" cy="50958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4259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99372"/>
            <a:ext cx="2197974" cy="369332"/>
          </a:xfrm>
          <a:prstGeom prst="rect">
            <a:avLst/>
          </a:prstGeom>
          <a:noFill/>
        </p:spPr>
        <p:txBody>
          <a:bodyPr wrap="none" rtlCol="0">
            <a:spAutoFit/>
          </a:bodyPr>
          <a:lstStyle/>
          <a:p>
            <a:r>
              <a:rPr lang="en-US" b="1" dirty="0" smtClean="0">
                <a:latin typeface="Arial" pitchFamily="34" charset="0"/>
                <a:cs typeface="Arial" pitchFamily="34" charset="0"/>
              </a:rPr>
              <a:t>TAFEA PROVINCE</a:t>
            </a:r>
            <a:endParaRPr lang="en-US" b="1" dirty="0">
              <a:latin typeface="Arial" pitchFamily="34" charset="0"/>
              <a:cs typeface="Arial" pitchFamily="34" charset="0"/>
            </a:endParaRPr>
          </a:p>
        </p:txBody>
      </p:sp>
      <p:sp>
        <p:nvSpPr>
          <p:cNvPr id="8" name="Freeform 5"/>
          <p:cNvSpPr>
            <a:spLocks noEditPoints="1"/>
          </p:cNvSpPr>
          <p:nvPr/>
        </p:nvSpPr>
        <p:spPr bwMode="auto">
          <a:xfrm>
            <a:off x="5072063" y="5726113"/>
            <a:ext cx="533400" cy="415925"/>
          </a:xfrm>
          <a:custGeom>
            <a:avLst/>
            <a:gdLst>
              <a:gd name="T0" fmla="*/ 71 w 336"/>
              <a:gd name="T1" fmla="*/ 18 h 262"/>
              <a:gd name="T2" fmla="*/ 83 w 336"/>
              <a:gd name="T3" fmla="*/ 10 h 262"/>
              <a:gd name="T4" fmla="*/ 94 w 336"/>
              <a:gd name="T5" fmla="*/ 3 h 262"/>
              <a:gd name="T6" fmla="*/ 129 w 336"/>
              <a:gd name="T7" fmla="*/ 2 h 262"/>
              <a:gd name="T8" fmla="*/ 152 w 336"/>
              <a:gd name="T9" fmla="*/ 2 h 262"/>
              <a:gd name="T10" fmla="*/ 168 w 336"/>
              <a:gd name="T11" fmla="*/ 0 h 262"/>
              <a:gd name="T12" fmla="*/ 187 w 336"/>
              <a:gd name="T13" fmla="*/ 0 h 262"/>
              <a:gd name="T14" fmla="*/ 221 w 336"/>
              <a:gd name="T15" fmla="*/ 17 h 262"/>
              <a:gd name="T16" fmla="*/ 241 w 336"/>
              <a:gd name="T17" fmla="*/ 33 h 262"/>
              <a:gd name="T18" fmla="*/ 263 w 336"/>
              <a:gd name="T19" fmla="*/ 44 h 262"/>
              <a:gd name="T20" fmla="*/ 278 w 336"/>
              <a:gd name="T21" fmla="*/ 51 h 262"/>
              <a:gd name="T22" fmla="*/ 295 w 336"/>
              <a:gd name="T23" fmla="*/ 58 h 262"/>
              <a:gd name="T24" fmla="*/ 309 w 336"/>
              <a:gd name="T25" fmla="*/ 73 h 262"/>
              <a:gd name="T26" fmla="*/ 313 w 336"/>
              <a:gd name="T27" fmla="*/ 81 h 262"/>
              <a:gd name="T28" fmla="*/ 322 w 336"/>
              <a:gd name="T29" fmla="*/ 99 h 262"/>
              <a:gd name="T30" fmla="*/ 329 w 336"/>
              <a:gd name="T31" fmla="*/ 115 h 262"/>
              <a:gd name="T32" fmla="*/ 334 w 336"/>
              <a:gd name="T33" fmla="*/ 130 h 262"/>
              <a:gd name="T34" fmla="*/ 329 w 336"/>
              <a:gd name="T35" fmla="*/ 144 h 262"/>
              <a:gd name="T36" fmla="*/ 323 w 336"/>
              <a:gd name="T37" fmla="*/ 157 h 262"/>
              <a:gd name="T38" fmla="*/ 324 w 336"/>
              <a:gd name="T39" fmla="*/ 171 h 262"/>
              <a:gd name="T40" fmla="*/ 313 w 336"/>
              <a:gd name="T41" fmla="*/ 181 h 262"/>
              <a:gd name="T42" fmla="*/ 308 w 336"/>
              <a:gd name="T43" fmla="*/ 194 h 262"/>
              <a:gd name="T44" fmla="*/ 305 w 336"/>
              <a:gd name="T45" fmla="*/ 203 h 262"/>
              <a:gd name="T46" fmla="*/ 298 w 336"/>
              <a:gd name="T47" fmla="*/ 212 h 262"/>
              <a:gd name="T48" fmla="*/ 287 w 336"/>
              <a:gd name="T49" fmla="*/ 219 h 262"/>
              <a:gd name="T50" fmla="*/ 281 w 336"/>
              <a:gd name="T51" fmla="*/ 233 h 262"/>
              <a:gd name="T52" fmla="*/ 276 w 336"/>
              <a:gd name="T53" fmla="*/ 238 h 262"/>
              <a:gd name="T54" fmla="*/ 267 w 336"/>
              <a:gd name="T55" fmla="*/ 243 h 262"/>
              <a:gd name="T56" fmla="*/ 259 w 336"/>
              <a:gd name="T57" fmla="*/ 247 h 262"/>
              <a:gd name="T58" fmla="*/ 244 w 336"/>
              <a:gd name="T59" fmla="*/ 250 h 262"/>
              <a:gd name="T60" fmla="*/ 231 w 336"/>
              <a:gd name="T61" fmla="*/ 257 h 262"/>
              <a:gd name="T62" fmla="*/ 225 w 336"/>
              <a:gd name="T63" fmla="*/ 246 h 262"/>
              <a:gd name="T64" fmla="*/ 216 w 336"/>
              <a:gd name="T65" fmla="*/ 239 h 262"/>
              <a:gd name="T66" fmla="*/ 202 w 336"/>
              <a:gd name="T67" fmla="*/ 250 h 262"/>
              <a:gd name="T68" fmla="*/ 187 w 336"/>
              <a:gd name="T69" fmla="*/ 255 h 262"/>
              <a:gd name="T70" fmla="*/ 179 w 336"/>
              <a:gd name="T71" fmla="*/ 247 h 262"/>
              <a:gd name="T72" fmla="*/ 163 w 336"/>
              <a:gd name="T73" fmla="*/ 236 h 262"/>
              <a:gd name="T74" fmla="*/ 150 w 336"/>
              <a:gd name="T75" fmla="*/ 222 h 262"/>
              <a:gd name="T76" fmla="*/ 132 w 336"/>
              <a:gd name="T77" fmla="*/ 232 h 262"/>
              <a:gd name="T78" fmla="*/ 116 w 336"/>
              <a:gd name="T79" fmla="*/ 224 h 262"/>
              <a:gd name="T80" fmla="*/ 105 w 336"/>
              <a:gd name="T81" fmla="*/ 221 h 262"/>
              <a:gd name="T82" fmla="*/ 100 w 336"/>
              <a:gd name="T83" fmla="*/ 210 h 262"/>
              <a:gd name="T84" fmla="*/ 93 w 336"/>
              <a:gd name="T85" fmla="*/ 227 h 262"/>
              <a:gd name="T86" fmla="*/ 83 w 336"/>
              <a:gd name="T87" fmla="*/ 231 h 262"/>
              <a:gd name="T88" fmla="*/ 77 w 336"/>
              <a:gd name="T89" fmla="*/ 214 h 262"/>
              <a:gd name="T90" fmla="*/ 60 w 336"/>
              <a:gd name="T91" fmla="*/ 217 h 262"/>
              <a:gd name="T92" fmla="*/ 47 w 336"/>
              <a:gd name="T93" fmla="*/ 197 h 262"/>
              <a:gd name="T94" fmla="*/ 46 w 336"/>
              <a:gd name="T95" fmla="*/ 179 h 262"/>
              <a:gd name="T96" fmla="*/ 29 w 336"/>
              <a:gd name="T97" fmla="*/ 172 h 262"/>
              <a:gd name="T98" fmla="*/ 21 w 336"/>
              <a:gd name="T99" fmla="*/ 151 h 262"/>
              <a:gd name="T100" fmla="*/ 11 w 336"/>
              <a:gd name="T101" fmla="*/ 129 h 262"/>
              <a:gd name="T102" fmla="*/ 0 w 336"/>
              <a:gd name="T103" fmla="*/ 112 h 262"/>
              <a:gd name="T104" fmla="*/ 3 w 336"/>
              <a:gd name="T105" fmla="*/ 92 h 262"/>
              <a:gd name="T106" fmla="*/ 4 w 336"/>
              <a:gd name="T107" fmla="*/ 70 h 262"/>
              <a:gd name="T108" fmla="*/ 5 w 336"/>
              <a:gd name="T109" fmla="*/ 53 h 262"/>
              <a:gd name="T110" fmla="*/ 24 w 336"/>
              <a:gd name="T111" fmla="*/ 36 h 262"/>
              <a:gd name="T112" fmla="*/ 32 w 336"/>
              <a:gd name="T113" fmla="*/ 21 h 262"/>
              <a:gd name="T114" fmla="*/ 54 w 336"/>
              <a:gd name="T115" fmla="*/ 15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36" h="262">
                <a:moveTo>
                  <a:pt x="60" y="7"/>
                </a:moveTo>
                <a:lnTo>
                  <a:pt x="61" y="6"/>
                </a:lnTo>
                <a:lnTo>
                  <a:pt x="62" y="7"/>
                </a:lnTo>
                <a:lnTo>
                  <a:pt x="63" y="7"/>
                </a:lnTo>
                <a:lnTo>
                  <a:pt x="63" y="8"/>
                </a:lnTo>
                <a:lnTo>
                  <a:pt x="64" y="10"/>
                </a:lnTo>
                <a:lnTo>
                  <a:pt x="65" y="13"/>
                </a:lnTo>
                <a:lnTo>
                  <a:pt x="67" y="14"/>
                </a:lnTo>
                <a:lnTo>
                  <a:pt x="67" y="15"/>
                </a:lnTo>
                <a:lnTo>
                  <a:pt x="68" y="16"/>
                </a:lnTo>
                <a:lnTo>
                  <a:pt x="70" y="17"/>
                </a:lnTo>
                <a:lnTo>
                  <a:pt x="71" y="18"/>
                </a:lnTo>
                <a:lnTo>
                  <a:pt x="71" y="20"/>
                </a:lnTo>
                <a:lnTo>
                  <a:pt x="72" y="20"/>
                </a:lnTo>
                <a:lnTo>
                  <a:pt x="74" y="20"/>
                </a:lnTo>
                <a:lnTo>
                  <a:pt x="75" y="20"/>
                </a:lnTo>
                <a:lnTo>
                  <a:pt x="76" y="18"/>
                </a:lnTo>
                <a:lnTo>
                  <a:pt x="77" y="16"/>
                </a:lnTo>
                <a:lnTo>
                  <a:pt x="77" y="14"/>
                </a:lnTo>
                <a:lnTo>
                  <a:pt x="77" y="13"/>
                </a:lnTo>
                <a:lnTo>
                  <a:pt x="78" y="11"/>
                </a:lnTo>
                <a:lnTo>
                  <a:pt x="80" y="11"/>
                </a:lnTo>
                <a:lnTo>
                  <a:pt x="80" y="10"/>
                </a:lnTo>
                <a:lnTo>
                  <a:pt x="83" y="10"/>
                </a:lnTo>
                <a:lnTo>
                  <a:pt x="85" y="9"/>
                </a:lnTo>
                <a:lnTo>
                  <a:pt x="87" y="8"/>
                </a:lnTo>
                <a:lnTo>
                  <a:pt x="89" y="7"/>
                </a:lnTo>
                <a:lnTo>
                  <a:pt x="91" y="4"/>
                </a:lnTo>
                <a:lnTo>
                  <a:pt x="92" y="4"/>
                </a:lnTo>
                <a:lnTo>
                  <a:pt x="92" y="6"/>
                </a:lnTo>
                <a:lnTo>
                  <a:pt x="93" y="7"/>
                </a:lnTo>
                <a:lnTo>
                  <a:pt x="93" y="6"/>
                </a:lnTo>
                <a:lnTo>
                  <a:pt x="93" y="4"/>
                </a:lnTo>
                <a:lnTo>
                  <a:pt x="92" y="4"/>
                </a:lnTo>
                <a:lnTo>
                  <a:pt x="93" y="3"/>
                </a:lnTo>
                <a:lnTo>
                  <a:pt x="94" y="3"/>
                </a:lnTo>
                <a:lnTo>
                  <a:pt x="103" y="2"/>
                </a:lnTo>
                <a:lnTo>
                  <a:pt x="104" y="2"/>
                </a:lnTo>
                <a:lnTo>
                  <a:pt x="105" y="2"/>
                </a:lnTo>
                <a:lnTo>
                  <a:pt x="106" y="1"/>
                </a:lnTo>
                <a:lnTo>
                  <a:pt x="107" y="1"/>
                </a:lnTo>
                <a:lnTo>
                  <a:pt x="111" y="1"/>
                </a:lnTo>
                <a:lnTo>
                  <a:pt x="115" y="1"/>
                </a:lnTo>
                <a:lnTo>
                  <a:pt x="116" y="0"/>
                </a:lnTo>
                <a:lnTo>
                  <a:pt x="118" y="0"/>
                </a:lnTo>
                <a:lnTo>
                  <a:pt x="123" y="1"/>
                </a:lnTo>
                <a:lnTo>
                  <a:pt x="127" y="1"/>
                </a:lnTo>
                <a:lnTo>
                  <a:pt x="129" y="2"/>
                </a:lnTo>
                <a:lnTo>
                  <a:pt x="132" y="2"/>
                </a:lnTo>
                <a:lnTo>
                  <a:pt x="133" y="2"/>
                </a:lnTo>
                <a:lnTo>
                  <a:pt x="134" y="2"/>
                </a:lnTo>
                <a:lnTo>
                  <a:pt x="137" y="2"/>
                </a:lnTo>
                <a:lnTo>
                  <a:pt x="140" y="1"/>
                </a:lnTo>
                <a:lnTo>
                  <a:pt x="142" y="0"/>
                </a:lnTo>
                <a:lnTo>
                  <a:pt x="143" y="0"/>
                </a:lnTo>
                <a:lnTo>
                  <a:pt x="144" y="1"/>
                </a:lnTo>
                <a:lnTo>
                  <a:pt x="146" y="1"/>
                </a:lnTo>
                <a:lnTo>
                  <a:pt x="149" y="2"/>
                </a:lnTo>
                <a:lnTo>
                  <a:pt x="150" y="2"/>
                </a:lnTo>
                <a:lnTo>
                  <a:pt x="152" y="2"/>
                </a:lnTo>
                <a:lnTo>
                  <a:pt x="154" y="2"/>
                </a:lnTo>
                <a:lnTo>
                  <a:pt x="154" y="1"/>
                </a:lnTo>
                <a:lnTo>
                  <a:pt x="155" y="0"/>
                </a:lnTo>
                <a:lnTo>
                  <a:pt x="157" y="0"/>
                </a:lnTo>
                <a:lnTo>
                  <a:pt x="158" y="0"/>
                </a:lnTo>
                <a:lnTo>
                  <a:pt x="159" y="0"/>
                </a:lnTo>
                <a:lnTo>
                  <a:pt x="161" y="0"/>
                </a:lnTo>
                <a:lnTo>
                  <a:pt x="162" y="1"/>
                </a:lnTo>
                <a:lnTo>
                  <a:pt x="164" y="1"/>
                </a:lnTo>
                <a:lnTo>
                  <a:pt x="164" y="0"/>
                </a:lnTo>
                <a:lnTo>
                  <a:pt x="166" y="0"/>
                </a:lnTo>
                <a:lnTo>
                  <a:pt x="168" y="0"/>
                </a:lnTo>
                <a:lnTo>
                  <a:pt x="170" y="0"/>
                </a:lnTo>
                <a:lnTo>
                  <a:pt x="173" y="3"/>
                </a:lnTo>
                <a:lnTo>
                  <a:pt x="175" y="3"/>
                </a:lnTo>
                <a:lnTo>
                  <a:pt x="176" y="4"/>
                </a:lnTo>
                <a:lnTo>
                  <a:pt x="177" y="6"/>
                </a:lnTo>
                <a:lnTo>
                  <a:pt x="179" y="6"/>
                </a:lnTo>
                <a:lnTo>
                  <a:pt x="180" y="6"/>
                </a:lnTo>
                <a:lnTo>
                  <a:pt x="182" y="4"/>
                </a:lnTo>
                <a:lnTo>
                  <a:pt x="183" y="3"/>
                </a:lnTo>
                <a:lnTo>
                  <a:pt x="184" y="2"/>
                </a:lnTo>
                <a:lnTo>
                  <a:pt x="185" y="1"/>
                </a:lnTo>
                <a:lnTo>
                  <a:pt x="187" y="0"/>
                </a:lnTo>
                <a:lnTo>
                  <a:pt x="190" y="0"/>
                </a:lnTo>
                <a:lnTo>
                  <a:pt x="201" y="2"/>
                </a:lnTo>
                <a:lnTo>
                  <a:pt x="202" y="3"/>
                </a:lnTo>
                <a:lnTo>
                  <a:pt x="205" y="4"/>
                </a:lnTo>
                <a:lnTo>
                  <a:pt x="208" y="7"/>
                </a:lnTo>
                <a:lnTo>
                  <a:pt x="209" y="8"/>
                </a:lnTo>
                <a:lnTo>
                  <a:pt x="212" y="9"/>
                </a:lnTo>
                <a:lnTo>
                  <a:pt x="215" y="10"/>
                </a:lnTo>
                <a:lnTo>
                  <a:pt x="216" y="11"/>
                </a:lnTo>
                <a:lnTo>
                  <a:pt x="219" y="14"/>
                </a:lnTo>
                <a:lnTo>
                  <a:pt x="220" y="15"/>
                </a:lnTo>
                <a:lnTo>
                  <a:pt x="221" y="17"/>
                </a:lnTo>
                <a:lnTo>
                  <a:pt x="222" y="20"/>
                </a:lnTo>
                <a:lnTo>
                  <a:pt x="227" y="22"/>
                </a:lnTo>
                <a:lnTo>
                  <a:pt x="229" y="24"/>
                </a:lnTo>
                <a:lnTo>
                  <a:pt x="230" y="24"/>
                </a:lnTo>
                <a:lnTo>
                  <a:pt x="233" y="24"/>
                </a:lnTo>
                <a:lnTo>
                  <a:pt x="235" y="24"/>
                </a:lnTo>
                <a:lnTo>
                  <a:pt x="236" y="24"/>
                </a:lnTo>
                <a:lnTo>
                  <a:pt x="238" y="25"/>
                </a:lnTo>
                <a:lnTo>
                  <a:pt x="240" y="27"/>
                </a:lnTo>
                <a:lnTo>
                  <a:pt x="240" y="30"/>
                </a:lnTo>
                <a:lnTo>
                  <a:pt x="241" y="31"/>
                </a:lnTo>
                <a:lnTo>
                  <a:pt x="241" y="33"/>
                </a:lnTo>
                <a:lnTo>
                  <a:pt x="243" y="36"/>
                </a:lnTo>
                <a:lnTo>
                  <a:pt x="245" y="37"/>
                </a:lnTo>
                <a:lnTo>
                  <a:pt x="247" y="38"/>
                </a:lnTo>
                <a:lnTo>
                  <a:pt x="248" y="39"/>
                </a:lnTo>
                <a:lnTo>
                  <a:pt x="249" y="39"/>
                </a:lnTo>
                <a:lnTo>
                  <a:pt x="250" y="40"/>
                </a:lnTo>
                <a:lnTo>
                  <a:pt x="254" y="43"/>
                </a:lnTo>
                <a:lnTo>
                  <a:pt x="255" y="44"/>
                </a:lnTo>
                <a:lnTo>
                  <a:pt x="257" y="45"/>
                </a:lnTo>
                <a:lnTo>
                  <a:pt x="262" y="45"/>
                </a:lnTo>
                <a:lnTo>
                  <a:pt x="262" y="44"/>
                </a:lnTo>
                <a:lnTo>
                  <a:pt x="263" y="44"/>
                </a:lnTo>
                <a:lnTo>
                  <a:pt x="265" y="44"/>
                </a:lnTo>
                <a:lnTo>
                  <a:pt x="271" y="44"/>
                </a:lnTo>
                <a:lnTo>
                  <a:pt x="272" y="44"/>
                </a:lnTo>
                <a:lnTo>
                  <a:pt x="273" y="44"/>
                </a:lnTo>
                <a:lnTo>
                  <a:pt x="274" y="45"/>
                </a:lnTo>
                <a:lnTo>
                  <a:pt x="276" y="45"/>
                </a:lnTo>
                <a:lnTo>
                  <a:pt x="278" y="44"/>
                </a:lnTo>
                <a:lnTo>
                  <a:pt x="279" y="43"/>
                </a:lnTo>
                <a:lnTo>
                  <a:pt x="280" y="43"/>
                </a:lnTo>
                <a:lnTo>
                  <a:pt x="280" y="44"/>
                </a:lnTo>
                <a:lnTo>
                  <a:pt x="278" y="49"/>
                </a:lnTo>
                <a:lnTo>
                  <a:pt x="278" y="51"/>
                </a:lnTo>
                <a:lnTo>
                  <a:pt x="279" y="52"/>
                </a:lnTo>
                <a:lnTo>
                  <a:pt x="280" y="54"/>
                </a:lnTo>
                <a:lnTo>
                  <a:pt x="281" y="56"/>
                </a:lnTo>
                <a:lnTo>
                  <a:pt x="284" y="57"/>
                </a:lnTo>
                <a:lnTo>
                  <a:pt x="285" y="58"/>
                </a:lnTo>
                <a:lnTo>
                  <a:pt x="286" y="58"/>
                </a:lnTo>
                <a:lnTo>
                  <a:pt x="287" y="59"/>
                </a:lnTo>
                <a:lnTo>
                  <a:pt x="288" y="59"/>
                </a:lnTo>
                <a:lnTo>
                  <a:pt x="290" y="59"/>
                </a:lnTo>
                <a:lnTo>
                  <a:pt x="291" y="59"/>
                </a:lnTo>
                <a:lnTo>
                  <a:pt x="294" y="58"/>
                </a:lnTo>
                <a:lnTo>
                  <a:pt x="295" y="58"/>
                </a:lnTo>
                <a:lnTo>
                  <a:pt x="297" y="58"/>
                </a:lnTo>
                <a:lnTo>
                  <a:pt x="301" y="60"/>
                </a:lnTo>
                <a:lnTo>
                  <a:pt x="302" y="61"/>
                </a:lnTo>
                <a:lnTo>
                  <a:pt x="303" y="63"/>
                </a:lnTo>
                <a:lnTo>
                  <a:pt x="303" y="64"/>
                </a:lnTo>
                <a:lnTo>
                  <a:pt x="303" y="65"/>
                </a:lnTo>
                <a:lnTo>
                  <a:pt x="303" y="66"/>
                </a:lnTo>
                <a:lnTo>
                  <a:pt x="306" y="68"/>
                </a:lnTo>
                <a:lnTo>
                  <a:pt x="306" y="70"/>
                </a:lnTo>
                <a:lnTo>
                  <a:pt x="308" y="71"/>
                </a:lnTo>
                <a:lnTo>
                  <a:pt x="309" y="72"/>
                </a:lnTo>
                <a:lnTo>
                  <a:pt x="309" y="73"/>
                </a:lnTo>
                <a:lnTo>
                  <a:pt x="310" y="73"/>
                </a:lnTo>
                <a:lnTo>
                  <a:pt x="312" y="72"/>
                </a:lnTo>
                <a:lnTo>
                  <a:pt x="312" y="73"/>
                </a:lnTo>
                <a:lnTo>
                  <a:pt x="313" y="73"/>
                </a:lnTo>
                <a:lnTo>
                  <a:pt x="313" y="74"/>
                </a:lnTo>
                <a:lnTo>
                  <a:pt x="312" y="74"/>
                </a:lnTo>
                <a:lnTo>
                  <a:pt x="312" y="75"/>
                </a:lnTo>
                <a:lnTo>
                  <a:pt x="310" y="75"/>
                </a:lnTo>
                <a:lnTo>
                  <a:pt x="312" y="78"/>
                </a:lnTo>
                <a:lnTo>
                  <a:pt x="312" y="79"/>
                </a:lnTo>
                <a:lnTo>
                  <a:pt x="313" y="80"/>
                </a:lnTo>
                <a:lnTo>
                  <a:pt x="313" y="81"/>
                </a:lnTo>
                <a:lnTo>
                  <a:pt x="313" y="82"/>
                </a:lnTo>
                <a:lnTo>
                  <a:pt x="313" y="83"/>
                </a:lnTo>
                <a:lnTo>
                  <a:pt x="314" y="85"/>
                </a:lnTo>
                <a:lnTo>
                  <a:pt x="314" y="87"/>
                </a:lnTo>
                <a:lnTo>
                  <a:pt x="315" y="89"/>
                </a:lnTo>
                <a:lnTo>
                  <a:pt x="319" y="92"/>
                </a:lnTo>
                <a:lnTo>
                  <a:pt x="319" y="93"/>
                </a:lnTo>
                <a:lnTo>
                  <a:pt x="320" y="94"/>
                </a:lnTo>
                <a:lnTo>
                  <a:pt x="320" y="95"/>
                </a:lnTo>
                <a:lnTo>
                  <a:pt x="321" y="95"/>
                </a:lnTo>
                <a:lnTo>
                  <a:pt x="322" y="96"/>
                </a:lnTo>
                <a:lnTo>
                  <a:pt x="322" y="99"/>
                </a:lnTo>
                <a:lnTo>
                  <a:pt x="322" y="100"/>
                </a:lnTo>
                <a:lnTo>
                  <a:pt x="322" y="101"/>
                </a:lnTo>
                <a:lnTo>
                  <a:pt x="323" y="102"/>
                </a:lnTo>
                <a:lnTo>
                  <a:pt x="323" y="103"/>
                </a:lnTo>
                <a:lnTo>
                  <a:pt x="324" y="104"/>
                </a:lnTo>
                <a:lnTo>
                  <a:pt x="326" y="104"/>
                </a:lnTo>
                <a:lnTo>
                  <a:pt x="327" y="106"/>
                </a:lnTo>
                <a:lnTo>
                  <a:pt x="327" y="108"/>
                </a:lnTo>
                <a:lnTo>
                  <a:pt x="328" y="109"/>
                </a:lnTo>
                <a:lnTo>
                  <a:pt x="329" y="110"/>
                </a:lnTo>
                <a:lnTo>
                  <a:pt x="328" y="112"/>
                </a:lnTo>
                <a:lnTo>
                  <a:pt x="329" y="115"/>
                </a:lnTo>
                <a:lnTo>
                  <a:pt x="329" y="116"/>
                </a:lnTo>
                <a:lnTo>
                  <a:pt x="330" y="118"/>
                </a:lnTo>
                <a:lnTo>
                  <a:pt x="331" y="122"/>
                </a:lnTo>
                <a:lnTo>
                  <a:pt x="331" y="123"/>
                </a:lnTo>
                <a:lnTo>
                  <a:pt x="331" y="124"/>
                </a:lnTo>
                <a:lnTo>
                  <a:pt x="331" y="125"/>
                </a:lnTo>
                <a:lnTo>
                  <a:pt x="334" y="128"/>
                </a:lnTo>
                <a:lnTo>
                  <a:pt x="335" y="128"/>
                </a:lnTo>
                <a:lnTo>
                  <a:pt x="336" y="128"/>
                </a:lnTo>
                <a:lnTo>
                  <a:pt x="336" y="129"/>
                </a:lnTo>
                <a:lnTo>
                  <a:pt x="335" y="130"/>
                </a:lnTo>
                <a:lnTo>
                  <a:pt x="334" y="130"/>
                </a:lnTo>
                <a:lnTo>
                  <a:pt x="331" y="130"/>
                </a:lnTo>
                <a:lnTo>
                  <a:pt x="330" y="131"/>
                </a:lnTo>
                <a:lnTo>
                  <a:pt x="329" y="132"/>
                </a:lnTo>
                <a:lnTo>
                  <a:pt x="329" y="133"/>
                </a:lnTo>
                <a:lnTo>
                  <a:pt x="328" y="133"/>
                </a:lnTo>
                <a:lnTo>
                  <a:pt x="327" y="133"/>
                </a:lnTo>
                <a:lnTo>
                  <a:pt x="327" y="136"/>
                </a:lnTo>
                <a:lnTo>
                  <a:pt x="327" y="137"/>
                </a:lnTo>
                <a:lnTo>
                  <a:pt x="327" y="139"/>
                </a:lnTo>
                <a:lnTo>
                  <a:pt x="327" y="140"/>
                </a:lnTo>
                <a:lnTo>
                  <a:pt x="328" y="142"/>
                </a:lnTo>
                <a:lnTo>
                  <a:pt x="329" y="144"/>
                </a:lnTo>
                <a:lnTo>
                  <a:pt x="329" y="146"/>
                </a:lnTo>
                <a:lnTo>
                  <a:pt x="329" y="147"/>
                </a:lnTo>
                <a:lnTo>
                  <a:pt x="329" y="148"/>
                </a:lnTo>
                <a:lnTo>
                  <a:pt x="328" y="148"/>
                </a:lnTo>
                <a:lnTo>
                  <a:pt x="328" y="150"/>
                </a:lnTo>
                <a:lnTo>
                  <a:pt x="329" y="151"/>
                </a:lnTo>
                <a:lnTo>
                  <a:pt x="328" y="152"/>
                </a:lnTo>
                <a:lnTo>
                  <a:pt x="327" y="152"/>
                </a:lnTo>
                <a:lnTo>
                  <a:pt x="326" y="153"/>
                </a:lnTo>
                <a:lnTo>
                  <a:pt x="324" y="153"/>
                </a:lnTo>
                <a:lnTo>
                  <a:pt x="324" y="154"/>
                </a:lnTo>
                <a:lnTo>
                  <a:pt x="323" y="157"/>
                </a:lnTo>
                <a:lnTo>
                  <a:pt x="322" y="157"/>
                </a:lnTo>
                <a:lnTo>
                  <a:pt x="321" y="158"/>
                </a:lnTo>
                <a:lnTo>
                  <a:pt x="321" y="159"/>
                </a:lnTo>
                <a:lnTo>
                  <a:pt x="321" y="160"/>
                </a:lnTo>
                <a:lnTo>
                  <a:pt x="321" y="161"/>
                </a:lnTo>
                <a:lnTo>
                  <a:pt x="321" y="162"/>
                </a:lnTo>
                <a:lnTo>
                  <a:pt x="321" y="164"/>
                </a:lnTo>
                <a:lnTo>
                  <a:pt x="323" y="166"/>
                </a:lnTo>
                <a:lnTo>
                  <a:pt x="324" y="167"/>
                </a:lnTo>
                <a:lnTo>
                  <a:pt x="324" y="168"/>
                </a:lnTo>
                <a:lnTo>
                  <a:pt x="324" y="169"/>
                </a:lnTo>
                <a:lnTo>
                  <a:pt x="324" y="171"/>
                </a:lnTo>
                <a:lnTo>
                  <a:pt x="323" y="172"/>
                </a:lnTo>
                <a:lnTo>
                  <a:pt x="322" y="173"/>
                </a:lnTo>
                <a:lnTo>
                  <a:pt x="322" y="174"/>
                </a:lnTo>
                <a:lnTo>
                  <a:pt x="321" y="174"/>
                </a:lnTo>
                <a:lnTo>
                  <a:pt x="320" y="174"/>
                </a:lnTo>
                <a:lnTo>
                  <a:pt x="317" y="174"/>
                </a:lnTo>
                <a:lnTo>
                  <a:pt x="316" y="174"/>
                </a:lnTo>
                <a:lnTo>
                  <a:pt x="316" y="175"/>
                </a:lnTo>
                <a:lnTo>
                  <a:pt x="316" y="178"/>
                </a:lnTo>
                <a:lnTo>
                  <a:pt x="315" y="180"/>
                </a:lnTo>
                <a:lnTo>
                  <a:pt x="315" y="181"/>
                </a:lnTo>
                <a:lnTo>
                  <a:pt x="313" y="181"/>
                </a:lnTo>
                <a:lnTo>
                  <a:pt x="312" y="181"/>
                </a:lnTo>
                <a:lnTo>
                  <a:pt x="310" y="182"/>
                </a:lnTo>
                <a:lnTo>
                  <a:pt x="308" y="183"/>
                </a:lnTo>
                <a:lnTo>
                  <a:pt x="307" y="185"/>
                </a:lnTo>
                <a:lnTo>
                  <a:pt x="306" y="186"/>
                </a:lnTo>
                <a:lnTo>
                  <a:pt x="306" y="187"/>
                </a:lnTo>
                <a:lnTo>
                  <a:pt x="305" y="188"/>
                </a:lnTo>
                <a:lnTo>
                  <a:pt x="305" y="189"/>
                </a:lnTo>
                <a:lnTo>
                  <a:pt x="305" y="190"/>
                </a:lnTo>
                <a:lnTo>
                  <a:pt x="306" y="191"/>
                </a:lnTo>
                <a:lnTo>
                  <a:pt x="306" y="193"/>
                </a:lnTo>
                <a:lnTo>
                  <a:pt x="308" y="194"/>
                </a:lnTo>
                <a:lnTo>
                  <a:pt x="309" y="195"/>
                </a:lnTo>
                <a:lnTo>
                  <a:pt x="309" y="196"/>
                </a:lnTo>
                <a:lnTo>
                  <a:pt x="309" y="197"/>
                </a:lnTo>
                <a:lnTo>
                  <a:pt x="308" y="197"/>
                </a:lnTo>
                <a:lnTo>
                  <a:pt x="307" y="198"/>
                </a:lnTo>
                <a:lnTo>
                  <a:pt x="306" y="198"/>
                </a:lnTo>
                <a:lnTo>
                  <a:pt x="305" y="198"/>
                </a:lnTo>
                <a:lnTo>
                  <a:pt x="305" y="200"/>
                </a:lnTo>
                <a:lnTo>
                  <a:pt x="303" y="200"/>
                </a:lnTo>
                <a:lnTo>
                  <a:pt x="303" y="201"/>
                </a:lnTo>
                <a:lnTo>
                  <a:pt x="303" y="202"/>
                </a:lnTo>
                <a:lnTo>
                  <a:pt x="305" y="203"/>
                </a:lnTo>
                <a:lnTo>
                  <a:pt x="305" y="204"/>
                </a:lnTo>
                <a:lnTo>
                  <a:pt x="302" y="204"/>
                </a:lnTo>
                <a:lnTo>
                  <a:pt x="301" y="205"/>
                </a:lnTo>
                <a:lnTo>
                  <a:pt x="301" y="207"/>
                </a:lnTo>
                <a:lnTo>
                  <a:pt x="302" y="207"/>
                </a:lnTo>
                <a:lnTo>
                  <a:pt x="302" y="208"/>
                </a:lnTo>
                <a:lnTo>
                  <a:pt x="301" y="208"/>
                </a:lnTo>
                <a:lnTo>
                  <a:pt x="301" y="210"/>
                </a:lnTo>
                <a:lnTo>
                  <a:pt x="300" y="210"/>
                </a:lnTo>
                <a:lnTo>
                  <a:pt x="299" y="210"/>
                </a:lnTo>
                <a:lnTo>
                  <a:pt x="299" y="211"/>
                </a:lnTo>
                <a:lnTo>
                  <a:pt x="298" y="212"/>
                </a:lnTo>
                <a:lnTo>
                  <a:pt x="299" y="214"/>
                </a:lnTo>
                <a:lnTo>
                  <a:pt x="298" y="214"/>
                </a:lnTo>
                <a:lnTo>
                  <a:pt x="297" y="214"/>
                </a:lnTo>
                <a:lnTo>
                  <a:pt x="294" y="216"/>
                </a:lnTo>
                <a:lnTo>
                  <a:pt x="294" y="217"/>
                </a:lnTo>
                <a:lnTo>
                  <a:pt x="293" y="218"/>
                </a:lnTo>
                <a:lnTo>
                  <a:pt x="293" y="217"/>
                </a:lnTo>
                <a:lnTo>
                  <a:pt x="291" y="218"/>
                </a:lnTo>
                <a:lnTo>
                  <a:pt x="291" y="219"/>
                </a:lnTo>
                <a:lnTo>
                  <a:pt x="288" y="219"/>
                </a:lnTo>
                <a:lnTo>
                  <a:pt x="288" y="221"/>
                </a:lnTo>
                <a:lnTo>
                  <a:pt x="287" y="219"/>
                </a:lnTo>
                <a:lnTo>
                  <a:pt x="286" y="219"/>
                </a:lnTo>
                <a:lnTo>
                  <a:pt x="285" y="221"/>
                </a:lnTo>
                <a:lnTo>
                  <a:pt x="284" y="222"/>
                </a:lnTo>
                <a:lnTo>
                  <a:pt x="281" y="225"/>
                </a:lnTo>
                <a:lnTo>
                  <a:pt x="280" y="226"/>
                </a:lnTo>
                <a:lnTo>
                  <a:pt x="280" y="227"/>
                </a:lnTo>
                <a:lnTo>
                  <a:pt x="281" y="229"/>
                </a:lnTo>
                <a:lnTo>
                  <a:pt x="281" y="230"/>
                </a:lnTo>
                <a:lnTo>
                  <a:pt x="283" y="231"/>
                </a:lnTo>
                <a:lnTo>
                  <a:pt x="281" y="232"/>
                </a:lnTo>
                <a:lnTo>
                  <a:pt x="283" y="233"/>
                </a:lnTo>
                <a:lnTo>
                  <a:pt x="281" y="233"/>
                </a:lnTo>
                <a:lnTo>
                  <a:pt x="281" y="234"/>
                </a:lnTo>
                <a:lnTo>
                  <a:pt x="281" y="236"/>
                </a:lnTo>
                <a:lnTo>
                  <a:pt x="281" y="237"/>
                </a:lnTo>
                <a:lnTo>
                  <a:pt x="281" y="236"/>
                </a:lnTo>
                <a:lnTo>
                  <a:pt x="280" y="236"/>
                </a:lnTo>
                <a:lnTo>
                  <a:pt x="280" y="237"/>
                </a:lnTo>
                <a:lnTo>
                  <a:pt x="280" y="238"/>
                </a:lnTo>
                <a:lnTo>
                  <a:pt x="279" y="238"/>
                </a:lnTo>
                <a:lnTo>
                  <a:pt x="278" y="237"/>
                </a:lnTo>
                <a:lnTo>
                  <a:pt x="278" y="238"/>
                </a:lnTo>
                <a:lnTo>
                  <a:pt x="277" y="238"/>
                </a:lnTo>
                <a:lnTo>
                  <a:pt x="276" y="238"/>
                </a:lnTo>
                <a:lnTo>
                  <a:pt x="276" y="239"/>
                </a:lnTo>
                <a:lnTo>
                  <a:pt x="276" y="240"/>
                </a:lnTo>
                <a:lnTo>
                  <a:pt x="277" y="240"/>
                </a:lnTo>
                <a:lnTo>
                  <a:pt x="276" y="240"/>
                </a:lnTo>
                <a:lnTo>
                  <a:pt x="274" y="241"/>
                </a:lnTo>
                <a:lnTo>
                  <a:pt x="274" y="243"/>
                </a:lnTo>
                <a:lnTo>
                  <a:pt x="273" y="241"/>
                </a:lnTo>
                <a:lnTo>
                  <a:pt x="272" y="241"/>
                </a:lnTo>
                <a:lnTo>
                  <a:pt x="271" y="243"/>
                </a:lnTo>
                <a:lnTo>
                  <a:pt x="269" y="241"/>
                </a:lnTo>
                <a:lnTo>
                  <a:pt x="269" y="243"/>
                </a:lnTo>
                <a:lnTo>
                  <a:pt x="267" y="243"/>
                </a:lnTo>
                <a:lnTo>
                  <a:pt x="267" y="245"/>
                </a:lnTo>
                <a:lnTo>
                  <a:pt x="267" y="247"/>
                </a:lnTo>
                <a:lnTo>
                  <a:pt x="266" y="247"/>
                </a:lnTo>
                <a:lnTo>
                  <a:pt x="265" y="247"/>
                </a:lnTo>
                <a:lnTo>
                  <a:pt x="264" y="248"/>
                </a:lnTo>
                <a:lnTo>
                  <a:pt x="264" y="247"/>
                </a:lnTo>
                <a:lnTo>
                  <a:pt x="263" y="248"/>
                </a:lnTo>
                <a:lnTo>
                  <a:pt x="263" y="250"/>
                </a:lnTo>
                <a:lnTo>
                  <a:pt x="263" y="248"/>
                </a:lnTo>
                <a:lnTo>
                  <a:pt x="262" y="248"/>
                </a:lnTo>
                <a:lnTo>
                  <a:pt x="261" y="248"/>
                </a:lnTo>
                <a:lnTo>
                  <a:pt x="259" y="247"/>
                </a:lnTo>
                <a:lnTo>
                  <a:pt x="256" y="244"/>
                </a:lnTo>
                <a:lnTo>
                  <a:pt x="256" y="243"/>
                </a:lnTo>
                <a:lnTo>
                  <a:pt x="254" y="243"/>
                </a:lnTo>
                <a:lnTo>
                  <a:pt x="252" y="243"/>
                </a:lnTo>
                <a:lnTo>
                  <a:pt x="251" y="243"/>
                </a:lnTo>
                <a:lnTo>
                  <a:pt x="250" y="243"/>
                </a:lnTo>
                <a:lnTo>
                  <a:pt x="249" y="243"/>
                </a:lnTo>
                <a:lnTo>
                  <a:pt x="247" y="244"/>
                </a:lnTo>
                <a:lnTo>
                  <a:pt x="247" y="245"/>
                </a:lnTo>
                <a:lnTo>
                  <a:pt x="247" y="246"/>
                </a:lnTo>
                <a:lnTo>
                  <a:pt x="245" y="248"/>
                </a:lnTo>
                <a:lnTo>
                  <a:pt x="244" y="250"/>
                </a:lnTo>
                <a:lnTo>
                  <a:pt x="244" y="251"/>
                </a:lnTo>
                <a:lnTo>
                  <a:pt x="243" y="252"/>
                </a:lnTo>
                <a:lnTo>
                  <a:pt x="242" y="252"/>
                </a:lnTo>
                <a:lnTo>
                  <a:pt x="242" y="253"/>
                </a:lnTo>
                <a:lnTo>
                  <a:pt x="242" y="254"/>
                </a:lnTo>
                <a:lnTo>
                  <a:pt x="241" y="254"/>
                </a:lnTo>
                <a:lnTo>
                  <a:pt x="240" y="253"/>
                </a:lnTo>
                <a:lnTo>
                  <a:pt x="238" y="253"/>
                </a:lnTo>
                <a:lnTo>
                  <a:pt x="238" y="252"/>
                </a:lnTo>
                <a:lnTo>
                  <a:pt x="237" y="252"/>
                </a:lnTo>
                <a:lnTo>
                  <a:pt x="233" y="255"/>
                </a:lnTo>
                <a:lnTo>
                  <a:pt x="231" y="257"/>
                </a:lnTo>
                <a:lnTo>
                  <a:pt x="229" y="258"/>
                </a:lnTo>
                <a:lnTo>
                  <a:pt x="228" y="258"/>
                </a:lnTo>
                <a:lnTo>
                  <a:pt x="227" y="258"/>
                </a:lnTo>
                <a:lnTo>
                  <a:pt x="226" y="258"/>
                </a:lnTo>
                <a:lnTo>
                  <a:pt x="226" y="255"/>
                </a:lnTo>
                <a:lnTo>
                  <a:pt x="227" y="254"/>
                </a:lnTo>
                <a:lnTo>
                  <a:pt x="226" y="252"/>
                </a:lnTo>
                <a:lnTo>
                  <a:pt x="227" y="251"/>
                </a:lnTo>
                <a:lnTo>
                  <a:pt x="226" y="250"/>
                </a:lnTo>
                <a:lnTo>
                  <a:pt x="226" y="248"/>
                </a:lnTo>
                <a:lnTo>
                  <a:pt x="226" y="247"/>
                </a:lnTo>
                <a:lnTo>
                  <a:pt x="225" y="246"/>
                </a:lnTo>
                <a:lnTo>
                  <a:pt x="221" y="243"/>
                </a:lnTo>
                <a:lnTo>
                  <a:pt x="220" y="243"/>
                </a:lnTo>
                <a:lnTo>
                  <a:pt x="218" y="241"/>
                </a:lnTo>
                <a:lnTo>
                  <a:pt x="218" y="240"/>
                </a:lnTo>
                <a:lnTo>
                  <a:pt x="219" y="240"/>
                </a:lnTo>
                <a:lnTo>
                  <a:pt x="220" y="240"/>
                </a:lnTo>
                <a:lnTo>
                  <a:pt x="218" y="239"/>
                </a:lnTo>
                <a:lnTo>
                  <a:pt x="219" y="236"/>
                </a:lnTo>
                <a:lnTo>
                  <a:pt x="219" y="234"/>
                </a:lnTo>
                <a:lnTo>
                  <a:pt x="218" y="236"/>
                </a:lnTo>
                <a:lnTo>
                  <a:pt x="218" y="238"/>
                </a:lnTo>
                <a:lnTo>
                  <a:pt x="216" y="239"/>
                </a:lnTo>
                <a:lnTo>
                  <a:pt x="215" y="239"/>
                </a:lnTo>
                <a:lnTo>
                  <a:pt x="215" y="238"/>
                </a:lnTo>
                <a:lnTo>
                  <a:pt x="214" y="238"/>
                </a:lnTo>
                <a:lnTo>
                  <a:pt x="213" y="238"/>
                </a:lnTo>
                <a:lnTo>
                  <a:pt x="211" y="240"/>
                </a:lnTo>
                <a:lnTo>
                  <a:pt x="209" y="240"/>
                </a:lnTo>
                <a:lnTo>
                  <a:pt x="208" y="241"/>
                </a:lnTo>
                <a:lnTo>
                  <a:pt x="208" y="243"/>
                </a:lnTo>
                <a:lnTo>
                  <a:pt x="207" y="243"/>
                </a:lnTo>
                <a:lnTo>
                  <a:pt x="206" y="244"/>
                </a:lnTo>
                <a:lnTo>
                  <a:pt x="202" y="248"/>
                </a:lnTo>
                <a:lnTo>
                  <a:pt x="202" y="250"/>
                </a:lnTo>
                <a:lnTo>
                  <a:pt x="201" y="251"/>
                </a:lnTo>
                <a:lnTo>
                  <a:pt x="200" y="252"/>
                </a:lnTo>
                <a:lnTo>
                  <a:pt x="199" y="252"/>
                </a:lnTo>
                <a:lnTo>
                  <a:pt x="198" y="253"/>
                </a:lnTo>
                <a:lnTo>
                  <a:pt x="197" y="252"/>
                </a:lnTo>
                <a:lnTo>
                  <a:pt x="195" y="254"/>
                </a:lnTo>
                <a:lnTo>
                  <a:pt x="195" y="255"/>
                </a:lnTo>
                <a:lnTo>
                  <a:pt x="194" y="257"/>
                </a:lnTo>
                <a:lnTo>
                  <a:pt x="193" y="255"/>
                </a:lnTo>
                <a:lnTo>
                  <a:pt x="191" y="255"/>
                </a:lnTo>
                <a:lnTo>
                  <a:pt x="188" y="257"/>
                </a:lnTo>
                <a:lnTo>
                  <a:pt x="187" y="255"/>
                </a:lnTo>
                <a:lnTo>
                  <a:pt x="186" y="254"/>
                </a:lnTo>
                <a:lnTo>
                  <a:pt x="186" y="253"/>
                </a:lnTo>
                <a:lnTo>
                  <a:pt x="185" y="253"/>
                </a:lnTo>
                <a:lnTo>
                  <a:pt x="184" y="253"/>
                </a:lnTo>
                <a:lnTo>
                  <a:pt x="183" y="252"/>
                </a:lnTo>
                <a:lnTo>
                  <a:pt x="183" y="253"/>
                </a:lnTo>
                <a:lnTo>
                  <a:pt x="182" y="253"/>
                </a:lnTo>
                <a:lnTo>
                  <a:pt x="182" y="251"/>
                </a:lnTo>
                <a:lnTo>
                  <a:pt x="182" y="250"/>
                </a:lnTo>
                <a:lnTo>
                  <a:pt x="182" y="248"/>
                </a:lnTo>
                <a:lnTo>
                  <a:pt x="180" y="247"/>
                </a:lnTo>
                <a:lnTo>
                  <a:pt x="179" y="247"/>
                </a:lnTo>
                <a:lnTo>
                  <a:pt x="178" y="240"/>
                </a:lnTo>
                <a:lnTo>
                  <a:pt x="177" y="238"/>
                </a:lnTo>
                <a:lnTo>
                  <a:pt x="177" y="237"/>
                </a:lnTo>
                <a:lnTo>
                  <a:pt x="176" y="236"/>
                </a:lnTo>
                <a:lnTo>
                  <a:pt x="176" y="234"/>
                </a:lnTo>
                <a:lnTo>
                  <a:pt x="176" y="233"/>
                </a:lnTo>
                <a:lnTo>
                  <a:pt x="173" y="233"/>
                </a:lnTo>
                <a:lnTo>
                  <a:pt x="172" y="233"/>
                </a:lnTo>
                <a:lnTo>
                  <a:pt x="170" y="234"/>
                </a:lnTo>
                <a:lnTo>
                  <a:pt x="166" y="234"/>
                </a:lnTo>
                <a:lnTo>
                  <a:pt x="165" y="236"/>
                </a:lnTo>
                <a:lnTo>
                  <a:pt x="163" y="236"/>
                </a:lnTo>
                <a:lnTo>
                  <a:pt x="161" y="237"/>
                </a:lnTo>
                <a:lnTo>
                  <a:pt x="159" y="236"/>
                </a:lnTo>
                <a:lnTo>
                  <a:pt x="157" y="234"/>
                </a:lnTo>
                <a:lnTo>
                  <a:pt x="157" y="233"/>
                </a:lnTo>
                <a:lnTo>
                  <a:pt x="156" y="230"/>
                </a:lnTo>
                <a:lnTo>
                  <a:pt x="156" y="229"/>
                </a:lnTo>
                <a:lnTo>
                  <a:pt x="156" y="227"/>
                </a:lnTo>
                <a:lnTo>
                  <a:pt x="155" y="226"/>
                </a:lnTo>
                <a:lnTo>
                  <a:pt x="154" y="224"/>
                </a:lnTo>
                <a:lnTo>
                  <a:pt x="152" y="223"/>
                </a:lnTo>
                <a:lnTo>
                  <a:pt x="151" y="222"/>
                </a:lnTo>
                <a:lnTo>
                  <a:pt x="150" y="222"/>
                </a:lnTo>
                <a:lnTo>
                  <a:pt x="149" y="222"/>
                </a:lnTo>
                <a:lnTo>
                  <a:pt x="148" y="222"/>
                </a:lnTo>
                <a:lnTo>
                  <a:pt x="146" y="223"/>
                </a:lnTo>
                <a:lnTo>
                  <a:pt x="144" y="224"/>
                </a:lnTo>
                <a:lnTo>
                  <a:pt x="143" y="227"/>
                </a:lnTo>
                <a:lnTo>
                  <a:pt x="142" y="227"/>
                </a:lnTo>
                <a:lnTo>
                  <a:pt x="140" y="230"/>
                </a:lnTo>
                <a:lnTo>
                  <a:pt x="136" y="232"/>
                </a:lnTo>
                <a:lnTo>
                  <a:pt x="135" y="232"/>
                </a:lnTo>
                <a:lnTo>
                  <a:pt x="134" y="233"/>
                </a:lnTo>
                <a:lnTo>
                  <a:pt x="133" y="233"/>
                </a:lnTo>
                <a:lnTo>
                  <a:pt x="132" y="232"/>
                </a:lnTo>
                <a:lnTo>
                  <a:pt x="129" y="232"/>
                </a:lnTo>
                <a:lnTo>
                  <a:pt x="127" y="232"/>
                </a:lnTo>
                <a:lnTo>
                  <a:pt x="127" y="231"/>
                </a:lnTo>
                <a:lnTo>
                  <a:pt x="126" y="231"/>
                </a:lnTo>
                <a:lnTo>
                  <a:pt x="126" y="230"/>
                </a:lnTo>
                <a:lnTo>
                  <a:pt x="125" y="225"/>
                </a:lnTo>
                <a:lnTo>
                  <a:pt x="125" y="224"/>
                </a:lnTo>
                <a:lnTo>
                  <a:pt x="123" y="224"/>
                </a:lnTo>
                <a:lnTo>
                  <a:pt x="122" y="224"/>
                </a:lnTo>
                <a:lnTo>
                  <a:pt x="121" y="224"/>
                </a:lnTo>
                <a:lnTo>
                  <a:pt x="119" y="224"/>
                </a:lnTo>
                <a:lnTo>
                  <a:pt x="116" y="224"/>
                </a:lnTo>
                <a:lnTo>
                  <a:pt x="115" y="224"/>
                </a:lnTo>
                <a:lnTo>
                  <a:pt x="114" y="224"/>
                </a:lnTo>
                <a:lnTo>
                  <a:pt x="113" y="224"/>
                </a:lnTo>
                <a:lnTo>
                  <a:pt x="112" y="224"/>
                </a:lnTo>
                <a:lnTo>
                  <a:pt x="111" y="222"/>
                </a:lnTo>
                <a:lnTo>
                  <a:pt x="110" y="222"/>
                </a:lnTo>
                <a:lnTo>
                  <a:pt x="108" y="221"/>
                </a:lnTo>
                <a:lnTo>
                  <a:pt x="107" y="219"/>
                </a:lnTo>
                <a:lnTo>
                  <a:pt x="107" y="218"/>
                </a:lnTo>
                <a:lnTo>
                  <a:pt x="106" y="218"/>
                </a:lnTo>
                <a:lnTo>
                  <a:pt x="106" y="219"/>
                </a:lnTo>
                <a:lnTo>
                  <a:pt x="105" y="221"/>
                </a:lnTo>
                <a:lnTo>
                  <a:pt x="103" y="219"/>
                </a:lnTo>
                <a:lnTo>
                  <a:pt x="99" y="219"/>
                </a:lnTo>
                <a:lnTo>
                  <a:pt x="98" y="219"/>
                </a:lnTo>
                <a:lnTo>
                  <a:pt x="98" y="218"/>
                </a:lnTo>
                <a:lnTo>
                  <a:pt x="99" y="217"/>
                </a:lnTo>
                <a:lnTo>
                  <a:pt x="99" y="215"/>
                </a:lnTo>
                <a:lnTo>
                  <a:pt x="99" y="214"/>
                </a:lnTo>
                <a:lnTo>
                  <a:pt x="99" y="212"/>
                </a:lnTo>
                <a:lnTo>
                  <a:pt x="100" y="211"/>
                </a:lnTo>
                <a:lnTo>
                  <a:pt x="100" y="209"/>
                </a:lnTo>
                <a:lnTo>
                  <a:pt x="99" y="209"/>
                </a:lnTo>
                <a:lnTo>
                  <a:pt x="100" y="210"/>
                </a:lnTo>
                <a:lnTo>
                  <a:pt x="100" y="211"/>
                </a:lnTo>
                <a:lnTo>
                  <a:pt x="99" y="211"/>
                </a:lnTo>
                <a:lnTo>
                  <a:pt x="99" y="214"/>
                </a:lnTo>
                <a:lnTo>
                  <a:pt x="98" y="215"/>
                </a:lnTo>
                <a:lnTo>
                  <a:pt x="98" y="217"/>
                </a:lnTo>
                <a:lnTo>
                  <a:pt x="97" y="218"/>
                </a:lnTo>
                <a:lnTo>
                  <a:pt x="98" y="218"/>
                </a:lnTo>
                <a:lnTo>
                  <a:pt x="98" y="219"/>
                </a:lnTo>
                <a:lnTo>
                  <a:pt x="98" y="221"/>
                </a:lnTo>
                <a:lnTo>
                  <a:pt x="97" y="223"/>
                </a:lnTo>
                <a:lnTo>
                  <a:pt x="96" y="224"/>
                </a:lnTo>
                <a:lnTo>
                  <a:pt x="93" y="227"/>
                </a:lnTo>
                <a:lnTo>
                  <a:pt x="93" y="230"/>
                </a:lnTo>
                <a:lnTo>
                  <a:pt x="93" y="231"/>
                </a:lnTo>
                <a:lnTo>
                  <a:pt x="92" y="232"/>
                </a:lnTo>
                <a:lnTo>
                  <a:pt x="91" y="233"/>
                </a:lnTo>
                <a:lnTo>
                  <a:pt x="89" y="234"/>
                </a:lnTo>
                <a:lnTo>
                  <a:pt x="86" y="238"/>
                </a:lnTo>
                <a:lnTo>
                  <a:pt x="83" y="239"/>
                </a:lnTo>
                <a:lnTo>
                  <a:pt x="82" y="239"/>
                </a:lnTo>
                <a:lnTo>
                  <a:pt x="80" y="238"/>
                </a:lnTo>
                <a:lnTo>
                  <a:pt x="79" y="237"/>
                </a:lnTo>
                <a:lnTo>
                  <a:pt x="80" y="236"/>
                </a:lnTo>
                <a:lnTo>
                  <a:pt x="83" y="231"/>
                </a:lnTo>
                <a:lnTo>
                  <a:pt x="83" y="230"/>
                </a:lnTo>
                <a:lnTo>
                  <a:pt x="84" y="230"/>
                </a:lnTo>
                <a:lnTo>
                  <a:pt x="84" y="226"/>
                </a:lnTo>
                <a:lnTo>
                  <a:pt x="84" y="225"/>
                </a:lnTo>
                <a:lnTo>
                  <a:pt x="84" y="224"/>
                </a:lnTo>
                <a:lnTo>
                  <a:pt x="85" y="222"/>
                </a:lnTo>
                <a:lnTo>
                  <a:pt x="84" y="221"/>
                </a:lnTo>
                <a:lnTo>
                  <a:pt x="83" y="219"/>
                </a:lnTo>
                <a:lnTo>
                  <a:pt x="83" y="218"/>
                </a:lnTo>
                <a:lnTo>
                  <a:pt x="79" y="216"/>
                </a:lnTo>
                <a:lnTo>
                  <a:pt x="79" y="215"/>
                </a:lnTo>
                <a:lnTo>
                  <a:pt x="77" y="214"/>
                </a:lnTo>
                <a:lnTo>
                  <a:pt x="76" y="214"/>
                </a:lnTo>
                <a:lnTo>
                  <a:pt x="72" y="214"/>
                </a:lnTo>
                <a:lnTo>
                  <a:pt x="69" y="215"/>
                </a:lnTo>
                <a:lnTo>
                  <a:pt x="68" y="215"/>
                </a:lnTo>
                <a:lnTo>
                  <a:pt x="67" y="216"/>
                </a:lnTo>
                <a:lnTo>
                  <a:pt x="64" y="217"/>
                </a:lnTo>
                <a:lnTo>
                  <a:pt x="63" y="217"/>
                </a:lnTo>
                <a:lnTo>
                  <a:pt x="62" y="218"/>
                </a:lnTo>
                <a:lnTo>
                  <a:pt x="61" y="218"/>
                </a:lnTo>
                <a:lnTo>
                  <a:pt x="60" y="219"/>
                </a:lnTo>
                <a:lnTo>
                  <a:pt x="60" y="218"/>
                </a:lnTo>
                <a:lnTo>
                  <a:pt x="60" y="217"/>
                </a:lnTo>
                <a:lnTo>
                  <a:pt x="58" y="215"/>
                </a:lnTo>
                <a:lnTo>
                  <a:pt x="56" y="214"/>
                </a:lnTo>
                <a:lnTo>
                  <a:pt x="55" y="212"/>
                </a:lnTo>
                <a:lnTo>
                  <a:pt x="54" y="211"/>
                </a:lnTo>
                <a:lnTo>
                  <a:pt x="53" y="208"/>
                </a:lnTo>
                <a:lnTo>
                  <a:pt x="51" y="204"/>
                </a:lnTo>
                <a:lnTo>
                  <a:pt x="51" y="203"/>
                </a:lnTo>
                <a:lnTo>
                  <a:pt x="50" y="202"/>
                </a:lnTo>
                <a:lnTo>
                  <a:pt x="49" y="201"/>
                </a:lnTo>
                <a:lnTo>
                  <a:pt x="48" y="201"/>
                </a:lnTo>
                <a:lnTo>
                  <a:pt x="48" y="200"/>
                </a:lnTo>
                <a:lnTo>
                  <a:pt x="47" y="197"/>
                </a:lnTo>
                <a:lnTo>
                  <a:pt x="46" y="196"/>
                </a:lnTo>
                <a:lnTo>
                  <a:pt x="47" y="194"/>
                </a:lnTo>
                <a:lnTo>
                  <a:pt x="48" y="191"/>
                </a:lnTo>
                <a:lnTo>
                  <a:pt x="48" y="190"/>
                </a:lnTo>
                <a:lnTo>
                  <a:pt x="49" y="189"/>
                </a:lnTo>
                <a:lnTo>
                  <a:pt x="49" y="187"/>
                </a:lnTo>
                <a:lnTo>
                  <a:pt x="50" y="186"/>
                </a:lnTo>
                <a:lnTo>
                  <a:pt x="49" y="185"/>
                </a:lnTo>
                <a:lnTo>
                  <a:pt x="49" y="182"/>
                </a:lnTo>
                <a:lnTo>
                  <a:pt x="48" y="181"/>
                </a:lnTo>
                <a:lnTo>
                  <a:pt x="47" y="180"/>
                </a:lnTo>
                <a:lnTo>
                  <a:pt x="46" y="179"/>
                </a:lnTo>
                <a:lnTo>
                  <a:pt x="44" y="179"/>
                </a:lnTo>
                <a:lnTo>
                  <a:pt x="42" y="179"/>
                </a:lnTo>
                <a:lnTo>
                  <a:pt x="41" y="178"/>
                </a:lnTo>
                <a:lnTo>
                  <a:pt x="39" y="176"/>
                </a:lnTo>
                <a:lnTo>
                  <a:pt x="38" y="174"/>
                </a:lnTo>
                <a:lnTo>
                  <a:pt x="36" y="174"/>
                </a:lnTo>
                <a:lnTo>
                  <a:pt x="35" y="174"/>
                </a:lnTo>
                <a:lnTo>
                  <a:pt x="34" y="174"/>
                </a:lnTo>
                <a:lnTo>
                  <a:pt x="33" y="174"/>
                </a:lnTo>
                <a:lnTo>
                  <a:pt x="32" y="174"/>
                </a:lnTo>
                <a:lnTo>
                  <a:pt x="31" y="174"/>
                </a:lnTo>
                <a:lnTo>
                  <a:pt x="29" y="172"/>
                </a:lnTo>
                <a:lnTo>
                  <a:pt x="29" y="171"/>
                </a:lnTo>
                <a:lnTo>
                  <a:pt x="27" y="168"/>
                </a:lnTo>
                <a:lnTo>
                  <a:pt x="27" y="167"/>
                </a:lnTo>
                <a:lnTo>
                  <a:pt x="27" y="165"/>
                </a:lnTo>
                <a:lnTo>
                  <a:pt x="26" y="159"/>
                </a:lnTo>
                <a:lnTo>
                  <a:pt x="26" y="157"/>
                </a:lnTo>
                <a:lnTo>
                  <a:pt x="26" y="155"/>
                </a:lnTo>
                <a:lnTo>
                  <a:pt x="25" y="153"/>
                </a:lnTo>
                <a:lnTo>
                  <a:pt x="25" y="152"/>
                </a:lnTo>
                <a:lnTo>
                  <a:pt x="24" y="152"/>
                </a:lnTo>
                <a:lnTo>
                  <a:pt x="24" y="151"/>
                </a:lnTo>
                <a:lnTo>
                  <a:pt x="21" y="151"/>
                </a:lnTo>
                <a:lnTo>
                  <a:pt x="20" y="150"/>
                </a:lnTo>
                <a:lnTo>
                  <a:pt x="18" y="148"/>
                </a:lnTo>
                <a:lnTo>
                  <a:pt x="17" y="147"/>
                </a:lnTo>
                <a:lnTo>
                  <a:pt x="14" y="146"/>
                </a:lnTo>
                <a:lnTo>
                  <a:pt x="13" y="144"/>
                </a:lnTo>
                <a:lnTo>
                  <a:pt x="12" y="143"/>
                </a:lnTo>
                <a:lnTo>
                  <a:pt x="13" y="139"/>
                </a:lnTo>
                <a:lnTo>
                  <a:pt x="13" y="138"/>
                </a:lnTo>
                <a:lnTo>
                  <a:pt x="12" y="135"/>
                </a:lnTo>
                <a:lnTo>
                  <a:pt x="12" y="133"/>
                </a:lnTo>
                <a:lnTo>
                  <a:pt x="12" y="131"/>
                </a:lnTo>
                <a:lnTo>
                  <a:pt x="11" y="129"/>
                </a:lnTo>
                <a:lnTo>
                  <a:pt x="10" y="126"/>
                </a:lnTo>
                <a:lnTo>
                  <a:pt x="10" y="124"/>
                </a:lnTo>
                <a:lnTo>
                  <a:pt x="8" y="123"/>
                </a:lnTo>
                <a:lnTo>
                  <a:pt x="7" y="122"/>
                </a:lnTo>
                <a:lnTo>
                  <a:pt x="7" y="121"/>
                </a:lnTo>
                <a:lnTo>
                  <a:pt x="5" y="121"/>
                </a:lnTo>
                <a:lnTo>
                  <a:pt x="4" y="121"/>
                </a:lnTo>
                <a:lnTo>
                  <a:pt x="4" y="119"/>
                </a:lnTo>
                <a:lnTo>
                  <a:pt x="1" y="118"/>
                </a:lnTo>
                <a:lnTo>
                  <a:pt x="1" y="117"/>
                </a:lnTo>
                <a:lnTo>
                  <a:pt x="0" y="114"/>
                </a:lnTo>
                <a:lnTo>
                  <a:pt x="0" y="112"/>
                </a:lnTo>
                <a:lnTo>
                  <a:pt x="0" y="111"/>
                </a:lnTo>
                <a:lnTo>
                  <a:pt x="1" y="110"/>
                </a:lnTo>
                <a:lnTo>
                  <a:pt x="1" y="109"/>
                </a:lnTo>
                <a:lnTo>
                  <a:pt x="1" y="108"/>
                </a:lnTo>
                <a:lnTo>
                  <a:pt x="3" y="107"/>
                </a:lnTo>
                <a:lnTo>
                  <a:pt x="4" y="104"/>
                </a:lnTo>
                <a:lnTo>
                  <a:pt x="4" y="103"/>
                </a:lnTo>
                <a:lnTo>
                  <a:pt x="4" y="101"/>
                </a:lnTo>
                <a:lnTo>
                  <a:pt x="4" y="100"/>
                </a:lnTo>
                <a:lnTo>
                  <a:pt x="4" y="99"/>
                </a:lnTo>
                <a:lnTo>
                  <a:pt x="3" y="93"/>
                </a:lnTo>
                <a:lnTo>
                  <a:pt x="3" y="92"/>
                </a:lnTo>
                <a:lnTo>
                  <a:pt x="3" y="90"/>
                </a:lnTo>
                <a:lnTo>
                  <a:pt x="3" y="88"/>
                </a:lnTo>
                <a:lnTo>
                  <a:pt x="1" y="88"/>
                </a:lnTo>
                <a:lnTo>
                  <a:pt x="1" y="87"/>
                </a:lnTo>
                <a:lnTo>
                  <a:pt x="0" y="86"/>
                </a:lnTo>
                <a:lnTo>
                  <a:pt x="0" y="85"/>
                </a:lnTo>
                <a:lnTo>
                  <a:pt x="0" y="83"/>
                </a:lnTo>
                <a:lnTo>
                  <a:pt x="1" y="82"/>
                </a:lnTo>
                <a:lnTo>
                  <a:pt x="3" y="79"/>
                </a:lnTo>
                <a:lnTo>
                  <a:pt x="3" y="78"/>
                </a:lnTo>
                <a:lnTo>
                  <a:pt x="4" y="74"/>
                </a:lnTo>
                <a:lnTo>
                  <a:pt x="4" y="70"/>
                </a:lnTo>
                <a:lnTo>
                  <a:pt x="4" y="68"/>
                </a:lnTo>
                <a:lnTo>
                  <a:pt x="5" y="67"/>
                </a:lnTo>
                <a:lnTo>
                  <a:pt x="5" y="66"/>
                </a:lnTo>
                <a:lnTo>
                  <a:pt x="6" y="65"/>
                </a:lnTo>
                <a:lnTo>
                  <a:pt x="6" y="63"/>
                </a:lnTo>
                <a:lnTo>
                  <a:pt x="7" y="63"/>
                </a:lnTo>
                <a:lnTo>
                  <a:pt x="6" y="60"/>
                </a:lnTo>
                <a:lnTo>
                  <a:pt x="6" y="59"/>
                </a:lnTo>
                <a:lnTo>
                  <a:pt x="5" y="58"/>
                </a:lnTo>
                <a:lnTo>
                  <a:pt x="5" y="56"/>
                </a:lnTo>
                <a:lnTo>
                  <a:pt x="5" y="54"/>
                </a:lnTo>
                <a:lnTo>
                  <a:pt x="5" y="53"/>
                </a:lnTo>
                <a:lnTo>
                  <a:pt x="7" y="50"/>
                </a:lnTo>
                <a:lnTo>
                  <a:pt x="12" y="44"/>
                </a:lnTo>
                <a:lnTo>
                  <a:pt x="13" y="43"/>
                </a:lnTo>
                <a:lnTo>
                  <a:pt x="13" y="42"/>
                </a:lnTo>
                <a:lnTo>
                  <a:pt x="14" y="42"/>
                </a:lnTo>
                <a:lnTo>
                  <a:pt x="17" y="40"/>
                </a:lnTo>
                <a:lnTo>
                  <a:pt x="17" y="39"/>
                </a:lnTo>
                <a:lnTo>
                  <a:pt x="19" y="39"/>
                </a:lnTo>
                <a:lnTo>
                  <a:pt x="20" y="38"/>
                </a:lnTo>
                <a:lnTo>
                  <a:pt x="21" y="38"/>
                </a:lnTo>
                <a:lnTo>
                  <a:pt x="22" y="37"/>
                </a:lnTo>
                <a:lnTo>
                  <a:pt x="24" y="36"/>
                </a:lnTo>
                <a:lnTo>
                  <a:pt x="25" y="35"/>
                </a:lnTo>
                <a:lnTo>
                  <a:pt x="27" y="30"/>
                </a:lnTo>
                <a:lnTo>
                  <a:pt x="27" y="29"/>
                </a:lnTo>
                <a:lnTo>
                  <a:pt x="27" y="27"/>
                </a:lnTo>
                <a:lnTo>
                  <a:pt x="26" y="27"/>
                </a:lnTo>
                <a:lnTo>
                  <a:pt x="25" y="25"/>
                </a:lnTo>
                <a:lnTo>
                  <a:pt x="25" y="24"/>
                </a:lnTo>
                <a:lnTo>
                  <a:pt x="26" y="24"/>
                </a:lnTo>
                <a:lnTo>
                  <a:pt x="27" y="24"/>
                </a:lnTo>
                <a:lnTo>
                  <a:pt x="28" y="24"/>
                </a:lnTo>
                <a:lnTo>
                  <a:pt x="32" y="22"/>
                </a:lnTo>
                <a:lnTo>
                  <a:pt x="32" y="21"/>
                </a:lnTo>
                <a:lnTo>
                  <a:pt x="34" y="21"/>
                </a:lnTo>
                <a:lnTo>
                  <a:pt x="35" y="21"/>
                </a:lnTo>
                <a:lnTo>
                  <a:pt x="36" y="21"/>
                </a:lnTo>
                <a:lnTo>
                  <a:pt x="41" y="20"/>
                </a:lnTo>
                <a:lnTo>
                  <a:pt x="42" y="20"/>
                </a:lnTo>
                <a:lnTo>
                  <a:pt x="43" y="18"/>
                </a:lnTo>
                <a:lnTo>
                  <a:pt x="46" y="18"/>
                </a:lnTo>
                <a:lnTo>
                  <a:pt x="48" y="17"/>
                </a:lnTo>
                <a:lnTo>
                  <a:pt x="50" y="16"/>
                </a:lnTo>
                <a:lnTo>
                  <a:pt x="51" y="16"/>
                </a:lnTo>
                <a:lnTo>
                  <a:pt x="53" y="15"/>
                </a:lnTo>
                <a:lnTo>
                  <a:pt x="54" y="15"/>
                </a:lnTo>
                <a:lnTo>
                  <a:pt x="56" y="13"/>
                </a:lnTo>
                <a:lnTo>
                  <a:pt x="57" y="10"/>
                </a:lnTo>
                <a:lnTo>
                  <a:pt x="57" y="8"/>
                </a:lnTo>
                <a:lnTo>
                  <a:pt x="58" y="8"/>
                </a:lnTo>
                <a:lnTo>
                  <a:pt x="60" y="7"/>
                </a:lnTo>
                <a:close/>
                <a:moveTo>
                  <a:pt x="225" y="261"/>
                </a:moveTo>
                <a:lnTo>
                  <a:pt x="226" y="261"/>
                </a:lnTo>
                <a:lnTo>
                  <a:pt x="225" y="262"/>
                </a:lnTo>
                <a:lnTo>
                  <a:pt x="225" y="2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p:cNvSpPr>
            <a:spLocks noEditPoints="1"/>
          </p:cNvSpPr>
          <p:nvPr/>
        </p:nvSpPr>
        <p:spPr bwMode="auto">
          <a:xfrm>
            <a:off x="5072063" y="5726113"/>
            <a:ext cx="533400" cy="415925"/>
          </a:xfrm>
          <a:custGeom>
            <a:avLst/>
            <a:gdLst>
              <a:gd name="T0" fmla="*/ 71 w 336"/>
              <a:gd name="T1" fmla="*/ 18 h 262"/>
              <a:gd name="T2" fmla="*/ 83 w 336"/>
              <a:gd name="T3" fmla="*/ 10 h 262"/>
              <a:gd name="T4" fmla="*/ 94 w 336"/>
              <a:gd name="T5" fmla="*/ 3 h 262"/>
              <a:gd name="T6" fmla="*/ 129 w 336"/>
              <a:gd name="T7" fmla="*/ 2 h 262"/>
              <a:gd name="T8" fmla="*/ 152 w 336"/>
              <a:gd name="T9" fmla="*/ 2 h 262"/>
              <a:gd name="T10" fmla="*/ 168 w 336"/>
              <a:gd name="T11" fmla="*/ 0 h 262"/>
              <a:gd name="T12" fmla="*/ 187 w 336"/>
              <a:gd name="T13" fmla="*/ 0 h 262"/>
              <a:gd name="T14" fmla="*/ 221 w 336"/>
              <a:gd name="T15" fmla="*/ 17 h 262"/>
              <a:gd name="T16" fmla="*/ 241 w 336"/>
              <a:gd name="T17" fmla="*/ 33 h 262"/>
              <a:gd name="T18" fmla="*/ 263 w 336"/>
              <a:gd name="T19" fmla="*/ 44 h 262"/>
              <a:gd name="T20" fmla="*/ 278 w 336"/>
              <a:gd name="T21" fmla="*/ 51 h 262"/>
              <a:gd name="T22" fmla="*/ 295 w 336"/>
              <a:gd name="T23" fmla="*/ 58 h 262"/>
              <a:gd name="T24" fmla="*/ 309 w 336"/>
              <a:gd name="T25" fmla="*/ 73 h 262"/>
              <a:gd name="T26" fmla="*/ 313 w 336"/>
              <a:gd name="T27" fmla="*/ 81 h 262"/>
              <a:gd name="T28" fmla="*/ 322 w 336"/>
              <a:gd name="T29" fmla="*/ 99 h 262"/>
              <a:gd name="T30" fmla="*/ 329 w 336"/>
              <a:gd name="T31" fmla="*/ 115 h 262"/>
              <a:gd name="T32" fmla="*/ 334 w 336"/>
              <a:gd name="T33" fmla="*/ 130 h 262"/>
              <a:gd name="T34" fmla="*/ 329 w 336"/>
              <a:gd name="T35" fmla="*/ 144 h 262"/>
              <a:gd name="T36" fmla="*/ 323 w 336"/>
              <a:gd name="T37" fmla="*/ 157 h 262"/>
              <a:gd name="T38" fmla="*/ 324 w 336"/>
              <a:gd name="T39" fmla="*/ 171 h 262"/>
              <a:gd name="T40" fmla="*/ 313 w 336"/>
              <a:gd name="T41" fmla="*/ 181 h 262"/>
              <a:gd name="T42" fmla="*/ 308 w 336"/>
              <a:gd name="T43" fmla="*/ 194 h 262"/>
              <a:gd name="T44" fmla="*/ 305 w 336"/>
              <a:gd name="T45" fmla="*/ 203 h 262"/>
              <a:gd name="T46" fmla="*/ 298 w 336"/>
              <a:gd name="T47" fmla="*/ 212 h 262"/>
              <a:gd name="T48" fmla="*/ 287 w 336"/>
              <a:gd name="T49" fmla="*/ 219 h 262"/>
              <a:gd name="T50" fmla="*/ 281 w 336"/>
              <a:gd name="T51" fmla="*/ 233 h 262"/>
              <a:gd name="T52" fmla="*/ 276 w 336"/>
              <a:gd name="T53" fmla="*/ 238 h 262"/>
              <a:gd name="T54" fmla="*/ 267 w 336"/>
              <a:gd name="T55" fmla="*/ 243 h 262"/>
              <a:gd name="T56" fmla="*/ 259 w 336"/>
              <a:gd name="T57" fmla="*/ 247 h 262"/>
              <a:gd name="T58" fmla="*/ 244 w 336"/>
              <a:gd name="T59" fmla="*/ 250 h 262"/>
              <a:gd name="T60" fmla="*/ 231 w 336"/>
              <a:gd name="T61" fmla="*/ 257 h 262"/>
              <a:gd name="T62" fmla="*/ 225 w 336"/>
              <a:gd name="T63" fmla="*/ 246 h 262"/>
              <a:gd name="T64" fmla="*/ 216 w 336"/>
              <a:gd name="T65" fmla="*/ 239 h 262"/>
              <a:gd name="T66" fmla="*/ 202 w 336"/>
              <a:gd name="T67" fmla="*/ 250 h 262"/>
              <a:gd name="T68" fmla="*/ 187 w 336"/>
              <a:gd name="T69" fmla="*/ 255 h 262"/>
              <a:gd name="T70" fmla="*/ 179 w 336"/>
              <a:gd name="T71" fmla="*/ 247 h 262"/>
              <a:gd name="T72" fmla="*/ 163 w 336"/>
              <a:gd name="T73" fmla="*/ 236 h 262"/>
              <a:gd name="T74" fmla="*/ 150 w 336"/>
              <a:gd name="T75" fmla="*/ 222 h 262"/>
              <a:gd name="T76" fmla="*/ 132 w 336"/>
              <a:gd name="T77" fmla="*/ 232 h 262"/>
              <a:gd name="T78" fmla="*/ 116 w 336"/>
              <a:gd name="T79" fmla="*/ 224 h 262"/>
              <a:gd name="T80" fmla="*/ 105 w 336"/>
              <a:gd name="T81" fmla="*/ 221 h 262"/>
              <a:gd name="T82" fmla="*/ 100 w 336"/>
              <a:gd name="T83" fmla="*/ 210 h 262"/>
              <a:gd name="T84" fmla="*/ 93 w 336"/>
              <a:gd name="T85" fmla="*/ 227 h 262"/>
              <a:gd name="T86" fmla="*/ 83 w 336"/>
              <a:gd name="T87" fmla="*/ 231 h 262"/>
              <a:gd name="T88" fmla="*/ 77 w 336"/>
              <a:gd name="T89" fmla="*/ 214 h 262"/>
              <a:gd name="T90" fmla="*/ 60 w 336"/>
              <a:gd name="T91" fmla="*/ 217 h 262"/>
              <a:gd name="T92" fmla="*/ 47 w 336"/>
              <a:gd name="T93" fmla="*/ 197 h 262"/>
              <a:gd name="T94" fmla="*/ 46 w 336"/>
              <a:gd name="T95" fmla="*/ 179 h 262"/>
              <a:gd name="T96" fmla="*/ 29 w 336"/>
              <a:gd name="T97" fmla="*/ 172 h 262"/>
              <a:gd name="T98" fmla="*/ 21 w 336"/>
              <a:gd name="T99" fmla="*/ 151 h 262"/>
              <a:gd name="T100" fmla="*/ 11 w 336"/>
              <a:gd name="T101" fmla="*/ 129 h 262"/>
              <a:gd name="T102" fmla="*/ 0 w 336"/>
              <a:gd name="T103" fmla="*/ 112 h 262"/>
              <a:gd name="T104" fmla="*/ 3 w 336"/>
              <a:gd name="T105" fmla="*/ 92 h 262"/>
              <a:gd name="T106" fmla="*/ 4 w 336"/>
              <a:gd name="T107" fmla="*/ 70 h 262"/>
              <a:gd name="T108" fmla="*/ 5 w 336"/>
              <a:gd name="T109" fmla="*/ 53 h 262"/>
              <a:gd name="T110" fmla="*/ 24 w 336"/>
              <a:gd name="T111" fmla="*/ 36 h 262"/>
              <a:gd name="T112" fmla="*/ 32 w 336"/>
              <a:gd name="T113" fmla="*/ 21 h 262"/>
              <a:gd name="T114" fmla="*/ 54 w 336"/>
              <a:gd name="T115" fmla="*/ 15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36" h="262">
                <a:moveTo>
                  <a:pt x="60" y="7"/>
                </a:moveTo>
                <a:lnTo>
                  <a:pt x="61" y="6"/>
                </a:lnTo>
                <a:lnTo>
                  <a:pt x="62" y="7"/>
                </a:lnTo>
                <a:lnTo>
                  <a:pt x="63" y="7"/>
                </a:lnTo>
                <a:lnTo>
                  <a:pt x="63" y="8"/>
                </a:lnTo>
                <a:lnTo>
                  <a:pt x="64" y="10"/>
                </a:lnTo>
                <a:lnTo>
                  <a:pt x="65" y="13"/>
                </a:lnTo>
                <a:lnTo>
                  <a:pt x="67" y="14"/>
                </a:lnTo>
                <a:lnTo>
                  <a:pt x="67" y="15"/>
                </a:lnTo>
                <a:lnTo>
                  <a:pt x="68" y="16"/>
                </a:lnTo>
                <a:lnTo>
                  <a:pt x="70" y="17"/>
                </a:lnTo>
                <a:lnTo>
                  <a:pt x="71" y="18"/>
                </a:lnTo>
                <a:lnTo>
                  <a:pt x="71" y="20"/>
                </a:lnTo>
                <a:lnTo>
                  <a:pt x="72" y="20"/>
                </a:lnTo>
                <a:lnTo>
                  <a:pt x="74" y="20"/>
                </a:lnTo>
                <a:lnTo>
                  <a:pt x="75" y="20"/>
                </a:lnTo>
                <a:lnTo>
                  <a:pt x="76" y="18"/>
                </a:lnTo>
                <a:lnTo>
                  <a:pt x="77" y="16"/>
                </a:lnTo>
                <a:lnTo>
                  <a:pt x="77" y="14"/>
                </a:lnTo>
                <a:lnTo>
                  <a:pt x="77" y="13"/>
                </a:lnTo>
                <a:lnTo>
                  <a:pt x="78" y="11"/>
                </a:lnTo>
                <a:lnTo>
                  <a:pt x="80" y="11"/>
                </a:lnTo>
                <a:lnTo>
                  <a:pt x="80" y="10"/>
                </a:lnTo>
                <a:lnTo>
                  <a:pt x="83" y="10"/>
                </a:lnTo>
                <a:lnTo>
                  <a:pt x="85" y="9"/>
                </a:lnTo>
                <a:lnTo>
                  <a:pt x="87" y="8"/>
                </a:lnTo>
                <a:lnTo>
                  <a:pt x="89" y="7"/>
                </a:lnTo>
                <a:lnTo>
                  <a:pt x="91" y="4"/>
                </a:lnTo>
                <a:lnTo>
                  <a:pt x="92" y="4"/>
                </a:lnTo>
                <a:lnTo>
                  <a:pt x="92" y="6"/>
                </a:lnTo>
                <a:lnTo>
                  <a:pt x="93" y="7"/>
                </a:lnTo>
                <a:lnTo>
                  <a:pt x="93" y="6"/>
                </a:lnTo>
                <a:lnTo>
                  <a:pt x="93" y="4"/>
                </a:lnTo>
                <a:lnTo>
                  <a:pt x="92" y="4"/>
                </a:lnTo>
                <a:lnTo>
                  <a:pt x="93" y="3"/>
                </a:lnTo>
                <a:lnTo>
                  <a:pt x="94" y="3"/>
                </a:lnTo>
                <a:lnTo>
                  <a:pt x="103" y="2"/>
                </a:lnTo>
                <a:lnTo>
                  <a:pt x="104" y="2"/>
                </a:lnTo>
                <a:lnTo>
                  <a:pt x="105" y="2"/>
                </a:lnTo>
                <a:lnTo>
                  <a:pt x="106" y="1"/>
                </a:lnTo>
                <a:lnTo>
                  <a:pt x="107" y="1"/>
                </a:lnTo>
                <a:lnTo>
                  <a:pt x="111" y="1"/>
                </a:lnTo>
                <a:lnTo>
                  <a:pt x="115" y="1"/>
                </a:lnTo>
                <a:lnTo>
                  <a:pt x="116" y="0"/>
                </a:lnTo>
                <a:lnTo>
                  <a:pt x="118" y="0"/>
                </a:lnTo>
                <a:lnTo>
                  <a:pt x="123" y="1"/>
                </a:lnTo>
                <a:lnTo>
                  <a:pt x="127" y="1"/>
                </a:lnTo>
                <a:lnTo>
                  <a:pt x="129" y="2"/>
                </a:lnTo>
                <a:lnTo>
                  <a:pt x="132" y="2"/>
                </a:lnTo>
                <a:lnTo>
                  <a:pt x="133" y="2"/>
                </a:lnTo>
                <a:lnTo>
                  <a:pt x="134" y="2"/>
                </a:lnTo>
                <a:lnTo>
                  <a:pt x="137" y="2"/>
                </a:lnTo>
                <a:lnTo>
                  <a:pt x="140" y="1"/>
                </a:lnTo>
                <a:lnTo>
                  <a:pt x="142" y="0"/>
                </a:lnTo>
                <a:lnTo>
                  <a:pt x="143" y="0"/>
                </a:lnTo>
                <a:lnTo>
                  <a:pt x="144" y="1"/>
                </a:lnTo>
                <a:lnTo>
                  <a:pt x="146" y="1"/>
                </a:lnTo>
                <a:lnTo>
                  <a:pt x="149" y="2"/>
                </a:lnTo>
                <a:lnTo>
                  <a:pt x="150" y="2"/>
                </a:lnTo>
                <a:lnTo>
                  <a:pt x="152" y="2"/>
                </a:lnTo>
                <a:lnTo>
                  <a:pt x="154" y="2"/>
                </a:lnTo>
                <a:lnTo>
                  <a:pt x="154" y="1"/>
                </a:lnTo>
                <a:lnTo>
                  <a:pt x="155" y="0"/>
                </a:lnTo>
                <a:lnTo>
                  <a:pt x="157" y="0"/>
                </a:lnTo>
                <a:lnTo>
                  <a:pt x="158" y="0"/>
                </a:lnTo>
                <a:lnTo>
                  <a:pt x="159" y="0"/>
                </a:lnTo>
                <a:lnTo>
                  <a:pt x="161" y="0"/>
                </a:lnTo>
                <a:lnTo>
                  <a:pt x="162" y="1"/>
                </a:lnTo>
                <a:lnTo>
                  <a:pt x="164" y="1"/>
                </a:lnTo>
                <a:lnTo>
                  <a:pt x="164" y="0"/>
                </a:lnTo>
                <a:lnTo>
                  <a:pt x="166" y="0"/>
                </a:lnTo>
                <a:lnTo>
                  <a:pt x="168" y="0"/>
                </a:lnTo>
                <a:lnTo>
                  <a:pt x="170" y="0"/>
                </a:lnTo>
                <a:lnTo>
                  <a:pt x="173" y="3"/>
                </a:lnTo>
                <a:lnTo>
                  <a:pt x="175" y="3"/>
                </a:lnTo>
                <a:lnTo>
                  <a:pt x="176" y="4"/>
                </a:lnTo>
                <a:lnTo>
                  <a:pt x="177" y="6"/>
                </a:lnTo>
                <a:lnTo>
                  <a:pt x="179" y="6"/>
                </a:lnTo>
                <a:lnTo>
                  <a:pt x="180" y="6"/>
                </a:lnTo>
                <a:lnTo>
                  <a:pt x="182" y="4"/>
                </a:lnTo>
                <a:lnTo>
                  <a:pt x="183" y="3"/>
                </a:lnTo>
                <a:lnTo>
                  <a:pt x="184" y="2"/>
                </a:lnTo>
                <a:lnTo>
                  <a:pt x="185" y="1"/>
                </a:lnTo>
                <a:lnTo>
                  <a:pt x="187" y="0"/>
                </a:lnTo>
                <a:lnTo>
                  <a:pt x="190" y="0"/>
                </a:lnTo>
                <a:lnTo>
                  <a:pt x="201" y="2"/>
                </a:lnTo>
                <a:lnTo>
                  <a:pt x="202" y="3"/>
                </a:lnTo>
                <a:lnTo>
                  <a:pt x="205" y="4"/>
                </a:lnTo>
                <a:lnTo>
                  <a:pt x="208" y="7"/>
                </a:lnTo>
                <a:lnTo>
                  <a:pt x="209" y="8"/>
                </a:lnTo>
                <a:lnTo>
                  <a:pt x="212" y="9"/>
                </a:lnTo>
                <a:lnTo>
                  <a:pt x="215" y="10"/>
                </a:lnTo>
                <a:lnTo>
                  <a:pt x="216" y="11"/>
                </a:lnTo>
                <a:lnTo>
                  <a:pt x="219" y="14"/>
                </a:lnTo>
                <a:lnTo>
                  <a:pt x="220" y="15"/>
                </a:lnTo>
                <a:lnTo>
                  <a:pt x="221" y="17"/>
                </a:lnTo>
                <a:lnTo>
                  <a:pt x="222" y="20"/>
                </a:lnTo>
                <a:lnTo>
                  <a:pt x="227" y="22"/>
                </a:lnTo>
                <a:lnTo>
                  <a:pt x="229" y="24"/>
                </a:lnTo>
                <a:lnTo>
                  <a:pt x="230" y="24"/>
                </a:lnTo>
                <a:lnTo>
                  <a:pt x="233" y="24"/>
                </a:lnTo>
                <a:lnTo>
                  <a:pt x="235" y="24"/>
                </a:lnTo>
                <a:lnTo>
                  <a:pt x="236" y="24"/>
                </a:lnTo>
                <a:lnTo>
                  <a:pt x="238" y="25"/>
                </a:lnTo>
                <a:lnTo>
                  <a:pt x="240" y="27"/>
                </a:lnTo>
                <a:lnTo>
                  <a:pt x="240" y="30"/>
                </a:lnTo>
                <a:lnTo>
                  <a:pt x="241" y="31"/>
                </a:lnTo>
                <a:lnTo>
                  <a:pt x="241" y="33"/>
                </a:lnTo>
                <a:lnTo>
                  <a:pt x="243" y="36"/>
                </a:lnTo>
                <a:lnTo>
                  <a:pt x="245" y="37"/>
                </a:lnTo>
                <a:lnTo>
                  <a:pt x="247" y="38"/>
                </a:lnTo>
                <a:lnTo>
                  <a:pt x="248" y="39"/>
                </a:lnTo>
                <a:lnTo>
                  <a:pt x="249" y="39"/>
                </a:lnTo>
                <a:lnTo>
                  <a:pt x="250" y="40"/>
                </a:lnTo>
                <a:lnTo>
                  <a:pt x="254" y="43"/>
                </a:lnTo>
                <a:lnTo>
                  <a:pt x="255" y="44"/>
                </a:lnTo>
                <a:lnTo>
                  <a:pt x="257" y="45"/>
                </a:lnTo>
                <a:lnTo>
                  <a:pt x="262" y="45"/>
                </a:lnTo>
                <a:lnTo>
                  <a:pt x="262" y="44"/>
                </a:lnTo>
                <a:lnTo>
                  <a:pt x="263" y="44"/>
                </a:lnTo>
                <a:lnTo>
                  <a:pt x="265" y="44"/>
                </a:lnTo>
                <a:lnTo>
                  <a:pt x="271" y="44"/>
                </a:lnTo>
                <a:lnTo>
                  <a:pt x="272" y="44"/>
                </a:lnTo>
                <a:lnTo>
                  <a:pt x="273" y="44"/>
                </a:lnTo>
                <a:lnTo>
                  <a:pt x="274" y="45"/>
                </a:lnTo>
                <a:lnTo>
                  <a:pt x="276" y="45"/>
                </a:lnTo>
                <a:lnTo>
                  <a:pt x="278" y="44"/>
                </a:lnTo>
                <a:lnTo>
                  <a:pt x="279" y="43"/>
                </a:lnTo>
                <a:lnTo>
                  <a:pt x="280" y="43"/>
                </a:lnTo>
                <a:lnTo>
                  <a:pt x="280" y="44"/>
                </a:lnTo>
                <a:lnTo>
                  <a:pt x="278" y="49"/>
                </a:lnTo>
                <a:lnTo>
                  <a:pt x="278" y="51"/>
                </a:lnTo>
                <a:lnTo>
                  <a:pt x="279" y="52"/>
                </a:lnTo>
                <a:lnTo>
                  <a:pt x="280" y="54"/>
                </a:lnTo>
                <a:lnTo>
                  <a:pt x="281" y="56"/>
                </a:lnTo>
                <a:lnTo>
                  <a:pt x="284" y="57"/>
                </a:lnTo>
                <a:lnTo>
                  <a:pt x="285" y="58"/>
                </a:lnTo>
                <a:lnTo>
                  <a:pt x="286" y="58"/>
                </a:lnTo>
                <a:lnTo>
                  <a:pt x="287" y="59"/>
                </a:lnTo>
                <a:lnTo>
                  <a:pt x="288" y="59"/>
                </a:lnTo>
                <a:lnTo>
                  <a:pt x="290" y="59"/>
                </a:lnTo>
                <a:lnTo>
                  <a:pt x="291" y="59"/>
                </a:lnTo>
                <a:lnTo>
                  <a:pt x="294" y="58"/>
                </a:lnTo>
                <a:lnTo>
                  <a:pt x="295" y="58"/>
                </a:lnTo>
                <a:lnTo>
                  <a:pt x="297" y="58"/>
                </a:lnTo>
                <a:lnTo>
                  <a:pt x="301" y="60"/>
                </a:lnTo>
                <a:lnTo>
                  <a:pt x="302" y="61"/>
                </a:lnTo>
                <a:lnTo>
                  <a:pt x="303" y="63"/>
                </a:lnTo>
                <a:lnTo>
                  <a:pt x="303" y="64"/>
                </a:lnTo>
                <a:lnTo>
                  <a:pt x="303" y="65"/>
                </a:lnTo>
                <a:lnTo>
                  <a:pt x="303" y="66"/>
                </a:lnTo>
                <a:lnTo>
                  <a:pt x="306" y="68"/>
                </a:lnTo>
                <a:lnTo>
                  <a:pt x="306" y="70"/>
                </a:lnTo>
                <a:lnTo>
                  <a:pt x="308" y="71"/>
                </a:lnTo>
                <a:lnTo>
                  <a:pt x="309" y="72"/>
                </a:lnTo>
                <a:lnTo>
                  <a:pt x="309" y="73"/>
                </a:lnTo>
                <a:lnTo>
                  <a:pt x="310" y="73"/>
                </a:lnTo>
                <a:lnTo>
                  <a:pt x="312" y="72"/>
                </a:lnTo>
                <a:lnTo>
                  <a:pt x="312" y="73"/>
                </a:lnTo>
                <a:lnTo>
                  <a:pt x="313" y="73"/>
                </a:lnTo>
                <a:lnTo>
                  <a:pt x="313" y="74"/>
                </a:lnTo>
                <a:lnTo>
                  <a:pt x="312" y="74"/>
                </a:lnTo>
                <a:lnTo>
                  <a:pt x="312" y="75"/>
                </a:lnTo>
                <a:lnTo>
                  <a:pt x="310" y="75"/>
                </a:lnTo>
                <a:lnTo>
                  <a:pt x="312" y="78"/>
                </a:lnTo>
                <a:lnTo>
                  <a:pt x="312" y="79"/>
                </a:lnTo>
                <a:lnTo>
                  <a:pt x="313" y="80"/>
                </a:lnTo>
                <a:lnTo>
                  <a:pt x="313" y="81"/>
                </a:lnTo>
                <a:lnTo>
                  <a:pt x="313" y="82"/>
                </a:lnTo>
                <a:lnTo>
                  <a:pt x="313" y="83"/>
                </a:lnTo>
                <a:lnTo>
                  <a:pt x="314" y="85"/>
                </a:lnTo>
                <a:lnTo>
                  <a:pt x="314" y="87"/>
                </a:lnTo>
                <a:lnTo>
                  <a:pt x="315" y="89"/>
                </a:lnTo>
                <a:lnTo>
                  <a:pt x="319" y="92"/>
                </a:lnTo>
                <a:lnTo>
                  <a:pt x="319" y="93"/>
                </a:lnTo>
                <a:lnTo>
                  <a:pt x="320" y="94"/>
                </a:lnTo>
                <a:lnTo>
                  <a:pt x="320" y="95"/>
                </a:lnTo>
                <a:lnTo>
                  <a:pt x="321" y="95"/>
                </a:lnTo>
                <a:lnTo>
                  <a:pt x="322" y="96"/>
                </a:lnTo>
                <a:lnTo>
                  <a:pt x="322" y="99"/>
                </a:lnTo>
                <a:lnTo>
                  <a:pt x="322" y="100"/>
                </a:lnTo>
                <a:lnTo>
                  <a:pt x="322" y="101"/>
                </a:lnTo>
                <a:lnTo>
                  <a:pt x="323" y="102"/>
                </a:lnTo>
                <a:lnTo>
                  <a:pt x="323" y="103"/>
                </a:lnTo>
                <a:lnTo>
                  <a:pt x="324" y="104"/>
                </a:lnTo>
                <a:lnTo>
                  <a:pt x="326" y="104"/>
                </a:lnTo>
                <a:lnTo>
                  <a:pt x="327" y="106"/>
                </a:lnTo>
                <a:lnTo>
                  <a:pt x="327" y="108"/>
                </a:lnTo>
                <a:lnTo>
                  <a:pt x="328" y="109"/>
                </a:lnTo>
                <a:lnTo>
                  <a:pt x="329" y="110"/>
                </a:lnTo>
                <a:lnTo>
                  <a:pt x="328" y="112"/>
                </a:lnTo>
                <a:lnTo>
                  <a:pt x="329" y="115"/>
                </a:lnTo>
                <a:lnTo>
                  <a:pt x="329" y="116"/>
                </a:lnTo>
                <a:lnTo>
                  <a:pt x="330" y="118"/>
                </a:lnTo>
                <a:lnTo>
                  <a:pt x="331" y="122"/>
                </a:lnTo>
                <a:lnTo>
                  <a:pt x="331" y="123"/>
                </a:lnTo>
                <a:lnTo>
                  <a:pt x="331" y="124"/>
                </a:lnTo>
                <a:lnTo>
                  <a:pt x="331" y="125"/>
                </a:lnTo>
                <a:lnTo>
                  <a:pt x="334" y="128"/>
                </a:lnTo>
                <a:lnTo>
                  <a:pt x="335" y="128"/>
                </a:lnTo>
                <a:lnTo>
                  <a:pt x="336" y="128"/>
                </a:lnTo>
                <a:lnTo>
                  <a:pt x="336" y="129"/>
                </a:lnTo>
                <a:lnTo>
                  <a:pt x="335" y="130"/>
                </a:lnTo>
                <a:lnTo>
                  <a:pt x="334" y="130"/>
                </a:lnTo>
                <a:lnTo>
                  <a:pt x="331" y="130"/>
                </a:lnTo>
                <a:lnTo>
                  <a:pt x="330" y="131"/>
                </a:lnTo>
                <a:lnTo>
                  <a:pt x="329" y="132"/>
                </a:lnTo>
                <a:lnTo>
                  <a:pt x="329" y="133"/>
                </a:lnTo>
                <a:lnTo>
                  <a:pt x="328" y="133"/>
                </a:lnTo>
                <a:lnTo>
                  <a:pt x="327" y="133"/>
                </a:lnTo>
                <a:lnTo>
                  <a:pt x="327" y="136"/>
                </a:lnTo>
                <a:lnTo>
                  <a:pt x="327" y="137"/>
                </a:lnTo>
                <a:lnTo>
                  <a:pt x="327" y="139"/>
                </a:lnTo>
                <a:lnTo>
                  <a:pt x="327" y="140"/>
                </a:lnTo>
                <a:lnTo>
                  <a:pt x="328" y="142"/>
                </a:lnTo>
                <a:lnTo>
                  <a:pt x="329" y="144"/>
                </a:lnTo>
                <a:lnTo>
                  <a:pt x="329" y="146"/>
                </a:lnTo>
                <a:lnTo>
                  <a:pt x="329" y="147"/>
                </a:lnTo>
                <a:lnTo>
                  <a:pt x="329" y="148"/>
                </a:lnTo>
                <a:lnTo>
                  <a:pt x="328" y="148"/>
                </a:lnTo>
                <a:lnTo>
                  <a:pt x="328" y="150"/>
                </a:lnTo>
                <a:lnTo>
                  <a:pt x="329" y="151"/>
                </a:lnTo>
                <a:lnTo>
                  <a:pt x="328" y="152"/>
                </a:lnTo>
                <a:lnTo>
                  <a:pt x="327" y="152"/>
                </a:lnTo>
                <a:lnTo>
                  <a:pt x="326" y="153"/>
                </a:lnTo>
                <a:lnTo>
                  <a:pt x="324" y="153"/>
                </a:lnTo>
                <a:lnTo>
                  <a:pt x="324" y="154"/>
                </a:lnTo>
                <a:lnTo>
                  <a:pt x="323" y="157"/>
                </a:lnTo>
                <a:lnTo>
                  <a:pt x="322" y="157"/>
                </a:lnTo>
                <a:lnTo>
                  <a:pt x="321" y="158"/>
                </a:lnTo>
                <a:lnTo>
                  <a:pt x="321" y="159"/>
                </a:lnTo>
                <a:lnTo>
                  <a:pt x="321" y="160"/>
                </a:lnTo>
                <a:lnTo>
                  <a:pt x="321" y="161"/>
                </a:lnTo>
                <a:lnTo>
                  <a:pt x="321" y="162"/>
                </a:lnTo>
                <a:lnTo>
                  <a:pt x="321" y="164"/>
                </a:lnTo>
                <a:lnTo>
                  <a:pt x="323" y="166"/>
                </a:lnTo>
                <a:lnTo>
                  <a:pt x="324" y="167"/>
                </a:lnTo>
                <a:lnTo>
                  <a:pt x="324" y="168"/>
                </a:lnTo>
                <a:lnTo>
                  <a:pt x="324" y="169"/>
                </a:lnTo>
                <a:lnTo>
                  <a:pt x="324" y="171"/>
                </a:lnTo>
                <a:lnTo>
                  <a:pt x="323" y="172"/>
                </a:lnTo>
                <a:lnTo>
                  <a:pt x="322" y="173"/>
                </a:lnTo>
                <a:lnTo>
                  <a:pt x="322" y="174"/>
                </a:lnTo>
                <a:lnTo>
                  <a:pt x="321" y="174"/>
                </a:lnTo>
                <a:lnTo>
                  <a:pt x="320" y="174"/>
                </a:lnTo>
                <a:lnTo>
                  <a:pt x="317" y="174"/>
                </a:lnTo>
                <a:lnTo>
                  <a:pt x="316" y="174"/>
                </a:lnTo>
                <a:lnTo>
                  <a:pt x="316" y="175"/>
                </a:lnTo>
                <a:lnTo>
                  <a:pt x="316" y="178"/>
                </a:lnTo>
                <a:lnTo>
                  <a:pt x="315" y="180"/>
                </a:lnTo>
                <a:lnTo>
                  <a:pt x="315" y="181"/>
                </a:lnTo>
                <a:lnTo>
                  <a:pt x="313" y="181"/>
                </a:lnTo>
                <a:lnTo>
                  <a:pt x="312" y="181"/>
                </a:lnTo>
                <a:lnTo>
                  <a:pt x="310" y="182"/>
                </a:lnTo>
                <a:lnTo>
                  <a:pt x="308" y="183"/>
                </a:lnTo>
                <a:lnTo>
                  <a:pt x="307" y="185"/>
                </a:lnTo>
                <a:lnTo>
                  <a:pt x="306" y="186"/>
                </a:lnTo>
                <a:lnTo>
                  <a:pt x="306" y="187"/>
                </a:lnTo>
                <a:lnTo>
                  <a:pt x="305" y="188"/>
                </a:lnTo>
                <a:lnTo>
                  <a:pt x="305" y="189"/>
                </a:lnTo>
                <a:lnTo>
                  <a:pt x="305" y="190"/>
                </a:lnTo>
                <a:lnTo>
                  <a:pt x="306" y="191"/>
                </a:lnTo>
                <a:lnTo>
                  <a:pt x="306" y="193"/>
                </a:lnTo>
                <a:lnTo>
                  <a:pt x="308" y="194"/>
                </a:lnTo>
                <a:lnTo>
                  <a:pt x="309" y="195"/>
                </a:lnTo>
                <a:lnTo>
                  <a:pt x="309" y="196"/>
                </a:lnTo>
                <a:lnTo>
                  <a:pt x="309" y="197"/>
                </a:lnTo>
                <a:lnTo>
                  <a:pt x="308" y="197"/>
                </a:lnTo>
                <a:lnTo>
                  <a:pt x="307" y="198"/>
                </a:lnTo>
                <a:lnTo>
                  <a:pt x="306" y="198"/>
                </a:lnTo>
                <a:lnTo>
                  <a:pt x="305" y="198"/>
                </a:lnTo>
                <a:lnTo>
                  <a:pt x="305" y="200"/>
                </a:lnTo>
                <a:lnTo>
                  <a:pt x="303" y="200"/>
                </a:lnTo>
                <a:lnTo>
                  <a:pt x="303" y="201"/>
                </a:lnTo>
                <a:lnTo>
                  <a:pt x="303" y="202"/>
                </a:lnTo>
                <a:lnTo>
                  <a:pt x="305" y="203"/>
                </a:lnTo>
                <a:lnTo>
                  <a:pt x="305" y="204"/>
                </a:lnTo>
                <a:lnTo>
                  <a:pt x="302" y="204"/>
                </a:lnTo>
                <a:lnTo>
                  <a:pt x="301" y="205"/>
                </a:lnTo>
                <a:lnTo>
                  <a:pt x="301" y="207"/>
                </a:lnTo>
                <a:lnTo>
                  <a:pt x="302" y="207"/>
                </a:lnTo>
                <a:lnTo>
                  <a:pt x="302" y="208"/>
                </a:lnTo>
                <a:lnTo>
                  <a:pt x="301" y="208"/>
                </a:lnTo>
                <a:lnTo>
                  <a:pt x="301" y="210"/>
                </a:lnTo>
                <a:lnTo>
                  <a:pt x="300" y="210"/>
                </a:lnTo>
                <a:lnTo>
                  <a:pt x="299" y="210"/>
                </a:lnTo>
                <a:lnTo>
                  <a:pt x="299" y="211"/>
                </a:lnTo>
                <a:lnTo>
                  <a:pt x="298" y="212"/>
                </a:lnTo>
                <a:lnTo>
                  <a:pt x="299" y="214"/>
                </a:lnTo>
                <a:lnTo>
                  <a:pt x="298" y="214"/>
                </a:lnTo>
                <a:lnTo>
                  <a:pt x="297" y="214"/>
                </a:lnTo>
                <a:lnTo>
                  <a:pt x="294" y="216"/>
                </a:lnTo>
                <a:lnTo>
                  <a:pt x="294" y="217"/>
                </a:lnTo>
                <a:lnTo>
                  <a:pt x="293" y="218"/>
                </a:lnTo>
                <a:lnTo>
                  <a:pt x="293" y="217"/>
                </a:lnTo>
                <a:lnTo>
                  <a:pt x="291" y="218"/>
                </a:lnTo>
                <a:lnTo>
                  <a:pt x="291" y="219"/>
                </a:lnTo>
                <a:lnTo>
                  <a:pt x="288" y="219"/>
                </a:lnTo>
                <a:lnTo>
                  <a:pt x="288" y="221"/>
                </a:lnTo>
                <a:lnTo>
                  <a:pt x="287" y="219"/>
                </a:lnTo>
                <a:lnTo>
                  <a:pt x="286" y="219"/>
                </a:lnTo>
                <a:lnTo>
                  <a:pt x="285" y="221"/>
                </a:lnTo>
                <a:lnTo>
                  <a:pt x="284" y="222"/>
                </a:lnTo>
                <a:lnTo>
                  <a:pt x="281" y="225"/>
                </a:lnTo>
                <a:lnTo>
                  <a:pt x="280" y="226"/>
                </a:lnTo>
                <a:lnTo>
                  <a:pt x="280" y="227"/>
                </a:lnTo>
                <a:lnTo>
                  <a:pt x="281" y="229"/>
                </a:lnTo>
                <a:lnTo>
                  <a:pt x="281" y="230"/>
                </a:lnTo>
                <a:lnTo>
                  <a:pt x="283" y="231"/>
                </a:lnTo>
                <a:lnTo>
                  <a:pt x="281" y="232"/>
                </a:lnTo>
                <a:lnTo>
                  <a:pt x="283" y="233"/>
                </a:lnTo>
                <a:lnTo>
                  <a:pt x="281" y="233"/>
                </a:lnTo>
                <a:lnTo>
                  <a:pt x="281" y="234"/>
                </a:lnTo>
                <a:lnTo>
                  <a:pt x="281" y="236"/>
                </a:lnTo>
                <a:lnTo>
                  <a:pt x="281" y="237"/>
                </a:lnTo>
                <a:lnTo>
                  <a:pt x="281" y="236"/>
                </a:lnTo>
                <a:lnTo>
                  <a:pt x="280" y="236"/>
                </a:lnTo>
                <a:lnTo>
                  <a:pt x="280" y="237"/>
                </a:lnTo>
                <a:lnTo>
                  <a:pt x="280" y="238"/>
                </a:lnTo>
                <a:lnTo>
                  <a:pt x="279" y="238"/>
                </a:lnTo>
                <a:lnTo>
                  <a:pt x="278" y="237"/>
                </a:lnTo>
                <a:lnTo>
                  <a:pt x="278" y="238"/>
                </a:lnTo>
                <a:lnTo>
                  <a:pt x="277" y="238"/>
                </a:lnTo>
                <a:lnTo>
                  <a:pt x="276" y="238"/>
                </a:lnTo>
                <a:lnTo>
                  <a:pt x="276" y="239"/>
                </a:lnTo>
                <a:lnTo>
                  <a:pt x="276" y="240"/>
                </a:lnTo>
                <a:lnTo>
                  <a:pt x="277" y="240"/>
                </a:lnTo>
                <a:lnTo>
                  <a:pt x="276" y="240"/>
                </a:lnTo>
                <a:lnTo>
                  <a:pt x="274" y="241"/>
                </a:lnTo>
                <a:lnTo>
                  <a:pt x="274" y="243"/>
                </a:lnTo>
                <a:lnTo>
                  <a:pt x="273" y="241"/>
                </a:lnTo>
                <a:lnTo>
                  <a:pt x="272" y="241"/>
                </a:lnTo>
                <a:lnTo>
                  <a:pt x="271" y="243"/>
                </a:lnTo>
                <a:lnTo>
                  <a:pt x="269" y="241"/>
                </a:lnTo>
                <a:lnTo>
                  <a:pt x="269" y="243"/>
                </a:lnTo>
                <a:lnTo>
                  <a:pt x="267" y="243"/>
                </a:lnTo>
                <a:lnTo>
                  <a:pt x="267" y="245"/>
                </a:lnTo>
                <a:lnTo>
                  <a:pt x="267" y="247"/>
                </a:lnTo>
                <a:lnTo>
                  <a:pt x="266" y="247"/>
                </a:lnTo>
                <a:lnTo>
                  <a:pt x="265" y="247"/>
                </a:lnTo>
                <a:lnTo>
                  <a:pt x="264" y="248"/>
                </a:lnTo>
                <a:lnTo>
                  <a:pt x="264" y="247"/>
                </a:lnTo>
                <a:lnTo>
                  <a:pt x="263" y="248"/>
                </a:lnTo>
                <a:lnTo>
                  <a:pt x="263" y="250"/>
                </a:lnTo>
                <a:lnTo>
                  <a:pt x="263" y="248"/>
                </a:lnTo>
                <a:lnTo>
                  <a:pt x="262" y="248"/>
                </a:lnTo>
                <a:lnTo>
                  <a:pt x="261" y="248"/>
                </a:lnTo>
                <a:lnTo>
                  <a:pt x="259" y="247"/>
                </a:lnTo>
                <a:lnTo>
                  <a:pt x="256" y="244"/>
                </a:lnTo>
                <a:lnTo>
                  <a:pt x="256" y="243"/>
                </a:lnTo>
                <a:lnTo>
                  <a:pt x="254" y="243"/>
                </a:lnTo>
                <a:lnTo>
                  <a:pt x="252" y="243"/>
                </a:lnTo>
                <a:lnTo>
                  <a:pt x="251" y="243"/>
                </a:lnTo>
                <a:lnTo>
                  <a:pt x="250" y="243"/>
                </a:lnTo>
                <a:lnTo>
                  <a:pt x="249" y="243"/>
                </a:lnTo>
                <a:lnTo>
                  <a:pt x="247" y="244"/>
                </a:lnTo>
                <a:lnTo>
                  <a:pt x="247" y="245"/>
                </a:lnTo>
                <a:lnTo>
                  <a:pt x="247" y="246"/>
                </a:lnTo>
                <a:lnTo>
                  <a:pt x="245" y="248"/>
                </a:lnTo>
                <a:lnTo>
                  <a:pt x="244" y="250"/>
                </a:lnTo>
                <a:lnTo>
                  <a:pt x="244" y="251"/>
                </a:lnTo>
                <a:lnTo>
                  <a:pt x="243" y="252"/>
                </a:lnTo>
                <a:lnTo>
                  <a:pt x="242" y="252"/>
                </a:lnTo>
                <a:lnTo>
                  <a:pt x="242" y="253"/>
                </a:lnTo>
                <a:lnTo>
                  <a:pt x="242" y="254"/>
                </a:lnTo>
                <a:lnTo>
                  <a:pt x="241" y="254"/>
                </a:lnTo>
                <a:lnTo>
                  <a:pt x="240" y="253"/>
                </a:lnTo>
                <a:lnTo>
                  <a:pt x="238" y="253"/>
                </a:lnTo>
                <a:lnTo>
                  <a:pt x="238" y="252"/>
                </a:lnTo>
                <a:lnTo>
                  <a:pt x="237" y="252"/>
                </a:lnTo>
                <a:lnTo>
                  <a:pt x="233" y="255"/>
                </a:lnTo>
                <a:lnTo>
                  <a:pt x="231" y="257"/>
                </a:lnTo>
                <a:lnTo>
                  <a:pt x="229" y="258"/>
                </a:lnTo>
                <a:lnTo>
                  <a:pt x="228" y="258"/>
                </a:lnTo>
                <a:lnTo>
                  <a:pt x="227" y="258"/>
                </a:lnTo>
                <a:lnTo>
                  <a:pt x="226" y="258"/>
                </a:lnTo>
                <a:lnTo>
                  <a:pt x="226" y="255"/>
                </a:lnTo>
                <a:lnTo>
                  <a:pt x="227" y="254"/>
                </a:lnTo>
                <a:lnTo>
                  <a:pt x="226" y="252"/>
                </a:lnTo>
                <a:lnTo>
                  <a:pt x="227" y="251"/>
                </a:lnTo>
                <a:lnTo>
                  <a:pt x="226" y="250"/>
                </a:lnTo>
                <a:lnTo>
                  <a:pt x="226" y="248"/>
                </a:lnTo>
                <a:lnTo>
                  <a:pt x="226" y="247"/>
                </a:lnTo>
                <a:lnTo>
                  <a:pt x="225" y="246"/>
                </a:lnTo>
                <a:lnTo>
                  <a:pt x="221" y="243"/>
                </a:lnTo>
                <a:lnTo>
                  <a:pt x="220" y="243"/>
                </a:lnTo>
                <a:lnTo>
                  <a:pt x="218" y="241"/>
                </a:lnTo>
                <a:lnTo>
                  <a:pt x="218" y="240"/>
                </a:lnTo>
                <a:lnTo>
                  <a:pt x="219" y="240"/>
                </a:lnTo>
                <a:lnTo>
                  <a:pt x="220" y="240"/>
                </a:lnTo>
                <a:lnTo>
                  <a:pt x="218" y="239"/>
                </a:lnTo>
                <a:lnTo>
                  <a:pt x="219" y="236"/>
                </a:lnTo>
                <a:lnTo>
                  <a:pt x="219" y="234"/>
                </a:lnTo>
                <a:lnTo>
                  <a:pt x="218" y="236"/>
                </a:lnTo>
                <a:lnTo>
                  <a:pt x="218" y="238"/>
                </a:lnTo>
                <a:lnTo>
                  <a:pt x="216" y="239"/>
                </a:lnTo>
                <a:lnTo>
                  <a:pt x="215" y="239"/>
                </a:lnTo>
                <a:lnTo>
                  <a:pt x="215" y="238"/>
                </a:lnTo>
                <a:lnTo>
                  <a:pt x="214" y="238"/>
                </a:lnTo>
                <a:lnTo>
                  <a:pt x="213" y="238"/>
                </a:lnTo>
                <a:lnTo>
                  <a:pt x="211" y="240"/>
                </a:lnTo>
                <a:lnTo>
                  <a:pt x="209" y="240"/>
                </a:lnTo>
                <a:lnTo>
                  <a:pt x="208" y="241"/>
                </a:lnTo>
                <a:lnTo>
                  <a:pt x="208" y="243"/>
                </a:lnTo>
                <a:lnTo>
                  <a:pt x="207" y="243"/>
                </a:lnTo>
                <a:lnTo>
                  <a:pt x="206" y="244"/>
                </a:lnTo>
                <a:lnTo>
                  <a:pt x="202" y="248"/>
                </a:lnTo>
                <a:lnTo>
                  <a:pt x="202" y="250"/>
                </a:lnTo>
                <a:lnTo>
                  <a:pt x="201" y="251"/>
                </a:lnTo>
                <a:lnTo>
                  <a:pt x="200" y="252"/>
                </a:lnTo>
                <a:lnTo>
                  <a:pt x="199" y="252"/>
                </a:lnTo>
                <a:lnTo>
                  <a:pt x="198" y="253"/>
                </a:lnTo>
                <a:lnTo>
                  <a:pt x="197" y="252"/>
                </a:lnTo>
                <a:lnTo>
                  <a:pt x="195" y="254"/>
                </a:lnTo>
                <a:lnTo>
                  <a:pt x="195" y="255"/>
                </a:lnTo>
                <a:lnTo>
                  <a:pt x="194" y="257"/>
                </a:lnTo>
                <a:lnTo>
                  <a:pt x="193" y="255"/>
                </a:lnTo>
                <a:lnTo>
                  <a:pt x="191" y="255"/>
                </a:lnTo>
                <a:lnTo>
                  <a:pt x="188" y="257"/>
                </a:lnTo>
                <a:lnTo>
                  <a:pt x="187" y="255"/>
                </a:lnTo>
                <a:lnTo>
                  <a:pt x="186" y="254"/>
                </a:lnTo>
                <a:lnTo>
                  <a:pt x="186" y="253"/>
                </a:lnTo>
                <a:lnTo>
                  <a:pt x="185" y="253"/>
                </a:lnTo>
                <a:lnTo>
                  <a:pt x="184" y="253"/>
                </a:lnTo>
                <a:lnTo>
                  <a:pt x="183" y="252"/>
                </a:lnTo>
                <a:lnTo>
                  <a:pt x="183" y="253"/>
                </a:lnTo>
                <a:lnTo>
                  <a:pt x="182" y="253"/>
                </a:lnTo>
                <a:lnTo>
                  <a:pt x="182" y="251"/>
                </a:lnTo>
                <a:lnTo>
                  <a:pt x="182" y="250"/>
                </a:lnTo>
                <a:lnTo>
                  <a:pt x="182" y="248"/>
                </a:lnTo>
                <a:lnTo>
                  <a:pt x="180" y="247"/>
                </a:lnTo>
                <a:lnTo>
                  <a:pt x="179" y="247"/>
                </a:lnTo>
                <a:lnTo>
                  <a:pt x="178" y="240"/>
                </a:lnTo>
                <a:lnTo>
                  <a:pt x="177" y="238"/>
                </a:lnTo>
                <a:lnTo>
                  <a:pt x="177" y="237"/>
                </a:lnTo>
                <a:lnTo>
                  <a:pt x="176" y="236"/>
                </a:lnTo>
                <a:lnTo>
                  <a:pt x="176" y="234"/>
                </a:lnTo>
                <a:lnTo>
                  <a:pt x="176" y="233"/>
                </a:lnTo>
                <a:lnTo>
                  <a:pt x="173" y="233"/>
                </a:lnTo>
                <a:lnTo>
                  <a:pt x="172" y="233"/>
                </a:lnTo>
                <a:lnTo>
                  <a:pt x="170" y="234"/>
                </a:lnTo>
                <a:lnTo>
                  <a:pt x="166" y="234"/>
                </a:lnTo>
                <a:lnTo>
                  <a:pt x="165" y="236"/>
                </a:lnTo>
                <a:lnTo>
                  <a:pt x="163" y="236"/>
                </a:lnTo>
                <a:lnTo>
                  <a:pt x="161" y="237"/>
                </a:lnTo>
                <a:lnTo>
                  <a:pt x="159" y="236"/>
                </a:lnTo>
                <a:lnTo>
                  <a:pt x="157" y="234"/>
                </a:lnTo>
                <a:lnTo>
                  <a:pt x="157" y="233"/>
                </a:lnTo>
                <a:lnTo>
                  <a:pt x="156" y="230"/>
                </a:lnTo>
                <a:lnTo>
                  <a:pt x="156" y="229"/>
                </a:lnTo>
                <a:lnTo>
                  <a:pt x="156" y="227"/>
                </a:lnTo>
                <a:lnTo>
                  <a:pt x="155" y="226"/>
                </a:lnTo>
                <a:lnTo>
                  <a:pt x="154" y="224"/>
                </a:lnTo>
                <a:lnTo>
                  <a:pt x="152" y="223"/>
                </a:lnTo>
                <a:lnTo>
                  <a:pt x="151" y="222"/>
                </a:lnTo>
                <a:lnTo>
                  <a:pt x="150" y="222"/>
                </a:lnTo>
                <a:lnTo>
                  <a:pt x="149" y="222"/>
                </a:lnTo>
                <a:lnTo>
                  <a:pt x="148" y="222"/>
                </a:lnTo>
                <a:lnTo>
                  <a:pt x="146" y="223"/>
                </a:lnTo>
                <a:lnTo>
                  <a:pt x="144" y="224"/>
                </a:lnTo>
                <a:lnTo>
                  <a:pt x="143" y="227"/>
                </a:lnTo>
                <a:lnTo>
                  <a:pt x="142" y="227"/>
                </a:lnTo>
                <a:lnTo>
                  <a:pt x="140" y="230"/>
                </a:lnTo>
                <a:lnTo>
                  <a:pt x="136" y="232"/>
                </a:lnTo>
                <a:lnTo>
                  <a:pt x="135" y="232"/>
                </a:lnTo>
                <a:lnTo>
                  <a:pt x="134" y="233"/>
                </a:lnTo>
                <a:lnTo>
                  <a:pt x="133" y="233"/>
                </a:lnTo>
                <a:lnTo>
                  <a:pt x="132" y="232"/>
                </a:lnTo>
                <a:lnTo>
                  <a:pt x="129" y="232"/>
                </a:lnTo>
                <a:lnTo>
                  <a:pt x="127" y="232"/>
                </a:lnTo>
                <a:lnTo>
                  <a:pt x="127" y="231"/>
                </a:lnTo>
                <a:lnTo>
                  <a:pt x="126" y="231"/>
                </a:lnTo>
                <a:lnTo>
                  <a:pt x="126" y="230"/>
                </a:lnTo>
                <a:lnTo>
                  <a:pt x="125" y="225"/>
                </a:lnTo>
                <a:lnTo>
                  <a:pt x="125" y="224"/>
                </a:lnTo>
                <a:lnTo>
                  <a:pt x="123" y="224"/>
                </a:lnTo>
                <a:lnTo>
                  <a:pt x="122" y="224"/>
                </a:lnTo>
                <a:lnTo>
                  <a:pt x="121" y="224"/>
                </a:lnTo>
                <a:lnTo>
                  <a:pt x="119" y="224"/>
                </a:lnTo>
                <a:lnTo>
                  <a:pt x="116" y="224"/>
                </a:lnTo>
                <a:lnTo>
                  <a:pt x="115" y="224"/>
                </a:lnTo>
                <a:lnTo>
                  <a:pt x="114" y="224"/>
                </a:lnTo>
                <a:lnTo>
                  <a:pt x="113" y="224"/>
                </a:lnTo>
                <a:lnTo>
                  <a:pt x="112" y="224"/>
                </a:lnTo>
                <a:lnTo>
                  <a:pt x="111" y="222"/>
                </a:lnTo>
                <a:lnTo>
                  <a:pt x="110" y="222"/>
                </a:lnTo>
                <a:lnTo>
                  <a:pt x="108" y="221"/>
                </a:lnTo>
                <a:lnTo>
                  <a:pt x="107" y="219"/>
                </a:lnTo>
                <a:lnTo>
                  <a:pt x="107" y="218"/>
                </a:lnTo>
                <a:lnTo>
                  <a:pt x="106" y="218"/>
                </a:lnTo>
                <a:lnTo>
                  <a:pt x="106" y="219"/>
                </a:lnTo>
                <a:lnTo>
                  <a:pt x="105" y="221"/>
                </a:lnTo>
                <a:lnTo>
                  <a:pt x="103" y="219"/>
                </a:lnTo>
                <a:lnTo>
                  <a:pt x="99" y="219"/>
                </a:lnTo>
                <a:lnTo>
                  <a:pt x="98" y="219"/>
                </a:lnTo>
                <a:lnTo>
                  <a:pt x="98" y="218"/>
                </a:lnTo>
                <a:lnTo>
                  <a:pt x="99" y="217"/>
                </a:lnTo>
                <a:lnTo>
                  <a:pt x="99" y="215"/>
                </a:lnTo>
                <a:lnTo>
                  <a:pt x="99" y="214"/>
                </a:lnTo>
                <a:lnTo>
                  <a:pt x="99" y="212"/>
                </a:lnTo>
                <a:lnTo>
                  <a:pt x="100" y="211"/>
                </a:lnTo>
                <a:lnTo>
                  <a:pt x="100" y="209"/>
                </a:lnTo>
                <a:lnTo>
                  <a:pt x="99" y="209"/>
                </a:lnTo>
                <a:lnTo>
                  <a:pt x="100" y="210"/>
                </a:lnTo>
                <a:lnTo>
                  <a:pt x="100" y="211"/>
                </a:lnTo>
                <a:lnTo>
                  <a:pt x="99" y="211"/>
                </a:lnTo>
                <a:lnTo>
                  <a:pt x="99" y="214"/>
                </a:lnTo>
                <a:lnTo>
                  <a:pt x="98" y="215"/>
                </a:lnTo>
                <a:lnTo>
                  <a:pt x="98" y="217"/>
                </a:lnTo>
                <a:lnTo>
                  <a:pt x="97" y="218"/>
                </a:lnTo>
                <a:lnTo>
                  <a:pt x="98" y="218"/>
                </a:lnTo>
                <a:lnTo>
                  <a:pt x="98" y="219"/>
                </a:lnTo>
                <a:lnTo>
                  <a:pt x="98" y="221"/>
                </a:lnTo>
                <a:lnTo>
                  <a:pt x="97" y="223"/>
                </a:lnTo>
                <a:lnTo>
                  <a:pt x="96" y="224"/>
                </a:lnTo>
                <a:lnTo>
                  <a:pt x="93" y="227"/>
                </a:lnTo>
                <a:lnTo>
                  <a:pt x="93" y="230"/>
                </a:lnTo>
                <a:lnTo>
                  <a:pt x="93" y="231"/>
                </a:lnTo>
                <a:lnTo>
                  <a:pt x="92" y="232"/>
                </a:lnTo>
                <a:lnTo>
                  <a:pt x="91" y="233"/>
                </a:lnTo>
                <a:lnTo>
                  <a:pt x="89" y="234"/>
                </a:lnTo>
                <a:lnTo>
                  <a:pt x="86" y="238"/>
                </a:lnTo>
                <a:lnTo>
                  <a:pt x="83" y="239"/>
                </a:lnTo>
                <a:lnTo>
                  <a:pt x="82" y="239"/>
                </a:lnTo>
                <a:lnTo>
                  <a:pt x="80" y="238"/>
                </a:lnTo>
                <a:lnTo>
                  <a:pt x="79" y="237"/>
                </a:lnTo>
                <a:lnTo>
                  <a:pt x="80" y="236"/>
                </a:lnTo>
                <a:lnTo>
                  <a:pt x="83" y="231"/>
                </a:lnTo>
                <a:lnTo>
                  <a:pt x="83" y="230"/>
                </a:lnTo>
                <a:lnTo>
                  <a:pt x="84" y="230"/>
                </a:lnTo>
                <a:lnTo>
                  <a:pt x="84" y="226"/>
                </a:lnTo>
                <a:lnTo>
                  <a:pt x="84" y="225"/>
                </a:lnTo>
                <a:lnTo>
                  <a:pt x="84" y="224"/>
                </a:lnTo>
                <a:lnTo>
                  <a:pt x="85" y="222"/>
                </a:lnTo>
                <a:lnTo>
                  <a:pt x="84" y="221"/>
                </a:lnTo>
                <a:lnTo>
                  <a:pt x="83" y="219"/>
                </a:lnTo>
                <a:lnTo>
                  <a:pt x="83" y="218"/>
                </a:lnTo>
                <a:lnTo>
                  <a:pt x="79" y="216"/>
                </a:lnTo>
                <a:lnTo>
                  <a:pt x="79" y="215"/>
                </a:lnTo>
                <a:lnTo>
                  <a:pt x="77" y="214"/>
                </a:lnTo>
                <a:lnTo>
                  <a:pt x="76" y="214"/>
                </a:lnTo>
                <a:lnTo>
                  <a:pt x="72" y="214"/>
                </a:lnTo>
                <a:lnTo>
                  <a:pt x="69" y="215"/>
                </a:lnTo>
                <a:lnTo>
                  <a:pt x="68" y="215"/>
                </a:lnTo>
                <a:lnTo>
                  <a:pt x="67" y="216"/>
                </a:lnTo>
                <a:lnTo>
                  <a:pt x="64" y="217"/>
                </a:lnTo>
                <a:lnTo>
                  <a:pt x="63" y="217"/>
                </a:lnTo>
                <a:lnTo>
                  <a:pt x="62" y="218"/>
                </a:lnTo>
                <a:lnTo>
                  <a:pt x="61" y="218"/>
                </a:lnTo>
                <a:lnTo>
                  <a:pt x="60" y="219"/>
                </a:lnTo>
                <a:lnTo>
                  <a:pt x="60" y="218"/>
                </a:lnTo>
                <a:lnTo>
                  <a:pt x="60" y="217"/>
                </a:lnTo>
                <a:lnTo>
                  <a:pt x="58" y="215"/>
                </a:lnTo>
                <a:lnTo>
                  <a:pt x="56" y="214"/>
                </a:lnTo>
                <a:lnTo>
                  <a:pt x="55" y="212"/>
                </a:lnTo>
                <a:lnTo>
                  <a:pt x="54" y="211"/>
                </a:lnTo>
                <a:lnTo>
                  <a:pt x="53" y="208"/>
                </a:lnTo>
                <a:lnTo>
                  <a:pt x="51" y="204"/>
                </a:lnTo>
                <a:lnTo>
                  <a:pt x="51" y="203"/>
                </a:lnTo>
                <a:lnTo>
                  <a:pt x="50" y="202"/>
                </a:lnTo>
                <a:lnTo>
                  <a:pt x="49" y="201"/>
                </a:lnTo>
                <a:lnTo>
                  <a:pt x="48" y="201"/>
                </a:lnTo>
                <a:lnTo>
                  <a:pt x="48" y="200"/>
                </a:lnTo>
                <a:lnTo>
                  <a:pt x="47" y="197"/>
                </a:lnTo>
                <a:lnTo>
                  <a:pt x="46" y="196"/>
                </a:lnTo>
                <a:lnTo>
                  <a:pt x="47" y="194"/>
                </a:lnTo>
                <a:lnTo>
                  <a:pt x="48" y="191"/>
                </a:lnTo>
                <a:lnTo>
                  <a:pt x="48" y="190"/>
                </a:lnTo>
                <a:lnTo>
                  <a:pt x="49" y="189"/>
                </a:lnTo>
                <a:lnTo>
                  <a:pt x="49" y="187"/>
                </a:lnTo>
                <a:lnTo>
                  <a:pt x="50" y="186"/>
                </a:lnTo>
                <a:lnTo>
                  <a:pt x="49" y="185"/>
                </a:lnTo>
                <a:lnTo>
                  <a:pt x="49" y="182"/>
                </a:lnTo>
                <a:lnTo>
                  <a:pt x="48" y="181"/>
                </a:lnTo>
                <a:lnTo>
                  <a:pt x="47" y="180"/>
                </a:lnTo>
                <a:lnTo>
                  <a:pt x="46" y="179"/>
                </a:lnTo>
                <a:lnTo>
                  <a:pt x="44" y="179"/>
                </a:lnTo>
                <a:lnTo>
                  <a:pt x="42" y="179"/>
                </a:lnTo>
                <a:lnTo>
                  <a:pt x="41" y="178"/>
                </a:lnTo>
                <a:lnTo>
                  <a:pt x="39" y="176"/>
                </a:lnTo>
                <a:lnTo>
                  <a:pt x="38" y="174"/>
                </a:lnTo>
                <a:lnTo>
                  <a:pt x="36" y="174"/>
                </a:lnTo>
                <a:lnTo>
                  <a:pt x="35" y="174"/>
                </a:lnTo>
                <a:lnTo>
                  <a:pt x="34" y="174"/>
                </a:lnTo>
                <a:lnTo>
                  <a:pt x="33" y="174"/>
                </a:lnTo>
                <a:lnTo>
                  <a:pt x="32" y="174"/>
                </a:lnTo>
                <a:lnTo>
                  <a:pt x="31" y="174"/>
                </a:lnTo>
                <a:lnTo>
                  <a:pt x="29" y="172"/>
                </a:lnTo>
                <a:lnTo>
                  <a:pt x="29" y="171"/>
                </a:lnTo>
                <a:lnTo>
                  <a:pt x="27" y="168"/>
                </a:lnTo>
                <a:lnTo>
                  <a:pt x="27" y="167"/>
                </a:lnTo>
                <a:lnTo>
                  <a:pt x="27" y="165"/>
                </a:lnTo>
                <a:lnTo>
                  <a:pt x="26" y="159"/>
                </a:lnTo>
                <a:lnTo>
                  <a:pt x="26" y="157"/>
                </a:lnTo>
                <a:lnTo>
                  <a:pt x="26" y="155"/>
                </a:lnTo>
                <a:lnTo>
                  <a:pt x="25" y="153"/>
                </a:lnTo>
                <a:lnTo>
                  <a:pt x="25" y="152"/>
                </a:lnTo>
                <a:lnTo>
                  <a:pt x="24" y="152"/>
                </a:lnTo>
                <a:lnTo>
                  <a:pt x="24" y="151"/>
                </a:lnTo>
                <a:lnTo>
                  <a:pt x="21" y="151"/>
                </a:lnTo>
                <a:lnTo>
                  <a:pt x="20" y="150"/>
                </a:lnTo>
                <a:lnTo>
                  <a:pt x="18" y="148"/>
                </a:lnTo>
                <a:lnTo>
                  <a:pt x="17" y="147"/>
                </a:lnTo>
                <a:lnTo>
                  <a:pt x="14" y="146"/>
                </a:lnTo>
                <a:lnTo>
                  <a:pt x="13" y="144"/>
                </a:lnTo>
                <a:lnTo>
                  <a:pt x="12" y="143"/>
                </a:lnTo>
                <a:lnTo>
                  <a:pt x="13" y="139"/>
                </a:lnTo>
                <a:lnTo>
                  <a:pt x="13" y="138"/>
                </a:lnTo>
                <a:lnTo>
                  <a:pt x="12" y="135"/>
                </a:lnTo>
                <a:lnTo>
                  <a:pt x="12" y="133"/>
                </a:lnTo>
                <a:lnTo>
                  <a:pt x="12" y="131"/>
                </a:lnTo>
                <a:lnTo>
                  <a:pt x="11" y="129"/>
                </a:lnTo>
                <a:lnTo>
                  <a:pt x="10" y="126"/>
                </a:lnTo>
                <a:lnTo>
                  <a:pt x="10" y="124"/>
                </a:lnTo>
                <a:lnTo>
                  <a:pt x="8" y="123"/>
                </a:lnTo>
                <a:lnTo>
                  <a:pt x="7" y="122"/>
                </a:lnTo>
                <a:lnTo>
                  <a:pt x="7" y="121"/>
                </a:lnTo>
                <a:lnTo>
                  <a:pt x="5" y="121"/>
                </a:lnTo>
                <a:lnTo>
                  <a:pt x="4" y="121"/>
                </a:lnTo>
                <a:lnTo>
                  <a:pt x="4" y="119"/>
                </a:lnTo>
                <a:lnTo>
                  <a:pt x="1" y="118"/>
                </a:lnTo>
                <a:lnTo>
                  <a:pt x="1" y="117"/>
                </a:lnTo>
                <a:lnTo>
                  <a:pt x="0" y="114"/>
                </a:lnTo>
                <a:lnTo>
                  <a:pt x="0" y="112"/>
                </a:lnTo>
                <a:lnTo>
                  <a:pt x="0" y="111"/>
                </a:lnTo>
                <a:lnTo>
                  <a:pt x="1" y="110"/>
                </a:lnTo>
                <a:lnTo>
                  <a:pt x="1" y="109"/>
                </a:lnTo>
                <a:lnTo>
                  <a:pt x="1" y="108"/>
                </a:lnTo>
                <a:lnTo>
                  <a:pt x="3" y="107"/>
                </a:lnTo>
                <a:lnTo>
                  <a:pt x="4" y="104"/>
                </a:lnTo>
                <a:lnTo>
                  <a:pt x="4" y="103"/>
                </a:lnTo>
                <a:lnTo>
                  <a:pt x="4" y="101"/>
                </a:lnTo>
                <a:lnTo>
                  <a:pt x="4" y="100"/>
                </a:lnTo>
                <a:lnTo>
                  <a:pt x="4" y="99"/>
                </a:lnTo>
                <a:lnTo>
                  <a:pt x="3" y="93"/>
                </a:lnTo>
                <a:lnTo>
                  <a:pt x="3" y="92"/>
                </a:lnTo>
                <a:lnTo>
                  <a:pt x="3" y="90"/>
                </a:lnTo>
                <a:lnTo>
                  <a:pt x="3" y="88"/>
                </a:lnTo>
                <a:lnTo>
                  <a:pt x="1" y="88"/>
                </a:lnTo>
                <a:lnTo>
                  <a:pt x="1" y="87"/>
                </a:lnTo>
                <a:lnTo>
                  <a:pt x="0" y="86"/>
                </a:lnTo>
                <a:lnTo>
                  <a:pt x="0" y="85"/>
                </a:lnTo>
                <a:lnTo>
                  <a:pt x="0" y="83"/>
                </a:lnTo>
                <a:lnTo>
                  <a:pt x="1" y="82"/>
                </a:lnTo>
                <a:lnTo>
                  <a:pt x="3" y="79"/>
                </a:lnTo>
                <a:lnTo>
                  <a:pt x="3" y="78"/>
                </a:lnTo>
                <a:lnTo>
                  <a:pt x="4" y="74"/>
                </a:lnTo>
                <a:lnTo>
                  <a:pt x="4" y="70"/>
                </a:lnTo>
                <a:lnTo>
                  <a:pt x="4" y="68"/>
                </a:lnTo>
                <a:lnTo>
                  <a:pt x="5" y="67"/>
                </a:lnTo>
                <a:lnTo>
                  <a:pt x="5" y="66"/>
                </a:lnTo>
                <a:lnTo>
                  <a:pt x="6" y="65"/>
                </a:lnTo>
                <a:lnTo>
                  <a:pt x="6" y="63"/>
                </a:lnTo>
                <a:lnTo>
                  <a:pt x="7" y="63"/>
                </a:lnTo>
                <a:lnTo>
                  <a:pt x="6" y="60"/>
                </a:lnTo>
                <a:lnTo>
                  <a:pt x="6" y="59"/>
                </a:lnTo>
                <a:lnTo>
                  <a:pt x="5" y="58"/>
                </a:lnTo>
                <a:lnTo>
                  <a:pt x="5" y="56"/>
                </a:lnTo>
                <a:lnTo>
                  <a:pt x="5" y="54"/>
                </a:lnTo>
                <a:lnTo>
                  <a:pt x="5" y="53"/>
                </a:lnTo>
                <a:lnTo>
                  <a:pt x="7" y="50"/>
                </a:lnTo>
                <a:lnTo>
                  <a:pt x="12" y="44"/>
                </a:lnTo>
                <a:lnTo>
                  <a:pt x="13" y="43"/>
                </a:lnTo>
                <a:lnTo>
                  <a:pt x="13" y="42"/>
                </a:lnTo>
                <a:lnTo>
                  <a:pt x="14" y="42"/>
                </a:lnTo>
                <a:lnTo>
                  <a:pt x="17" y="40"/>
                </a:lnTo>
                <a:lnTo>
                  <a:pt x="17" y="39"/>
                </a:lnTo>
                <a:lnTo>
                  <a:pt x="19" y="39"/>
                </a:lnTo>
                <a:lnTo>
                  <a:pt x="20" y="38"/>
                </a:lnTo>
                <a:lnTo>
                  <a:pt x="21" y="38"/>
                </a:lnTo>
                <a:lnTo>
                  <a:pt x="22" y="37"/>
                </a:lnTo>
                <a:lnTo>
                  <a:pt x="24" y="36"/>
                </a:lnTo>
                <a:lnTo>
                  <a:pt x="25" y="35"/>
                </a:lnTo>
                <a:lnTo>
                  <a:pt x="27" y="30"/>
                </a:lnTo>
                <a:lnTo>
                  <a:pt x="27" y="29"/>
                </a:lnTo>
                <a:lnTo>
                  <a:pt x="27" y="27"/>
                </a:lnTo>
                <a:lnTo>
                  <a:pt x="26" y="27"/>
                </a:lnTo>
                <a:lnTo>
                  <a:pt x="25" y="25"/>
                </a:lnTo>
                <a:lnTo>
                  <a:pt x="25" y="24"/>
                </a:lnTo>
                <a:lnTo>
                  <a:pt x="26" y="24"/>
                </a:lnTo>
                <a:lnTo>
                  <a:pt x="27" y="24"/>
                </a:lnTo>
                <a:lnTo>
                  <a:pt x="28" y="24"/>
                </a:lnTo>
                <a:lnTo>
                  <a:pt x="32" y="22"/>
                </a:lnTo>
                <a:lnTo>
                  <a:pt x="32" y="21"/>
                </a:lnTo>
                <a:lnTo>
                  <a:pt x="34" y="21"/>
                </a:lnTo>
                <a:lnTo>
                  <a:pt x="35" y="21"/>
                </a:lnTo>
                <a:lnTo>
                  <a:pt x="36" y="21"/>
                </a:lnTo>
                <a:lnTo>
                  <a:pt x="41" y="20"/>
                </a:lnTo>
                <a:lnTo>
                  <a:pt x="42" y="20"/>
                </a:lnTo>
                <a:lnTo>
                  <a:pt x="43" y="18"/>
                </a:lnTo>
                <a:lnTo>
                  <a:pt x="46" y="18"/>
                </a:lnTo>
                <a:lnTo>
                  <a:pt x="48" y="17"/>
                </a:lnTo>
                <a:lnTo>
                  <a:pt x="50" y="16"/>
                </a:lnTo>
                <a:lnTo>
                  <a:pt x="51" y="16"/>
                </a:lnTo>
                <a:lnTo>
                  <a:pt x="53" y="15"/>
                </a:lnTo>
                <a:lnTo>
                  <a:pt x="54" y="15"/>
                </a:lnTo>
                <a:lnTo>
                  <a:pt x="56" y="13"/>
                </a:lnTo>
                <a:lnTo>
                  <a:pt x="57" y="10"/>
                </a:lnTo>
                <a:lnTo>
                  <a:pt x="57" y="8"/>
                </a:lnTo>
                <a:lnTo>
                  <a:pt x="58" y="8"/>
                </a:lnTo>
                <a:lnTo>
                  <a:pt x="60" y="7"/>
                </a:lnTo>
                <a:moveTo>
                  <a:pt x="225" y="261"/>
                </a:moveTo>
                <a:lnTo>
                  <a:pt x="226" y="261"/>
                </a:lnTo>
                <a:lnTo>
                  <a:pt x="225" y="262"/>
                </a:lnTo>
                <a:lnTo>
                  <a:pt x="225" y="261"/>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7"/>
          <p:cNvSpPr>
            <a:spLocks noEditPoints="1"/>
          </p:cNvSpPr>
          <p:nvPr/>
        </p:nvSpPr>
        <p:spPr bwMode="auto">
          <a:xfrm>
            <a:off x="4567238" y="2513013"/>
            <a:ext cx="85725" cy="225425"/>
          </a:xfrm>
          <a:custGeom>
            <a:avLst/>
            <a:gdLst>
              <a:gd name="T0" fmla="*/ 34 w 54"/>
              <a:gd name="T1" fmla="*/ 67 h 142"/>
              <a:gd name="T2" fmla="*/ 35 w 54"/>
              <a:gd name="T3" fmla="*/ 75 h 142"/>
              <a:gd name="T4" fmla="*/ 36 w 54"/>
              <a:gd name="T5" fmla="*/ 70 h 142"/>
              <a:gd name="T6" fmla="*/ 37 w 54"/>
              <a:gd name="T7" fmla="*/ 61 h 142"/>
              <a:gd name="T8" fmla="*/ 38 w 54"/>
              <a:gd name="T9" fmla="*/ 57 h 142"/>
              <a:gd name="T10" fmla="*/ 42 w 54"/>
              <a:gd name="T11" fmla="*/ 50 h 142"/>
              <a:gd name="T12" fmla="*/ 44 w 54"/>
              <a:gd name="T13" fmla="*/ 49 h 142"/>
              <a:gd name="T14" fmla="*/ 42 w 54"/>
              <a:gd name="T15" fmla="*/ 46 h 142"/>
              <a:gd name="T16" fmla="*/ 45 w 54"/>
              <a:gd name="T17" fmla="*/ 44 h 142"/>
              <a:gd name="T18" fmla="*/ 45 w 54"/>
              <a:gd name="T19" fmla="*/ 43 h 142"/>
              <a:gd name="T20" fmla="*/ 40 w 54"/>
              <a:gd name="T21" fmla="*/ 41 h 142"/>
              <a:gd name="T22" fmla="*/ 42 w 54"/>
              <a:gd name="T23" fmla="*/ 40 h 142"/>
              <a:gd name="T24" fmla="*/ 45 w 54"/>
              <a:gd name="T25" fmla="*/ 36 h 142"/>
              <a:gd name="T26" fmla="*/ 48 w 54"/>
              <a:gd name="T27" fmla="*/ 33 h 142"/>
              <a:gd name="T28" fmla="*/ 47 w 54"/>
              <a:gd name="T29" fmla="*/ 28 h 142"/>
              <a:gd name="T30" fmla="*/ 50 w 54"/>
              <a:gd name="T31" fmla="*/ 25 h 142"/>
              <a:gd name="T32" fmla="*/ 45 w 54"/>
              <a:gd name="T33" fmla="*/ 25 h 142"/>
              <a:gd name="T34" fmla="*/ 44 w 54"/>
              <a:gd name="T35" fmla="*/ 28 h 142"/>
              <a:gd name="T36" fmla="*/ 43 w 54"/>
              <a:gd name="T37" fmla="*/ 17 h 142"/>
              <a:gd name="T38" fmla="*/ 38 w 54"/>
              <a:gd name="T39" fmla="*/ 15 h 142"/>
              <a:gd name="T40" fmla="*/ 38 w 54"/>
              <a:gd name="T41" fmla="*/ 14 h 142"/>
              <a:gd name="T42" fmla="*/ 38 w 54"/>
              <a:gd name="T43" fmla="*/ 10 h 142"/>
              <a:gd name="T44" fmla="*/ 36 w 54"/>
              <a:gd name="T45" fmla="*/ 10 h 142"/>
              <a:gd name="T46" fmla="*/ 35 w 54"/>
              <a:gd name="T47" fmla="*/ 12 h 142"/>
              <a:gd name="T48" fmla="*/ 31 w 54"/>
              <a:gd name="T49" fmla="*/ 8 h 142"/>
              <a:gd name="T50" fmla="*/ 34 w 54"/>
              <a:gd name="T51" fmla="*/ 3 h 142"/>
              <a:gd name="T52" fmla="*/ 41 w 54"/>
              <a:gd name="T53" fmla="*/ 6 h 142"/>
              <a:gd name="T54" fmla="*/ 47 w 54"/>
              <a:gd name="T55" fmla="*/ 8 h 142"/>
              <a:gd name="T56" fmla="*/ 52 w 54"/>
              <a:gd name="T57" fmla="*/ 22 h 142"/>
              <a:gd name="T58" fmla="*/ 52 w 54"/>
              <a:gd name="T59" fmla="*/ 40 h 142"/>
              <a:gd name="T60" fmla="*/ 47 w 54"/>
              <a:gd name="T61" fmla="*/ 57 h 142"/>
              <a:gd name="T62" fmla="*/ 43 w 54"/>
              <a:gd name="T63" fmla="*/ 73 h 142"/>
              <a:gd name="T64" fmla="*/ 40 w 54"/>
              <a:gd name="T65" fmla="*/ 97 h 142"/>
              <a:gd name="T66" fmla="*/ 37 w 54"/>
              <a:gd name="T67" fmla="*/ 118 h 142"/>
              <a:gd name="T68" fmla="*/ 34 w 54"/>
              <a:gd name="T69" fmla="*/ 126 h 142"/>
              <a:gd name="T70" fmla="*/ 30 w 54"/>
              <a:gd name="T71" fmla="*/ 130 h 142"/>
              <a:gd name="T72" fmla="*/ 26 w 54"/>
              <a:gd name="T73" fmla="*/ 135 h 142"/>
              <a:gd name="T74" fmla="*/ 12 w 54"/>
              <a:gd name="T75" fmla="*/ 142 h 142"/>
              <a:gd name="T76" fmla="*/ 5 w 54"/>
              <a:gd name="T77" fmla="*/ 134 h 142"/>
              <a:gd name="T78" fmla="*/ 4 w 54"/>
              <a:gd name="T79" fmla="*/ 127 h 142"/>
              <a:gd name="T80" fmla="*/ 0 w 54"/>
              <a:gd name="T81" fmla="*/ 121 h 142"/>
              <a:gd name="T82" fmla="*/ 2 w 54"/>
              <a:gd name="T83" fmla="*/ 114 h 142"/>
              <a:gd name="T84" fmla="*/ 1 w 54"/>
              <a:gd name="T85" fmla="*/ 107 h 142"/>
              <a:gd name="T86" fmla="*/ 6 w 54"/>
              <a:gd name="T87" fmla="*/ 99 h 142"/>
              <a:gd name="T88" fmla="*/ 7 w 54"/>
              <a:gd name="T89" fmla="*/ 86 h 142"/>
              <a:gd name="T90" fmla="*/ 12 w 54"/>
              <a:gd name="T91" fmla="*/ 78 h 142"/>
              <a:gd name="T92" fmla="*/ 14 w 54"/>
              <a:gd name="T93" fmla="*/ 71 h 142"/>
              <a:gd name="T94" fmla="*/ 17 w 54"/>
              <a:gd name="T95" fmla="*/ 65 h 142"/>
              <a:gd name="T96" fmla="*/ 19 w 54"/>
              <a:gd name="T97" fmla="*/ 63 h 142"/>
              <a:gd name="T98" fmla="*/ 19 w 54"/>
              <a:gd name="T99" fmla="*/ 55 h 142"/>
              <a:gd name="T100" fmla="*/ 20 w 54"/>
              <a:gd name="T101" fmla="*/ 48 h 142"/>
              <a:gd name="T102" fmla="*/ 22 w 54"/>
              <a:gd name="T103" fmla="*/ 35 h 142"/>
              <a:gd name="T104" fmla="*/ 26 w 54"/>
              <a:gd name="T105" fmla="*/ 26 h 142"/>
              <a:gd name="T106" fmla="*/ 27 w 54"/>
              <a:gd name="T107" fmla="*/ 27 h 142"/>
              <a:gd name="T108" fmla="*/ 30 w 54"/>
              <a:gd name="T109" fmla="*/ 34 h 142"/>
              <a:gd name="T110" fmla="*/ 29 w 54"/>
              <a:gd name="T111" fmla="*/ 41 h 142"/>
              <a:gd name="T112" fmla="*/ 29 w 54"/>
              <a:gd name="T113" fmla="*/ 48 h 142"/>
              <a:gd name="T114" fmla="*/ 33 w 54"/>
              <a:gd name="T115" fmla="*/ 58 h 142"/>
              <a:gd name="T116" fmla="*/ 42 w 54"/>
              <a:gd name="T117" fmla="*/ 44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4" h="142">
                <a:moveTo>
                  <a:pt x="34" y="60"/>
                </a:moveTo>
                <a:lnTo>
                  <a:pt x="34" y="61"/>
                </a:lnTo>
                <a:lnTo>
                  <a:pt x="34" y="63"/>
                </a:lnTo>
                <a:lnTo>
                  <a:pt x="34" y="64"/>
                </a:lnTo>
                <a:lnTo>
                  <a:pt x="34" y="64"/>
                </a:lnTo>
                <a:lnTo>
                  <a:pt x="34" y="65"/>
                </a:lnTo>
                <a:lnTo>
                  <a:pt x="34" y="67"/>
                </a:lnTo>
                <a:lnTo>
                  <a:pt x="34" y="68"/>
                </a:lnTo>
                <a:lnTo>
                  <a:pt x="35" y="69"/>
                </a:lnTo>
                <a:lnTo>
                  <a:pt x="35" y="69"/>
                </a:lnTo>
                <a:lnTo>
                  <a:pt x="35" y="70"/>
                </a:lnTo>
                <a:lnTo>
                  <a:pt x="35" y="70"/>
                </a:lnTo>
                <a:lnTo>
                  <a:pt x="35" y="75"/>
                </a:lnTo>
                <a:lnTo>
                  <a:pt x="35" y="75"/>
                </a:lnTo>
                <a:lnTo>
                  <a:pt x="35" y="75"/>
                </a:lnTo>
                <a:lnTo>
                  <a:pt x="36" y="75"/>
                </a:lnTo>
                <a:lnTo>
                  <a:pt x="36" y="75"/>
                </a:lnTo>
                <a:lnTo>
                  <a:pt x="36" y="73"/>
                </a:lnTo>
                <a:lnTo>
                  <a:pt x="35" y="72"/>
                </a:lnTo>
                <a:lnTo>
                  <a:pt x="35" y="71"/>
                </a:lnTo>
                <a:lnTo>
                  <a:pt x="36" y="70"/>
                </a:lnTo>
                <a:lnTo>
                  <a:pt x="36" y="69"/>
                </a:lnTo>
                <a:lnTo>
                  <a:pt x="35" y="65"/>
                </a:lnTo>
                <a:lnTo>
                  <a:pt x="35" y="64"/>
                </a:lnTo>
                <a:lnTo>
                  <a:pt x="35" y="63"/>
                </a:lnTo>
                <a:lnTo>
                  <a:pt x="36" y="62"/>
                </a:lnTo>
                <a:lnTo>
                  <a:pt x="36" y="61"/>
                </a:lnTo>
                <a:lnTo>
                  <a:pt x="37" y="61"/>
                </a:lnTo>
                <a:lnTo>
                  <a:pt x="37" y="61"/>
                </a:lnTo>
                <a:lnTo>
                  <a:pt x="37" y="61"/>
                </a:lnTo>
                <a:lnTo>
                  <a:pt x="38" y="61"/>
                </a:lnTo>
                <a:lnTo>
                  <a:pt x="38" y="60"/>
                </a:lnTo>
                <a:lnTo>
                  <a:pt x="38" y="60"/>
                </a:lnTo>
                <a:lnTo>
                  <a:pt x="38" y="58"/>
                </a:lnTo>
                <a:lnTo>
                  <a:pt x="38" y="57"/>
                </a:lnTo>
                <a:lnTo>
                  <a:pt x="40" y="57"/>
                </a:lnTo>
                <a:lnTo>
                  <a:pt x="40" y="55"/>
                </a:lnTo>
                <a:lnTo>
                  <a:pt x="40" y="54"/>
                </a:lnTo>
                <a:lnTo>
                  <a:pt x="41" y="53"/>
                </a:lnTo>
                <a:lnTo>
                  <a:pt x="41" y="51"/>
                </a:lnTo>
                <a:lnTo>
                  <a:pt x="42" y="51"/>
                </a:lnTo>
                <a:lnTo>
                  <a:pt x="42" y="50"/>
                </a:lnTo>
                <a:lnTo>
                  <a:pt x="43" y="50"/>
                </a:lnTo>
                <a:lnTo>
                  <a:pt x="43" y="50"/>
                </a:lnTo>
                <a:lnTo>
                  <a:pt x="45" y="50"/>
                </a:lnTo>
                <a:lnTo>
                  <a:pt x="45" y="50"/>
                </a:lnTo>
                <a:lnTo>
                  <a:pt x="45" y="50"/>
                </a:lnTo>
                <a:lnTo>
                  <a:pt x="45" y="50"/>
                </a:lnTo>
                <a:lnTo>
                  <a:pt x="44" y="49"/>
                </a:lnTo>
                <a:lnTo>
                  <a:pt x="44" y="49"/>
                </a:lnTo>
                <a:lnTo>
                  <a:pt x="42" y="48"/>
                </a:lnTo>
                <a:lnTo>
                  <a:pt x="42" y="47"/>
                </a:lnTo>
                <a:lnTo>
                  <a:pt x="42" y="47"/>
                </a:lnTo>
                <a:lnTo>
                  <a:pt x="42" y="47"/>
                </a:lnTo>
                <a:lnTo>
                  <a:pt x="42" y="46"/>
                </a:lnTo>
                <a:lnTo>
                  <a:pt x="42" y="46"/>
                </a:lnTo>
                <a:lnTo>
                  <a:pt x="43" y="47"/>
                </a:lnTo>
                <a:lnTo>
                  <a:pt x="43" y="46"/>
                </a:lnTo>
                <a:lnTo>
                  <a:pt x="43" y="46"/>
                </a:lnTo>
                <a:lnTo>
                  <a:pt x="43" y="44"/>
                </a:lnTo>
                <a:lnTo>
                  <a:pt x="44" y="44"/>
                </a:lnTo>
                <a:lnTo>
                  <a:pt x="44" y="44"/>
                </a:lnTo>
                <a:lnTo>
                  <a:pt x="45" y="44"/>
                </a:lnTo>
                <a:lnTo>
                  <a:pt x="48" y="44"/>
                </a:lnTo>
                <a:lnTo>
                  <a:pt x="48" y="44"/>
                </a:lnTo>
                <a:lnTo>
                  <a:pt x="48" y="44"/>
                </a:lnTo>
                <a:lnTo>
                  <a:pt x="48" y="44"/>
                </a:lnTo>
                <a:lnTo>
                  <a:pt x="47" y="43"/>
                </a:lnTo>
                <a:lnTo>
                  <a:pt x="47" y="43"/>
                </a:lnTo>
                <a:lnTo>
                  <a:pt x="45" y="43"/>
                </a:lnTo>
                <a:lnTo>
                  <a:pt x="45" y="43"/>
                </a:lnTo>
                <a:lnTo>
                  <a:pt x="43" y="43"/>
                </a:lnTo>
                <a:lnTo>
                  <a:pt x="42" y="42"/>
                </a:lnTo>
                <a:lnTo>
                  <a:pt x="42" y="42"/>
                </a:lnTo>
                <a:lnTo>
                  <a:pt x="41" y="42"/>
                </a:lnTo>
                <a:lnTo>
                  <a:pt x="40" y="41"/>
                </a:lnTo>
                <a:lnTo>
                  <a:pt x="40" y="41"/>
                </a:lnTo>
                <a:lnTo>
                  <a:pt x="40" y="41"/>
                </a:lnTo>
                <a:lnTo>
                  <a:pt x="40" y="40"/>
                </a:lnTo>
                <a:lnTo>
                  <a:pt x="41" y="40"/>
                </a:lnTo>
                <a:lnTo>
                  <a:pt x="41" y="41"/>
                </a:lnTo>
                <a:lnTo>
                  <a:pt x="42" y="41"/>
                </a:lnTo>
                <a:lnTo>
                  <a:pt x="42" y="41"/>
                </a:lnTo>
                <a:lnTo>
                  <a:pt x="42" y="40"/>
                </a:lnTo>
                <a:lnTo>
                  <a:pt x="42" y="40"/>
                </a:lnTo>
                <a:lnTo>
                  <a:pt x="42" y="39"/>
                </a:lnTo>
                <a:lnTo>
                  <a:pt x="42" y="39"/>
                </a:lnTo>
                <a:lnTo>
                  <a:pt x="44" y="37"/>
                </a:lnTo>
                <a:lnTo>
                  <a:pt x="44" y="37"/>
                </a:lnTo>
                <a:lnTo>
                  <a:pt x="45" y="36"/>
                </a:lnTo>
                <a:lnTo>
                  <a:pt x="45" y="36"/>
                </a:lnTo>
                <a:lnTo>
                  <a:pt x="45" y="35"/>
                </a:lnTo>
                <a:lnTo>
                  <a:pt x="45" y="34"/>
                </a:lnTo>
                <a:lnTo>
                  <a:pt x="45" y="34"/>
                </a:lnTo>
                <a:lnTo>
                  <a:pt x="45" y="34"/>
                </a:lnTo>
                <a:lnTo>
                  <a:pt x="48" y="33"/>
                </a:lnTo>
                <a:lnTo>
                  <a:pt x="48" y="33"/>
                </a:lnTo>
                <a:lnTo>
                  <a:pt x="48" y="33"/>
                </a:lnTo>
                <a:lnTo>
                  <a:pt x="48" y="33"/>
                </a:lnTo>
                <a:lnTo>
                  <a:pt x="47" y="33"/>
                </a:lnTo>
                <a:lnTo>
                  <a:pt x="45" y="33"/>
                </a:lnTo>
                <a:lnTo>
                  <a:pt x="45" y="32"/>
                </a:lnTo>
                <a:lnTo>
                  <a:pt x="47" y="32"/>
                </a:lnTo>
                <a:lnTo>
                  <a:pt x="47" y="29"/>
                </a:lnTo>
                <a:lnTo>
                  <a:pt x="47" y="28"/>
                </a:lnTo>
                <a:lnTo>
                  <a:pt x="47" y="27"/>
                </a:lnTo>
                <a:lnTo>
                  <a:pt x="47" y="26"/>
                </a:lnTo>
                <a:lnTo>
                  <a:pt x="47" y="26"/>
                </a:lnTo>
                <a:lnTo>
                  <a:pt x="48" y="25"/>
                </a:lnTo>
                <a:lnTo>
                  <a:pt x="49" y="25"/>
                </a:lnTo>
                <a:lnTo>
                  <a:pt x="50" y="25"/>
                </a:lnTo>
                <a:lnTo>
                  <a:pt x="50" y="25"/>
                </a:lnTo>
                <a:lnTo>
                  <a:pt x="50" y="24"/>
                </a:lnTo>
                <a:lnTo>
                  <a:pt x="50" y="24"/>
                </a:lnTo>
                <a:lnTo>
                  <a:pt x="49" y="24"/>
                </a:lnTo>
                <a:lnTo>
                  <a:pt x="48" y="24"/>
                </a:lnTo>
                <a:lnTo>
                  <a:pt x="47" y="25"/>
                </a:lnTo>
                <a:lnTo>
                  <a:pt x="45" y="25"/>
                </a:lnTo>
                <a:lnTo>
                  <a:pt x="45" y="25"/>
                </a:lnTo>
                <a:lnTo>
                  <a:pt x="45" y="29"/>
                </a:lnTo>
                <a:lnTo>
                  <a:pt x="45" y="30"/>
                </a:lnTo>
                <a:lnTo>
                  <a:pt x="44" y="30"/>
                </a:lnTo>
                <a:lnTo>
                  <a:pt x="44" y="30"/>
                </a:lnTo>
                <a:lnTo>
                  <a:pt x="44" y="30"/>
                </a:lnTo>
                <a:lnTo>
                  <a:pt x="44" y="29"/>
                </a:lnTo>
                <a:lnTo>
                  <a:pt x="44" y="28"/>
                </a:lnTo>
                <a:lnTo>
                  <a:pt x="44" y="27"/>
                </a:lnTo>
                <a:lnTo>
                  <a:pt x="44" y="25"/>
                </a:lnTo>
                <a:lnTo>
                  <a:pt x="44" y="22"/>
                </a:lnTo>
                <a:lnTo>
                  <a:pt x="44" y="21"/>
                </a:lnTo>
                <a:lnTo>
                  <a:pt x="44" y="20"/>
                </a:lnTo>
                <a:lnTo>
                  <a:pt x="44" y="19"/>
                </a:lnTo>
                <a:lnTo>
                  <a:pt x="43" y="17"/>
                </a:lnTo>
                <a:lnTo>
                  <a:pt x="42" y="17"/>
                </a:lnTo>
                <a:lnTo>
                  <a:pt x="41" y="17"/>
                </a:lnTo>
                <a:lnTo>
                  <a:pt x="40" y="17"/>
                </a:lnTo>
                <a:lnTo>
                  <a:pt x="40" y="17"/>
                </a:lnTo>
                <a:lnTo>
                  <a:pt x="40" y="15"/>
                </a:lnTo>
                <a:lnTo>
                  <a:pt x="38" y="15"/>
                </a:lnTo>
                <a:lnTo>
                  <a:pt x="38" y="15"/>
                </a:lnTo>
                <a:lnTo>
                  <a:pt x="38" y="15"/>
                </a:lnTo>
                <a:lnTo>
                  <a:pt x="40" y="15"/>
                </a:lnTo>
                <a:lnTo>
                  <a:pt x="41" y="15"/>
                </a:lnTo>
                <a:lnTo>
                  <a:pt x="41" y="15"/>
                </a:lnTo>
                <a:lnTo>
                  <a:pt x="41" y="15"/>
                </a:lnTo>
                <a:lnTo>
                  <a:pt x="41" y="14"/>
                </a:lnTo>
                <a:lnTo>
                  <a:pt x="38" y="14"/>
                </a:lnTo>
                <a:lnTo>
                  <a:pt x="38" y="13"/>
                </a:lnTo>
                <a:lnTo>
                  <a:pt x="38" y="12"/>
                </a:lnTo>
                <a:lnTo>
                  <a:pt x="38" y="11"/>
                </a:lnTo>
                <a:lnTo>
                  <a:pt x="38" y="11"/>
                </a:lnTo>
                <a:lnTo>
                  <a:pt x="38" y="10"/>
                </a:lnTo>
                <a:lnTo>
                  <a:pt x="38" y="10"/>
                </a:lnTo>
                <a:lnTo>
                  <a:pt x="38" y="10"/>
                </a:lnTo>
                <a:lnTo>
                  <a:pt x="38" y="8"/>
                </a:lnTo>
                <a:lnTo>
                  <a:pt x="37" y="7"/>
                </a:lnTo>
                <a:lnTo>
                  <a:pt x="37" y="6"/>
                </a:lnTo>
                <a:lnTo>
                  <a:pt x="36" y="6"/>
                </a:lnTo>
                <a:lnTo>
                  <a:pt x="36" y="6"/>
                </a:lnTo>
                <a:lnTo>
                  <a:pt x="36" y="8"/>
                </a:lnTo>
                <a:lnTo>
                  <a:pt x="36" y="10"/>
                </a:lnTo>
                <a:lnTo>
                  <a:pt x="36" y="10"/>
                </a:lnTo>
                <a:lnTo>
                  <a:pt x="36" y="10"/>
                </a:lnTo>
                <a:lnTo>
                  <a:pt x="36" y="11"/>
                </a:lnTo>
                <a:lnTo>
                  <a:pt x="36" y="11"/>
                </a:lnTo>
                <a:lnTo>
                  <a:pt x="36" y="11"/>
                </a:lnTo>
                <a:lnTo>
                  <a:pt x="36" y="11"/>
                </a:lnTo>
                <a:lnTo>
                  <a:pt x="35" y="12"/>
                </a:lnTo>
                <a:lnTo>
                  <a:pt x="33" y="12"/>
                </a:lnTo>
                <a:lnTo>
                  <a:pt x="31" y="11"/>
                </a:lnTo>
                <a:lnTo>
                  <a:pt x="33" y="11"/>
                </a:lnTo>
                <a:lnTo>
                  <a:pt x="31" y="10"/>
                </a:lnTo>
                <a:lnTo>
                  <a:pt x="31" y="10"/>
                </a:lnTo>
                <a:lnTo>
                  <a:pt x="31" y="8"/>
                </a:lnTo>
                <a:lnTo>
                  <a:pt x="31" y="8"/>
                </a:lnTo>
                <a:lnTo>
                  <a:pt x="31" y="7"/>
                </a:lnTo>
                <a:lnTo>
                  <a:pt x="31" y="6"/>
                </a:lnTo>
                <a:lnTo>
                  <a:pt x="31" y="5"/>
                </a:lnTo>
                <a:lnTo>
                  <a:pt x="31" y="5"/>
                </a:lnTo>
                <a:lnTo>
                  <a:pt x="31" y="4"/>
                </a:lnTo>
                <a:lnTo>
                  <a:pt x="34" y="3"/>
                </a:lnTo>
                <a:lnTo>
                  <a:pt x="34" y="3"/>
                </a:lnTo>
                <a:lnTo>
                  <a:pt x="35" y="1"/>
                </a:lnTo>
                <a:lnTo>
                  <a:pt x="35" y="1"/>
                </a:lnTo>
                <a:lnTo>
                  <a:pt x="36" y="0"/>
                </a:lnTo>
                <a:lnTo>
                  <a:pt x="36" y="0"/>
                </a:lnTo>
                <a:lnTo>
                  <a:pt x="38" y="1"/>
                </a:lnTo>
                <a:lnTo>
                  <a:pt x="41" y="4"/>
                </a:lnTo>
                <a:lnTo>
                  <a:pt x="41" y="6"/>
                </a:lnTo>
                <a:lnTo>
                  <a:pt x="41" y="6"/>
                </a:lnTo>
                <a:lnTo>
                  <a:pt x="42" y="7"/>
                </a:lnTo>
                <a:lnTo>
                  <a:pt x="43" y="7"/>
                </a:lnTo>
                <a:lnTo>
                  <a:pt x="44" y="8"/>
                </a:lnTo>
                <a:lnTo>
                  <a:pt x="44" y="8"/>
                </a:lnTo>
                <a:lnTo>
                  <a:pt x="44" y="8"/>
                </a:lnTo>
                <a:lnTo>
                  <a:pt x="47" y="8"/>
                </a:lnTo>
                <a:lnTo>
                  <a:pt x="47" y="8"/>
                </a:lnTo>
                <a:lnTo>
                  <a:pt x="49" y="11"/>
                </a:lnTo>
                <a:lnTo>
                  <a:pt x="50" y="12"/>
                </a:lnTo>
                <a:lnTo>
                  <a:pt x="50" y="13"/>
                </a:lnTo>
                <a:lnTo>
                  <a:pt x="51" y="15"/>
                </a:lnTo>
                <a:lnTo>
                  <a:pt x="52" y="20"/>
                </a:lnTo>
                <a:lnTo>
                  <a:pt x="52" y="22"/>
                </a:lnTo>
                <a:lnTo>
                  <a:pt x="54" y="28"/>
                </a:lnTo>
                <a:lnTo>
                  <a:pt x="52" y="32"/>
                </a:lnTo>
                <a:lnTo>
                  <a:pt x="54" y="34"/>
                </a:lnTo>
                <a:lnTo>
                  <a:pt x="54" y="35"/>
                </a:lnTo>
                <a:lnTo>
                  <a:pt x="52" y="37"/>
                </a:lnTo>
                <a:lnTo>
                  <a:pt x="52" y="40"/>
                </a:lnTo>
                <a:lnTo>
                  <a:pt x="52" y="40"/>
                </a:lnTo>
                <a:lnTo>
                  <a:pt x="52" y="42"/>
                </a:lnTo>
                <a:lnTo>
                  <a:pt x="51" y="46"/>
                </a:lnTo>
                <a:lnTo>
                  <a:pt x="50" y="48"/>
                </a:lnTo>
                <a:lnTo>
                  <a:pt x="50" y="49"/>
                </a:lnTo>
                <a:lnTo>
                  <a:pt x="49" y="51"/>
                </a:lnTo>
                <a:lnTo>
                  <a:pt x="48" y="54"/>
                </a:lnTo>
                <a:lnTo>
                  <a:pt x="47" y="57"/>
                </a:lnTo>
                <a:lnTo>
                  <a:pt x="47" y="58"/>
                </a:lnTo>
                <a:lnTo>
                  <a:pt x="47" y="60"/>
                </a:lnTo>
                <a:lnTo>
                  <a:pt x="45" y="61"/>
                </a:lnTo>
                <a:lnTo>
                  <a:pt x="44" y="68"/>
                </a:lnTo>
                <a:lnTo>
                  <a:pt x="43" y="70"/>
                </a:lnTo>
                <a:lnTo>
                  <a:pt x="43" y="72"/>
                </a:lnTo>
                <a:lnTo>
                  <a:pt x="43" y="73"/>
                </a:lnTo>
                <a:lnTo>
                  <a:pt x="40" y="80"/>
                </a:lnTo>
                <a:lnTo>
                  <a:pt x="40" y="82"/>
                </a:lnTo>
                <a:lnTo>
                  <a:pt x="40" y="83"/>
                </a:lnTo>
                <a:lnTo>
                  <a:pt x="40" y="85"/>
                </a:lnTo>
                <a:lnTo>
                  <a:pt x="40" y="94"/>
                </a:lnTo>
                <a:lnTo>
                  <a:pt x="40" y="96"/>
                </a:lnTo>
                <a:lnTo>
                  <a:pt x="40" y="97"/>
                </a:lnTo>
                <a:lnTo>
                  <a:pt x="40" y="98"/>
                </a:lnTo>
                <a:lnTo>
                  <a:pt x="40" y="100"/>
                </a:lnTo>
                <a:lnTo>
                  <a:pt x="40" y="101"/>
                </a:lnTo>
                <a:lnTo>
                  <a:pt x="40" y="107"/>
                </a:lnTo>
                <a:lnTo>
                  <a:pt x="38" y="114"/>
                </a:lnTo>
                <a:lnTo>
                  <a:pt x="37" y="114"/>
                </a:lnTo>
                <a:lnTo>
                  <a:pt x="37" y="118"/>
                </a:lnTo>
                <a:lnTo>
                  <a:pt x="36" y="119"/>
                </a:lnTo>
                <a:lnTo>
                  <a:pt x="35" y="120"/>
                </a:lnTo>
                <a:lnTo>
                  <a:pt x="35" y="120"/>
                </a:lnTo>
                <a:lnTo>
                  <a:pt x="34" y="121"/>
                </a:lnTo>
                <a:lnTo>
                  <a:pt x="34" y="123"/>
                </a:lnTo>
                <a:lnTo>
                  <a:pt x="33" y="125"/>
                </a:lnTo>
                <a:lnTo>
                  <a:pt x="34" y="126"/>
                </a:lnTo>
                <a:lnTo>
                  <a:pt x="33" y="127"/>
                </a:lnTo>
                <a:lnTo>
                  <a:pt x="33" y="128"/>
                </a:lnTo>
                <a:lnTo>
                  <a:pt x="33" y="129"/>
                </a:lnTo>
                <a:lnTo>
                  <a:pt x="33" y="129"/>
                </a:lnTo>
                <a:lnTo>
                  <a:pt x="33" y="130"/>
                </a:lnTo>
                <a:lnTo>
                  <a:pt x="31" y="130"/>
                </a:lnTo>
                <a:lnTo>
                  <a:pt x="30" y="130"/>
                </a:lnTo>
                <a:lnTo>
                  <a:pt x="30" y="132"/>
                </a:lnTo>
                <a:lnTo>
                  <a:pt x="30" y="133"/>
                </a:lnTo>
                <a:lnTo>
                  <a:pt x="29" y="133"/>
                </a:lnTo>
                <a:lnTo>
                  <a:pt x="28" y="134"/>
                </a:lnTo>
                <a:lnTo>
                  <a:pt x="28" y="134"/>
                </a:lnTo>
                <a:lnTo>
                  <a:pt x="27" y="134"/>
                </a:lnTo>
                <a:lnTo>
                  <a:pt x="26" y="135"/>
                </a:lnTo>
                <a:lnTo>
                  <a:pt x="24" y="136"/>
                </a:lnTo>
                <a:lnTo>
                  <a:pt x="21" y="136"/>
                </a:lnTo>
                <a:lnTo>
                  <a:pt x="20" y="137"/>
                </a:lnTo>
                <a:lnTo>
                  <a:pt x="16" y="140"/>
                </a:lnTo>
                <a:lnTo>
                  <a:pt x="14" y="141"/>
                </a:lnTo>
                <a:lnTo>
                  <a:pt x="13" y="141"/>
                </a:lnTo>
                <a:lnTo>
                  <a:pt x="12" y="142"/>
                </a:lnTo>
                <a:lnTo>
                  <a:pt x="11" y="142"/>
                </a:lnTo>
                <a:lnTo>
                  <a:pt x="11" y="142"/>
                </a:lnTo>
                <a:lnTo>
                  <a:pt x="8" y="142"/>
                </a:lnTo>
                <a:lnTo>
                  <a:pt x="8" y="141"/>
                </a:lnTo>
                <a:lnTo>
                  <a:pt x="7" y="140"/>
                </a:lnTo>
                <a:lnTo>
                  <a:pt x="6" y="136"/>
                </a:lnTo>
                <a:lnTo>
                  <a:pt x="5" y="134"/>
                </a:lnTo>
                <a:lnTo>
                  <a:pt x="4" y="133"/>
                </a:lnTo>
                <a:lnTo>
                  <a:pt x="4" y="133"/>
                </a:lnTo>
                <a:lnTo>
                  <a:pt x="4" y="132"/>
                </a:lnTo>
                <a:lnTo>
                  <a:pt x="4" y="130"/>
                </a:lnTo>
                <a:lnTo>
                  <a:pt x="4" y="128"/>
                </a:lnTo>
                <a:lnTo>
                  <a:pt x="4" y="127"/>
                </a:lnTo>
                <a:lnTo>
                  <a:pt x="4" y="127"/>
                </a:lnTo>
                <a:lnTo>
                  <a:pt x="5" y="127"/>
                </a:lnTo>
                <a:lnTo>
                  <a:pt x="5" y="126"/>
                </a:lnTo>
                <a:lnTo>
                  <a:pt x="5" y="126"/>
                </a:lnTo>
                <a:lnTo>
                  <a:pt x="2" y="126"/>
                </a:lnTo>
                <a:lnTo>
                  <a:pt x="2" y="126"/>
                </a:lnTo>
                <a:lnTo>
                  <a:pt x="1" y="123"/>
                </a:lnTo>
                <a:lnTo>
                  <a:pt x="0" y="121"/>
                </a:lnTo>
                <a:lnTo>
                  <a:pt x="0" y="121"/>
                </a:lnTo>
                <a:lnTo>
                  <a:pt x="1" y="120"/>
                </a:lnTo>
                <a:lnTo>
                  <a:pt x="1" y="119"/>
                </a:lnTo>
                <a:lnTo>
                  <a:pt x="2" y="119"/>
                </a:lnTo>
                <a:lnTo>
                  <a:pt x="2" y="119"/>
                </a:lnTo>
                <a:lnTo>
                  <a:pt x="2" y="118"/>
                </a:lnTo>
                <a:lnTo>
                  <a:pt x="2" y="114"/>
                </a:lnTo>
                <a:lnTo>
                  <a:pt x="2" y="113"/>
                </a:lnTo>
                <a:lnTo>
                  <a:pt x="1" y="112"/>
                </a:lnTo>
                <a:lnTo>
                  <a:pt x="1" y="111"/>
                </a:lnTo>
                <a:lnTo>
                  <a:pt x="1" y="109"/>
                </a:lnTo>
                <a:lnTo>
                  <a:pt x="1" y="108"/>
                </a:lnTo>
                <a:lnTo>
                  <a:pt x="1" y="108"/>
                </a:lnTo>
                <a:lnTo>
                  <a:pt x="1" y="107"/>
                </a:lnTo>
                <a:lnTo>
                  <a:pt x="2" y="106"/>
                </a:lnTo>
                <a:lnTo>
                  <a:pt x="4" y="105"/>
                </a:lnTo>
                <a:lnTo>
                  <a:pt x="4" y="104"/>
                </a:lnTo>
                <a:lnTo>
                  <a:pt x="4" y="103"/>
                </a:lnTo>
                <a:lnTo>
                  <a:pt x="4" y="101"/>
                </a:lnTo>
                <a:lnTo>
                  <a:pt x="5" y="100"/>
                </a:lnTo>
                <a:lnTo>
                  <a:pt x="6" y="99"/>
                </a:lnTo>
                <a:lnTo>
                  <a:pt x="6" y="98"/>
                </a:lnTo>
                <a:lnTo>
                  <a:pt x="7" y="94"/>
                </a:lnTo>
                <a:lnTo>
                  <a:pt x="8" y="93"/>
                </a:lnTo>
                <a:lnTo>
                  <a:pt x="8" y="93"/>
                </a:lnTo>
                <a:lnTo>
                  <a:pt x="7" y="91"/>
                </a:lnTo>
                <a:lnTo>
                  <a:pt x="7" y="89"/>
                </a:lnTo>
                <a:lnTo>
                  <a:pt x="7" y="86"/>
                </a:lnTo>
                <a:lnTo>
                  <a:pt x="8" y="86"/>
                </a:lnTo>
                <a:lnTo>
                  <a:pt x="8" y="86"/>
                </a:lnTo>
                <a:lnTo>
                  <a:pt x="8" y="86"/>
                </a:lnTo>
                <a:lnTo>
                  <a:pt x="9" y="85"/>
                </a:lnTo>
                <a:lnTo>
                  <a:pt x="9" y="83"/>
                </a:lnTo>
                <a:lnTo>
                  <a:pt x="9" y="80"/>
                </a:lnTo>
                <a:lnTo>
                  <a:pt x="12" y="78"/>
                </a:lnTo>
                <a:lnTo>
                  <a:pt x="12" y="76"/>
                </a:lnTo>
                <a:lnTo>
                  <a:pt x="13" y="76"/>
                </a:lnTo>
                <a:lnTo>
                  <a:pt x="13" y="76"/>
                </a:lnTo>
                <a:lnTo>
                  <a:pt x="13" y="73"/>
                </a:lnTo>
                <a:lnTo>
                  <a:pt x="15" y="73"/>
                </a:lnTo>
                <a:lnTo>
                  <a:pt x="15" y="72"/>
                </a:lnTo>
                <a:lnTo>
                  <a:pt x="14" y="71"/>
                </a:lnTo>
                <a:lnTo>
                  <a:pt x="14" y="71"/>
                </a:lnTo>
                <a:lnTo>
                  <a:pt x="15" y="71"/>
                </a:lnTo>
                <a:lnTo>
                  <a:pt x="15" y="70"/>
                </a:lnTo>
                <a:lnTo>
                  <a:pt x="16" y="69"/>
                </a:lnTo>
                <a:lnTo>
                  <a:pt x="17" y="68"/>
                </a:lnTo>
                <a:lnTo>
                  <a:pt x="17" y="68"/>
                </a:lnTo>
                <a:lnTo>
                  <a:pt x="17" y="65"/>
                </a:lnTo>
                <a:lnTo>
                  <a:pt x="16" y="65"/>
                </a:lnTo>
                <a:lnTo>
                  <a:pt x="16" y="65"/>
                </a:lnTo>
                <a:lnTo>
                  <a:pt x="17" y="65"/>
                </a:lnTo>
                <a:lnTo>
                  <a:pt x="17" y="65"/>
                </a:lnTo>
                <a:lnTo>
                  <a:pt x="17" y="64"/>
                </a:lnTo>
                <a:lnTo>
                  <a:pt x="19" y="63"/>
                </a:lnTo>
                <a:lnTo>
                  <a:pt x="19" y="63"/>
                </a:lnTo>
                <a:lnTo>
                  <a:pt x="20" y="62"/>
                </a:lnTo>
                <a:lnTo>
                  <a:pt x="20" y="61"/>
                </a:lnTo>
                <a:lnTo>
                  <a:pt x="19" y="60"/>
                </a:lnTo>
                <a:lnTo>
                  <a:pt x="19" y="58"/>
                </a:lnTo>
                <a:lnTo>
                  <a:pt x="19" y="57"/>
                </a:lnTo>
                <a:lnTo>
                  <a:pt x="19" y="56"/>
                </a:lnTo>
                <a:lnTo>
                  <a:pt x="19" y="55"/>
                </a:lnTo>
                <a:lnTo>
                  <a:pt x="19" y="53"/>
                </a:lnTo>
                <a:lnTo>
                  <a:pt x="19" y="51"/>
                </a:lnTo>
                <a:lnTo>
                  <a:pt x="19" y="51"/>
                </a:lnTo>
                <a:lnTo>
                  <a:pt x="17" y="51"/>
                </a:lnTo>
                <a:lnTo>
                  <a:pt x="17" y="50"/>
                </a:lnTo>
                <a:lnTo>
                  <a:pt x="19" y="49"/>
                </a:lnTo>
                <a:lnTo>
                  <a:pt x="20" y="48"/>
                </a:lnTo>
                <a:lnTo>
                  <a:pt x="20" y="47"/>
                </a:lnTo>
                <a:lnTo>
                  <a:pt x="20" y="44"/>
                </a:lnTo>
                <a:lnTo>
                  <a:pt x="20" y="40"/>
                </a:lnTo>
                <a:lnTo>
                  <a:pt x="20" y="37"/>
                </a:lnTo>
                <a:lnTo>
                  <a:pt x="21" y="36"/>
                </a:lnTo>
                <a:lnTo>
                  <a:pt x="21" y="36"/>
                </a:lnTo>
                <a:lnTo>
                  <a:pt x="22" y="35"/>
                </a:lnTo>
                <a:lnTo>
                  <a:pt x="22" y="35"/>
                </a:lnTo>
                <a:lnTo>
                  <a:pt x="23" y="34"/>
                </a:lnTo>
                <a:lnTo>
                  <a:pt x="23" y="30"/>
                </a:lnTo>
                <a:lnTo>
                  <a:pt x="24" y="27"/>
                </a:lnTo>
                <a:lnTo>
                  <a:pt x="24" y="26"/>
                </a:lnTo>
                <a:lnTo>
                  <a:pt x="24" y="26"/>
                </a:lnTo>
                <a:lnTo>
                  <a:pt x="26" y="26"/>
                </a:lnTo>
                <a:lnTo>
                  <a:pt x="26" y="28"/>
                </a:lnTo>
                <a:lnTo>
                  <a:pt x="27" y="28"/>
                </a:lnTo>
                <a:lnTo>
                  <a:pt x="27" y="28"/>
                </a:lnTo>
                <a:lnTo>
                  <a:pt x="27" y="28"/>
                </a:lnTo>
                <a:lnTo>
                  <a:pt x="27" y="28"/>
                </a:lnTo>
                <a:lnTo>
                  <a:pt x="27" y="28"/>
                </a:lnTo>
                <a:lnTo>
                  <a:pt x="27" y="27"/>
                </a:lnTo>
                <a:lnTo>
                  <a:pt x="28" y="28"/>
                </a:lnTo>
                <a:lnTo>
                  <a:pt x="28" y="29"/>
                </a:lnTo>
                <a:lnTo>
                  <a:pt x="27" y="33"/>
                </a:lnTo>
                <a:lnTo>
                  <a:pt x="27" y="33"/>
                </a:lnTo>
                <a:lnTo>
                  <a:pt x="28" y="33"/>
                </a:lnTo>
                <a:lnTo>
                  <a:pt x="28" y="33"/>
                </a:lnTo>
                <a:lnTo>
                  <a:pt x="30" y="34"/>
                </a:lnTo>
                <a:lnTo>
                  <a:pt x="30" y="34"/>
                </a:lnTo>
                <a:lnTo>
                  <a:pt x="30" y="35"/>
                </a:lnTo>
                <a:lnTo>
                  <a:pt x="29" y="36"/>
                </a:lnTo>
                <a:lnTo>
                  <a:pt x="29" y="36"/>
                </a:lnTo>
                <a:lnTo>
                  <a:pt x="29" y="39"/>
                </a:lnTo>
                <a:lnTo>
                  <a:pt x="29" y="40"/>
                </a:lnTo>
                <a:lnTo>
                  <a:pt x="29" y="41"/>
                </a:lnTo>
                <a:lnTo>
                  <a:pt x="29" y="42"/>
                </a:lnTo>
                <a:lnTo>
                  <a:pt x="29" y="44"/>
                </a:lnTo>
                <a:lnTo>
                  <a:pt x="29" y="44"/>
                </a:lnTo>
                <a:lnTo>
                  <a:pt x="30" y="46"/>
                </a:lnTo>
                <a:lnTo>
                  <a:pt x="30" y="46"/>
                </a:lnTo>
                <a:lnTo>
                  <a:pt x="29" y="47"/>
                </a:lnTo>
                <a:lnTo>
                  <a:pt x="29" y="48"/>
                </a:lnTo>
                <a:lnTo>
                  <a:pt x="29" y="48"/>
                </a:lnTo>
                <a:lnTo>
                  <a:pt x="30" y="50"/>
                </a:lnTo>
                <a:lnTo>
                  <a:pt x="31" y="53"/>
                </a:lnTo>
                <a:lnTo>
                  <a:pt x="31" y="55"/>
                </a:lnTo>
                <a:lnTo>
                  <a:pt x="33" y="56"/>
                </a:lnTo>
                <a:lnTo>
                  <a:pt x="33" y="57"/>
                </a:lnTo>
                <a:lnTo>
                  <a:pt x="33" y="58"/>
                </a:lnTo>
                <a:lnTo>
                  <a:pt x="34" y="60"/>
                </a:lnTo>
                <a:close/>
                <a:moveTo>
                  <a:pt x="42" y="44"/>
                </a:moveTo>
                <a:lnTo>
                  <a:pt x="42" y="44"/>
                </a:lnTo>
                <a:lnTo>
                  <a:pt x="43" y="44"/>
                </a:lnTo>
                <a:lnTo>
                  <a:pt x="43" y="44"/>
                </a:lnTo>
                <a:lnTo>
                  <a:pt x="43" y="44"/>
                </a:lnTo>
                <a:lnTo>
                  <a:pt x="42" y="44"/>
                </a:lnTo>
                <a:lnTo>
                  <a:pt x="42" y="44"/>
                </a:lnTo>
                <a:lnTo>
                  <a:pt x="42" y="44"/>
                </a:lnTo>
                <a:lnTo>
                  <a:pt x="42" y="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p:cNvSpPr>
            <a:spLocks noEditPoints="1"/>
          </p:cNvSpPr>
          <p:nvPr/>
        </p:nvSpPr>
        <p:spPr bwMode="auto">
          <a:xfrm>
            <a:off x="4567238" y="2513013"/>
            <a:ext cx="85725" cy="225425"/>
          </a:xfrm>
          <a:custGeom>
            <a:avLst/>
            <a:gdLst>
              <a:gd name="T0" fmla="*/ 34 w 54"/>
              <a:gd name="T1" fmla="*/ 67 h 142"/>
              <a:gd name="T2" fmla="*/ 35 w 54"/>
              <a:gd name="T3" fmla="*/ 75 h 142"/>
              <a:gd name="T4" fmla="*/ 36 w 54"/>
              <a:gd name="T5" fmla="*/ 70 h 142"/>
              <a:gd name="T6" fmla="*/ 37 w 54"/>
              <a:gd name="T7" fmla="*/ 61 h 142"/>
              <a:gd name="T8" fmla="*/ 38 w 54"/>
              <a:gd name="T9" fmla="*/ 57 h 142"/>
              <a:gd name="T10" fmla="*/ 42 w 54"/>
              <a:gd name="T11" fmla="*/ 50 h 142"/>
              <a:gd name="T12" fmla="*/ 44 w 54"/>
              <a:gd name="T13" fmla="*/ 49 h 142"/>
              <a:gd name="T14" fmla="*/ 42 w 54"/>
              <a:gd name="T15" fmla="*/ 46 h 142"/>
              <a:gd name="T16" fmla="*/ 45 w 54"/>
              <a:gd name="T17" fmla="*/ 44 h 142"/>
              <a:gd name="T18" fmla="*/ 45 w 54"/>
              <a:gd name="T19" fmla="*/ 43 h 142"/>
              <a:gd name="T20" fmla="*/ 40 w 54"/>
              <a:gd name="T21" fmla="*/ 41 h 142"/>
              <a:gd name="T22" fmla="*/ 42 w 54"/>
              <a:gd name="T23" fmla="*/ 40 h 142"/>
              <a:gd name="T24" fmla="*/ 45 w 54"/>
              <a:gd name="T25" fmla="*/ 36 h 142"/>
              <a:gd name="T26" fmla="*/ 48 w 54"/>
              <a:gd name="T27" fmla="*/ 33 h 142"/>
              <a:gd name="T28" fmla="*/ 47 w 54"/>
              <a:gd name="T29" fmla="*/ 28 h 142"/>
              <a:gd name="T30" fmla="*/ 50 w 54"/>
              <a:gd name="T31" fmla="*/ 25 h 142"/>
              <a:gd name="T32" fmla="*/ 45 w 54"/>
              <a:gd name="T33" fmla="*/ 25 h 142"/>
              <a:gd name="T34" fmla="*/ 44 w 54"/>
              <a:gd name="T35" fmla="*/ 28 h 142"/>
              <a:gd name="T36" fmla="*/ 43 w 54"/>
              <a:gd name="T37" fmla="*/ 17 h 142"/>
              <a:gd name="T38" fmla="*/ 38 w 54"/>
              <a:gd name="T39" fmla="*/ 15 h 142"/>
              <a:gd name="T40" fmla="*/ 38 w 54"/>
              <a:gd name="T41" fmla="*/ 14 h 142"/>
              <a:gd name="T42" fmla="*/ 38 w 54"/>
              <a:gd name="T43" fmla="*/ 10 h 142"/>
              <a:gd name="T44" fmla="*/ 36 w 54"/>
              <a:gd name="T45" fmla="*/ 10 h 142"/>
              <a:gd name="T46" fmla="*/ 35 w 54"/>
              <a:gd name="T47" fmla="*/ 12 h 142"/>
              <a:gd name="T48" fmla="*/ 31 w 54"/>
              <a:gd name="T49" fmla="*/ 8 h 142"/>
              <a:gd name="T50" fmla="*/ 34 w 54"/>
              <a:gd name="T51" fmla="*/ 3 h 142"/>
              <a:gd name="T52" fmla="*/ 41 w 54"/>
              <a:gd name="T53" fmla="*/ 6 h 142"/>
              <a:gd name="T54" fmla="*/ 47 w 54"/>
              <a:gd name="T55" fmla="*/ 8 h 142"/>
              <a:gd name="T56" fmla="*/ 52 w 54"/>
              <a:gd name="T57" fmla="*/ 22 h 142"/>
              <a:gd name="T58" fmla="*/ 52 w 54"/>
              <a:gd name="T59" fmla="*/ 40 h 142"/>
              <a:gd name="T60" fmla="*/ 47 w 54"/>
              <a:gd name="T61" fmla="*/ 57 h 142"/>
              <a:gd name="T62" fmla="*/ 43 w 54"/>
              <a:gd name="T63" fmla="*/ 73 h 142"/>
              <a:gd name="T64" fmla="*/ 40 w 54"/>
              <a:gd name="T65" fmla="*/ 97 h 142"/>
              <a:gd name="T66" fmla="*/ 37 w 54"/>
              <a:gd name="T67" fmla="*/ 118 h 142"/>
              <a:gd name="T68" fmla="*/ 34 w 54"/>
              <a:gd name="T69" fmla="*/ 126 h 142"/>
              <a:gd name="T70" fmla="*/ 30 w 54"/>
              <a:gd name="T71" fmla="*/ 130 h 142"/>
              <a:gd name="T72" fmla="*/ 26 w 54"/>
              <a:gd name="T73" fmla="*/ 135 h 142"/>
              <a:gd name="T74" fmla="*/ 12 w 54"/>
              <a:gd name="T75" fmla="*/ 142 h 142"/>
              <a:gd name="T76" fmla="*/ 5 w 54"/>
              <a:gd name="T77" fmla="*/ 134 h 142"/>
              <a:gd name="T78" fmla="*/ 4 w 54"/>
              <a:gd name="T79" fmla="*/ 127 h 142"/>
              <a:gd name="T80" fmla="*/ 0 w 54"/>
              <a:gd name="T81" fmla="*/ 121 h 142"/>
              <a:gd name="T82" fmla="*/ 2 w 54"/>
              <a:gd name="T83" fmla="*/ 114 h 142"/>
              <a:gd name="T84" fmla="*/ 1 w 54"/>
              <a:gd name="T85" fmla="*/ 107 h 142"/>
              <a:gd name="T86" fmla="*/ 6 w 54"/>
              <a:gd name="T87" fmla="*/ 99 h 142"/>
              <a:gd name="T88" fmla="*/ 7 w 54"/>
              <a:gd name="T89" fmla="*/ 86 h 142"/>
              <a:gd name="T90" fmla="*/ 12 w 54"/>
              <a:gd name="T91" fmla="*/ 78 h 142"/>
              <a:gd name="T92" fmla="*/ 14 w 54"/>
              <a:gd name="T93" fmla="*/ 71 h 142"/>
              <a:gd name="T94" fmla="*/ 17 w 54"/>
              <a:gd name="T95" fmla="*/ 65 h 142"/>
              <a:gd name="T96" fmla="*/ 19 w 54"/>
              <a:gd name="T97" fmla="*/ 63 h 142"/>
              <a:gd name="T98" fmla="*/ 19 w 54"/>
              <a:gd name="T99" fmla="*/ 55 h 142"/>
              <a:gd name="T100" fmla="*/ 20 w 54"/>
              <a:gd name="T101" fmla="*/ 48 h 142"/>
              <a:gd name="T102" fmla="*/ 22 w 54"/>
              <a:gd name="T103" fmla="*/ 35 h 142"/>
              <a:gd name="T104" fmla="*/ 26 w 54"/>
              <a:gd name="T105" fmla="*/ 26 h 142"/>
              <a:gd name="T106" fmla="*/ 27 w 54"/>
              <a:gd name="T107" fmla="*/ 27 h 142"/>
              <a:gd name="T108" fmla="*/ 30 w 54"/>
              <a:gd name="T109" fmla="*/ 34 h 142"/>
              <a:gd name="T110" fmla="*/ 29 w 54"/>
              <a:gd name="T111" fmla="*/ 41 h 142"/>
              <a:gd name="T112" fmla="*/ 29 w 54"/>
              <a:gd name="T113" fmla="*/ 48 h 142"/>
              <a:gd name="T114" fmla="*/ 33 w 54"/>
              <a:gd name="T115" fmla="*/ 58 h 142"/>
              <a:gd name="T116" fmla="*/ 42 w 54"/>
              <a:gd name="T117" fmla="*/ 44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4" h="142">
                <a:moveTo>
                  <a:pt x="34" y="60"/>
                </a:moveTo>
                <a:lnTo>
                  <a:pt x="34" y="61"/>
                </a:lnTo>
                <a:lnTo>
                  <a:pt x="34" y="63"/>
                </a:lnTo>
                <a:lnTo>
                  <a:pt x="34" y="64"/>
                </a:lnTo>
                <a:lnTo>
                  <a:pt x="34" y="64"/>
                </a:lnTo>
                <a:lnTo>
                  <a:pt x="34" y="65"/>
                </a:lnTo>
                <a:lnTo>
                  <a:pt x="34" y="67"/>
                </a:lnTo>
                <a:lnTo>
                  <a:pt x="34" y="68"/>
                </a:lnTo>
                <a:lnTo>
                  <a:pt x="35" y="69"/>
                </a:lnTo>
                <a:lnTo>
                  <a:pt x="35" y="69"/>
                </a:lnTo>
                <a:lnTo>
                  <a:pt x="35" y="70"/>
                </a:lnTo>
                <a:lnTo>
                  <a:pt x="35" y="70"/>
                </a:lnTo>
                <a:lnTo>
                  <a:pt x="35" y="75"/>
                </a:lnTo>
                <a:lnTo>
                  <a:pt x="35" y="75"/>
                </a:lnTo>
                <a:lnTo>
                  <a:pt x="35" y="75"/>
                </a:lnTo>
                <a:lnTo>
                  <a:pt x="36" y="75"/>
                </a:lnTo>
                <a:lnTo>
                  <a:pt x="36" y="75"/>
                </a:lnTo>
                <a:lnTo>
                  <a:pt x="36" y="73"/>
                </a:lnTo>
                <a:lnTo>
                  <a:pt x="35" y="72"/>
                </a:lnTo>
                <a:lnTo>
                  <a:pt x="35" y="71"/>
                </a:lnTo>
                <a:lnTo>
                  <a:pt x="36" y="70"/>
                </a:lnTo>
                <a:lnTo>
                  <a:pt x="36" y="69"/>
                </a:lnTo>
                <a:lnTo>
                  <a:pt x="35" y="65"/>
                </a:lnTo>
                <a:lnTo>
                  <a:pt x="35" y="64"/>
                </a:lnTo>
                <a:lnTo>
                  <a:pt x="35" y="63"/>
                </a:lnTo>
                <a:lnTo>
                  <a:pt x="36" y="62"/>
                </a:lnTo>
                <a:lnTo>
                  <a:pt x="36" y="61"/>
                </a:lnTo>
                <a:lnTo>
                  <a:pt x="37" y="61"/>
                </a:lnTo>
                <a:lnTo>
                  <a:pt x="37" y="61"/>
                </a:lnTo>
                <a:lnTo>
                  <a:pt x="37" y="61"/>
                </a:lnTo>
                <a:lnTo>
                  <a:pt x="38" y="61"/>
                </a:lnTo>
                <a:lnTo>
                  <a:pt x="38" y="60"/>
                </a:lnTo>
                <a:lnTo>
                  <a:pt x="38" y="60"/>
                </a:lnTo>
                <a:lnTo>
                  <a:pt x="38" y="58"/>
                </a:lnTo>
                <a:lnTo>
                  <a:pt x="38" y="57"/>
                </a:lnTo>
                <a:lnTo>
                  <a:pt x="40" y="57"/>
                </a:lnTo>
                <a:lnTo>
                  <a:pt x="40" y="55"/>
                </a:lnTo>
                <a:lnTo>
                  <a:pt x="40" y="54"/>
                </a:lnTo>
                <a:lnTo>
                  <a:pt x="41" y="53"/>
                </a:lnTo>
                <a:lnTo>
                  <a:pt x="41" y="51"/>
                </a:lnTo>
                <a:lnTo>
                  <a:pt x="42" y="51"/>
                </a:lnTo>
                <a:lnTo>
                  <a:pt x="42" y="50"/>
                </a:lnTo>
                <a:lnTo>
                  <a:pt x="43" y="50"/>
                </a:lnTo>
                <a:lnTo>
                  <a:pt x="43" y="50"/>
                </a:lnTo>
                <a:lnTo>
                  <a:pt x="45" y="50"/>
                </a:lnTo>
                <a:lnTo>
                  <a:pt x="45" y="50"/>
                </a:lnTo>
                <a:lnTo>
                  <a:pt x="45" y="50"/>
                </a:lnTo>
                <a:lnTo>
                  <a:pt x="45" y="50"/>
                </a:lnTo>
                <a:lnTo>
                  <a:pt x="44" y="49"/>
                </a:lnTo>
                <a:lnTo>
                  <a:pt x="44" y="49"/>
                </a:lnTo>
                <a:lnTo>
                  <a:pt x="42" y="48"/>
                </a:lnTo>
                <a:lnTo>
                  <a:pt x="42" y="47"/>
                </a:lnTo>
                <a:lnTo>
                  <a:pt x="42" y="47"/>
                </a:lnTo>
                <a:lnTo>
                  <a:pt x="42" y="47"/>
                </a:lnTo>
                <a:lnTo>
                  <a:pt x="42" y="46"/>
                </a:lnTo>
                <a:lnTo>
                  <a:pt x="42" y="46"/>
                </a:lnTo>
                <a:lnTo>
                  <a:pt x="43" y="47"/>
                </a:lnTo>
                <a:lnTo>
                  <a:pt x="43" y="46"/>
                </a:lnTo>
                <a:lnTo>
                  <a:pt x="43" y="46"/>
                </a:lnTo>
                <a:lnTo>
                  <a:pt x="43" y="44"/>
                </a:lnTo>
                <a:lnTo>
                  <a:pt x="44" y="44"/>
                </a:lnTo>
                <a:lnTo>
                  <a:pt x="44" y="44"/>
                </a:lnTo>
                <a:lnTo>
                  <a:pt x="45" y="44"/>
                </a:lnTo>
                <a:lnTo>
                  <a:pt x="48" y="44"/>
                </a:lnTo>
                <a:lnTo>
                  <a:pt x="48" y="44"/>
                </a:lnTo>
                <a:lnTo>
                  <a:pt x="48" y="44"/>
                </a:lnTo>
                <a:lnTo>
                  <a:pt x="48" y="44"/>
                </a:lnTo>
                <a:lnTo>
                  <a:pt x="47" y="43"/>
                </a:lnTo>
                <a:lnTo>
                  <a:pt x="47" y="43"/>
                </a:lnTo>
                <a:lnTo>
                  <a:pt x="45" y="43"/>
                </a:lnTo>
                <a:lnTo>
                  <a:pt x="45" y="43"/>
                </a:lnTo>
                <a:lnTo>
                  <a:pt x="43" y="43"/>
                </a:lnTo>
                <a:lnTo>
                  <a:pt x="42" y="42"/>
                </a:lnTo>
                <a:lnTo>
                  <a:pt x="42" y="42"/>
                </a:lnTo>
                <a:lnTo>
                  <a:pt x="41" y="42"/>
                </a:lnTo>
                <a:lnTo>
                  <a:pt x="40" y="41"/>
                </a:lnTo>
                <a:lnTo>
                  <a:pt x="40" y="41"/>
                </a:lnTo>
                <a:lnTo>
                  <a:pt x="40" y="41"/>
                </a:lnTo>
                <a:lnTo>
                  <a:pt x="40" y="40"/>
                </a:lnTo>
                <a:lnTo>
                  <a:pt x="41" y="40"/>
                </a:lnTo>
                <a:lnTo>
                  <a:pt x="41" y="41"/>
                </a:lnTo>
                <a:lnTo>
                  <a:pt x="42" y="41"/>
                </a:lnTo>
                <a:lnTo>
                  <a:pt x="42" y="41"/>
                </a:lnTo>
                <a:lnTo>
                  <a:pt x="42" y="40"/>
                </a:lnTo>
                <a:lnTo>
                  <a:pt x="42" y="40"/>
                </a:lnTo>
                <a:lnTo>
                  <a:pt x="42" y="39"/>
                </a:lnTo>
                <a:lnTo>
                  <a:pt x="42" y="39"/>
                </a:lnTo>
                <a:lnTo>
                  <a:pt x="44" y="37"/>
                </a:lnTo>
                <a:lnTo>
                  <a:pt x="44" y="37"/>
                </a:lnTo>
                <a:lnTo>
                  <a:pt x="45" y="36"/>
                </a:lnTo>
                <a:lnTo>
                  <a:pt x="45" y="36"/>
                </a:lnTo>
                <a:lnTo>
                  <a:pt x="45" y="35"/>
                </a:lnTo>
                <a:lnTo>
                  <a:pt x="45" y="34"/>
                </a:lnTo>
                <a:lnTo>
                  <a:pt x="45" y="34"/>
                </a:lnTo>
                <a:lnTo>
                  <a:pt x="45" y="34"/>
                </a:lnTo>
                <a:lnTo>
                  <a:pt x="48" y="33"/>
                </a:lnTo>
                <a:lnTo>
                  <a:pt x="48" y="33"/>
                </a:lnTo>
                <a:lnTo>
                  <a:pt x="48" y="33"/>
                </a:lnTo>
                <a:lnTo>
                  <a:pt x="48" y="33"/>
                </a:lnTo>
                <a:lnTo>
                  <a:pt x="47" y="33"/>
                </a:lnTo>
                <a:lnTo>
                  <a:pt x="45" y="33"/>
                </a:lnTo>
                <a:lnTo>
                  <a:pt x="45" y="32"/>
                </a:lnTo>
                <a:lnTo>
                  <a:pt x="47" y="32"/>
                </a:lnTo>
                <a:lnTo>
                  <a:pt x="47" y="29"/>
                </a:lnTo>
                <a:lnTo>
                  <a:pt x="47" y="28"/>
                </a:lnTo>
                <a:lnTo>
                  <a:pt x="47" y="27"/>
                </a:lnTo>
                <a:lnTo>
                  <a:pt x="47" y="26"/>
                </a:lnTo>
                <a:lnTo>
                  <a:pt x="47" y="26"/>
                </a:lnTo>
                <a:lnTo>
                  <a:pt x="48" y="25"/>
                </a:lnTo>
                <a:lnTo>
                  <a:pt x="49" y="25"/>
                </a:lnTo>
                <a:lnTo>
                  <a:pt x="50" y="25"/>
                </a:lnTo>
                <a:lnTo>
                  <a:pt x="50" y="25"/>
                </a:lnTo>
                <a:lnTo>
                  <a:pt x="50" y="24"/>
                </a:lnTo>
                <a:lnTo>
                  <a:pt x="50" y="24"/>
                </a:lnTo>
                <a:lnTo>
                  <a:pt x="49" y="24"/>
                </a:lnTo>
                <a:lnTo>
                  <a:pt x="48" y="24"/>
                </a:lnTo>
                <a:lnTo>
                  <a:pt x="47" y="25"/>
                </a:lnTo>
                <a:lnTo>
                  <a:pt x="45" y="25"/>
                </a:lnTo>
                <a:lnTo>
                  <a:pt x="45" y="25"/>
                </a:lnTo>
                <a:lnTo>
                  <a:pt x="45" y="29"/>
                </a:lnTo>
                <a:lnTo>
                  <a:pt x="45" y="30"/>
                </a:lnTo>
                <a:lnTo>
                  <a:pt x="44" y="30"/>
                </a:lnTo>
                <a:lnTo>
                  <a:pt x="44" y="30"/>
                </a:lnTo>
                <a:lnTo>
                  <a:pt x="44" y="30"/>
                </a:lnTo>
                <a:lnTo>
                  <a:pt x="44" y="29"/>
                </a:lnTo>
                <a:lnTo>
                  <a:pt x="44" y="28"/>
                </a:lnTo>
                <a:lnTo>
                  <a:pt x="44" y="27"/>
                </a:lnTo>
                <a:lnTo>
                  <a:pt x="44" y="25"/>
                </a:lnTo>
                <a:lnTo>
                  <a:pt x="44" y="22"/>
                </a:lnTo>
                <a:lnTo>
                  <a:pt x="44" y="21"/>
                </a:lnTo>
                <a:lnTo>
                  <a:pt x="44" y="20"/>
                </a:lnTo>
                <a:lnTo>
                  <a:pt x="44" y="19"/>
                </a:lnTo>
                <a:lnTo>
                  <a:pt x="43" y="17"/>
                </a:lnTo>
                <a:lnTo>
                  <a:pt x="42" y="17"/>
                </a:lnTo>
                <a:lnTo>
                  <a:pt x="41" y="17"/>
                </a:lnTo>
                <a:lnTo>
                  <a:pt x="40" y="17"/>
                </a:lnTo>
                <a:lnTo>
                  <a:pt x="40" y="17"/>
                </a:lnTo>
                <a:lnTo>
                  <a:pt x="40" y="15"/>
                </a:lnTo>
                <a:lnTo>
                  <a:pt x="38" y="15"/>
                </a:lnTo>
                <a:lnTo>
                  <a:pt x="38" y="15"/>
                </a:lnTo>
                <a:lnTo>
                  <a:pt x="38" y="15"/>
                </a:lnTo>
                <a:lnTo>
                  <a:pt x="40" y="15"/>
                </a:lnTo>
                <a:lnTo>
                  <a:pt x="41" y="15"/>
                </a:lnTo>
                <a:lnTo>
                  <a:pt x="41" y="15"/>
                </a:lnTo>
                <a:lnTo>
                  <a:pt x="41" y="15"/>
                </a:lnTo>
                <a:lnTo>
                  <a:pt x="41" y="14"/>
                </a:lnTo>
                <a:lnTo>
                  <a:pt x="38" y="14"/>
                </a:lnTo>
                <a:lnTo>
                  <a:pt x="38" y="13"/>
                </a:lnTo>
                <a:lnTo>
                  <a:pt x="38" y="12"/>
                </a:lnTo>
                <a:lnTo>
                  <a:pt x="38" y="11"/>
                </a:lnTo>
                <a:lnTo>
                  <a:pt x="38" y="11"/>
                </a:lnTo>
                <a:lnTo>
                  <a:pt x="38" y="10"/>
                </a:lnTo>
                <a:lnTo>
                  <a:pt x="38" y="10"/>
                </a:lnTo>
                <a:lnTo>
                  <a:pt x="38" y="10"/>
                </a:lnTo>
                <a:lnTo>
                  <a:pt x="38" y="8"/>
                </a:lnTo>
                <a:lnTo>
                  <a:pt x="37" y="7"/>
                </a:lnTo>
                <a:lnTo>
                  <a:pt x="37" y="6"/>
                </a:lnTo>
                <a:lnTo>
                  <a:pt x="36" y="6"/>
                </a:lnTo>
                <a:lnTo>
                  <a:pt x="36" y="6"/>
                </a:lnTo>
                <a:lnTo>
                  <a:pt x="36" y="8"/>
                </a:lnTo>
                <a:lnTo>
                  <a:pt x="36" y="10"/>
                </a:lnTo>
                <a:lnTo>
                  <a:pt x="36" y="10"/>
                </a:lnTo>
                <a:lnTo>
                  <a:pt x="36" y="10"/>
                </a:lnTo>
                <a:lnTo>
                  <a:pt x="36" y="11"/>
                </a:lnTo>
                <a:lnTo>
                  <a:pt x="36" y="11"/>
                </a:lnTo>
                <a:lnTo>
                  <a:pt x="36" y="11"/>
                </a:lnTo>
                <a:lnTo>
                  <a:pt x="36" y="11"/>
                </a:lnTo>
                <a:lnTo>
                  <a:pt x="35" y="12"/>
                </a:lnTo>
                <a:lnTo>
                  <a:pt x="33" y="12"/>
                </a:lnTo>
                <a:lnTo>
                  <a:pt x="31" y="11"/>
                </a:lnTo>
                <a:lnTo>
                  <a:pt x="33" y="11"/>
                </a:lnTo>
                <a:lnTo>
                  <a:pt x="31" y="10"/>
                </a:lnTo>
                <a:lnTo>
                  <a:pt x="31" y="10"/>
                </a:lnTo>
                <a:lnTo>
                  <a:pt x="31" y="8"/>
                </a:lnTo>
                <a:lnTo>
                  <a:pt x="31" y="8"/>
                </a:lnTo>
                <a:lnTo>
                  <a:pt x="31" y="7"/>
                </a:lnTo>
                <a:lnTo>
                  <a:pt x="31" y="6"/>
                </a:lnTo>
                <a:lnTo>
                  <a:pt x="31" y="5"/>
                </a:lnTo>
                <a:lnTo>
                  <a:pt x="31" y="5"/>
                </a:lnTo>
                <a:lnTo>
                  <a:pt x="31" y="4"/>
                </a:lnTo>
                <a:lnTo>
                  <a:pt x="34" y="3"/>
                </a:lnTo>
                <a:lnTo>
                  <a:pt x="34" y="3"/>
                </a:lnTo>
                <a:lnTo>
                  <a:pt x="35" y="1"/>
                </a:lnTo>
                <a:lnTo>
                  <a:pt x="35" y="1"/>
                </a:lnTo>
                <a:lnTo>
                  <a:pt x="36" y="0"/>
                </a:lnTo>
                <a:lnTo>
                  <a:pt x="36" y="0"/>
                </a:lnTo>
                <a:lnTo>
                  <a:pt x="38" y="1"/>
                </a:lnTo>
                <a:lnTo>
                  <a:pt x="41" y="4"/>
                </a:lnTo>
                <a:lnTo>
                  <a:pt x="41" y="6"/>
                </a:lnTo>
                <a:lnTo>
                  <a:pt x="41" y="6"/>
                </a:lnTo>
                <a:lnTo>
                  <a:pt x="42" y="7"/>
                </a:lnTo>
                <a:lnTo>
                  <a:pt x="43" y="7"/>
                </a:lnTo>
                <a:lnTo>
                  <a:pt x="44" y="8"/>
                </a:lnTo>
                <a:lnTo>
                  <a:pt x="44" y="8"/>
                </a:lnTo>
                <a:lnTo>
                  <a:pt x="44" y="8"/>
                </a:lnTo>
                <a:lnTo>
                  <a:pt x="47" y="8"/>
                </a:lnTo>
                <a:lnTo>
                  <a:pt x="47" y="8"/>
                </a:lnTo>
                <a:lnTo>
                  <a:pt x="49" y="11"/>
                </a:lnTo>
                <a:lnTo>
                  <a:pt x="50" y="12"/>
                </a:lnTo>
                <a:lnTo>
                  <a:pt x="50" y="13"/>
                </a:lnTo>
                <a:lnTo>
                  <a:pt x="51" y="15"/>
                </a:lnTo>
                <a:lnTo>
                  <a:pt x="52" y="20"/>
                </a:lnTo>
                <a:lnTo>
                  <a:pt x="52" y="22"/>
                </a:lnTo>
                <a:lnTo>
                  <a:pt x="54" y="28"/>
                </a:lnTo>
                <a:lnTo>
                  <a:pt x="52" y="32"/>
                </a:lnTo>
                <a:lnTo>
                  <a:pt x="54" y="34"/>
                </a:lnTo>
                <a:lnTo>
                  <a:pt x="54" y="35"/>
                </a:lnTo>
                <a:lnTo>
                  <a:pt x="52" y="37"/>
                </a:lnTo>
                <a:lnTo>
                  <a:pt x="52" y="40"/>
                </a:lnTo>
                <a:lnTo>
                  <a:pt x="52" y="40"/>
                </a:lnTo>
                <a:lnTo>
                  <a:pt x="52" y="42"/>
                </a:lnTo>
                <a:lnTo>
                  <a:pt x="51" y="46"/>
                </a:lnTo>
                <a:lnTo>
                  <a:pt x="50" y="48"/>
                </a:lnTo>
                <a:lnTo>
                  <a:pt x="50" y="49"/>
                </a:lnTo>
                <a:lnTo>
                  <a:pt x="49" y="51"/>
                </a:lnTo>
                <a:lnTo>
                  <a:pt x="48" y="54"/>
                </a:lnTo>
                <a:lnTo>
                  <a:pt x="47" y="57"/>
                </a:lnTo>
                <a:lnTo>
                  <a:pt x="47" y="58"/>
                </a:lnTo>
                <a:lnTo>
                  <a:pt x="47" y="60"/>
                </a:lnTo>
                <a:lnTo>
                  <a:pt x="45" y="61"/>
                </a:lnTo>
                <a:lnTo>
                  <a:pt x="44" y="68"/>
                </a:lnTo>
                <a:lnTo>
                  <a:pt x="43" y="70"/>
                </a:lnTo>
                <a:lnTo>
                  <a:pt x="43" y="72"/>
                </a:lnTo>
                <a:lnTo>
                  <a:pt x="43" y="73"/>
                </a:lnTo>
                <a:lnTo>
                  <a:pt x="40" y="80"/>
                </a:lnTo>
                <a:lnTo>
                  <a:pt x="40" y="82"/>
                </a:lnTo>
                <a:lnTo>
                  <a:pt x="40" y="83"/>
                </a:lnTo>
                <a:lnTo>
                  <a:pt x="40" y="85"/>
                </a:lnTo>
                <a:lnTo>
                  <a:pt x="40" y="94"/>
                </a:lnTo>
                <a:lnTo>
                  <a:pt x="40" y="96"/>
                </a:lnTo>
                <a:lnTo>
                  <a:pt x="40" y="97"/>
                </a:lnTo>
                <a:lnTo>
                  <a:pt x="40" y="98"/>
                </a:lnTo>
                <a:lnTo>
                  <a:pt x="40" y="100"/>
                </a:lnTo>
                <a:lnTo>
                  <a:pt x="40" y="101"/>
                </a:lnTo>
                <a:lnTo>
                  <a:pt x="40" y="107"/>
                </a:lnTo>
                <a:lnTo>
                  <a:pt x="38" y="114"/>
                </a:lnTo>
                <a:lnTo>
                  <a:pt x="37" y="114"/>
                </a:lnTo>
                <a:lnTo>
                  <a:pt x="37" y="118"/>
                </a:lnTo>
                <a:lnTo>
                  <a:pt x="36" y="119"/>
                </a:lnTo>
                <a:lnTo>
                  <a:pt x="35" y="120"/>
                </a:lnTo>
                <a:lnTo>
                  <a:pt x="35" y="120"/>
                </a:lnTo>
                <a:lnTo>
                  <a:pt x="34" y="121"/>
                </a:lnTo>
                <a:lnTo>
                  <a:pt x="34" y="123"/>
                </a:lnTo>
                <a:lnTo>
                  <a:pt x="33" y="125"/>
                </a:lnTo>
                <a:lnTo>
                  <a:pt x="34" y="126"/>
                </a:lnTo>
                <a:lnTo>
                  <a:pt x="33" y="127"/>
                </a:lnTo>
                <a:lnTo>
                  <a:pt x="33" y="128"/>
                </a:lnTo>
                <a:lnTo>
                  <a:pt x="33" y="129"/>
                </a:lnTo>
                <a:lnTo>
                  <a:pt x="33" y="129"/>
                </a:lnTo>
                <a:lnTo>
                  <a:pt x="33" y="130"/>
                </a:lnTo>
                <a:lnTo>
                  <a:pt x="31" y="130"/>
                </a:lnTo>
                <a:lnTo>
                  <a:pt x="30" y="130"/>
                </a:lnTo>
                <a:lnTo>
                  <a:pt x="30" y="132"/>
                </a:lnTo>
                <a:lnTo>
                  <a:pt x="30" y="133"/>
                </a:lnTo>
                <a:lnTo>
                  <a:pt x="29" y="133"/>
                </a:lnTo>
                <a:lnTo>
                  <a:pt x="28" y="134"/>
                </a:lnTo>
                <a:lnTo>
                  <a:pt x="28" y="134"/>
                </a:lnTo>
                <a:lnTo>
                  <a:pt x="27" y="134"/>
                </a:lnTo>
                <a:lnTo>
                  <a:pt x="26" y="135"/>
                </a:lnTo>
                <a:lnTo>
                  <a:pt x="24" y="136"/>
                </a:lnTo>
                <a:lnTo>
                  <a:pt x="21" y="136"/>
                </a:lnTo>
                <a:lnTo>
                  <a:pt x="20" y="137"/>
                </a:lnTo>
                <a:lnTo>
                  <a:pt x="16" y="140"/>
                </a:lnTo>
                <a:lnTo>
                  <a:pt x="14" y="141"/>
                </a:lnTo>
                <a:lnTo>
                  <a:pt x="13" y="141"/>
                </a:lnTo>
                <a:lnTo>
                  <a:pt x="12" y="142"/>
                </a:lnTo>
                <a:lnTo>
                  <a:pt x="11" y="142"/>
                </a:lnTo>
                <a:lnTo>
                  <a:pt x="11" y="142"/>
                </a:lnTo>
                <a:lnTo>
                  <a:pt x="8" y="142"/>
                </a:lnTo>
                <a:lnTo>
                  <a:pt x="8" y="141"/>
                </a:lnTo>
                <a:lnTo>
                  <a:pt x="7" y="140"/>
                </a:lnTo>
                <a:lnTo>
                  <a:pt x="6" y="136"/>
                </a:lnTo>
                <a:lnTo>
                  <a:pt x="5" y="134"/>
                </a:lnTo>
                <a:lnTo>
                  <a:pt x="4" y="133"/>
                </a:lnTo>
                <a:lnTo>
                  <a:pt x="4" y="133"/>
                </a:lnTo>
                <a:lnTo>
                  <a:pt x="4" y="132"/>
                </a:lnTo>
                <a:lnTo>
                  <a:pt x="4" y="130"/>
                </a:lnTo>
                <a:lnTo>
                  <a:pt x="4" y="128"/>
                </a:lnTo>
                <a:lnTo>
                  <a:pt x="4" y="127"/>
                </a:lnTo>
                <a:lnTo>
                  <a:pt x="4" y="127"/>
                </a:lnTo>
                <a:lnTo>
                  <a:pt x="5" y="127"/>
                </a:lnTo>
                <a:lnTo>
                  <a:pt x="5" y="126"/>
                </a:lnTo>
                <a:lnTo>
                  <a:pt x="5" y="126"/>
                </a:lnTo>
                <a:lnTo>
                  <a:pt x="2" y="126"/>
                </a:lnTo>
                <a:lnTo>
                  <a:pt x="2" y="126"/>
                </a:lnTo>
                <a:lnTo>
                  <a:pt x="1" y="123"/>
                </a:lnTo>
                <a:lnTo>
                  <a:pt x="0" y="121"/>
                </a:lnTo>
                <a:lnTo>
                  <a:pt x="0" y="121"/>
                </a:lnTo>
                <a:lnTo>
                  <a:pt x="1" y="120"/>
                </a:lnTo>
                <a:lnTo>
                  <a:pt x="1" y="119"/>
                </a:lnTo>
                <a:lnTo>
                  <a:pt x="2" y="119"/>
                </a:lnTo>
                <a:lnTo>
                  <a:pt x="2" y="119"/>
                </a:lnTo>
                <a:lnTo>
                  <a:pt x="2" y="118"/>
                </a:lnTo>
                <a:lnTo>
                  <a:pt x="2" y="114"/>
                </a:lnTo>
                <a:lnTo>
                  <a:pt x="2" y="113"/>
                </a:lnTo>
                <a:lnTo>
                  <a:pt x="1" y="112"/>
                </a:lnTo>
                <a:lnTo>
                  <a:pt x="1" y="111"/>
                </a:lnTo>
                <a:lnTo>
                  <a:pt x="1" y="109"/>
                </a:lnTo>
                <a:lnTo>
                  <a:pt x="1" y="108"/>
                </a:lnTo>
                <a:lnTo>
                  <a:pt x="1" y="108"/>
                </a:lnTo>
                <a:lnTo>
                  <a:pt x="1" y="107"/>
                </a:lnTo>
                <a:lnTo>
                  <a:pt x="2" y="106"/>
                </a:lnTo>
                <a:lnTo>
                  <a:pt x="4" y="105"/>
                </a:lnTo>
                <a:lnTo>
                  <a:pt x="4" y="104"/>
                </a:lnTo>
                <a:lnTo>
                  <a:pt x="4" y="103"/>
                </a:lnTo>
                <a:lnTo>
                  <a:pt x="4" y="101"/>
                </a:lnTo>
                <a:lnTo>
                  <a:pt x="5" y="100"/>
                </a:lnTo>
                <a:lnTo>
                  <a:pt x="6" y="99"/>
                </a:lnTo>
                <a:lnTo>
                  <a:pt x="6" y="98"/>
                </a:lnTo>
                <a:lnTo>
                  <a:pt x="7" y="94"/>
                </a:lnTo>
                <a:lnTo>
                  <a:pt x="8" y="93"/>
                </a:lnTo>
                <a:lnTo>
                  <a:pt x="8" y="93"/>
                </a:lnTo>
                <a:lnTo>
                  <a:pt x="7" y="91"/>
                </a:lnTo>
                <a:lnTo>
                  <a:pt x="7" y="89"/>
                </a:lnTo>
                <a:lnTo>
                  <a:pt x="7" y="86"/>
                </a:lnTo>
                <a:lnTo>
                  <a:pt x="8" y="86"/>
                </a:lnTo>
                <a:lnTo>
                  <a:pt x="8" y="86"/>
                </a:lnTo>
                <a:lnTo>
                  <a:pt x="8" y="86"/>
                </a:lnTo>
                <a:lnTo>
                  <a:pt x="9" y="85"/>
                </a:lnTo>
                <a:lnTo>
                  <a:pt x="9" y="83"/>
                </a:lnTo>
                <a:lnTo>
                  <a:pt x="9" y="80"/>
                </a:lnTo>
                <a:lnTo>
                  <a:pt x="12" y="78"/>
                </a:lnTo>
                <a:lnTo>
                  <a:pt x="12" y="76"/>
                </a:lnTo>
                <a:lnTo>
                  <a:pt x="13" y="76"/>
                </a:lnTo>
                <a:lnTo>
                  <a:pt x="13" y="76"/>
                </a:lnTo>
                <a:lnTo>
                  <a:pt x="13" y="73"/>
                </a:lnTo>
                <a:lnTo>
                  <a:pt x="15" y="73"/>
                </a:lnTo>
                <a:lnTo>
                  <a:pt x="15" y="72"/>
                </a:lnTo>
                <a:lnTo>
                  <a:pt x="14" y="71"/>
                </a:lnTo>
                <a:lnTo>
                  <a:pt x="14" y="71"/>
                </a:lnTo>
                <a:lnTo>
                  <a:pt x="15" y="71"/>
                </a:lnTo>
                <a:lnTo>
                  <a:pt x="15" y="70"/>
                </a:lnTo>
                <a:lnTo>
                  <a:pt x="16" y="69"/>
                </a:lnTo>
                <a:lnTo>
                  <a:pt x="17" y="68"/>
                </a:lnTo>
                <a:lnTo>
                  <a:pt x="17" y="68"/>
                </a:lnTo>
                <a:lnTo>
                  <a:pt x="17" y="65"/>
                </a:lnTo>
                <a:lnTo>
                  <a:pt x="16" y="65"/>
                </a:lnTo>
                <a:lnTo>
                  <a:pt x="16" y="65"/>
                </a:lnTo>
                <a:lnTo>
                  <a:pt x="17" y="65"/>
                </a:lnTo>
                <a:lnTo>
                  <a:pt x="17" y="65"/>
                </a:lnTo>
                <a:lnTo>
                  <a:pt x="17" y="64"/>
                </a:lnTo>
                <a:lnTo>
                  <a:pt x="19" y="63"/>
                </a:lnTo>
                <a:lnTo>
                  <a:pt x="19" y="63"/>
                </a:lnTo>
                <a:lnTo>
                  <a:pt x="20" y="62"/>
                </a:lnTo>
                <a:lnTo>
                  <a:pt x="20" y="61"/>
                </a:lnTo>
                <a:lnTo>
                  <a:pt x="19" y="60"/>
                </a:lnTo>
                <a:lnTo>
                  <a:pt x="19" y="58"/>
                </a:lnTo>
                <a:lnTo>
                  <a:pt x="19" y="57"/>
                </a:lnTo>
                <a:lnTo>
                  <a:pt x="19" y="56"/>
                </a:lnTo>
                <a:lnTo>
                  <a:pt x="19" y="55"/>
                </a:lnTo>
                <a:lnTo>
                  <a:pt x="19" y="53"/>
                </a:lnTo>
                <a:lnTo>
                  <a:pt x="19" y="51"/>
                </a:lnTo>
                <a:lnTo>
                  <a:pt x="19" y="51"/>
                </a:lnTo>
                <a:lnTo>
                  <a:pt x="17" y="51"/>
                </a:lnTo>
                <a:lnTo>
                  <a:pt x="17" y="50"/>
                </a:lnTo>
                <a:lnTo>
                  <a:pt x="19" y="49"/>
                </a:lnTo>
                <a:lnTo>
                  <a:pt x="20" y="48"/>
                </a:lnTo>
                <a:lnTo>
                  <a:pt x="20" y="47"/>
                </a:lnTo>
                <a:lnTo>
                  <a:pt x="20" y="44"/>
                </a:lnTo>
                <a:lnTo>
                  <a:pt x="20" y="40"/>
                </a:lnTo>
                <a:lnTo>
                  <a:pt x="20" y="37"/>
                </a:lnTo>
                <a:lnTo>
                  <a:pt x="21" y="36"/>
                </a:lnTo>
                <a:lnTo>
                  <a:pt x="21" y="36"/>
                </a:lnTo>
                <a:lnTo>
                  <a:pt x="22" y="35"/>
                </a:lnTo>
                <a:lnTo>
                  <a:pt x="22" y="35"/>
                </a:lnTo>
                <a:lnTo>
                  <a:pt x="23" y="34"/>
                </a:lnTo>
                <a:lnTo>
                  <a:pt x="23" y="30"/>
                </a:lnTo>
                <a:lnTo>
                  <a:pt x="24" y="27"/>
                </a:lnTo>
                <a:lnTo>
                  <a:pt x="24" y="26"/>
                </a:lnTo>
                <a:lnTo>
                  <a:pt x="24" y="26"/>
                </a:lnTo>
                <a:lnTo>
                  <a:pt x="26" y="26"/>
                </a:lnTo>
                <a:lnTo>
                  <a:pt x="26" y="28"/>
                </a:lnTo>
                <a:lnTo>
                  <a:pt x="27" y="28"/>
                </a:lnTo>
                <a:lnTo>
                  <a:pt x="27" y="28"/>
                </a:lnTo>
                <a:lnTo>
                  <a:pt x="27" y="28"/>
                </a:lnTo>
                <a:lnTo>
                  <a:pt x="27" y="28"/>
                </a:lnTo>
                <a:lnTo>
                  <a:pt x="27" y="28"/>
                </a:lnTo>
                <a:lnTo>
                  <a:pt x="27" y="27"/>
                </a:lnTo>
                <a:lnTo>
                  <a:pt x="28" y="28"/>
                </a:lnTo>
                <a:lnTo>
                  <a:pt x="28" y="29"/>
                </a:lnTo>
                <a:lnTo>
                  <a:pt x="27" y="33"/>
                </a:lnTo>
                <a:lnTo>
                  <a:pt x="27" y="33"/>
                </a:lnTo>
                <a:lnTo>
                  <a:pt x="28" y="33"/>
                </a:lnTo>
                <a:lnTo>
                  <a:pt x="28" y="33"/>
                </a:lnTo>
                <a:lnTo>
                  <a:pt x="30" y="34"/>
                </a:lnTo>
                <a:lnTo>
                  <a:pt x="30" y="34"/>
                </a:lnTo>
                <a:lnTo>
                  <a:pt x="30" y="35"/>
                </a:lnTo>
                <a:lnTo>
                  <a:pt x="29" y="36"/>
                </a:lnTo>
                <a:lnTo>
                  <a:pt x="29" y="36"/>
                </a:lnTo>
                <a:lnTo>
                  <a:pt x="29" y="39"/>
                </a:lnTo>
                <a:lnTo>
                  <a:pt x="29" y="40"/>
                </a:lnTo>
                <a:lnTo>
                  <a:pt x="29" y="41"/>
                </a:lnTo>
                <a:lnTo>
                  <a:pt x="29" y="42"/>
                </a:lnTo>
                <a:lnTo>
                  <a:pt x="29" y="44"/>
                </a:lnTo>
                <a:lnTo>
                  <a:pt x="29" y="44"/>
                </a:lnTo>
                <a:lnTo>
                  <a:pt x="30" y="46"/>
                </a:lnTo>
                <a:lnTo>
                  <a:pt x="30" y="46"/>
                </a:lnTo>
                <a:lnTo>
                  <a:pt x="29" y="47"/>
                </a:lnTo>
                <a:lnTo>
                  <a:pt x="29" y="48"/>
                </a:lnTo>
                <a:lnTo>
                  <a:pt x="29" y="48"/>
                </a:lnTo>
                <a:lnTo>
                  <a:pt x="30" y="50"/>
                </a:lnTo>
                <a:lnTo>
                  <a:pt x="31" y="53"/>
                </a:lnTo>
                <a:lnTo>
                  <a:pt x="31" y="55"/>
                </a:lnTo>
                <a:lnTo>
                  <a:pt x="33" y="56"/>
                </a:lnTo>
                <a:lnTo>
                  <a:pt x="33" y="57"/>
                </a:lnTo>
                <a:lnTo>
                  <a:pt x="33" y="58"/>
                </a:lnTo>
                <a:lnTo>
                  <a:pt x="34" y="60"/>
                </a:lnTo>
                <a:moveTo>
                  <a:pt x="42" y="44"/>
                </a:moveTo>
                <a:lnTo>
                  <a:pt x="42" y="44"/>
                </a:lnTo>
                <a:lnTo>
                  <a:pt x="43" y="44"/>
                </a:lnTo>
                <a:lnTo>
                  <a:pt x="43" y="44"/>
                </a:lnTo>
                <a:lnTo>
                  <a:pt x="43" y="44"/>
                </a:lnTo>
                <a:lnTo>
                  <a:pt x="42" y="44"/>
                </a:lnTo>
                <a:lnTo>
                  <a:pt x="42" y="44"/>
                </a:lnTo>
                <a:lnTo>
                  <a:pt x="42" y="44"/>
                </a:lnTo>
                <a:lnTo>
                  <a:pt x="42" y="44"/>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9"/>
          <p:cNvSpPr>
            <a:spLocks/>
          </p:cNvSpPr>
          <p:nvPr/>
        </p:nvSpPr>
        <p:spPr bwMode="auto">
          <a:xfrm>
            <a:off x="2581275" y="468313"/>
            <a:ext cx="1182688" cy="1300163"/>
          </a:xfrm>
          <a:custGeom>
            <a:avLst/>
            <a:gdLst>
              <a:gd name="T0" fmla="*/ 510 w 745"/>
              <a:gd name="T1" fmla="*/ 761 h 819"/>
              <a:gd name="T2" fmla="*/ 448 w 745"/>
              <a:gd name="T3" fmla="*/ 737 h 819"/>
              <a:gd name="T4" fmla="*/ 407 w 745"/>
              <a:gd name="T5" fmla="*/ 717 h 819"/>
              <a:gd name="T6" fmla="*/ 389 w 745"/>
              <a:gd name="T7" fmla="*/ 682 h 819"/>
              <a:gd name="T8" fmla="*/ 369 w 745"/>
              <a:gd name="T9" fmla="*/ 698 h 819"/>
              <a:gd name="T10" fmla="*/ 321 w 745"/>
              <a:gd name="T11" fmla="*/ 707 h 819"/>
              <a:gd name="T12" fmla="*/ 252 w 745"/>
              <a:gd name="T13" fmla="*/ 681 h 819"/>
              <a:gd name="T14" fmla="*/ 199 w 745"/>
              <a:gd name="T15" fmla="*/ 649 h 819"/>
              <a:gd name="T16" fmla="*/ 152 w 745"/>
              <a:gd name="T17" fmla="*/ 608 h 819"/>
              <a:gd name="T18" fmla="*/ 79 w 745"/>
              <a:gd name="T19" fmla="*/ 592 h 819"/>
              <a:gd name="T20" fmla="*/ 19 w 745"/>
              <a:gd name="T21" fmla="*/ 559 h 819"/>
              <a:gd name="T22" fmla="*/ 8 w 745"/>
              <a:gd name="T23" fmla="*/ 508 h 819"/>
              <a:gd name="T24" fmla="*/ 22 w 745"/>
              <a:gd name="T25" fmla="*/ 476 h 819"/>
              <a:gd name="T26" fmla="*/ 41 w 745"/>
              <a:gd name="T27" fmla="*/ 458 h 819"/>
              <a:gd name="T28" fmla="*/ 62 w 745"/>
              <a:gd name="T29" fmla="*/ 437 h 819"/>
              <a:gd name="T30" fmla="*/ 49 w 745"/>
              <a:gd name="T31" fmla="*/ 415 h 819"/>
              <a:gd name="T32" fmla="*/ 45 w 745"/>
              <a:gd name="T33" fmla="*/ 380 h 819"/>
              <a:gd name="T34" fmla="*/ 14 w 745"/>
              <a:gd name="T35" fmla="*/ 335 h 819"/>
              <a:gd name="T36" fmla="*/ 6 w 745"/>
              <a:gd name="T37" fmla="*/ 285 h 819"/>
              <a:gd name="T38" fmla="*/ 12 w 745"/>
              <a:gd name="T39" fmla="*/ 236 h 819"/>
              <a:gd name="T40" fmla="*/ 31 w 745"/>
              <a:gd name="T41" fmla="*/ 201 h 819"/>
              <a:gd name="T42" fmla="*/ 27 w 745"/>
              <a:gd name="T43" fmla="*/ 164 h 819"/>
              <a:gd name="T44" fmla="*/ 34 w 745"/>
              <a:gd name="T45" fmla="*/ 108 h 819"/>
              <a:gd name="T46" fmla="*/ 62 w 745"/>
              <a:gd name="T47" fmla="*/ 73 h 819"/>
              <a:gd name="T48" fmla="*/ 91 w 745"/>
              <a:gd name="T49" fmla="*/ 41 h 819"/>
              <a:gd name="T50" fmla="*/ 127 w 745"/>
              <a:gd name="T51" fmla="*/ 23 h 819"/>
              <a:gd name="T52" fmla="*/ 157 w 745"/>
              <a:gd name="T53" fmla="*/ 13 h 819"/>
              <a:gd name="T54" fmla="*/ 203 w 745"/>
              <a:gd name="T55" fmla="*/ 16 h 819"/>
              <a:gd name="T56" fmla="*/ 231 w 745"/>
              <a:gd name="T57" fmla="*/ 6 h 819"/>
              <a:gd name="T58" fmla="*/ 268 w 745"/>
              <a:gd name="T59" fmla="*/ 13 h 819"/>
              <a:gd name="T60" fmla="*/ 308 w 745"/>
              <a:gd name="T61" fmla="*/ 18 h 819"/>
              <a:gd name="T62" fmla="*/ 342 w 745"/>
              <a:gd name="T63" fmla="*/ 41 h 819"/>
              <a:gd name="T64" fmla="*/ 368 w 745"/>
              <a:gd name="T65" fmla="*/ 88 h 819"/>
              <a:gd name="T66" fmla="*/ 392 w 745"/>
              <a:gd name="T67" fmla="*/ 119 h 819"/>
              <a:gd name="T68" fmla="*/ 395 w 745"/>
              <a:gd name="T69" fmla="*/ 162 h 819"/>
              <a:gd name="T70" fmla="*/ 380 w 745"/>
              <a:gd name="T71" fmla="*/ 180 h 819"/>
              <a:gd name="T72" fmla="*/ 396 w 745"/>
              <a:gd name="T73" fmla="*/ 222 h 819"/>
              <a:gd name="T74" fmla="*/ 411 w 745"/>
              <a:gd name="T75" fmla="*/ 232 h 819"/>
              <a:gd name="T76" fmla="*/ 448 w 745"/>
              <a:gd name="T77" fmla="*/ 267 h 819"/>
              <a:gd name="T78" fmla="*/ 501 w 745"/>
              <a:gd name="T79" fmla="*/ 261 h 819"/>
              <a:gd name="T80" fmla="*/ 569 w 745"/>
              <a:gd name="T81" fmla="*/ 249 h 819"/>
              <a:gd name="T82" fmla="*/ 605 w 745"/>
              <a:gd name="T83" fmla="*/ 309 h 819"/>
              <a:gd name="T84" fmla="*/ 579 w 745"/>
              <a:gd name="T85" fmla="*/ 331 h 819"/>
              <a:gd name="T86" fmla="*/ 511 w 745"/>
              <a:gd name="T87" fmla="*/ 338 h 819"/>
              <a:gd name="T88" fmla="*/ 461 w 745"/>
              <a:gd name="T89" fmla="*/ 354 h 819"/>
              <a:gd name="T90" fmla="*/ 454 w 745"/>
              <a:gd name="T91" fmla="*/ 381 h 819"/>
              <a:gd name="T92" fmla="*/ 482 w 745"/>
              <a:gd name="T93" fmla="*/ 422 h 819"/>
              <a:gd name="T94" fmla="*/ 517 w 745"/>
              <a:gd name="T95" fmla="*/ 450 h 819"/>
              <a:gd name="T96" fmla="*/ 546 w 745"/>
              <a:gd name="T97" fmla="*/ 472 h 819"/>
              <a:gd name="T98" fmla="*/ 587 w 745"/>
              <a:gd name="T99" fmla="*/ 484 h 819"/>
              <a:gd name="T100" fmla="*/ 610 w 745"/>
              <a:gd name="T101" fmla="*/ 498 h 819"/>
              <a:gd name="T102" fmla="*/ 634 w 745"/>
              <a:gd name="T103" fmla="*/ 514 h 819"/>
              <a:gd name="T104" fmla="*/ 668 w 745"/>
              <a:gd name="T105" fmla="*/ 533 h 819"/>
              <a:gd name="T106" fmla="*/ 677 w 745"/>
              <a:gd name="T107" fmla="*/ 568 h 819"/>
              <a:gd name="T108" fmla="*/ 689 w 745"/>
              <a:gd name="T109" fmla="*/ 567 h 819"/>
              <a:gd name="T110" fmla="*/ 718 w 745"/>
              <a:gd name="T111" fmla="*/ 595 h 819"/>
              <a:gd name="T112" fmla="*/ 731 w 745"/>
              <a:gd name="T113" fmla="*/ 642 h 819"/>
              <a:gd name="T114" fmla="*/ 740 w 745"/>
              <a:gd name="T115" fmla="*/ 662 h 819"/>
              <a:gd name="T116" fmla="*/ 741 w 745"/>
              <a:gd name="T117" fmla="*/ 707 h 819"/>
              <a:gd name="T118" fmla="*/ 717 w 745"/>
              <a:gd name="T119" fmla="*/ 744 h 819"/>
              <a:gd name="T120" fmla="*/ 681 w 745"/>
              <a:gd name="T121" fmla="*/ 785 h 819"/>
              <a:gd name="T122" fmla="*/ 631 w 745"/>
              <a:gd name="T123" fmla="*/ 812 h 819"/>
              <a:gd name="T124" fmla="*/ 584 w 745"/>
              <a:gd name="T125" fmla="*/ 805 h 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45" h="819">
                <a:moveTo>
                  <a:pt x="554" y="790"/>
                </a:moveTo>
                <a:lnTo>
                  <a:pt x="553" y="789"/>
                </a:lnTo>
                <a:lnTo>
                  <a:pt x="552" y="789"/>
                </a:lnTo>
                <a:lnTo>
                  <a:pt x="551" y="788"/>
                </a:lnTo>
                <a:lnTo>
                  <a:pt x="550" y="786"/>
                </a:lnTo>
                <a:lnTo>
                  <a:pt x="547" y="786"/>
                </a:lnTo>
                <a:lnTo>
                  <a:pt x="545" y="785"/>
                </a:lnTo>
                <a:lnTo>
                  <a:pt x="544" y="785"/>
                </a:lnTo>
                <a:lnTo>
                  <a:pt x="543" y="784"/>
                </a:lnTo>
                <a:lnTo>
                  <a:pt x="541" y="783"/>
                </a:lnTo>
                <a:lnTo>
                  <a:pt x="540" y="782"/>
                </a:lnTo>
                <a:lnTo>
                  <a:pt x="538" y="781"/>
                </a:lnTo>
                <a:lnTo>
                  <a:pt x="537" y="780"/>
                </a:lnTo>
                <a:lnTo>
                  <a:pt x="537" y="778"/>
                </a:lnTo>
                <a:lnTo>
                  <a:pt x="536" y="777"/>
                </a:lnTo>
                <a:lnTo>
                  <a:pt x="534" y="776"/>
                </a:lnTo>
                <a:lnTo>
                  <a:pt x="534" y="775"/>
                </a:lnTo>
                <a:lnTo>
                  <a:pt x="533" y="774"/>
                </a:lnTo>
                <a:lnTo>
                  <a:pt x="531" y="774"/>
                </a:lnTo>
                <a:lnTo>
                  <a:pt x="531" y="773"/>
                </a:lnTo>
                <a:lnTo>
                  <a:pt x="530" y="773"/>
                </a:lnTo>
                <a:lnTo>
                  <a:pt x="529" y="774"/>
                </a:lnTo>
                <a:lnTo>
                  <a:pt x="527" y="774"/>
                </a:lnTo>
                <a:lnTo>
                  <a:pt x="527" y="773"/>
                </a:lnTo>
                <a:lnTo>
                  <a:pt x="526" y="771"/>
                </a:lnTo>
                <a:lnTo>
                  <a:pt x="525" y="771"/>
                </a:lnTo>
                <a:lnTo>
                  <a:pt x="524" y="771"/>
                </a:lnTo>
                <a:lnTo>
                  <a:pt x="523" y="770"/>
                </a:lnTo>
                <a:lnTo>
                  <a:pt x="522" y="769"/>
                </a:lnTo>
                <a:lnTo>
                  <a:pt x="520" y="768"/>
                </a:lnTo>
                <a:lnTo>
                  <a:pt x="518" y="768"/>
                </a:lnTo>
                <a:lnTo>
                  <a:pt x="517" y="767"/>
                </a:lnTo>
                <a:lnTo>
                  <a:pt x="516" y="766"/>
                </a:lnTo>
                <a:lnTo>
                  <a:pt x="515" y="764"/>
                </a:lnTo>
                <a:lnTo>
                  <a:pt x="514" y="763"/>
                </a:lnTo>
                <a:lnTo>
                  <a:pt x="512" y="763"/>
                </a:lnTo>
                <a:lnTo>
                  <a:pt x="510" y="761"/>
                </a:lnTo>
                <a:lnTo>
                  <a:pt x="509" y="760"/>
                </a:lnTo>
                <a:lnTo>
                  <a:pt x="508" y="757"/>
                </a:lnTo>
                <a:lnTo>
                  <a:pt x="507" y="755"/>
                </a:lnTo>
                <a:lnTo>
                  <a:pt x="505" y="755"/>
                </a:lnTo>
                <a:lnTo>
                  <a:pt x="504" y="754"/>
                </a:lnTo>
                <a:lnTo>
                  <a:pt x="502" y="753"/>
                </a:lnTo>
                <a:lnTo>
                  <a:pt x="501" y="753"/>
                </a:lnTo>
                <a:lnTo>
                  <a:pt x="500" y="753"/>
                </a:lnTo>
                <a:lnTo>
                  <a:pt x="498" y="752"/>
                </a:lnTo>
                <a:lnTo>
                  <a:pt x="497" y="752"/>
                </a:lnTo>
                <a:lnTo>
                  <a:pt x="496" y="752"/>
                </a:lnTo>
                <a:lnTo>
                  <a:pt x="495" y="752"/>
                </a:lnTo>
                <a:lnTo>
                  <a:pt x="490" y="752"/>
                </a:lnTo>
                <a:lnTo>
                  <a:pt x="489" y="752"/>
                </a:lnTo>
                <a:lnTo>
                  <a:pt x="488" y="752"/>
                </a:lnTo>
                <a:lnTo>
                  <a:pt x="487" y="752"/>
                </a:lnTo>
                <a:lnTo>
                  <a:pt x="484" y="750"/>
                </a:lnTo>
                <a:lnTo>
                  <a:pt x="483" y="749"/>
                </a:lnTo>
                <a:lnTo>
                  <a:pt x="480" y="748"/>
                </a:lnTo>
                <a:lnTo>
                  <a:pt x="479" y="748"/>
                </a:lnTo>
                <a:lnTo>
                  <a:pt x="478" y="748"/>
                </a:lnTo>
                <a:lnTo>
                  <a:pt x="476" y="747"/>
                </a:lnTo>
                <a:lnTo>
                  <a:pt x="475" y="746"/>
                </a:lnTo>
                <a:lnTo>
                  <a:pt x="474" y="745"/>
                </a:lnTo>
                <a:lnTo>
                  <a:pt x="473" y="745"/>
                </a:lnTo>
                <a:lnTo>
                  <a:pt x="469" y="742"/>
                </a:lnTo>
                <a:lnTo>
                  <a:pt x="466" y="741"/>
                </a:lnTo>
                <a:lnTo>
                  <a:pt x="465" y="741"/>
                </a:lnTo>
                <a:lnTo>
                  <a:pt x="462" y="740"/>
                </a:lnTo>
                <a:lnTo>
                  <a:pt x="461" y="739"/>
                </a:lnTo>
                <a:lnTo>
                  <a:pt x="460" y="737"/>
                </a:lnTo>
                <a:lnTo>
                  <a:pt x="459" y="737"/>
                </a:lnTo>
                <a:lnTo>
                  <a:pt x="457" y="737"/>
                </a:lnTo>
                <a:lnTo>
                  <a:pt x="453" y="737"/>
                </a:lnTo>
                <a:lnTo>
                  <a:pt x="452" y="737"/>
                </a:lnTo>
                <a:lnTo>
                  <a:pt x="451" y="737"/>
                </a:lnTo>
                <a:lnTo>
                  <a:pt x="448" y="737"/>
                </a:lnTo>
                <a:lnTo>
                  <a:pt x="447" y="737"/>
                </a:lnTo>
                <a:lnTo>
                  <a:pt x="446" y="737"/>
                </a:lnTo>
                <a:lnTo>
                  <a:pt x="445" y="737"/>
                </a:lnTo>
                <a:lnTo>
                  <a:pt x="444" y="737"/>
                </a:lnTo>
                <a:lnTo>
                  <a:pt x="441" y="735"/>
                </a:lnTo>
                <a:lnTo>
                  <a:pt x="440" y="735"/>
                </a:lnTo>
                <a:lnTo>
                  <a:pt x="439" y="734"/>
                </a:lnTo>
                <a:lnTo>
                  <a:pt x="437" y="733"/>
                </a:lnTo>
                <a:lnTo>
                  <a:pt x="437" y="732"/>
                </a:lnTo>
                <a:lnTo>
                  <a:pt x="436" y="731"/>
                </a:lnTo>
                <a:lnTo>
                  <a:pt x="436" y="730"/>
                </a:lnTo>
                <a:lnTo>
                  <a:pt x="435" y="730"/>
                </a:lnTo>
                <a:lnTo>
                  <a:pt x="433" y="728"/>
                </a:lnTo>
                <a:lnTo>
                  <a:pt x="432" y="727"/>
                </a:lnTo>
                <a:lnTo>
                  <a:pt x="431" y="727"/>
                </a:lnTo>
                <a:lnTo>
                  <a:pt x="431" y="726"/>
                </a:lnTo>
                <a:lnTo>
                  <a:pt x="430" y="725"/>
                </a:lnTo>
                <a:lnTo>
                  <a:pt x="429" y="725"/>
                </a:lnTo>
                <a:lnTo>
                  <a:pt x="426" y="724"/>
                </a:lnTo>
                <a:lnTo>
                  <a:pt x="424" y="724"/>
                </a:lnTo>
                <a:lnTo>
                  <a:pt x="423" y="724"/>
                </a:lnTo>
                <a:lnTo>
                  <a:pt x="422" y="724"/>
                </a:lnTo>
                <a:lnTo>
                  <a:pt x="421" y="725"/>
                </a:lnTo>
                <a:lnTo>
                  <a:pt x="419" y="725"/>
                </a:lnTo>
                <a:lnTo>
                  <a:pt x="419" y="726"/>
                </a:lnTo>
                <a:lnTo>
                  <a:pt x="418" y="726"/>
                </a:lnTo>
                <a:lnTo>
                  <a:pt x="416" y="726"/>
                </a:lnTo>
                <a:lnTo>
                  <a:pt x="415" y="726"/>
                </a:lnTo>
                <a:lnTo>
                  <a:pt x="414" y="726"/>
                </a:lnTo>
                <a:lnTo>
                  <a:pt x="412" y="725"/>
                </a:lnTo>
                <a:lnTo>
                  <a:pt x="412" y="724"/>
                </a:lnTo>
                <a:lnTo>
                  <a:pt x="411" y="721"/>
                </a:lnTo>
                <a:lnTo>
                  <a:pt x="411" y="720"/>
                </a:lnTo>
                <a:lnTo>
                  <a:pt x="410" y="719"/>
                </a:lnTo>
                <a:lnTo>
                  <a:pt x="410" y="718"/>
                </a:lnTo>
                <a:lnTo>
                  <a:pt x="408" y="717"/>
                </a:lnTo>
                <a:lnTo>
                  <a:pt x="407" y="717"/>
                </a:lnTo>
                <a:lnTo>
                  <a:pt x="405" y="716"/>
                </a:lnTo>
                <a:lnTo>
                  <a:pt x="404" y="713"/>
                </a:lnTo>
                <a:lnTo>
                  <a:pt x="403" y="713"/>
                </a:lnTo>
                <a:lnTo>
                  <a:pt x="402" y="712"/>
                </a:lnTo>
                <a:lnTo>
                  <a:pt x="401" y="713"/>
                </a:lnTo>
                <a:lnTo>
                  <a:pt x="400" y="712"/>
                </a:lnTo>
                <a:lnTo>
                  <a:pt x="399" y="711"/>
                </a:lnTo>
                <a:lnTo>
                  <a:pt x="397" y="710"/>
                </a:lnTo>
                <a:lnTo>
                  <a:pt x="397" y="709"/>
                </a:lnTo>
                <a:lnTo>
                  <a:pt x="395" y="707"/>
                </a:lnTo>
                <a:lnTo>
                  <a:pt x="393" y="704"/>
                </a:lnTo>
                <a:lnTo>
                  <a:pt x="392" y="703"/>
                </a:lnTo>
                <a:lnTo>
                  <a:pt x="390" y="703"/>
                </a:lnTo>
                <a:lnTo>
                  <a:pt x="389" y="703"/>
                </a:lnTo>
                <a:lnTo>
                  <a:pt x="389" y="702"/>
                </a:lnTo>
                <a:lnTo>
                  <a:pt x="388" y="701"/>
                </a:lnTo>
                <a:lnTo>
                  <a:pt x="387" y="701"/>
                </a:lnTo>
                <a:lnTo>
                  <a:pt x="386" y="699"/>
                </a:lnTo>
                <a:lnTo>
                  <a:pt x="386" y="698"/>
                </a:lnTo>
                <a:lnTo>
                  <a:pt x="387" y="698"/>
                </a:lnTo>
                <a:lnTo>
                  <a:pt x="387" y="697"/>
                </a:lnTo>
                <a:lnTo>
                  <a:pt x="388" y="696"/>
                </a:lnTo>
                <a:lnTo>
                  <a:pt x="389" y="696"/>
                </a:lnTo>
                <a:lnTo>
                  <a:pt x="390" y="696"/>
                </a:lnTo>
                <a:lnTo>
                  <a:pt x="392" y="697"/>
                </a:lnTo>
                <a:lnTo>
                  <a:pt x="393" y="697"/>
                </a:lnTo>
                <a:lnTo>
                  <a:pt x="395" y="697"/>
                </a:lnTo>
                <a:lnTo>
                  <a:pt x="395" y="696"/>
                </a:lnTo>
                <a:lnTo>
                  <a:pt x="396" y="695"/>
                </a:lnTo>
                <a:lnTo>
                  <a:pt x="396" y="694"/>
                </a:lnTo>
                <a:lnTo>
                  <a:pt x="396" y="692"/>
                </a:lnTo>
                <a:lnTo>
                  <a:pt x="396" y="694"/>
                </a:lnTo>
                <a:lnTo>
                  <a:pt x="395" y="692"/>
                </a:lnTo>
                <a:lnTo>
                  <a:pt x="395" y="691"/>
                </a:lnTo>
                <a:lnTo>
                  <a:pt x="395" y="690"/>
                </a:lnTo>
                <a:lnTo>
                  <a:pt x="394" y="689"/>
                </a:lnTo>
                <a:lnTo>
                  <a:pt x="389" y="682"/>
                </a:lnTo>
                <a:lnTo>
                  <a:pt x="389" y="683"/>
                </a:lnTo>
                <a:lnTo>
                  <a:pt x="390" y="684"/>
                </a:lnTo>
                <a:lnTo>
                  <a:pt x="390" y="685"/>
                </a:lnTo>
                <a:lnTo>
                  <a:pt x="393" y="688"/>
                </a:lnTo>
                <a:lnTo>
                  <a:pt x="393" y="689"/>
                </a:lnTo>
                <a:lnTo>
                  <a:pt x="395" y="691"/>
                </a:lnTo>
                <a:lnTo>
                  <a:pt x="395" y="692"/>
                </a:lnTo>
                <a:lnTo>
                  <a:pt x="394" y="691"/>
                </a:lnTo>
                <a:lnTo>
                  <a:pt x="394" y="692"/>
                </a:lnTo>
                <a:lnTo>
                  <a:pt x="395" y="692"/>
                </a:lnTo>
                <a:lnTo>
                  <a:pt x="395" y="694"/>
                </a:lnTo>
                <a:lnTo>
                  <a:pt x="395" y="695"/>
                </a:lnTo>
                <a:lnTo>
                  <a:pt x="395" y="696"/>
                </a:lnTo>
                <a:lnTo>
                  <a:pt x="394" y="696"/>
                </a:lnTo>
                <a:lnTo>
                  <a:pt x="392" y="696"/>
                </a:lnTo>
                <a:lnTo>
                  <a:pt x="390" y="696"/>
                </a:lnTo>
                <a:lnTo>
                  <a:pt x="389" y="695"/>
                </a:lnTo>
                <a:lnTo>
                  <a:pt x="388" y="695"/>
                </a:lnTo>
                <a:lnTo>
                  <a:pt x="387" y="696"/>
                </a:lnTo>
                <a:lnTo>
                  <a:pt x="386" y="696"/>
                </a:lnTo>
                <a:lnTo>
                  <a:pt x="385" y="697"/>
                </a:lnTo>
                <a:lnTo>
                  <a:pt x="383" y="698"/>
                </a:lnTo>
                <a:lnTo>
                  <a:pt x="383" y="699"/>
                </a:lnTo>
                <a:lnTo>
                  <a:pt x="382" y="699"/>
                </a:lnTo>
                <a:lnTo>
                  <a:pt x="382" y="701"/>
                </a:lnTo>
                <a:lnTo>
                  <a:pt x="382" y="699"/>
                </a:lnTo>
                <a:lnTo>
                  <a:pt x="381" y="701"/>
                </a:lnTo>
                <a:lnTo>
                  <a:pt x="380" y="701"/>
                </a:lnTo>
                <a:lnTo>
                  <a:pt x="379" y="702"/>
                </a:lnTo>
                <a:lnTo>
                  <a:pt x="378" y="703"/>
                </a:lnTo>
                <a:lnTo>
                  <a:pt x="376" y="703"/>
                </a:lnTo>
                <a:lnTo>
                  <a:pt x="376" y="702"/>
                </a:lnTo>
                <a:lnTo>
                  <a:pt x="375" y="701"/>
                </a:lnTo>
                <a:lnTo>
                  <a:pt x="374" y="701"/>
                </a:lnTo>
                <a:lnTo>
                  <a:pt x="372" y="699"/>
                </a:lnTo>
                <a:lnTo>
                  <a:pt x="371" y="698"/>
                </a:lnTo>
                <a:lnTo>
                  <a:pt x="369" y="698"/>
                </a:lnTo>
                <a:lnTo>
                  <a:pt x="368" y="698"/>
                </a:lnTo>
                <a:lnTo>
                  <a:pt x="367" y="698"/>
                </a:lnTo>
                <a:lnTo>
                  <a:pt x="367" y="697"/>
                </a:lnTo>
                <a:lnTo>
                  <a:pt x="366" y="697"/>
                </a:lnTo>
                <a:lnTo>
                  <a:pt x="365" y="696"/>
                </a:lnTo>
                <a:lnTo>
                  <a:pt x="364" y="696"/>
                </a:lnTo>
                <a:lnTo>
                  <a:pt x="364" y="695"/>
                </a:lnTo>
                <a:lnTo>
                  <a:pt x="363" y="695"/>
                </a:lnTo>
                <a:lnTo>
                  <a:pt x="361" y="695"/>
                </a:lnTo>
                <a:lnTo>
                  <a:pt x="359" y="696"/>
                </a:lnTo>
                <a:lnTo>
                  <a:pt x="357" y="695"/>
                </a:lnTo>
                <a:lnTo>
                  <a:pt x="356" y="695"/>
                </a:lnTo>
                <a:lnTo>
                  <a:pt x="353" y="695"/>
                </a:lnTo>
                <a:lnTo>
                  <a:pt x="352" y="695"/>
                </a:lnTo>
                <a:lnTo>
                  <a:pt x="351" y="695"/>
                </a:lnTo>
                <a:lnTo>
                  <a:pt x="350" y="695"/>
                </a:lnTo>
                <a:lnTo>
                  <a:pt x="350" y="696"/>
                </a:lnTo>
                <a:lnTo>
                  <a:pt x="349" y="696"/>
                </a:lnTo>
                <a:lnTo>
                  <a:pt x="349" y="697"/>
                </a:lnTo>
                <a:lnTo>
                  <a:pt x="347" y="697"/>
                </a:lnTo>
                <a:lnTo>
                  <a:pt x="345" y="699"/>
                </a:lnTo>
                <a:lnTo>
                  <a:pt x="344" y="699"/>
                </a:lnTo>
                <a:lnTo>
                  <a:pt x="343" y="699"/>
                </a:lnTo>
                <a:lnTo>
                  <a:pt x="342" y="699"/>
                </a:lnTo>
                <a:lnTo>
                  <a:pt x="340" y="701"/>
                </a:lnTo>
                <a:lnTo>
                  <a:pt x="338" y="702"/>
                </a:lnTo>
                <a:lnTo>
                  <a:pt x="337" y="702"/>
                </a:lnTo>
                <a:lnTo>
                  <a:pt x="337" y="703"/>
                </a:lnTo>
                <a:lnTo>
                  <a:pt x="336" y="703"/>
                </a:lnTo>
                <a:lnTo>
                  <a:pt x="331" y="705"/>
                </a:lnTo>
                <a:lnTo>
                  <a:pt x="329" y="707"/>
                </a:lnTo>
                <a:lnTo>
                  <a:pt x="328" y="709"/>
                </a:lnTo>
                <a:lnTo>
                  <a:pt x="325" y="707"/>
                </a:lnTo>
                <a:lnTo>
                  <a:pt x="324" y="707"/>
                </a:lnTo>
                <a:lnTo>
                  <a:pt x="323" y="707"/>
                </a:lnTo>
                <a:lnTo>
                  <a:pt x="322" y="706"/>
                </a:lnTo>
                <a:lnTo>
                  <a:pt x="321" y="707"/>
                </a:lnTo>
                <a:lnTo>
                  <a:pt x="315" y="705"/>
                </a:lnTo>
                <a:lnTo>
                  <a:pt x="315" y="704"/>
                </a:lnTo>
                <a:lnTo>
                  <a:pt x="314" y="704"/>
                </a:lnTo>
                <a:lnTo>
                  <a:pt x="313" y="703"/>
                </a:lnTo>
                <a:lnTo>
                  <a:pt x="311" y="702"/>
                </a:lnTo>
                <a:lnTo>
                  <a:pt x="310" y="702"/>
                </a:lnTo>
                <a:lnTo>
                  <a:pt x="309" y="701"/>
                </a:lnTo>
                <a:lnTo>
                  <a:pt x="308" y="701"/>
                </a:lnTo>
                <a:lnTo>
                  <a:pt x="306" y="701"/>
                </a:lnTo>
                <a:lnTo>
                  <a:pt x="304" y="701"/>
                </a:lnTo>
                <a:lnTo>
                  <a:pt x="302" y="698"/>
                </a:lnTo>
                <a:lnTo>
                  <a:pt x="301" y="697"/>
                </a:lnTo>
                <a:lnTo>
                  <a:pt x="299" y="696"/>
                </a:lnTo>
                <a:lnTo>
                  <a:pt x="297" y="696"/>
                </a:lnTo>
                <a:lnTo>
                  <a:pt x="296" y="695"/>
                </a:lnTo>
                <a:lnTo>
                  <a:pt x="295" y="695"/>
                </a:lnTo>
                <a:lnTo>
                  <a:pt x="294" y="694"/>
                </a:lnTo>
                <a:lnTo>
                  <a:pt x="293" y="694"/>
                </a:lnTo>
                <a:lnTo>
                  <a:pt x="292" y="692"/>
                </a:lnTo>
                <a:lnTo>
                  <a:pt x="289" y="691"/>
                </a:lnTo>
                <a:lnTo>
                  <a:pt x="285" y="689"/>
                </a:lnTo>
                <a:lnTo>
                  <a:pt x="284" y="689"/>
                </a:lnTo>
                <a:lnTo>
                  <a:pt x="282" y="689"/>
                </a:lnTo>
                <a:lnTo>
                  <a:pt x="280" y="689"/>
                </a:lnTo>
                <a:lnTo>
                  <a:pt x="278" y="690"/>
                </a:lnTo>
                <a:lnTo>
                  <a:pt x="275" y="689"/>
                </a:lnTo>
                <a:lnTo>
                  <a:pt x="274" y="689"/>
                </a:lnTo>
                <a:lnTo>
                  <a:pt x="272" y="689"/>
                </a:lnTo>
                <a:lnTo>
                  <a:pt x="270" y="688"/>
                </a:lnTo>
                <a:lnTo>
                  <a:pt x="267" y="687"/>
                </a:lnTo>
                <a:lnTo>
                  <a:pt x="265" y="685"/>
                </a:lnTo>
                <a:lnTo>
                  <a:pt x="263" y="684"/>
                </a:lnTo>
                <a:lnTo>
                  <a:pt x="261" y="683"/>
                </a:lnTo>
                <a:lnTo>
                  <a:pt x="257" y="681"/>
                </a:lnTo>
                <a:lnTo>
                  <a:pt x="256" y="681"/>
                </a:lnTo>
                <a:lnTo>
                  <a:pt x="254" y="681"/>
                </a:lnTo>
                <a:lnTo>
                  <a:pt x="252" y="681"/>
                </a:lnTo>
                <a:lnTo>
                  <a:pt x="251" y="680"/>
                </a:lnTo>
                <a:lnTo>
                  <a:pt x="250" y="680"/>
                </a:lnTo>
                <a:lnTo>
                  <a:pt x="249" y="678"/>
                </a:lnTo>
                <a:lnTo>
                  <a:pt x="248" y="678"/>
                </a:lnTo>
                <a:lnTo>
                  <a:pt x="246" y="677"/>
                </a:lnTo>
                <a:lnTo>
                  <a:pt x="245" y="677"/>
                </a:lnTo>
                <a:lnTo>
                  <a:pt x="244" y="676"/>
                </a:lnTo>
                <a:lnTo>
                  <a:pt x="243" y="676"/>
                </a:lnTo>
                <a:lnTo>
                  <a:pt x="241" y="674"/>
                </a:lnTo>
                <a:lnTo>
                  <a:pt x="241" y="673"/>
                </a:lnTo>
                <a:lnTo>
                  <a:pt x="238" y="670"/>
                </a:lnTo>
                <a:lnTo>
                  <a:pt x="237" y="669"/>
                </a:lnTo>
                <a:lnTo>
                  <a:pt x="235" y="668"/>
                </a:lnTo>
                <a:lnTo>
                  <a:pt x="234" y="667"/>
                </a:lnTo>
                <a:lnTo>
                  <a:pt x="232" y="667"/>
                </a:lnTo>
                <a:lnTo>
                  <a:pt x="229" y="667"/>
                </a:lnTo>
                <a:lnTo>
                  <a:pt x="228" y="667"/>
                </a:lnTo>
                <a:lnTo>
                  <a:pt x="227" y="666"/>
                </a:lnTo>
                <a:lnTo>
                  <a:pt x="225" y="665"/>
                </a:lnTo>
                <a:lnTo>
                  <a:pt x="224" y="665"/>
                </a:lnTo>
                <a:lnTo>
                  <a:pt x="220" y="666"/>
                </a:lnTo>
                <a:lnTo>
                  <a:pt x="220" y="665"/>
                </a:lnTo>
                <a:lnTo>
                  <a:pt x="220" y="663"/>
                </a:lnTo>
                <a:lnTo>
                  <a:pt x="218" y="662"/>
                </a:lnTo>
                <a:lnTo>
                  <a:pt x="218" y="661"/>
                </a:lnTo>
                <a:lnTo>
                  <a:pt x="220" y="660"/>
                </a:lnTo>
                <a:lnTo>
                  <a:pt x="217" y="656"/>
                </a:lnTo>
                <a:lnTo>
                  <a:pt x="216" y="655"/>
                </a:lnTo>
                <a:lnTo>
                  <a:pt x="215" y="655"/>
                </a:lnTo>
                <a:lnTo>
                  <a:pt x="213" y="654"/>
                </a:lnTo>
                <a:lnTo>
                  <a:pt x="212" y="654"/>
                </a:lnTo>
                <a:lnTo>
                  <a:pt x="206" y="653"/>
                </a:lnTo>
                <a:lnTo>
                  <a:pt x="205" y="653"/>
                </a:lnTo>
                <a:lnTo>
                  <a:pt x="203" y="652"/>
                </a:lnTo>
                <a:lnTo>
                  <a:pt x="201" y="652"/>
                </a:lnTo>
                <a:lnTo>
                  <a:pt x="201" y="651"/>
                </a:lnTo>
                <a:lnTo>
                  <a:pt x="199" y="649"/>
                </a:lnTo>
                <a:lnTo>
                  <a:pt x="195" y="648"/>
                </a:lnTo>
                <a:lnTo>
                  <a:pt x="194" y="648"/>
                </a:lnTo>
                <a:lnTo>
                  <a:pt x="193" y="647"/>
                </a:lnTo>
                <a:lnTo>
                  <a:pt x="192" y="646"/>
                </a:lnTo>
                <a:lnTo>
                  <a:pt x="191" y="646"/>
                </a:lnTo>
                <a:lnTo>
                  <a:pt x="189" y="646"/>
                </a:lnTo>
                <a:lnTo>
                  <a:pt x="188" y="646"/>
                </a:lnTo>
                <a:lnTo>
                  <a:pt x="186" y="647"/>
                </a:lnTo>
                <a:lnTo>
                  <a:pt x="185" y="647"/>
                </a:lnTo>
                <a:lnTo>
                  <a:pt x="184" y="647"/>
                </a:lnTo>
                <a:lnTo>
                  <a:pt x="182" y="648"/>
                </a:lnTo>
                <a:lnTo>
                  <a:pt x="179" y="646"/>
                </a:lnTo>
                <a:lnTo>
                  <a:pt x="178" y="646"/>
                </a:lnTo>
                <a:lnTo>
                  <a:pt x="176" y="646"/>
                </a:lnTo>
                <a:lnTo>
                  <a:pt x="174" y="646"/>
                </a:lnTo>
                <a:lnTo>
                  <a:pt x="171" y="645"/>
                </a:lnTo>
                <a:lnTo>
                  <a:pt x="169" y="644"/>
                </a:lnTo>
                <a:lnTo>
                  <a:pt x="166" y="644"/>
                </a:lnTo>
                <a:lnTo>
                  <a:pt x="164" y="641"/>
                </a:lnTo>
                <a:lnTo>
                  <a:pt x="162" y="639"/>
                </a:lnTo>
                <a:lnTo>
                  <a:pt x="159" y="637"/>
                </a:lnTo>
                <a:lnTo>
                  <a:pt x="157" y="632"/>
                </a:lnTo>
                <a:lnTo>
                  <a:pt x="156" y="630"/>
                </a:lnTo>
                <a:lnTo>
                  <a:pt x="155" y="629"/>
                </a:lnTo>
                <a:lnTo>
                  <a:pt x="153" y="626"/>
                </a:lnTo>
                <a:lnTo>
                  <a:pt x="153" y="625"/>
                </a:lnTo>
                <a:lnTo>
                  <a:pt x="152" y="623"/>
                </a:lnTo>
                <a:lnTo>
                  <a:pt x="152" y="620"/>
                </a:lnTo>
                <a:lnTo>
                  <a:pt x="151" y="619"/>
                </a:lnTo>
                <a:lnTo>
                  <a:pt x="151" y="616"/>
                </a:lnTo>
                <a:lnTo>
                  <a:pt x="151" y="615"/>
                </a:lnTo>
                <a:lnTo>
                  <a:pt x="151" y="613"/>
                </a:lnTo>
                <a:lnTo>
                  <a:pt x="151" y="612"/>
                </a:lnTo>
                <a:lnTo>
                  <a:pt x="152" y="610"/>
                </a:lnTo>
                <a:lnTo>
                  <a:pt x="153" y="610"/>
                </a:lnTo>
                <a:lnTo>
                  <a:pt x="153" y="609"/>
                </a:lnTo>
                <a:lnTo>
                  <a:pt x="152" y="608"/>
                </a:lnTo>
                <a:lnTo>
                  <a:pt x="151" y="606"/>
                </a:lnTo>
                <a:lnTo>
                  <a:pt x="150" y="606"/>
                </a:lnTo>
                <a:lnTo>
                  <a:pt x="148" y="606"/>
                </a:lnTo>
                <a:lnTo>
                  <a:pt x="146" y="608"/>
                </a:lnTo>
                <a:lnTo>
                  <a:pt x="145" y="608"/>
                </a:lnTo>
                <a:lnTo>
                  <a:pt x="144" y="608"/>
                </a:lnTo>
                <a:lnTo>
                  <a:pt x="142" y="608"/>
                </a:lnTo>
                <a:lnTo>
                  <a:pt x="141" y="608"/>
                </a:lnTo>
                <a:lnTo>
                  <a:pt x="140" y="608"/>
                </a:lnTo>
                <a:lnTo>
                  <a:pt x="136" y="606"/>
                </a:lnTo>
                <a:lnTo>
                  <a:pt x="131" y="605"/>
                </a:lnTo>
                <a:lnTo>
                  <a:pt x="130" y="605"/>
                </a:lnTo>
                <a:lnTo>
                  <a:pt x="129" y="605"/>
                </a:lnTo>
                <a:lnTo>
                  <a:pt x="126" y="603"/>
                </a:lnTo>
                <a:lnTo>
                  <a:pt x="124" y="602"/>
                </a:lnTo>
                <a:lnTo>
                  <a:pt x="120" y="601"/>
                </a:lnTo>
                <a:lnTo>
                  <a:pt x="119" y="601"/>
                </a:lnTo>
                <a:lnTo>
                  <a:pt x="117" y="601"/>
                </a:lnTo>
                <a:lnTo>
                  <a:pt x="115" y="599"/>
                </a:lnTo>
                <a:lnTo>
                  <a:pt x="114" y="599"/>
                </a:lnTo>
                <a:lnTo>
                  <a:pt x="113" y="599"/>
                </a:lnTo>
                <a:lnTo>
                  <a:pt x="110" y="599"/>
                </a:lnTo>
                <a:lnTo>
                  <a:pt x="109" y="598"/>
                </a:lnTo>
                <a:lnTo>
                  <a:pt x="107" y="598"/>
                </a:lnTo>
                <a:lnTo>
                  <a:pt x="106" y="598"/>
                </a:lnTo>
                <a:lnTo>
                  <a:pt x="103" y="598"/>
                </a:lnTo>
                <a:lnTo>
                  <a:pt x="101" y="598"/>
                </a:lnTo>
                <a:lnTo>
                  <a:pt x="98" y="597"/>
                </a:lnTo>
                <a:lnTo>
                  <a:pt x="94" y="596"/>
                </a:lnTo>
                <a:lnTo>
                  <a:pt x="92" y="595"/>
                </a:lnTo>
                <a:lnTo>
                  <a:pt x="88" y="595"/>
                </a:lnTo>
                <a:lnTo>
                  <a:pt x="87" y="595"/>
                </a:lnTo>
                <a:lnTo>
                  <a:pt x="86" y="595"/>
                </a:lnTo>
                <a:lnTo>
                  <a:pt x="85" y="594"/>
                </a:lnTo>
                <a:lnTo>
                  <a:pt x="83" y="594"/>
                </a:lnTo>
                <a:lnTo>
                  <a:pt x="81" y="592"/>
                </a:lnTo>
                <a:lnTo>
                  <a:pt x="79" y="592"/>
                </a:lnTo>
                <a:lnTo>
                  <a:pt x="78" y="592"/>
                </a:lnTo>
                <a:lnTo>
                  <a:pt x="74" y="591"/>
                </a:lnTo>
                <a:lnTo>
                  <a:pt x="72" y="588"/>
                </a:lnTo>
                <a:lnTo>
                  <a:pt x="71" y="587"/>
                </a:lnTo>
                <a:lnTo>
                  <a:pt x="70" y="587"/>
                </a:lnTo>
                <a:lnTo>
                  <a:pt x="69" y="586"/>
                </a:lnTo>
                <a:lnTo>
                  <a:pt x="67" y="586"/>
                </a:lnTo>
                <a:lnTo>
                  <a:pt x="65" y="584"/>
                </a:lnTo>
                <a:lnTo>
                  <a:pt x="64" y="583"/>
                </a:lnTo>
                <a:lnTo>
                  <a:pt x="63" y="583"/>
                </a:lnTo>
                <a:lnTo>
                  <a:pt x="59" y="581"/>
                </a:lnTo>
                <a:lnTo>
                  <a:pt x="59" y="580"/>
                </a:lnTo>
                <a:lnTo>
                  <a:pt x="58" y="579"/>
                </a:lnTo>
                <a:lnTo>
                  <a:pt x="56" y="577"/>
                </a:lnTo>
                <a:lnTo>
                  <a:pt x="56" y="576"/>
                </a:lnTo>
                <a:lnTo>
                  <a:pt x="54" y="576"/>
                </a:lnTo>
                <a:lnTo>
                  <a:pt x="49" y="575"/>
                </a:lnTo>
                <a:lnTo>
                  <a:pt x="48" y="576"/>
                </a:lnTo>
                <a:lnTo>
                  <a:pt x="47" y="576"/>
                </a:lnTo>
                <a:lnTo>
                  <a:pt x="45" y="576"/>
                </a:lnTo>
                <a:lnTo>
                  <a:pt x="44" y="576"/>
                </a:lnTo>
                <a:lnTo>
                  <a:pt x="42" y="576"/>
                </a:lnTo>
                <a:lnTo>
                  <a:pt x="37" y="575"/>
                </a:lnTo>
                <a:lnTo>
                  <a:pt x="36" y="573"/>
                </a:lnTo>
                <a:lnTo>
                  <a:pt x="35" y="572"/>
                </a:lnTo>
                <a:lnTo>
                  <a:pt x="34" y="572"/>
                </a:lnTo>
                <a:lnTo>
                  <a:pt x="31" y="569"/>
                </a:lnTo>
                <a:lnTo>
                  <a:pt x="30" y="569"/>
                </a:lnTo>
                <a:lnTo>
                  <a:pt x="30" y="568"/>
                </a:lnTo>
                <a:lnTo>
                  <a:pt x="29" y="566"/>
                </a:lnTo>
                <a:lnTo>
                  <a:pt x="28" y="566"/>
                </a:lnTo>
                <a:lnTo>
                  <a:pt x="27" y="565"/>
                </a:lnTo>
                <a:lnTo>
                  <a:pt x="25" y="562"/>
                </a:lnTo>
                <a:lnTo>
                  <a:pt x="22" y="561"/>
                </a:lnTo>
                <a:lnTo>
                  <a:pt x="21" y="561"/>
                </a:lnTo>
                <a:lnTo>
                  <a:pt x="20" y="559"/>
                </a:lnTo>
                <a:lnTo>
                  <a:pt x="19" y="559"/>
                </a:lnTo>
                <a:lnTo>
                  <a:pt x="18" y="558"/>
                </a:lnTo>
                <a:lnTo>
                  <a:pt x="16" y="558"/>
                </a:lnTo>
                <a:lnTo>
                  <a:pt x="16" y="556"/>
                </a:lnTo>
                <a:lnTo>
                  <a:pt x="16" y="555"/>
                </a:lnTo>
                <a:lnTo>
                  <a:pt x="15" y="555"/>
                </a:lnTo>
                <a:lnTo>
                  <a:pt x="15" y="554"/>
                </a:lnTo>
                <a:lnTo>
                  <a:pt x="13" y="552"/>
                </a:lnTo>
                <a:lnTo>
                  <a:pt x="13" y="551"/>
                </a:lnTo>
                <a:lnTo>
                  <a:pt x="13" y="550"/>
                </a:lnTo>
                <a:lnTo>
                  <a:pt x="12" y="550"/>
                </a:lnTo>
                <a:lnTo>
                  <a:pt x="12" y="548"/>
                </a:lnTo>
                <a:lnTo>
                  <a:pt x="11" y="546"/>
                </a:lnTo>
                <a:lnTo>
                  <a:pt x="11" y="544"/>
                </a:lnTo>
                <a:lnTo>
                  <a:pt x="9" y="544"/>
                </a:lnTo>
                <a:lnTo>
                  <a:pt x="9" y="543"/>
                </a:lnTo>
                <a:lnTo>
                  <a:pt x="8" y="540"/>
                </a:lnTo>
                <a:lnTo>
                  <a:pt x="9" y="539"/>
                </a:lnTo>
                <a:lnTo>
                  <a:pt x="9" y="537"/>
                </a:lnTo>
                <a:lnTo>
                  <a:pt x="9" y="536"/>
                </a:lnTo>
                <a:lnTo>
                  <a:pt x="9" y="533"/>
                </a:lnTo>
                <a:lnTo>
                  <a:pt x="9" y="531"/>
                </a:lnTo>
                <a:lnTo>
                  <a:pt x="11" y="531"/>
                </a:lnTo>
                <a:lnTo>
                  <a:pt x="11" y="530"/>
                </a:lnTo>
                <a:lnTo>
                  <a:pt x="11" y="527"/>
                </a:lnTo>
                <a:lnTo>
                  <a:pt x="12" y="526"/>
                </a:lnTo>
                <a:lnTo>
                  <a:pt x="12" y="525"/>
                </a:lnTo>
                <a:lnTo>
                  <a:pt x="11" y="525"/>
                </a:lnTo>
                <a:lnTo>
                  <a:pt x="11" y="524"/>
                </a:lnTo>
                <a:lnTo>
                  <a:pt x="9" y="522"/>
                </a:lnTo>
                <a:lnTo>
                  <a:pt x="9" y="520"/>
                </a:lnTo>
                <a:lnTo>
                  <a:pt x="9" y="519"/>
                </a:lnTo>
                <a:lnTo>
                  <a:pt x="9" y="517"/>
                </a:lnTo>
                <a:lnTo>
                  <a:pt x="8" y="515"/>
                </a:lnTo>
                <a:lnTo>
                  <a:pt x="8" y="514"/>
                </a:lnTo>
                <a:lnTo>
                  <a:pt x="8" y="512"/>
                </a:lnTo>
                <a:lnTo>
                  <a:pt x="8" y="511"/>
                </a:lnTo>
                <a:lnTo>
                  <a:pt x="8" y="508"/>
                </a:lnTo>
                <a:lnTo>
                  <a:pt x="8" y="507"/>
                </a:lnTo>
                <a:lnTo>
                  <a:pt x="7" y="505"/>
                </a:lnTo>
                <a:lnTo>
                  <a:pt x="7" y="503"/>
                </a:lnTo>
                <a:lnTo>
                  <a:pt x="6" y="502"/>
                </a:lnTo>
                <a:lnTo>
                  <a:pt x="7" y="500"/>
                </a:lnTo>
                <a:lnTo>
                  <a:pt x="6" y="498"/>
                </a:lnTo>
                <a:lnTo>
                  <a:pt x="6" y="497"/>
                </a:lnTo>
                <a:lnTo>
                  <a:pt x="6" y="496"/>
                </a:lnTo>
                <a:lnTo>
                  <a:pt x="7" y="494"/>
                </a:lnTo>
                <a:lnTo>
                  <a:pt x="7" y="493"/>
                </a:lnTo>
                <a:lnTo>
                  <a:pt x="7" y="491"/>
                </a:lnTo>
                <a:lnTo>
                  <a:pt x="7" y="490"/>
                </a:lnTo>
                <a:lnTo>
                  <a:pt x="7" y="489"/>
                </a:lnTo>
                <a:lnTo>
                  <a:pt x="8" y="488"/>
                </a:lnTo>
                <a:lnTo>
                  <a:pt x="8" y="487"/>
                </a:lnTo>
                <a:lnTo>
                  <a:pt x="9" y="487"/>
                </a:lnTo>
                <a:lnTo>
                  <a:pt x="12" y="487"/>
                </a:lnTo>
                <a:lnTo>
                  <a:pt x="13" y="487"/>
                </a:lnTo>
                <a:lnTo>
                  <a:pt x="13" y="486"/>
                </a:lnTo>
                <a:lnTo>
                  <a:pt x="13" y="484"/>
                </a:lnTo>
                <a:lnTo>
                  <a:pt x="14" y="484"/>
                </a:lnTo>
                <a:lnTo>
                  <a:pt x="15" y="484"/>
                </a:lnTo>
                <a:lnTo>
                  <a:pt x="16" y="484"/>
                </a:lnTo>
                <a:lnTo>
                  <a:pt x="16" y="483"/>
                </a:lnTo>
                <a:lnTo>
                  <a:pt x="18" y="482"/>
                </a:lnTo>
                <a:lnTo>
                  <a:pt x="18" y="483"/>
                </a:lnTo>
                <a:lnTo>
                  <a:pt x="19" y="482"/>
                </a:lnTo>
                <a:lnTo>
                  <a:pt x="20" y="482"/>
                </a:lnTo>
                <a:lnTo>
                  <a:pt x="20" y="481"/>
                </a:lnTo>
                <a:lnTo>
                  <a:pt x="20" y="482"/>
                </a:lnTo>
                <a:lnTo>
                  <a:pt x="21" y="482"/>
                </a:lnTo>
                <a:lnTo>
                  <a:pt x="21" y="481"/>
                </a:lnTo>
                <a:lnTo>
                  <a:pt x="21" y="480"/>
                </a:lnTo>
                <a:lnTo>
                  <a:pt x="21" y="479"/>
                </a:lnTo>
                <a:lnTo>
                  <a:pt x="21" y="477"/>
                </a:lnTo>
                <a:lnTo>
                  <a:pt x="21" y="476"/>
                </a:lnTo>
                <a:lnTo>
                  <a:pt x="22" y="476"/>
                </a:lnTo>
                <a:lnTo>
                  <a:pt x="22" y="475"/>
                </a:lnTo>
                <a:lnTo>
                  <a:pt x="23" y="475"/>
                </a:lnTo>
                <a:lnTo>
                  <a:pt x="25" y="475"/>
                </a:lnTo>
                <a:lnTo>
                  <a:pt x="26" y="475"/>
                </a:lnTo>
                <a:lnTo>
                  <a:pt x="27" y="475"/>
                </a:lnTo>
                <a:lnTo>
                  <a:pt x="28" y="476"/>
                </a:lnTo>
                <a:lnTo>
                  <a:pt x="28" y="475"/>
                </a:lnTo>
                <a:lnTo>
                  <a:pt x="28" y="474"/>
                </a:lnTo>
                <a:lnTo>
                  <a:pt x="27" y="474"/>
                </a:lnTo>
                <a:lnTo>
                  <a:pt x="28" y="474"/>
                </a:lnTo>
                <a:lnTo>
                  <a:pt x="29" y="474"/>
                </a:lnTo>
                <a:lnTo>
                  <a:pt x="29" y="473"/>
                </a:lnTo>
                <a:lnTo>
                  <a:pt x="29" y="472"/>
                </a:lnTo>
                <a:lnTo>
                  <a:pt x="30" y="472"/>
                </a:lnTo>
                <a:lnTo>
                  <a:pt x="30" y="471"/>
                </a:lnTo>
                <a:lnTo>
                  <a:pt x="29" y="471"/>
                </a:lnTo>
                <a:lnTo>
                  <a:pt x="29" y="469"/>
                </a:lnTo>
                <a:lnTo>
                  <a:pt x="29" y="468"/>
                </a:lnTo>
                <a:lnTo>
                  <a:pt x="30" y="468"/>
                </a:lnTo>
                <a:lnTo>
                  <a:pt x="30" y="467"/>
                </a:lnTo>
                <a:lnTo>
                  <a:pt x="31" y="467"/>
                </a:lnTo>
                <a:lnTo>
                  <a:pt x="31" y="466"/>
                </a:lnTo>
                <a:lnTo>
                  <a:pt x="33" y="466"/>
                </a:lnTo>
                <a:lnTo>
                  <a:pt x="33" y="465"/>
                </a:lnTo>
                <a:lnTo>
                  <a:pt x="34" y="465"/>
                </a:lnTo>
                <a:lnTo>
                  <a:pt x="35" y="465"/>
                </a:lnTo>
                <a:lnTo>
                  <a:pt x="35" y="464"/>
                </a:lnTo>
                <a:lnTo>
                  <a:pt x="36" y="464"/>
                </a:lnTo>
                <a:lnTo>
                  <a:pt x="37" y="464"/>
                </a:lnTo>
                <a:lnTo>
                  <a:pt x="38" y="462"/>
                </a:lnTo>
                <a:lnTo>
                  <a:pt x="40" y="461"/>
                </a:lnTo>
                <a:lnTo>
                  <a:pt x="38" y="461"/>
                </a:lnTo>
                <a:lnTo>
                  <a:pt x="38" y="460"/>
                </a:lnTo>
                <a:lnTo>
                  <a:pt x="38" y="459"/>
                </a:lnTo>
                <a:lnTo>
                  <a:pt x="40" y="459"/>
                </a:lnTo>
                <a:lnTo>
                  <a:pt x="41" y="459"/>
                </a:lnTo>
                <a:lnTo>
                  <a:pt x="41" y="458"/>
                </a:lnTo>
                <a:lnTo>
                  <a:pt x="41" y="459"/>
                </a:lnTo>
                <a:lnTo>
                  <a:pt x="42" y="458"/>
                </a:lnTo>
                <a:lnTo>
                  <a:pt x="42" y="457"/>
                </a:lnTo>
                <a:lnTo>
                  <a:pt x="43" y="455"/>
                </a:lnTo>
                <a:lnTo>
                  <a:pt x="44" y="457"/>
                </a:lnTo>
                <a:lnTo>
                  <a:pt x="47" y="455"/>
                </a:lnTo>
                <a:lnTo>
                  <a:pt x="47" y="454"/>
                </a:lnTo>
                <a:lnTo>
                  <a:pt x="48" y="453"/>
                </a:lnTo>
                <a:lnTo>
                  <a:pt x="48" y="452"/>
                </a:lnTo>
                <a:lnTo>
                  <a:pt x="47" y="451"/>
                </a:lnTo>
                <a:lnTo>
                  <a:pt x="47" y="450"/>
                </a:lnTo>
                <a:lnTo>
                  <a:pt x="47" y="451"/>
                </a:lnTo>
                <a:lnTo>
                  <a:pt x="45" y="451"/>
                </a:lnTo>
                <a:lnTo>
                  <a:pt x="45" y="450"/>
                </a:lnTo>
                <a:lnTo>
                  <a:pt x="47" y="450"/>
                </a:lnTo>
                <a:lnTo>
                  <a:pt x="47" y="448"/>
                </a:lnTo>
                <a:lnTo>
                  <a:pt x="47" y="450"/>
                </a:lnTo>
                <a:lnTo>
                  <a:pt x="48" y="450"/>
                </a:lnTo>
                <a:lnTo>
                  <a:pt x="48" y="448"/>
                </a:lnTo>
                <a:lnTo>
                  <a:pt x="49" y="448"/>
                </a:lnTo>
                <a:lnTo>
                  <a:pt x="48" y="447"/>
                </a:lnTo>
                <a:lnTo>
                  <a:pt x="49" y="448"/>
                </a:lnTo>
                <a:lnTo>
                  <a:pt x="49" y="447"/>
                </a:lnTo>
                <a:lnTo>
                  <a:pt x="49" y="446"/>
                </a:lnTo>
                <a:lnTo>
                  <a:pt x="50" y="446"/>
                </a:lnTo>
                <a:lnTo>
                  <a:pt x="51" y="446"/>
                </a:lnTo>
                <a:lnTo>
                  <a:pt x="52" y="445"/>
                </a:lnTo>
                <a:lnTo>
                  <a:pt x="54" y="445"/>
                </a:lnTo>
                <a:lnTo>
                  <a:pt x="55" y="444"/>
                </a:lnTo>
                <a:lnTo>
                  <a:pt x="55" y="443"/>
                </a:lnTo>
                <a:lnTo>
                  <a:pt x="56" y="441"/>
                </a:lnTo>
                <a:lnTo>
                  <a:pt x="57" y="440"/>
                </a:lnTo>
                <a:lnTo>
                  <a:pt x="58" y="439"/>
                </a:lnTo>
                <a:lnTo>
                  <a:pt x="59" y="439"/>
                </a:lnTo>
                <a:lnTo>
                  <a:pt x="61" y="439"/>
                </a:lnTo>
                <a:lnTo>
                  <a:pt x="61" y="438"/>
                </a:lnTo>
                <a:lnTo>
                  <a:pt x="62" y="437"/>
                </a:lnTo>
                <a:lnTo>
                  <a:pt x="62" y="436"/>
                </a:lnTo>
                <a:lnTo>
                  <a:pt x="62" y="435"/>
                </a:lnTo>
                <a:lnTo>
                  <a:pt x="61" y="433"/>
                </a:lnTo>
                <a:lnTo>
                  <a:pt x="61" y="432"/>
                </a:lnTo>
                <a:lnTo>
                  <a:pt x="61" y="431"/>
                </a:lnTo>
                <a:lnTo>
                  <a:pt x="63" y="432"/>
                </a:lnTo>
                <a:lnTo>
                  <a:pt x="64" y="432"/>
                </a:lnTo>
                <a:lnTo>
                  <a:pt x="65" y="433"/>
                </a:lnTo>
                <a:lnTo>
                  <a:pt x="66" y="433"/>
                </a:lnTo>
                <a:lnTo>
                  <a:pt x="65" y="432"/>
                </a:lnTo>
                <a:lnTo>
                  <a:pt x="66" y="432"/>
                </a:lnTo>
                <a:lnTo>
                  <a:pt x="67" y="432"/>
                </a:lnTo>
                <a:lnTo>
                  <a:pt x="67" y="431"/>
                </a:lnTo>
                <a:lnTo>
                  <a:pt x="65" y="431"/>
                </a:lnTo>
                <a:lnTo>
                  <a:pt x="63" y="430"/>
                </a:lnTo>
                <a:lnTo>
                  <a:pt x="62" y="429"/>
                </a:lnTo>
                <a:lnTo>
                  <a:pt x="61" y="429"/>
                </a:lnTo>
                <a:lnTo>
                  <a:pt x="59" y="429"/>
                </a:lnTo>
                <a:lnTo>
                  <a:pt x="59" y="428"/>
                </a:lnTo>
                <a:lnTo>
                  <a:pt x="61" y="426"/>
                </a:lnTo>
                <a:lnTo>
                  <a:pt x="61" y="425"/>
                </a:lnTo>
                <a:lnTo>
                  <a:pt x="59" y="424"/>
                </a:lnTo>
                <a:lnTo>
                  <a:pt x="59" y="423"/>
                </a:lnTo>
                <a:lnTo>
                  <a:pt x="58" y="423"/>
                </a:lnTo>
                <a:lnTo>
                  <a:pt x="57" y="423"/>
                </a:lnTo>
                <a:lnTo>
                  <a:pt x="57" y="422"/>
                </a:lnTo>
                <a:lnTo>
                  <a:pt x="56" y="422"/>
                </a:lnTo>
                <a:lnTo>
                  <a:pt x="55" y="422"/>
                </a:lnTo>
                <a:lnTo>
                  <a:pt x="55" y="421"/>
                </a:lnTo>
                <a:lnTo>
                  <a:pt x="54" y="421"/>
                </a:lnTo>
                <a:lnTo>
                  <a:pt x="52" y="419"/>
                </a:lnTo>
                <a:lnTo>
                  <a:pt x="51" y="419"/>
                </a:lnTo>
                <a:lnTo>
                  <a:pt x="51" y="418"/>
                </a:lnTo>
                <a:lnTo>
                  <a:pt x="50" y="418"/>
                </a:lnTo>
                <a:lnTo>
                  <a:pt x="50" y="417"/>
                </a:lnTo>
                <a:lnTo>
                  <a:pt x="49" y="416"/>
                </a:lnTo>
                <a:lnTo>
                  <a:pt x="49" y="415"/>
                </a:lnTo>
                <a:lnTo>
                  <a:pt x="48" y="415"/>
                </a:lnTo>
                <a:lnTo>
                  <a:pt x="47" y="415"/>
                </a:lnTo>
                <a:lnTo>
                  <a:pt x="47" y="414"/>
                </a:lnTo>
                <a:lnTo>
                  <a:pt x="47" y="412"/>
                </a:lnTo>
                <a:lnTo>
                  <a:pt x="48" y="412"/>
                </a:lnTo>
                <a:lnTo>
                  <a:pt x="48" y="411"/>
                </a:lnTo>
                <a:lnTo>
                  <a:pt x="47" y="411"/>
                </a:lnTo>
                <a:lnTo>
                  <a:pt x="47" y="410"/>
                </a:lnTo>
                <a:lnTo>
                  <a:pt x="47" y="409"/>
                </a:lnTo>
                <a:lnTo>
                  <a:pt x="47" y="408"/>
                </a:lnTo>
                <a:lnTo>
                  <a:pt x="48" y="408"/>
                </a:lnTo>
                <a:lnTo>
                  <a:pt x="48" y="407"/>
                </a:lnTo>
                <a:lnTo>
                  <a:pt x="48" y="405"/>
                </a:lnTo>
                <a:lnTo>
                  <a:pt x="48" y="407"/>
                </a:lnTo>
                <a:lnTo>
                  <a:pt x="47" y="405"/>
                </a:lnTo>
                <a:lnTo>
                  <a:pt x="47" y="404"/>
                </a:lnTo>
                <a:lnTo>
                  <a:pt x="47" y="403"/>
                </a:lnTo>
                <a:lnTo>
                  <a:pt x="47" y="402"/>
                </a:lnTo>
                <a:lnTo>
                  <a:pt x="47" y="401"/>
                </a:lnTo>
                <a:lnTo>
                  <a:pt x="47" y="400"/>
                </a:lnTo>
                <a:lnTo>
                  <a:pt x="47" y="399"/>
                </a:lnTo>
                <a:lnTo>
                  <a:pt x="47" y="397"/>
                </a:lnTo>
                <a:lnTo>
                  <a:pt x="48" y="397"/>
                </a:lnTo>
                <a:lnTo>
                  <a:pt x="48" y="396"/>
                </a:lnTo>
                <a:lnTo>
                  <a:pt x="49" y="395"/>
                </a:lnTo>
                <a:lnTo>
                  <a:pt x="49" y="393"/>
                </a:lnTo>
                <a:lnTo>
                  <a:pt x="48" y="392"/>
                </a:lnTo>
                <a:lnTo>
                  <a:pt x="48" y="390"/>
                </a:lnTo>
                <a:lnTo>
                  <a:pt x="47" y="389"/>
                </a:lnTo>
                <a:lnTo>
                  <a:pt x="47" y="388"/>
                </a:lnTo>
                <a:lnTo>
                  <a:pt x="45" y="387"/>
                </a:lnTo>
                <a:lnTo>
                  <a:pt x="45" y="386"/>
                </a:lnTo>
                <a:lnTo>
                  <a:pt x="45" y="385"/>
                </a:lnTo>
                <a:lnTo>
                  <a:pt x="45" y="383"/>
                </a:lnTo>
                <a:lnTo>
                  <a:pt x="45" y="382"/>
                </a:lnTo>
                <a:lnTo>
                  <a:pt x="45" y="381"/>
                </a:lnTo>
                <a:lnTo>
                  <a:pt x="45" y="380"/>
                </a:lnTo>
                <a:lnTo>
                  <a:pt x="45" y="379"/>
                </a:lnTo>
                <a:lnTo>
                  <a:pt x="43" y="373"/>
                </a:lnTo>
                <a:lnTo>
                  <a:pt x="42" y="372"/>
                </a:lnTo>
                <a:lnTo>
                  <a:pt x="42" y="371"/>
                </a:lnTo>
                <a:lnTo>
                  <a:pt x="41" y="368"/>
                </a:lnTo>
                <a:lnTo>
                  <a:pt x="40" y="367"/>
                </a:lnTo>
                <a:lnTo>
                  <a:pt x="40" y="366"/>
                </a:lnTo>
                <a:lnTo>
                  <a:pt x="38" y="366"/>
                </a:lnTo>
                <a:lnTo>
                  <a:pt x="38" y="365"/>
                </a:lnTo>
                <a:lnTo>
                  <a:pt x="37" y="364"/>
                </a:lnTo>
                <a:lnTo>
                  <a:pt x="37" y="362"/>
                </a:lnTo>
                <a:lnTo>
                  <a:pt x="36" y="361"/>
                </a:lnTo>
                <a:lnTo>
                  <a:pt x="35" y="360"/>
                </a:lnTo>
                <a:lnTo>
                  <a:pt x="34" y="358"/>
                </a:lnTo>
                <a:lnTo>
                  <a:pt x="33" y="358"/>
                </a:lnTo>
                <a:lnTo>
                  <a:pt x="33" y="357"/>
                </a:lnTo>
                <a:lnTo>
                  <a:pt x="31" y="356"/>
                </a:lnTo>
                <a:lnTo>
                  <a:pt x="33" y="354"/>
                </a:lnTo>
                <a:lnTo>
                  <a:pt x="31" y="353"/>
                </a:lnTo>
                <a:lnTo>
                  <a:pt x="30" y="352"/>
                </a:lnTo>
                <a:lnTo>
                  <a:pt x="30" y="351"/>
                </a:lnTo>
                <a:lnTo>
                  <a:pt x="29" y="350"/>
                </a:lnTo>
                <a:lnTo>
                  <a:pt x="28" y="349"/>
                </a:lnTo>
                <a:lnTo>
                  <a:pt x="28" y="347"/>
                </a:lnTo>
                <a:lnTo>
                  <a:pt x="26" y="346"/>
                </a:lnTo>
                <a:lnTo>
                  <a:pt x="25" y="346"/>
                </a:lnTo>
                <a:lnTo>
                  <a:pt x="23" y="345"/>
                </a:lnTo>
                <a:lnTo>
                  <a:pt x="23" y="344"/>
                </a:lnTo>
                <a:lnTo>
                  <a:pt x="21" y="343"/>
                </a:lnTo>
                <a:lnTo>
                  <a:pt x="19" y="340"/>
                </a:lnTo>
                <a:lnTo>
                  <a:pt x="18" y="339"/>
                </a:lnTo>
                <a:lnTo>
                  <a:pt x="16" y="338"/>
                </a:lnTo>
                <a:lnTo>
                  <a:pt x="16" y="337"/>
                </a:lnTo>
                <a:lnTo>
                  <a:pt x="15" y="337"/>
                </a:lnTo>
                <a:lnTo>
                  <a:pt x="15" y="336"/>
                </a:lnTo>
                <a:lnTo>
                  <a:pt x="14" y="336"/>
                </a:lnTo>
                <a:lnTo>
                  <a:pt x="14" y="335"/>
                </a:lnTo>
                <a:lnTo>
                  <a:pt x="14" y="333"/>
                </a:lnTo>
                <a:lnTo>
                  <a:pt x="13" y="332"/>
                </a:lnTo>
                <a:lnTo>
                  <a:pt x="12" y="331"/>
                </a:lnTo>
                <a:lnTo>
                  <a:pt x="12" y="330"/>
                </a:lnTo>
                <a:lnTo>
                  <a:pt x="11" y="330"/>
                </a:lnTo>
                <a:lnTo>
                  <a:pt x="9" y="329"/>
                </a:lnTo>
                <a:lnTo>
                  <a:pt x="8" y="328"/>
                </a:lnTo>
                <a:lnTo>
                  <a:pt x="8" y="325"/>
                </a:lnTo>
                <a:lnTo>
                  <a:pt x="7" y="325"/>
                </a:lnTo>
                <a:lnTo>
                  <a:pt x="7" y="324"/>
                </a:lnTo>
                <a:lnTo>
                  <a:pt x="6" y="324"/>
                </a:lnTo>
                <a:lnTo>
                  <a:pt x="5" y="323"/>
                </a:lnTo>
                <a:lnTo>
                  <a:pt x="5" y="322"/>
                </a:lnTo>
                <a:lnTo>
                  <a:pt x="4" y="320"/>
                </a:lnTo>
                <a:lnTo>
                  <a:pt x="2" y="320"/>
                </a:lnTo>
                <a:lnTo>
                  <a:pt x="1" y="316"/>
                </a:lnTo>
                <a:lnTo>
                  <a:pt x="1" y="315"/>
                </a:lnTo>
                <a:lnTo>
                  <a:pt x="0" y="313"/>
                </a:lnTo>
                <a:lnTo>
                  <a:pt x="1" y="309"/>
                </a:lnTo>
                <a:lnTo>
                  <a:pt x="2" y="309"/>
                </a:lnTo>
                <a:lnTo>
                  <a:pt x="2" y="308"/>
                </a:lnTo>
                <a:lnTo>
                  <a:pt x="2" y="307"/>
                </a:lnTo>
                <a:lnTo>
                  <a:pt x="4" y="306"/>
                </a:lnTo>
                <a:lnTo>
                  <a:pt x="2" y="302"/>
                </a:lnTo>
                <a:lnTo>
                  <a:pt x="2" y="300"/>
                </a:lnTo>
                <a:lnTo>
                  <a:pt x="2" y="299"/>
                </a:lnTo>
                <a:lnTo>
                  <a:pt x="0" y="295"/>
                </a:lnTo>
                <a:lnTo>
                  <a:pt x="0" y="294"/>
                </a:lnTo>
                <a:lnTo>
                  <a:pt x="1" y="294"/>
                </a:lnTo>
                <a:lnTo>
                  <a:pt x="0" y="293"/>
                </a:lnTo>
                <a:lnTo>
                  <a:pt x="1" y="293"/>
                </a:lnTo>
                <a:lnTo>
                  <a:pt x="2" y="292"/>
                </a:lnTo>
                <a:lnTo>
                  <a:pt x="4" y="292"/>
                </a:lnTo>
                <a:lnTo>
                  <a:pt x="5" y="292"/>
                </a:lnTo>
                <a:lnTo>
                  <a:pt x="6" y="290"/>
                </a:lnTo>
                <a:lnTo>
                  <a:pt x="6" y="288"/>
                </a:lnTo>
                <a:lnTo>
                  <a:pt x="6" y="285"/>
                </a:lnTo>
                <a:lnTo>
                  <a:pt x="6" y="284"/>
                </a:lnTo>
                <a:lnTo>
                  <a:pt x="7" y="282"/>
                </a:lnTo>
                <a:lnTo>
                  <a:pt x="8" y="281"/>
                </a:lnTo>
                <a:lnTo>
                  <a:pt x="7" y="279"/>
                </a:lnTo>
                <a:lnTo>
                  <a:pt x="8" y="279"/>
                </a:lnTo>
                <a:lnTo>
                  <a:pt x="7" y="277"/>
                </a:lnTo>
                <a:lnTo>
                  <a:pt x="6" y="274"/>
                </a:lnTo>
                <a:lnTo>
                  <a:pt x="6" y="273"/>
                </a:lnTo>
                <a:lnTo>
                  <a:pt x="6" y="271"/>
                </a:lnTo>
                <a:lnTo>
                  <a:pt x="6" y="270"/>
                </a:lnTo>
                <a:lnTo>
                  <a:pt x="6" y="267"/>
                </a:lnTo>
                <a:lnTo>
                  <a:pt x="7" y="266"/>
                </a:lnTo>
                <a:lnTo>
                  <a:pt x="7" y="265"/>
                </a:lnTo>
                <a:lnTo>
                  <a:pt x="8" y="265"/>
                </a:lnTo>
                <a:lnTo>
                  <a:pt x="7" y="263"/>
                </a:lnTo>
                <a:lnTo>
                  <a:pt x="7" y="261"/>
                </a:lnTo>
                <a:lnTo>
                  <a:pt x="8" y="261"/>
                </a:lnTo>
                <a:lnTo>
                  <a:pt x="9" y="260"/>
                </a:lnTo>
                <a:lnTo>
                  <a:pt x="9" y="259"/>
                </a:lnTo>
                <a:lnTo>
                  <a:pt x="9" y="258"/>
                </a:lnTo>
                <a:lnTo>
                  <a:pt x="9" y="257"/>
                </a:lnTo>
                <a:lnTo>
                  <a:pt x="9" y="256"/>
                </a:lnTo>
                <a:lnTo>
                  <a:pt x="9" y="254"/>
                </a:lnTo>
                <a:lnTo>
                  <a:pt x="11" y="253"/>
                </a:lnTo>
                <a:lnTo>
                  <a:pt x="9" y="252"/>
                </a:lnTo>
                <a:lnTo>
                  <a:pt x="9" y="251"/>
                </a:lnTo>
                <a:lnTo>
                  <a:pt x="11" y="250"/>
                </a:lnTo>
                <a:lnTo>
                  <a:pt x="11" y="248"/>
                </a:lnTo>
                <a:lnTo>
                  <a:pt x="12" y="246"/>
                </a:lnTo>
                <a:lnTo>
                  <a:pt x="12" y="245"/>
                </a:lnTo>
                <a:lnTo>
                  <a:pt x="12" y="244"/>
                </a:lnTo>
                <a:lnTo>
                  <a:pt x="12" y="243"/>
                </a:lnTo>
                <a:lnTo>
                  <a:pt x="12" y="242"/>
                </a:lnTo>
                <a:lnTo>
                  <a:pt x="13" y="241"/>
                </a:lnTo>
                <a:lnTo>
                  <a:pt x="13" y="239"/>
                </a:lnTo>
                <a:lnTo>
                  <a:pt x="13" y="238"/>
                </a:lnTo>
                <a:lnTo>
                  <a:pt x="12" y="236"/>
                </a:lnTo>
                <a:lnTo>
                  <a:pt x="11" y="236"/>
                </a:lnTo>
                <a:lnTo>
                  <a:pt x="11" y="235"/>
                </a:lnTo>
                <a:lnTo>
                  <a:pt x="12" y="235"/>
                </a:lnTo>
                <a:lnTo>
                  <a:pt x="13" y="234"/>
                </a:lnTo>
                <a:lnTo>
                  <a:pt x="13" y="231"/>
                </a:lnTo>
                <a:lnTo>
                  <a:pt x="13" y="230"/>
                </a:lnTo>
                <a:lnTo>
                  <a:pt x="14" y="229"/>
                </a:lnTo>
                <a:lnTo>
                  <a:pt x="13" y="229"/>
                </a:lnTo>
                <a:lnTo>
                  <a:pt x="13" y="228"/>
                </a:lnTo>
                <a:lnTo>
                  <a:pt x="15" y="227"/>
                </a:lnTo>
                <a:lnTo>
                  <a:pt x="16" y="225"/>
                </a:lnTo>
                <a:lnTo>
                  <a:pt x="18" y="225"/>
                </a:lnTo>
                <a:lnTo>
                  <a:pt x="20" y="227"/>
                </a:lnTo>
                <a:lnTo>
                  <a:pt x="21" y="227"/>
                </a:lnTo>
                <a:lnTo>
                  <a:pt x="23" y="227"/>
                </a:lnTo>
                <a:lnTo>
                  <a:pt x="23" y="225"/>
                </a:lnTo>
                <a:lnTo>
                  <a:pt x="25" y="223"/>
                </a:lnTo>
                <a:lnTo>
                  <a:pt x="26" y="221"/>
                </a:lnTo>
                <a:lnTo>
                  <a:pt x="27" y="220"/>
                </a:lnTo>
                <a:lnTo>
                  <a:pt x="27" y="218"/>
                </a:lnTo>
                <a:lnTo>
                  <a:pt x="28" y="215"/>
                </a:lnTo>
                <a:lnTo>
                  <a:pt x="28" y="214"/>
                </a:lnTo>
                <a:lnTo>
                  <a:pt x="29" y="213"/>
                </a:lnTo>
                <a:lnTo>
                  <a:pt x="29" y="211"/>
                </a:lnTo>
                <a:lnTo>
                  <a:pt x="29" y="210"/>
                </a:lnTo>
                <a:lnTo>
                  <a:pt x="30" y="209"/>
                </a:lnTo>
                <a:lnTo>
                  <a:pt x="30" y="208"/>
                </a:lnTo>
                <a:lnTo>
                  <a:pt x="29" y="208"/>
                </a:lnTo>
                <a:lnTo>
                  <a:pt x="29" y="207"/>
                </a:lnTo>
                <a:lnTo>
                  <a:pt x="29" y="206"/>
                </a:lnTo>
                <a:lnTo>
                  <a:pt x="29" y="205"/>
                </a:lnTo>
                <a:lnTo>
                  <a:pt x="28" y="202"/>
                </a:lnTo>
                <a:lnTo>
                  <a:pt x="29" y="202"/>
                </a:lnTo>
                <a:lnTo>
                  <a:pt x="29" y="203"/>
                </a:lnTo>
                <a:lnTo>
                  <a:pt x="30" y="202"/>
                </a:lnTo>
                <a:lnTo>
                  <a:pt x="31" y="202"/>
                </a:lnTo>
                <a:lnTo>
                  <a:pt x="31" y="201"/>
                </a:lnTo>
                <a:lnTo>
                  <a:pt x="30" y="200"/>
                </a:lnTo>
                <a:lnTo>
                  <a:pt x="31" y="199"/>
                </a:lnTo>
                <a:lnTo>
                  <a:pt x="33" y="199"/>
                </a:lnTo>
                <a:lnTo>
                  <a:pt x="34" y="198"/>
                </a:lnTo>
                <a:lnTo>
                  <a:pt x="34" y="196"/>
                </a:lnTo>
                <a:lnTo>
                  <a:pt x="34" y="195"/>
                </a:lnTo>
                <a:lnTo>
                  <a:pt x="33" y="194"/>
                </a:lnTo>
                <a:lnTo>
                  <a:pt x="33" y="193"/>
                </a:lnTo>
                <a:lnTo>
                  <a:pt x="33" y="192"/>
                </a:lnTo>
                <a:lnTo>
                  <a:pt x="33" y="191"/>
                </a:lnTo>
                <a:lnTo>
                  <a:pt x="33" y="189"/>
                </a:lnTo>
                <a:lnTo>
                  <a:pt x="34" y="189"/>
                </a:lnTo>
                <a:lnTo>
                  <a:pt x="34" y="188"/>
                </a:lnTo>
                <a:lnTo>
                  <a:pt x="34" y="187"/>
                </a:lnTo>
                <a:lnTo>
                  <a:pt x="35" y="187"/>
                </a:lnTo>
                <a:lnTo>
                  <a:pt x="34" y="186"/>
                </a:lnTo>
                <a:lnTo>
                  <a:pt x="35" y="185"/>
                </a:lnTo>
                <a:lnTo>
                  <a:pt x="34" y="184"/>
                </a:lnTo>
                <a:lnTo>
                  <a:pt x="34" y="181"/>
                </a:lnTo>
                <a:lnTo>
                  <a:pt x="35" y="181"/>
                </a:lnTo>
                <a:lnTo>
                  <a:pt x="36" y="181"/>
                </a:lnTo>
                <a:lnTo>
                  <a:pt x="36" y="179"/>
                </a:lnTo>
                <a:lnTo>
                  <a:pt x="36" y="178"/>
                </a:lnTo>
                <a:lnTo>
                  <a:pt x="35" y="177"/>
                </a:lnTo>
                <a:lnTo>
                  <a:pt x="34" y="177"/>
                </a:lnTo>
                <a:lnTo>
                  <a:pt x="34" y="175"/>
                </a:lnTo>
                <a:lnTo>
                  <a:pt x="34" y="174"/>
                </a:lnTo>
                <a:lnTo>
                  <a:pt x="33" y="174"/>
                </a:lnTo>
                <a:lnTo>
                  <a:pt x="33" y="173"/>
                </a:lnTo>
                <a:lnTo>
                  <a:pt x="31" y="172"/>
                </a:lnTo>
                <a:lnTo>
                  <a:pt x="31" y="171"/>
                </a:lnTo>
                <a:lnTo>
                  <a:pt x="30" y="171"/>
                </a:lnTo>
                <a:lnTo>
                  <a:pt x="29" y="170"/>
                </a:lnTo>
                <a:lnTo>
                  <a:pt x="29" y="169"/>
                </a:lnTo>
                <a:lnTo>
                  <a:pt x="29" y="167"/>
                </a:lnTo>
                <a:lnTo>
                  <a:pt x="27" y="165"/>
                </a:lnTo>
                <a:lnTo>
                  <a:pt x="27" y="164"/>
                </a:lnTo>
                <a:lnTo>
                  <a:pt x="26" y="160"/>
                </a:lnTo>
                <a:lnTo>
                  <a:pt x="26" y="159"/>
                </a:lnTo>
                <a:lnTo>
                  <a:pt x="25" y="157"/>
                </a:lnTo>
                <a:lnTo>
                  <a:pt x="25" y="153"/>
                </a:lnTo>
                <a:lnTo>
                  <a:pt x="23" y="153"/>
                </a:lnTo>
                <a:lnTo>
                  <a:pt x="23" y="152"/>
                </a:lnTo>
                <a:lnTo>
                  <a:pt x="22" y="152"/>
                </a:lnTo>
                <a:lnTo>
                  <a:pt x="22" y="150"/>
                </a:lnTo>
                <a:lnTo>
                  <a:pt x="22" y="149"/>
                </a:lnTo>
                <a:lnTo>
                  <a:pt x="22" y="146"/>
                </a:lnTo>
                <a:lnTo>
                  <a:pt x="22" y="144"/>
                </a:lnTo>
                <a:lnTo>
                  <a:pt x="21" y="143"/>
                </a:lnTo>
                <a:lnTo>
                  <a:pt x="21" y="141"/>
                </a:lnTo>
                <a:lnTo>
                  <a:pt x="21" y="138"/>
                </a:lnTo>
                <a:lnTo>
                  <a:pt x="22" y="137"/>
                </a:lnTo>
                <a:lnTo>
                  <a:pt x="23" y="135"/>
                </a:lnTo>
                <a:lnTo>
                  <a:pt x="22" y="134"/>
                </a:lnTo>
                <a:lnTo>
                  <a:pt x="22" y="133"/>
                </a:lnTo>
                <a:lnTo>
                  <a:pt x="23" y="133"/>
                </a:lnTo>
                <a:lnTo>
                  <a:pt x="26" y="131"/>
                </a:lnTo>
                <a:lnTo>
                  <a:pt x="26" y="130"/>
                </a:lnTo>
                <a:lnTo>
                  <a:pt x="27" y="130"/>
                </a:lnTo>
                <a:lnTo>
                  <a:pt x="27" y="128"/>
                </a:lnTo>
                <a:lnTo>
                  <a:pt x="27" y="127"/>
                </a:lnTo>
                <a:lnTo>
                  <a:pt x="27" y="126"/>
                </a:lnTo>
                <a:lnTo>
                  <a:pt x="27" y="123"/>
                </a:lnTo>
                <a:lnTo>
                  <a:pt x="28" y="121"/>
                </a:lnTo>
                <a:lnTo>
                  <a:pt x="28" y="120"/>
                </a:lnTo>
                <a:lnTo>
                  <a:pt x="28" y="119"/>
                </a:lnTo>
                <a:lnTo>
                  <a:pt x="28" y="117"/>
                </a:lnTo>
                <a:lnTo>
                  <a:pt x="29" y="116"/>
                </a:lnTo>
                <a:lnTo>
                  <a:pt x="30" y="115"/>
                </a:lnTo>
                <a:lnTo>
                  <a:pt x="31" y="114"/>
                </a:lnTo>
                <a:lnTo>
                  <a:pt x="33" y="112"/>
                </a:lnTo>
                <a:lnTo>
                  <a:pt x="34" y="112"/>
                </a:lnTo>
                <a:lnTo>
                  <a:pt x="34" y="110"/>
                </a:lnTo>
                <a:lnTo>
                  <a:pt x="34" y="108"/>
                </a:lnTo>
                <a:lnTo>
                  <a:pt x="35" y="108"/>
                </a:lnTo>
                <a:lnTo>
                  <a:pt x="35" y="107"/>
                </a:lnTo>
                <a:lnTo>
                  <a:pt x="36" y="107"/>
                </a:lnTo>
                <a:lnTo>
                  <a:pt x="36" y="106"/>
                </a:lnTo>
                <a:lnTo>
                  <a:pt x="37" y="105"/>
                </a:lnTo>
                <a:lnTo>
                  <a:pt x="40" y="102"/>
                </a:lnTo>
                <a:lnTo>
                  <a:pt x="41" y="102"/>
                </a:lnTo>
                <a:lnTo>
                  <a:pt x="40" y="101"/>
                </a:lnTo>
                <a:lnTo>
                  <a:pt x="41" y="101"/>
                </a:lnTo>
                <a:lnTo>
                  <a:pt x="42" y="101"/>
                </a:lnTo>
                <a:lnTo>
                  <a:pt x="43" y="100"/>
                </a:lnTo>
                <a:lnTo>
                  <a:pt x="43" y="99"/>
                </a:lnTo>
                <a:lnTo>
                  <a:pt x="43" y="98"/>
                </a:lnTo>
                <a:lnTo>
                  <a:pt x="44" y="96"/>
                </a:lnTo>
                <a:lnTo>
                  <a:pt x="44" y="95"/>
                </a:lnTo>
                <a:lnTo>
                  <a:pt x="45" y="94"/>
                </a:lnTo>
                <a:lnTo>
                  <a:pt x="47" y="94"/>
                </a:lnTo>
                <a:lnTo>
                  <a:pt x="47" y="93"/>
                </a:lnTo>
                <a:lnTo>
                  <a:pt x="47" y="92"/>
                </a:lnTo>
                <a:lnTo>
                  <a:pt x="45" y="90"/>
                </a:lnTo>
                <a:lnTo>
                  <a:pt x="45" y="88"/>
                </a:lnTo>
                <a:lnTo>
                  <a:pt x="45" y="87"/>
                </a:lnTo>
                <a:lnTo>
                  <a:pt x="44" y="86"/>
                </a:lnTo>
                <a:lnTo>
                  <a:pt x="45" y="86"/>
                </a:lnTo>
                <a:lnTo>
                  <a:pt x="48" y="85"/>
                </a:lnTo>
                <a:lnTo>
                  <a:pt x="48" y="84"/>
                </a:lnTo>
                <a:lnTo>
                  <a:pt x="50" y="84"/>
                </a:lnTo>
                <a:lnTo>
                  <a:pt x="51" y="84"/>
                </a:lnTo>
                <a:lnTo>
                  <a:pt x="55" y="80"/>
                </a:lnTo>
                <a:lnTo>
                  <a:pt x="56" y="79"/>
                </a:lnTo>
                <a:lnTo>
                  <a:pt x="57" y="78"/>
                </a:lnTo>
                <a:lnTo>
                  <a:pt x="58" y="78"/>
                </a:lnTo>
                <a:lnTo>
                  <a:pt x="58" y="77"/>
                </a:lnTo>
                <a:lnTo>
                  <a:pt x="61" y="76"/>
                </a:lnTo>
                <a:lnTo>
                  <a:pt x="59" y="74"/>
                </a:lnTo>
                <a:lnTo>
                  <a:pt x="61" y="73"/>
                </a:lnTo>
                <a:lnTo>
                  <a:pt x="62" y="73"/>
                </a:lnTo>
                <a:lnTo>
                  <a:pt x="63" y="71"/>
                </a:lnTo>
                <a:lnTo>
                  <a:pt x="64" y="71"/>
                </a:lnTo>
                <a:lnTo>
                  <a:pt x="64" y="70"/>
                </a:lnTo>
                <a:lnTo>
                  <a:pt x="65" y="69"/>
                </a:lnTo>
                <a:lnTo>
                  <a:pt x="66" y="69"/>
                </a:lnTo>
                <a:lnTo>
                  <a:pt x="67" y="67"/>
                </a:lnTo>
                <a:lnTo>
                  <a:pt x="69" y="66"/>
                </a:lnTo>
                <a:lnTo>
                  <a:pt x="69" y="65"/>
                </a:lnTo>
                <a:lnTo>
                  <a:pt x="69" y="64"/>
                </a:lnTo>
                <a:lnTo>
                  <a:pt x="70" y="63"/>
                </a:lnTo>
                <a:lnTo>
                  <a:pt x="71" y="63"/>
                </a:lnTo>
                <a:lnTo>
                  <a:pt x="72" y="63"/>
                </a:lnTo>
                <a:lnTo>
                  <a:pt x="71" y="62"/>
                </a:lnTo>
                <a:lnTo>
                  <a:pt x="72" y="62"/>
                </a:lnTo>
                <a:lnTo>
                  <a:pt x="73" y="58"/>
                </a:lnTo>
                <a:lnTo>
                  <a:pt x="74" y="58"/>
                </a:lnTo>
                <a:lnTo>
                  <a:pt x="76" y="56"/>
                </a:lnTo>
                <a:lnTo>
                  <a:pt x="77" y="56"/>
                </a:lnTo>
                <a:lnTo>
                  <a:pt x="77" y="55"/>
                </a:lnTo>
                <a:lnTo>
                  <a:pt x="79" y="55"/>
                </a:lnTo>
                <a:lnTo>
                  <a:pt x="80" y="56"/>
                </a:lnTo>
                <a:lnTo>
                  <a:pt x="81" y="56"/>
                </a:lnTo>
                <a:lnTo>
                  <a:pt x="83" y="56"/>
                </a:lnTo>
                <a:lnTo>
                  <a:pt x="83" y="55"/>
                </a:lnTo>
                <a:lnTo>
                  <a:pt x="83" y="54"/>
                </a:lnTo>
                <a:lnTo>
                  <a:pt x="81" y="52"/>
                </a:lnTo>
                <a:lnTo>
                  <a:pt x="83" y="50"/>
                </a:lnTo>
                <a:lnTo>
                  <a:pt x="84" y="49"/>
                </a:lnTo>
                <a:lnTo>
                  <a:pt x="85" y="49"/>
                </a:lnTo>
                <a:lnTo>
                  <a:pt x="86" y="48"/>
                </a:lnTo>
                <a:lnTo>
                  <a:pt x="87" y="47"/>
                </a:lnTo>
                <a:lnTo>
                  <a:pt x="88" y="45"/>
                </a:lnTo>
                <a:lnTo>
                  <a:pt x="88" y="44"/>
                </a:lnTo>
                <a:lnTo>
                  <a:pt x="88" y="43"/>
                </a:lnTo>
                <a:lnTo>
                  <a:pt x="90" y="43"/>
                </a:lnTo>
                <a:lnTo>
                  <a:pt x="90" y="42"/>
                </a:lnTo>
                <a:lnTo>
                  <a:pt x="91" y="41"/>
                </a:lnTo>
                <a:lnTo>
                  <a:pt x="92" y="41"/>
                </a:lnTo>
                <a:lnTo>
                  <a:pt x="93" y="40"/>
                </a:lnTo>
                <a:lnTo>
                  <a:pt x="94" y="40"/>
                </a:lnTo>
                <a:lnTo>
                  <a:pt x="95" y="40"/>
                </a:lnTo>
                <a:lnTo>
                  <a:pt x="95" y="38"/>
                </a:lnTo>
                <a:lnTo>
                  <a:pt x="97" y="37"/>
                </a:lnTo>
                <a:lnTo>
                  <a:pt x="98" y="36"/>
                </a:lnTo>
                <a:lnTo>
                  <a:pt x="99" y="34"/>
                </a:lnTo>
                <a:lnTo>
                  <a:pt x="100" y="34"/>
                </a:lnTo>
                <a:lnTo>
                  <a:pt x="102" y="34"/>
                </a:lnTo>
                <a:lnTo>
                  <a:pt x="101" y="33"/>
                </a:lnTo>
                <a:lnTo>
                  <a:pt x="101" y="31"/>
                </a:lnTo>
                <a:lnTo>
                  <a:pt x="102" y="28"/>
                </a:lnTo>
                <a:lnTo>
                  <a:pt x="102" y="27"/>
                </a:lnTo>
                <a:lnTo>
                  <a:pt x="105" y="26"/>
                </a:lnTo>
                <a:lnTo>
                  <a:pt x="106" y="26"/>
                </a:lnTo>
                <a:lnTo>
                  <a:pt x="106" y="27"/>
                </a:lnTo>
                <a:lnTo>
                  <a:pt x="107" y="26"/>
                </a:lnTo>
                <a:lnTo>
                  <a:pt x="108" y="24"/>
                </a:lnTo>
                <a:lnTo>
                  <a:pt x="109" y="23"/>
                </a:lnTo>
                <a:lnTo>
                  <a:pt x="109" y="22"/>
                </a:lnTo>
                <a:lnTo>
                  <a:pt x="108" y="22"/>
                </a:lnTo>
                <a:lnTo>
                  <a:pt x="108" y="21"/>
                </a:lnTo>
                <a:lnTo>
                  <a:pt x="109" y="21"/>
                </a:lnTo>
                <a:lnTo>
                  <a:pt x="110" y="20"/>
                </a:lnTo>
                <a:lnTo>
                  <a:pt x="112" y="20"/>
                </a:lnTo>
                <a:lnTo>
                  <a:pt x="113" y="20"/>
                </a:lnTo>
                <a:lnTo>
                  <a:pt x="114" y="20"/>
                </a:lnTo>
                <a:lnTo>
                  <a:pt x="115" y="20"/>
                </a:lnTo>
                <a:lnTo>
                  <a:pt x="116" y="20"/>
                </a:lnTo>
                <a:lnTo>
                  <a:pt x="117" y="20"/>
                </a:lnTo>
                <a:lnTo>
                  <a:pt x="122" y="21"/>
                </a:lnTo>
                <a:lnTo>
                  <a:pt x="124" y="22"/>
                </a:lnTo>
                <a:lnTo>
                  <a:pt x="124" y="23"/>
                </a:lnTo>
                <a:lnTo>
                  <a:pt x="124" y="24"/>
                </a:lnTo>
                <a:lnTo>
                  <a:pt x="126" y="24"/>
                </a:lnTo>
                <a:lnTo>
                  <a:pt x="127" y="23"/>
                </a:lnTo>
                <a:lnTo>
                  <a:pt x="128" y="22"/>
                </a:lnTo>
                <a:lnTo>
                  <a:pt x="128" y="20"/>
                </a:lnTo>
                <a:lnTo>
                  <a:pt x="128" y="19"/>
                </a:lnTo>
                <a:lnTo>
                  <a:pt x="128" y="18"/>
                </a:lnTo>
                <a:lnTo>
                  <a:pt x="128" y="16"/>
                </a:lnTo>
                <a:lnTo>
                  <a:pt x="129" y="15"/>
                </a:lnTo>
                <a:lnTo>
                  <a:pt x="129" y="13"/>
                </a:lnTo>
                <a:lnTo>
                  <a:pt x="129" y="12"/>
                </a:lnTo>
                <a:lnTo>
                  <a:pt x="130" y="12"/>
                </a:lnTo>
                <a:lnTo>
                  <a:pt x="131" y="12"/>
                </a:lnTo>
                <a:lnTo>
                  <a:pt x="131" y="11"/>
                </a:lnTo>
                <a:lnTo>
                  <a:pt x="133" y="11"/>
                </a:lnTo>
                <a:lnTo>
                  <a:pt x="134" y="11"/>
                </a:lnTo>
                <a:lnTo>
                  <a:pt x="134" y="9"/>
                </a:lnTo>
                <a:lnTo>
                  <a:pt x="135" y="11"/>
                </a:lnTo>
                <a:lnTo>
                  <a:pt x="136" y="11"/>
                </a:lnTo>
                <a:lnTo>
                  <a:pt x="136" y="9"/>
                </a:lnTo>
                <a:lnTo>
                  <a:pt x="138" y="11"/>
                </a:lnTo>
                <a:lnTo>
                  <a:pt x="138" y="9"/>
                </a:lnTo>
                <a:lnTo>
                  <a:pt x="140" y="9"/>
                </a:lnTo>
                <a:lnTo>
                  <a:pt x="142" y="9"/>
                </a:lnTo>
                <a:lnTo>
                  <a:pt x="142" y="11"/>
                </a:lnTo>
                <a:lnTo>
                  <a:pt x="143" y="11"/>
                </a:lnTo>
                <a:lnTo>
                  <a:pt x="143" y="9"/>
                </a:lnTo>
                <a:lnTo>
                  <a:pt x="144" y="9"/>
                </a:lnTo>
                <a:lnTo>
                  <a:pt x="145" y="9"/>
                </a:lnTo>
                <a:lnTo>
                  <a:pt x="145" y="8"/>
                </a:lnTo>
                <a:lnTo>
                  <a:pt x="146" y="8"/>
                </a:lnTo>
                <a:lnTo>
                  <a:pt x="148" y="9"/>
                </a:lnTo>
                <a:lnTo>
                  <a:pt x="149" y="9"/>
                </a:lnTo>
                <a:lnTo>
                  <a:pt x="150" y="9"/>
                </a:lnTo>
                <a:lnTo>
                  <a:pt x="151" y="11"/>
                </a:lnTo>
                <a:lnTo>
                  <a:pt x="152" y="11"/>
                </a:lnTo>
                <a:lnTo>
                  <a:pt x="153" y="12"/>
                </a:lnTo>
                <a:lnTo>
                  <a:pt x="155" y="12"/>
                </a:lnTo>
                <a:lnTo>
                  <a:pt x="156" y="12"/>
                </a:lnTo>
                <a:lnTo>
                  <a:pt x="157" y="13"/>
                </a:lnTo>
                <a:lnTo>
                  <a:pt x="158" y="14"/>
                </a:lnTo>
                <a:lnTo>
                  <a:pt x="159" y="14"/>
                </a:lnTo>
                <a:lnTo>
                  <a:pt x="160" y="13"/>
                </a:lnTo>
                <a:lnTo>
                  <a:pt x="160" y="14"/>
                </a:lnTo>
                <a:lnTo>
                  <a:pt x="162" y="14"/>
                </a:lnTo>
                <a:lnTo>
                  <a:pt x="163" y="14"/>
                </a:lnTo>
                <a:lnTo>
                  <a:pt x="164" y="13"/>
                </a:lnTo>
                <a:lnTo>
                  <a:pt x="164" y="14"/>
                </a:lnTo>
                <a:lnTo>
                  <a:pt x="165" y="13"/>
                </a:lnTo>
                <a:lnTo>
                  <a:pt x="166" y="13"/>
                </a:lnTo>
                <a:lnTo>
                  <a:pt x="167" y="13"/>
                </a:lnTo>
                <a:lnTo>
                  <a:pt x="170" y="13"/>
                </a:lnTo>
                <a:lnTo>
                  <a:pt x="171" y="14"/>
                </a:lnTo>
                <a:lnTo>
                  <a:pt x="172" y="13"/>
                </a:lnTo>
                <a:lnTo>
                  <a:pt x="173" y="13"/>
                </a:lnTo>
                <a:lnTo>
                  <a:pt x="176" y="14"/>
                </a:lnTo>
                <a:lnTo>
                  <a:pt x="178" y="14"/>
                </a:lnTo>
                <a:lnTo>
                  <a:pt x="179" y="14"/>
                </a:lnTo>
                <a:lnTo>
                  <a:pt x="180" y="14"/>
                </a:lnTo>
                <a:lnTo>
                  <a:pt x="182" y="14"/>
                </a:lnTo>
                <a:lnTo>
                  <a:pt x="184" y="15"/>
                </a:lnTo>
                <a:lnTo>
                  <a:pt x="185" y="15"/>
                </a:lnTo>
                <a:lnTo>
                  <a:pt x="186" y="15"/>
                </a:lnTo>
                <a:lnTo>
                  <a:pt x="187" y="14"/>
                </a:lnTo>
                <a:lnTo>
                  <a:pt x="192" y="13"/>
                </a:lnTo>
                <a:lnTo>
                  <a:pt x="193" y="13"/>
                </a:lnTo>
                <a:lnTo>
                  <a:pt x="194" y="13"/>
                </a:lnTo>
                <a:lnTo>
                  <a:pt x="194" y="14"/>
                </a:lnTo>
                <a:lnTo>
                  <a:pt x="196" y="14"/>
                </a:lnTo>
                <a:lnTo>
                  <a:pt x="196" y="15"/>
                </a:lnTo>
                <a:lnTo>
                  <a:pt x="198" y="15"/>
                </a:lnTo>
                <a:lnTo>
                  <a:pt x="199" y="15"/>
                </a:lnTo>
                <a:lnTo>
                  <a:pt x="200" y="15"/>
                </a:lnTo>
                <a:lnTo>
                  <a:pt x="201" y="15"/>
                </a:lnTo>
                <a:lnTo>
                  <a:pt x="201" y="16"/>
                </a:lnTo>
                <a:lnTo>
                  <a:pt x="202" y="16"/>
                </a:lnTo>
                <a:lnTo>
                  <a:pt x="203" y="16"/>
                </a:lnTo>
                <a:lnTo>
                  <a:pt x="203" y="18"/>
                </a:lnTo>
                <a:lnTo>
                  <a:pt x="205" y="18"/>
                </a:lnTo>
                <a:lnTo>
                  <a:pt x="206" y="19"/>
                </a:lnTo>
                <a:lnTo>
                  <a:pt x="207" y="18"/>
                </a:lnTo>
                <a:lnTo>
                  <a:pt x="207" y="19"/>
                </a:lnTo>
                <a:lnTo>
                  <a:pt x="208" y="19"/>
                </a:lnTo>
                <a:lnTo>
                  <a:pt x="208" y="18"/>
                </a:lnTo>
                <a:lnTo>
                  <a:pt x="207" y="18"/>
                </a:lnTo>
                <a:lnTo>
                  <a:pt x="207" y="16"/>
                </a:lnTo>
                <a:lnTo>
                  <a:pt x="206" y="16"/>
                </a:lnTo>
                <a:lnTo>
                  <a:pt x="207" y="14"/>
                </a:lnTo>
                <a:lnTo>
                  <a:pt x="206" y="14"/>
                </a:lnTo>
                <a:lnTo>
                  <a:pt x="207" y="13"/>
                </a:lnTo>
                <a:lnTo>
                  <a:pt x="207" y="12"/>
                </a:lnTo>
                <a:lnTo>
                  <a:pt x="208" y="12"/>
                </a:lnTo>
                <a:lnTo>
                  <a:pt x="207" y="12"/>
                </a:lnTo>
                <a:lnTo>
                  <a:pt x="208" y="12"/>
                </a:lnTo>
                <a:lnTo>
                  <a:pt x="210" y="12"/>
                </a:lnTo>
                <a:lnTo>
                  <a:pt x="212" y="12"/>
                </a:lnTo>
                <a:lnTo>
                  <a:pt x="212" y="11"/>
                </a:lnTo>
                <a:lnTo>
                  <a:pt x="213" y="11"/>
                </a:lnTo>
                <a:lnTo>
                  <a:pt x="215" y="11"/>
                </a:lnTo>
                <a:lnTo>
                  <a:pt x="216" y="11"/>
                </a:lnTo>
                <a:lnTo>
                  <a:pt x="217" y="11"/>
                </a:lnTo>
                <a:lnTo>
                  <a:pt x="218" y="11"/>
                </a:lnTo>
                <a:lnTo>
                  <a:pt x="218" y="9"/>
                </a:lnTo>
                <a:lnTo>
                  <a:pt x="221" y="8"/>
                </a:lnTo>
                <a:lnTo>
                  <a:pt x="222" y="9"/>
                </a:lnTo>
                <a:lnTo>
                  <a:pt x="223" y="11"/>
                </a:lnTo>
                <a:lnTo>
                  <a:pt x="224" y="9"/>
                </a:lnTo>
                <a:lnTo>
                  <a:pt x="225" y="9"/>
                </a:lnTo>
                <a:lnTo>
                  <a:pt x="227" y="9"/>
                </a:lnTo>
                <a:lnTo>
                  <a:pt x="228" y="9"/>
                </a:lnTo>
                <a:lnTo>
                  <a:pt x="228" y="8"/>
                </a:lnTo>
                <a:lnTo>
                  <a:pt x="229" y="7"/>
                </a:lnTo>
                <a:lnTo>
                  <a:pt x="230" y="7"/>
                </a:lnTo>
                <a:lnTo>
                  <a:pt x="231" y="6"/>
                </a:lnTo>
                <a:lnTo>
                  <a:pt x="234" y="6"/>
                </a:lnTo>
                <a:lnTo>
                  <a:pt x="235" y="5"/>
                </a:lnTo>
                <a:lnTo>
                  <a:pt x="237" y="2"/>
                </a:lnTo>
                <a:lnTo>
                  <a:pt x="238" y="2"/>
                </a:lnTo>
                <a:lnTo>
                  <a:pt x="239" y="2"/>
                </a:lnTo>
                <a:lnTo>
                  <a:pt x="239" y="1"/>
                </a:lnTo>
                <a:lnTo>
                  <a:pt x="239" y="2"/>
                </a:lnTo>
                <a:lnTo>
                  <a:pt x="241" y="2"/>
                </a:lnTo>
                <a:lnTo>
                  <a:pt x="241" y="1"/>
                </a:lnTo>
                <a:lnTo>
                  <a:pt x="242" y="1"/>
                </a:lnTo>
                <a:lnTo>
                  <a:pt x="242" y="2"/>
                </a:lnTo>
                <a:lnTo>
                  <a:pt x="243" y="2"/>
                </a:lnTo>
                <a:lnTo>
                  <a:pt x="244" y="2"/>
                </a:lnTo>
                <a:lnTo>
                  <a:pt x="244" y="1"/>
                </a:lnTo>
                <a:lnTo>
                  <a:pt x="245" y="1"/>
                </a:lnTo>
                <a:lnTo>
                  <a:pt x="246" y="1"/>
                </a:lnTo>
                <a:lnTo>
                  <a:pt x="248" y="1"/>
                </a:lnTo>
                <a:lnTo>
                  <a:pt x="249" y="0"/>
                </a:lnTo>
                <a:lnTo>
                  <a:pt x="250" y="0"/>
                </a:lnTo>
                <a:lnTo>
                  <a:pt x="251" y="0"/>
                </a:lnTo>
                <a:lnTo>
                  <a:pt x="252" y="1"/>
                </a:lnTo>
                <a:lnTo>
                  <a:pt x="253" y="1"/>
                </a:lnTo>
                <a:lnTo>
                  <a:pt x="254" y="1"/>
                </a:lnTo>
                <a:lnTo>
                  <a:pt x="256" y="1"/>
                </a:lnTo>
                <a:lnTo>
                  <a:pt x="257" y="1"/>
                </a:lnTo>
                <a:lnTo>
                  <a:pt x="258" y="1"/>
                </a:lnTo>
                <a:lnTo>
                  <a:pt x="259" y="1"/>
                </a:lnTo>
                <a:lnTo>
                  <a:pt x="259" y="2"/>
                </a:lnTo>
                <a:lnTo>
                  <a:pt x="260" y="2"/>
                </a:lnTo>
                <a:lnTo>
                  <a:pt x="260" y="4"/>
                </a:lnTo>
                <a:lnTo>
                  <a:pt x="261" y="5"/>
                </a:lnTo>
                <a:lnTo>
                  <a:pt x="264" y="6"/>
                </a:lnTo>
                <a:lnTo>
                  <a:pt x="266" y="8"/>
                </a:lnTo>
                <a:lnTo>
                  <a:pt x="267" y="9"/>
                </a:lnTo>
                <a:lnTo>
                  <a:pt x="268" y="9"/>
                </a:lnTo>
                <a:lnTo>
                  <a:pt x="268" y="11"/>
                </a:lnTo>
                <a:lnTo>
                  <a:pt x="268" y="13"/>
                </a:lnTo>
                <a:lnTo>
                  <a:pt x="268" y="14"/>
                </a:lnTo>
                <a:lnTo>
                  <a:pt x="268" y="15"/>
                </a:lnTo>
                <a:lnTo>
                  <a:pt x="270" y="12"/>
                </a:lnTo>
                <a:lnTo>
                  <a:pt x="270" y="11"/>
                </a:lnTo>
                <a:lnTo>
                  <a:pt x="270" y="9"/>
                </a:lnTo>
                <a:lnTo>
                  <a:pt x="271" y="8"/>
                </a:lnTo>
                <a:lnTo>
                  <a:pt x="272" y="8"/>
                </a:lnTo>
                <a:lnTo>
                  <a:pt x="273" y="7"/>
                </a:lnTo>
                <a:lnTo>
                  <a:pt x="275" y="8"/>
                </a:lnTo>
                <a:lnTo>
                  <a:pt x="277" y="9"/>
                </a:lnTo>
                <a:lnTo>
                  <a:pt x="279" y="11"/>
                </a:lnTo>
                <a:lnTo>
                  <a:pt x="280" y="12"/>
                </a:lnTo>
                <a:lnTo>
                  <a:pt x="281" y="12"/>
                </a:lnTo>
                <a:lnTo>
                  <a:pt x="282" y="12"/>
                </a:lnTo>
                <a:lnTo>
                  <a:pt x="284" y="13"/>
                </a:lnTo>
                <a:lnTo>
                  <a:pt x="285" y="13"/>
                </a:lnTo>
                <a:lnTo>
                  <a:pt x="288" y="12"/>
                </a:lnTo>
                <a:lnTo>
                  <a:pt x="288" y="13"/>
                </a:lnTo>
                <a:lnTo>
                  <a:pt x="289" y="13"/>
                </a:lnTo>
                <a:lnTo>
                  <a:pt x="291" y="14"/>
                </a:lnTo>
                <a:lnTo>
                  <a:pt x="292" y="14"/>
                </a:lnTo>
                <a:lnTo>
                  <a:pt x="292" y="13"/>
                </a:lnTo>
                <a:lnTo>
                  <a:pt x="293" y="13"/>
                </a:lnTo>
                <a:lnTo>
                  <a:pt x="294" y="14"/>
                </a:lnTo>
                <a:lnTo>
                  <a:pt x="295" y="14"/>
                </a:lnTo>
                <a:lnTo>
                  <a:pt x="295" y="15"/>
                </a:lnTo>
                <a:lnTo>
                  <a:pt x="295" y="16"/>
                </a:lnTo>
                <a:lnTo>
                  <a:pt x="299" y="18"/>
                </a:lnTo>
                <a:lnTo>
                  <a:pt x="300" y="18"/>
                </a:lnTo>
                <a:lnTo>
                  <a:pt x="301" y="18"/>
                </a:lnTo>
                <a:lnTo>
                  <a:pt x="302" y="16"/>
                </a:lnTo>
                <a:lnTo>
                  <a:pt x="302" y="15"/>
                </a:lnTo>
                <a:lnTo>
                  <a:pt x="303" y="16"/>
                </a:lnTo>
                <a:lnTo>
                  <a:pt x="304" y="18"/>
                </a:lnTo>
                <a:lnTo>
                  <a:pt x="306" y="16"/>
                </a:lnTo>
                <a:lnTo>
                  <a:pt x="307" y="18"/>
                </a:lnTo>
                <a:lnTo>
                  <a:pt x="308" y="18"/>
                </a:lnTo>
                <a:lnTo>
                  <a:pt x="309" y="18"/>
                </a:lnTo>
                <a:lnTo>
                  <a:pt x="311" y="19"/>
                </a:lnTo>
                <a:lnTo>
                  <a:pt x="313" y="20"/>
                </a:lnTo>
                <a:lnTo>
                  <a:pt x="313" y="21"/>
                </a:lnTo>
                <a:lnTo>
                  <a:pt x="314" y="21"/>
                </a:lnTo>
                <a:lnTo>
                  <a:pt x="316" y="21"/>
                </a:lnTo>
                <a:lnTo>
                  <a:pt x="317" y="22"/>
                </a:lnTo>
                <a:lnTo>
                  <a:pt x="316" y="22"/>
                </a:lnTo>
                <a:lnTo>
                  <a:pt x="315" y="23"/>
                </a:lnTo>
                <a:lnTo>
                  <a:pt x="315" y="26"/>
                </a:lnTo>
                <a:lnTo>
                  <a:pt x="315" y="27"/>
                </a:lnTo>
                <a:lnTo>
                  <a:pt x="315" y="28"/>
                </a:lnTo>
                <a:lnTo>
                  <a:pt x="315" y="30"/>
                </a:lnTo>
                <a:lnTo>
                  <a:pt x="316" y="30"/>
                </a:lnTo>
                <a:lnTo>
                  <a:pt x="317" y="30"/>
                </a:lnTo>
                <a:lnTo>
                  <a:pt x="318" y="28"/>
                </a:lnTo>
                <a:lnTo>
                  <a:pt x="320" y="27"/>
                </a:lnTo>
                <a:lnTo>
                  <a:pt x="320" y="26"/>
                </a:lnTo>
                <a:lnTo>
                  <a:pt x="320" y="24"/>
                </a:lnTo>
                <a:lnTo>
                  <a:pt x="321" y="23"/>
                </a:lnTo>
                <a:lnTo>
                  <a:pt x="322" y="23"/>
                </a:lnTo>
                <a:lnTo>
                  <a:pt x="323" y="24"/>
                </a:lnTo>
                <a:lnTo>
                  <a:pt x="325" y="26"/>
                </a:lnTo>
                <a:lnTo>
                  <a:pt x="327" y="27"/>
                </a:lnTo>
                <a:lnTo>
                  <a:pt x="330" y="28"/>
                </a:lnTo>
                <a:lnTo>
                  <a:pt x="331" y="29"/>
                </a:lnTo>
                <a:lnTo>
                  <a:pt x="332" y="29"/>
                </a:lnTo>
                <a:lnTo>
                  <a:pt x="332" y="30"/>
                </a:lnTo>
                <a:lnTo>
                  <a:pt x="333" y="30"/>
                </a:lnTo>
                <a:lnTo>
                  <a:pt x="333" y="31"/>
                </a:lnTo>
                <a:lnTo>
                  <a:pt x="335" y="33"/>
                </a:lnTo>
                <a:lnTo>
                  <a:pt x="336" y="34"/>
                </a:lnTo>
                <a:lnTo>
                  <a:pt x="336" y="35"/>
                </a:lnTo>
                <a:lnTo>
                  <a:pt x="337" y="36"/>
                </a:lnTo>
                <a:lnTo>
                  <a:pt x="337" y="38"/>
                </a:lnTo>
                <a:lnTo>
                  <a:pt x="340" y="40"/>
                </a:lnTo>
                <a:lnTo>
                  <a:pt x="342" y="41"/>
                </a:lnTo>
                <a:lnTo>
                  <a:pt x="345" y="44"/>
                </a:lnTo>
                <a:lnTo>
                  <a:pt x="346" y="47"/>
                </a:lnTo>
                <a:lnTo>
                  <a:pt x="347" y="48"/>
                </a:lnTo>
                <a:lnTo>
                  <a:pt x="347" y="49"/>
                </a:lnTo>
                <a:lnTo>
                  <a:pt x="349" y="50"/>
                </a:lnTo>
                <a:lnTo>
                  <a:pt x="352" y="54"/>
                </a:lnTo>
                <a:lnTo>
                  <a:pt x="353" y="55"/>
                </a:lnTo>
                <a:lnTo>
                  <a:pt x="356" y="57"/>
                </a:lnTo>
                <a:lnTo>
                  <a:pt x="356" y="58"/>
                </a:lnTo>
                <a:lnTo>
                  <a:pt x="357" y="59"/>
                </a:lnTo>
                <a:lnTo>
                  <a:pt x="358" y="60"/>
                </a:lnTo>
                <a:lnTo>
                  <a:pt x="363" y="71"/>
                </a:lnTo>
                <a:lnTo>
                  <a:pt x="363" y="72"/>
                </a:lnTo>
                <a:lnTo>
                  <a:pt x="364" y="74"/>
                </a:lnTo>
                <a:lnTo>
                  <a:pt x="365" y="77"/>
                </a:lnTo>
                <a:lnTo>
                  <a:pt x="364" y="78"/>
                </a:lnTo>
                <a:lnTo>
                  <a:pt x="365" y="79"/>
                </a:lnTo>
                <a:lnTo>
                  <a:pt x="365" y="80"/>
                </a:lnTo>
                <a:lnTo>
                  <a:pt x="365" y="81"/>
                </a:lnTo>
                <a:lnTo>
                  <a:pt x="365" y="83"/>
                </a:lnTo>
                <a:lnTo>
                  <a:pt x="365" y="84"/>
                </a:lnTo>
                <a:lnTo>
                  <a:pt x="365" y="85"/>
                </a:lnTo>
                <a:lnTo>
                  <a:pt x="365" y="86"/>
                </a:lnTo>
                <a:lnTo>
                  <a:pt x="364" y="87"/>
                </a:lnTo>
                <a:lnTo>
                  <a:pt x="363" y="87"/>
                </a:lnTo>
                <a:lnTo>
                  <a:pt x="361" y="87"/>
                </a:lnTo>
                <a:lnTo>
                  <a:pt x="360" y="87"/>
                </a:lnTo>
                <a:lnTo>
                  <a:pt x="359" y="87"/>
                </a:lnTo>
                <a:lnTo>
                  <a:pt x="359" y="88"/>
                </a:lnTo>
                <a:lnTo>
                  <a:pt x="360" y="90"/>
                </a:lnTo>
                <a:lnTo>
                  <a:pt x="361" y="91"/>
                </a:lnTo>
                <a:lnTo>
                  <a:pt x="363" y="90"/>
                </a:lnTo>
                <a:lnTo>
                  <a:pt x="364" y="90"/>
                </a:lnTo>
                <a:lnTo>
                  <a:pt x="366" y="90"/>
                </a:lnTo>
                <a:lnTo>
                  <a:pt x="367" y="90"/>
                </a:lnTo>
                <a:lnTo>
                  <a:pt x="367" y="88"/>
                </a:lnTo>
                <a:lnTo>
                  <a:pt x="368" y="88"/>
                </a:lnTo>
                <a:lnTo>
                  <a:pt x="369" y="88"/>
                </a:lnTo>
                <a:lnTo>
                  <a:pt x="371" y="90"/>
                </a:lnTo>
                <a:lnTo>
                  <a:pt x="372" y="91"/>
                </a:lnTo>
                <a:lnTo>
                  <a:pt x="373" y="92"/>
                </a:lnTo>
                <a:lnTo>
                  <a:pt x="373" y="93"/>
                </a:lnTo>
                <a:lnTo>
                  <a:pt x="374" y="93"/>
                </a:lnTo>
                <a:lnTo>
                  <a:pt x="375" y="93"/>
                </a:lnTo>
                <a:lnTo>
                  <a:pt x="376" y="94"/>
                </a:lnTo>
                <a:lnTo>
                  <a:pt x="378" y="94"/>
                </a:lnTo>
                <a:lnTo>
                  <a:pt x="378" y="95"/>
                </a:lnTo>
                <a:lnTo>
                  <a:pt x="379" y="95"/>
                </a:lnTo>
                <a:lnTo>
                  <a:pt x="379" y="96"/>
                </a:lnTo>
                <a:lnTo>
                  <a:pt x="379" y="98"/>
                </a:lnTo>
                <a:lnTo>
                  <a:pt x="380" y="96"/>
                </a:lnTo>
                <a:lnTo>
                  <a:pt x="380" y="98"/>
                </a:lnTo>
                <a:lnTo>
                  <a:pt x="381" y="99"/>
                </a:lnTo>
                <a:lnTo>
                  <a:pt x="381" y="100"/>
                </a:lnTo>
                <a:lnTo>
                  <a:pt x="382" y="100"/>
                </a:lnTo>
                <a:lnTo>
                  <a:pt x="383" y="101"/>
                </a:lnTo>
                <a:lnTo>
                  <a:pt x="385" y="102"/>
                </a:lnTo>
                <a:lnTo>
                  <a:pt x="386" y="105"/>
                </a:lnTo>
                <a:lnTo>
                  <a:pt x="386" y="106"/>
                </a:lnTo>
                <a:lnTo>
                  <a:pt x="387" y="106"/>
                </a:lnTo>
                <a:lnTo>
                  <a:pt x="387" y="107"/>
                </a:lnTo>
                <a:lnTo>
                  <a:pt x="388" y="108"/>
                </a:lnTo>
                <a:lnTo>
                  <a:pt x="389" y="109"/>
                </a:lnTo>
                <a:lnTo>
                  <a:pt x="388" y="109"/>
                </a:lnTo>
                <a:lnTo>
                  <a:pt x="388" y="110"/>
                </a:lnTo>
                <a:lnTo>
                  <a:pt x="389" y="110"/>
                </a:lnTo>
                <a:lnTo>
                  <a:pt x="390" y="112"/>
                </a:lnTo>
                <a:lnTo>
                  <a:pt x="389" y="112"/>
                </a:lnTo>
                <a:lnTo>
                  <a:pt x="390" y="113"/>
                </a:lnTo>
                <a:lnTo>
                  <a:pt x="389" y="114"/>
                </a:lnTo>
                <a:lnTo>
                  <a:pt x="390" y="115"/>
                </a:lnTo>
                <a:lnTo>
                  <a:pt x="390" y="116"/>
                </a:lnTo>
                <a:lnTo>
                  <a:pt x="392" y="117"/>
                </a:lnTo>
                <a:lnTo>
                  <a:pt x="392" y="119"/>
                </a:lnTo>
                <a:lnTo>
                  <a:pt x="392" y="120"/>
                </a:lnTo>
                <a:lnTo>
                  <a:pt x="392" y="121"/>
                </a:lnTo>
                <a:lnTo>
                  <a:pt x="392" y="122"/>
                </a:lnTo>
                <a:lnTo>
                  <a:pt x="390" y="122"/>
                </a:lnTo>
                <a:lnTo>
                  <a:pt x="392" y="123"/>
                </a:lnTo>
                <a:lnTo>
                  <a:pt x="393" y="124"/>
                </a:lnTo>
                <a:lnTo>
                  <a:pt x="393" y="126"/>
                </a:lnTo>
                <a:lnTo>
                  <a:pt x="393" y="127"/>
                </a:lnTo>
                <a:lnTo>
                  <a:pt x="393" y="128"/>
                </a:lnTo>
                <a:lnTo>
                  <a:pt x="393" y="130"/>
                </a:lnTo>
                <a:lnTo>
                  <a:pt x="393" y="131"/>
                </a:lnTo>
                <a:lnTo>
                  <a:pt x="393" y="133"/>
                </a:lnTo>
                <a:lnTo>
                  <a:pt x="392" y="136"/>
                </a:lnTo>
                <a:lnTo>
                  <a:pt x="393" y="137"/>
                </a:lnTo>
                <a:lnTo>
                  <a:pt x="393" y="138"/>
                </a:lnTo>
                <a:lnTo>
                  <a:pt x="393" y="139"/>
                </a:lnTo>
                <a:lnTo>
                  <a:pt x="392" y="139"/>
                </a:lnTo>
                <a:lnTo>
                  <a:pt x="392" y="141"/>
                </a:lnTo>
                <a:lnTo>
                  <a:pt x="392" y="142"/>
                </a:lnTo>
                <a:lnTo>
                  <a:pt x="392" y="143"/>
                </a:lnTo>
                <a:lnTo>
                  <a:pt x="392" y="144"/>
                </a:lnTo>
                <a:lnTo>
                  <a:pt x="392" y="145"/>
                </a:lnTo>
                <a:lnTo>
                  <a:pt x="393" y="146"/>
                </a:lnTo>
                <a:lnTo>
                  <a:pt x="394" y="148"/>
                </a:lnTo>
                <a:lnTo>
                  <a:pt x="395" y="148"/>
                </a:lnTo>
                <a:lnTo>
                  <a:pt x="395" y="149"/>
                </a:lnTo>
                <a:lnTo>
                  <a:pt x="395" y="150"/>
                </a:lnTo>
                <a:lnTo>
                  <a:pt x="395" y="151"/>
                </a:lnTo>
                <a:lnTo>
                  <a:pt x="396" y="151"/>
                </a:lnTo>
                <a:lnTo>
                  <a:pt x="396" y="152"/>
                </a:lnTo>
                <a:lnTo>
                  <a:pt x="396" y="153"/>
                </a:lnTo>
                <a:lnTo>
                  <a:pt x="396" y="155"/>
                </a:lnTo>
                <a:lnTo>
                  <a:pt x="396" y="157"/>
                </a:lnTo>
                <a:lnTo>
                  <a:pt x="397" y="157"/>
                </a:lnTo>
                <a:lnTo>
                  <a:pt x="396" y="158"/>
                </a:lnTo>
                <a:lnTo>
                  <a:pt x="396" y="159"/>
                </a:lnTo>
                <a:lnTo>
                  <a:pt x="395" y="162"/>
                </a:lnTo>
                <a:lnTo>
                  <a:pt x="394" y="162"/>
                </a:lnTo>
                <a:lnTo>
                  <a:pt x="394" y="163"/>
                </a:lnTo>
                <a:lnTo>
                  <a:pt x="393" y="163"/>
                </a:lnTo>
                <a:lnTo>
                  <a:pt x="393" y="162"/>
                </a:lnTo>
                <a:lnTo>
                  <a:pt x="393" y="160"/>
                </a:lnTo>
                <a:lnTo>
                  <a:pt x="392" y="160"/>
                </a:lnTo>
                <a:lnTo>
                  <a:pt x="390" y="160"/>
                </a:lnTo>
                <a:lnTo>
                  <a:pt x="390" y="162"/>
                </a:lnTo>
                <a:lnTo>
                  <a:pt x="389" y="162"/>
                </a:lnTo>
                <a:lnTo>
                  <a:pt x="389" y="163"/>
                </a:lnTo>
                <a:lnTo>
                  <a:pt x="390" y="163"/>
                </a:lnTo>
                <a:lnTo>
                  <a:pt x="390" y="164"/>
                </a:lnTo>
                <a:lnTo>
                  <a:pt x="390" y="165"/>
                </a:lnTo>
                <a:lnTo>
                  <a:pt x="390" y="166"/>
                </a:lnTo>
                <a:lnTo>
                  <a:pt x="392" y="166"/>
                </a:lnTo>
                <a:lnTo>
                  <a:pt x="390" y="167"/>
                </a:lnTo>
                <a:lnTo>
                  <a:pt x="392" y="169"/>
                </a:lnTo>
                <a:lnTo>
                  <a:pt x="392" y="170"/>
                </a:lnTo>
                <a:lnTo>
                  <a:pt x="392" y="171"/>
                </a:lnTo>
                <a:lnTo>
                  <a:pt x="390" y="171"/>
                </a:lnTo>
                <a:lnTo>
                  <a:pt x="390" y="172"/>
                </a:lnTo>
                <a:lnTo>
                  <a:pt x="389" y="172"/>
                </a:lnTo>
                <a:lnTo>
                  <a:pt x="389" y="174"/>
                </a:lnTo>
                <a:lnTo>
                  <a:pt x="388" y="174"/>
                </a:lnTo>
                <a:lnTo>
                  <a:pt x="387" y="175"/>
                </a:lnTo>
                <a:lnTo>
                  <a:pt x="386" y="177"/>
                </a:lnTo>
                <a:lnTo>
                  <a:pt x="386" y="178"/>
                </a:lnTo>
                <a:lnTo>
                  <a:pt x="386" y="179"/>
                </a:lnTo>
                <a:lnTo>
                  <a:pt x="385" y="180"/>
                </a:lnTo>
                <a:lnTo>
                  <a:pt x="385" y="181"/>
                </a:lnTo>
                <a:lnTo>
                  <a:pt x="383" y="181"/>
                </a:lnTo>
                <a:lnTo>
                  <a:pt x="382" y="181"/>
                </a:lnTo>
                <a:lnTo>
                  <a:pt x="381" y="181"/>
                </a:lnTo>
                <a:lnTo>
                  <a:pt x="381" y="180"/>
                </a:lnTo>
                <a:lnTo>
                  <a:pt x="380" y="180"/>
                </a:lnTo>
                <a:lnTo>
                  <a:pt x="379" y="180"/>
                </a:lnTo>
                <a:lnTo>
                  <a:pt x="380" y="180"/>
                </a:lnTo>
                <a:lnTo>
                  <a:pt x="381" y="181"/>
                </a:lnTo>
                <a:lnTo>
                  <a:pt x="382" y="182"/>
                </a:lnTo>
                <a:lnTo>
                  <a:pt x="382" y="184"/>
                </a:lnTo>
                <a:lnTo>
                  <a:pt x="383" y="186"/>
                </a:lnTo>
                <a:lnTo>
                  <a:pt x="385" y="186"/>
                </a:lnTo>
                <a:lnTo>
                  <a:pt x="386" y="186"/>
                </a:lnTo>
                <a:lnTo>
                  <a:pt x="387" y="186"/>
                </a:lnTo>
                <a:lnTo>
                  <a:pt x="387" y="187"/>
                </a:lnTo>
                <a:lnTo>
                  <a:pt x="388" y="187"/>
                </a:lnTo>
                <a:lnTo>
                  <a:pt x="389" y="187"/>
                </a:lnTo>
                <a:lnTo>
                  <a:pt x="389" y="188"/>
                </a:lnTo>
                <a:lnTo>
                  <a:pt x="389" y="189"/>
                </a:lnTo>
                <a:lnTo>
                  <a:pt x="392" y="191"/>
                </a:lnTo>
                <a:lnTo>
                  <a:pt x="394" y="192"/>
                </a:lnTo>
                <a:lnTo>
                  <a:pt x="395" y="193"/>
                </a:lnTo>
                <a:lnTo>
                  <a:pt x="395" y="194"/>
                </a:lnTo>
                <a:lnTo>
                  <a:pt x="395" y="195"/>
                </a:lnTo>
                <a:lnTo>
                  <a:pt x="397" y="198"/>
                </a:lnTo>
                <a:lnTo>
                  <a:pt x="396" y="201"/>
                </a:lnTo>
                <a:lnTo>
                  <a:pt x="396" y="202"/>
                </a:lnTo>
                <a:lnTo>
                  <a:pt x="396" y="203"/>
                </a:lnTo>
                <a:lnTo>
                  <a:pt x="397" y="205"/>
                </a:lnTo>
                <a:lnTo>
                  <a:pt x="397" y="206"/>
                </a:lnTo>
                <a:lnTo>
                  <a:pt x="399" y="207"/>
                </a:lnTo>
                <a:lnTo>
                  <a:pt x="399" y="208"/>
                </a:lnTo>
                <a:lnTo>
                  <a:pt x="400" y="209"/>
                </a:lnTo>
                <a:lnTo>
                  <a:pt x="400" y="210"/>
                </a:lnTo>
                <a:lnTo>
                  <a:pt x="401" y="210"/>
                </a:lnTo>
                <a:lnTo>
                  <a:pt x="401" y="211"/>
                </a:lnTo>
                <a:lnTo>
                  <a:pt x="401" y="213"/>
                </a:lnTo>
                <a:lnTo>
                  <a:pt x="402" y="214"/>
                </a:lnTo>
                <a:lnTo>
                  <a:pt x="402" y="215"/>
                </a:lnTo>
                <a:lnTo>
                  <a:pt x="401" y="216"/>
                </a:lnTo>
                <a:lnTo>
                  <a:pt x="400" y="216"/>
                </a:lnTo>
                <a:lnTo>
                  <a:pt x="400" y="217"/>
                </a:lnTo>
                <a:lnTo>
                  <a:pt x="399" y="218"/>
                </a:lnTo>
                <a:lnTo>
                  <a:pt x="396" y="222"/>
                </a:lnTo>
                <a:lnTo>
                  <a:pt x="396" y="223"/>
                </a:lnTo>
                <a:lnTo>
                  <a:pt x="395" y="223"/>
                </a:lnTo>
                <a:lnTo>
                  <a:pt x="395" y="224"/>
                </a:lnTo>
                <a:lnTo>
                  <a:pt x="394" y="225"/>
                </a:lnTo>
                <a:lnTo>
                  <a:pt x="393" y="227"/>
                </a:lnTo>
                <a:lnTo>
                  <a:pt x="392" y="227"/>
                </a:lnTo>
                <a:lnTo>
                  <a:pt x="390" y="228"/>
                </a:lnTo>
                <a:lnTo>
                  <a:pt x="390" y="229"/>
                </a:lnTo>
                <a:lnTo>
                  <a:pt x="389" y="230"/>
                </a:lnTo>
                <a:lnTo>
                  <a:pt x="383" y="237"/>
                </a:lnTo>
                <a:lnTo>
                  <a:pt x="385" y="237"/>
                </a:lnTo>
                <a:lnTo>
                  <a:pt x="386" y="235"/>
                </a:lnTo>
                <a:lnTo>
                  <a:pt x="387" y="234"/>
                </a:lnTo>
                <a:lnTo>
                  <a:pt x="388" y="234"/>
                </a:lnTo>
                <a:lnTo>
                  <a:pt x="389" y="234"/>
                </a:lnTo>
                <a:lnTo>
                  <a:pt x="390" y="232"/>
                </a:lnTo>
                <a:lnTo>
                  <a:pt x="392" y="231"/>
                </a:lnTo>
                <a:lnTo>
                  <a:pt x="393" y="230"/>
                </a:lnTo>
                <a:lnTo>
                  <a:pt x="393" y="229"/>
                </a:lnTo>
                <a:lnTo>
                  <a:pt x="394" y="228"/>
                </a:lnTo>
                <a:lnTo>
                  <a:pt x="394" y="227"/>
                </a:lnTo>
                <a:lnTo>
                  <a:pt x="395" y="228"/>
                </a:lnTo>
                <a:lnTo>
                  <a:pt x="395" y="229"/>
                </a:lnTo>
                <a:lnTo>
                  <a:pt x="396" y="230"/>
                </a:lnTo>
                <a:lnTo>
                  <a:pt x="397" y="231"/>
                </a:lnTo>
                <a:lnTo>
                  <a:pt x="399" y="234"/>
                </a:lnTo>
                <a:lnTo>
                  <a:pt x="402" y="235"/>
                </a:lnTo>
                <a:lnTo>
                  <a:pt x="403" y="235"/>
                </a:lnTo>
                <a:lnTo>
                  <a:pt x="404" y="235"/>
                </a:lnTo>
                <a:lnTo>
                  <a:pt x="405" y="231"/>
                </a:lnTo>
                <a:lnTo>
                  <a:pt x="407" y="231"/>
                </a:lnTo>
                <a:lnTo>
                  <a:pt x="408" y="231"/>
                </a:lnTo>
                <a:lnTo>
                  <a:pt x="409" y="231"/>
                </a:lnTo>
                <a:lnTo>
                  <a:pt x="409" y="232"/>
                </a:lnTo>
                <a:lnTo>
                  <a:pt x="409" y="234"/>
                </a:lnTo>
                <a:lnTo>
                  <a:pt x="410" y="234"/>
                </a:lnTo>
                <a:lnTo>
                  <a:pt x="411" y="232"/>
                </a:lnTo>
                <a:lnTo>
                  <a:pt x="412" y="232"/>
                </a:lnTo>
                <a:lnTo>
                  <a:pt x="412" y="231"/>
                </a:lnTo>
                <a:lnTo>
                  <a:pt x="414" y="231"/>
                </a:lnTo>
                <a:lnTo>
                  <a:pt x="412" y="231"/>
                </a:lnTo>
                <a:lnTo>
                  <a:pt x="412" y="230"/>
                </a:lnTo>
                <a:lnTo>
                  <a:pt x="414" y="230"/>
                </a:lnTo>
                <a:lnTo>
                  <a:pt x="416" y="231"/>
                </a:lnTo>
                <a:lnTo>
                  <a:pt x="417" y="232"/>
                </a:lnTo>
                <a:lnTo>
                  <a:pt x="417" y="234"/>
                </a:lnTo>
                <a:lnTo>
                  <a:pt x="417" y="235"/>
                </a:lnTo>
                <a:lnTo>
                  <a:pt x="417" y="236"/>
                </a:lnTo>
                <a:lnTo>
                  <a:pt x="416" y="239"/>
                </a:lnTo>
                <a:lnTo>
                  <a:pt x="416" y="241"/>
                </a:lnTo>
                <a:lnTo>
                  <a:pt x="416" y="242"/>
                </a:lnTo>
                <a:lnTo>
                  <a:pt x="416" y="244"/>
                </a:lnTo>
                <a:lnTo>
                  <a:pt x="418" y="245"/>
                </a:lnTo>
                <a:lnTo>
                  <a:pt x="419" y="245"/>
                </a:lnTo>
                <a:lnTo>
                  <a:pt x="419" y="246"/>
                </a:lnTo>
                <a:lnTo>
                  <a:pt x="419" y="248"/>
                </a:lnTo>
                <a:lnTo>
                  <a:pt x="421" y="248"/>
                </a:lnTo>
                <a:lnTo>
                  <a:pt x="422" y="251"/>
                </a:lnTo>
                <a:lnTo>
                  <a:pt x="426" y="253"/>
                </a:lnTo>
                <a:lnTo>
                  <a:pt x="428" y="253"/>
                </a:lnTo>
                <a:lnTo>
                  <a:pt x="431" y="257"/>
                </a:lnTo>
                <a:lnTo>
                  <a:pt x="436" y="259"/>
                </a:lnTo>
                <a:lnTo>
                  <a:pt x="437" y="260"/>
                </a:lnTo>
                <a:lnTo>
                  <a:pt x="437" y="261"/>
                </a:lnTo>
                <a:lnTo>
                  <a:pt x="439" y="261"/>
                </a:lnTo>
                <a:lnTo>
                  <a:pt x="440" y="263"/>
                </a:lnTo>
                <a:lnTo>
                  <a:pt x="440" y="264"/>
                </a:lnTo>
                <a:lnTo>
                  <a:pt x="441" y="264"/>
                </a:lnTo>
                <a:lnTo>
                  <a:pt x="444" y="265"/>
                </a:lnTo>
                <a:lnTo>
                  <a:pt x="445" y="265"/>
                </a:lnTo>
                <a:lnTo>
                  <a:pt x="446" y="265"/>
                </a:lnTo>
                <a:lnTo>
                  <a:pt x="447" y="265"/>
                </a:lnTo>
                <a:lnTo>
                  <a:pt x="447" y="266"/>
                </a:lnTo>
                <a:lnTo>
                  <a:pt x="448" y="267"/>
                </a:lnTo>
                <a:lnTo>
                  <a:pt x="451" y="268"/>
                </a:lnTo>
                <a:lnTo>
                  <a:pt x="453" y="270"/>
                </a:lnTo>
                <a:lnTo>
                  <a:pt x="454" y="271"/>
                </a:lnTo>
                <a:lnTo>
                  <a:pt x="455" y="271"/>
                </a:lnTo>
                <a:lnTo>
                  <a:pt x="457" y="272"/>
                </a:lnTo>
                <a:lnTo>
                  <a:pt x="460" y="274"/>
                </a:lnTo>
                <a:lnTo>
                  <a:pt x="461" y="275"/>
                </a:lnTo>
                <a:lnTo>
                  <a:pt x="462" y="275"/>
                </a:lnTo>
                <a:lnTo>
                  <a:pt x="464" y="275"/>
                </a:lnTo>
                <a:lnTo>
                  <a:pt x="465" y="274"/>
                </a:lnTo>
                <a:lnTo>
                  <a:pt x="466" y="274"/>
                </a:lnTo>
                <a:lnTo>
                  <a:pt x="467" y="272"/>
                </a:lnTo>
                <a:lnTo>
                  <a:pt x="468" y="271"/>
                </a:lnTo>
                <a:lnTo>
                  <a:pt x="469" y="272"/>
                </a:lnTo>
                <a:lnTo>
                  <a:pt x="471" y="272"/>
                </a:lnTo>
                <a:lnTo>
                  <a:pt x="472" y="271"/>
                </a:lnTo>
                <a:lnTo>
                  <a:pt x="473" y="271"/>
                </a:lnTo>
                <a:lnTo>
                  <a:pt x="475" y="271"/>
                </a:lnTo>
                <a:lnTo>
                  <a:pt x="476" y="271"/>
                </a:lnTo>
                <a:lnTo>
                  <a:pt x="476" y="272"/>
                </a:lnTo>
                <a:lnTo>
                  <a:pt x="476" y="273"/>
                </a:lnTo>
                <a:lnTo>
                  <a:pt x="478" y="273"/>
                </a:lnTo>
                <a:lnTo>
                  <a:pt x="480" y="273"/>
                </a:lnTo>
                <a:lnTo>
                  <a:pt x="481" y="273"/>
                </a:lnTo>
                <a:lnTo>
                  <a:pt x="482" y="273"/>
                </a:lnTo>
                <a:lnTo>
                  <a:pt x="483" y="273"/>
                </a:lnTo>
                <a:lnTo>
                  <a:pt x="483" y="272"/>
                </a:lnTo>
                <a:lnTo>
                  <a:pt x="484" y="272"/>
                </a:lnTo>
                <a:lnTo>
                  <a:pt x="484" y="271"/>
                </a:lnTo>
                <a:lnTo>
                  <a:pt x="488" y="270"/>
                </a:lnTo>
                <a:lnTo>
                  <a:pt x="493" y="267"/>
                </a:lnTo>
                <a:lnTo>
                  <a:pt x="494" y="266"/>
                </a:lnTo>
                <a:lnTo>
                  <a:pt x="495" y="266"/>
                </a:lnTo>
                <a:lnTo>
                  <a:pt x="497" y="265"/>
                </a:lnTo>
                <a:lnTo>
                  <a:pt x="500" y="264"/>
                </a:lnTo>
                <a:lnTo>
                  <a:pt x="500" y="263"/>
                </a:lnTo>
                <a:lnTo>
                  <a:pt x="501" y="261"/>
                </a:lnTo>
                <a:lnTo>
                  <a:pt x="504" y="260"/>
                </a:lnTo>
                <a:lnTo>
                  <a:pt x="504" y="259"/>
                </a:lnTo>
                <a:lnTo>
                  <a:pt x="505" y="258"/>
                </a:lnTo>
                <a:lnTo>
                  <a:pt x="507" y="258"/>
                </a:lnTo>
                <a:lnTo>
                  <a:pt x="508" y="258"/>
                </a:lnTo>
                <a:lnTo>
                  <a:pt x="509" y="257"/>
                </a:lnTo>
                <a:lnTo>
                  <a:pt x="509" y="256"/>
                </a:lnTo>
                <a:lnTo>
                  <a:pt x="510" y="256"/>
                </a:lnTo>
                <a:lnTo>
                  <a:pt x="514" y="254"/>
                </a:lnTo>
                <a:lnTo>
                  <a:pt x="517" y="252"/>
                </a:lnTo>
                <a:lnTo>
                  <a:pt x="519" y="251"/>
                </a:lnTo>
                <a:lnTo>
                  <a:pt x="520" y="250"/>
                </a:lnTo>
                <a:lnTo>
                  <a:pt x="522" y="249"/>
                </a:lnTo>
                <a:lnTo>
                  <a:pt x="523" y="249"/>
                </a:lnTo>
                <a:lnTo>
                  <a:pt x="527" y="246"/>
                </a:lnTo>
                <a:lnTo>
                  <a:pt x="530" y="245"/>
                </a:lnTo>
                <a:lnTo>
                  <a:pt x="534" y="244"/>
                </a:lnTo>
                <a:lnTo>
                  <a:pt x="538" y="242"/>
                </a:lnTo>
                <a:lnTo>
                  <a:pt x="539" y="242"/>
                </a:lnTo>
                <a:lnTo>
                  <a:pt x="543" y="242"/>
                </a:lnTo>
                <a:lnTo>
                  <a:pt x="544" y="242"/>
                </a:lnTo>
                <a:lnTo>
                  <a:pt x="546" y="241"/>
                </a:lnTo>
                <a:lnTo>
                  <a:pt x="547" y="241"/>
                </a:lnTo>
                <a:lnTo>
                  <a:pt x="550" y="241"/>
                </a:lnTo>
                <a:lnTo>
                  <a:pt x="552" y="241"/>
                </a:lnTo>
                <a:lnTo>
                  <a:pt x="555" y="241"/>
                </a:lnTo>
                <a:lnTo>
                  <a:pt x="556" y="241"/>
                </a:lnTo>
                <a:lnTo>
                  <a:pt x="558" y="241"/>
                </a:lnTo>
                <a:lnTo>
                  <a:pt x="560" y="241"/>
                </a:lnTo>
                <a:lnTo>
                  <a:pt x="562" y="239"/>
                </a:lnTo>
                <a:lnTo>
                  <a:pt x="563" y="241"/>
                </a:lnTo>
                <a:lnTo>
                  <a:pt x="565" y="241"/>
                </a:lnTo>
                <a:lnTo>
                  <a:pt x="566" y="242"/>
                </a:lnTo>
                <a:lnTo>
                  <a:pt x="567" y="243"/>
                </a:lnTo>
                <a:lnTo>
                  <a:pt x="567" y="245"/>
                </a:lnTo>
                <a:lnTo>
                  <a:pt x="568" y="246"/>
                </a:lnTo>
                <a:lnTo>
                  <a:pt x="569" y="249"/>
                </a:lnTo>
                <a:lnTo>
                  <a:pt x="569" y="251"/>
                </a:lnTo>
                <a:lnTo>
                  <a:pt x="572" y="254"/>
                </a:lnTo>
                <a:lnTo>
                  <a:pt x="572" y="256"/>
                </a:lnTo>
                <a:lnTo>
                  <a:pt x="573" y="258"/>
                </a:lnTo>
                <a:lnTo>
                  <a:pt x="573" y="259"/>
                </a:lnTo>
                <a:lnTo>
                  <a:pt x="574" y="260"/>
                </a:lnTo>
                <a:lnTo>
                  <a:pt x="574" y="263"/>
                </a:lnTo>
                <a:lnTo>
                  <a:pt x="574" y="264"/>
                </a:lnTo>
                <a:lnTo>
                  <a:pt x="575" y="265"/>
                </a:lnTo>
                <a:lnTo>
                  <a:pt x="575" y="266"/>
                </a:lnTo>
                <a:lnTo>
                  <a:pt x="575" y="267"/>
                </a:lnTo>
                <a:lnTo>
                  <a:pt x="576" y="268"/>
                </a:lnTo>
                <a:lnTo>
                  <a:pt x="576" y="271"/>
                </a:lnTo>
                <a:lnTo>
                  <a:pt x="576" y="272"/>
                </a:lnTo>
                <a:lnTo>
                  <a:pt x="576" y="273"/>
                </a:lnTo>
                <a:lnTo>
                  <a:pt x="577" y="274"/>
                </a:lnTo>
                <a:lnTo>
                  <a:pt x="577" y="277"/>
                </a:lnTo>
                <a:lnTo>
                  <a:pt x="577" y="278"/>
                </a:lnTo>
                <a:lnTo>
                  <a:pt x="580" y="280"/>
                </a:lnTo>
                <a:lnTo>
                  <a:pt x="580" y="281"/>
                </a:lnTo>
                <a:lnTo>
                  <a:pt x="581" y="282"/>
                </a:lnTo>
                <a:lnTo>
                  <a:pt x="583" y="284"/>
                </a:lnTo>
                <a:lnTo>
                  <a:pt x="584" y="288"/>
                </a:lnTo>
                <a:lnTo>
                  <a:pt x="587" y="292"/>
                </a:lnTo>
                <a:lnTo>
                  <a:pt x="587" y="293"/>
                </a:lnTo>
                <a:lnTo>
                  <a:pt x="587" y="294"/>
                </a:lnTo>
                <a:lnTo>
                  <a:pt x="587" y="295"/>
                </a:lnTo>
                <a:lnTo>
                  <a:pt x="588" y="295"/>
                </a:lnTo>
                <a:lnTo>
                  <a:pt x="590" y="296"/>
                </a:lnTo>
                <a:lnTo>
                  <a:pt x="591" y="297"/>
                </a:lnTo>
                <a:lnTo>
                  <a:pt x="592" y="299"/>
                </a:lnTo>
                <a:lnTo>
                  <a:pt x="594" y="301"/>
                </a:lnTo>
                <a:lnTo>
                  <a:pt x="594" y="302"/>
                </a:lnTo>
                <a:lnTo>
                  <a:pt x="597" y="303"/>
                </a:lnTo>
                <a:lnTo>
                  <a:pt x="598" y="304"/>
                </a:lnTo>
                <a:lnTo>
                  <a:pt x="603" y="307"/>
                </a:lnTo>
                <a:lnTo>
                  <a:pt x="605" y="309"/>
                </a:lnTo>
                <a:lnTo>
                  <a:pt x="606" y="310"/>
                </a:lnTo>
                <a:lnTo>
                  <a:pt x="611" y="315"/>
                </a:lnTo>
                <a:lnTo>
                  <a:pt x="611" y="316"/>
                </a:lnTo>
                <a:lnTo>
                  <a:pt x="613" y="320"/>
                </a:lnTo>
                <a:lnTo>
                  <a:pt x="613" y="321"/>
                </a:lnTo>
                <a:lnTo>
                  <a:pt x="615" y="321"/>
                </a:lnTo>
                <a:lnTo>
                  <a:pt x="615" y="323"/>
                </a:lnTo>
                <a:lnTo>
                  <a:pt x="616" y="325"/>
                </a:lnTo>
                <a:lnTo>
                  <a:pt x="616" y="328"/>
                </a:lnTo>
                <a:lnTo>
                  <a:pt x="616" y="329"/>
                </a:lnTo>
                <a:lnTo>
                  <a:pt x="616" y="330"/>
                </a:lnTo>
                <a:lnTo>
                  <a:pt x="613" y="332"/>
                </a:lnTo>
                <a:lnTo>
                  <a:pt x="611" y="333"/>
                </a:lnTo>
                <a:lnTo>
                  <a:pt x="609" y="335"/>
                </a:lnTo>
                <a:lnTo>
                  <a:pt x="608" y="335"/>
                </a:lnTo>
                <a:lnTo>
                  <a:pt x="608" y="333"/>
                </a:lnTo>
                <a:lnTo>
                  <a:pt x="608" y="332"/>
                </a:lnTo>
                <a:lnTo>
                  <a:pt x="606" y="332"/>
                </a:lnTo>
                <a:lnTo>
                  <a:pt x="605" y="332"/>
                </a:lnTo>
                <a:lnTo>
                  <a:pt x="604" y="331"/>
                </a:lnTo>
                <a:lnTo>
                  <a:pt x="603" y="330"/>
                </a:lnTo>
                <a:lnTo>
                  <a:pt x="602" y="330"/>
                </a:lnTo>
                <a:lnTo>
                  <a:pt x="601" y="330"/>
                </a:lnTo>
                <a:lnTo>
                  <a:pt x="601" y="329"/>
                </a:lnTo>
                <a:lnTo>
                  <a:pt x="599" y="329"/>
                </a:lnTo>
                <a:lnTo>
                  <a:pt x="598" y="329"/>
                </a:lnTo>
                <a:lnTo>
                  <a:pt x="597" y="329"/>
                </a:lnTo>
                <a:lnTo>
                  <a:pt x="596" y="329"/>
                </a:lnTo>
                <a:lnTo>
                  <a:pt x="594" y="329"/>
                </a:lnTo>
                <a:lnTo>
                  <a:pt x="591" y="330"/>
                </a:lnTo>
                <a:lnTo>
                  <a:pt x="589" y="330"/>
                </a:lnTo>
                <a:lnTo>
                  <a:pt x="588" y="330"/>
                </a:lnTo>
                <a:lnTo>
                  <a:pt x="587" y="330"/>
                </a:lnTo>
                <a:lnTo>
                  <a:pt x="583" y="331"/>
                </a:lnTo>
                <a:lnTo>
                  <a:pt x="582" y="331"/>
                </a:lnTo>
                <a:lnTo>
                  <a:pt x="581" y="331"/>
                </a:lnTo>
                <a:lnTo>
                  <a:pt x="579" y="331"/>
                </a:lnTo>
                <a:lnTo>
                  <a:pt x="573" y="330"/>
                </a:lnTo>
                <a:lnTo>
                  <a:pt x="570" y="330"/>
                </a:lnTo>
                <a:lnTo>
                  <a:pt x="569" y="330"/>
                </a:lnTo>
                <a:lnTo>
                  <a:pt x="566" y="331"/>
                </a:lnTo>
                <a:lnTo>
                  <a:pt x="565" y="331"/>
                </a:lnTo>
                <a:lnTo>
                  <a:pt x="562" y="331"/>
                </a:lnTo>
                <a:lnTo>
                  <a:pt x="560" y="331"/>
                </a:lnTo>
                <a:lnTo>
                  <a:pt x="559" y="331"/>
                </a:lnTo>
                <a:lnTo>
                  <a:pt x="556" y="332"/>
                </a:lnTo>
                <a:lnTo>
                  <a:pt x="555" y="333"/>
                </a:lnTo>
                <a:lnTo>
                  <a:pt x="554" y="333"/>
                </a:lnTo>
                <a:lnTo>
                  <a:pt x="552" y="336"/>
                </a:lnTo>
                <a:lnTo>
                  <a:pt x="550" y="337"/>
                </a:lnTo>
                <a:lnTo>
                  <a:pt x="548" y="337"/>
                </a:lnTo>
                <a:lnTo>
                  <a:pt x="546" y="336"/>
                </a:lnTo>
                <a:lnTo>
                  <a:pt x="544" y="336"/>
                </a:lnTo>
                <a:lnTo>
                  <a:pt x="543" y="336"/>
                </a:lnTo>
                <a:lnTo>
                  <a:pt x="541" y="335"/>
                </a:lnTo>
                <a:lnTo>
                  <a:pt x="539" y="335"/>
                </a:lnTo>
                <a:lnTo>
                  <a:pt x="538" y="335"/>
                </a:lnTo>
                <a:lnTo>
                  <a:pt x="537" y="335"/>
                </a:lnTo>
                <a:lnTo>
                  <a:pt x="533" y="335"/>
                </a:lnTo>
                <a:lnTo>
                  <a:pt x="532" y="336"/>
                </a:lnTo>
                <a:lnTo>
                  <a:pt x="531" y="336"/>
                </a:lnTo>
                <a:lnTo>
                  <a:pt x="530" y="337"/>
                </a:lnTo>
                <a:lnTo>
                  <a:pt x="527" y="337"/>
                </a:lnTo>
                <a:lnTo>
                  <a:pt x="524" y="336"/>
                </a:lnTo>
                <a:lnTo>
                  <a:pt x="524" y="337"/>
                </a:lnTo>
                <a:lnTo>
                  <a:pt x="520" y="336"/>
                </a:lnTo>
                <a:lnTo>
                  <a:pt x="520" y="337"/>
                </a:lnTo>
                <a:lnTo>
                  <a:pt x="518" y="337"/>
                </a:lnTo>
                <a:lnTo>
                  <a:pt x="517" y="337"/>
                </a:lnTo>
                <a:lnTo>
                  <a:pt x="517" y="336"/>
                </a:lnTo>
                <a:lnTo>
                  <a:pt x="516" y="336"/>
                </a:lnTo>
                <a:lnTo>
                  <a:pt x="515" y="336"/>
                </a:lnTo>
                <a:lnTo>
                  <a:pt x="512" y="337"/>
                </a:lnTo>
                <a:lnTo>
                  <a:pt x="511" y="338"/>
                </a:lnTo>
                <a:lnTo>
                  <a:pt x="510" y="339"/>
                </a:lnTo>
                <a:lnTo>
                  <a:pt x="510" y="340"/>
                </a:lnTo>
                <a:lnTo>
                  <a:pt x="510" y="342"/>
                </a:lnTo>
                <a:lnTo>
                  <a:pt x="509" y="342"/>
                </a:lnTo>
                <a:lnTo>
                  <a:pt x="507" y="342"/>
                </a:lnTo>
                <a:lnTo>
                  <a:pt x="505" y="342"/>
                </a:lnTo>
                <a:lnTo>
                  <a:pt x="504" y="340"/>
                </a:lnTo>
                <a:lnTo>
                  <a:pt x="503" y="342"/>
                </a:lnTo>
                <a:lnTo>
                  <a:pt x="502" y="343"/>
                </a:lnTo>
                <a:lnTo>
                  <a:pt x="497" y="343"/>
                </a:lnTo>
                <a:lnTo>
                  <a:pt x="496" y="343"/>
                </a:lnTo>
                <a:lnTo>
                  <a:pt x="494" y="342"/>
                </a:lnTo>
                <a:lnTo>
                  <a:pt x="493" y="342"/>
                </a:lnTo>
                <a:lnTo>
                  <a:pt x="491" y="342"/>
                </a:lnTo>
                <a:lnTo>
                  <a:pt x="490" y="342"/>
                </a:lnTo>
                <a:lnTo>
                  <a:pt x="489" y="340"/>
                </a:lnTo>
                <a:lnTo>
                  <a:pt x="487" y="340"/>
                </a:lnTo>
                <a:lnTo>
                  <a:pt x="486" y="340"/>
                </a:lnTo>
                <a:lnTo>
                  <a:pt x="483" y="340"/>
                </a:lnTo>
                <a:lnTo>
                  <a:pt x="482" y="340"/>
                </a:lnTo>
                <a:lnTo>
                  <a:pt x="481" y="340"/>
                </a:lnTo>
                <a:lnTo>
                  <a:pt x="480" y="342"/>
                </a:lnTo>
                <a:lnTo>
                  <a:pt x="480" y="343"/>
                </a:lnTo>
                <a:lnTo>
                  <a:pt x="479" y="343"/>
                </a:lnTo>
                <a:lnTo>
                  <a:pt x="479" y="344"/>
                </a:lnTo>
                <a:lnTo>
                  <a:pt x="474" y="346"/>
                </a:lnTo>
                <a:lnTo>
                  <a:pt x="473" y="347"/>
                </a:lnTo>
                <a:lnTo>
                  <a:pt x="473" y="349"/>
                </a:lnTo>
                <a:lnTo>
                  <a:pt x="471" y="351"/>
                </a:lnTo>
                <a:lnTo>
                  <a:pt x="468" y="353"/>
                </a:lnTo>
                <a:lnTo>
                  <a:pt x="467" y="353"/>
                </a:lnTo>
                <a:lnTo>
                  <a:pt x="466" y="354"/>
                </a:lnTo>
                <a:lnTo>
                  <a:pt x="465" y="356"/>
                </a:lnTo>
                <a:lnTo>
                  <a:pt x="462" y="356"/>
                </a:lnTo>
                <a:lnTo>
                  <a:pt x="460" y="356"/>
                </a:lnTo>
                <a:lnTo>
                  <a:pt x="460" y="354"/>
                </a:lnTo>
                <a:lnTo>
                  <a:pt x="461" y="354"/>
                </a:lnTo>
                <a:lnTo>
                  <a:pt x="459" y="352"/>
                </a:lnTo>
                <a:lnTo>
                  <a:pt x="458" y="352"/>
                </a:lnTo>
                <a:lnTo>
                  <a:pt x="457" y="352"/>
                </a:lnTo>
                <a:lnTo>
                  <a:pt x="455" y="352"/>
                </a:lnTo>
                <a:lnTo>
                  <a:pt x="453" y="352"/>
                </a:lnTo>
                <a:lnTo>
                  <a:pt x="452" y="352"/>
                </a:lnTo>
                <a:lnTo>
                  <a:pt x="450" y="353"/>
                </a:lnTo>
                <a:lnTo>
                  <a:pt x="448" y="354"/>
                </a:lnTo>
                <a:lnTo>
                  <a:pt x="447" y="357"/>
                </a:lnTo>
                <a:lnTo>
                  <a:pt x="445" y="358"/>
                </a:lnTo>
                <a:lnTo>
                  <a:pt x="444" y="359"/>
                </a:lnTo>
                <a:lnTo>
                  <a:pt x="441" y="361"/>
                </a:lnTo>
                <a:lnTo>
                  <a:pt x="436" y="368"/>
                </a:lnTo>
                <a:lnTo>
                  <a:pt x="437" y="368"/>
                </a:lnTo>
                <a:lnTo>
                  <a:pt x="438" y="367"/>
                </a:lnTo>
                <a:lnTo>
                  <a:pt x="439" y="366"/>
                </a:lnTo>
                <a:lnTo>
                  <a:pt x="440" y="365"/>
                </a:lnTo>
                <a:lnTo>
                  <a:pt x="444" y="362"/>
                </a:lnTo>
                <a:lnTo>
                  <a:pt x="445" y="361"/>
                </a:lnTo>
                <a:lnTo>
                  <a:pt x="447" y="362"/>
                </a:lnTo>
                <a:lnTo>
                  <a:pt x="448" y="361"/>
                </a:lnTo>
                <a:lnTo>
                  <a:pt x="450" y="362"/>
                </a:lnTo>
                <a:lnTo>
                  <a:pt x="450" y="364"/>
                </a:lnTo>
                <a:lnTo>
                  <a:pt x="451" y="365"/>
                </a:lnTo>
                <a:lnTo>
                  <a:pt x="452" y="366"/>
                </a:lnTo>
                <a:lnTo>
                  <a:pt x="452" y="367"/>
                </a:lnTo>
                <a:lnTo>
                  <a:pt x="451" y="367"/>
                </a:lnTo>
                <a:lnTo>
                  <a:pt x="450" y="367"/>
                </a:lnTo>
                <a:lnTo>
                  <a:pt x="451" y="371"/>
                </a:lnTo>
                <a:lnTo>
                  <a:pt x="451" y="373"/>
                </a:lnTo>
                <a:lnTo>
                  <a:pt x="451" y="374"/>
                </a:lnTo>
                <a:lnTo>
                  <a:pt x="451" y="375"/>
                </a:lnTo>
                <a:lnTo>
                  <a:pt x="452" y="378"/>
                </a:lnTo>
                <a:lnTo>
                  <a:pt x="453" y="379"/>
                </a:lnTo>
                <a:lnTo>
                  <a:pt x="454" y="379"/>
                </a:lnTo>
                <a:lnTo>
                  <a:pt x="454" y="380"/>
                </a:lnTo>
                <a:lnTo>
                  <a:pt x="454" y="381"/>
                </a:lnTo>
                <a:lnTo>
                  <a:pt x="454" y="382"/>
                </a:lnTo>
                <a:lnTo>
                  <a:pt x="455" y="382"/>
                </a:lnTo>
                <a:lnTo>
                  <a:pt x="455" y="383"/>
                </a:lnTo>
                <a:lnTo>
                  <a:pt x="457" y="383"/>
                </a:lnTo>
                <a:lnTo>
                  <a:pt x="457" y="385"/>
                </a:lnTo>
                <a:lnTo>
                  <a:pt x="458" y="386"/>
                </a:lnTo>
                <a:lnTo>
                  <a:pt x="459" y="389"/>
                </a:lnTo>
                <a:lnTo>
                  <a:pt x="459" y="390"/>
                </a:lnTo>
                <a:lnTo>
                  <a:pt x="460" y="392"/>
                </a:lnTo>
                <a:lnTo>
                  <a:pt x="460" y="393"/>
                </a:lnTo>
                <a:lnTo>
                  <a:pt x="460" y="394"/>
                </a:lnTo>
                <a:lnTo>
                  <a:pt x="461" y="394"/>
                </a:lnTo>
                <a:lnTo>
                  <a:pt x="461" y="395"/>
                </a:lnTo>
                <a:lnTo>
                  <a:pt x="464" y="399"/>
                </a:lnTo>
                <a:lnTo>
                  <a:pt x="465" y="401"/>
                </a:lnTo>
                <a:lnTo>
                  <a:pt x="467" y="402"/>
                </a:lnTo>
                <a:lnTo>
                  <a:pt x="468" y="404"/>
                </a:lnTo>
                <a:lnTo>
                  <a:pt x="469" y="405"/>
                </a:lnTo>
                <a:lnTo>
                  <a:pt x="471" y="407"/>
                </a:lnTo>
                <a:lnTo>
                  <a:pt x="471" y="408"/>
                </a:lnTo>
                <a:lnTo>
                  <a:pt x="472" y="409"/>
                </a:lnTo>
                <a:lnTo>
                  <a:pt x="473" y="410"/>
                </a:lnTo>
                <a:lnTo>
                  <a:pt x="474" y="410"/>
                </a:lnTo>
                <a:lnTo>
                  <a:pt x="474" y="411"/>
                </a:lnTo>
                <a:lnTo>
                  <a:pt x="476" y="412"/>
                </a:lnTo>
                <a:lnTo>
                  <a:pt x="478" y="414"/>
                </a:lnTo>
                <a:lnTo>
                  <a:pt x="478" y="415"/>
                </a:lnTo>
                <a:lnTo>
                  <a:pt x="478" y="416"/>
                </a:lnTo>
                <a:lnTo>
                  <a:pt x="479" y="416"/>
                </a:lnTo>
                <a:lnTo>
                  <a:pt x="480" y="417"/>
                </a:lnTo>
                <a:lnTo>
                  <a:pt x="481" y="418"/>
                </a:lnTo>
                <a:lnTo>
                  <a:pt x="481" y="419"/>
                </a:lnTo>
                <a:lnTo>
                  <a:pt x="481" y="421"/>
                </a:lnTo>
                <a:lnTo>
                  <a:pt x="482" y="421"/>
                </a:lnTo>
                <a:lnTo>
                  <a:pt x="481" y="422"/>
                </a:lnTo>
                <a:lnTo>
                  <a:pt x="482" y="423"/>
                </a:lnTo>
                <a:lnTo>
                  <a:pt x="482" y="422"/>
                </a:lnTo>
                <a:lnTo>
                  <a:pt x="483" y="422"/>
                </a:lnTo>
                <a:lnTo>
                  <a:pt x="484" y="422"/>
                </a:lnTo>
                <a:lnTo>
                  <a:pt x="486" y="423"/>
                </a:lnTo>
                <a:lnTo>
                  <a:pt x="487" y="424"/>
                </a:lnTo>
                <a:lnTo>
                  <a:pt x="488" y="424"/>
                </a:lnTo>
                <a:lnTo>
                  <a:pt x="488" y="425"/>
                </a:lnTo>
                <a:lnTo>
                  <a:pt x="489" y="425"/>
                </a:lnTo>
                <a:lnTo>
                  <a:pt x="490" y="428"/>
                </a:lnTo>
                <a:lnTo>
                  <a:pt x="491" y="428"/>
                </a:lnTo>
                <a:lnTo>
                  <a:pt x="493" y="429"/>
                </a:lnTo>
                <a:lnTo>
                  <a:pt x="493" y="430"/>
                </a:lnTo>
                <a:lnTo>
                  <a:pt x="494" y="430"/>
                </a:lnTo>
                <a:lnTo>
                  <a:pt x="495" y="431"/>
                </a:lnTo>
                <a:lnTo>
                  <a:pt x="497" y="432"/>
                </a:lnTo>
                <a:lnTo>
                  <a:pt x="498" y="433"/>
                </a:lnTo>
                <a:lnTo>
                  <a:pt x="500" y="435"/>
                </a:lnTo>
                <a:lnTo>
                  <a:pt x="501" y="435"/>
                </a:lnTo>
                <a:lnTo>
                  <a:pt x="501" y="436"/>
                </a:lnTo>
                <a:lnTo>
                  <a:pt x="502" y="437"/>
                </a:lnTo>
                <a:lnTo>
                  <a:pt x="503" y="437"/>
                </a:lnTo>
                <a:lnTo>
                  <a:pt x="503" y="438"/>
                </a:lnTo>
                <a:lnTo>
                  <a:pt x="504" y="438"/>
                </a:lnTo>
                <a:lnTo>
                  <a:pt x="505" y="439"/>
                </a:lnTo>
                <a:lnTo>
                  <a:pt x="507" y="439"/>
                </a:lnTo>
                <a:lnTo>
                  <a:pt x="508" y="440"/>
                </a:lnTo>
                <a:lnTo>
                  <a:pt x="509" y="440"/>
                </a:lnTo>
                <a:lnTo>
                  <a:pt x="509" y="441"/>
                </a:lnTo>
                <a:lnTo>
                  <a:pt x="510" y="441"/>
                </a:lnTo>
                <a:lnTo>
                  <a:pt x="511" y="441"/>
                </a:lnTo>
                <a:lnTo>
                  <a:pt x="511" y="443"/>
                </a:lnTo>
                <a:lnTo>
                  <a:pt x="512" y="444"/>
                </a:lnTo>
                <a:lnTo>
                  <a:pt x="512" y="445"/>
                </a:lnTo>
                <a:lnTo>
                  <a:pt x="514" y="446"/>
                </a:lnTo>
                <a:lnTo>
                  <a:pt x="515" y="447"/>
                </a:lnTo>
                <a:lnTo>
                  <a:pt x="516" y="448"/>
                </a:lnTo>
                <a:lnTo>
                  <a:pt x="517" y="448"/>
                </a:lnTo>
                <a:lnTo>
                  <a:pt x="517" y="450"/>
                </a:lnTo>
                <a:lnTo>
                  <a:pt x="518" y="450"/>
                </a:lnTo>
                <a:lnTo>
                  <a:pt x="518" y="451"/>
                </a:lnTo>
                <a:lnTo>
                  <a:pt x="519" y="452"/>
                </a:lnTo>
                <a:lnTo>
                  <a:pt x="520" y="453"/>
                </a:lnTo>
                <a:lnTo>
                  <a:pt x="522" y="454"/>
                </a:lnTo>
                <a:lnTo>
                  <a:pt x="522" y="455"/>
                </a:lnTo>
                <a:lnTo>
                  <a:pt x="524" y="455"/>
                </a:lnTo>
                <a:lnTo>
                  <a:pt x="526" y="457"/>
                </a:lnTo>
                <a:lnTo>
                  <a:pt x="527" y="458"/>
                </a:lnTo>
                <a:lnTo>
                  <a:pt x="527" y="459"/>
                </a:lnTo>
                <a:lnTo>
                  <a:pt x="529" y="460"/>
                </a:lnTo>
                <a:lnTo>
                  <a:pt x="530" y="460"/>
                </a:lnTo>
                <a:lnTo>
                  <a:pt x="531" y="460"/>
                </a:lnTo>
                <a:lnTo>
                  <a:pt x="532" y="461"/>
                </a:lnTo>
                <a:lnTo>
                  <a:pt x="533" y="461"/>
                </a:lnTo>
                <a:lnTo>
                  <a:pt x="534" y="461"/>
                </a:lnTo>
                <a:lnTo>
                  <a:pt x="534" y="462"/>
                </a:lnTo>
                <a:lnTo>
                  <a:pt x="536" y="462"/>
                </a:lnTo>
                <a:lnTo>
                  <a:pt x="537" y="462"/>
                </a:lnTo>
                <a:lnTo>
                  <a:pt x="538" y="462"/>
                </a:lnTo>
                <a:lnTo>
                  <a:pt x="538" y="464"/>
                </a:lnTo>
                <a:lnTo>
                  <a:pt x="537" y="464"/>
                </a:lnTo>
                <a:lnTo>
                  <a:pt x="537" y="465"/>
                </a:lnTo>
                <a:lnTo>
                  <a:pt x="538" y="465"/>
                </a:lnTo>
                <a:lnTo>
                  <a:pt x="539" y="465"/>
                </a:lnTo>
                <a:lnTo>
                  <a:pt x="539" y="466"/>
                </a:lnTo>
                <a:lnTo>
                  <a:pt x="540" y="466"/>
                </a:lnTo>
                <a:lnTo>
                  <a:pt x="541" y="467"/>
                </a:lnTo>
                <a:lnTo>
                  <a:pt x="543" y="467"/>
                </a:lnTo>
                <a:lnTo>
                  <a:pt x="544" y="468"/>
                </a:lnTo>
                <a:lnTo>
                  <a:pt x="545" y="468"/>
                </a:lnTo>
                <a:lnTo>
                  <a:pt x="545" y="469"/>
                </a:lnTo>
                <a:lnTo>
                  <a:pt x="545" y="471"/>
                </a:lnTo>
                <a:lnTo>
                  <a:pt x="545" y="472"/>
                </a:lnTo>
                <a:lnTo>
                  <a:pt x="545" y="473"/>
                </a:lnTo>
                <a:lnTo>
                  <a:pt x="546" y="473"/>
                </a:lnTo>
                <a:lnTo>
                  <a:pt x="546" y="472"/>
                </a:lnTo>
                <a:lnTo>
                  <a:pt x="547" y="471"/>
                </a:lnTo>
                <a:lnTo>
                  <a:pt x="548" y="471"/>
                </a:lnTo>
                <a:lnTo>
                  <a:pt x="550" y="472"/>
                </a:lnTo>
                <a:lnTo>
                  <a:pt x="551" y="472"/>
                </a:lnTo>
                <a:lnTo>
                  <a:pt x="552" y="472"/>
                </a:lnTo>
                <a:lnTo>
                  <a:pt x="553" y="473"/>
                </a:lnTo>
                <a:lnTo>
                  <a:pt x="554" y="473"/>
                </a:lnTo>
                <a:lnTo>
                  <a:pt x="555" y="474"/>
                </a:lnTo>
                <a:lnTo>
                  <a:pt x="556" y="474"/>
                </a:lnTo>
                <a:lnTo>
                  <a:pt x="558" y="474"/>
                </a:lnTo>
                <a:lnTo>
                  <a:pt x="559" y="475"/>
                </a:lnTo>
                <a:lnTo>
                  <a:pt x="560" y="475"/>
                </a:lnTo>
                <a:lnTo>
                  <a:pt x="561" y="475"/>
                </a:lnTo>
                <a:lnTo>
                  <a:pt x="562" y="475"/>
                </a:lnTo>
                <a:lnTo>
                  <a:pt x="562" y="476"/>
                </a:lnTo>
                <a:lnTo>
                  <a:pt x="563" y="476"/>
                </a:lnTo>
                <a:lnTo>
                  <a:pt x="565" y="476"/>
                </a:lnTo>
                <a:lnTo>
                  <a:pt x="567" y="476"/>
                </a:lnTo>
                <a:lnTo>
                  <a:pt x="568" y="476"/>
                </a:lnTo>
                <a:lnTo>
                  <a:pt x="569" y="476"/>
                </a:lnTo>
                <a:lnTo>
                  <a:pt x="569" y="477"/>
                </a:lnTo>
                <a:lnTo>
                  <a:pt x="570" y="477"/>
                </a:lnTo>
                <a:lnTo>
                  <a:pt x="573" y="477"/>
                </a:lnTo>
                <a:lnTo>
                  <a:pt x="574" y="479"/>
                </a:lnTo>
                <a:lnTo>
                  <a:pt x="575" y="480"/>
                </a:lnTo>
                <a:lnTo>
                  <a:pt x="576" y="480"/>
                </a:lnTo>
                <a:lnTo>
                  <a:pt x="577" y="480"/>
                </a:lnTo>
                <a:lnTo>
                  <a:pt x="577" y="481"/>
                </a:lnTo>
                <a:lnTo>
                  <a:pt x="579" y="481"/>
                </a:lnTo>
                <a:lnTo>
                  <a:pt x="580" y="481"/>
                </a:lnTo>
                <a:lnTo>
                  <a:pt x="581" y="482"/>
                </a:lnTo>
                <a:lnTo>
                  <a:pt x="582" y="482"/>
                </a:lnTo>
                <a:lnTo>
                  <a:pt x="583" y="482"/>
                </a:lnTo>
                <a:lnTo>
                  <a:pt x="583" y="483"/>
                </a:lnTo>
                <a:lnTo>
                  <a:pt x="584" y="483"/>
                </a:lnTo>
                <a:lnTo>
                  <a:pt x="586" y="483"/>
                </a:lnTo>
                <a:lnTo>
                  <a:pt x="587" y="484"/>
                </a:lnTo>
                <a:lnTo>
                  <a:pt x="588" y="486"/>
                </a:lnTo>
                <a:lnTo>
                  <a:pt x="589" y="486"/>
                </a:lnTo>
                <a:lnTo>
                  <a:pt x="590" y="487"/>
                </a:lnTo>
                <a:lnTo>
                  <a:pt x="592" y="488"/>
                </a:lnTo>
                <a:lnTo>
                  <a:pt x="594" y="488"/>
                </a:lnTo>
                <a:lnTo>
                  <a:pt x="595" y="488"/>
                </a:lnTo>
                <a:lnTo>
                  <a:pt x="596" y="489"/>
                </a:lnTo>
                <a:lnTo>
                  <a:pt x="597" y="490"/>
                </a:lnTo>
                <a:lnTo>
                  <a:pt x="598" y="491"/>
                </a:lnTo>
                <a:lnTo>
                  <a:pt x="599" y="493"/>
                </a:lnTo>
                <a:lnTo>
                  <a:pt x="601" y="493"/>
                </a:lnTo>
                <a:lnTo>
                  <a:pt x="602" y="494"/>
                </a:lnTo>
                <a:lnTo>
                  <a:pt x="602" y="495"/>
                </a:lnTo>
                <a:lnTo>
                  <a:pt x="602" y="497"/>
                </a:lnTo>
                <a:lnTo>
                  <a:pt x="603" y="498"/>
                </a:lnTo>
                <a:lnTo>
                  <a:pt x="603" y="500"/>
                </a:lnTo>
                <a:lnTo>
                  <a:pt x="602" y="501"/>
                </a:lnTo>
                <a:lnTo>
                  <a:pt x="602" y="502"/>
                </a:lnTo>
                <a:lnTo>
                  <a:pt x="602" y="503"/>
                </a:lnTo>
                <a:lnTo>
                  <a:pt x="602" y="505"/>
                </a:lnTo>
                <a:lnTo>
                  <a:pt x="601" y="507"/>
                </a:lnTo>
                <a:lnTo>
                  <a:pt x="601" y="508"/>
                </a:lnTo>
                <a:lnTo>
                  <a:pt x="598" y="508"/>
                </a:lnTo>
                <a:lnTo>
                  <a:pt x="599" y="508"/>
                </a:lnTo>
                <a:lnTo>
                  <a:pt x="601" y="508"/>
                </a:lnTo>
                <a:lnTo>
                  <a:pt x="602" y="507"/>
                </a:lnTo>
                <a:lnTo>
                  <a:pt x="602" y="504"/>
                </a:lnTo>
                <a:lnTo>
                  <a:pt x="602" y="503"/>
                </a:lnTo>
                <a:lnTo>
                  <a:pt x="602" y="502"/>
                </a:lnTo>
                <a:lnTo>
                  <a:pt x="603" y="502"/>
                </a:lnTo>
                <a:lnTo>
                  <a:pt x="604" y="501"/>
                </a:lnTo>
                <a:lnTo>
                  <a:pt x="604" y="500"/>
                </a:lnTo>
                <a:lnTo>
                  <a:pt x="604" y="498"/>
                </a:lnTo>
                <a:lnTo>
                  <a:pt x="605" y="498"/>
                </a:lnTo>
                <a:lnTo>
                  <a:pt x="606" y="498"/>
                </a:lnTo>
                <a:lnTo>
                  <a:pt x="609" y="498"/>
                </a:lnTo>
                <a:lnTo>
                  <a:pt x="610" y="498"/>
                </a:lnTo>
                <a:lnTo>
                  <a:pt x="611" y="500"/>
                </a:lnTo>
                <a:lnTo>
                  <a:pt x="611" y="501"/>
                </a:lnTo>
                <a:lnTo>
                  <a:pt x="613" y="502"/>
                </a:lnTo>
                <a:lnTo>
                  <a:pt x="615" y="503"/>
                </a:lnTo>
                <a:lnTo>
                  <a:pt x="616" y="503"/>
                </a:lnTo>
                <a:lnTo>
                  <a:pt x="617" y="504"/>
                </a:lnTo>
                <a:lnTo>
                  <a:pt x="616" y="504"/>
                </a:lnTo>
                <a:lnTo>
                  <a:pt x="618" y="505"/>
                </a:lnTo>
                <a:lnTo>
                  <a:pt x="619" y="504"/>
                </a:lnTo>
                <a:lnTo>
                  <a:pt x="620" y="505"/>
                </a:lnTo>
                <a:lnTo>
                  <a:pt x="622" y="505"/>
                </a:lnTo>
                <a:lnTo>
                  <a:pt x="622" y="507"/>
                </a:lnTo>
                <a:lnTo>
                  <a:pt x="623" y="507"/>
                </a:lnTo>
                <a:lnTo>
                  <a:pt x="625" y="508"/>
                </a:lnTo>
                <a:lnTo>
                  <a:pt x="627" y="508"/>
                </a:lnTo>
                <a:lnTo>
                  <a:pt x="629" y="508"/>
                </a:lnTo>
                <a:lnTo>
                  <a:pt x="630" y="509"/>
                </a:lnTo>
                <a:lnTo>
                  <a:pt x="632" y="510"/>
                </a:lnTo>
                <a:lnTo>
                  <a:pt x="632" y="511"/>
                </a:lnTo>
                <a:lnTo>
                  <a:pt x="631" y="514"/>
                </a:lnTo>
                <a:lnTo>
                  <a:pt x="630" y="515"/>
                </a:lnTo>
                <a:lnTo>
                  <a:pt x="630" y="516"/>
                </a:lnTo>
                <a:lnTo>
                  <a:pt x="629" y="516"/>
                </a:lnTo>
                <a:lnTo>
                  <a:pt x="629" y="517"/>
                </a:lnTo>
                <a:lnTo>
                  <a:pt x="629" y="518"/>
                </a:lnTo>
                <a:lnTo>
                  <a:pt x="626" y="520"/>
                </a:lnTo>
                <a:lnTo>
                  <a:pt x="625" y="522"/>
                </a:lnTo>
                <a:lnTo>
                  <a:pt x="626" y="523"/>
                </a:lnTo>
                <a:lnTo>
                  <a:pt x="626" y="522"/>
                </a:lnTo>
                <a:lnTo>
                  <a:pt x="629" y="519"/>
                </a:lnTo>
                <a:lnTo>
                  <a:pt x="629" y="518"/>
                </a:lnTo>
                <a:lnTo>
                  <a:pt x="630" y="517"/>
                </a:lnTo>
                <a:lnTo>
                  <a:pt x="631" y="516"/>
                </a:lnTo>
                <a:lnTo>
                  <a:pt x="631" y="515"/>
                </a:lnTo>
                <a:lnTo>
                  <a:pt x="632" y="515"/>
                </a:lnTo>
                <a:lnTo>
                  <a:pt x="633" y="514"/>
                </a:lnTo>
                <a:lnTo>
                  <a:pt x="634" y="514"/>
                </a:lnTo>
                <a:lnTo>
                  <a:pt x="634" y="515"/>
                </a:lnTo>
                <a:lnTo>
                  <a:pt x="635" y="515"/>
                </a:lnTo>
                <a:lnTo>
                  <a:pt x="637" y="515"/>
                </a:lnTo>
                <a:lnTo>
                  <a:pt x="638" y="516"/>
                </a:lnTo>
                <a:lnTo>
                  <a:pt x="639" y="517"/>
                </a:lnTo>
                <a:lnTo>
                  <a:pt x="639" y="518"/>
                </a:lnTo>
                <a:lnTo>
                  <a:pt x="639" y="519"/>
                </a:lnTo>
                <a:lnTo>
                  <a:pt x="640" y="519"/>
                </a:lnTo>
                <a:lnTo>
                  <a:pt x="641" y="518"/>
                </a:lnTo>
                <a:lnTo>
                  <a:pt x="642" y="518"/>
                </a:lnTo>
                <a:lnTo>
                  <a:pt x="642" y="519"/>
                </a:lnTo>
                <a:lnTo>
                  <a:pt x="644" y="519"/>
                </a:lnTo>
                <a:lnTo>
                  <a:pt x="645" y="519"/>
                </a:lnTo>
                <a:lnTo>
                  <a:pt x="646" y="519"/>
                </a:lnTo>
                <a:lnTo>
                  <a:pt x="646" y="520"/>
                </a:lnTo>
                <a:lnTo>
                  <a:pt x="647" y="520"/>
                </a:lnTo>
                <a:lnTo>
                  <a:pt x="651" y="522"/>
                </a:lnTo>
                <a:lnTo>
                  <a:pt x="651" y="523"/>
                </a:lnTo>
                <a:lnTo>
                  <a:pt x="652" y="523"/>
                </a:lnTo>
                <a:lnTo>
                  <a:pt x="653" y="523"/>
                </a:lnTo>
                <a:lnTo>
                  <a:pt x="653" y="524"/>
                </a:lnTo>
                <a:lnTo>
                  <a:pt x="654" y="524"/>
                </a:lnTo>
                <a:lnTo>
                  <a:pt x="655" y="524"/>
                </a:lnTo>
                <a:lnTo>
                  <a:pt x="658" y="525"/>
                </a:lnTo>
                <a:lnTo>
                  <a:pt x="658" y="526"/>
                </a:lnTo>
                <a:lnTo>
                  <a:pt x="659" y="526"/>
                </a:lnTo>
                <a:lnTo>
                  <a:pt x="660" y="527"/>
                </a:lnTo>
                <a:lnTo>
                  <a:pt x="661" y="527"/>
                </a:lnTo>
                <a:lnTo>
                  <a:pt x="661" y="529"/>
                </a:lnTo>
                <a:lnTo>
                  <a:pt x="661" y="530"/>
                </a:lnTo>
                <a:lnTo>
                  <a:pt x="662" y="530"/>
                </a:lnTo>
                <a:lnTo>
                  <a:pt x="663" y="530"/>
                </a:lnTo>
                <a:lnTo>
                  <a:pt x="666" y="531"/>
                </a:lnTo>
                <a:lnTo>
                  <a:pt x="666" y="532"/>
                </a:lnTo>
                <a:lnTo>
                  <a:pt x="667" y="532"/>
                </a:lnTo>
                <a:lnTo>
                  <a:pt x="667" y="533"/>
                </a:lnTo>
                <a:lnTo>
                  <a:pt x="668" y="533"/>
                </a:lnTo>
                <a:lnTo>
                  <a:pt x="668" y="534"/>
                </a:lnTo>
                <a:lnTo>
                  <a:pt x="669" y="534"/>
                </a:lnTo>
                <a:lnTo>
                  <a:pt x="670" y="536"/>
                </a:lnTo>
                <a:lnTo>
                  <a:pt x="670" y="537"/>
                </a:lnTo>
                <a:lnTo>
                  <a:pt x="671" y="537"/>
                </a:lnTo>
                <a:lnTo>
                  <a:pt x="673" y="538"/>
                </a:lnTo>
                <a:lnTo>
                  <a:pt x="674" y="538"/>
                </a:lnTo>
                <a:lnTo>
                  <a:pt x="675" y="539"/>
                </a:lnTo>
                <a:lnTo>
                  <a:pt x="676" y="540"/>
                </a:lnTo>
                <a:lnTo>
                  <a:pt x="677" y="541"/>
                </a:lnTo>
                <a:lnTo>
                  <a:pt x="678" y="541"/>
                </a:lnTo>
                <a:lnTo>
                  <a:pt x="680" y="541"/>
                </a:lnTo>
                <a:lnTo>
                  <a:pt x="681" y="543"/>
                </a:lnTo>
                <a:lnTo>
                  <a:pt x="683" y="545"/>
                </a:lnTo>
                <a:lnTo>
                  <a:pt x="684" y="546"/>
                </a:lnTo>
                <a:lnTo>
                  <a:pt x="685" y="547"/>
                </a:lnTo>
                <a:lnTo>
                  <a:pt x="685" y="548"/>
                </a:lnTo>
                <a:lnTo>
                  <a:pt x="687" y="551"/>
                </a:lnTo>
                <a:lnTo>
                  <a:pt x="688" y="552"/>
                </a:lnTo>
                <a:lnTo>
                  <a:pt x="688" y="554"/>
                </a:lnTo>
                <a:lnTo>
                  <a:pt x="688" y="555"/>
                </a:lnTo>
                <a:lnTo>
                  <a:pt x="689" y="558"/>
                </a:lnTo>
                <a:lnTo>
                  <a:pt x="690" y="560"/>
                </a:lnTo>
                <a:lnTo>
                  <a:pt x="691" y="563"/>
                </a:lnTo>
                <a:lnTo>
                  <a:pt x="691" y="565"/>
                </a:lnTo>
                <a:lnTo>
                  <a:pt x="691" y="566"/>
                </a:lnTo>
                <a:lnTo>
                  <a:pt x="690" y="565"/>
                </a:lnTo>
                <a:lnTo>
                  <a:pt x="689" y="566"/>
                </a:lnTo>
                <a:lnTo>
                  <a:pt x="688" y="566"/>
                </a:lnTo>
                <a:lnTo>
                  <a:pt x="687" y="566"/>
                </a:lnTo>
                <a:lnTo>
                  <a:pt x="687" y="567"/>
                </a:lnTo>
                <a:lnTo>
                  <a:pt x="685" y="567"/>
                </a:lnTo>
                <a:lnTo>
                  <a:pt x="683" y="568"/>
                </a:lnTo>
                <a:lnTo>
                  <a:pt x="682" y="568"/>
                </a:lnTo>
                <a:lnTo>
                  <a:pt x="681" y="568"/>
                </a:lnTo>
                <a:lnTo>
                  <a:pt x="678" y="568"/>
                </a:lnTo>
                <a:lnTo>
                  <a:pt x="677" y="568"/>
                </a:lnTo>
                <a:lnTo>
                  <a:pt x="676" y="568"/>
                </a:lnTo>
                <a:lnTo>
                  <a:pt x="675" y="568"/>
                </a:lnTo>
                <a:lnTo>
                  <a:pt x="673" y="569"/>
                </a:lnTo>
                <a:lnTo>
                  <a:pt x="671" y="569"/>
                </a:lnTo>
                <a:lnTo>
                  <a:pt x="671" y="570"/>
                </a:lnTo>
                <a:lnTo>
                  <a:pt x="673" y="572"/>
                </a:lnTo>
                <a:lnTo>
                  <a:pt x="674" y="573"/>
                </a:lnTo>
                <a:lnTo>
                  <a:pt x="674" y="574"/>
                </a:lnTo>
                <a:lnTo>
                  <a:pt x="673" y="574"/>
                </a:lnTo>
                <a:lnTo>
                  <a:pt x="673" y="575"/>
                </a:lnTo>
                <a:lnTo>
                  <a:pt x="671" y="576"/>
                </a:lnTo>
                <a:lnTo>
                  <a:pt x="671" y="577"/>
                </a:lnTo>
                <a:lnTo>
                  <a:pt x="673" y="579"/>
                </a:lnTo>
                <a:lnTo>
                  <a:pt x="673" y="580"/>
                </a:lnTo>
                <a:lnTo>
                  <a:pt x="673" y="579"/>
                </a:lnTo>
                <a:lnTo>
                  <a:pt x="673" y="577"/>
                </a:lnTo>
                <a:lnTo>
                  <a:pt x="673" y="576"/>
                </a:lnTo>
                <a:lnTo>
                  <a:pt x="673" y="575"/>
                </a:lnTo>
                <a:lnTo>
                  <a:pt x="674" y="573"/>
                </a:lnTo>
                <a:lnTo>
                  <a:pt x="673" y="570"/>
                </a:lnTo>
                <a:lnTo>
                  <a:pt x="673" y="569"/>
                </a:lnTo>
                <a:lnTo>
                  <a:pt x="674" y="569"/>
                </a:lnTo>
                <a:lnTo>
                  <a:pt x="675" y="569"/>
                </a:lnTo>
                <a:lnTo>
                  <a:pt x="677" y="568"/>
                </a:lnTo>
                <a:lnTo>
                  <a:pt x="680" y="568"/>
                </a:lnTo>
                <a:lnTo>
                  <a:pt x="681" y="568"/>
                </a:lnTo>
                <a:lnTo>
                  <a:pt x="682" y="568"/>
                </a:lnTo>
                <a:lnTo>
                  <a:pt x="682" y="569"/>
                </a:lnTo>
                <a:lnTo>
                  <a:pt x="683" y="569"/>
                </a:lnTo>
                <a:lnTo>
                  <a:pt x="683" y="570"/>
                </a:lnTo>
                <a:lnTo>
                  <a:pt x="684" y="570"/>
                </a:lnTo>
                <a:lnTo>
                  <a:pt x="685" y="570"/>
                </a:lnTo>
                <a:lnTo>
                  <a:pt x="687" y="570"/>
                </a:lnTo>
                <a:lnTo>
                  <a:pt x="687" y="569"/>
                </a:lnTo>
                <a:lnTo>
                  <a:pt x="687" y="568"/>
                </a:lnTo>
                <a:lnTo>
                  <a:pt x="688" y="568"/>
                </a:lnTo>
                <a:lnTo>
                  <a:pt x="689" y="567"/>
                </a:lnTo>
                <a:lnTo>
                  <a:pt x="691" y="566"/>
                </a:lnTo>
                <a:lnTo>
                  <a:pt x="692" y="566"/>
                </a:lnTo>
                <a:lnTo>
                  <a:pt x="695" y="567"/>
                </a:lnTo>
                <a:lnTo>
                  <a:pt x="695" y="568"/>
                </a:lnTo>
                <a:lnTo>
                  <a:pt x="696" y="568"/>
                </a:lnTo>
                <a:lnTo>
                  <a:pt x="697" y="569"/>
                </a:lnTo>
                <a:lnTo>
                  <a:pt x="698" y="570"/>
                </a:lnTo>
                <a:lnTo>
                  <a:pt x="698" y="572"/>
                </a:lnTo>
                <a:lnTo>
                  <a:pt x="699" y="572"/>
                </a:lnTo>
                <a:lnTo>
                  <a:pt x="699" y="573"/>
                </a:lnTo>
                <a:lnTo>
                  <a:pt x="701" y="575"/>
                </a:lnTo>
                <a:lnTo>
                  <a:pt x="702" y="576"/>
                </a:lnTo>
                <a:lnTo>
                  <a:pt x="704" y="579"/>
                </a:lnTo>
                <a:lnTo>
                  <a:pt x="705" y="580"/>
                </a:lnTo>
                <a:lnTo>
                  <a:pt x="705" y="581"/>
                </a:lnTo>
                <a:lnTo>
                  <a:pt x="705" y="583"/>
                </a:lnTo>
                <a:lnTo>
                  <a:pt x="704" y="583"/>
                </a:lnTo>
                <a:lnTo>
                  <a:pt x="705" y="583"/>
                </a:lnTo>
                <a:lnTo>
                  <a:pt x="706" y="583"/>
                </a:lnTo>
                <a:lnTo>
                  <a:pt x="707" y="583"/>
                </a:lnTo>
                <a:lnTo>
                  <a:pt x="709" y="583"/>
                </a:lnTo>
                <a:lnTo>
                  <a:pt x="709" y="584"/>
                </a:lnTo>
                <a:lnTo>
                  <a:pt x="710" y="584"/>
                </a:lnTo>
                <a:lnTo>
                  <a:pt x="710" y="586"/>
                </a:lnTo>
                <a:lnTo>
                  <a:pt x="710" y="587"/>
                </a:lnTo>
                <a:lnTo>
                  <a:pt x="709" y="588"/>
                </a:lnTo>
                <a:lnTo>
                  <a:pt x="710" y="588"/>
                </a:lnTo>
                <a:lnTo>
                  <a:pt x="711" y="588"/>
                </a:lnTo>
                <a:lnTo>
                  <a:pt x="712" y="588"/>
                </a:lnTo>
                <a:lnTo>
                  <a:pt x="712" y="589"/>
                </a:lnTo>
                <a:lnTo>
                  <a:pt x="713" y="590"/>
                </a:lnTo>
                <a:lnTo>
                  <a:pt x="714" y="590"/>
                </a:lnTo>
                <a:lnTo>
                  <a:pt x="716" y="591"/>
                </a:lnTo>
                <a:lnTo>
                  <a:pt x="716" y="592"/>
                </a:lnTo>
                <a:lnTo>
                  <a:pt x="717" y="594"/>
                </a:lnTo>
                <a:lnTo>
                  <a:pt x="718" y="594"/>
                </a:lnTo>
                <a:lnTo>
                  <a:pt x="718" y="595"/>
                </a:lnTo>
                <a:lnTo>
                  <a:pt x="719" y="596"/>
                </a:lnTo>
                <a:lnTo>
                  <a:pt x="720" y="596"/>
                </a:lnTo>
                <a:lnTo>
                  <a:pt x="721" y="598"/>
                </a:lnTo>
                <a:lnTo>
                  <a:pt x="721" y="599"/>
                </a:lnTo>
                <a:lnTo>
                  <a:pt x="720" y="601"/>
                </a:lnTo>
                <a:lnTo>
                  <a:pt x="721" y="601"/>
                </a:lnTo>
                <a:lnTo>
                  <a:pt x="721" y="602"/>
                </a:lnTo>
                <a:lnTo>
                  <a:pt x="721" y="603"/>
                </a:lnTo>
                <a:lnTo>
                  <a:pt x="723" y="604"/>
                </a:lnTo>
                <a:lnTo>
                  <a:pt x="723" y="605"/>
                </a:lnTo>
                <a:lnTo>
                  <a:pt x="723" y="606"/>
                </a:lnTo>
                <a:lnTo>
                  <a:pt x="723" y="608"/>
                </a:lnTo>
                <a:lnTo>
                  <a:pt x="724" y="611"/>
                </a:lnTo>
                <a:lnTo>
                  <a:pt x="725" y="615"/>
                </a:lnTo>
                <a:lnTo>
                  <a:pt x="725" y="616"/>
                </a:lnTo>
                <a:lnTo>
                  <a:pt x="725" y="617"/>
                </a:lnTo>
                <a:lnTo>
                  <a:pt x="726" y="618"/>
                </a:lnTo>
                <a:lnTo>
                  <a:pt x="726" y="619"/>
                </a:lnTo>
                <a:lnTo>
                  <a:pt x="728" y="622"/>
                </a:lnTo>
                <a:lnTo>
                  <a:pt x="728" y="624"/>
                </a:lnTo>
                <a:lnTo>
                  <a:pt x="728" y="625"/>
                </a:lnTo>
                <a:lnTo>
                  <a:pt x="730" y="626"/>
                </a:lnTo>
                <a:lnTo>
                  <a:pt x="731" y="627"/>
                </a:lnTo>
                <a:lnTo>
                  <a:pt x="731" y="629"/>
                </a:lnTo>
                <a:lnTo>
                  <a:pt x="731" y="630"/>
                </a:lnTo>
                <a:lnTo>
                  <a:pt x="732" y="631"/>
                </a:lnTo>
                <a:lnTo>
                  <a:pt x="733" y="632"/>
                </a:lnTo>
                <a:lnTo>
                  <a:pt x="734" y="633"/>
                </a:lnTo>
                <a:lnTo>
                  <a:pt x="735" y="635"/>
                </a:lnTo>
                <a:lnTo>
                  <a:pt x="737" y="638"/>
                </a:lnTo>
                <a:lnTo>
                  <a:pt x="737" y="639"/>
                </a:lnTo>
                <a:lnTo>
                  <a:pt x="737" y="640"/>
                </a:lnTo>
                <a:lnTo>
                  <a:pt x="735" y="641"/>
                </a:lnTo>
                <a:lnTo>
                  <a:pt x="734" y="642"/>
                </a:lnTo>
                <a:lnTo>
                  <a:pt x="733" y="642"/>
                </a:lnTo>
                <a:lnTo>
                  <a:pt x="732" y="642"/>
                </a:lnTo>
                <a:lnTo>
                  <a:pt x="731" y="642"/>
                </a:lnTo>
                <a:lnTo>
                  <a:pt x="731" y="641"/>
                </a:lnTo>
                <a:lnTo>
                  <a:pt x="730" y="641"/>
                </a:lnTo>
                <a:lnTo>
                  <a:pt x="728" y="641"/>
                </a:lnTo>
                <a:lnTo>
                  <a:pt x="728" y="640"/>
                </a:lnTo>
                <a:lnTo>
                  <a:pt x="727" y="641"/>
                </a:lnTo>
                <a:lnTo>
                  <a:pt x="726" y="642"/>
                </a:lnTo>
                <a:lnTo>
                  <a:pt x="725" y="642"/>
                </a:lnTo>
                <a:lnTo>
                  <a:pt x="724" y="645"/>
                </a:lnTo>
                <a:lnTo>
                  <a:pt x="725" y="645"/>
                </a:lnTo>
                <a:lnTo>
                  <a:pt x="727" y="642"/>
                </a:lnTo>
                <a:lnTo>
                  <a:pt x="728" y="642"/>
                </a:lnTo>
                <a:lnTo>
                  <a:pt x="728" y="641"/>
                </a:lnTo>
                <a:lnTo>
                  <a:pt x="730" y="641"/>
                </a:lnTo>
                <a:lnTo>
                  <a:pt x="730" y="642"/>
                </a:lnTo>
                <a:lnTo>
                  <a:pt x="730" y="644"/>
                </a:lnTo>
                <a:lnTo>
                  <a:pt x="730" y="645"/>
                </a:lnTo>
                <a:lnTo>
                  <a:pt x="731" y="645"/>
                </a:lnTo>
                <a:lnTo>
                  <a:pt x="732" y="645"/>
                </a:lnTo>
                <a:lnTo>
                  <a:pt x="733" y="645"/>
                </a:lnTo>
                <a:lnTo>
                  <a:pt x="734" y="644"/>
                </a:lnTo>
                <a:lnTo>
                  <a:pt x="737" y="645"/>
                </a:lnTo>
                <a:lnTo>
                  <a:pt x="738" y="647"/>
                </a:lnTo>
                <a:lnTo>
                  <a:pt x="738" y="648"/>
                </a:lnTo>
                <a:lnTo>
                  <a:pt x="738" y="649"/>
                </a:lnTo>
                <a:lnTo>
                  <a:pt x="738" y="651"/>
                </a:lnTo>
                <a:lnTo>
                  <a:pt x="739" y="652"/>
                </a:lnTo>
                <a:lnTo>
                  <a:pt x="740" y="652"/>
                </a:lnTo>
                <a:lnTo>
                  <a:pt x="740" y="653"/>
                </a:lnTo>
                <a:lnTo>
                  <a:pt x="739" y="654"/>
                </a:lnTo>
                <a:lnTo>
                  <a:pt x="740" y="654"/>
                </a:lnTo>
                <a:lnTo>
                  <a:pt x="739" y="655"/>
                </a:lnTo>
                <a:lnTo>
                  <a:pt x="738" y="656"/>
                </a:lnTo>
                <a:lnTo>
                  <a:pt x="738" y="658"/>
                </a:lnTo>
                <a:lnTo>
                  <a:pt x="738" y="659"/>
                </a:lnTo>
                <a:lnTo>
                  <a:pt x="739" y="660"/>
                </a:lnTo>
                <a:lnTo>
                  <a:pt x="739" y="661"/>
                </a:lnTo>
                <a:lnTo>
                  <a:pt x="740" y="662"/>
                </a:lnTo>
                <a:lnTo>
                  <a:pt x="739" y="662"/>
                </a:lnTo>
                <a:lnTo>
                  <a:pt x="740" y="663"/>
                </a:lnTo>
                <a:lnTo>
                  <a:pt x="740" y="665"/>
                </a:lnTo>
                <a:lnTo>
                  <a:pt x="741" y="665"/>
                </a:lnTo>
                <a:lnTo>
                  <a:pt x="741" y="666"/>
                </a:lnTo>
                <a:lnTo>
                  <a:pt x="742" y="666"/>
                </a:lnTo>
                <a:lnTo>
                  <a:pt x="743" y="666"/>
                </a:lnTo>
                <a:lnTo>
                  <a:pt x="742" y="667"/>
                </a:lnTo>
                <a:lnTo>
                  <a:pt x="743" y="667"/>
                </a:lnTo>
                <a:lnTo>
                  <a:pt x="743" y="668"/>
                </a:lnTo>
                <a:lnTo>
                  <a:pt x="745" y="669"/>
                </a:lnTo>
                <a:lnTo>
                  <a:pt x="745" y="674"/>
                </a:lnTo>
                <a:lnTo>
                  <a:pt x="743" y="674"/>
                </a:lnTo>
                <a:lnTo>
                  <a:pt x="743" y="675"/>
                </a:lnTo>
                <a:lnTo>
                  <a:pt x="743" y="678"/>
                </a:lnTo>
                <a:lnTo>
                  <a:pt x="742" y="681"/>
                </a:lnTo>
                <a:lnTo>
                  <a:pt x="742" y="682"/>
                </a:lnTo>
                <a:lnTo>
                  <a:pt x="741" y="684"/>
                </a:lnTo>
                <a:lnTo>
                  <a:pt x="741" y="687"/>
                </a:lnTo>
                <a:lnTo>
                  <a:pt x="742" y="688"/>
                </a:lnTo>
                <a:lnTo>
                  <a:pt x="742" y="689"/>
                </a:lnTo>
                <a:lnTo>
                  <a:pt x="742" y="690"/>
                </a:lnTo>
                <a:lnTo>
                  <a:pt x="742" y="691"/>
                </a:lnTo>
                <a:lnTo>
                  <a:pt x="742" y="692"/>
                </a:lnTo>
                <a:lnTo>
                  <a:pt x="743" y="692"/>
                </a:lnTo>
                <a:lnTo>
                  <a:pt x="743" y="695"/>
                </a:lnTo>
                <a:lnTo>
                  <a:pt x="743" y="696"/>
                </a:lnTo>
                <a:lnTo>
                  <a:pt x="742" y="697"/>
                </a:lnTo>
                <a:lnTo>
                  <a:pt x="742" y="698"/>
                </a:lnTo>
                <a:lnTo>
                  <a:pt x="742" y="699"/>
                </a:lnTo>
                <a:lnTo>
                  <a:pt x="742" y="701"/>
                </a:lnTo>
                <a:lnTo>
                  <a:pt x="741" y="702"/>
                </a:lnTo>
                <a:lnTo>
                  <a:pt x="740" y="702"/>
                </a:lnTo>
                <a:lnTo>
                  <a:pt x="740" y="704"/>
                </a:lnTo>
                <a:lnTo>
                  <a:pt x="740" y="705"/>
                </a:lnTo>
                <a:lnTo>
                  <a:pt x="741" y="706"/>
                </a:lnTo>
                <a:lnTo>
                  <a:pt x="741" y="707"/>
                </a:lnTo>
                <a:lnTo>
                  <a:pt x="742" y="709"/>
                </a:lnTo>
                <a:lnTo>
                  <a:pt x="742" y="710"/>
                </a:lnTo>
                <a:lnTo>
                  <a:pt x="743" y="710"/>
                </a:lnTo>
                <a:lnTo>
                  <a:pt x="743" y="711"/>
                </a:lnTo>
                <a:lnTo>
                  <a:pt x="742" y="711"/>
                </a:lnTo>
                <a:lnTo>
                  <a:pt x="742" y="712"/>
                </a:lnTo>
                <a:lnTo>
                  <a:pt x="742" y="713"/>
                </a:lnTo>
                <a:lnTo>
                  <a:pt x="742" y="714"/>
                </a:lnTo>
                <a:lnTo>
                  <a:pt x="741" y="714"/>
                </a:lnTo>
                <a:lnTo>
                  <a:pt x="741" y="716"/>
                </a:lnTo>
                <a:lnTo>
                  <a:pt x="739" y="717"/>
                </a:lnTo>
                <a:lnTo>
                  <a:pt x="739" y="718"/>
                </a:lnTo>
                <a:lnTo>
                  <a:pt x="738" y="719"/>
                </a:lnTo>
                <a:lnTo>
                  <a:pt x="737" y="719"/>
                </a:lnTo>
                <a:lnTo>
                  <a:pt x="735" y="720"/>
                </a:lnTo>
                <a:lnTo>
                  <a:pt x="734" y="720"/>
                </a:lnTo>
                <a:lnTo>
                  <a:pt x="734" y="721"/>
                </a:lnTo>
                <a:lnTo>
                  <a:pt x="733" y="721"/>
                </a:lnTo>
                <a:lnTo>
                  <a:pt x="732" y="721"/>
                </a:lnTo>
                <a:lnTo>
                  <a:pt x="731" y="721"/>
                </a:lnTo>
                <a:lnTo>
                  <a:pt x="730" y="723"/>
                </a:lnTo>
                <a:lnTo>
                  <a:pt x="728" y="724"/>
                </a:lnTo>
                <a:lnTo>
                  <a:pt x="728" y="725"/>
                </a:lnTo>
                <a:lnTo>
                  <a:pt x="728" y="726"/>
                </a:lnTo>
                <a:lnTo>
                  <a:pt x="727" y="726"/>
                </a:lnTo>
                <a:lnTo>
                  <a:pt x="727" y="727"/>
                </a:lnTo>
                <a:lnTo>
                  <a:pt x="727" y="728"/>
                </a:lnTo>
                <a:lnTo>
                  <a:pt x="726" y="730"/>
                </a:lnTo>
                <a:lnTo>
                  <a:pt x="725" y="731"/>
                </a:lnTo>
                <a:lnTo>
                  <a:pt x="725" y="732"/>
                </a:lnTo>
                <a:lnTo>
                  <a:pt x="724" y="733"/>
                </a:lnTo>
                <a:lnTo>
                  <a:pt x="723" y="735"/>
                </a:lnTo>
                <a:lnTo>
                  <a:pt x="721" y="738"/>
                </a:lnTo>
                <a:lnTo>
                  <a:pt x="719" y="740"/>
                </a:lnTo>
                <a:lnTo>
                  <a:pt x="718" y="741"/>
                </a:lnTo>
                <a:lnTo>
                  <a:pt x="717" y="742"/>
                </a:lnTo>
                <a:lnTo>
                  <a:pt x="717" y="744"/>
                </a:lnTo>
                <a:lnTo>
                  <a:pt x="716" y="747"/>
                </a:lnTo>
                <a:lnTo>
                  <a:pt x="714" y="747"/>
                </a:lnTo>
                <a:lnTo>
                  <a:pt x="713" y="748"/>
                </a:lnTo>
                <a:lnTo>
                  <a:pt x="712" y="749"/>
                </a:lnTo>
                <a:lnTo>
                  <a:pt x="711" y="749"/>
                </a:lnTo>
                <a:lnTo>
                  <a:pt x="712" y="750"/>
                </a:lnTo>
                <a:lnTo>
                  <a:pt x="711" y="750"/>
                </a:lnTo>
                <a:lnTo>
                  <a:pt x="710" y="752"/>
                </a:lnTo>
                <a:lnTo>
                  <a:pt x="709" y="753"/>
                </a:lnTo>
                <a:lnTo>
                  <a:pt x="706" y="754"/>
                </a:lnTo>
                <a:lnTo>
                  <a:pt x="705" y="755"/>
                </a:lnTo>
                <a:lnTo>
                  <a:pt x="705" y="756"/>
                </a:lnTo>
                <a:lnTo>
                  <a:pt x="705" y="757"/>
                </a:lnTo>
                <a:lnTo>
                  <a:pt x="704" y="757"/>
                </a:lnTo>
                <a:lnTo>
                  <a:pt x="703" y="759"/>
                </a:lnTo>
                <a:lnTo>
                  <a:pt x="703" y="760"/>
                </a:lnTo>
                <a:lnTo>
                  <a:pt x="702" y="761"/>
                </a:lnTo>
                <a:lnTo>
                  <a:pt x="701" y="762"/>
                </a:lnTo>
                <a:lnTo>
                  <a:pt x="701" y="763"/>
                </a:lnTo>
                <a:lnTo>
                  <a:pt x="701" y="764"/>
                </a:lnTo>
                <a:lnTo>
                  <a:pt x="699" y="764"/>
                </a:lnTo>
                <a:lnTo>
                  <a:pt x="699" y="766"/>
                </a:lnTo>
                <a:lnTo>
                  <a:pt x="698" y="767"/>
                </a:lnTo>
                <a:lnTo>
                  <a:pt x="697" y="767"/>
                </a:lnTo>
                <a:lnTo>
                  <a:pt x="695" y="770"/>
                </a:lnTo>
                <a:lnTo>
                  <a:pt x="694" y="771"/>
                </a:lnTo>
                <a:lnTo>
                  <a:pt x="691" y="773"/>
                </a:lnTo>
                <a:lnTo>
                  <a:pt x="690" y="774"/>
                </a:lnTo>
                <a:lnTo>
                  <a:pt x="689" y="775"/>
                </a:lnTo>
                <a:lnTo>
                  <a:pt x="689" y="776"/>
                </a:lnTo>
                <a:lnTo>
                  <a:pt x="688" y="776"/>
                </a:lnTo>
                <a:lnTo>
                  <a:pt x="688" y="777"/>
                </a:lnTo>
                <a:lnTo>
                  <a:pt x="688" y="778"/>
                </a:lnTo>
                <a:lnTo>
                  <a:pt x="687" y="778"/>
                </a:lnTo>
                <a:lnTo>
                  <a:pt x="684" y="781"/>
                </a:lnTo>
                <a:lnTo>
                  <a:pt x="683" y="782"/>
                </a:lnTo>
                <a:lnTo>
                  <a:pt x="681" y="785"/>
                </a:lnTo>
                <a:lnTo>
                  <a:pt x="680" y="785"/>
                </a:lnTo>
                <a:lnTo>
                  <a:pt x="678" y="786"/>
                </a:lnTo>
                <a:lnTo>
                  <a:pt x="677" y="786"/>
                </a:lnTo>
                <a:lnTo>
                  <a:pt x="676" y="788"/>
                </a:lnTo>
                <a:lnTo>
                  <a:pt x="675" y="788"/>
                </a:lnTo>
                <a:lnTo>
                  <a:pt x="674" y="789"/>
                </a:lnTo>
                <a:lnTo>
                  <a:pt x="671" y="790"/>
                </a:lnTo>
                <a:lnTo>
                  <a:pt x="669" y="790"/>
                </a:lnTo>
                <a:lnTo>
                  <a:pt x="668" y="791"/>
                </a:lnTo>
                <a:lnTo>
                  <a:pt x="667" y="791"/>
                </a:lnTo>
                <a:lnTo>
                  <a:pt x="666" y="791"/>
                </a:lnTo>
                <a:lnTo>
                  <a:pt x="665" y="791"/>
                </a:lnTo>
                <a:lnTo>
                  <a:pt x="662" y="791"/>
                </a:lnTo>
                <a:lnTo>
                  <a:pt x="661" y="791"/>
                </a:lnTo>
                <a:lnTo>
                  <a:pt x="656" y="791"/>
                </a:lnTo>
                <a:lnTo>
                  <a:pt x="655" y="791"/>
                </a:lnTo>
                <a:lnTo>
                  <a:pt x="654" y="791"/>
                </a:lnTo>
                <a:lnTo>
                  <a:pt x="653" y="791"/>
                </a:lnTo>
                <a:lnTo>
                  <a:pt x="652" y="792"/>
                </a:lnTo>
                <a:lnTo>
                  <a:pt x="651" y="792"/>
                </a:lnTo>
                <a:lnTo>
                  <a:pt x="649" y="793"/>
                </a:lnTo>
                <a:lnTo>
                  <a:pt x="648" y="795"/>
                </a:lnTo>
                <a:lnTo>
                  <a:pt x="646" y="796"/>
                </a:lnTo>
                <a:lnTo>
                  <a:pt x="645" y="798"/>
                </a:lnTo>
                <a:lnTo>
                  <a:pt x="644" y="799"/>
                </a:lnTo>
                <a:lnTo>
                  <a:pt x="642" y="799"/>
                </a:lnTo>
                <a:lnTo>
                  <a:pt x="641" y="802"/>
                </a:lnTo>
                <a:lnTo>
                  <a:pt x="641" y="803"/>
                </a:lnTo>
                <a:lnTo>
                  <a:pt x="640" y="803"/>
                </a:lnTo>
                <a:lnTo>
                  <a:pt x="639" y="804"/>
                </a:lnTo>
                <a:lnTo>
                  <a:pt x="639" y="805"/>
                </a:lnTo>
                <a:lnTo>
                  <a:pt x="637" y="805"/>
                </a:lnTo>
                <a:lnTo>
                  <a:pt x="635" y="806"/>
                </a:lnTo>
                <a:lnTo>
                  <a:pt x="634" y="807"/>
                </a:lnTo>
                <a:lnTo>
                  <a:pt x="633" y="810"/>
                </a:lnTo>
                <a:lnTo>
                  <a:pt x="632" y="811"/>
                </a:lnTo>
                <a:lnTo>
                  <a:pt x="631" y="812"/>
                </a:lnTo>
                <a:lnTo>
                  <a:pt x="630" y="812"/>
                </a:lnTo>
                <a:lnTo>
                  <a:pt x="630" y="813"/>
                </a:lnTo>
                <a:lnTo>
                  <a:pt x="630" y="814"/>
                </a:lnTo>
                <a:lnTo>
                  <a:pt x="629" y="814"/>
                </a:lnTo>
                <a:lnTo>
                  <a:pt x="629" y="816"/>
                </a:lnTo>
                <a:lnTo>
                  <a:pt x="627" y="817"/>
                </a:lnTo>
                <a:lnTo>
                  <a:pt x="625" y="817"/>
                </a:lnTo>
                <a:lnTo>
                  <a:pt x="624" y="818"/>
                </a:lnTo>
                <a:lnTo>
                  <a:pt x="623" y="818"/>
                </a:lnTo>
                <a:lnTo>
                  <a:pt x="622" y="818"/>
                </a:lnTo>
                <a:lnTo>
                  <a:pt x="622" y="819"/>
                </a:lnTo>
                <a:lnTo>
                  <a:pt x="620" y="819"/>
                </a:lnTo>
                <a:lnTo>
                  <a:pt x="618" y="818"/>
                </a:lnTo>
                <a:lnTo>
                  <a:pt x="615" y="817"/>
                </a:lnTo>
                <a:lnTo>
                  <a:pt x="613" y="817"/>
                </a:lnTo>
                <a:lnTo>
                  <a:pt x="612" y="816"/>
                </a:lnTo>
                <a:lnTo>
                  <a:pt x="612" y="814"/>
                </a:lnTo>
                <a:lnTo>
                  <a:pt x="611" y="814"/>
                </a:lnTo>
                <a:lnTo>
                  <a:pt x="610" y="814"/>
                </a:lnTo>
                <a:lnTo>
                  <a:pt x="608" y="813"/>
                </a:lnTo>
                <a:lnTo>
                  <a:pt x="606" y="812"/>
                </a:lnTo>
                <a:lnTo>
                  <a:pt x="605" y="812"/>
                </a:lnTo>
                <a:lnTo>
                  <a:pt x="604" y="812"/>
                </a:lnTo>
                <a:lnTo>
                  <a:pt x="603" y="812"/>
                </a:lnTo>
                <a:lnTo>
                  <a:pt x="602" y="812"/>
                </a:lnTo>
                <a:lnTo>
                  <a:pt x="599" y="812"/>
                </a:lnTo>
                <a:lnTo>
                  <a:pt x="598" y="812"/>
                </a:lnTo>
                <a:lnTo>
                  <a:pt x="598" y="813"/>
                </a:lnTo>
                <a:lnTo>
                  <a:pt x="596" y="813"/>
                </a:lnTo>
                <a:lnTo>
                  <a:pt x="595" y="813"/>
                </a:lnTo>
                <a:lnTo>
                  <a:pt x="595" y="812"/>
                </a:lnTo>
                <a:lnTo>
                  <a:pt x="591" y="811"/>
                </a:lnTo>
                <a:lnTo>
                  <a:pt x="590" y="810"/>
                </a:lnTo>
                <a:lnTo>
                  <a:pt x="589" y="807"/>
                </a:lnTo>
                <a:lnTo>
                  <a:pt x="587" y="805"/>
                </a:lnTo>
                <a:lnTo>
                  <a:pt x="586" y="805"/>
                </a:lnTo>
                <a:lnTo>
                  <a:pt x="584" y="805"/>
                </a:lnTo>
                <a:lnTo>
                  <a:pt x="583" y="805"/>
                </a:lnTo>
                <a:lnTo>
                  <a:pt x="582" y="805"/>
                </a:lnTo>
                <a:lnTo>
                  <a:pt x="581" y="805"/>
                </a:lnTo>
                <a:lnTo>
                  <a:pt x="577" y="803"/>
                </a:lnTo>
                <a:lnTo>
                  <a:pt x="576" y="803"/>
                </a:lnTo>
                <a:lnTo>
                  <a:pt x="575" y="803"/>
                </a:lnTo>
                <a:lnTo>
                  <a:pt x="573" y="802"/>
                </a:lnTo>
                <a:lnTo>
                  <a:pt x="572" y="800"/>
                </a:lnTo>
                <a:lnTo>
                  <a:pt x="572" y="802"/>
                </a:lnTo>
                <a:lnTo>
                  <a:pt x="570" y="800"/>
                </a:lnTo>
                <a:lnTo>
                  <a:pt x="565" y="799"/>
                </a:lnTo>
                <a:lnTo>
                  <a:pt x="562" y="797"/>
                </a:lnTo>
                <a:lnTo>
                  <a:pt x="561" y="797"/>
                </a:lnTo>
                <a:lnTo>
                  <a:pt x="560" y="796"/>
                </a:lnTo>
                <a:lnTo>
                  <a:pt x="558" y="792"/>
                </a:lnTo>
                <a:lnTo>
                  <a:pt x="556" y="791"/>
                </a:lnTo>
                <a:lnTo>
                  <a:pt x="555" y="791"/>
                </a:lnTo>
                <a:lnTo>
                  <a:pt x="554" y="790"/>
                </a:lnTo>
                <a:close/>
              </a:path>
            </a:pathLst>
          </a:custGeom>
          <a:solidFill>
            <a:schemeClr val="bg1"/>
          </a:solidFill>
          <a:ln w="9525">
            <a:solidFill>
              <a:schemeClr val="tx2">
                <a:lumMod val="40000"/>
                <a:lumOff val="6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3"/>
          <p:cNvSpPr>
            <a:spLocks/>
          </p:cNvSpPr>
          <p:nvPr/>
        </p:nvSpPr>
        <p:spPr bwMode="auto">
          <a:xfrm>
            <a:off x="6564313" y="3546475"/>
            <a:ext cx="141288" cy="139700"/>
          </a:xfrm>
          <a:custGeom>
            <a:avLst/>
            <a:gdLst>
              <a:gd name="T0" fmla="*/ 57 w 89"/>
              <a:gd name="T1" fmla="*/ 83 h 88"/>
              <a:gd name="T2" fmla="*/ 53 w 89"/>
              <a:gd name="T3" fmla="*/ 80 h 88"/>
              <a:gd name="T4" fmla="*/ 49 w 89"/>
              <a:gd name="T5" fmla="*/ 85 h 88"/>
              <a:gd name="T6" fmla="*/ 46 w 89"/>
              <a:gd name="T7" fmla="*/ 82 h 88"/>
              <a:gd name="T8" fmla="*/ 41 w 89"/>
              <a:gd name="T9" fmla="*/ 80 h 88"/>
              <a:gd name="T10" fmla="*/ 31 w 89"/>
              <a:gd name="T11" fmla="*/ 82 h 88"/>
              <a:gd name="T12" fmla="*/ 26 w 89"/>
              <a:gd name="T13" fmla="*/ 73 h 88"/>
              <a:gd name="T14" fmla="*/ 22 w 89"/>
              <a:gd name="T15" fmla="*/ 61 h 88"/>
              <a:gd name="T16" fmla="*/ 19 w 89"/>
              <a:gd name="T17" fmla="*/ 54 h 88"/>
              <a:gd name="T18" fmla="*/ 13 w 89"/>
              <a:gd name="T19" fmla="*/ 49 h 88"/>
              <a:gd name="T20" fmla="*/ 12 w 89"/>
              <a:gd name="T21" fmla="*/ 44 h 88"/>
              <a:gd name="T22" fmla="*/ 7 w 89"/>
              <a:gd name="T23" fmla="*/ 42 h 88"/>
              <a:gd name="T24" fmla="*/ 8 w 89"/>
              <a:gd name="T25" fmla="*/ 39 h 88"/>
              <a:gd name="T26" fmla="*/ 14 w 89"/>
              <a:gd name="T27" fmla="*/ 36 h 88"/>
              <a:gd name="T28" fmla="*/ 15 w 89"/>
              <a:gd name="T29" fmla="*/ 29 h 88"/>
              <a:gd name="T30" fmla="*/ 17 w 89"/>
              <a:gd name="T31" fmla="*/ 21 h 88"/>
              <a:gd name="T32" fmla="*/ 12 w 89"/>
              <a:gd name="T33" fmla="*/ 16 h 88"/>
              <a:gd name="T34" fmla="*/ 5 w 89"/>
              <a:gd name="T35" fmla="*/ 13 h 88"/>
              <a:gd name="T36" fmla="*/ 1 w 89"/>
              <a:gd name="T37" fmla="*/ 10 h 88"/>
              <a:gd name="T38" fmla="*/ 8 w 89"/>
              <a:gd name="T39" fmla="*/ 10 h 88"/>
              <a:gd name="T40" fmla="*/ 13 w 89"/>
              <a:gd name="T41" fmla="*/ 8 h 88"/>
              <a:gd name="T42" fmla="*/ 17 w 89"/>
              <a:gd name="T43" fmla="*/ 9 h 88"/>
              <a:gd name="T44" fmla="*/ 21 w 89"/>
              <a:gd name="T45" fmla="*/ 8 h 88"/>
              <a:gd name="T46" fmla="*/ 24 w 89"/>
              <a:gd name="T47" fmla="*/ 13 h 88"/>
              <a:gd name="T48" fmla="*/ 34 w 89"/>
              <a:gd name="T49" fmla="*/ 18 h 88"/>
              <a:gd name="T50" fmla="*/ 41 w 89"/>
              <a:gd name="T51" fmla="*/ 17 h 88"/>
              <a:gd name="T52" fmla="*/ 50 w 89"/>
              <a:gd name="T53" fmla="*/ 15 h 88"/>
              <a:gd name="T54" fmla="*/ 57 w 89"/>
              <a:gd name="T55" fmla="*/ 16 h 88"/>
              <a:gd name="T56" fmla="*/ 64 w 89"/>
              <a:gd name="T57" fmla="*/ 16 h 88"/>
              <a:gd name="T58" fmla="*/ 67 w 89"/>
              <a:gd name="T59" fmla="*/ 11 h 88"/>
              <a:gd name="T60" fmla="*/ 72 w 89"/>
              <a:gd name="T61" fmla="*/ 10 h 88"/>
              <a:gd name="T62" fmla="*/ 72 w 89"/>
              <a:gd name="T63" fmla="*/ 6 h 88"/>
              <a:gd name="T64" fmla="*/ 74 w 89"/>
              <a:gd name="T65" fmla="*/ 3 h 88"/>
              <a:gd name="T66" fmla="*/ 78 w 89"/>
              <a:gd name="T67" fmla="*/ 1 h 88"/>
              <a:gd name="T68" fmla="*/ 82 w 89"/>
              <a:gd name="T69" fmla="*/ 2 h 88"/>
              <a:gd name="T70" fmla="*/ 85 w 89"/>
              <a:gd name="T71" fmla="*/ 1 h 88"/>
              <a:gd name="T72" fmla="*/ 89 w 89"/>
              <a:gd name="T73" fmla="*/ 3 h 88"/>
              <a:gd name="T74" fmla="*/ 88 w 89"/>
              <a:gd name="T75" fmla="*/ 9 h 88"/>
              <a:gd name="T76" fmla="*/ 85 w 89"/>
              <a:gd name="T77" fmla="*/ 11 h 88"/>
              <a:gd name="T78" fmla="*/ 80 w 89"/>
              <a:gd name="T79" fmla="*/ 14 h 88"/>
              <a:gd name="T80" fmla="*/ 82 w 89"/>
              <a:gd name="T81" fmla="*/ 18 h 88"/>
              <a:gd name="T82" fmla="*/ 79 w 89"/>
              <a:gd name="T83" fmla="*/ 25 h 88"/>
              <a:gd name="T84" fmla="*/ 75 w 89"/>
              <a:gd name="T85" fmla="*/ 28 h 88"/>
              <a:gd name="T86" fmla="*/ 74 w 89"/>
              <a:gd name="T87" fmla="*/ 35 h 88"/>
              <a:gd name="T88" fmla="*/ 73 w 89"/>
              <a:gd name="T89" fmla="*/ 42 h 88"/>
              <a:gd name="T90" fmla="*/ 78 w 89"/>
              <a:gd name="T91" fmla="*/ 47 h 88"/>
              <a:gd name="T92" fmla="*/ 73 w 89"/>
              <a:gd name="T93" fmla="*/ 53 h 88"/>
              <a:gd name="T94" fmla="*/ 73 w 89"/>
              <a:gd name="T95" fmla="*/ 60 h 88"/>
              <a:gd name="T96" fmla="*/ 80 w 89"/>
              <a:gd name="T97" fmla="*/ 64 h 88"/>
              <a:gd name="T98" fmla="*/ 82 w 89"/>
              <a:gd name="T99" fmla="*/ 67 h 88"/>
              <a:gd name="T100" fmla="*/ 77 w 89"/>
              <a:gd name="T101" fmla="*/ 68 h 88"/>
              <a:gd name="T102" fmla="*/ 75 w 89"/>
              <a:gd name="T103" fmla="*/ 72 h 88"/>
              <a:gd name="T104" fmla="*/ 70 w 89"/>
              <a:gd name="T105" fmla="*/ 72 h 88"/>
              <a:gd name="T106" fmla="*/ 66 w 89"/>
              <a:gd name="T107" fmla="*/ 73 h 88"/>
              <a:gd name="T108" fmla="*/ 64 w 89"/>
              <a:gd name="T109" fmla="*/ 76 h 88"/>
              <a:gd name="T110" fmla="*/ 63 w 89"/>
              <a:gd name="T111" fmla="*/ 81 h 88"/>
              <a:gd name="T112" fmla="*/ 60 w 89"/>
              <a:gd name="T113" fmla="*/ 8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9" h="88">
                <a:moveTo>
                  <a:pt x="58" y="88"/>
                </a:moveTo>
                <a:lnTo>
                  <a:pt x="58" y="87"/>
                </a:lnTo>
                <a:lnTo>
                  <a:pt x="57" y="87"/>
                </a:lnTo>
                <a:lnTo>
                  <a:pt x="57" y="86"/>
                </a:lnTo>
                <a:lnTo>
                  <a:pt x="57" y="85"/>
                </a:lnTo>
                <a:lnTo>
                  <a:pt x="57" y="83"/>
                </a:lnTo>
                <a:lnTo>
                  <a:pt x="57" y="82"/>
                </a:lnTo>
                <a:lnTo>
                  <a:pt x="57" y="81"/>
                </a:lnTo>
                <a:lnTo>
                  <a:pt x="56" y="81"/>
                </a:lnTo>
                <a:lnTo>
                  <a:pt x="56" y="80"/>
                </a:lnTo>
                <a:lnTo>
                  <a:pt x="55" y="80"/>
                </a:lnTo>
                <a:lnTo>
                  <a:pt x="53" y="80"/>
                </a:lnTo>
                <a:lnTo>
                  <a:pt x="51" y="81"/>
                </a:lnTo>
                <a:lnTo>
                  <a:pt x="50" y="82"/>
                </a:lnTo>
                <a:lnTo>
                  <a:pt x="49" y="82"/>
                </a:lnTo>
                <a:lnTo>
                  <a:pt x="49" y="83"/>
                </a:lnTo>
                <a:lnTo>
                  <a:pt x="50" y="83"/>
                </a:lnTo>
                <a:lnTo>
                  <a:pt x="49" y="85"/>
                </a:lnTo>
                <a:lnTo>
                  <a:pt x="49" y="83"/>
                </a:lnTo>
                <a:lnTo>
                  <a:pt x="49" y="85"/>
                </a:lnTo>
                <a:lnTo>
                  <a:pt x="48" y="85"/>
                </a:lnTo>
                <a:lnTo>
                  <a:pt x="48" y="83"/>
                </a:lnTo>
                <a:lnTo>
                  <a:pt x="46" y="83"/>
                </a:lnTo>
                <a:lnTo>
                  <a:pt x="46" y="82"/>
                </a:lnTo>
                <a:lnTo>
                  <a:pt x="45" y="83"/>
                </a:lnTo>
                <a:lnTo>
                  <a:pt x="44" y="82"/>
                </a:lnTo>
                <a:lnTo>
                  <a:pt x="43" y="81"/>
                </a:lnTo>
                <a:lnTo>
                  <a:pt x="43" y="80"/>
                </a:lnTo>
                <a:lnTo>
                  <a:pt x="42" y="80"/>
                </a:lnTo>
                <a:lnTo>
                  <a:pt x="41" y="80"/>
                </a:lnTo>
                <a:lnTo>
                  <a:pt x="38" y="80"/>
                </a:lnTo>
                <a:lnTo>
                  <a:pt x="37" y="79"/>
                </a:lnTo>
                <a:lnTo>
                  <a:pt x="35" y="80"/>
                </a:lnTo>
                <a:lnTo>
                  <a:pt x="33" y="80"/>
                </a:lnTo>
                <a:lnTo>
                  <a:pt x="31" y="81"/>
                </a:lnTo>
                <a:lnTo>
                  <a:pt x="31" y="82"/>
                </a:lnTo>
                <a:lnTo>
                  <a:pt x="29" y="81"/>
                </a:lnTo>
                <a:lnTo>
                  <a:pt x="28" y="80"/>
                </a:lnTo>
                <a:lnTo>
                  <a:pt x="27" y="76"/>
                </a:lnTo>
                <a:lnTo>
                  <a:pt x="26" y="75"/>
                </a:lnTo>
                <a:lnTo>
                  <a:pt x="26" y="74"/>
                </a:lnTo>
                <a:lnTo>
                  <a:pt x="26" y="73"/>
                </a:lnTo>
                <a:lnTo>
                  <a:pt x="26" y="71"/>
                </a:lnTo>
                <a:lnTo>
                  <a:pt x="24" y="67"/>
                </a:lnTo>
                <a:lnTo>
                  <a:pt x="23" y="66"/>
                </a:lnTo>
                <a:lnTo>
                  <a:pt x="23" y="65"/>
                </a:lnTo>
                <a:lnTo>
                  <a:pt x="23" y="64"/>
                </a:lnTo>
                <a:lnTo>
                  <a:pt x="22" y="61"/>
                </a:lnTo>
                <a:lnTo>
                  <a:pt x="22" y="60"/>
                </a:lnTo>
                <a:lnTo>
                  <a:pt x="21" y="59"/>
                </a:lnTo>
                <a:lnTo>
                  <a:pt x="21" y="58"/>
                </a:lnTo>
                <a:lnTo>
                  <a:pt x="20" y="58"/>
                </a:lnTo>
                <a:lnTo>
                  <a:pt x="20" y="57"/>
                </a:lnTo>
                <a:lnTo>
                  <a:pt x="19" y="54"/>
                </a:lnTo>
                <a:lnTo>
                  <a:pt x="17" y="53"/>
                </a:lnTo>
                <a:lnTo>
                  <a:pt x="17" y="52"/>
                </a:lnTo>
                <a:lnTo>
                  <a:pt x="16" y="52"/>
                </a:lnTo>
                <a:lnTo>
                  <a:pt x="15" y="51"/>
                </a:lnTo>
                <a:lnTo>
                  <a:pt x="14" y="50"/>
                </a:lnTo>
                <a:lnTo>
                  <a:pt x="13" y="49"/>
                </a:lnTo>
                <a:lnTo>
                  <a:pt x="13" y="47"/>
                </a:lnTo>
                <a:lnTo>
                  <a:pt x="12" y="47"/>
                </a:lnTo>
                <a:lnTo>
                  <a:pt x="12" y="46"/>
                </a:lnTo>
                <a:lnTo>
                  <a:pt x="13" y="46"/>
                </a:lnTo>
                <a:lnTo>
                  <a:pt x="13" y="45"/>
                </a:lnTo>
                <a:lnTo>
                  <a:pt x="12" y="44"/>
                </a:lnTo>
                <a:lnTo>
                  <a:pt x="10" y="45"/>
                </a:lnTo>
                <a:lnTo>
                  <a:pt x="9" y="45"/>
                </a:lnTo>
                <a:lnTo>
                  <a:pt x="9" y="44"/>
                </a:lnTo>
                <a:lnTo>
                  <a:pt x="9" y="43"/>
                </a:lnTo>
                <a:lnTo>
                  <a:pt x="8" y="43"/>
                </a:lnTo>
                <a:lnTo>
                  <a:pt x="7" y="42"/>
                </a:lnTo>
                <a:lnTo>
                  <a:pt x="6" y="42"/>
                </a:lnTo>
                <a:lnTo>
                  <a:pt x="6" y="40"/>
                </a:lnTo>
                <a:lnTo>
                  <a:pt x="5" y="40"/>
                </a:lnTo>
                <a:lnTo>
                  <a:pt x="6" y="39"/>
                </a:lnTo>
                <a:lnTo>
                  <a:pt x="7" y="39"/>
                </a:lnTo>
                <a:lnTo>
                  <a:pt x="8" y="39"/>
                </a:lnTo>
                <a:lnTo>
                  <a:pt x="8" y="38"/>
                </a:lnTo>
                <a:lnTo>
                  <a:pt x="9" y="38"/>
                </a:lnTo>
                <a:lnTo>
                  <a:pt x="10" y="37"/>
                </a:lnTo>
                <a:lnTo>
                  <a:pt x="12" y="36"/>
                </a:lnTo>
                <a:lnTo>
                  <a:pt x="13" y="36"/>
                </a:lnTo>
                <a:lnTo>
                  <a:pt x="14" y="36"/>
                </a:lnTo>
                <a:lnTo>
                  <a:pt x="14" y="35"/>
                </a:lnTo>
                <a:lnTo>
                  <a:pt x="14" y="33"/>
                </a:lnTo>
                <a:lnTo>
                  <a:pt x="15" y="32"/>
                </a:lnTo>
                <a:lnTo>
                  <a:pt x="15" y="31"/>
                </a:lnTo>
                <a:lnTo>
                  <a:pt x="15" y="30"/>
                </a:lnTo>
                <a:lnTo>
                  <a:pt x="15" y="29"/>
                </a:lnTo>
                <a:lnTo>
                  <a:pt x="16" y="28"/>
                </a:lnTo>
                <a:lnTo>
                  <a:pt x="16" y="27"/>
                </a:lnTo>
                <a:lnTo>
                  <a:pt x="17" y="25"/>
                </a:lnTo>
                <a:lnTo>
                  <a:pt x="17" y="23"/>
                </a:lnTo>
                <a:lnTo>
                  <a:pt x="17" y="22"/>
                </a:lnTo>
                <a:lnTo>
                  <a:pt x="17" y="21"/>
                </a:lnTo>
                <a:lnTo>
                  <a:pt x="16" y="21"/>
                </a:lnTo>
                <a:lnTo>
                  <a:pt x="16" y="20"/>
                </a:lnTo>
                <a:lnTo>
                  <a:pt x="15" y="20"/>
                </a:lnTo>
                <a:lnTo>
                  <a:pt x="14" y="18"/>
                </a:lnTo>
                <a:lnTo>
                  <a:pt x="13" y="17"/>
                </a:lnTo>
                <a:lnTo>
                  <a:pt x="12" y="16"/>
                </a:lnTo>
                <a:lnTo>
                  <a:pt x="10" y="15"/>
                </a:lnTo>
                <a:lnTo>
                  <a:pt x="9" y="15"/>
                </a:lnTo>
                <a:lnTo>
                  <a:pt x="8" y="14"/>
                </a:lnTo>
                <a:lnTo>
                  <a:pt x="7" y="14"/>
                </a:lnTo>
                <a:lnTo>
                  <a:pt x="6" y="14"/>
                </a:lnTo>
                <a:lnTo>
                  <a:pt x="5" y="13"/>
                </a:lnTo>
                <a:lnTo>
                  <a:pt x="3" y="13"/>
                </a:lnTo>
                <a:lnTo>
                  <a:pt x="2" y="13"/>
                </a:lnTo>
                <a:lnTo>
                  <a:pt x="2" y="11"/>
                </a:lnTo>
                <a:lnTo>
                  <a:pt x="1" y="11"/>
                </a:lnTo>
                <a:lnTo>
                  <a:pt x="0" y="10"/>
                </a:lnTo>
                <a:lnTo>
                  <a:pt x="1" y="10"/>
                </a:lnTo>
                <a:lnTo>
                  <a:pt x="1" y="9"/>
                </a:lnTo>
                <a:lnTo>
                  <a:pt x="2" y="9"/>
                </a:lnTo>
                <a:lnTo>
                  <a:pt x="3" y="9"/>
                </a:lnTo>
                <a:lnTo>
                  <a:pt x="7" y="9"/>
                </a:lnTo>
                <a:lnTo>
                  <a:pt x="8" y="9"/>
                </a:lnTo>
                <a:lnTo>
                  <a:pt x="8" y="10"/>
                </a:lnTo>
                <a:lnTo>
                  <a:pt x="9" y="10"/>
                </a:lnTo>
                <a:lnTo>
                  <a:pt x="10" y="10"/>
                </a:lnTo>
                <a:lnTo>
                  <a:pt x="10" y="9"/>
                </a:lnTo>
                <a:lnTo>
                  <a:pt x="13" y="9"/>
                </a:lnTo>
                <a:lnTo>
                  <a:pt x="12" y="9"/>
                </a:lnTo>
                <a:lnTo>
                  <a:pt x="13" y="8"/>
                </a:lnTo>
                <a:lnTo>
                  <a:pt x="13" y="9"/>
                </a:lnTo>
                <a:lnTo>
                  <a:pt x="14" y="9"/>
                </a:lnTo>
                <a:lnTo>
                  <a:pt x="14" y="8"/>
                </a:lnTo>
                <a:lnTo>
                  <a:pt x="15" y="8"/>
                </a:lnTo>
                <a:lnTo>
                  <a:pt x="16" y="9"/>
                </a:lnTo>
                <a:lnTo>
                  <a:pt x="17" y="9"/>
                </a:lnTo>
                <a:lnTo>
                  <a:pt x="19" y="9"/>
                </a:lnTo>
                <a:lnTo>
                  <a:pt x="19" y="8"/>
                </a:lnTo>
                <a:lnTo>
                  <a:pt x="20" y="8"/>
                </a:lnTo>
                <a:lnTo>
                  <a:pt x="20" y="7"/>
                </a:lnTo>
                <a:lnTo>
                  <a:pt x="21" y="7"/>
                </a:lnTo>
                <a:lnTo>
                  <a:pt x="21" y="8"/>
                </a:lnTo>
                <a:lnTo>
                  <a:pt x="21" y="9"/>
                </a:lnTo>
                <a:lnTo>
                  <a:pt x="22" y="10"/>
                </a:lnTo>
                <a:lnTo>
                  <a:pt x="23" y="9"/>
                </a:lnTo>
                <a:lnTo>
                  <a:pt x="23" y="10"/>
                </a:lnTo>
                <a:lnTo>
                  <a:pt x="24" y="11"/>
                </a:lnTo>
                <a:lnTo>
                  <a:pt x="24" y="13"/>
                </a:lnTo>
                <a:lnTo>
                  <a:pt x="26" y="13"/>
                </a:lnTo>
                <a:lnTo>
                  <a:pt x="26" y="14"/>
                </a:lnTo>
                <a:lnTo>
                  <a:pt x="28" y="14"/>
                </a:lnTo>
                <a:lnTo>
                  <a:pt x="29" y="15"/>
                </a:lnTo>
                <a:lnTo>
                  <a:pt x="33" y="18"/>
                </a:lnTo>
                <a:lnTo>
                  <a:pt x="34" y="18"/>
                </a:lnTo>
                <a:lnTo>
                  <a:pt x="35" y="18"/>
                </a:lnTo>
                <a:lnTo>
                  <a:pt x="36" y="17"/>
                </a:lnTo>
                <a:lnTo>
                  <a:pt x="37" y="17"/>
                </a:lnTo>
                <a:lnTo>
                  <a:pt x="38" y="17"/>
                </a:lnTo>
                <a:lnTo>
                  <a:pt x="39" y="17"/>
                </a:lnTo>
                <a:lnTo>
                  <a:pt x="41" y="17"/>
                </a:lnTo>
                <a:lnTo>
                  <a:pt x="42" y="17"/>
                </a:lnTo>
                <a:lnTo>
                  <a:pt x="43" y="16"/>
                </a:lnTo>
                <a:lnTo>
                  <a:pt x="44" y="16"/>
                </a:lnTo>
                <a:lnTo>
                  <a:pt x="45" y="16"/>
                </a:lnTo>
                <a:lnTo>
                  <a:pt x="48" y="16"/>
                </a:lnTo>
                <a:lnTo>
                  <a:pt x="50" y="15"/>
                </a:lnTo>
                <a:lnTo>
                  <a:pt x="51" y="15"/>
                </a:lnTo>
                <a:lnTo>
                  <a:pt x="52" y="16"/>
                </a:lnTo>
                <a:lnTo>
                  <a:pt x="53" y="15"/>
                </a:lnTo>
                <a:lnTo>
                  <a:pt x="55" y="15"/>
                </a:lnTo>
                <a:lnTo>
                  <a:pt x="56" y="16"/>
                </a:lnTo>
                <a:lnTo>
                  <a:pt x="57" y="16"/>
                </a:lnTo>
                <a:lnTo>
                  <a:pt x="58" y="16"/>
                </a:lnTo>
                <a:lnTo>
                  <a:pt x="59" y="17"/>
                </a:lnTo>
                <a:lnTo>
                  <a:pt x="60" y="17"/>
                </a:lnTo>
                <a:lnTo>
                  <a:pt x="62" y="16"/>
                </a:lnTo>
                <a:lnTo>
                  <a:pt x="63" y="16"/>
                </a:lnTo>
                <a:lnTo>
                  <a:pt x="64" y="16"/>
                </a:lnTo>
                <a:lnTo>
                  <a:pt x="65" y="16"/>
                </a:lnTo>
                <a:lnTo>
                  <a:pt x="66" y="15"/>
                </a:lnTo>
                <a:lnTo>
                  <a:pt x="67" y="15"/>
                </a:lnTo>
                <a:lnTo>
                  <a:pt x="67" y="14"/>
                </a:lnTo>
                <a:lnTo>
                  <a:pt x="67" y="13"/>
                </a:lnTo>
                <a:lnTo>
                  <a:pt x="67" y="11"/>
                </a:lnTo>
                <a:lnTo>
                  <a:pt x="69" y="13"/>
                </a:lnTo>
                <a:lnTo>
                  <a:pt x="70" y="13"/>
                </a:lnTo>
                <a:lnTo>
                  <a:pt x="71" y="13"/>
                </a:lnTo>
                <a:lnTo>
                  <a:pt x="72" y="13"/>
                </a:lnTo>
                <a:lnTo>
                  <a:pt x="72" y="11"/>
                </a:lnTo>
                <a:lnTo>
                  <a:pt x="72" y="10"/>
                </a:lnTo>
                <a:lnTo>
                  <a:pt x="72" y="9"/>
                </a:lnTo>
                <a:lnTo>
                  <a:pt x="72" y="8"/>
                </a:lnTo>
                <a:lnTo>
                  <a:pt x="72" y="7"/>
                </a:lnTo>
                <a:lnTo>
                  <a:pt x="73" y="7"/>
                </a:lnTo>
                <a:lnTo>
                  <a:pt x="72" y="7"/>
                </a:lnTo>
                <a:lnTo>
                  <a:pt x="72" y="6"/>
                </a:lnTo>
                <a:lnTo>
                  <a:pt x="72" y="4"/>
                </a:lnTo>
                <a:lnTo>
                  <a:pt x="73" y="4"/>
                </a:lnTo>
                <a:lnTo>
                  <a:pt x="72" y="3"/>
                </a:lnTo>
                <a:lnTo>
                  <a:pt x="73" y="3"/>
                </a:lnTo>
                <a:lnTo>
                  <a:pt x="73" y="2"/>
                </a:lnTo>
                <a:lnTo>
                  <a:pt x="74" y="3"/>
                </a:lnTo>
                <a:lnTo>
                  <a:pt x="74" y="2"/>
                </a:lnTo>
                <a:lnTo>
                  <a:pt x="75" y="2"/>
                </a:lnTo>
                <a:lnTo>
                  <a:pt x="77" y="1"/>
                </a:lnTo>
                <a:lnTo>
                  <a:pt x="78" y="1"/>
                </a:lnTo>
                <a:lnTo>
                  <a:pt x="78" y="0"/>
                </a:lnTo>
                <a:lnTo>
                  <a:pt x="78" y="1"/>
                </a:lnTo>
                <a:lnTo>
                  <a:pt x="79" y="1"/>
                </a:lnTo>
                <a:lnTo>
                  <a:pt x="80" y="1"/>
                </a:lnTo>
                <a:lnTo>
                  <a:pt x="80" y="0"/>
                </a:lnTo>
                <a:lnTo>
                  <a:pt x="81" y="1"/>
                </a:lnTo>
                <a:lnTo>
                  <a:pt x="82" y="1"/>
                </a:lnTo>
                <a:lnTo>
                  <a:pt x="82" y="2"/>
                </a:lnTo>
                <a:lnTo>
                  <a:pt x="84" y="1"/>
                </a:lnTo>
                <a:lnTo>
                  <a:pt x="84" y="2"/>
                </a:lnTo>
                <a:lnTo>
                  <a:pt x="84" y="1"/>
                </a:lnTo>
                <a:lnTo>
                  <a:pt x="84" y="0"/>
                </a:lnTo>
                <a:lnTo>
                  <a:pt x="85" y="0"/>
                </a:lnTo>
                <a:lnTo>
                  <a:pt x="85" y="1"/>
                </a:lnTo>
                <a:lnTo>
                  <a:pt x="87" y="0"/>
                </a:lnTo>
                <a:lnTo>
                  <a:pt x="88" y="0"/>
                </a:lnTo>
                <a:lnTo>
                  <a:pt x="88" y="1"/>
                </a:lnTo>
                <a:lnTo>
                  <a:pt x="89" y="1"/>
                </a:lnTo>
                <a:lnTo>
                  <a:pt x="89" y="2"/>
                </a:lnTo>
                <a:lnTo>
                  <a:pt x="89" y="3"/>
                </a:lnTo>
                <a:lnTo>
                  <a:pt x="89" y="4"/>
                </a:lnTo>
                <a:lnTo>
                  <a:pt x="89" y="6"/>
                </a:lnTo>
                <a:lnTo>
                  <a:pt x="89" y="7"/>
                </a:lnTo>
                <a:lnTo>
                  <a:pt x="89" y="8"/>
                </a:lnTo>
                <a:lnTo>
                  <a:pt x="89" y="9"/>
                </a:lnTo>
                <a:lnTo>
                  <a:pt x="88" y="9"/>
                </a:lnTo>
                <a:lnTo>
                  <a:pt x="87" y="9"/>
                </a:lnTo>
                <a:lnTo>
                  <a:pt x="86" y="10"/>
                </a:lnTo>
                <a:lnTo>
                  <a:pt x="87" y="10"/>
                </a:lnTo>
                <a:lnTo>
                  <a:pt x="86" y="10"/>
                </a:lnTo>
                <a:lnTo>
                  <a:pt x="86" y="11"/>
                </a:lnTo>
                <a:lnTo>
                  <a:pt x="85" y="11"/>
                </a:lnTo>
                <a:lnTo>
                  <a:pt x="85" y="13"/>
                </a:lnTo>
                <a:lnTo>
                  <a:pt x="84" y="14"/>
                </a:lnTo>
                <a:lnTo>
                  <a:pt x="82" y="13"/>
                </a:lnTo>
                <a:lnTo>
                  <a:pt x="82" y="14"/>
                </a:lnTo>
                <a:lnTo>
                  <a:pt x="81" y="14"/>
                </a:lnTo>
                <a:lnTo>
                  <a:pt x="80" y="14"/>
                </a:lnTo>
                <a:lnTo>
                  <a:pt x="80" y="15"/>
                </a:lnTo>
                <a:lnTo>
                  <a:pt x="79" y="15"/>
                </a:lnTo>
                <a:lnTo>
                  <a:pt x="80" y="16"/>
                </a:lnTo>
                <a:lnTo>
                  <a:pt x="80" y="17"/>
                </a:lnTo>
                <a:lnTo>
                  <a:pt x="81" y="18"/>
                </a:lnTo>
                <a:lnTo>
                  <a:pt x="82" y="18"/>
                </a:lnTo>
                <a:lnTo>
                  <a:pt x="82" y="20"/>
                </a:lnTo>
                <a:lnTo>
                  <a:pt x="82" y="21"/>
                </a:lnTo>
                <a:lnTo>
                  <a:pt x="81" y="21"/>
                </a:lnTo>
                <a:lnTo>
                  <a:pt x="80" y="22"/>
                </a:lnTo>
                <a:lnTo>
                  <a:pt x="79" y="24"/>
                </a:lnTo>
                <a:lnTo>
                  <a:pt x="79" y="25"/>
                </a:lnTo>
                <a:lnTo>
                  <a:pt x="78" y="25"/>
                </a:lnTo>
                <a:lnTo>
                  <a:pt x="78" y="24"/>
                </a:lnTo>
                <a:lnTo>
                  <a:pt x="77" y="25"/>
                </a:lnTo>
                <a:lnTo>
                  <a:pt x="75" y="25"/>
                </a:lnTo>
                <a:lnTo>
                  <a:pt x="75" y="27"/>
                </a:lnTo>
                <a:lnTo>
                  <a:pt x="75" y="28"/>
                </a:lnTo>
                <a:lnTo>
                  <a:pt x="74" y="29"/>
                </a:lnTo>
                <a:lnTo>
                  <a:pt x="75" y="30"/>
                </a:lnTo>
                <a:lnTo>
                  <a:pt x="75" y="31"/>
                </a:lnTo>
                <a:lnTo>
                  <a:pt x="74" y="32"/>
                </a:lnTo>
                <a:lnTo>
                  <a:pt x="74" y="33"/>
                </a:lnTo>
                <a:lnTo>
                  <a:pt x="74" y="35"/>
                </a:lnTo>
                <a:lnTo>
                  <a:pt x="74" y="36"/>
                </a:lnTo>
                <a:lnTo>
                  <a:pt x="74" y="37"/>
                </a:lnTo>
                <a:lnTo>
                  <a:pt x="74" y="38"/>
                </a:lnTo>
                <a:lnTo>
                  <a:pt x="74" y="39"/>
                </a:lnTo>
                <a:lnTo>
                  <a:pt x="73" y="40"/>
                </a:lnTo>
                <a:lnTo>
                  <a:pt x="73" y="42"/>
                </a:lnTo>
                <a:lnTo>
                  <a:pt x="74" y="43"/>
                </a:lnTo>
                <a:lnTo>
                  <a:pt x="75" y="43"/>
                </a:lnTo>
                <a:lnTo>
                  <a:pt x="75" y="44"/>
                </a:lnTo>
                <a:lnTo>
                  <a:pt x="77" y="45"/>
                </a:lnTo>
                <a:lnTo>
                  <a:pt x="78" y="46"/>
                </a:lnTo>
                <a:lnTo>
                  <a:pt x="78" y="47"/>
                </a:lnTo>
                <a:lnTo>
                  <a:pt x="77" y="49"/>
                </a:lnTo>
                <a:lnTo>
                  <a:pt x="77" y="50"/>
                </a:lnTo>
                <a:lnTo>
                  <a:pt x="75" y="51"/>
                </a:lnTo>
                <a:lnTo>
                  <a:pt x="74" y="52"/>
                </a:lnTo>
                <a:lnTo>
                  <a:pt x="74" y="53"/>
                </a:lnTo>
                <a:lnTo>
                  <a:pt x="73" y="53"/>
                </a:lnTo>
                <a:lnTo>
                  <a:pt x="73" y="54"/>
                </a:lnTo>
                <a:lnTo>
                  <a:pt x="74" y="54"/>
                </a:lnTo>
                <a:lnTo>
                  <a:pt x="74" y="56"/>
                </a:lnTo>
                <a:lnTo>
                  <a:pt x="74" y="57"/>
                </a:lnTo>
                <a:lnTo>
                  <a:pt x="73" y="59"/>
                </a:lnTo>
                <a:lnTo>
                  <a:pt x="73" y="60"/>
                </a:lnTo>
                <a:lnTo>
                  <a:pt x="73" y="61"/>
                </a:lnTo>
                <a:lnTo>
                  <a:pt x="74" y="61"/>
                </a:lnTo>
                <a:lnTo>
                  <a:pt x="74" y="63"/>
                </a:lnTo>
                <a:lnTo>
                  <a:pt x="77" y="63"/>
                </a:lnTo>
                <a:lnTo>
                  <a:pt x="79" y="63"/>
                </a:lnTo>
                <a:lnTo>
                  <a:pt x="80" y="64"/>
                </a:lnTo>
                <a:lnTo>
                  <a:pt x="81" y="64"/>
                </a:lnTo>
                <a:lnTo>
                  <a:pt x="84" y="65"/>
                </a:lnTo>
                <a:lnTo>
                  <a:pt x="85" y="66"/>
                </a:lnTo>
                <a:lnTo>
                  <a:pt x="85" y="67"/>
                </a:lnTo>
                <a:lnTo>
                  <a:pt x="84" y="67"/>
                </a:lnTo>
                <a:lnTo>
                  <a:pt x="82" y="67"/>
                </a:lnTo>
                <a:lnTo>
                  <a:pt x="80" y="67"/>
                </a:lnTo>
                <a:lnTo>
                  <a:pt x="80" y="66"/>
                </a:lnTo>
                <a:lnTo>
                  <a:pt x="79" y="66"/>
                </a:lnTo>
                <a:lnTo>
                  <a:pt x="78" y="67"/>
                </a:lnTo>
                <a:lnTo>
                  <a:pt x="77" y="67"/>
                </a:lnTo>
                <a:lnTo>
                  <a:pt x="77" y="68"/>
                </a:lnTo>
                <a:lnTo>
                  <a:pt x="78" y="68"/>
                </a:lnTo>
                <a:lnTo>
                  <a:pt x="78" y="69"/>
                </a:lnTo>
                <a:lnTo>
                  <a:pt x="78" y="71"/>
                </a:lnTo>
                <a:lnTo>
                  <a:pt x="77" y="71"/>
                </a:lnTo>
                <a:lnTo>
                  <a:pt x="77" y="72"/>
                </a:lnTo>
                <a:lnTo>
                  <a:pt x="75" y="72"/>
                </a:lnTo>
                <a:lnTo>
                  <a:pt x="75" y="71"/>
                </a:lnTo>
                <a:lnTo>
                  <a:pt x="74" y="71"/>
                </a:lnTo>
                <a:lnTo>
                  <a:pt x="73" y="71"/>
                </a:lnTo>
                <a:lnTo>
                  <a:pt x="72" y="72"/>
                </a:lnTo>
                <a:lnTo>
                  <a:pt x="71" y="71"/>
                </a:lnTo>
                <a:lnTo>
                  <a:pt x="70" y="72"/>
                </a:lnTo>
                <a:lnTo>
                  <a:pt x="70" y="71"/>
                </a:lnTo>
                <a:lnTo>
                  <a:pt x="69" y="71"/>
                </a:lnTo>
                <a:lnTo>
                  <a:pt x="67" y="71"/>
                </a:lnTo>
                <a:lnTo>
                  <a:pt x="67" y="72"/>
                </a:lnTo>
                <a:lnTo>
                  <a:pt x="66" y="72"/>
                </a:lnTo>
                <a:lnTo>
                  <a:pt x="66" y="73"/>
                </a:lnTo>
                <a:lnTo>
                  <a:pt x="67" y="74"/>
                </a:lnTo>
                <a:lnTo>
                  <a:pt x="66" y="74"/>
                </a:lnTo>
                <a:lnTo>
                  <a:pt x="65" y="74"/>
                </a:lnTo>
                <a:lnTo>
                  <a:pt x="65" y="75"/>
                </a:lnTo>
                <a:lnTo>
                  <a:pt x="65" y="76"/>
                </a:lnTo>
                <a:lnTo>
                  <a:pt x="64" y="76"/>
                </a:lnTo>
                <a:lnTo>
                  <a:pt x="64" y="78"/>
                </a:lnTo>
                <a:lnTo>
                  <a:pt x="64" y="79"/>
                </a:lnTo>
                <a:lnTo>
                  <a:pt x="63" y="79"/>
                </a:lnTo>
                <a:lnTo>
                  <a:pt x="64" y="80"/>
                </a:lnTo>
                <a:lnTo>
                  <a:pt x="63" y="80"/>
                </a:lnTo>
                <a:lnTo>
                  <a:pt x="63" y="81"/>
                </a:lnTo>
                <a:lnTo>
                  <a:pt x="63" y="82"/>
                </a:lnTo>
                <a:lnTo>
                  <a:pt x="63" y="83"/>
                </a:lnTo>
                <a:lnTo>
                  <a:pt x="63" y="85"/>
                </a:lnTo>
                <a:lnTo>
                  <a:pt x="62" y="86"/>
                </a:lnTo>
                <a:lnTo>
                  <a:pt x="62" y="87"/>
                </a:lnTo>
                <a:lnTo>
                  <a:pt x="60" y="87"/>
                </a:lnTo>
                <a:lnTo>
                  <a:pt x="59" y="88"/>
                </a:lnTo>
                <a:lnTo>
                  <a:pt x="60" y="88"/>
                </a:lnTo>
                <a:lnTo>
                  <a:pt x="59" y="88"/>
                </a:lnTo>
                <a:lnTo>
                  <a:pt x="58" y="8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p:cNvSpPr>
            <a:spLocks/>
          </p:cNvSpPr>
          <p:nvPr/>
        </p:nvSpPr>
        <p:spPr bwMode="auto">
          <a:xfrm>
            <a:off x="6564313" y="3546475"/>
            <a:ext cx="141288" cy="139700"/>
          </a:xfrm>
          <a:custGeom>
            <a:avLst/>
            <a:gdLst>
              <a:gd name="T0" fmla="*/ 57 w 89"/>
              <a:gd name="T1" fmla="*/ 83 h 88"/>
              <a:gd name="T2" fmla="*/ 53 w 89"/>
              <a:gd name="T3" fmla="*/ 80 h 88"/>
              <a:gd name="T4" fmla="*/ 49 w 89"/>
              <a:gd name="T5" fmla="*/ 85 h 88"/>
              <a:gd name="T6" fmla="*/ 46 w 89"/>
              <a:gd name="T7" fmla="*/ 82 h 88"/>
              <a:gd name="T8" fmla="*/ 41 w 89"/>
              <a:gd name="T9" fmla="*/ 80 h 88"/>
              <a:gd name="T10" fmla="*/ 31 w 89"/>
              <a:gd name="T11" fmla="*/ 82 h 88"/>
              <a:gd name="T12" fmla="*/ 26 w 89"/>
              <a:gd name="T13" fmla="*/ 73 h 88"/>
              <a:gd name="T14" fmla="*/ 22 w 89"/>
              <a:gd name="T15" fmla="*/ 61 h 88"/>
              <a:gd name="T16" fmla="*/ 19 w 89"/>
              <a:gd name="T17" fmla="*/ 54 h 88"/>
              <a:gd name="T18" fmla="*/ 13 w 89"/>
              <a:gd name="T19" fmla="*/ 49 h 88"/>
              <a:gd name="T20" fmla="*/ 12 w 89"/>
              <a:gd name="T21" fmla="*/ 44 h 88"/>
              <a:gd name="T22" fmla="*/ 7 w 89"/>
              <a:gd name="T23" fmla="*/ 42 h 88"/>
              <a:gd name="T24" fmla="*/ 8 w 89"/>
              <a:gd name="T25" fmla="*/ 39 h 88"/>
              <a:gd name="T26" fmla="*/ 14 w 89"/>
              <a:gd name="T27" fmla="*/ 36 h 88"/>
              <a:gd name="T28" fmla="*/ 15 w 89"/>
              <a:gd name="T29" fmla="*/ 29 h 88"/>
              <a:gd name="T30" fmla="*/ 17 w 89"/>
              <a:gd name="T31" fmla="*/ 21 h 88"/>
              <a:gd name="T32" fmla="*/ 12 w 89"/>
              <a:gd name="T33" fmla="*/ 16 h 88"/>
              <a:gd name="T34" fmla="*/ 5 w 89"/>
              <a:gd name="T35" fmla="*/ 13 h 88"/>
              <a:gd name="T36" fmla="*/ 1 w 89"/>
              <a:gd name="T37" fmla="*/ 10 h 88"/>
              <a:gd name="T38" fmla="*/ 8 w 89"/>
              <a:gd name="T39" fmla="*/ 10 h 88"/>
              <a:gd name="T40" fmla="*/ 13 w 89"/>
              <a:gd name="T41" fmla="*/ 8 h 88"/>
              <a:gd name="T42" fmla="*/ 17 w 89"/>
              <a:gd name="T43" fmla="*/ 9 h 88"/>
              <a:gd name="T44" fmla="*/ 21 w 89"/>
              <a:gd name="T45" fmla="*/ 8 h 88"/>
              <a:gd name="T46" fmla="*/ 24 w 89"/>
              <a:gd name="T47" fmla="*/ 13 h 88"/>
              <a:gd name="T48" fmla="*/ 34 w 89"/>
              <a:gd name="T49" fmla="*/ 18 h 88"/>
              <a:gd name="T50" fmla="*/ 41 w 89"/>
              <a:gd name="T51" fmla="*/ 17 h 88"/>
              <a:gd name="T52" fmla="*/ 50 w 89"/>
              <a:gd name="T53" fmla="*/ 15 h 88"/>
              <a:gd name="T54" fmla="*/ 57 w 89"/>
              <a:gd name="T55" fmla="*/ 16 h 88"/>
              <a:gd name="T56" fmla="*/ 64 w 89"/>
              <a:gd name="T57" fmla="*/ 16 h 88"/>
              <a:gd name="T58" fmla="*/ 67 w 89"/>
              <a:gd name="T59" fmla="*/ 11 h 88"/>
              <a:gd name="T60" fmla="*/ 72 w 89"/>
              <a:gd name="T61" fmla="*/ 10 h 88"/>
              <a:gd name="T62" fmla="*/ 72 w 89"/>
              <a:gd name="T63" fmla="*/ 6 h 88"/>
              <a:gd name="T64" fmla="*/ 74 w 89"/>
              <a:gd name="T65" fmla="*/ 3 h 88"/>
              <a:gd name="T66" fmla="*/ 78 w 89"/>
              <a:gd name="T67" fmla="*/ 1 h 88"/>
              <a:gd name="T68" fmla="*/ 82 w 89"/>
              <a:gd name="T69" fmla="*/ 2 h 88"/>
              <a:gd name="T70" fmla="*/ 85 w 89"/>
              <a:gd name="T71" fmla="*/ 1 h 88"/>
              <a:gd name="T72" fmla="*/ 89 w 89"/>
              <a:gd name="T73" fmla="*/ 3 h 88"/>
              <a:gd name="T74" fmla="*/ 88 w 89"/>
              <a:gd name="T75" fmla="*/ 9 h 88"/>
              <a:gd name="T76" fmla="*/ 85 w 89"/>
              <a:gd name="T77" fmla="*/ 11 h 88"/>
              <a:gd name="T78" fmla="*/ 80 w 89"/>
              <a:gd name="T79" fmla="*/ 14 h 88"/>
              <a:gd name="T80" fmla="*/ 82 w 89"/>
              <a:gd name="T81" fmla="*/ 18 h 88"/>
              <a:gd name="T82" fmla="*/ 79 w 89"/>
              <a:gd name="T83" fmla="*/ 25 h 88"/>
              <a:gd name="T84" fmla="*/ 75 w 89"/>
              <a:gd name="T85" fmla="*/ 28 h 88"/>
              <a:gd name="T86" fmla="*/ 74 w 89"/>
              <a:gd name="T87" fmla="*/ 35 h 88"/>
              <a:gd name="T88" fmla="*/ 73 w 89"/>
              <a:gd name="T89" fmla="*/ 42 h 88"/>
              <a:gd name="T90" fmla="*/ 78 w 89"/>
              <a:gd name="T91" fmla="*/ 47 h 88"/>
              <a:gd name="T92" fmla="*/ 73 w 89"/>
              <a:gd name="T93" fmla="*/ 53 h 88"/>
              <a:gd name="T94" fmla="*/ 73 w 89"/>
              <a:gd name="T95" fmla="*/ 60 h 88"/>
              <a:gd name="T96" fmla="*/ 80 w 89"/>
              <a:gd name="T97" fmla="*/ 64 h 88"/>
              <a:gd name="T98" fmla="*/ 82 w 89"/>
              <a:gd name="T99" fmla="*/ 67 h 88"/>
              <a:gd name="T100" fmla="*/ 77 w 89"/>
              <a:gd name="T101" fmla="*/ 68 h 88"/>
              <a:gd name="T102" fmla="*/ 75 w 89"/>
              <a:gd name="T103" fmla="*/ 72 h 88"/>
              <a:gd name="T104" fmla="*/ 70 w 89"/>
              <a:gd name="T105" fmla="*/ 72 h 88"/>
              <a:gd name="T106" fmla="*/ 66 w 89"/>
              <a:gd name="T107" fmla="*/ 73 h 88"/>
              <a:gd name="T108" fmla="*/ 64 w 89"/>
              <a:gd name="T109" fmla="*/ 76 h 88"/>
              <a:gd name="T110" fmla="*/ 63 w 89"/>
              <a:gd name="T111" fmla="*/ 81 h 88"/>
              <a:gd name="T112" fmla="*/ 60 w 89"/>
              <a:gd name="T113" fmla="*/ 8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9" h="88">
                <a:moveTo>
                  <a:pt x="58" y="88"/>
                </a:moveTo>
                <a:lnTo>
                  <a:pt x="58" y="87"/>
                </a:lnTo>
                <a:lnTo>
                  <a:pt x="57" y="87"/>
                </a:lnTo>
                <a:lnTo>
                  <a:pt x="57" y="86"/>
                </a:lnTo>
                <a:lnTo>
                  <a:pt x="57" y="85"/>
                </a:lnTo>
                <a:lnTo>
                  <a:pt x="57" y="83"/>
                </a:lnTo>
                <a:lnTo>
                  <a:pt x="57" y="82"/>
                </a:lnTo>
                <a:lnTo>
                  <a:pt x="57" y="81"/>
                </a:lnTo>
                <a:lnTo>
                  <a:pt x="56" y="81"/>
                </a:lnTo>
                <a:lnTo>
                  <a:pt x="56" y="80"/>
                </a:lnTo>
                <a:lnTo>
                  <a:pt x="55" y="80"/>
                </a:lnTo>
                <a:lnTo>
                  <a:pt x="53" y="80"/>
                </a:lnTo>
                <a:lnTo>
                  <a:pt x="51" y="81"/>
                </a:lnTo>
                <a:lnTo>
                  <a:pt x="50" y="82"/>
                </a:lnTo>
                <a:lnTo>
                  <a:pt x="49" y="82"/>
                </a:lnTo>
                <a:lnTo>
                  <a:pt x="49" y="83"/>
                </a:lnTo>
                <a:lnTo>
                  <a:pt x="50" y="83"/>
                </a:lnTo>
                <a:lnTo>
                  <a:pt x="49" y="85"/>
                </a:lnTo>
                <a:lnTo>
                  <a:pt x="49" y="83"/>
                </a:lnTo>
                <a:lnTo>
                  <a:pt x="49" y="85"/>
                </a:lnTo>
                <a:lnTo>
                  <a:pt x="48" y="85"/>
                </a:lnTo>
                <a:lnTo>
                  <a:pt x="48" y="83"/>
                </a:lnTo>
                <a:lnTo>
                  <a:pt x="46" y="83"/>
                </a:lnTo>
                <a:lnTo>
                  <a:pt x="46" y="82"/>
                </a:lnTo>
                <a:lnTo>
                  <a:pt x="45" y="83"/>
                </a:lnTo>
                <a:lnTo>
                  <a:pt x="44" y="82"/>
                </a:lnTo>
                <a:lnTo>
                  <a:pt x="43" y="81"/>
                </a:lnTo>
                <a:lnTo>
                  <a:pt x="43" y="80"/>
                </a:lnTo>
                <a:lnTo>
                  <a:pt x="42" y="80"/>
                </a:lnTo>
                <a:lnTo>
                  <a:pt x="41" y="80"/>
                </a:lnTo>
                <a:lnTo>
                  <a:pt x="38" y="80"/>
                </a:lnTo>
                <a:lnTo>
                  <a:pt x="37" y="79"/>
                </a:lnTo>
                <a:lnTo>
                  <a:pt x="35" y="80"/>
                </a:lnTo>
                <a:lnTo>
                  <a:pt x="33" y="80"/>
                </a:lnTo>
                <a:lnTo>
                  <a:pt x="31" y="81"/>
                </a:lnTo>
                <a:lnTo>
                  <a:pt x="31" y="82"/>
                </a:lnTo>
                <a:lnTo>
                  <a:pt x="29" y="81"/>
                </a:lnTo>
                <a:lnTo>
                  <a:pt x="28" y="80"/>
                </a:lnTo>
                <a:lnTo>
                  <a:pt x="27" y="76"/>
                </a:lnTo>
                <a:lnTo>
                  <a:pt x="26" y="75"/>
                </a:lnTo>
                <a:lnTo>
                  <a:pt x="26" y="74"/>
                </a:lnTo>
                <a:lnTo>
                  <a:pt x="26" y="73"/>
                </a:lnTo>
                <a:lnTo>
                  <a:pt x="26" y="71"/>
                </a:lnTo>
                <a:lnTo>
                  <a:pt x="24" y="67"/>
                </a:lnTo>
                <a:lnTo>
                  <a:pt x="23" y="66"/>
                </a:lnTo>
                <a:lnTo>
                  <a:pt x="23" y="65"/>
                </a:lnTo>
                <a:lnTo>
                  <a:pt x="23" y="64"/>
                </a:lnTo>
                <a:lnTo>
                  <a:pt x="22" y="61"/>
                </a:lnTo>
                <a:lnTo>
                  <a:pt x="22" y="60"/>
                </a:lnTo>
                <a:lnTo>
                  <a:pt x="21" y="59"/>
                </a:lnTo>
                <a:lnTo>
                  <a:pt x="21" y="58"/>
                </a:lnTo>
                <a:lnTo>
                  <a:pt x="20" y="58"/>
                </a:lnTo>
                <a:lnTo>
                  <a:pt x="20" y="57"/>
                </a:lnTo>
                <a:lnTo>
                  <a:pt x="19" y="54"/>
                </a:lnTo>
                <a:lnTo>
                  <a:pt x="17" y="53"/>
                </a:lnTo>
                <a:lnTo>
                  <a:pt x="17" y="52"/>
                </a:lnTo>
                <a:lnTo>
                  <a:pt x="16" y="52"/>
                </a:lnTo>
                <a:lnTo>
                  <a:pt x="15" y="51"/>
                </a:lnTo>
                <a:lnTo>
                  <a:pt x="14" y="50"/>
                </a:lnTo>
                <a:lnTo>
                  <a:pt x="13" y="49"/>
                </a:lnTo>
                <a:lnTo>
                  <a:pt x="13" y="47"/>
                </a:lnTo>
                <a:lnTo>
                  <a:pt x="12" y="47"/>
                </a:lnTo>
                <a:lnTo>
                  <a:pt x="12" y="46"/>
                </a:lnTo>
                <a:lnTo>
                  <a:pt x="13" y="46"/>
                </a:lnTo>
                <a:lnTo>
                  <a:pt x="13" y="45"/>
                </a:lnTo>
                <a:lnTo>
                  <a:pt x="12" y="44"/>
                </a:lnTo>
                <a:lnTo>
                  <a:pt x="10" y="45"/>
                </a:lnTo>
                <a:lnTo>
                  <a:pt x="9" y="45"/>
                </a:lnTo>
                <a:lnTo>
                  <a:pt x="9" y="44"/>
                </a:lnTo>
                <a:lnTo>
                  <a:pt x="9" y="43"/>
                </a:lnTo>
                <a:lnTo>
                  <a:pt x="8" y="43"/>
                </a:lnTo>
                <a:lnTo>
                  <a:pt x="7" y="42"/>
                </a:lnTo>
                <a:lnTo>
                  <a:pt x="6" y="42"/>
                </a:lnTo>
                <a:lnTo>
                  <a:pt x="6" y="40"/>
                </a:lnTo>
                <a:lnTo>
                  <a:pt x="5" y="40"/>
                </a:lnTo>
                <a:lnTo>
                  <a:pt x="6" y="39"/>
                </a:lnTo>
                <a:lnTo>
                  <a:pt x="7" y="39"/>
                </a:lnTo>
                <a:lnTo>
                  <a:pt x="8" y="39"/>
                </a:lnTo>
                <a:lnTo>
                  <a:pt x="8" y="38"/>
                </a:lnTo>
                <a:lnTo>
                  <a:pt x="9" y="38"/>
                </a:lnTo>
                <a:lnTo>
                  <a:pt x="10" y="37"/>
                </a:lnTo>
                <a:lnTo>
                  <a:pt x="12" y="36"/>
                </a:lnTo>
                <a:lnTo>
                  <a:pt x="13" y="36"/>
                </a:lnTo>
                <a:lnTo>
                  <a:pt x="14" y="36"/>
                </a:lnTo>
                <a:lnTo>
                  <a:pt x="14" y="35"/>
                </a:lnTo>
                <a:lnTo>
                  <a:pt x="14" y="33"/>
                </a:lnTo>
                <a:lnTo>
                  <a:pt x="15" y="32"/>
                </a:lnTo>
                <a:lnTo>
                  <a:pt x="15" y="31"/>
                </a:lnTo>
                <a:lnTo>
                  <a:pt x="15" y="30"/>
                </a:lnTo>
                <a:lnTo>
                  <a:pt x="15" y="29"/>
                </a:lnTo>
                <a:lnTo>
                  <a:pt x="16" y="28"/>
                </a:lnTo>
                <a:lnTo>
                  <a:pt x="16" y="27"/>
                </a:lnTo>
                <a:lnTo>
                  <a:pt x="17" y="25"/>
                </a:lnTo>
                <a:lnTo>
                  <a:pt x="17" y="23"/>
                </a:lnTo>
                <a:lnTo>
                  <a:pt x="17" y="22"/>
                </a:lnTo>
                <a:lnTo>
                  <a:pt x="17" y="21"/>
                </a:lnTo>
                <a:lnTo>
                  <a:pt x="16" y="21"/>
                </a:lnTo>
                <a:lnTo>
                  <a:pt x="16" y="20"/>
                </a:lnTo>
                <a:lnTo>
                  <a:pt x="15" y="20"/>
                </a:lnTo>
                <a:lnTo>
                  <a:pt x="14" y="18"/>
                </a:lnTo>
                <a:lnTo>
                  <a:pt x="13" y="17"/>
                </a:lnTo>
                <a:lnTo>
                  <a:pt x="12" y="16"/>
                </a:lnTo>
                <a:lnTo>
                  <a:pt x="10" y="15"/>
                </a:lnTo>
                <a:lnTo>
                  <a:pt x="9" y="15"/>
                </a:lnTo>
                <a:lnTo>
                  <a:pt x="8" y="14"/>
                </a:lnTo>
                <a:lnTo>
                  <a:pt x="7" y="14"/>
                </a:lnTo>
                <a:lnTo>
                  <a:pt x="6" y="14"/>
                </a:lnTo>
                <a:lnTo>
                  <a:pt x="5" y="13"/>
                </a:lnTo>
                <a:lnTo>
                  <a:pt x="3" y="13"/>
                </a:lnTo>
                <a:lnTo>
                  <a:pt x="2" y="13"/>
                </a:lnTo>
                <a:lnTo>
                  <a:pt x="2" y="11"/>
                </a:lnTo>
                <a:lnTo>
                  <a:pt x="1" y="11"/>
                </a:lnTo>
                <a:lnTo>
                  <a:pt x="0" y="10"/>
                </a:lnTo>
                <a:lnTo>
                  <a:pt x="1" y="10"/>
                </a:lnTo>
                <a:lnTo>
                  <a:pt x="1" y="9"/>
                </a:lnTo>
                <a:lnTo>
                  <a:pt x="2" y="9"/>
                </a:lnTo>
                <a:lnTo>
                  <a:pt x="3" y="9"/>
                </a:lnTo>
                <a:lnTo>
                  <a:pt x="7" y="9"/>
                </a:lnTo>
                <a:lnTo>
                  <a:pt x="8" y="9"/>
                </a:lnTo>
                <a:lnTo>
                  <a:pt x="8" y="10"/>
                </a:lnTo>
                <a:lnTo>
                  <a:pt x="9" y="10"/>
                </a:lnTo>
                <a:lnTo>
                  <a:pt x="10" y="10"/>
                </a:lnTo>
                <a:lnTo>
                  <a:pt x="10" y="9"/>
                </a:lnTo>
                <a:lnTo>
                  <a:pt x="13" y="9"/>
                </a:lnTo>
                <a:lnTo>
                  <a:pt x="12" y="9"/>
                </a:lnTo>
                <a:lnTo>
                  <a:pt x="13" y="8"/>
                </a:lnTo>
                <a:lnTo>
                  <a:pt x="13" y="9"/>
                </a:lnTo>
                <a:lnTo>
                  <a:pt x="14" y="9"/>
                </a:lnTo>
                <a:lnTo>
                  <a:pt x="14" y="8"/>
                </a:lnTo>
                <a:lnTo>
                  <a:pt x="15" y="8"/>
                </a:lnTo>
                <a:lnTo>
                  <a:pt x="16" y="9"/>
                </a:lnTo>
                <a:lnTo>
                  <a:pt x="17" y="9"/>
                </a:lnTo>
                <a:lnTo>
                  <a:pt x="19" y="9"/>
                </a:lnTo>
                <a:lnTo>
                  <a:pt x="19" y="8"/>
                </a:lnTo>
                <a:lnTo>
                  <a:pt x="20" y="8"/>
                </a:lnTo>
                <a:lnTo>
                  <a:pt x="20" y="7"/>
                </a:lnTo>
                <a:lnTo>
                  <a:pt x="21" y="7"/>
                </a:lnTo>
                <a:lnTo>
                  <a:pt x="21" y="8"/>
                </a:lnTo>
                <a:lnTo>
                  <a:pt x="21" y="9"/>
                </a:lnTo>
                <a:lnTo>
                  <a:pt x="22" y="10"/>
                </a:lnTo>
                <a:lnTo>
                  <a:pt x="23" y="9"/>
                </a:lnTo>
                <a:lnTo>
                  <a:pt x="23" y="10"/>
                </a:lnTo>
                <a:lnTo>
                  <a:pt x="24" y="11"/>
                </a:lnTo>
                <a:lnTo>
                  <a:pt x="24" y="13"/>
                </a:lnTo>
                <a:lnTo>
                  <a:pt x="26" y="13"/>
                </a:lnTo>
                <a:lnTo>
                  <a:pt x="26" y="14"/>
                </a:lnTo>
                <a:lnTo>
                  <a:pt x="28" y="14"/>
                </a:lnTo>
                <a:lnTo>
                  <a:pt x="29" y="15"/>
                </a:lnTo>
                <a:lnTo>
                  <a:pt x="33" y="18"/>
                </a:lnTo>
                <a:lnTo>
                  <a:pt x="34" y="18"/>
                </a:lnTo>
                <a:lnTo>
                  <a:pt x="35" y="18"/>
                </a:lnTo>
                <a:lnTo>
                  <a:pt x="36" y="17"/>
                </a:lnTo>
                <a:lnTo>
                  <a:pt x="37" y="17"/>
                </a:lnTo>
                <a:lnTo>
                  <a:pt x="38" y="17"/>
                </a:lnTo>
                <a:lnTo>
                  <a:pt x="39" y="17"/>
                </a:lnTo>
                <a:lnTo>
                  <a:pt x="41" y="17"/>
                </a:lnTo>
                <a:lnTo>
                  <a:pt x="42" y="17"/>
                </a:lnTo>
                <a:lnTo>
                  <a:pt x="43" y="16"/>
                </a:lnTo>
                <a:lnTo>
                  <a:pt x="44" y="16"/>
                </a:lnTo>
                <a:lnTo>
                  <a:pt x="45" y="16"/>
                </a:lnTo>
                <a:lnTo>
                  <a:pt x="48" y="16"/>
                </a:lnTo>
                <a:lnTo>
                  <a:pt x="50" y="15"/>
                </a:lnTo>
                <a:lnTo>
                  <a:pt x="51" y="15"/>
                </a:lnTo>
                <a:lnTo>
                  <a:pt x="52" y="16"/>
                </a:lnTo>
                <a:lnTo>
                  <a:pt x="53" y="15"/>
                </a:lnTo>
                <a:lnTo>
                  <a:pt x="55" y="15"/>
                </a:lnTo>
                <a:lnTo>
                  <a:pt x="56" y="16"/>
                </a:lnTo>
                <a:lnTo>
                  <a:pt x="57" y="16"/>
                </a:lnTo>
                <a:lnTo>
                  <a:pt x="58" y="16"/>
                </a:lnTo>
                <a:lnTo>
                  <a:pt x="59" y="17"/>
                </a:lnTo>
                <a:lnTo>
                  <a:pt x="60" y="17"/>
                </a:lnTo>
                <a:lnTo>
                  <a:pt x="62" y="16"/>
                </a:lnTo>
                <a:lnTo>
                  <a:pt x="63" y="16"/>
                </a:lnTo>
                <a:lnTo>
                  <a:pt x="64" y="16"/>
                </a:lnTo>
                <a:lnTo>
                  <a:pt x="65" y="16"/>
                </a:lnTo>
                <a:lnTo>
                  <a:pt x="66" y="15"/>
                </a:lnTo>
                <a:lnTo>
                  <a:pt x="67" y="15"/>
                </a:lnTo>
                <a:lnTo>
                  <a:pt x="67" y="14"/>
                </a:lnTo>
                <a:lnTo>
                  <a:pt x="67" y="13"/>
                </a:lnTo>
                <a:lnTo>
                  <a:pt x="67" y="11"/>
                </a:lnTo>
                <a:lnTo>
                  <a:pt x="69" y="13"/>
                </a:lnTo>
                <a:lnTo>
                  <a:pt x="70" y="13"/>
                </a:lnTo>
                <a:lnTo>
                  <a:pt x="71" y="13"/>
                </a:lnTo>
                <a:lnTo>
                  <a:pt x="72" y="13"/>
                </a:lnTo>
                <a:lnTo>
                  <a:pt x="72" y="11"/>
                </a:lnTo>
                <a:lnTo>
                  <a:pt x="72" y="10"/>
                </a:lnTo>
                <a:lnTo>
                  <a:pt x="72" y="9"/>
                </a:lnTo>
                <a:lnTo>
                  <a:pt x="72" y="8"/>
                </a:lnTo>
                <a:lnTo>
                  <a:pt x="72" y="7"/>
                </a:lnTo>
                <a:lnTo>
                  <a:pt x="73" y="7"/>
                </a:lnTo>
                <a:lnTo>
                  <a:pt x="72" y="7"/>
                </a:lnTo>
                <a:lnTo>
                  <a:pt x="72" y="6"/>
                </a:lnTo>
                <a:lnTo>
                  <a:pt x="72" y="4"/>
                </a:lnTo>
                <a:lnTo>
                  <a:pt x="73" y="4"/>
                </a:lnTo>
                <a:lnTo>
                  <a:pt x="72" y="3"/>
                </a:lnTo>
                <a:lnTo>
                  <a:pt x="73" y="3"/>
                </a:lnTo>
                <a:lnTo>
                  <a:pt x="73" y="2"/>
                </a:lnTo>
                <a:lnTo>
                  <a:pt x="74" y="3"/>
                </a:lnTo>
                <a:lnTo>
                  <a:pt x="74" y="2"/>
                </a:lnTo>
                <a:lnTo>
                  <a:pt x="75" y="2"/>
                </a:lnTo>
                <a:lnTo>
                  <a:pt x="77" y="1"/>
                </a:lnTo>
                <a:lnTo>
                  <a:pt x="78" y="1"/>
                </a:lnTo>
                <a:lnTo>
                  <a:pt x="78" y="0"/>
                </a:lnTo>
                <a:lnTo>
                  <a:pt x="78" y="1"/>
                </a:lnTo>
                <a:lnTo>
                  <a:pt x="79" y="1"/>
                </a:lnTo>
                <a:lnTo>
                  <a:pt x="80" y="1"/>
                </a:lnTo>
                <a:lnTo>
                  <a:pt x="80" y="0"/>
                </a:lnTo>
                <a:lnTo>
                  <a:pt x="81" y="1"/>
                </a:lnTo>
                <a:lnTo>
                  <a:pt x="82" y="1"/>
                </a:lnTo>
                <a:lnTo>
                  <a:pt x="82" y="2"/>
                </a:lnTo>
                <a:lnTo>
                  <a:pt x="84" y="1"/>
                </a:lnTo>
                <a:lnTo>
                  <a:pt x="84" y="2"/>
                </a:lnTo>
                <a:lnTo>
                  <a:pt x="84" y="1"/>
                </a:lnTo>
                <a:lnTo>
                  <a:pt x="84" y="0"/>
                </a:lnTo>
                <a:lnTo>
                  <a:pt x="85" y="0"/>
                </a:lnTo>
                <a:lnTo>
                  <a:pt x="85" y="1"/>
                </a:lnTo>
                <a:lnTo>
                  <a:pt x="87" y="0"/>
                </a:lnTo>
                <a:lnTo>
                  <a:pt x="88" y="0"/>
                </a:lnTo>
                <a:lnTo>
                  <a:pt x="88" y="1"/>
                </a:lnTo>
                <a:lnTo>
                  <a:pt x="89" y="1"/>
                </a:lnTo>
                <a:lnTo>
                  <a:pt x="89" y="2"/>
                </a:lnTo>
                <a:lnTo>
                  <a:pt x="89" y="3"/>
                </a:lnTo>
                <a:lnTo>
                  <a:pt x="89" y="4"/>
                </a:lnTo>
                <a:lnTo>
                  <a:pt x="89" y="6"/>
                </a:lnTo>
                <a:lnTo>
                  <a:pt x="89" y="7"/>
                </a:lnTo>
                <a:lnTo>
                  <a:pt x="89" y="8"/>
                </a:lnTo>
                <a:lnTo>
                  <a:pt x="89" y="9"/>
                </a:lnTo>
                <a:lnTo>
                  <a:pt x="88" y="9"/>
                </a:lnTo>
                <a:lnTo>
                  <a:pt x="87" y="9"/>
                </a:lnTo>
                <a:lnTo>
                  <a:pt x="86" y="10"/>
                </a:lnTo>
                <a:lnTo>
                  <a:pt x="87" y="10"/>
                </a:lnTo>
                <a:lnTo>
                  <a:pt x="86" y="10"/>
                </a:lnTo>
                <a:lnTo>
                  <a:pt x="86" y="11"/>
                </a:lnTo>
                <a:lnTo>
                  <a:pt x="85" y="11"/>
                </a:lnTo>
                <a:lnTo>
                  <a:pt x="85" y="13"/>
                </a:lnTo>
                <a:lnTo>
                  <a:pt x="84" y="14"/>
                </a:lnTo>
                <a:lnTo>
                  <a:pt x="82" y="13"/>
                </a:lnTo>
                <a:lnTo>
                  <a:pt x="82" y="14"/>
                </a:lnTo>
                <a:lnTo>
                  <a:pt x="81" y="14"/>
                </a:lnTo>
                <a:lnTo>
                  <a:pt x="80" y="14"/>
                </a:lnTo>
                <a:lnTo>
                  <a:pt x="80" y="15"/>
                </a:lnTo>
                <a:lnTo>
                  <a:pt x="79" y="15"/>
                </a:lnTo>
                <a:lnTo>
                  <a:pt x="80" y="16"/>
                </a:lnTo>
                <a:lnTo>
                  <a:pt x="80" y="17"/>
                </a:lnTo>
                <a:lnTo>
                  <a:pt x="81" y="18"/>
                </a:lnTo>
                <a:lnTo>
                  <a:pt x="82" y="18"/>
                </a:lnTo>
                <a:lnTo>
                  <a:pt x="82" y="20"/>
                </a:lnTo>
                <a:lnTo>
                  <a:pt x="82" y="21"/>
                </a:lnTo>
                <a:lnTo>
                  <a:pt x="81" y="21"/>
                </a:lnTo>
                <a:lnTo>
                  <a:pt x="80" y="22"/>
                </a:lnTo>
                <a:lnTo>
                  <a:pt x="79" y="24"/>
                </a:lnTo>
                <a:lnTo>
                  <a:pt x="79" y="25"/>
                </a:lnTo>
                <a:lnTo>
                  <a:pt x="78" y="25"/>
                </a:lnTo>
                <a:lnTo>
                  <a:pt x="78" y="24"/>
                </a:lnTo>
                <a:lnTo>
                  <a:pt x="77" y="25"/>
                </a:lnTo>
                <a:lnTo>
                  <a:pt x="75" y="25"/>
                </a:lnTo>
                <a:lnTo>
                  <a:pt x="75" y="27"/>
                </a:lnTo>
                <a:lnTo>
                  <a:pt x="75" y="28"/>
                </a:lnTo>
                <a:lnTo>
                  <a:pt x="74" y="29"/>
                </a:lnTo>
                <a:lnTo>
                  <a:pt x="75" y="30"/>
                </a:lnTo>
                <a:lnTo>
                  <a:pt x="75" y="31"/>
                </a:lnTo>
                <a:lnTo>
                  <a:pt x="74" y="32"/>
                </a:lnTo>
                <a:lnTo>
                  <a:pt x="74" y="33"/>
                </a:lnTo>
                <a:lnTo>
                  <a:pt x="74" y="35"/>
                </a:lnTo>
                <a:lnTo>
                  <a:pt x="74" y="36"/>
                </a:lnTo>
                <a:lnTo>
                  <a:pt x="74" y="37"/>
                </a:lnTo>
                <a:lnTo>
                  <a:pt x="74" y="38"/>
                </a:lnTo>
                <a:lnTo>
                  <a:pt x="74" y="39"/>
                </a:lnTo>
                <a:lnTo>
                  <a:pt x="73" y="40"/>
                </a:lnTo>
                <a:lnTo>
                  <a:pt x="73" y="42"/>
                </a:lnTo>
                <a:lnTo>
                  <a:pt x="74" y="43"/>
                </a:lnTo>
                <a:lnTo>
                  <a:pt x="75" y="43"/>
                </a:lnTo>
                <a:lnTo>
                  <a:pt x="75" y="44"/>
                </a:lnTo>
                <a:lnTo>
                  <a:pt x="77" y="45"/>
                </a:lnTo>
                <a:lnTo>
                  <a:pt x="78" y="46"/>
                </a:lnTo>
                <a:lnTo>
                  <a:pt x="78" y="47"/>
                </a:lnTo>
                <a:lnTo>
                  <a:pt x="77" y="49"/>
                </a:lnTo>
                <a:lnTo>
                  <a:pt x="77" y="50"/>
                </a:lnTo>
                <a:lnTo>
                  <a:pt x="75" y="51"/>
                </a:lnTo>
                <a:lnTo>
                  <a:pt x="74" y="52"/>
                </a:lnTo>
                <a:lnTo>
                  <a:pt x="74" y="53"/>
                </a:lnTo>
                <a:lnTo>
                  <a:pt x="73" y="53"/>
                </a:lnTo>
                <a:lnTo>
                  <a:pt x="73" y="54"/>
                </a:lnTo>
                <a:lnTo>
                  <a:pt x="74" y="54"/>
                </a:lnTo>
                <a:lnTo>
                  <a:pt x="74" y="56"/>
                </a:lnTo>
                <a:lnTo>
                  <a:pt x="74" y="57"/>
                </a:lnTo>
                <a:lnTo>
                  <a:pt x="73" y="59"/>
                </a:lnTo>
                <a:lnTo>
                  <a:pt x="73" y="60"/>
                </a:lnTo>
                <a:lnTo>
                  <a:pt x="73" y="61"/>
                </a:lnTo>
                <a:lnTo>
                  <a:pt x="74" y="61"/>
                </a:lnTo>
                <a:lnTo>
                  <a:pt x="74" y="63"/>
                </a:lnTo>
                <a:lnTo>
                  <a:pt x="77" y="63"/>
                </a:lnTo>
                <a:lnTo>
                  <a:pt x="79" y="63"/>
                </a:lnTo>
                <a:lnTo>
                  <a:pt x="80" y="64"/>
                </a:lnTo>
                <a:lnTo>
                  <a:pt x="81" y="64"/>
                </a:lnTo>
                <a:lnTo>
                  <a:pt x="84" y="65"/>
                </a:lnTo>
                <a:lnTo>
                  <a:pt x="85" y="66"/>
                </a:lnTo>
                <a:lnTo>
                  <a:pt x="85" y="67"/>
                </a:lnTo>
                <a:lnTo>
                  <a:pt x="84" y="67"/>
                </a:lnTo>
                <a:lnTo>
                  <a:pt x="82" y="67"/>
                </a:lnTo>
                <a:lnTo>
                  <a:pt x="80" y="67"/>
                </a:lnTo>
                <a:lnTo>
                  <a:pt x="80" y="66"/>
                </a:lnTo>
                <a:lnTo>
                  <a:pt x="79" y="66"/>
                </a:lnTo>
                <a:lnTo>
                  <a:pt x="78" y="67"/>
                </a:lnTo>
                <a:lnTo>
                  <a:pt x="77" y="67"/>
                </a:lnTo>
                <a:lnTo>
                  <a:pt x="77" y="68"/>
                </a:lnTo>
                <a:lnTo>
                  <a:pt x="78" y="68"/>
                </a:lnTo>
                <a:lnTo>
                  <a:pt x="78" y="69"/>
                </a:lnTo>
                <a:lnTo>
                  <a:pt x="78" y="71"/>
                </a:lnTo>
                <a:lnTo>
                  <a:pt x="77" y="71"/>
                </a:lnTo>
                <a:lnTo>
                  <a:pt x="77" y="72"/>
                </a:lnTo>
                <a:lnTo>
                  <a:pt x="75" y="72"/>
                </a:lnTo>
                <a:lnTo>
                  <a:pt x="75" y="71"/>
                </a:lnTo>
                <a:lnTo>
                  <a:pt x="74" y="71"/>
                </a:lnTo>
                <a:lnTo>
                  <a:pt x="73" y="71"/>
                </a:lnTo>
                <a:lnTo>
                  <a:pt x="72" y="72"/>
                </a:lnTo>
                <a:lnTo>
                  <a:pt x="71" y="71"/>
                </a:lnTo>
                <a:lnTo>
                  <a:pt x="70" y="72"/>
                </a:lnTo>
                <a:lnTo>
                  <a:pt x="70" y="71"/>
                </a:lnTo>
                <a:lnTo>
                  <a:pt x="69" y="71"/>
                </a:lnTo>
                <a:lnTo>
                  <a:pt x="67" y="71"/>
                </a:lnTo>
                <a:lnTo>
                  <a:pt x="67" y="72"/>
                </a:lnTo>
                <a:lnTo>
                  <a:pt x="66" y="72"/>
                </a:lnTo>
                <a:lnTo>
                  <a:pt x="66" y="73"/>
                </a:lnTo>
                <a:lnTo>
                  <a:pt x="67" y="74"/>
                </a:lnTo>
                <a:lnTo>
                  <a:pt x="66" y="74"/>
                </a:lnTo>
                <a:lnTo>
                  <a:pt x="65" y="74"/>
                </a:lnTo>
                <a:lnTo>
                  <a:pt x="65" y="75"/>
                </a:lnTo>
                <a:lnTo>
                  <a:pt x="65" y="76"/>
                </a:lnTo>
                <a:lnTo>
                  <a:pt x="64" y="76"/>
                </a:lnTo>
                <a:lnTo>
                  <a:pt x="64" y="78"/>
                </a:lnTo>
                <a:lnTo>
                  <a:pt x="64" y="79"/>
                </a:lnTo>
                <a:lnTo>
                  <a:pt x="63" y="79"/>
                </a:lnTo>
                <a:lnTo>
                  <a:pt x="64" y="80"/>
                </a:lnTo>
                <a:lnTo>
                  <a:pt x="63" y="80"/>
                </a:lnTo>
                <a:lnTo>
                  <a:pt x="63" y="81"/>
                </a:lnTo>
                <a:lnTo>
                  <a:pt x="63" y="82"/>
                </a:lnTo>
                <a:lnTo>
                  <a:pt x="63" y="83"/>
                </a:lnTo>
                <a:lnTo>
                  <a:pt x="63" y="85"/>
                </a:lnTo>
                <a:lnTo>
                  <a:pt x="62" y="86"/>
                </a:lnTo>
                <a:lnTo>
                  <a:pt x="62" y="87"/>
                </a:lnTo>
                <a:lnTo>
                  <a:pt x="60" y="87"/>
                </a:lnTo>
                <a:lnTo>
                  <a:pt x="59" y="88"/>
                </a:lnTo>
                <a:lnTo>
                  <a:pt x="60" y="88"/>
                </a:lnTo>
                <a:lnTo>
                  <a:pt x="59" y="88"/>
                </a:lnTo>
                <a:lnTo>
                  <a:pt x="58" y="88"/>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5"/>
          <p:cNvSpPr>
            <a:spLocks/>
          </p:cNvSpPr>
          <p:nvPr/>
        </p:nvSpPr>
        <p:spPr bwMode="auto">
          <a:xfrm>
            <a:off x="3352800" y="2876550"/>
            <a:ext cx="944563" cy="1181100"/>
          </a:xfrm>
          <a:custGeom>
            <a:avLst/>
            <a:gdLst>
              <a:gd name="T0" fmla="*/ 576 w 595"/>
              <a:gd name="T1" fmla="*/ 469 h 744"/>
              <a:gd name="T2" fmla="*/ 593 w 595"/>
              <a:gd name="T3" fmla="*/ 447 h 744"/>
              <a:gd name="T4" fmla="*/ 591 w 595"/>
              <a:gd name="T5" fmla="*/ 485 h 744"/>
              <a:gd name="T6" fmla="*/ 553 w 595"/>
              <a:gd name="T7" fmla="*/ 503 h 744"/>
              <a:gd name="T8" fmla="*/ 540 w 595"/>
              <a:gd name="T9" fmla="*/ 529 h 744"/>
              <a:gd name="T10" fmla="*/ 519 w 595"/>
              <a:gd name="T11" fmla="*/ 548 h 744"/>
              <a:gd name="T12" fmla="*/ 514 w 595"/>
              <a:gd name="T13" fmla="*/ 586 h 744"/>
              <a:gd name="T14" fmla="*/ 514 w 595"/>
              <a:gd name="T15" fmla="*/ 629 h 744"/>
              <a:gd name="T16" fmla="*/ 513 w 595"/>
              <a:gd name="T17" fmla="*/ 662 h 744"/>
              <a:gd name="T18" fmla="*/ 493 w 595"/>
              <a:gd name="T19" fmla="*/ 699 h 744"/>
              <a:gd name="T20" fmla="*/ 469 w 595"/>
              <a:gd name="T21" fmla="*/ 730 h 744"/>
              <a:gd name="T22" fmla="*/ 435 w 595"/>
              <a:gd name="T23" fmla="*/ 742 h 744"/>
              <a:gd name="T24" fmla="*/ 392 w 595"/>
              <a:gd name="T25" fmla="*/ 734 h 744"/>
              <a:gd name="T26" fmla="*/ 357 w 595"/>
              <a:gd name="T27" fmla="*/ 716 h 744"/>
              <a:gd name="T28" fmla="*/ 313 w 595"/>
              <a:gd name="T29" fmla="*/ 702 h 744"/>
              <a:gd name="T30" fmla="*/ 278 w 595"/>
              <a:gd name="T31" fmla="*/ 691 h 744"/>
              <a:gd name="T32" fmla="*/ 261 w 595"/>
              <a:gd name="T33" fmla="*/ 670 h 744"/>
              <a:gd name="T34" fmla="*/ 226 w 595"/>
              <a:gd name="T35" fmla="*/ 636 h 744"/>
              <a:gd name="T36" fmla="*/ 225 w 595"/>
              <a:gd name="T37" fmla="*/ 610 h 744"/>
              <a:gd name="T38" fmla="*/ 196 w 595"/>
              <a:gd name="T39" fmla="*/ 595 h 744"/>
              <a:gd name="T40" fmla="*/ 166 w 595"/>
              <a:gd name="T41" fmla="*/ 577 h 744"/>
              <a:gd name="T42" fmla="*/ 133 w 595"/>
              <a:gd name="T43" fmla="*/ 558 h 744"/>
              <a:gd name="T44" fmla="*/ 124 w 595"/>
              <a:gd name="T45" fmla="*/ 519 h 744"/>
              <a:gd name="T46" fmla="*/ 103 w 595"/>
              <a:gd name="T47" fmla="*/ 494 h 744"/>
              <a:gd name="T48" fmla="*/ 96 w 595"/>
              <a:gd name="T49" fmla="*/ 474 h 744"/>
              <a:gd name="T50" fmla="*/ 96 w 595"/>
              <a:gd name="T51" fmla="*/ 466 h 744"/>
              <a:gd name="T52" fmla="*/ 69 w 595"/>
              <a:gd name="T53" fmla="*/ 461 h 744"/>
              <a:gd name="T54" fmla="*/ 48 w 595"/>
              <a:gd name="T55" fmla="*/ 419 h 744"/>
              <a:gd name="T56" fmla="*/ 26 w 595"/>
              <a:gd name="T57" fmla="*/ 361 h 744"/>
              <a:gd name="T58" fmla="*/ 11 w 595"/>
              <a:gd name="T59" fmla="*/ 329 h 744"/>
              <a:gd name="T60" fmla="*/ 4 w 595"/>
              <a:gd name="T61" fmla="*/ 286 h 744"/>
              <a:gd name="T62" fmla="*/ 15 w 595"/>
              <a:gd name="T63" fmla="*/ 253 h 744"/>
              <a:gd name="T64" fmla="*/ 31 w 595"/>
              <a:gd name="T65" fmla="*/ 224 h 744"/>
              <a:gd name="T66" fmla="*/ 44 w 595"/>
              <a:gd name="T67" fmla="*/ 198 h 744"/>
              <a:gd name="T68" fmla="*/ 54 w 595"/>
              <a:gd name="T69" fmla="*/ 173 h 744"/>
              <a:gd name="T70" fmla="*/ 62 w 595"/>
              <a:gd name="T71" fmla="*/ 148 h 744"/>
              <a:gd name="T72" fmla="*/ 55 w 595"/>
              <a:gd name="T73" fmla="*/ 109 h 744"/>
              <a:gd name="T74" fmla="*/ 57 w 595"/>
              <a:gd name="T75" fmla="*/ 71 h 744"/>
              <a:gd name="T76" fmla="*/ 86 w 595"/>
              <a:gd name="T77" fmla="*/ 50 h 744"/>
              <a:gd name="T78" fmla="*/ 106 w 595"/>
              <a:gd name="T79" fmla="*/ 33 h 744"/>
              <a:gd name="T80" fmla="*/ 141 w 595"/>
              <a:gd name="T81" fmla="*/ 22 h 744"/>
              <a:gd name="T82" fmla="*/ 177 w 595"/>
              <a:gd name="T83" fmla="*/ 7 h 744"/>
              <a:gd name="T84" fmla="*/ 206 w 595"/>
              <a:gd name="T85" fmla="*/ 6 h 744"/>
              <a:gd name="T86" fmla="*/ 234 w 595"/>
              <a:gd name="T87" fmla="*/ 4 h 744"/>
              <a:gd name="T88" fmla="*/ 257 w 595"/>
              <a:gd name="T89" fmla="*/ 11 h 744"/>
              <a:gd name="T90" fmla="*/ 290 w 595"/>
              <a:gd name="T91" fmla="*/ 14 h 744"/>
              <a:gd name="T92" fmla="*/ 290 w 595"/>
              <a:gd name="T93" fmla="*/ 54 h 744"/>
              <a:gd name="T94" fmla="*/ 264 w 595"/>
              <a:gd name="T95" fmla="*/ 69 h 744"/>
              <a:gd name="T96" fmla="*/ 263 w 595"/>
              <a:gd name="T97" fmla="*/ 109 h 744"/>
              <a:gd name="T98" fmla="*/ 259 w 595"/>
              <a:gd name="T99" fmla="*/ 156 h 744"/>
              <a:gd name="T100" fmla="*/ 267 w 595"/>
              <a:gd name="T101" fmla="*/ 186 h 744"/>
              <a:gd name="T102" fmla="*/ 270 w 595"/>
              <a:gd name="T103" fmla="*/ 216 h 744"/>
              <a:gd name="T104" fmla="*/ 274 w 595"/>
              <a:gd name="T105" fmla="*/ 250 h 744"/>
              <a:gd name="T106" fmla="*/ 291 w 595"/>
              <a:gd name="T107" fmla="*/ 288 h 744"/>
              <a:gd name="T108" fmla="*/ 312 w 595"/>
              <a:gd name="T109" fmla="*/ 324 h 744"/>
              <a:gd name="T110" fmla="*/ 342 w 595"/>
              <a:gd name="T111" fmla="*/ 344 h 744"/>
              <a:gd name="T112" fmla="*/ 375 w 595"/>
              <a:gd name="T113" fmla="*/ 345 h 744"/>
              <a:gd name="T114" fmla="*/ 402 w 595"/>
              <a:gd name="T115" fmla="*/ 352 h 744"/>
              <a:gd name="T116" fmla="*/ 442 w 595"/>
              <a:gd name="T117" fmla="*/ 360 h 744"/>
              <a:gd name="T118" fmla="*/ 456 w 595"/>
              <a:gd name="T119" fmla="*/ 375 h 744"/>
              <a:gd name="T120" fmla="*/ 485 w 595"/>
              <a:gd name="T121" fmla="*/ 395 h 744"/>
              <a:gd name="T122" fmla="*/ 500 w 595"/>
              <a:gd name="T123" fmla="*/ 431 h 744"/>
              <a:gd name="T124" fmla="*/ 555 w 595"/>
              <a:gd name="T125" fmla="*/ 431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95" h="744">
                <a:moveTo>
                  <a:pt x="571" y="447"/>
                </a:moveTo>
                <a:lnTo>
                  <a:pt x="570" y="447"/>
                </a:lnTo>
                <a:lnTo>
                  <a:pt x="571" y="449"/>
                </a:lnTo>
                <a:lnTo>
                  <a:pt x="570" y="450"/>
                </a:lnTo>
                <a:lnTo>
                  <a:pt x="569" y="451"/>
                </a:lnTo>
                <a:lnTo>
                  <a:pt x="569" y="452"/>
                </a:lnTo>
                <a:lnTo>
                  <a:pt x="566" y="454"/>
                </a:lnTo>
                <a:lnTo>
                  <a:pt x="566" y="455"/>
                </a:lnTo>
                <a:lnTo>
                  <a:pt x="566" y="457"/>
                </a:lnTo>
                <a:lnTo>
                  <a:pt x="565" y="458"/>
                </a:lnTo>
                <a:lnTo>
                  <a:pt x="565" y="459"/>
                </a:lnTo>
                <a:lnTo>
                  <a:pt x="564" y="460"/>
                </a:lnTo>
                <a:lnTo>
                  <a:pt x="564" y="462"/>
                </a:lnTo>
                <a:lnTo>
                  <a:pt x="563" y="464"/>
                </a:lnTo>
                <a:lnTo>
                  <a:pt x="562" y="465"/>
                </a:lnTo>
                <a:lnTo>
                  <a:pt x="562" y="466"/>
                </a:lnTo>
                <a:lnTo>
                  <a:pt x="562" y="468"/>
                </a:lnTo>
                <a:lnTo>
                  <a:pt x="563" y="468"/>
                </a:lnTo>
                <a:lnTo>
                  <a:pt x="564" y="469"/>
                </a:lnTo>
                <a:lnTo>
                  <a:pt x="565" y="471"/>
                </a:lnTo>
                <a:lnTo>
                  <a:pt x="568" y="471"/>
                </a:lnTo>
                <a:lnTo>
                  <a:pt x="568" y="472"/>
                </a:lnTo>
                <a:lnTo>
                  <a:pt x="570" y="472"/>
                </a:lnTo>
                <a:lnTo>
                  <a:pt x="572" y="472"/>
                </a:lnTo>
                <a:lnTo>
                  <a:pt x="573" y="472"/>
                </a:lnTo>
                <a:lnTo>
                  <a:pt x="575" y="472"/>
                </a:lnTo>
                <a:lnTo>
                  <a:pt x="576" y="469"/>
                </a:lnTo>
                <a:lnTo>
                  <a:pt x="577" y="469"/>
                </a:lnTo>
                <a:lnTo>
                  <a:pt x="579" y="467"/>
                </a:lnTo>
                <a:lnTo>
                  <a:pt x="580" y="466"/>
                </a:lnTo>
                <a:lnTo>
                  <a:pt x="580" y="465"/>
                </a:lnTo>
                <a:lnTo>
                  <a:pt x="582" y="462"/>
                </a:lnTo>
                <a:lnTo>
                  <a:pt x="582" y="461"/>
                </a:lnTo>
                <a:lnTo>
                  <a:pt x="580" y="460"/>
                </a:lnTo>
                <a:lnTo>
                  <a:pt x="579" y="460"/>
                </a:lnTo>
                <a:lnTo>
                  <a:pt x="578" y="459"/>
                </a:lnTo>
                <a:lnTo>
                  <a:pt x="578" y="458"/>
                </a:lnTo>
                <a:lnTo>
                  <a:pt x="578" y="455"/>
                </a:lnTo>
                <a:lnTo>
                  <a:pt x="579" y="455"/>
                </a:lnTo>
                <a:lnTo>
                  <a:pt x="579" y="454"/>
                </a:lnTo>
                <a:lnTo>
                  <a:pt x="580" y="453"/>
                </a:lnTo>
                <a:lnTo>
                  <a:pt x="584" y="451"/>
                </a:lnTo>
                <a:lnTo>
                  <a:pt x="585" y="450"/>
                </a:lnTo>
                <a:lnTo>
                  <a:pt x="585" y="449"/>
                </a:lnTo>
                <a:lnTo>
                  <a:pt x="585" y="447"/>
                </a:lnTo>
                <a:lnTo>
                  <a:pt x="585" y="446"/>
                </a:lnTo>
                <a:lnTo>
                  <a:pt x="586" y="446"/>
                </a:lnTo>
                <a:lnTo>
                  <a:pt x="589" y="447"/>
                </a:lnTo>
                <a:lnTo>
                  <a:pt x="590" y="447"/>
                </a:lnTo>
                <a:lnTo>
                  <a:pt x="591" y="447"/>
                </a:lnTo>
                <a:lnTo>
                  <a:pt x="592" y="447"/>
                </a:lnTo>
                <a:lnTo>
                  <a:pt x="592" y="446"/>
                </a:lnTo>
                <a:lnTo>
                  <a:pt x="592" y="447"/>
                </a:lnTo>
                <a:lnTo>
                  <a:pt x="593" y="447"/>
                </a:lnTo>
                <a:lnTo>
                  <a:pt x="593" y="449"/>
                </a:lnTo>
                <a:lnTo>
                  <a:pt x="594" y="450"/>
                </a:lnTo>
                <a:lnTo>
                  <a:pt x="594" y="452"/>
                </a:lnTo>
                <a:lnTo>
                  <a:pt x="595" y="454"/>
                </a:lnTo>
                <a:lnTo>
                  <a:pt x="595" y="455"/>
                </a:lnTo>
                <a:lnTo>
                  <a:pt x="594" y="457"/>
                </a:lnTo>
                <a:lnTo>
                  <a:pt x="594" y="458"/>
                </a:lnTo>
                <a:lnTo>
                  <a:pt x="593" y="461"/>
                </a:lnTo>
                <a:lnTo>
                  <a:pt x="592" y="462"/>
                </a:lnTo>
                <a:lnTo>
                  <a:pt x="592" y="464"/>
                </a:lnTo>
                <a:lnTo>
                  <a:pt x="592" y="465"/>
                </a:lnTo>
                <a:lnTo>
                  <a:pt x="592" y="466"/>
                </a:lnTo>
                <a:lnTo>
                  <a:pt x="592" y="467"/>
                </a:lnTo>
                <a:lnTo>
                  <a:pt x="591" y="468"/>
                </a:lnTo>
                <a:lnTo>
                  <a:pt x="590" y="469"/>
                </a:lnTo>
                <a:lnTo>
                  <a:pt x="590" y="472"/>
                </a:lnTo>
                <a:lnTo>
                  <a:pt x="589" y="472"/>
                </a:lnTo>
                <a:lnTo>
                  <a:pt x="589" y="473"/>
                </a:lnTo>
                <a:lnTo>
                  <a:pt x="589" y="476"/>
                </a:lnTo>
                <a:lnTo>
                  <a:pt x="589" y="478"/>
                </a:lnTo>
                <a:lnTo>
                  <a:pt x="590" y="479"/>
                </a:lnTo>
                <a:lnTo>
                  <a:pt x="591" y="479"/>
                </a:lnTo>
                <a:lnTo>
                  <a:pt x="591" y="481"/>
                </a:lnTo>
                <a:lnTo>
                  <a:pt x="592" y="481"/>
                </a:lnTo>
                <a:lnTo>
                  <a:pt x="591" y="482"/>
                </a:lnTo>
                <a:lnTo>
                  <a:pt x="591" y="483"/>
                </a:lnTo>
                <a:lnTo>
                  <a:pt x="591" y="485"/>
                </a:lnTo>
                <a:lnTo>
                  <a:pt x="590" y="486"/>
                </a:lnTo>
                <a:lnTo>
                  <a:pt x="590" y="487"/>
                </a:lnTo>
                <a:lnTo>
                  <a:pt x="589" y="487"/>
                </a:lnTo>
                <a:lnTo>
                  <a:pt x="589" y="488"/>
                </a:lnTo>
                <a:lnTo>
                  <a:pt x="589" y="489"/>
                </a:lnTo>
                <a:lnTo>
                  <a:pt x="587" y="489"/>
                </a:lnTo>
                <a:lnTo>
                  <a:pt x="587" y="490"/>
                </a:lnTo>
                <a:lnTo>
                  <a:pt x="586" y="490"/>
                </a:lnTo>
                <a:lnTo>
                  <a:pt x="586" y="491"/>
                </a:lnTo>
                <a:lnTo>
                  <a:pt x="585" y="491"/>
                </a:lnTo>
                <a:lnTo>
                  <a:pt x="584" y="491"/>
                </a:lnTo>
                <a:lnTo>
                  <a:pt x="584" y="495"/>
                </a:lnTo>
                <a:lnTo>
                  <a:pt x="584" y="496"/>
                </a:lnTo>
                <a:lnTo>
                  <a:pt x="583" y="496"/>
                </a:lnTo>
                <a:lnTo>
                  <a:pt x="582" y="495"/>
                </a:lnTo>
                <a:lnTo>
                  <a:pt x="579" y="495"/>
                </a:lnTo>
                <a:lnTo>
                  <a:pt x="578" y="495"/>
                </a:lnTo>
                <a:lnTo>
                  <a:pt x="572" y="496"/>
                </a:lnTo>
                <a:lnTo>
                  <a:pt x="571" y="497"/>
                </a:lnTo>
                <a:lnTo>
                  <a:pt x="566" y="498"/>
                </a:lnTo>
                <a:lnTo>
                  <a:pt x="563" y="500"/>
                </a:lnTo>
                <a:lnTo>
                  <a:pt x="562" y="501"/>
                </a:lnTo>
                <a:lnTo>
                  <a:pt x="559" y="502"/>
                </a:lnTo>
                <a:lnTo>
                  <a:pt x="558" y="502"/>
                </a:lnTo>
                <a:lnTo>
                  <a:pt x="555" y="503"/>
                </a:lnTo>
                <a:lnTo>
                  <a:pt x="554" y="503"/>
                </a:lnTo>
                <a:lnTo>
                  <a:pt x="553" y="503"/>
                </a:lnTo>
                <a:lnTo>
                  <a:pt x="551" y="504"/>
                </a:lnTo>
                <a:lnTo>
                  <a:pt x="550" y="504"/>
                </a:lnTo>
                <a:lnTo>
                  <a:pt x="549" y="504"/>
                </a:lnTo>
                <a:lnTo>
                  <a:pt x="547" y="507"/>
                </a:lnTo>
                <a:lnTo>
                  <a:pt x="546" y="508"/>
                </a:lnTo>
                <a:lnTo>
                  <a:pt x="546" y="509"/>
                </a:lnTo>
                <a:lnTo>
                  <a:pt x="546" y="510"/>
                </a:lnTo>
                <a:lnTo>
                  <a:pt x="546" y="514"/>
                </a:lnTo>
                <a:lnTo>
                  <a:pt x="546" y="515"/>
                </a:lnTo>
                <a:lnTo>
                  <a:pt x="547" y="517"/>
                </a:lnTo>
                <a:lnTo>
                  <a:pt x="549" y="518"/>
                </a:lnTo>
                <a:lnTo>
                  <a:pt x="549" y="519"/>
                </a:lnTo>
                <a:lnTo>
                  <a:pt x="548" y="521"/>
                </a:lnTo>
                <a:lnTo>
                  <a:pt x="547" y="521"/>
                </a:lnTo>
                <a:lnTo>
                  <a:pt x="546" y="519"/>
                </a:lnTo>
                <a:lnTo>
                  <a:pt x="546" y="521"/>
                </a:lnTo>
                <a:lnTo>
                  <a:pt x="546" y="522"/>
                </a:lnTo>
                <a:lnTo>
                  <a:pt x="546" y="523"/>
                </a:lnTo>
                <a:lnTo>
                  <a:pt x="544" y="523"/>
                </a:lnTo>
                <a:lnTo>
                  <a:pt x="544" y="524"/>
                </a:lnTo>
                <a:lnTo>
                  <a:pt x="544" y="525"/>
                </a:lnTo>
                <a:lnTo>
                  <a:pt x="543" y="525"/>
                </a:lnTo>
                <a:lnTo>
                  <a:pt x="543" y="526"/>
                </a:lnTo>
                <a:lnTo>
                  <a:pt x="542" y="528"/>
                </a:lnTo>
                <a:lnTo>
                  <a:pt x="542" y="529"/>
                </a:lnTo>
                <a:lnTo>
                  <a:pt x="541" y="529"/>
                </a:lnTo>
                <a:lnTo>
                  <a:pt x="540" y="529"/>
                </a:lnTo>
                <a:lnTo>
                  <a:pt x="539" y="529"/>
                </a:lnTo>
                <a:lnTo>
                  <a:pt x="539" y="531"/>
                </a:lnTo>
                <a:lnTo>
                  <a:pt x="537" y="531"/>
                </a:lnTo>
                <a:lnTo>
                  <a:pt x="536" y="532"/>
                </a:lnTo>
                <a:lnTo>
                  <a:pt x="536" y="533"/>
                </a:lnTo>
                <a:lnTo>
                  <a:pt x="535" y="533"/>
                </a:lnTo>
                <a:lnTo>
                  <a:pt x="535" y="534"/>
                </a:lnTo>
                <a:lnTo>
                  <a:pt x="534" y="534"/>
                </a:lnTo>
                <a:lnTo>
                  <a:pt x="534" y="536"/>
                </a:lnTo>
                <a:lnTo>
                  <a:pt x="533" y="537"/>
                </a:lnTo>
                <a:lnTo>
                  <a:pt x="532" y="538"/>
                </a:lnTo>
                <a:lnTo>
                  <a:pt x="530" y="538"/>
                </a:lnTo>
                <a:lnTo>
                  <a:pt x="529" y="539"/>
                </a:lnTo>
                <a:lnTo>
                  <a:pt x="528" y="539"/>
                </a:lnTo>
                <a:lnTo>
                  <a:pt x="529" y="538"/>
                </a:lnTo>
                <a:lnTo>
                  <a:pt x="528" y="538"/>
                </a:lnTo>
                <a:lnTo>
                  <a:pt x="527" y="538"/>
                </a:lnTo>
                <a:lnTo>
                  <a:pt x="526" y="538"/>
                </a:lnTo>
                <a:lnTo>
                  <a:pt x="525" y="538"/>
                </a:lnTo>
                <a:lnTo>
                  <a:pt x="523" y="539"/>
                </a:lnTo>
                <a:lnTo>
                  <a:pt x="521" y="543"/>
                </a:lnTo>
                <a:lnTo>
                  <a:pt x="521" y="544"/>
                </a:lnTo>
                <a:lnTo>
                  <a:pt x="521" y="545"/>
                </a:lnTo>
                <a:lnTo>
                  <a:pt x="521" y="546"/>
                </a:lnTo>
                <a:lnTo>
                  <a:pt x="520" y="546"/>
                </a:lnTo>
                <a:lnTo>
                  <a:pt x="519" y="547"/>
                </a:lnTo>
                <a:lnTo>
                  <a:pt x="519" y="548"/>
                </a:lnTo>
                <a:lnTo>
                  <a:pt x="519" y="550"/>
                </a:lnTo>
                <a:lnTo>
                  <a:pt x="518" y="551"/>
                </a:lnTo>
                <a:lnTo>
                  <a:pt x="518" y="552"/>
                </a:lnTo>
                <a:lnTo>
                  <a:pt x="517" y="553"/>
                </a:lnTo>
                <a:lnTo>
                  <a:pt x="517" y="554"/>
                </a:lnTo>
                <a:lnTo>
                  <a:pt x="517" y="555"/>
                </a:lnTo>
                <a:lnTo>
                  <a:pt x="517" y="557"/>
                </a:lnTo>
                <a:lnTo>
                  <a:pt x="515" y="558"/>
                </a:lnTo>
                <a:lnTo>
                  <a:pt x="514" y="559"/>
                </a:lnTo>
                <a:lnTo>
                  <a:pt x="514" y="560"/>
                </a:lnTo>
                <a:lnTo>
                  <a:pt x="514" y="562"/>
                </a:lnTo>
                <a:lnTo>
                  <a:pt x="513" y="562"/>
                </a:lnTo>
                <a:lnTo>
                  <a:pt x="512" y="565"/>
                </a:lnTo>
                <a:lnTo>
                  <a:pt x="511" y="567"/>
                </a:lnTo>
                <a:lnTo>
                  <a:pt x="511" y="568"/>
                </a:lnTo>
                <a:lnTo>
                  <a:pt x="510" y="569"/>
                </a:lnTo>
                <a:lnTo>
                  <a:pt x="510" y="570"/>
                </a:lnTo>
                <a:lnTo>
                  <a:pt x="510" y="572"/>
                </a:lnTo>
                <a:lnTo>
                  <a:pt x="511" y="573"/>
                </a:lnTo>
                <a:lnTo>
                  <a:pt x="511" y="575"/>
                </a:lnTo>
                <a:lnTo>
                  <a:pt x="511" y="576"/>
                </a:lnTo>
                <a:lnTo>
                  <a:pt x="511" y="577"/>
                </a:lnTo>
                <a:lnTo>
                  <a:pt x="513" y="580"/>
                </a:lnTo>
                <a:lnTo>
                  <a:pt x="513" y="581"/>
                </a:lnTo>
                <a:lnTo>
                  <a:pt x="514" y="582"/>
                </a:lnTo>
                <a:lnTo>
                  <a:pt x="514" y="584"/>
                </a:lnTo>
                <a:lnTo>
                  <a:pt x="514" y="586"/>
                </a:lnTo>
                <a:lnTo>
                  <a:pt x="513" y="588"/>
                </a:lnTo>
                <a:lnTo>
                  <a:pt x="512" y="591"/>
                </a:lnTo>
                <a:lnTo>
                  <a:pt x="511" y="594"/>
                </a:lnTo>
                <a:lnTo>
                  <a:pt x="511" y="595"/>
                </a:lnTo>
                <a:lnTo>
                  <a:pt x="511" y="597"/>
                </a:lnTo>
                <a:lnTo>
                  <a:pt x="511" y="598"/>
                </a:lnTo>
                <a:lnTo>
                  <a:pt x="511" y="600"/>
                </a:lnTo>
                <a:lnTo>
                  <a:pt x="512" y="603"/>
                </a:lnTo>
                <a:lnTo>
                  <a:pt x="512" y="605"/>
                </a:lnTo>
                <a:lnTo>
                  <a:pt x="513" y="606"/>
                </a:lnTo>
                <a:lnTo>
                  <a:pt x="512" y="608"/>
                </a:lnTo>
                <a:lnTo>
                  <a:pt x="512" y="610"/>
                </a:lnTo>
                <a:lnTo>
                  <a:pt x="512" y="611"/>
                </a:lnTo>
                <a:lnTo>
                  <a:pt x="513" y="612"/>
                </a:lnTo>
                <a:lnTo>
                  <a:pt x="513" y="613"/>
                </a:lnTo>
                <a:lnTo>
                  <a:pt x="513" y="616"/>
                </a:lnTo>
                <a:lnTo>
                  <a:pt x="514" y="619"/>
                </a:lnTo>
                <a:lnTo>
                  <a:pt x="515" y="619"/>
                </a:lnTo>
                <a:lnTo>
                  <a:pt x="517" y="620"/>
                </a:lnTo>
                <a:lnTo>
                  <a:pt x="517" y="622"/>
                </a:lnTo>
                <a:lnTo>
                  <a:pt x="517" y="623"/>
                </a:lnTo>
                <a:lnTo>
                  <a:pt x="517" y="624"/>
                </a:lnTo>
                <a:lnTo>
                  <a:pt x="517" y="625"/>
                </a:lnTo>
                <a:lnTo>
                  <a:pt x="517" y="626"/>
                </a:lnTo>
                <a:lnTo>
                  <a:pt x="515" y="626"/>
                </a:lnTo>
                <a:lnTo>
                  <a:pt x="514" y="627"/>
                </a:lnTo>
                <a:lnTo>
                  <a:pt x="514" y="629"/>
                </a:lnTo>
                <a:lnTo>
                  <a:pt x="514" y="631"/>
                </a:lnTo>
                <a:lnTo>
                  <a:pt x="514" y="632"/>
                </a:lnTo>
                <a:lnTo>
                  <a:pt x="513" y="633"/>
                </a:lnTo>
                <a:lnTo>
                  <a:pt x="514" y="636"/>
                </a:lnTo>
                <a:lnTo>
                  <a:pt x="514" y="637"/>
                </a:lnTo>
                <a:lnTo>
                  <a:pt x="514" y="638"/>
                </a:lnTo>
                <a:lnTo>
                  <a:pt x="514" y="639"/>
                </a:lnTo>
                <a:lnTo>
                  <a:pt x="514" y="640"/>
                </a:lnTo>
                <a:lnTo>
                  <a:pt x="514" y="641"/>
                </a:lnTo>
                <a:lnTo>
                  <a:pt x="513" y="641"/>
                </a:lnTo>
                <a:lnTo>
                  <a:pt x="514" y="643"/>
                </a:lnTo>
                <a:lnTo>
                  <a:pt x="514" y="644"/>
                </a:lnTo>
                <a:lnTo>
                  <a:pt x="514" y="645"/>
                </a:lnTo>
                <a:lnTo>
                  <a:pt x="515" y="645"/>
                </a:lnTo>
                <a:lnTo>
                  <a:pt x="515" y="646"/>
                </a:lnTo>
                <a:lnTo>
                  <a:pt x="515" y="647"/>
                </a:lnTo>
                <a:lnTo>
                  <a:pt x="514" y="647"/>
                </a:lnTo>
                <a:lnTo>
                  <a:pt x="514" y="648"/>
                </a:lnTo>
                <a:lnTo>
                  <a:pt x="514" y="649"/>
                </a:lnTo>
                <a:lnTo>
                  <a:pt x="513" y="652"/>
                </a:lnTo>
                <a:lnTo>
                  <a:pt x="514" y="653"/>
                </a:lnTo>
                <a:lnTo>
                  <a:pt x="514" y="655"/>
                </a:lnTo>
                <a:lnTo>
                  <a:pt x="514" y="656"/>
                </a:lnTo>
                <a:lnTo>
                  <a:pt x="513" y="658"/>
                </a:lnTo>
                <a:lnTo>
                  <a:pt x="513" y="659"/>
                </a:lnTo>
                <a:lnTo>
                  <a:pt x="513" y="661"/>
                </a:lnTo>
                <a:lnTo>
                  <a:pt x="513" y="662"/>
                </a:lnTo>
                <a:lnTo>
                  <a:pt x="513" y="663"/>
                </a:lnTo>
                <a:lnTo>
                  <a:pt x="511" y="662"/>
                </a:lnTo>
                <a:lnTo>
                  <a:pt x="510" y="663"/>
                </a:lnTo>
                <a:lnTo>
                  <a:pt x="508" y="663"/>
                </a:lnTo>
                <a:lnTo>
                  <a:pt x="507" y="665"/>
                </a:lnTo>
                <a:lnTo>
                  <a:pt x="506" y="666"/>
                </a:lnTo>
                <a:lnTo>
                  <a:pt x="505" y="666"/>
                </a:lnTo>
                <a:lnTo>
                  <a:pt x="505" y="667"/>
                </a:lnTo>
                <a:lnTo>
                  <a:pt x="505" y="668"/>
                </a:lnTo>
                <a:lnTo>
                  <a:pt x="505" y="669"/>
                </a:lnTo>
                <a:lnTo>
                  <a:pt x="505" y="672"/>
                </a:lnTo>
                <a:lnTo>
                  <a:pt x="505" y="674"/>
                </a:lnTo>
                <a:lnTo>
                  <a:pt x="505" y="675"/>
                </a:lnTo>
                <a:lnTo>
                  <a:pt x="505" y="676"/>
                </a:lnTo>
                <a:lnTo>
                  <a:pt x="504" y="679"/>
                </a:lnTo>
                <a:lnTo>
                  <a:pt x="503" y="683"/>
                </a:lnTo>
                <a:lnTo>
                  <a:pt x="503" y="685"/>
                </a:lnTo>
                <a:lnTo>
                  <a:pt x="503" y="688"/>
                </a:lnTo>
                <a:lnTo>
                  <a:pt x="503" y="689"/>
                </a:lnTo>
                <a:lnTo>
                  <a:pt x="501" y="690"/>
                </a:lnTo>
                <a:lnTo>
                  <a:pt x="501" y="691"/>
                </a:lnTo>
                <a:lnTo>
                  <a:pt x="499" y="696"/>
                </a:lnTo>
                <a:lnTo>
                  <a:pt x="498" y="697"/>
                </a:lnTo>
                <a:lnTo>
                  <a:pt x="497" y="697"/>
                </a:lnTo>
                <a:lnTo>
                  <a:pt x="496" y="697"/>
                </a:lnTo>
                <a:lnTo>
                  <a:pt x="496" y="698"/>
                </a:lnTo>
                <a:lnTo>
                  <a:pt x="493" y="699"/>
                </a:lnTo>
                <a:lnTo>
                  <a:pt x="492" y="701"/>
                </a:lnTo>
                <a:lnTo>
                  <a:pt x="492" y="699"/>
                </a:lnTo>
                <a:lnTo>
                  <a:pt x="491" y="702"/>
                </a:lnTo>
                <a:lnTo>
                  <a:pt x="491" y="703"/>
                </a:lnTo>
                <a:lnTo>
                  <a:pt x="487" y="704"/>
                </a:lnTo>
                <a:lnTo>
                  <a:pt x="484" y="704"/>
                </a:lnTo>
                <a:lnTo>
                  <a:pt x="484" y="705"/>
                </a:lnTo>
                <a:lnTo>
                  <a:pt x="483" y="705"/>
                </a:lnTo>
                <a:lnTo>
                  <a:pt x="481" y="706"/>
                </a:lnTo>
                <a:lnTo>
                  <a:pt x="479" y="708"/>
                </a:lnTo>
                <a:lnTo>
                  <a:pt x="478" y="709"/>
                </a:lnTo>
                <a:lnTo>
                  <a:pt x="477" y="710"/>
                </a:lnTo>
                <a:lnTo>
                  <a:pt x="477" y="711"/>
                </a:lnTo>
                <a:lnTo>
                  <a:pt x="477" y="713"/>
                </a:lnTo>
                <a:lnTo>
                  <a:pt x="478" y="715"/>
                </a:lnTo>
                <a:lnTo>
                  <a:pt x="478" y="717"/>
                </a:lnTo>
                <a:lnTo>
                  <a:pt x="476" y="718"/>
                </a:lnTo>
                <a:lnTo>
                  <a:pt x="476" y="719"/>
                </a:lnTo>
                <a:lnTo>
                  <a:pt x="475" y="720"/>
                </a:lnTo>
                <a:lnTo>
                  <a:pt x="472" y="721"/>
                </a:lnTo>
                <a:lnTo>
                  <a:pt x="472" y="723"/>
                </a:lnTo>
                <a:lnTo>
                  <a:pt x="471" y="723"/>
                </a:lnTo>
                <a:lnTo>
                  <a:pt x="470" y="725"/>
                </a:lnTo>
                <a:lnTo>
                  <a:pt x="469" y="726"/>
                </a:lnTo>
                <a:lnTo>
                  <a:pt x="468" y="727"/>
                </a:lnTo>
                <a:lnTo>
                  <a:pt x="469" y="728"/>
                </a:lnTo>
                <a:lnTo>
                  <a:pt x="469" y="730"/>
                </a:lnTo>
                <a:lnTo>
                  <a:pt x="469" y="731"/>
                </a:lnTo>
                <a:lnTo>
                  <a:pt x="470" y="732"/>
                </a:lnTo>
                <a:lnTo>
                  <a:pt x="471" y="733"/>
                </a:lnTo>
                <a:lnTo>
                  <a:pt x="471" y="734"/>
                </a:lnTo>
                <a:lnTo>
                  <a:pt x="471" y="735"/>
                </a:lnTo>
                <a:lnTo>
                  <a:pt x="470" y="735"/>
                </a:lnTo>
                <a:lnTo>
                  <a:pt x="469" y="737"/>
                </a:lnTo>
                <a:lnTo>
                  <a:pt x="468" y="738"/>
                </a:lnTo>
                <a:lnTo>
                  <a:pt x="467" y="738"/>
                </a:lnTo>
                <a:lnTo>
                  <a:pt x="464" y="739"/>
                </a:lnTo>
                <a:lnTo>
                  <a:pt x="463" y="739"/>
                </a:lnTo>
                <a:lnTo>
                  <a:pt x="462" y="740"/>
                </a:lnTo>
                <a:lnTo>
                  <a:pt x="461" y="741"/>
                </a:lnTo>
                <a:lnTo>
                  <a:pt x="460" y="741"/>
                </a:lnTo>
                <a:lnTo>
                  <a:pt x="456" y="742"/>
                </a:lnTo>
                <a:lnTo>
                  <a:pt x="454" y="742"/>
                </a:lnTo>
                <a:lnTo>
                  <a:pt x="454" y="744"/>
                </a:lnTo>
                <a:lnTo>
                  <a:pt x="453" y="744"/>
                </a:lnTo>
                <a:lnTo>
                  <a:pt x="450" y="742"/>
                </a:lnTo>
                <a:lnTo>
                  <a:pt x="447" y="742"/>
                </a:lnTo>
                <a:lnTo>
                  <a:pt x="444" y="742"/>
                </a:lnTo>
                <a:lnTo>
                  <a:pt x="443" y="742"/>
                </a:lnTo>
                <a:lnTo>
                  <a:pt x="442" y="742"/>
                </a:lnTo>
                <a:lnTo>
                  <a:pt x="442" y="741"/>
                </a:lnTo>
                <a:lnTo>
                  <a:pt x="440" y="741"/>
                </a:lnTo>
                <a:lnTo>
                  <a:pt x="440" y="742"/>
                </a:lnTo>
                <a:lnTo>
                  <a:pt x="435" y="742"/>
                </a:lnTo>
                <a:lnTo>
                  <a:pt x="432" y="742"/>
                </a:lnTo>
                <a:lnTo>
                  <a:pt x="429" y="741"/>
                </a:lnTo>
                <a:lnTo>
                  <a:pt x="427" y="740"/>
                </a:lnTo>
                <a:lnTo>
                  <a:pt x="425" y="740"/>
                </a:lnTo>
                <a:lnTo>
                  <a:pt x="424" y="739"/>
                </a:lnTo>
                <a:lnTo>
                  <a:pt x="422" y="737"/>
                </a:lnTo>
                <a:lnTo>
                  <a:pt x="421" y="737"/>
                </a:lnTo>
                <a:lnTo>
                  <a:pt x="420" y="735"/>
                </a:lnTo>
                <a:lnTo>
                  <a:pt x="418" y="733"/>
                </a:lnTo>
                <a:lnTo>
                  <a:pt x="417" y="732"/>
                </a:lnTo>
                <a:lnTo>
                  <a:pt x="415" y="731"/>
                </a:lnTo>
                <a:lnTo>
                  <a:pt x="414" y="731"/>
                </a:lnTo>
                <a:lnTo>
                  <a:pt x="413" y="731"/>
                </a:lnTo>
                <a:lnTo>
                  <a:pt x="412" y="731"/>
                </a:lnTo>
                <a:lnTo>
                  <a:pt x="411" y="731"/>
                </a:lnTo>
                <a:lnTo>
                  <a:pt x="410" y="731"/>
                </a:lnTo>
                <a:lnTo>
                  <a:pt x="408" y="732"/>
                </a:lnTo>
                <a:lnTo>
                  <a:pt x="406" y="732"/>
                </a:lnTo>
                <a:lnTo>
                  <a:pt x="405" y="732"/>
                </a:lnTo>
                <a:lnTo>
                  <a:pt x="402" y="732"/>
                </a:lnTo>
                <a:lnTo>
                  <a:pt x="400" y="732"/>
                </a:lnTo>
                <a:lnTo>
                  <a:pt x="399" y="732"/>
                </a:lnTo>
                <a:lnTo>
                  <a:pt x="398" y="733"/>
                </a:lnTo>
                <a:lnTo>
                  <a:pt x="397" y="734"/>
                </a:lnTo>
                <a:lnTo>
                  <a:pt x="395" y="734"/>
                </a:lnTo>
                <a:lnTo>
                  <a:pt x="393" y="734"/>
                </a:lnTo>
                <a:lnTo>
                  <a:pt x="392" y="734"/>
                </a:lnTo>
                <a:lnTo>
                  <a:pt x="391" y="734"/>
                </a:lnTo>
                <a:lnTo>
                  <a:pt x="390" y="734"/>
                </a:lnTo>
                <a:lnTo>
                  <a:pt x="390" y="733"/>
                </a:lnTo>
                <a:lnTo>
                  <a:pt x="388" y="732"/>
                </a:lnTo>
                <a:lnTo>
                  <a:pt x="385" y="730"/>
                </a:lnTo>
                <a:lnTo>
                  <a:pt x="385" y="728"/>
                </a:lnTo>
                <a:lnTo>
                  <a:pt x="384" y="728"/>
                </a:lnTo>
                <a:lnTo>
                  <a:pt x="383" y="727"/>
                </a:lnTo>
                <a:lnTo>
                  <a:pt x="382" y="727"/>
                </a:lnTo>
                <a:lnTo>
                  <a:pt x="381" y="727"/>
                </a:lnTo>
                <a:lnTo>
                  <a:pt x="378" y="727"/>
                </a:lnTo>
                <a:lnTo>
                  <a:pt x="377" y="728"/>
                </a:lnTo>
                <a:lnTo>
                  <a:pt x="372" y="727"/>
                </a:lnTo>
                <a:lnTo>
                  <a:pt x="370" y="726"/>
                </a:lnTo>
                <a:lnTo>
                  <a:pt x="369" y="726"/>
                </a:lnTo>
                <a:lnTo>
                  <a:pt x="368" y="725"/>
                </a:lnTo>
                <a:lnTo>
                  <a:pt x="367" y="724"/>
                </a:lnTo>
                <a:lnTo>
                  <a:pt x="366" y="723"/>
                </a:lnTo>
                <a:lnTo>
                  <a:pt x="366" y="721"/>
                </a:lnTo>
                <a:lnTo>
                  <a:pt x="364" y="721"/>
                </a:lnTo>
                <a:lnTo>
                  <a:pt x="363" y="720"/>
                </a:lnTo>
                <a:lnTo>
                  <a:pt x="362" y="719"/>
                </a:lnTo>
                <a:lnTo>
                  <a:pt x="362" y="718"/>
                </a:lnTo>
                <a:lnTo>
                  <a:pt x="361" y="717"/>
                </a:lnTo>
                <a:lnTo>
                  <a:pt x="360" y="717"/>
                </a:lnTo>
                <a:lnTo>
                  <a:pt x="359" y="717"/>
                </a:lnTo>
                <a:lnTo>
                  <a:pt x="357" y="716"/>
                </a:lnTo>
                <a:lnTo>
                  <a:pt x="356" y="715"/>
                </a:lnTo>
                <a:lnTo>
                  <a:pt x="355" y="715"/>
                </a:lnTo>
                <a:lnTo>
                  <a:pt x="355" y="713"/>
                </a:lnTo>
                <a:lnTo>
                  <a:pt x="354" y="713"/>
                </a:lnTo>
                <a:lnTo>
                  <a:pt x="352" y="713"/>
                </a:lnTo>
                <a:lnTo>
                  <a:pt x="347" y="715"/>
                </a:lnTo>
                <a:lnTo>
                  <a:pt x="346" y="715"/>
                </a:lnTo>
                <a:lnTo>
                  <a:pt x="346" y="716"/>
                </a:lnTo>
                <a:lnTo>
                  <a:pt x="345" y="716"/>
                </a:lnTo>
                <a:lnTo>
                  <a:pt x="342" y="716"/>
                </a:lnTo>
                <a:lnTo>
                  <a:pt x="340" y="716"/>
                </a:lnTo>
                <a:lnTo>
                  <a:pt x="339" y="715"/>
                </a:lnTo>
                <a:lnTo>
                  <a:pt x="338" y="713"/>
                </a:lnTo>
                <a:lnTo>
                  <a:pt x="336" y="711"/>
                </a:lnTo>
                <a:lnTo>
                  <a:pt x="335" y="711"/>
                </a:lnTo>
                <a:lnTo>
                  <a:pt x="334" y="711"/>
                </a:lnTo>
                <a:lnTo>
                  <a:pt x="332" y="711"/>
                </a:lnTo>
                <a:lnTo>
                  <a:pt x="330" y="711"/>
                </a:lnTo>
                <a:lnTo>
                  <a:pt x="327" y="710"/>
                </a:lnTo>
                <a:lnTo>
                  <a:pt x="326" y="709"/>
                </a:lnTo>
                <a:lnTo>
                  <a:pt x="325" y="709"/>
                </a:lnTo>
                <a:lnTo>
                  <a:pt x="323" y="708"/>
                </a:lnTo>
                <a:lnTo>
                  <a:pt x="318" y="704"/>
                </a:lnTo>
                <a:lnTo>
                  <a:pt x="317" y="704"/>
                </a:lnTo>
                <a:lnTo>
                  <a:pt x="316" y="703"/>
                </a:lnTo>
                <a:lnTo>
                  <a:pt x="314" y="703"/>
                </a:lnTo>
                <a:lnTo>
                  <a:pt x="313" y="702"/>
                </a:lnTo>
                <a:lnTo>
                  <a:pt x="311" y="702"/>
                </a:lnTo>
                <a:lnTo>
                  <a:pt x="305" y="701"/>
                </a:lnTo>
                <a:lnTo>
                  <a:pt x="304" y="701"/>
                </a:lnTo>
                <a:lnTo>
                  <a:pt x="302" y="699"/>
                </a:lnTo>
                <a:lnTo>
                  <a:pt x="300" y="698"/>
                </a:lnTo>
                <a:lnTo>
                  <a:pt x="300" y="697"/>
                </a:lnTo>
                <a:lnTo>
                  <a:pt x="299" y="697"/>
                </a:lnTo>
                <a:lnTo>
                  <a:pt x="299" y="696"/>
                </a:lnTo>
                <a:lnTo>
                  <a:pt x="298" y="696"/>
                </a:lnTo>
                <a:lnTo>
                  <a:pt x="299" y="696"/>
                </a:lnTo>
                <a:lnTo>
                  <a:pt x="300" y="695"/>
                </a:lnTo>
                <a:lnTo>
                  <a:pt x="299" y="695"/>
                </a:lnTo>
                <a:lnTo>
                  <a:pt x="298" y="695"/>
                </a:lnTo>
                <a:lnTo>
                  <a:pt x="297" y="694"/>
                </a:lnTo>
                <a:lnTo>
                  <a:pt x="294" y="692"/>
                </a:lnTo>
                <a:lnTo>
                  <a:pt x="292" y="691"/>
                </a:lnTo>
                <a:lnTo>
                  <a:pt x="290" y="691"/>
                </a:lnTo>
                <a:lnTo>
                  <a:pt x="289" y="690"/>
                </a:lnTo>
                <a:lnTo>
                  <a:pt x="288" y="689"/>
                </a:lnTo>
                <a:lnTo>
                  <a:pt x="287" y="689"/>
                </a:lnTo>
                <a:lnTo>
                  <a:pt x="285" y="688"/>
                </a:lnTo>
                <a:lnTo>
                  <a:pt x="284" y="689"/>
                </a:lnTo>
                <a:lnTo>
                  <a:pt x="283" y="689"/>
                </a:lnTo>
                <a:lnTo>
                  <a:pt x="282" y="690"/>
                </a:lnTo>
                <a:lnTo>
                  <a:pt x="281" y="690"/>
                </a:lnTo>
                <a:lnTo>
                  <a:pt x="280" y="691"/>
                </a:lnTo>
                <a:lnTo>
                  <a:pt x="278" y="691"/>
                </a:lnTo>
                <a:lnTo>
                  <a:pt x="278" y="692"/>
                </a:lnTo>
                <a:lnTo>
                  <a:pt x="277" y="691"/>
                </a:lnTo>
                <a:lnTo>
                  <a:pt x="276" y="691"/>
                </a:lnTo>
                <a:lnTo>
                  <a:pt x="275" y="690"/>
                </a:lnTo>
                <a:lnTo>
                  <a:pt x="275" y="689"/>
                </a:lnTo>
                <a:lnTo>
                  <a:pt x="275" y="688"/>
                </a:lnTo>
                <a:lnTo>
                  <a:pt x="275" y="687"/>
                </a:lnTo>
                <a:lnTo>
                  <a:pt x="275" y="685"/>
                </a:lnTo>
                <a:lnTo>
                  <a:pt x="274" y="684"/>
                </a:lnTo>
                <a:lnTo>
                  <a:pt x="275" y="682"/>
                </a:lnTo>
                <a:lnTo>
                  <a:pt x="275" y="681"/>
                </a:lnTo>
                <a:lnTo>
                  <a:pt x="274" y="680"/>
                </a:lnTo>
                <a:lnTo>
                  <a:pt x="274" y="679"/>
                </a:lnTo>
                <a:lnTo>
                  <a:pt x="273" y="679"/>
                </a:lnTo>
                <a:lnTo>
                  <a:pt x="271" y="677"/>
                </a:lnTo>
                <a:lnTo>
                  <a:pt x="270" y="675"/>
                </a:lnTo>
                <a:lnTo>
                  <a:pt x="269" y="674"/>
                </a:lnTo>
                <a:lnTo>
                  <a:pt x="268" y="673"/>
                </a:lnTo>
                <a:lnTo>
                  <a:pt x="267" y="672"/>
                </a:lnTo>
                <a:lnTo>
                  <a:pt x="268" y="670"/>
                </a:lnTo>
                <a:lnTo>
                  <a:pt x="268" y="669"/>
                </a:lnTo>
                <a:lnTo>
                  <a:pt x="267" y="670"/>
                </a:lnTo>
                <a:lnTo>
                  <a:pt x="266" y="670"/>
                </a:lnTo>
                <a:lnTo>
                  <a:pt x="264" y="670"/>
                </a:lnTo>
                <a:lnTo>
                  <a:pt x="263" y="670"/>
                </a:lnTo>
                <a:lnTo>
                  <a:pt x="262" y="670"/>
                </a:lnTo>
                <a:lnTo>
                  <a:pt x="261" y="670"/>
                </a:lnTo>
                <a:lnTo>
                  <a:pt x="260" y="670"/>
                </a:lnTo>
                <a:lnTo>
                  <a:pt x="256" y="670"/>
                </a:lnTo>
                <a:lnTo>
                  <a:pt x="255" y="670"/>
                </a:lnTo>
                <a:lnTo>
                  <a:pt x="253" y="669"/>
                </a:lnTo>
                <a:lnTo>
                  <a:pt x="253" y="668"/>
                </a:lnTo>
                <a:lnTo>
                  <a:pt x="249" y="665"/>
                </a:lnTo>
                <a:lnTo>
                  <a:pt x="247" y="661"/>
                </a:lnTo>
                <a:lnTo>
                  <a:pt x="246" y="661"/>
                </a:lnTo>
                <a:lnTo>
                  <a:pt x="244" y="655"/>
                </a:lnTo>
                <a:lnTo>
                  <a:pt x="242" y="654"/>
                </a:lnTo>
                <a:lnTo>
                  <a:pt x="242" y="653"/>
                </a:lnTo>
                <a:lnTo>
                  <a:pt x="242" y="652"/>
                </a:lnTo>
                <a:lnTo>
                  <a:pt x="241" y="651"/>
                </a:lnTo>
                <a:lnTo>
                  <a:pt x="240" y="648"/>
                </a:lnTo>
                <a:lnTo>
                  <a:pt x="239" y="648"/>
                </a:lnTo>
                <a:lnTo>
                  <a:pt x="238" y="647"/>
                </a:lnTo>
                <a:lnTo>
                  <a:pt x="238" y="646"/>
                </a:lnTo>
                <a:lnTo>
                  <a:pt x="237" y="646"/>
                </a:lnTo>
                <a:lnTo>
                  <a:pt x="235" y="646"/>
                </a:lnTo>
                <a:lnTo>
                  <a:pt x="234" y="646"/>
                </a:lnTo>
                <a:lnTo>
                  <a:pt x="232" y="646"/>
                </a:lnTo>
                <a:lnTo>
                  <a:pt x="231" y="646"/>
                </a:lnTo>
                <a:lnTo>
                  <a:pt x="230" y="645"/>
                </a:lnTo>
                <a:lnTo>
                  <a:pt x="228" y="645"/>
                </a:lnTo>
                <a:lnTo>
                  <a:pt x="226" y="640"/>
                </a:lnTo>
                <a:lnTo>
                  <a:pt x="226" y="638"/>
                </a:lnTo>
                <a:lnTo>
                  <a:pt x="226" y="636"/>
                </a:lnTo>
                <a:lnTo>
                  <a:pt x="225" y="634"/>
                </a:lnTo>
                <a:lnTo>
                  <a:pt x="226" y="633"/>
                </a:lnTo>
                <a:lnTo>
                  <a:pt x="226" y="632"/>
                </a:lnTo>
                <a:lnTo>
                  <a:pt x="225" y="631"/>
                </a:lnTo>
                <a:lnTo>
                  <a:pt x="224" y="630"/>
                </a:lnTo>
                <a:lnTo>
                  <a:pt x="223" y="629"/>
                </a:lnTo>
                <a:lnTo>
                  <a:pt x="223" y="626"/>
                </a:lnTo>
                <a:lnTo>
                  <a:pt x="223" y="625"/>
                </a:lnTo>
                <a:lnTo>
                  <a:pt x="223" y="624"/>
                </a:lnTo>
                <a:lnTo>
                  <a:pt x="223" y="623"/>
                </a:lnTo>
                <a:lnTo>
                  <a:pt x="221" y="622"/>
                </a:lnTo>
                <a:lnTo>
                  <a:pt x="219" y="619"/>
                </a:lnTo>
                <a:lnTo>
                  <a:pt x="219" y="618"/>
                </a:lnTo>
                <a:lnTo>
                  <a:pt x="219" y="617"/>
                </a:lnTo>
                <a:lnTo>
                  <a:pt x="219" y="616"/>
                </a:lnTo>
                <a:lnTo>
                  <a:pt x="218" y="615"/>
                </a:lnTo>
                <a:lnTo>
                  <a:pt x="217" y="615"/>
                </a:lnTo>
                <a:lnTo>
                  <a:pt x="218" y="615"/>
                </a:lnTo>
                <a:lnTo>
                  <a:pt x="218" y="613"/>
                </a:lnTo>
                <a:lnTo>
                  <a:pt x="218" y="612"/>
                </a:lnTo>
                <a:lnTo>
                  <a:pt x="219" y="612"/>
                </a:lnTo>
                <a:lnTo>
                  <a:pt x="219" y="611"/>
                </a:lnTo>
                <a:lnTo>
                  <a:pt x="223" y="612"/>
                </a:lnTo>
                <a:lnTo>
                  <a:pt x="224" y="612"/>
                </a:lnTo>
                <a:lnTo>
                  <a:pt x="224" y="611"/>
                </a:lnTo>
                <a:lnTo>
                  <a:pt x="225" y="611"/>
                </a:lnTo>
                <a:lnTo>
                  <a:pt x="225" y="610"/>
                </a:lnTo>
                <a:lnTo>
                  <a:pt x="225" y="611"/>
                </a:lnTo>
                <a:lnTo>
                  <a:pt x="223" y="611"/>
                </a:lnTo>
                <a:lnTo>
                  <a:pt x="219" y="610"/>
                </a:lnTo>
                <a:lnTo>
                  <a:pt x="218" y="611"/>
                </a:lnTo>
                <a:lnTo>
                  <a:pt x="218" y="613"/>
                </a:lnTo>
                <a:lnTo>
                  <a:pt x="217" y="613"/>
                </a:lnTo>
                <a:lnTo>
                  <a:pt x="216" y="613"/>
                </a:lnTo>
                <a:lnTo>
                  <a:pt x="215" y="612"/>
                </a:lnTo>
                <a:lnTo>
                  <a:pt x="213" y="611"/>
                </a:lnTo>
                <a:lnTo>
                  <a:pt x="212" y="611"/>
                </a:lnTo>
                <a:lnTo>
                  <a:pt x="211" y="611"/>
                </a:lnTo>
                <a:lnTo>
                  <a:pt x="210" y="611"/>
                </a:lnTo>
                <a:lnTo>
                  <a:pt x="210" y="610"/>
                </a:lnTo>
                <a:lnTo>
                  <a:pt x="208" y="609"/>
                </a:lnTo>
                <a:lnTo>
                  <a:pt x="206" y="609"/>
                </a:lnTo>
                <a:lnTo>
                  <a:pt x="205" y="608"/>
                </a:lnTo>
                <a:lnTo>
                  <a:pt x="204" y="608"/>
                </a:lnTo>
                <a:lnTo>
                  <a:pt x="204" y="606"/>
                </a:lnTo>
                <a:lnTo>
                  <a:pt x="203" y="606"/>
                </a:lnTo>
                <a:lnTo>
                  <a:pt x="203" y="605"/>
                </a:lnTo>
                <a:lnTo>
                  <a:pt x="202" y="605"/>
                </a:lnTo>
                <a:lnTo>
                  <a:pt x="201" y="605"/>
                </a:lnTo>
                <a:lnTo>
                  <a:pt x="201" y="604"/>
                </a:lnTo>
                <a:lnTo>
                  <a:pt x="197" y="601"/>
                </a:lnTo>
                <a:lnTo>
                  <a:pt x="197" y="600"/>
                </a:lnTo>
                <a:lnTo>
                  <a:pt x="196" y="596"/>
                </a:lnTo>
                <a:lnTo>
                  <a:pt x="196" y="595"/>
                </a:lnTo>
                <a:lnTo>
                  <a:pt x="195" y="595"/>
                </a:lnTo>
                <a:lnTo>
                  <a:pt x="194" y="594"/>
                </a:lnTo>
                <a:lnTo>
                  <a:pt x="192" y="593"/>
                </a:lnTo>
                <a:lnTo>
                  <a:pt x="192" y="591"/>
                </a:lnTo>
                <a:lnTo>
                  <a:pt x="194" y="590"/>
                </a:lnTo>
                <a:lnTo>
                  <a:pt x="194" y="589"/>
                </a:lnTo>
                <a:lnTo>
                  <a:pt x="194" y="587"/>
                </a:lnTo>
                <a:lnTo>
                  <a:pt x="194" y="588"/>
                </a:lnTo>
                <a:lnTo>
                  <a:pt x="192" y="589"/>
                </a:lnTo>
                <a:lnTo>
                  <a:pt x="192" y="590"/>
                </a:lnTo>
                <a:lnTo>
                  <a:pt x="191" y="590"/>
                </a:lnTo>
                <a:lnTo>
                  <a:pt x="190" y="588"/>
                </a:lnTo>
                <a:lnTo>
                  <a:pt x="189" y="587"/>
                </a:lnTo>
                <a:lnTo>
                  <a:pt x="187" y="584"/>
                </a:lnTo>
                <a:lnTo>
                  <a:pt x="184" y="584"/>
                </a:lnTo>
                <a:lnTo>
                  <a:pt x="184" y="583"/>
                </a:lnTo>
                <a:lnTo>
                  <a:pt x="183" y="583"/>
                </a:lnTo>
                <a:lnTo>
                  <a:pt x="181" y="582"/>
                </a:lnTo>
                <a:lnTo>
                  <a:pt x="180" y="582"/>
                </a:lnTo>
                <a:lnTo>
                  <a:pt x="177" y="581"/>
                </a:lnTo>
                <a:lnTo>
                  <a:pt x="176" y="581"/>
                </a:lnTo>
                <a:lnTo>
                  <a:pt x="175" y="580"/>
                </a:lnTo>
                <a:lnTo>
                  <a:pt x="174" y="580"/>
                </a:lnTo>
                <a:lnTo>
                  <a:pt x="170" y="579"/>
                </a:lnTo>
                <a:lnTo>
                  <a:pt x="169" y="579"/>
                </a:lnTo>
                <a:lnTo>
                  <a:pt x="168" y="577"/>
                </a:lnTo>
                <a:lnTo>
                  <a:pt x="166" y="577"/>
                </a:lnTo>
                <a:lnTo>
                  <a:pt x="165" y="577"/>
                </a:lnTo>
                <a:lnTo>
                  <a:pt x="163" y="576"/>
                </a:lnTo>
                <a:lnTo>
                  <a:pt x="163" y="577"/>
                </a:lnTo>
                <a:lnTo>
                  <a:pt x="162" y="577"/>
                </a:lnTo>
                <a:lnTo>
                  <a:pt x="161" y="577"/>
                </a:lnTo>
                <a:lnTo>
                  <a:pt x="158" y="576"/>
                </a:lnTo>
                <a:lnTo>
                  <a:pt x="156" y="576"/>
                </a:lnTo>
                <a:lnTo>
                  <a:pt x="155" y="574"/>
                </a:lnTo>
                <a:lnTo>
                  <a:pt x="154" y="573"/>
                </a:lnTo>
                <a:lnTo>
                  <a:pt x="152" y="572"/>
                </a:lnTo>
                <a:lnTo>
                  <a:pt x="152" y="570"/>
                </a:lnTo>
                <a:lnTo>
                  <a:pt x="151" y="570"/>
                </a:lnTo>
                <a:lnTo>
                  <a:pt x="149" y="570"/>
                </a:lnTo>
                <a:lnTo>
                  <a:pt x="148" y="572"/>
                </a:lnTo>
                <a:lnTo>
                  <a:pt x="145" y="570"/>
                </a:lnTo>
                <a:lnTo>
                  <a:pt x="144" y="570"/>
                </a:lnTo>
                <a:lnTo>
                  <a:pt x="141" y="570"/>
                </a:lnTo>
                <a:lnTo>
                  <a:pt x="140" y="569"/>
                </a:lnTo>
                <a:lnTo>
                  <a:pt x="139" y="568"/>
                </a:lnTo>
                <a:lnTo>
                  <a:pt x="138" y="565"/>
                </a:lnTo>
                <a:lnTo>
                  <a:pt x="138" y="564"/>
                </a:lnTo>
                <a:lnTo>
                  <a:pt x="138" y="562"/>
                </a:lnTo>
                <a:lnTo>
                  <a:pt x="138" y="561"/>
                </a:lnTo>
                <a:lnTo>
                  <a:pt x="137" y="561"/>
                </a:lnTo>
                <a:lnTo>
                  <a:pt x="134" y="559"/>
                </a:lnTo>
                <a:lnTo>
                  <a:pt x="134" y="558"/>
                </a:lnTo>
                <a:lnTo>
                  <a:pt x="133" y="558"/>
                </a:lnTo>
                <a:lnTo>
                  <a:pt x="133" y="557"/>
                </a:lnTo>
                <a:lnTo>
                  <a:pt x="134" y="554"/>
                </a:lnTo>
                <a:lnTo>
                  <a:pt x="133" y="553"/>
                </a:lnTo>
                <a:lnTo>
                  <a:pt x="133" y="552"/>
                </a:lnTo>
                <a:lnTo>
                  <a:pt x="132" y="551"/>
                </a:lnTo>
                <a:lnTo>
                  <a:pt x="132" y="548"/>
                </a:lnTo>
                <a:lnTo>
                  <a:pt x="131" y="547"/>
                </a:lnTo>
                <a:lnTo>
                  <a:pt x="131" y="546"/>
                </a:lnTo>
                <a:lnTo>
                  <a:pt x="130" y="544"/>
                </a:lnTo>
                <a:lnTo>
                  <a:pt x="130" y="543"/>
                </a:lnTo>
                <a:lnTo>
                  <a:pt x="130" y="541"/>
                </a:lnTo>
                <a:lnTo>
                  <a:pt x="129" y="539"/>
                </a:lnTo>
                <a:lnTo>
                  <a:pt x="129" y="538"/>
                </a:lnTo>
                <a:lnTo>
                  <a:pt x="129" y="537"/>
                </a:lnTo>
                <a:lnTo>
                  <a:pt x="129" y="536"/>
                </a:lnTo>
                <a:lnTo>
                  <a:pt x="129" y="534"/>
                </a:lnTo>
                <a:lnTo>
                  <a:pt x="129" y="533"/>
                </a:lnTo>
                <a:lnTo>
                  <a:pt x="129" y="532"/>
                </a:lnTo>
                <a:lnTo>
                  <a:pt x="127" y="532"/>
                </a:lnTo>
                <a:lnTo>
                  <a:pt x="127" y="531"/>
                </a:lnTo>
                <a:lnTo>
                  <a:pt x="126" y="531"/>
                </a:lnTo>
                <a:lnTo>
                  <a:pt x="126" y="530"/>
                </a:lnTo>
                <a:lnTo>
                  <a:pt x="126" y="528"/>
                </a:lnTo>
                <a:lnTo>
                  <a:pt x="126" y="526"/>
                </a:lnTo>
                <a:lnTo>
                  <a:pt x="125" y="525"/>
                </a:lnTo>
                <a:lnTo>
                  <a:pt x="126" y="522"/>
                </a:lnTo>
                <a:lnTo>
                  <a:pt x="124" y="519"/>
                </a:lnTo>
                <a:lnTo>
                  <a:pt x="123" y="518"/>
                </a:lnTo>
                <a:lnTo>
                  <a:pt x="123" y="517"/>
                </a:lnTo>
                <a:lnTo>
                  <a:pt x="123" y="516"/>
                </a:lnTo>
                <a:lnTo>
                  <a:pt x="122" y="515"/>
                </a:lnTo>
                <a:lnTo>
                  <a:pt x="120" y="515"/>
                </a:lnTo>
                <a:lnTo>
                  <a:pt x="119" y="515"/>
                </a:lnTo>
                <a:lnTo>
                  <a:pt x="119" y="514"/>
                </a:lnTo>
                <a:lnTo>
                  <a:pt x="119" y="512"/>
                </a:lnTo>
                <a:lnTo>
                  <a:pt x="119" y="511"/>
                </a:lnTo>
                <a:lnTo>
                  <a:pt x="118" y="509"/>
                </a:lnTo>
                <a:lnTo>
                  <a:pt x="117" y="507"/>
                </a:lnTo>
                <a:lnTo>
                  <a:pt x="116" y="507"/>
                </a:lnTo>
                <a:lnTo>
                  <a:pt x="115" y="507"/>
                </a:lnTo>
                <a:lnTo>
                  <a:pt x="115" y="505"/>
                </a:lnTo>
                <a:lnTo>
                  <a:pt x="113" y="505"/>
                </a:lnTo>
                <a:lnTo>
                  <a:pt x="112" y="505"/>
                </a:lnTo>
                <a:lnTo>
                  <a:pt x="109" y="507"/>
                </a:lnTo>
                <a:lnTo>
                  <a:pt x="108" y="505"/>
                </a:lnTo>
                <a:lnTo>
                  <a:pt x="106" y="504"/>
                </a:lnTo>
                <a:lnTo>
                  <a:pt x="105" y="502"/>
                </a:lnTo>
                <a:lnTo>
                  <a:pt x="105" y="501"/>
                </a:lnTo>
                <a:lnTo>
                  <a:pt x="104" y="500"/>
                </a:lnTo>
                <a:lnTo>
                  <a:pt x="103" y="498"/>
                </a:lnTo>
                <a:lnTo>
                  <a:pt x="104" y="497"/>
                </a:lnTo>
                <a:lnTo>
                  <a:pt x="104" y="496"/>
                </a:lnTo>
                <a:lnTo>
                  <a:pt x="104" y="495"/>
                </a:lnTo>
                <a:lnTo>
                  <a:pt x="103" y="494"/>
                </a:lnTo>
                <a:lnTo>
                  <a:pt x="103" y="493"/>
                </a:lnTo>
                <a:lnTo>
                  <a:pt x="103" y="491"/>
                </a:lnTo>
                <a:lnTo>
                  <a:pt x="102" y="490"/>
                </a:lnTo>
                <a:lnTo>
                  <a:pt x="101" y="490"/>
                </a:lnTo>
                <a:lnTo>
                  <a:pt x="101" y="489"/>
                </a:lnTo>
                <a:lnTo>
                  <a:pt x="102" y="489"/>
                </a:lnTo>
                <a:lnTo>
                  <a:pt x="101" y="489"/>
                </a:lnTo>
                <a:lnTo>
                  <a:pt x="100" y="488"/>
                </a:lnTo>
                <a:lnTo>
                  <a:pt x="98" y="488"/>
                </a:lnTo>
                <a:lnTo>
                  <a:pt x="98" y="487"/>
                </a:lnTo>
                <a:lnTo>
                  <a:pt x="96" y="486"/>
                </a:lnTo>
                <a:lnTo>
                  <a:pt x="96" y="485"/>
                </a:lnTo>
                <a:lnTo>
                  <a:pt x="96" y="483"/>
                </a:lnTo>
                <a:lnTo>
                  <a:pt x="97" y="482"/>
                </a:lnTo>
                <a:lnTo>
                  <a:pt x="96" y="482"/>
                </a:lnTo>
                <a:lnTo>
                  <a:pt x="96" y="481"/>
                </a:lnTo>
                <a:lnTo>
                  <a:pt x="97" y="480"/>
                </a:lnTo>
                <a:lnTo>
                  <a:pt x="97" y="479"/>
                </a:lnTo>
                <a:lnTo>
                  <a:pt x="98" y="479"/>
                </a:lnTo>
                <a:lnTo>
                  <a:pt x="98" y="478"/>
                </a:lnTo>
                <a:lnTo>
                  <a:pt x="98" y="476"/>
                </a:lnTo>
                <a:lnTo>
                  <a:pt x="97" y="475"/>
                </a:lnTo>
                <a:lnTo>
                  <a:pt x="97" y="474"/>
                </a:lnTo>
                <a:lnTo>
                  <a:pt x="96" y="474"/>
                </a:lnTo>
                <a:lnTo>
                  <a:pt x="95" y="474"/>
                </a:lnTo>
                <a:lnTo>
                  <a:pt x="95" y="475"/>
                </a:lnTo>
                <a:lnTo>
                  <a:pt x="96" y="474"/>
                </a:lnTo>
                <a:lnTo>
                  <a:pt x="95" y="475"/>
                </a:lnTo>
                <a:lnTo>
                  <a:pt x="95" y="474"/>
                </a:lnTo>
                <a:lnTo>
                  <a:pt x="94" y="473"/>
                </a:lnTo>
                <a:lnTo>
                  <a:pt x="94" y="472"/>
                </a:lnTo>
                <a:lnTo>
                  <a:pt x="94" y="471"/>
                </a:lnTo>
                <a:lnTo>
                  <a:pt x="94" y="469"/>
                </a:lnTo>
                <a:lnTo>
                  <a:pt x="95" y="468"/>
                </a:lnTo>
                <a:lnTo>
                  <a:pt x="95" y="467"/>
                </a:lnTo>
                <a:lnTo>
                  <a:pt x="96" y="467"/>
                </a:lnTo>
                <a:lnTo>
                  <a:pt x="97" y="467"/>
                </a:lnTo>
                <a:lnTo>
                  <a:pt x="98" y="467"/>
                </a:lnTo>
                <a:lnTo>
                  <a:pt x="98" y="466"/>
                </a:lnTo>
                <a:lnTo>
                  <a:pt x="98" y="465"/>
                </a:lnTo>
                <a:lnTo>
                  <a:pt x="98" y="464"/>
                </a:lnTo>
                <a:lnTo>
                  <a:pt x="98" y="462"/>
                </a:lnTo>
                <a:lnTo>
                  <a:pt x="100" y="462"/>
                </a:lnTo>
                <a:lnTo>
                  <a:pt x="102" y="461"/>
                </a:lnTo>
                <a:lnTo>
                  <a:pt x="103" y="461"/>
                </a:lnTo>
                <a:lnTo>
                  <a:pt x="102" y="461"/>
                </a:lnTo>
                <a:lnTo>
                  <a:pt x="101" y="461"/>
                </a:lnTo>
                <a:lnTo>
                  <a:pt x="100" y="461"/>
                </a:lnTo>
                <a:lnTo>
                  <a:pt x="98" y="461"/>
                </a:lnTo>
                <a:lnTo>
                  <a:pt x="98" y="462"/>
                </a:lnTo>
                <a:lnTo>
                  <a:pt x="97" y="465"/>
                </a:lnTo>
                <a:lnTo>
                  <a:pt x="98" y="466"/>
                </a:lnTo>
                <a:lnTo>
                  <a:pt x="97" y="467"/>
                </a:lnTo>
                <a:lnTo>
                  <a:pt x="96" y="466"/>
                </a:lnTo>
                <a:lnTo>
                  <a:pt x="95" y="466"/>
                </a:lnTo>
                <a:lnTo>
                  <a:pt x="93" y="468"/>
                </a:lnTo>
                <a:lnTo>
                  <a:pt x="93" y="469"/>
                </a:lnTo>
                <a:lnTo>
                  <a:pt x="91" y="469"/>
                </a:lnTo>
                <a:lnTo>
                  <a:pt x="90" y="469"/>
                </a:lnTo>
                <a:lnTo>
                  <a:pt x="89" y="469"/>
                </a:lnTo>
                <a:lnTo>
                  <a:pt x="88" y="469"/>
                </a:lnTo>
                <a:lnTo>
                  <a:pt x="88" y="468"/>
                </a:lnTo>
                <a:lnTo>
                  <a:pt x="87" y="468"/>
                </a:lnTo>
                <a:lnTo>
                  <a:pt x="87" y="467"/>
                </a:lnTo>
                <a:lnTo>
                  <a:pt x="88" y="467"/>
                </a:lnTo>
                <a:lnTo>
                  <a:pt x="87" y="466"/>
                </a:lnTo>
                <a:lnTo>
                  <a:pt x="86" y="466"/>
                </a:lnTo>
                <a:lnTo>
                  <a:pt x="86" y="465"/>
                </a:lnTo>
                <a:lnTo>
                  <a:pt x="84" y="464"/>
                </a:lnTo>
                <a:lnTo>
                  <a:pt x="83" y="464"/>
                </a:lnTo>
                <a:lnTo>
                  <a:pt x="82" y="464"/>
                </a:lnTo>
                <a:lnTo>
                  <a:pt x="81" y="464"/>
                </a:lnTo>
                <a:lnTo>
                  <a:pt x="81" y="465"/>
                </a:lnTo>
                <a:lnTo>
                  <a:pt x="80" y="465"/>
                </a:lnTo>
                <a:lnTo>
                  <a:pt x="80" y="464"/>
                </a:lnTo>
                <a:lnTo>
                  <a:pt x="79" y="465"/>
                </a:lnTo>
                <a:lnTo>
                  <a:pt x="77" y="465"/>
                </a:lnTo>
                <a:lnTo>
                  <a:pt x="75" y="465"/>
                </a:lnTo>
                <a:lnTo>
                  <a:pt x="74" y="465"/>
                </a:lnTo>
                <a:lnTo>
                  <a:pt x="73" y="465"/>
                </a:lnTo>
                <a:lnTo>
                  <a:pt x="69" y="461"/>
                </a:lnTo>
                <a:lnTo>
                  <a:pt x="68" y="460"/>
                </a:lnTo>
                <a:lnTo>
                  <a:pt x="67" y="459"/>
                </a:lnTo>
                <a:lnTo>
                  <a:pt x="65" y="457"/>
                </a:lnTo>
                <a:lnTo>
                  <a:pt x="65" y="455"/>
                </a:lnTo>
                <a:lnTo>
                  <a:pt x="65" y="453"/>
                </a:lnTo>
                <a:lnTo>
                  <a:pt x="64" y="452"/>
                </a:lnTo>
                <a:lnTo>
                  <a:pt x="64" y="451"/>
                </a:lnTo>
                <a:lnTo>
                  <a:pt x="64" y="450"/>
                </a:lnTo>
                <a:lnTo>
                  <a:pt x="62" y="449"/>
                </a:lnTo>
                <a:lnTo>
                  <a:pt x="61" y="447"/>
                </a:lnTo>
                <a:lnTo>
                  <a:pt x="60" y="446"/>
                </a:lnTo>
                <a:lnTo>
                  <a:pt x="59" y="444"/>
                </a:lnTo>
                <a:lnTo>
                  <a:pt x="59" y="443"/>
                </a:lnTo>
                <a:lnTo>
                  <a:pt x="58" y="442"/>
                </a:lnTo>
                <a:lnTo>
                  <a:pt x="57" y="440"/>
                </a:lnTo>
                <a:lnTo>
                  <a:pt x="57" y="439"/>
                </a:lnTo>
                <a:lnTo>
                  <a:pt x="55" y="438"/>
                </a:lnTo>
                <a:lnTo>
                  <a:pt x="54" y="436"/>
                </a:lnTo>
                <a:lnTo>
                  <a:pt x="54" y="435"/>
                </a:lnTo>
                <a:lnTo>
                  <a:pt x="54" y="433"/>
                </a:lnTo>
                <a:lnTo>
                  <a:pt x="53" y="432"/>
                </a:lnTo>
                <a:lnTo>
                  <a:pt x="53" y="431"/>
                </a:lnTo>
                <a:lnTo>
                  <a:pt x="52" y="430"/>
                </a:lnTo>
                <a:lnTo>
                  <a:pt x="51" y="428"/>
                </a:lnTo>
                <a:lnTo>
                  <a:pt x="51" y="424"/>
                </a:lnTo>
                <a:lnTo>
                  <a:pt x="50" y="421"/>
                </a:lnTo>
                <a:lnTo>
                  <a:pt x="48" y="419"/>
                </a:lnTo>
                <a:lnTo>
                  <a:pt x="47" y="416"/>
                </a:lnTo>
                <a:lnTo>
                  <a:pt x="47" y="415"/>
                </a:lnTo>
                <a:lnTo>
                  <a:pt x="47" y="414"/>
                </a:lnTo>
                <a:lnTo>
                  <a:pt x="46" y="411"/>
                </a:lnTo>
                <a:lnTo>
                  <a:pt x="45" y="410"/>
                </a:lnTo>
                <a:lnTo>
                  <a:pt x="44" y="408"/>
                </a:lnTo>
                <a:lnTo>
                  <a:pt x="44" y="407"/>
                </a:lnTo>
                <a:lnTo>
                  <a:pt x="43" y="404"/>
                </a:lnTo>
                <a:lnTo>
                  <a:pt x="41" y="403"/>
                </a:lnTo>
                <a:lnTo>
                  <a:pt x="40" y="402"/>
                </a:lnTo>
                <a:lnTo>
                  <a:pt x="39" y="401"/>
                </a:lnTo>
                <a:lnTo>
                  <a:pt x="38" y="396"/>
                </a:lnTo>
                <a:lnTo>
                  <a:pt x="36" y="392"/>
                </a:lnTo>
                <a:lnTo>
                  <a:pt x="34" y="388"/>
                </a:lnTo>
                <a:lnTo>
                  <a:pt x="32" y="381"/>
                </a:lnTo>
                <a:lnTo>
                  <a:pt x="32" y="380"/>
                </a:lnTo>
                <a:lnTo>
                  <a:pt x="33" y="380"/>
                </a:lnTo>
                <a:lnTo>
                  <a:pt x="32" y="379"/>
                </a:lnTo>
                <a:lnTo>
                  <a:pt x="32" y="375"/>
                </a:lnTo>
                <a:lnTo>
                  <a:pt x="31" y="374"/>
                </a:lnTo>
                <a:lnTo>
                  <a:pt x="31" y="373"/>
                </a:lnTo>
                <a:lnTo>
                  <a:pt x="31" y="372"/>
                </a:lnTo>
                <a:lnTo>
                  <a:pt x="30" y="371"/>
                </a:lnTo>
                <a:lnTo>
                  <a:pt x="29" y="367"/>
                </a:lnTo>
                <a:lnTo>
                  <a:pt x="29" y="365"/>
                </a:lnTo>
                <a:lnTo>
                  <a:pt x="28" y="363"/>
                </a:lnTo>
                <a:lnTo>
                  <a:pt x="26" y="361"/>
                </a:lnTo>
                <a:lnTo>
                  <a:pt x="25" y="359"/>
                </a:lnTo>
                <a:lnTo>
                  <a:pt x="24" y="357"/>
                </a:lnTo>
                <a:lnTo>
                  <a:pt x="23" y="354"/>
                </a:lnTo>
                <a:lnTo>
                  <a:pt x="22" y="353"/>
                </a:lnTo>
                <a:lnTo>
                  <a:pt x="21" y="352"/>
                </a:lnTo>
                <a:lnTo>
                  <a:pt x="19" y="351"/>
                </a:lnTo>
                <a:lnTo>
                  <a:pt x="19" y="350"/>
                </a:lnTo>
                <a:lnTo>
                  <a:pt x="17" y="347"/>
                </a:lnTo>
                <a:lnTo>
                  <a:pt x="16" y="346"/>
                </a:lnTo>
                <a:lnTo>
                  <a:pt x="15" y="343"/>
                </a:lnTo>
                <a:lnTo>
                  <a:pt x="14" y="343"/>
                </a:lnTo>
                <a:lnTo>
                  <a:pt x="14" y="342"/>
                </a:lnTo>
                <a:lnTo>
                  <a:pt x="12" y="340"/>
                </a:lnTo>
                <a:lnTo>
                  <a:pt x="12" y="339"/>
                </a:lnTo>
                <a:lnTo>
                  <a:pt x="11" y="338"/>
                </a:lnTo>
                <a:lnTo>
                  <a:pt x="11" y="337"/>
                </a:lnTo>
                <a:lnTo>
                  <a:pt x="10" y="336"/>
                </a:lnTo>
                <a:lnTo>
                  <a:pt x="10" y="335"/>
                </a:lnTo>
                <a:lnTo>
                  <a:pt x="11" y="335"/>
                </a:lnTo>
                <a:lnTo>
                  <a:pt x="11" y="334"/>
                </a:lnTo>
                <a:lnTo>
                  <a:pt x="10" y="334"/>
                </a:lnTo>
                <a:lnTo>
                  <a:pt x="10" y="332"/>
                </a:lnTo>
                <a:lnTo>
                  <a:pt x="12" y="332"/>
                </a:lnTo>
                <a:lnTo>
                  <a:pt x="15" y="331"/>
                </a:lnTo>
                <a:lnTo>
                  <a:pt x="14" y="331"/>
                </a:lnTo>
                <a:lnTo>
                  <a:pt x="12" y="330"/>
                </a:lnTo>
                <a:lnTo>
                  <a:pt x="11" y="329"/>
                </a:lnTo>
                <a:lnTo>
                  <a:pt x="10" y="328"/>
                </a:lnTo>
                <a:lnTo>
                  <a:pt x="9" y="325"/>
                </a:lnTo>
                <a:lnTo>
                  <a:pt x="8" y="324"/>
                </a:lnTo>
                <a:lnTo>
                  <a:pt x="8" y="322"/>
                </a:lnTo>
                <a:lnTo>
                  <a:pt x="8" y="321"/>
                </a:lnTo>
                <a:lnTo>
                  <a:pt x="8" y="320"/>
                </a:lnTo>
                <a:lnTo>
                  <a:pt x="5" y="317"/>
                </a:lnTo>
                <a:lnTo>
                  <a:pt x="5" y="315"/>
                </a:lnTo>
                <a:lnTo>
                  <a:pt x="4" y="313"/>
                </a:lnTo>
                <a:lnTo>
                  <a:pt x="4" y="310"/>
                </a:lnTo>
                <a:lnTo>
                  <a:pt x="4" y="309"/>
                </a:lnTo>
                <a:lnTo>
                  <a:pt x="3" y="308"/>
                </a:lnTo>
                <a:lnTo>
                  <a:pt x="3" y="306"/>
                </a:lnTo>
                <a:lnTo>
                  <a:pt x="2" y="303"/>
                </a:lnTo>
                <a:lnTo>
                  <a:pt x="1" y="301"/>
                </a:lnTo>
                <a:lnTo>
                  <a:pt x="1" y="299"/>
                </a:lnTo>
                <a:lnTo>
                  <a:pt x="1" y="298"/>
                </a:lnTo>
                <a:lnTo>
                  <a:pt x="0" y="295"/>
                </a:lnTo>
                <a:lnTo>
                  <a:pt x="0" y="293"/>
                </a:lnTo>
                <a:lnTo>
                  <a:pt x="1" y="291"/>
                </a:lnTo>
                <a:lnTo>
                  <a:pt x="1" y="289"/>
                </a:lnTo>
                <a:lnTo>
                  <a:pt x="1" y="288"/>
                </a:lnTo>
                <a:lnTo>
                  <a:pt x="2" y="288"/>
                </a:lnTo>
                <a:lnTo>
                  <a:pt x="3" y="288"/>
                </a:lnTo>
                <a:lnTo>
                  <a:pt x="3" y="287"/>
                </a:lnTo>
                <a:lnTo>
                  <a:pt x="3" y="286"/>
                </a:lnTo>
                <a:lnTo>
                  <a:pt x="4" y="286"/>
                </a:lnTo>
                <a:lnTo>
                  <a:pt x="4" y="285"/>
                </a:lnTo>
                <a:lnTo>
                  <a:pt x="5" y="284"/>
                </a:lnTo>
                <a:lnTo>
                  <a:pt x="5" y="282"/>
                </a:lnTo>
                <a:lnTo>
                  <a:pt x="5" y="281"/>
                </a:lnTo>
                <a:lnTo>
                  <a:pt x="5" y="280"/>
                </a:lnTo>
                <a:lnTo>
                  <a:pt x="5" y="279"/>
                </a:lnTo>
                <a:lnTo>
                  <a:pt x="5" y="278"/>
                </a:lnTo>
                <a:lnTo>
                  <a:pt x="5" y="275"/>
                </a:lnTo>
                <a:lnTo>
                  <a:pt x="5" y="274"/>
                </a:lnTo>
                <a:lnTo>
                  <a:pt x="5" y="273"/>
                </a:lnTo>
                <a:lnTo>
                  <a:pt x="7" y="271"/>
                </a:lnTo>
                <a:lnTo>
                  <a:pt x="7" y="270"/>
                </a:lnTo>
                <a:lnTo>
                  <a:pt x="7" y="268"/>
                </a:lnTo>
                <a:lnTo>
                  <a:pt x="8" y="268"/>
                </a:lnTo>
                <a:lnTo>
                  <a:pt x="9" y="267"/>
                </a:lnTo>
                <a:lnTo>
                  <a:pt x="10" y="267"/>
                </a:lnTo>
                <a:lnTo>
                  <a:pt x="10" y="266"/>
                </a:lnTo>
                <a:lnTo>
                  <a:pt x="10" y="265"/>
                </a:lnTo>
                <a:lnTo>
                  <a:pt x="11" y="265"/>
                </a:lnTo>
                <a:lnTo>
                  <a:pt x="11" y="264"/>
                </a:lnTo>
                <a:lnTo>
                  <a:pt x="10" y="264"/>
                </a:lnTo>
                <a:lnTo>
                  <a:pt x="10" y="261"/>
                </a:lnTo>
                <a:lnTo>
                  <a:pt x="11" y="260"/>
                </a:lnTo>
                <a:lnTo>
                  <a:pt x="11" y="259"/>
                </a:lnTo>
                <a:lnTo>
                  <a:pt x="11" y="257"/>
                </a:lnTo>
                <a:lnTo>
                  <a:pt x="15" y="255"/>
                </a:lnTo>
                <a:lnTo>
                  <a:pt x="15" y="253"/>
                </a:lnTo>
                <a:lnTo>
                  <a:pt x="16" y="252"/>
                </a:lnTo>
                <a:lnTo>
                  <a:pt x="16" y="251"/>
                </a:lnTo>
                <a:lnTo>
                  <a:pt x="17" y="250"/>
                </a:lnTo>
                <a:lnTo>
                  <a:pt x="17" y="249"/>
                </a:lnTo>
                <a:lnTo>
                  <a:pt x="18" y="249"/>
                </a:lnTo>
                <a:lnTo>
                  <a:pt x="18" y="248"/>
                </a:lnTo>
                <a:lnTo>
                  <a:pt x="19" y="246"/>
                </a:lnTo>
                <a:lnTo>
                  <a:pt x="19" y="244"/>
                </a:lnTo>
                <a:lnTo>
                  <a:pt x="21" y="243"/>
                </a:lnTo>
                <a:lnTo>
                  <a:pt x="21" y="242"/>
                </a:lnTo>
                <a:lnTo>
                  <a:pt x="22" y="242"/>
                </a:lnTo>
                <a:lnTo>
                  <a:pt x="22" y="241"/>
                </a:lnTo>
                <a:lnTo>
                  <a:pt x="23" y="241"/>
                </a:lnTo>
                <a:lnTo>
                  <a:pt x="23" y="239"/>
                </a:lnTo>
                <a:lnTo>
                  <a:pt x="24" y="238"/>
                </a:lnTo>
                <a:lnTo>
                  <a:pt x="24" y="237"/>
                </a:lnTo>
                <a:lnTo>
                  <a:pt x="25" y="237"/>
                </a:lnTo>
                <a:lnTo>
                  <a:pt x="26" y="235"/>
                </a:lnTo>
                <a:lnTo>
                  <a:pt x="26" y="234"/>
                </a:lnTo>
                <a:lnTo>
                  <a:pt x="26" y="232"/>
                </a:lnTo>
                <a:lnTo>
                  <a:pt x="28" y="232"/>
                </a:lnTo>
                <a:lnTo>
                  <a:pt x="28" y="231"/>
                </a:lnTo>
                <a:lnTo>
                  <a:pt x="29" y="231"/>
                </a:lnTo>
                <a:lnTo>
                  <a:pt x="29" y="230"/>
                </a:lnTo>
                <a:lnTo>
                  <a:pt x="29" y="229"/>
                </a:lnTo>
                <a:lnTo>
                  <a:pt x="30" y="228"/>
                </a:lnTo>
                <a:lnTo>
                  <a:pt x="31" y="224"/>
                </a:lnTo>
                <a:lnTo>
                  <a:pt x="32" y="224"/>
                </a:lnTo>
                <a:lnTo>
                  <a:pt x="32" y="223"/>
                </a:lnTo>
                <a:lnTo>
                  <a:pt x="33" y="221"/>
                </a:lnTo>
                <a:lnTo>
                  <a:pt x="34" y="221"/>
                </a:lnTo>
                <a:lnTo>
                  <a:pt x="34" y="220"/>
                </a:lnTo>
                <a:lnTo>
                  <a:pt x="36" y="220"/>
                </a:lnTo>
                <a:lnTo>
                  <a:pt x="37" y="220"/>
                </a:lnTo>
                <a:lnTo>
                  <a:pt x="38" y="220"/>
                </a:lnTo>
                <a:lnTo>
                  <a:pt x="37" y="219"/>
                </a:lnTo>
                <a:lnTo>
                  <a:pt x="36" y="219"/>
                </a:lnTo>
                <a:lnTo>
                  <a:pt x="36" y="217"/>
                </a:lnTo>
                <a:lnTo>
                  <a:pt x="37" y="217"/>
                </a:lnTo>
                <a:lnTo>
                  <a:pt x="36" y="216"/>
                </a:lnTo>
                <a:lnTo>
                  <a:pt x="36" y="215"/>
                </a:lnTo>
                <a:lnTo>
                  <a:pt x="37" y="215"/>
                </a:lnTo>
                <a:lnTo>
                  <a:pt x="38" y="214"/>
                </a:lnTo>
                <a:lnTo>
                  <a:pt x="38" y="210"/>
                </a:lnTo>
                <a:lnTo>
                  <a:pt x="39" y="209"/>
                </a:lnTo>
                <a:lnTo>
                  <a:pt x="39" y="208"/>
                </a:lnTo>
                <a:lnTo>
                  <a:pt x="39" y="207"/>
                </a:lnTo>
                <a:lnTo>
                  <a:pt x="40" y="206"/>
                </a:lnTo>
                <a:lnTo>
                  <a:pt x="40" y="205"/>
                </a:lnTo>
                <a:lnTo>
                  <a:pt x="41" y="202"/>
                </a:lnTo>
                <a:lnTo>
                  <a:pt x="43" y="201"/>
                </a:lnTo>
                <a:lnTo>
                  <a:pt x="44" y="200"/>
                </a:lnTo>
                <a:lnTo>
                  <a:pt x="43" y="199"/>
                </a:lnTo>
                <a:lnTo>
                  <a:pt x="44" y="198"/>
                </a:lnTo>
                <a:lnTo>
                  <a:pt x="45" y="198"/>
                </a:lnTo>
                <a:lnTo>
                  <a:pt x="46" y="196"/>
                </a:lnTo>
                <a:lnTo>
                  <a:pt x="46" y="195"/>
                </a:lnTo>
                <a:lnTo>
                  <a:pt x="46" y="194"/>
                </a:lnTo>
                <a:lnTo>
                  <a:pt x="48" y="194"/>
                </a:lnTo>
                <a:lnTo>
                  <a:pt x="50" y="193"/>
                </a:lnTo>
                <a:lnTo>
                  <a:pt x="50" y="192"/>
                </a:lnTo>
                <a:lnTo>
                  <a:pt x="48" y="191"/>
                </a:lnTo>
                <a:lnTo>
                  <a:pt x="50" y="187"/>
                </a:lnTo>
                <a:lnTo>
                  <a:pt x="50" y="186"/>
                </a:lnTo>
                <a:lnTo>
                  <a:pt x="50" y="185"/>
                </a:lnTo>
                <a:lnTo>
                  <a:pt x="51" y="185"/>
                </a:lnTo>
                <a:lnTo>
                  <a:pt x="52" y="183"/>
                </a:lnTo>
                <a:lnTo>
                  <a:pt x="52" y="181"/>
                </a:lnTo>
                <a:lnTo>
                  <a:pt x="52" y="183"/>
                </a:lnTo>
                <a:lnTo>
                  <a:pt x="53" y="181"/>
                </a:lnTo>
                <a:lnTo>
                  <a:pt x="54" y="180"/>
                </a:lnTo>
                <a:lnTo>
                  <a:pt x="55" y="179"/>
                </a:lnTo>
                <a:lnTo>
                  <a:pt x="55" y="177"/>
                </a:lnTo>
                <a:lnTo>
                  <a:pt x="57" y="176"/>
                </a:lnTo>
                <a:lnTo>
                  <a:pt x="57" y="174"/>
                </a:lnTo>
                <a:lnTo>
                  <a:pt x="58" y="174"/>
                </a:lnTo>
                <a:lnTo>
                  <a:pt x="59" y="174"/>
                </a:lnTo>
                <a:lnTo>
                  <a:pt x="59" y="173"/>
                </a:lnTo>
                <a:lnTo>
                  <a:pt x="58" y="173"/>
                </a:lnTo>
                <a:lnTo>
                  <a:pt x="55" y="173"/>
                </a:lnTo>
                <a:lnTo>
                  <a:pt x="54" y="173"/>
                </a:lnTo>
                <a:lnTo>
                  <a:pt x="54" y="172"/>
                </a:lnTo>
                <a:lnTo>
                  <a:pt x="54" y="171"/>
                </a:lnTo>
                <a:lnTo>
                  <a:pt x="55" y="171"/>
                </a:lnTo>
                <a:lnTo>
                  <a:pt x="57" y="170"/>
                </a:lnTo>
                <a:lnTo>
                  <a:pt x="58" y="170"/>
                </a:lnTo>
                <a:lnTo>
                  <a:pt x="58" y="169"/>
                </a:lnTo>
                <a:lnTo>
                  <a:pt x="58" y="165"/>
                </a:lnTo>
                <a:lnTo>
                  <a:pt x="58" y="164"/>
                </a:lnTo>
                <a:lnTo>
                  <a:pt x="58" y="163"/>
                </a:lnTo>
                <a:lnTo>
                  <a:pt x="59" y="163"/>
                </a:lnTo>
                <a:lnTo>
                  <a:pt x="60" y="162"/>
                </a:lnTo>
                <a:lnTo>
                  <a:pt x="61" y="162"/>
                </a:lnTo>
                <a:lnTo>
                  <a:pt x="64" y="159"/>
                </a:lnTo>
                <a:lnTo>
                  <a:pt x="64" y="158"/>
                </a:lnTo>
                <a:lnTo>
                  <a:pt x="65" y="158"/>
                </a:lnTo>
                <a:lnTo>
                  <a:pt x="64" y="158"/>
                </a:lnTo>
                <a:lnTo>
                  <a:pt x="62" y="159"/>
                </a:lnTo>
                <a:lnTo>
                  <a:pt x="61" y="160"/>
                </a:lnTo>
                <a:lnTo>
                  <a:pt x="60" y="159"/>
                </a:lnTo>
                <a:lnTo>
                  <a:pt x="60" y="157"/>
                </a:lnTo>
                <a:lnTo>
                  <a:pt x="60" y="156"/>
                </a:lnTo>
                <a:lnTo>
                  <a:pt x="61" y="155"/>
                </a:lnTo>
                <a:lnTo>
                  <a:pt x="62" y="153"/>
                </a:lnTo>
                <a:lnTo>
                  <a:pt x="62" y="151"/>
                </a:lnTo>
                <a:lnTo>
                  <a:pt x="64" y="150"/>
                </a:lnTo>
                <a:lnTo>
                  <a:pt x="62" y="149"/>
                </a:lnTo>
                <a:lnTo>
                  <a:pt x="62" y="148"/>
                </a:lnTo>
                <a:lnTo>
                  <a:pt x="62" y="145"/>
                </a:lnTo>
                <a:lnTo>
                  <a:pt x="62" y="142"/>
                </a:lnTo>
                <a:lnTo>
                  <a:pt x="61" y="140"/>
                </a:lnTo>
                <a:lnTo>
                  <a:pt x="61" y="138"/>
                </a:lnTo>
                <a:lnTo>
                  <a:pt x="61" y="135"/>
                </a:lnTo>
                <a:lnTo>
                  <a:pt x="61" y="134"/>
                </a:lnTo>
                <a:lnTo>
                  <a:pt x="60" y="134"/>
                </a:lnTo>
                <a:lnTo>
                  <a:pt x="60" y="133"/>
                </a:lnTo>
                <a:lnTo>
                  <a:pt x="60" y="131"/>
                </a:lnTo>
                <a:lnTo>
                  <a:pt x="61" y="130"/>
                </a:lnTo>
                <a:lnTo>
                  <a:pt x="61" y="129"/>
                </a:lnTo>
                <a:lnTo>
                  <a:pt x="60" y="126"/>
                </a:lnTo>
                <a:lnTo>
                  <a:pt x="60" y="124"/>
                </a:lnTo>
                <a:lnTo>
                  <a:pt x="60" y="123"/>
                </a:lnTo>
                <a:lnTo>
                  <a:pt x="60" y="122"/>
                </a:lnTo>
                <a:lnTo>
                  <a:pt x="60" y="121"/>
                </a:lnTo>
                <a:lnTo>
                  <a:pt x="60" y="120"/>
                </a:lnTo>
                <a:lnTo>
                  <a:pt x="60" y="119"/>
                </a:lnTo>
                <a:lnTo>
                  <a:pt x="60" y="117"/>
                </a:lnTo>
                <a:lnTo>
                  <a:pt x="60" y="116"/>
                </a:lnTo>
                <a:lnTo>
                  <a:pt x="60" y="115"/>
                </a:lnTo>
                <a:lnTo>
                  <a:pt x="59" y="114"/>
                </a:lnTo>
                <a:lnTo>
                  <a:pt x="59" y="113"/>
                </a:lnTo>
                <a:lnTo>
                  <a:pt x="58" y="113"/>
                </a:lnTo>
                <a:lnTo>
                  <a:pt x="58" y="112"/>
                </a:lnTo>
                <a:lnTo>
                  <a:pt x="57" y="112"/>
                </a:lnTo>
                <a:lnTo>
                  <a:pt x="55" y="109"/>
                </a:lnTo>
                <a:lnTo>
                  <a:pt x="55" y="107"/>
                </a:lnTo>
                <a:lnTo>
                  <a:pt x="54" y="106"/>
                </a:lnTo>
                <a:lnTo>
                  <a:pt x="54" y="105"/>
                </a:lnTo>
                <a:lnTo>
                  <a:pt x="55" y="104"/>
                </a:lnTo>
                <a:lnTo>
                  <a:pt x="55" y="102"/>
                </a:lnTo>
                <a:lnTo>
                  <a:pt x="55" y="101"/>
                </a:lnTo>
                <a:lnTo>
                  <a:pt x="57" y="101"/>
                </a:lnTo>
                <a:lnTo>
                  <a:pt x="58" y="99"/>
                </a:lnTo>
                <a:lnTo>
                  <a:pt x="58" y="98"/>
                </a:lnTo>
                <a:lnTo>
                  <a:pt x="57" y="98"/>
                </a:lnTo>
                <a:lnTo>
                  <a:pt x="58" y="95"/>
                </a:lnTo>
                <a:lnTo>
                  <a:pt x="59" y="94"/>
                </a:lnTo>
                <a:lnTo>
                  <a:pt x="58" y="91"/>
                </a:lnTo>
                <a:lnTo>
                  <a:pt x="58" y="88"/>
                </a:lnTo>
                <a:lnTo>
                  <a:pt x="59" y="86"/>
                </a:lnTo>
                <a:lnTo>
                  <a:pt x="58" y="85"/>
                </a:lnTo>
                <a:lnTo>
                  <a:pt x="58" y="83"/>
                </a:lnTo>
                <a:lnTo>
                  <a:pt x="58" y="81"/>
                </a:lnTo>
                <a:lnTo>
                  <a:pt x="58" y="80"/>
                </a:lnTo>
                <a:lnTo>
                  <a:pt x="58" y="78"/>
                </a:lnTo>
                <a:lnTo>
                  <a:pt x="57" y="78"/>
                </a:lnTo>
                <a:lnTo>
                  <a:pt x="57" y="77"/>
                </a:lnTo>
                <a:lnTo>
                  <a:pt x="57" y="76"/>
                </a:lnTo>
                <a:lnTo>
                  <a:pt x="57" y="74"/>
                </a:lnTo>
                <a:lnTo>
                  <a:pt x="57" y="73"/>
                </a:lnTo>
                <a:lnTo>
                  <a:pt x="57" y="72"/>
                </a:lnTo>
                <a:lnTo>
                  <a:pt x="57" y="71"/>
                </a:lnTo>
                <a:lnTo>
                  <a:pt x="57" y="70"/>
                </a:lnTo>
                <a:lnTo>
                  <a:pt x="58" y="70"/>
                </a:lnTo>
                <a:lnTo>
                  <a:pt x="58" y="69"/>
                </a:lnTo>
                <a:lnTo>
                  <a:pt x="58" y="68"/>
                </a:lnTo>
                <a:lnTo>
                  <a:pt x="59" y="66"/>
                </a:lnTo>
                <a:lnTo>
                  <a:pt x="59" y="65"/>
                </a:lnTo>
                <a:lnTo>
                  <a:pt x="59" y="64"/>
                </a:lnTo>
                <a:lnTo>
                  <a:pt x="60" y="63"/>
                </a:lnTo>
                <a:lnTo>
                  <a:pt x="60" y="62"/>
                </a:lnTo>
                <a:lnTo>
                  <a:pt x="61" y="62"/>
                </a:lnTo>
                <a:lnTo>
                  <a:pt x="62" y="61"/>
                </a:lnTo>
                <a:lnTo>
                  <a:pt x="62" y="59"/>
                </a:lnTo>
                <a:lnTo>
                  <a:pt x="64" y="59"/>
                </a:lnTo>
                <a:lnTo>
                  <a:pt x="65" y="59"/>
                </a:lnTo>
                <a:lnTo>
                  <a:pt x="66" y="58"/>
                </a:lnTo>
                <a:lnTo>
                  <a:pt x="68" y="57"/>
                </a:lnTo>
                <a:lnTo>
                  <a:pt x="70" y="57"/>
                </a:lnTo>
                <a:lnTo>
                  <a:pt x="72" y="57"/>
                </a:lnTo>
                <a:lnTo>
                  <a:pt x="73" y="56"/>
                </a:lnTo>
                <a:lnTo>
                  <a:pt x="74" y="56"/>
                </a:lnTo>
                <a:lnTo>
                  <a:pt x="75" y="55"/>
                </a:lnTo>
                <a:lnTo>
                  <a:pt x="76" y="55"/>
                </a:lnTo>
                <a:lnTo>
                  <a:pt x="79" y="54"/>
                </a:lnTo>
                <a:lnTo>
                  <a:pt x="80" y="52"/>
                </a:lnTo>
                <a:lnTo>
                  <a:pt x="81" y="52"/>
                </a:lnTo>
                <a:lnTo>
                  <a:pt x="82" y="51"/>
                </a:lnTo>
                <a:lnTo>
                  <a:pt x="86" y="50"/>
                </a:lnTo>
                <a:lnTo>
                  <a:pt x="87" y="50"/>
                </a:lnTo>
                <a:lnTo>
                  <a:pt x="87" y="49"/>
                </a:lnTo>
                <a:lnTo>
                  <a:pt x="88" y="49"/>
                </a:lnTo>
                <a:lnTo>
                  <a:pt x="90" y="48"/>
                </a:lnTo>
                <a:lnTo>
                  <a:pt x="91" y="48"/>
                </a:lnTo>
                <a:lnTo>
                  <a:pt x="93" y="48"/>
                </a:lnTo>
                <a:lnTo>
                  <a:pt x="93" y="47"/>
                </a:lnTo>
                <a:lnTo>
                  <a:pt x="94" y="47"/>
                </a:lnTo>
                <a:lnTo>
                  <a:pt x="95" y="47"/>
                </a:lnTo>
                <a:lnTo>
                  <a:pt x="95" y="48"/>
                </a:lnTo>
                <a:lnTo>
                  <a:pt x="97" y="48"/>
                </a:lnTo>
                <a:lnTo>
                  <a:pt x="97" y="47"/>
                </a:lnTo>
                <a:lnTo>
                  <a:pt x="96" y="47"/>
                </a:lnTo>
                <a:lnTo>
                  <a:pt x="95" y="47"/>
                </a:lnTo>
                <a:lnTo>
                  <a:pt x="94" y="45"/>
                </a:lnTo>
                <a:lnTo>
                  <a:pt x="93" y="45"/>
                </a:lnTo>
                <a:lnTo>
                  <a:pt x="94" y="44"/>
                </a:lnTo>
                <a:lnTo>
                  <a:pt x="95" y="44"/>
                </a:lnTo>
                <a:lnTo>
                  <a:pt x="95" y="43"/>
                </a:lnTo>
                <a:lnTo>
                  <a:pt x="96" y="42"/>
                </a:lnTo>
                <a:lnTo>
                  <a:pt x="100" y="40"/>
                </a:lnTo>
                <a:lnTo>
                  <a:pt x="102" y="38"/>
                </a:lnTo>
                <a:lnTo>
                  <a:pt x="103" y="37"/>
                </a:lnTo>
                <a:lnTo>
                  <a:pt x="104" y="36"/>
                </a:lnTo>
                <a:lnTo>
                  <a:pt x="105" y="35"/>
                </a:lnTo>
                <a:lnTo>
                  <a:pt x="106" y="34"/>
                </a:lnTo>
                <a:lnTo>
                  <a:pt x="106" y="33"/>
                </a:lnTo>
                <a:lnTo>
                  <a:pt x="108" y="33"/>
                </a:lnTo>
                <a:lnTo>
                  <a:pt x="109" y="31"/>
                </a:lnTo>
                <a:lnTo>
                  <a:pt x="110" y="30"/>
                </a:lnTo>
                <a:lnTo>
                  <a:pt x="110" y="31"/>
                </a:lnTo>
                <a:lnTo>
                  <a:pt x="111" y="31"/>
                </a:lnTo>
                <a:lnTo>
                  <a:pt x="112" y="31"/>
                </a:lnTo>
                <a:lnTo>
                  <a:pt x="113" y="30"/>
                </a:lnTo>
                <a:lnTo>
                  <a:pt x="116" y="29"/>
                </a:lnTo>
                <a:lnTo>
                  <a:pt x="118" y="29"/>
                </a:lnTo>
                <a:lnTo>
                  <a:pt x="118" y="28"/>
                </a:lnTo>
                <a:lnTo>
                  <a:pt x="119" y="28"/>
                </a:lnTo>
                <a:lnTo>
                  <a:pt x="120" y="28"/>
                </a:lnTo>
                <a:lnTo>
                  <a:pt x="122" y="28"/>
                </a:lnTo>
                <a:lnTo>
                  <a:pt x="123" y="27"/>
                </a:lnTo>
                <a:lnTo>
                  <a:pt x="125" y="27"/>
                </a:lnTo>
                <a:lnTo>
                  <a:pt x="126" y="26"/>
                </a:lnTo>
                <a:lnTo>
                  <a:pt x="129" y="26"/>
                </a:lnTo>
                <a:lnTo>
                  <a:pt x="130" y="26"/>
                </a:lnTo>
                <a:lnTo>
                  <a:pt x="131" y="26"/>
                </a:lnTo>
                <a:lnTo>
                  <a:pt x="132" y="26"/>
                </a:lnTo>
                <a:lnTo>
                  <a:pt x="132" y="25"/>
                </a:lnTo>
                <a:lnTo>
                  <a:pt x="133" y="25"/>
                </a:lnTo>
                <a:lnTo>
                  <a:pt x="134" y="23"/>
                </a:lnTo>
                <a:lnTo>
                  <a:pt x="136" y="23"/>
                </a:lnTo>
                <a:lnTo>
                  <a:pt x="137" y="22"/>
                </a:lnTo>
                <a:lnTo>
                  <a:pt x="140" y="22"/>
                </a:lnTo>
                <a:lnTo>
                  <a:pt x="141" y="22"/>
                </a:lnTo>
                <a:lnTo>
                  <a:pt x="143" y="23"/>
                </a:lnTo>
                <a:lnTo>
                  <a:pt x="143" y="22"/>
                </a:lnTo>
                <a:lnTo>
                  <a:pt x="144" y="22"/>
                </a:lnTo>
                <a:lnTo>
                  <a:pt x="144" y="21"/>
                </a:lnTo>
                <a:lnTo>
                  <a:pt x="146" y="21"/>
                </a:lnTo>
                <a:lnTo>
                  <a:pt x="148" y="20"/>
                </a:lnTo>
                <a:lnTo>
                  <a:pt x="151" y="18"/>
                </a:lnTo>
                <a:lnTo>
                  <a:pt x="154" y="16"/>
                </a:lnTo>
                <a:lnTo>
                  <a:pt x="156" y="15"/>
                </a:lnTo>
                <a:lnTo>
                  <a:pt x="158" y="15"/>
                </a:lnTo>
                <a:lnTo>
                  <a:pt x="159" y="15"/>
                </a:lnTo>
                <a:lnTo>
                  <a:pt x="160" y="15"/>
                </a:lnTo>
                <a:lnTo>
                  <a:pt x="161" y="15"/>
                </a:lnTo>
                <a:lnTo>
                  <a:pt x="162" y="15"/>
                </a:lnTo>
                <a:lnTo>
                  <a:pt x="163" y="14"/>
                </a:lnTo>
                <a:lnTo>
                  <a:pt x="165" y="14"/>
                </a:lnTo>
                <a:lnTo>
                  <a:pt x="166" y="14"/>
                </a:lnTo>
                <a:lnTo>
                  <a:pt x="168" y="13"/>
                </a:lnTo>
                <a:lnTo>
                  <a:pt x="169" y="13"/>
                </a:lnTo>
                <a:lnTo>
                  <a:pt x="170" y="13"/>
                </a:lnTo>
                <a:lnTo>
                  <a:pt x="172" y="13"/>
                </a:lnTo>
                <a:lnTo>
                  <a:pt x="174" y="13"/>
                </a:lnTo>
                <a:lnTo>
                  <a:pt x="174" y="12"/>
                </a:lnTo>
                <a:lnTo>
                  <a:pt x="175" y="12"/>
                </a:lnTo>
                <a:lnTo>
                  <a:pt x="176" y="11"/>
                </a:lnTo>
                <a:lnTo>
                  <a:pt x="176" y="9"/>
                </a:lnTo>
                <a:lnTo>
                  <a:pt x="177" y="7"/>
                </a:lnTo>
                <a:lnTo>
                  <a:pt x="179" y="5"/>
                </a:lnTo>
                <a:lnTo>
                  <a:pt x="180" y="4"/>
                </a:lnTo>
                <a:lnTo>
                  <a:pt x="181" y="2"/>
                </a:lnTo>
                <a:lnTo>
                  <a:pt x="182" y="1"/>
                </a:lnTo>
                <a:lnTo>
                  <a:pt x="183" y="1"/>
                </a:lnTo>
                <a:lnTo>
                  <a:pt x="184" y="0"/>
                </a:lnTo>
                <a:lnTo>
                  <a:pt x="185" y="0"/>
                </a:lnTo>
                <a:lnTo>
                  <a:pt x="187" y="0"/>
                </a:lnTo>
                <a:lnTo>
                  <a:pt x="188" y="0"/>
                </a:lnTo>
                <a:lnTo>
                  <a:pt x="189" y="0"/>
                </a:lnTo>
                <a:lnTo>
                  <a:pt x="190" y="0"/>
                </a:lnTo>
                <a:lnTo>
                  <a:pt x="191" y="0"/>
                </a:lnTo>
                <a:lnTo>
                  <a:pt x="192" y="1"/>
                </a:lnTo>
                <a:lnTo>
                  <a:pt x="194" y="1"/>
                </a:lnTo>
                <a:lnTo>
                  <a:pt x="195" y="0"/>
                </a:lnTo>
                <a:lnTo>
                  <a:pt x="196" y="1"/>
                </a:lnTo>
                <a:lnTo>
                  <a:pt x="196" y="2"/>
                </a:lnTo>
                <a:lnTo>
                  <a:pt x="198" y="4"/>
                </a:lnTo>
                <a:lnTo>
                  <a:pt x="198" y="5"/>
                </a:lnTo>
                <a:lnTo>
                  <a:pt x="199" y="6"/>
                </a:lnTo>
                <a:lnTo>
                  <a:pt x="201" y="6"/>
                </a:lnTo>
                <a:lnTo>
                  <a:pt x="202" y="6"/>
                </a:lnTo>
                <a:lnTo>
                  <a:pt x="202" y="5"/>
                </a:lnTo>
                <a:lnTo>
                  <a:pt x="204" y="5"/>
                </a:lnTo>
                <a:lnTo>
                  <a:pt x="204" y="6"/>
                </a:lnTo>
                <a:lnTo>
                  <a:pt x="205" y="6"/>
                </a:lnTo>
                <a:lnTo>
                  <a:pt x="206" y="6"/>
                </a:lnTo>
                <a:lnTo>
                  <a:pt x="208" y="6"/>
                </a:lnTo>
                <a:lnTo>
                  <a:pt x="209" y="7"/>
                </a:lnTo>
                <a:lnTo>
                  <a:pt x="210" y="6"/>
                </a:lnTo>
                <a:lnTo>
                  <a:pt x="212" y="7"/>
                </a:lnTo>
                <a:lnTo>
                  <a:pt x="213" y="7"/>
                </a:lnTo>
                <a:lnTo>
                  <a:pt x="215" y="7"/>
                </a:lnTo>
                <a:lnTo>
                  <a:pt x="216" y="7"/>
                </a:lnTo>
                <a:lnTo>
                  <a:pt x="216" y="8"/>
                </a:lnTo>
                <a:lnTo>
                  <a:pt x="217" y="8"/>
                </a:lnTo>
                <a:lnTo>
                  <a:pt x="219" y="8"/>
                </a:lnTo>
                <a:lnTo>
                  <a:pt x="220" y="8"/>
                </a:lnTo>
                <a:lnTo>
                  <a:pt x="223" y="7"/>
                </a:lnTo>
                <a:lnTo>
                  <a:pt x="223" y="6"/>
                </a:lnTo>
                <a:lnTo>
                  <a:pt x="223" y="5"/>
                </a:lnTo>
                <a:lnTo>
                  <a:pt x="224" y="5"/>
                </a:lnTo>
                <a:lnTo>
                  <a:pt x="225" y="4"/>
                </a:lnTo>
                <a:lnTo>
                  <a:pt x="226" y="4"/>
                </a:lnTo>
                <a:lnTo>
                  <a:pt x="227" y="4"/>
                </a:lnTo>
                <a:lnTo>
                  <a:pt x="227" y="2"/>
                </a:lnTo>
                <a:lnTo>
                  <a:pt x="228" y="0"/>
                </a:lnTo>
                <a:lnTo>
                  <a:pt x="230" y="0"/>
                </a:lnTo>
                <a:lnTo>
                  <a:pt x="230" y="1"/>
                </a:lnTo>
                <a:lnTo>
                  <a:pt x="231" y="1"/>
                </a:lnTo>
                <a:lnTo>
                  <a:pt x="232" y="1"/>
                </a:lnTo>
                <a:lnTo>
                  <a:pt x="232" y="2"/>
                </a:lnTo>
                <a:lnTo>
                  <a:pt x="233" y="4"/>
                </a:lnTo>
                <a:lnTo>
                  <a:pt x="234" y="4"/>
                </a:lnTo>
                <a:lnTo>
                  <a:pt x="235" y="2"/>
                </a:lnTo>
                <a:lnTo>
                  <a:pt x="235" y="4"/>
                </a:lnTo>
                <a:lnTo>
                  <a:pt x="237" y="5"/>
                </a:lnTo>
                <a:lnTo>
                  <a:pt x="238" y="5"/>
                </a:lnTo>
                <a:lnTo>
                  <a:pt x="239" y="5"/>
                </a:lnTo>
                <a:lnTo>
                  <a:pt x="241" y="5"/>
                </a:lnTo>
                <a:lnTo>
                  <a:pt x="242" y="5"/>
                </a:lnTo>
                <a:lnTo>
                  <a:pt x="242" y="4"/>
                </a:lnTo>
                <a:lnTo>
                  <a:pt x="244" y="4"/>
                </a:lnTo>
                <a:lnTo>
                  <a:pt x="244" y="5"/>
                </a:lnTo>
                <a:lnTo>
                  <a:pt x="245" y="5"/>
                </a:lnTo>
                <a:lnTo>
                  <a:pt x="246" y="5"/>
                </a:lnTo>
                <a:lnTo>
                  <a:pt x="247" y="5"/>
                </a:lnTo>
                <a:lnTo>
                  <a:pt x="248" y="6"/>
                </a:lnTo>
                <a:lnTo>
                  <a:pt x="248" y="7"/>
                </a:lnTo>
                <a:lnTo>
                  <a:pt x="249" y="7"/>
                </a:lnTo>
                <a:lnTo>
                  <a:pt x="252" y="8"/>
                </a:lnTo>
                <a:lnTo>
                  <a:pt x="252" y="9"/>
                </a:lnTo>
                <a:lnTo>
                  <a:pt x="253" y="9"/>
                </a:lnTo>
                <a:lnTo>
                  <a:pt x="253" y="11"/>
                </a:lnTo>
                <a:lnTo>
                  <a:pt x="254" y="13"/>
                </a:lnTo>
                <a:lnTo>
                  <a:pt x="254" y="14"/>
                </a:lnTo>
                <a:lnTo>
                  <a:pt x="255" y="14"/>
                </a:lnTo>
                <a:lnTo>
                  <a:pt x="256" y="14"/>
                </a:lnTo>
                <a:lnTo>
                  <a:pt x="256" y="12"/>
                </a:lnTo>
                <a:lnTo>
                  <a:pt x="257" y="12"/>
                </a:lnTo>
                <a:lnTo>
                  <a:pt x="257" y="11"/>
                </a:lnTo>
                <a:lnTo>
                  <a:pt x="259" y="11"/>
                </a:lnTo>
                <a:lnTo>
                  <a:pt x="260" y="9"/>
                </a:lnTo>
                <a:lnTo>
                  <a:pt x="261" y="9"/>
                </a:lnTo>
                <a:lnTo>
                  <a:pt x="262" y="9"/>
                </a:lnTo>
                <a:lnTo>
                  <a:pt x="263" y="11"/>
                </a:lnTo>
                <a:lnTo>
                  <a:pt x="264" y="11"/>
                </a:lnTo>
                <a:lnTo>
                  <a:pt x="267" y="12"/>
                </a:lnTo>
                <a:lnTo>
                  <a:pt x="268" y="12"/>
                </a:lnTo>
                <a:lnTo>
                  <a:pt x="269" y="13"/>
                </a:lnTo>
                <a:lnTo>
                  <a:pt x="270" y="13"/>
                </a:lnTo>
                <a:lnTo>
                  <a:pt x="271" y="13"/>
                </a:lnTo>
                <a:lnTo>
                  <a:pt x="273" y="14"/>
                </a:lnTo>
                <a:lnTo>
                  <a:pt x="274" y="14"/>
                </a:lnTo>
                <a:lnTo>
                  <a:pt x="275" y="14"/>
                </a:lnTo>
                <a:lnTo>
                  <a:pt x="276" y="14"/>
                </a:lnTo>
                <a:lnTo>
                  <a:pt x="277" y="14"/>
                </a:lnTo>
                <a:lnTo>
                  <a:pt x="277" y="13"/>
                </a:lnTo>
                <a:lnTo>
                  <a:pt x="278" y="13"/>
                </a:lnTo>
                <a:lnTo>
                  <a:pt x="281" y="13"/>
                </a:lnTo>
                <a:lnTo>
                  <a:pt x="283" y="12"/>
                </a:lnTo>
                <a:lnTo>
                  <a:pt x="285" y="11"/>
                </a:lnTo>
                <a:lnTo>
                  <a:pt x="287" y="11"/>
                </a:lnTo>
                <a:lnTo>
                  <a:pt x="288" y="11"/>
                </a:lnTo>
                <a:lnTo>
                  <a:pt x="289" y="12"/>
                </a:lnTo>
                <a:lnTo>
                  <a:pt x="289" y="13"/>
                </a:lnTo>
                <a:lnTo>
                  <a:pt x="290" y="13"/>
                </a:lnTo>
                <a:lnTo>
                  <a:pt x="290" y="14"/>
                </a:lnTo>
                <a:lnTo>
                  <a:pt x="290" y="15"/>
                </a:lnTo>
                <a:lnTo>
                  <a:pt x="291" y="16"/>
                </a:lnTo>
                <a:lnTo>
                  <a:pt x="291" y="18"/>
                </a:lnTo>
                <a:lnTo>
                  <a:pt x="292" y="19"/>
                </a:lnTo>
                <a:lnTo>
                  <a:pt x="292" y="21"/>
                </a:lnTo>
                <a:lnTo>
                  <a:pt x="294" y="23"/>
                </a:lnTo>
                <a:lnTo>
                  <a:pt x="294" y="25"/>
                </a:lnTo>
                <a:lnTo>
                  <a:pt x="295" y="27"/>
                </a:lnTo>
                <a:lnTo>
                  <a:pt x="295" y="28"/>
                </a:lnTo>
                <a:lnTo>
                  <a:pt x="294" y="29"/>
                </a:lnTo>
                <a:lnTo>
                  <a:pt x="294" y="30"/>
                </a:lnTo>
                <a:lnTo>
                  <a:pt x="294" y="33"/>
                </a:lnTo>
                <a:lnTo>
                  <a:pt x="294" y="34"/>
                </a:lnTo>
                <a:lnTo>
                  <a:pt x="292" y="35"/>
                </a:lnTo>
                <a:lnTo>
                  <a:pt x="292" y="36"/>
                </a:lnTo>
                <a:lnTo>
                  <a:pt x="292" y="37"/>
                </a:lnTo>
                <a:lnTo>
                  <a:pt x="292" y="38"/>
                </a:lnTo>
                <a:lnTo>
                  <a:pt x="291" y="40"/>
                </a:lnTo>
                <a:lnTo>
                  <a:pt x="291" y="42"/>
                </a:lnTo>
                <a:lnTo>
                  <a:pt x="291" y="43"/>
                </a:lnTo>
                <a:lnTo>
                  <a:pt x="291" y="44"/>
                </a:lnTo>
                <a:lnTo>
                  <a:pt x="291" y="47"/>
                </a:lnTo>
                <a:lnTo>
                  <a:pt x="291" y="48"/>
                </a:lnTo>
                <a:lnTo>
                  <a:pt x="291" y="50"/>
                </a:lnTo>
                <a:lnTo>
                  <a:pt x="291" y="51"/>
                </a:lnTo>
                <a:lnTo>
                  <a:pt x="290" y="52"/>
                </a:lnTo>
                <a:lnTo>
                  <a:pt x="290" y="54"/>
                </a:lnTo>
                <a:lnTo>
                  <a:pt x="289" y="54"/>
                </a:lnTo>
                <a:lnTo>
                  <a:pt x="289" y="55"/>
                </a:lnTo>
                <a:lnTo>
                  <a:pt x="289" y="56"/>
                </a:lnTo>
                <a:lnTo>
                  <a:pt x="288" y="56"/>
                </a:lnTo>
                <a:lnTo>
                  <a:pt x="287" y="55"/>
                </a:lnTo>
                <a:lnTo>
                  <a:pt x="285" y="55"/>
                </a:lnTo>
                <a:lnTo>
                  <a:pt x="284" y="56"/>
                </a:lnTo>
                <a:lnTo>
                  <a:pt x="283" y="57"/>
                </a:lnTo>
                <a:lnTo>
                  <a:pt x="282" y="57"/>
                </a:lnTo>
                <a:lnTo>
                  <a:pt x="281" y="56"/>
                </a:lnTo>
                <a:lnTo>
                  <a:pt x="280" y="57"/>
                </a:lnTo>
                <a:lnTo>
                  <a:pt x="278" y="57"/>
                </a:lnTo>
                <a:lnTo>
                  <a:pt x="278" y="58"/>
                </a:lnTo>
                <a:lnTo>
                  <a:pt x="277" y="58"/>
                </a:lnTo>
                <a:lnTo>
                  <a:pt x="276" y="58"/>
                </a:lnTo>
                <a:lnTo>
                  <a:pt x="275" y="58"/>
                </a:lnTo>
                <a:lnTo>
                  <a:pt x="274" y="59"/>
                </a:lnTo>
                <a:lnTo>
                  <a:pt x="273" y="61"/>
                </a:lnTo>
                <a:lnTo>
                  <a:pt x="273" y="62"/>
                </a:lnTo>
                <a:lnTo>
                  <a:pt x="273" y="63"/>
                </a:lnTo>
                <a:lnTo>
                  <a:pt x="273" y="64"/>
                </a:lnTo>
                <a:lnTo>
                  <a:pt x="271" y="64"/>
                </a:lnTo>
                <a:lnTo>
                  <a:pt x="269" y="66"/>
                </a:lnTo>
                <a:lnTo>
                  <a:pt x="269" y="68"/>
                </a:lnTo>
                <a:lnTo>
                  <a:pt x="268" y="68"/>
                </a:lnTo>
                <a:lnTo>
                  <a:pt x="266" y="68"/>
                </a:lnTo>
                <a:lnTo>
                  <a:pt x="264" y="69"/>
                </a:lnTo>
                <a:lnTo>
                  <a:pt x="266" y="70"/>
                </a:lnTo>
                <a:lnTo>
                  <a:pt x="267" y="71"/>
                </a:lnTo>
                <a:lnTo>
                  <a:pt x="268" y="71"/>
                </a:lnTo>
                <a:lnTo>
                  <a:pt x="269" y="72"/>
                </a:lnTo>
                <a:lnTo>
                  <a:pt x="269" y="73"/>
                </a:lnTo>
                <a:lnTo>
                  <a:pt x="269" y="74"/>
                </a:lnTo>
                <a:lnTo>
                  <a:pt x="269" y="76"/>
                </a:lnTo>
                <a:lnTo>
                  <a:pt x="269" y="77"/>
                </a:lnTo>
                <a:lnTo>
                  <a:pt x="269" y="78"/>
                </a:lnTo>
                <a:lnTo>
                  <a:pt x="268" y="78"/>
                </a:lnTo>
                <a:lnTo>
                  <a:pt x="267" y="78"/>
                </a:lnTo>
                <a:lnTo>
                  <a:pt x="267" y="79"/>
                </a:lnTo>
                <a:lnTo>
                  <a:pt x="267" y="80"/>
                </a:lnTo>
                <a:lnTo>
                  <a:pt x="268" y="83"/>
                </a:lnTo>
                <a:lnTo>
                  <a:pt x="268" y="84"/>
                </a:lnTo>
                <a:lnTo>
                  <a:pt x="267" y="85"/>
                </a:lnTo>
                <a:lnTo>
                  <a:pt x="266" y="86"/>
                </a:lnTo>
                <a:lnTo>
                  <a:pt x="264" y="88"/>
                </a:lnTo>
                <a:lnTo>
                  <a:pt x="263" y="90"/>
                </a:lnTo>
                <a:lnTo>
                  <a:pt x="262" y="91"/>
                </a:lnTo>
                <a:lnTo>
                  <a:pt x="262" y="92"/>
                </a:lnTo>
                <a:lnTo>
                  <a:pt x="262" y="93"/>
                </a:lnTo>
                <a:lnTo>
                  <a:pt x="263" y="98"/>
                </a:lnTo>
                <a:lnTo>
                  <a:pt x="264" y="104"/>
                </a:lnTo>
                <a:lnTo>
                  <a:pt x="264" y="105"/>
                </a:lnTo>
                <a:lnTo>
                  <a:pt x="263" y="107"/>
                </a:lnTo>
                <a:lnTo>
                  <a:pt x="263" y="109"/>
                </a:lnTo>
                <a:lnTo>
                  <a:pt x="263" y="113"/>
                </a:lnTo>
                <a:lnTo>
                  <a:pt x="263" y="114"/>
                </a:lnTo>
                <a:lnTo>
                  <a:pt x="263" y="115"/>
                </a:lnTo>
                <a:lnTo>
                  <a:pt x="263" y="116"/>
                </a:lnTo>
                <a:lnTo>
                  <a:pt x="263" y="117"/>
                </a:lnTo>
                <a:lnTo>
                  <a:pt x="263" y="119"/>
                </a:lnTo>
                <a:lnTo>
                  <a:pt x="263" y="120"/>
                </a:lnTo>
                <a:lnTo>
                  <a:pt x="262" y="121"/>
                </a:lnTo>
                <a:lnTo>
                  <a:pt x="261" y="122"/>
                </a:lnTo>
                <a:lnTo>
                  <a:pt x="260" y="124"/>
                </a:lnTo>
                <a:lnTo>
                  <a:pt x="261" y="127"/>
                </a:lnTo>
                <a:lnTo>
                  <a:pt x="261" y="129"/>
                </a:lnTo>
                <a:lnTo>
                  <a:pt x="262" y="131"/>
                </a:lnTo>
                <a:lnTo>
                  <a:pt x="263" y="136"/>
                </a:lnTo>
                <a:lnTo>
                  <a:pt x="263" y="138"/>
                </a:lnTo>
                <a:lnTo>
                  <a:pt x="263" y="140"/>
                </a:lnTo>
                <a:lnTo>
                  <a:pt x="263" y="142"/>
                </a:lnTo>
                <a:lnTo>
                  <a:pt x="263" y="143"/>
                </a:lnTo>
                <a:lnTo>
                  <a:pt x="263" y="144"/>
                </a:lnTo>
                <a:lnTo>
                  <a:pt x="261" y="145"/>
                </a:lnTo>
                <a:lnTo>
                  <a:pt x="260" y="146"/>
                </a:lnTo>
                <a:lnTo>
                  <a:pt x="260" y="148"/>
                </a:lnTo>
                <a:lnTo>
                  <a:pt x="261" y="149"/>
                </a:lnTo>
                <a:lnTo>
                  <a:pt x="260" y="151"/>
                </a:lnTo>
                <a:lnTo>
                  <a:pt x="260" y="153"/>
                </a:lnTo>
                <a:lnTo>
                  <a:pt x="259" y="153"/>
                </a:lnTo>
                <a:lnTo>
                  <a:pt x="259" y="156"/>
                </a:lnTo>
                <a:lnTo>
                  <a:pt x="259" y="157"/>
                </a:lnTo>
                <a:lnTo>
                  <a:pt x="259" y="158"/>
                </a:lnTo>
                <a:lnTo>
                  <a:pt x="260" y="159"/>
                </a:lnTo>
                <a:lnTo>
                  <a:pt x="260" y="162"/>
                </a:lnTo>
                <a:lnTo>
                  <a:pt x="260" y="163"/>
                </a:lnTo>
                <a:lnTo>
                  <a:pt x="260" y="165"/>
                </a:lnTo>
                <a:lnTo>
                  <a:pt x="261" y="166"/>
                </a:lnTo>
                <a:lnTo>
                  <a:pt x="262" y="167"/>
                </a:lnTo>
                <a:lnTo>
                  <a:pt x="262" y="169"/>
                </a:lnTo>
                <a:lnTo>
                  <a:pt x="262" y="170"/>
                </a:lnTo>
                <a:lnTo>
                  <a:pt x="262" y="171"/>
                </a:lnTo>
                <a:lnTo>
                  <a:pt x="261" y="171"/>
                </a:lnTo>
                <a:lnTo>
                  <a:pt x="261" y="173"/>
                </a:lnTo>
                <a:lnTo>
                  <a:pt x="262" y="174"/>
                </a:lnTo>
                <a:lnTo>
                  <a:pt x="261" y="174"/>
                </a:lnTo>
                <a:lnTo>
                  <a:pt x="262" y="177"/>
                </a:lnTo>
                <a:lnTo>
                  <a:pt x="261" y="178"/>
                </a:lnTo>
                <a:lnTo>
                  <a:pt x="262" y="178"/>
                </a:lnTo>
                <a:lnTo>
                  <a:pt x="263" y="178"/>
                </a:lnTo>
                <a:lnTo>
                  <a:pt x="263" y="179"/>
                </a:lnTo>
                <a:lnTo>
                  <a:pt x="264" y="179"/>
                </a:lnTo>
                <a:lnTo>
                  <a:pt x="266" y="180"/>
                </a:lnTo>
                <a:lnTo>
                  <a:pt x="268" y="180"/>
                </a:lnTo>
                <a:lnTo>
                  <a:pt x="268" y="181"/>
                </a:lnTo>
                <a:lnTo>
                  <a:pt x="267" y="184"/>
                </a:lnTo>
                <a:lnTo>
                  <a:pt x="267" y="185"/>
                </a:lnTo>
                <a:lnTo>
                  <a:pt x="267" y="186"/>
                </a:lnTo>
                <a:lnTo>
                  <a:pt x="266" y="186"/>
                </a:lnTo>
                <a:lnTo>
                  <a:pt x="264" y="187"/>
                </a:lnTo>
                <a:lnTo>
                  <a:pt x="263" y="187"/>
                </a:lnTo>
                <a:lnTo>
                  <a:pt x="263" y="188"/>
                </a:lnTo>
                <a:lnTo>
                  <a:pt x="264" y="189"/>
                </a:lnTo>
                <a:lnTo>
                  <a:pt x="266" y="191"/>
                </a:lnTo>
                <a:lnTo>
                  <a:pt x="266" y="192"/>
                </a:lnTo>
                <a:lnTo>
                  <a:pt x="267" y="193"/>
                </a:lnTo>
                <a:lnTo>
                  <a:pt x="268" y="194"/>
                </a:lnTo>
                <a:lnTo>
                  <a:pt x="268" y="195"/>
                </a:lnTo>
                <a:lnTo>
                  <a:pt x="269" y="196"/>
                </a:lnTo>
                <a:lnTo>
                  <a:pt x="270" y="198"/>
                </a:lnTo>
                <a:lnTo>
                  <a:pt x="271" y="199"/>
                </a:lnTo>
                <a:lnTo>
                  <a:pt x="273" y="200"/>
                </a:lnTo>
                <a:lnTo>
                  <a:pt x="273" y="202"/>
                </a:lnTo>
                <a:lnTo>
                  <a:pt x="273" y="203"/>
                </a:lnTo>
                <a:lnTo>
                  <a:pt x="271" y="206"/>
                </a:lnTo>
                <a:lnTo>
                  <a:pt x="271" y="207"/>
                </a:lnTo>
                <a:lnTo>
                  <a:pt x="273" y="208"/>
                </a:lnTo>
                <a:lnTo>
                  <a:pt x="273" y="209"/>
                </a:lnTo>
                <a:lnTo>
                  <a:pt x="273" y="210"/>
                </a:lnTo>
                <a:lnTo>
                  <a:pt x="273" y="212"/>
                </a:lnTo>
                <a:lnTo>
                  <a:pt x="273" y="213"/>
                </a:lnTo>
                <a:lnTo>
                  <a:pt x="273" y="214"/>
                </a:lnTo>
                <a:lnTo>
                  <a:pt x="273" y="215"/>
                </a:lnTo>
                <a:lnTo>
                  <a:pt x="271" y="216"/>
                </a:lnTo>
                <a:lnTo>
                  <a:pt x="270" y="216"/>
                </a:lnTo>
                <a:lnTo>
                  <a:pt x="270" y="217"/>
                </a:lnTo>
                <a:lnTo>
                  <a:pt x="270" y="220"/>
                </a:lnTo>
                <a:lnTo>
                  <a:pt x="270" y="221"/>
                </a:lnTo>
                <a:lnTo>
                  <a:pt x="269" y="222"/>
                </a:lnTo>
                <a:lnTo>
                  <a:pt x="270" y="222"/>
                </a:lnTo>
                <a:lnTo>
                  <a:pt x="270" y="223"/>
                </a:lnTo>
                <a:lnTo>
                  <a:pt x="271" y="224"/>
                </a:lnTo>
                <a:lnTo>
                  <a:pt x="271" y="225"/>
                </a:lnTo>
                <a:lnTo>
                  <a:pt x="273" y="225"/>
                </a:lnTo>
                <a:lnTo>
                  <a:pt x="273" y="227"/>
                </a:lnTo>
                <a:lnTo>
                  <a:pt x="271" y="228"/>
                </a:lnTo>
                <a:lnTo>
                  <a:pt x="271" y="230"/>
                </a:lnTo>
                <a:lnTo>
                  <a:pt x="271" y="231"/>
                </a:lnTo>
                <a:lnTo>
                  <a:pt x="273" y="231"/>
                </a:lnTo>
                <a:lnTo>
                  <a:pt x="273" y="232"/>
                </a:lnTo>
                <a:lnTo>
                  <a:pt x="271" y="232"/>
                </a:lnTo>
                <a:lnTo>
                  <a:pt x="271" y="236"/>
                </a:lnTo>
                <a:lnTo>
                  <a:pt x="271" y="237"/>
                </a:lnTo>
                <a:lnTo>
                  <a:pt x="269" y="238"/>
                </a:lnTo>
                <a:lnTo>
                  <a:pt x="270" y="238"/>
                </a:lnTo>
                <a:lnTo>
                  <a:pt x="271" y="238"/>
                </a:lnTo>
                <a:lnTo>
                  <a:pt x="271" y="239"/>
                </a:lnTo>
                <a:lnTo>
                  <a:pt x="273" y="241"/>
                </a:lnTo>
                <a:lnTo>
                  <a:pt x="273" y="242"/>
                </a:lnTo>
                <a:lnTo>
                  <a:pt x="273" y="244"/>
                </a:lnTo>
                <a:lnTo>
                  <a:pt x="274" y="249"/>
                </a:lnTo>
                <a:lnTo>
                  <a:pt x="274" y="250"/>
                </a:lnTo>
                <a:lnTo>
                  <a:pt x="274" y="251"/>
                </a:lnTo>
                <a:lnTo>
                  <a:pt x="275" y="253"/>
                </a:lnTo>
                <a:lnTo>
                  <a:pt x="276" y="256"/>
                </a:lnTo>
                <a:lnTo>
                  <a:pt x="276" y="259"/>
                </a:lnTo>
                <a:lnTo>
                  <a:pt x="276" y="261"/>
                </a:lnTo>
                <a:lnTo>
                  <a:pt x="277" y="261"/>
                </a:lnTo>
                <a:lnTo>
                  <a:pt x="277" y="263"/>
                </a:lnTo>
                <a:lnTo>
                  <a:pt x="277" y="264"/>
                </a:lnTo>
                <a:lnTo>
                  <a:pt x="278" y="266"/>
                </a:lnTo>
                <a:lnTo>
                  <a:pt x="278" y="267"/>
                </a:lnTo>
                <a:lnTo>
                  <a:pt x="280" y="268"/>
                </a:lnTo>
                <a:lnTo>
                  <a:pt x="280" y="270"/>
                </a:lnTo>
                <a:lnTo>
                  <a:pt x="281" y="272"/>
                </a:lnTo>
                <a:lnTo>
                  <a:pt x="282" y="274"/>
                </a:lnTo>
                <a:lnTo>
                  <a:pt x="283" y="275"/>
                </a:lnTo>
                <a:lnTo>
                  <a:pt x="284" y="275"/>
                </a:lnTo>
                <a:lnTo>
                  <a:pt x="285" y="277"/>
                </a:lnTo>
                <a:lnTo>
                  <a:pt x="287" y="277"/>
                </a:lnTo>
                <a:lnTo>
                  <a:pt x="288" y="277"/>
                </a:lnTo>
                <a:lnTo>
                  <a:pt x="288" y="278"/>
                </a:lnTo>
                <a:lnTo>
                  <a:pt x="288" y="279"/>
                </a:lnTo>
                <a:lnTo>
                  <a:pt x="288" y="280"/>
                </a:lnTo>
                <a:lnTo>
                  <a:pt x="288" y="281"/>
                </a:lnTo>
                <a:lnTo>
                  <a:pt x="289" y="281"/>
                </a:lnTo>
                <a:lnTo>
                  <a:pt x="289" y="284"/>
                </a:lnTo>
                <a:lnTo>
                  <a:pt x="290" y="286"/>
                </a:lnTo>
                <a:lnTo>
                  <a:pt x="291" y="288"/>
                </a:lnTo>
                <a:lnTo>
                  <a:pt x="291" y="289"/>
                </a:lnTo>
                <a:lnTo>
                  <a:pt x="291" y="291"/>
                </a:lnTo>
                <a:lnTo>
                  <a:pt x="291" y="292"/>
                </a:lnTo>
                <a:lnTo>
                  <a:pt x="291" y="291"/>
                </a:lnTo>
                <a:lnTo>
                  <a:pt x="292" y="291"/>
                </a:lnTo>
                <a:lnTo>
                  <a:pt x="292" y="292"/>
                </a:lnTo>
                <a:lnTo>
                  <a:pt x="292" y="293"/>
                </a:lnTo>
                <a:lnTo>
                  <a:pt x="292" y="294"/>
                </a:lnTo>
                <a:lnTo>
                  <a:pt x="294" y="296"/>
                </a:lnTo>
                <a:lnTo>
                  <a:pt x="295" y="299"/>
                </a:lnTo>
                <a:lnTo>
                  <a:pt x="296" y="300"/>
                </a:lnTo>
                <a:lnTo>
                  <a:pt x="297" y="302"/>
                </a:lnTo>
                <a:lnTo>
                  <a:pt x="297" y="303"/>
                </a:lnTo>
                <a:lnTo>
                  <a:pt x="299" y="307"/>
                </a:lnTo>
                <a:lnTo>
                  <a:pt x="300" y="309"/>
                </a:lnTo>
                <a:lnTo>
                  <a:pt x="300" y="310"/>
                </a:lnTo>
                <a:lnTo>
                  <a:pt x="303" y="314"/>
                </a:lnTo>
                <a:lnTo>
                  <a:pt x="304" y="316"/>
                </a:lnTo>
                <a:lnTo>
                  <a:pt x="305" y="317"/>
                </a:lnTo>
                <a:lnTo>
                  <a:pt x="306" y="318"/>
                </a:lnTo>
                <a:lnTo>
                  <a:pt x="307" y="320"/>
                </a:lnTo>
                <a:lnTo>
                  <a:pt x="309" y="321"/>
                </a:lnTo>
                <a:lnTo>
                  <a:pt x="310" y="321"/>
                </a:lnTo>
                <a:lnTo>
                  <a:pt x="311" y="322"/>
                </a:lnTo>
                <a:lnTo>
                  <a:pt x="311" y="323"/>
                </a:lnTo>
                <a:lnTo>
                  <a:pt x="311" y="324"/>
                </a:lnTo>
                <a:lnTo>
                  <a:pt x="312" y="324"/>
                </a:lnTo>
                <a:lnTo>
                  <a:pt x="313" y="328"/>
                </a:lnTo>
                <a:lnTo>
                  <a:pt x="316" y="329"/>
                </a:lnTo>
                <a:lnTo>
                  <a:pt x="317" y="330"/>
                </a:lnTo>
                <a:lnTo>
                  <a:pt x="318" y="331"/>
                </a:lnTo>
                <a:lnTo>
                  <a:pt x="319" y="331"/>
                </a:lnTo>
                <a:lnTo>
                  <a:pt x="320" y="331"/>
                </a:lnTo>
                <a:lnTo>
                  <a:pt x="321" y="331"/>
                </a:lnTo>
                <a:lnTo>
                  <a:pt x="323" y="331"/>
                </a:lnTo>
                <a:lnTo>
                  <a:pt x="323" y="332"/>
                </a:lnTo>
                <a:lnTo>
                  <a:pt x="324" y="334"/>
                </a:lnTo>
                <a:lnTo>
                  <a:pt x="324" y="335"/>
                </a:lnTo>
                <a:lnTo>
                  <a:pt x="325" y="336"/>
                </a:lnTo>
                <a:lnTo>
                  <a:pt x="326" y="336"/>
                </a:lnTo>
                <a:lnTo>
                  <a:pt x="327" y="337"/>
                </a:lnTo>
                <a:lnTo>
                  <a:pt x="328" y="338"/>
                </a:lnTo>
                <a:lnTo>
                  <a:pt x="327" y="338"/>
                </a:lnTo>
                <a:lnTo>
                  <a:pt x="328" y="338"/>
                </a:lnTo>
                <a:lnTo>
                  <a:pt x="330" y="339"/>
                </a:lnTo>
                <a:lnTo>
                  <a:pt x="330" y="340"/>
                </a:lnTo>
                <a:lnTo>
                  <a:pt x="331" y="340"/>
                </a:lnTo>
                <a:lnTo>
                  <a:pt x="333" y="340"/>
                </a:lnTo>
                <a:lnTo>
                  <a:pt x="336" y="340"/>
                </a:lnTo>
                <a:lnTo>
                  <a:pt x="338" y="342"/>
                </a:lnTo>
                <a:lnTo>
                  <a:pt x="341" y="342"/>
                </a:lnTo>
                <a:lnTo>
                  <a:pt x="342" y="342"/>
                </a:lnTo>
                <a:lnTo>
                  <a:pt x="342" y="343"/>
                </a:lnTo>
                <a:lnTo>
                  <a:pt x="342" y="344"/>
                </a:lnTo>
                <a:lnTo>
                  <a:pt x="342" y="345"/>
                </a:lnTo>
                <a:lnTo>
                  <a:pt x="343" y="346"/>
                </a:lnTo>
                <a:lnTo>
                  <a:pt x="345" y="346"/>
                </a:lnTo>
                <a:lnTo>
                  <a:pt x="346" y="347"/>
                </a:lnTo>
                <a:lnTo>
                  <a:pt x="348" y="347"/>
                </a:lnTo>
                <a:lnTo>
                  <a:pt x="349" y="349"/>
                </a:lnTo>
                <a:lnTo>
                  <a:pt x="350" y="349"/>
                </a:lnTo>
                <a:lnTo>
                  <a:pt x="352" y="347"/>
                </a:lnTo>
                <a:lnTo>
                  <a:pt x="353" y="349"/>
                </a:lnTo>
                <a:lnTo>
                  <a:pt x="354" y="347"/>
                </a:lnTo>
                <a:lnTo>
                  <a:pt x="354" y="346"/>
                </a:lnTo>
                <a:lnTo>
                  <a:pt x="355" y="345"/>
                </a:lnTo>
                <a:lnTo>
                  <a:pt x="355" y="346"/>
                </a:lnTo>
                <a:lnTo>
                  <a:pt x="355" y="347"/>
                </a:lnTo>
                <a:lnTo>
                  <a:pt x="356" y="347"/>
                </a:lnTo>
                <a:lnTo>
                  <a:pt x="357" y="347"/>
                </a:lnTo>
                <a:lnTo>
                  <a:pt x="359" y="349"/>
                </a:lnTo>
                <a:lnTo>
                  <a:pt x="361" y="349"/>
                </a:lnTo>
                <a:lnTo>
                  <a:pt x="362" y="349"/>
                </a:lnTo>
                <a:lnTo>
                  <a:pt x="363" y="350"/>
                </a:lnTo>
                <a:lnTo>
                  <a:pt x="364" y="350"/>
                </a:lnTo>
                <a:lnTo>
                  <a:pt x="366" y="351"/>
                </a:lnTo>
                <a:lnTo>
                  <a:pt x="367" y="351"/>
                </a:lnTo>
                <a:lnTo>
                  <a:pt x="370" y="350"/>
                </a:lnTo>
                <a:lnTo>
                  <a:pt x="371" y="350"/>
                </a:lnTo>
                <a:lnTo>
                  <a:pt x="372" y="349"/>
                </a:lnTo>
                <a:lnTo>
                  <a:pt x="375" y="345"/>
                </a:lnTo>
                <a:lnTo>
                  <a:pt x="374" y="344"/>
                </a:lnTo>
                <a:lnTo>
                  <a:pt x="374" y="343"/>
                </a:lnTo>
                <a:lnTo>
                  <a:pt x="375" y="340"/>
                </a:lnTo>
                <a:lnTo>
                  <a:pt x="376" y="340"/>
                </a:lnTo>
                <a:lnTo>
                  <a:pt x="377" y="340"/>
                </a:lnTo>
                <a:lnTo>
                  <a:pt x="378" y="340"/>
                </a:lnTo>
                <a:lnTo>
                  <a:pt x="379" y="340"/>
                </a:lnTo>
                <a:lnTo>
                  <a:pt x="379" y="342"/>
                </a:lnTo>
                <a:lnTo>
                  <a:pt x="381" y="343"/>
                </a:lnTo>
                <a:lnTo>
                  <a:pt x="382" y="343"/>
                </a:lnTo>
                <a:lnTo>
                  <a:pt x="383" y="343"/>
                </a:lnTo>
                <a:lnTo>
                  <a:pt x="385" y="344"/>
                </a:lnTo>
                <a:lnTo>
                  <a:pt x="386" y="344"/>
                </a:lnTo>
                <a:lnTo>
                  <a:pt x="388" y="344"/>
                </a:lnTo>
                <a:lnTo>
                  <a:pt x="389" y="345"/>
                </a:lnTo>
                <a:lnTo>
                  <a:pt x="389" y="346"/>
                </a:lnTo>
                <a:lnTo>
                  <a:pt x="390" y="346"/>
                </a:lnTo>
                <a:lnTo>
                  <a:pt x="391" y="347"/>
                </a:lnTo>
                <a:lnTo>
                  <a:pt x="392" y="347"/>
                </a:lnTo>
                <a:lnTo>
                  <a:pt x="393" y="349"/>
                </a:lnTo>
                <a:lnTo>
                  <a:pt x="393" y="350"/>
                </a:lnTo>
                <a:lnTo>
                  <a:pt x="396" y="351"/>
                </a:lnTo>
                <a:lnTo>
                  <a:pt x="396" y="352"/>
                </a:lnTo>
                <a:lnTo>
                  <a:pt x="397" y="352"/>
                </a:lnTo>
                <a:lnTo>
                  <a:pt x="399" y="352"/>
                </a:lnTo>
                <a:lnTo>
                  <a:pt x="400" y="352"/>
                </a:lnTo>
                <a:lnTo>
                  <a:pt x="402" y="352"/>
                </a:lnTo>
                <a:lnTo>
                  <a:pt x="403" y="352"/>
                </a:lnTo>
                <a:lnTo>
                  <a:pt x="404" y="353"/>
                </a:lnTo>
                <a:lnTo>
                  <a:pt x="405" y="353"/>
                </a:lnTo>
                <a:lnTo>
                  <a:pt x="405" y="352"/>
                </a:lnTo>
                <a:lnTo>
                  <a:pt x="406" y="352"/>
                </a:lnTo>
                <a:lnTo>
                  <a:pt x="407" y="352"/>
                </a:lnTo>
                <a:lnTo>
                  <a:pt x="408" y="352"/>
                </a:lnTo>
                <a:lnTo>
                  <a:pt x="410" y="352"/>
                </a:lnTo>
                <a:lnTo>
                  <a:pt x="411" y="353"/>
                </a:lnTo>
                <a:lnTo>
                  <a:pt x="413" y="352"/>
                </a:lnTo>
                <a:lnTo>
                  <a:pt x="414" y="352"/>
                </a:lnTo>
                <a:lnTo>
                  <a:pt x="417" y="351"/>
                </a:lnTo>
                <a:lnTo>
                  <a:pt x="418" y="351"/>
                </a:lnTo>
                <a:lnTo>
                  <a:pt x="420" y="351"/>
                </a:lnTo>
                <a:lnTo>
                  <a:pt x="421" y="351"/>
                </a:lnTo>
                <a:lnTo>
                  <a:pt x="422" y="351"/>
                </a:lnTo>
                <a:lnTo>
                  <a:pt x="425" y="351"/>
                </a:lnTo>
                <a:lnTo>
                  <a:pt x="427" y="350"/>
                </a:lnTo>
                <a:lnTo>
                  <a:pt x="431" y="350"/>
                </a:lnTo>
                <a:lnTo>
                  <a:pt x="432" y="350"/>
                </a:lnTo>
                <a:lnTo>
                  <a:pt x="434" y="350"/>
                </a:lnTo>
                <a:lnTo>
                  <a:pt x="436" y="351"/>
                </a:lnTo>
                <a:lnTo>
                  <a:pt x="438" y="352"/>
                </a:lnTo>
                <a:lnTo>
                  <a:pt x="439" y="353"/>
                </a:lnTo>
                <a:lnTo>
                  <a:pt x="439" y="354"/>
                </a:lnTo>
                <a:lnTo>
                  <a:pt x="440" y="356"/>
                </a:lnTo>
                <a:lnTo>
                  <a:pt x="442" y="360"/>
                </a:lnTo>
                <a:lnTo>
                  <a:pt x="442" y="363"/>
                </a:lnTo>
                <a:lnTo>
                  <a:pt x="442" y="364"/>
                </a:lnTo>
                <a:lnTo>
                  <a:pt x="442" y="365"/>
                </a:lnTo>
                <a:lnTo>
                  <a:pt x="442" y="367"/>
                </a:lnTo>
                <a:lnTo>
                  <a:pt x="441" y="367"/>
                </a:lnTo>
                <a:lnTo>
                  <a:pt x="441" y="368"/>
                </a:lnTo>
                <a:lnTo>
                  <a:pt x="441" y="370"/>
                </a:lnTo>
                <a:lnTo>
                  <a:pt x="440" y="370"/>
                </a:lnTo>
                <a:lnTo>
                  <a:pt x="440" y="371"/>
                </a:lnTo>
                <a:lnTo>
                  <a:pt x="441" y="371"/>
                </a:lnTo>
                <a:lnTo>
                  <a:pt x="443" y="371"/>
                </a:lnTo>
                <a:lnTo>
                  <a:pt x="444" y="372"/>
                </a:lnTo>
                <a:lnTo>
                  <a:pt x="446" y="372"/>
                </a:lnTo>
                <a:lnTo>
                  <a:pt x="446" y="373"/>
                </a:lnTo>
                <a:lnTo>
                  <a:pt x="447" y="374"/>
                </a:lnTo>
                <a:lnTo>
                  <a:pt x="448" y="374"/>
                </a:lnTo>
                <a:lnTo>
                  <a:pt x="447" y="374"/>
                </a:lnTo>
                <a:lnTo>
                  <a:pt x="447" y="375"/>
                </a:lnTo>
                <a:lnTo>
                  <a:pt x="447" y="376"/>
                </a:lnTo>
                <a:lnTo>
                  <a:pt x="448" y="376"/>
                </a:lnTo>
                <a:lnTo>
                  <a:pt x="449" y="376"/>
                </a:lnTo>
                <a:lnTo>
                  <a:pt x="450" y="378"/>
                </a:lnTo>
                <a:lnTo>
                  <a:pt x="451" y="376"/>
                </a:lnTo>
                <a:lnTo>
                  <a:pt x="453" y="376"/>
                </a:lnTo>
                <a:lnTo>
                  <a:pt x="454" y="376"/>
                </a:lnTo>
                <a:lnTo>
                  <a:pt x="455" y="375"/>
                </a:lnTo>
                <a:lnTo>
                  <a:pt x="456" y="375"/>
                </a:lnTo>
                <a:lnTo>
                  <a:pt x="457" y="375"/>
                </a:lnTo>
                <a:lnTo>
                  <a:pt x="456" y="375"/>
                </a:lnTo>
                <a:lnTo>
                  <a:pt x="456" y="376"/>
                </a:lnTo>
                <a:lnTo>
                  <a:pt x="458" y="378"/>
                </a:lnTo>
                <a:lnTo>
                  <a:pt x="460" y="378"/>
                </a:lnTo>
                <a:lnTo>
                  <a:pt x="461" y="378"/>
                </a:lnTo>
                <a:lnTo>
                  <a:pt x="462" y="379"/>
                </a:lnTo>
                <a:lnTo>
                  <a:pt x="463" y="380"/>
                </a:lnTo>
                <a:lnTo>
                  <a:pt x="464" y="381"/>
                </a:lnTo>
                <a:lnTo>
                  <a:pt x="465" y="381"/>
                </a:lnTo>
                <a:lnTo>
                  <a:pt x="468" y="381"/>
                </a:lnTo>
                <a:lnTo>
                  <a:pt x="469" y="381"/>
                </a:lnTo>
                <a:lnTo>
                  <a:pt x="469" y="382"/>
                </a:lnTo>
                <a:lnTo>
                  <a:pt x="469" y="385"/>
                </a:lnTo>
                <a:lnTo>
                  <a:pt x="470" y="386"/>
                </a:lnTo>
                <a:lnTo>
                  <a:pt x="471" y="386"/>
                </a:lnTo>
                <a:lnTo>
                  <a:pt x="471" y="387"/>
                </a:lnTo>
                <a:lnTo>
                  <a:pt x="472" y="388"/>
                </a:lnTo>
                <a:lnTo>
                  <a:pt x="474" y="387"/>
                </a:lnTo>
                <a:lnTo>
                  <a:pt x="475" y="387"/>
                </a:lnTo>
                <a:lnTo>
                  <a:pt x="476" y="387"/>
                </a:lnTo>
                <a:lnTo>
                  <a:pt x="477" y="388"/>
                </a:lnTo>
                <a:lnTo>
                  <a:pt x="478" y="389"/>
                </a:lnTo>
                <a:lnTo>
                  <a:pt x="479" y="390"/>
                </a:lnTo>
                <a:lnTo>
                  <a:pt x="481" y="392"/>
                </a:lnTo>
                <a:lnTo>
                  <a:pt x="483" y="394"/>
                </a:lnTo>
                <a:lnTo>
                  <a:pt x="485" y="395"/>
                </a:lnTo>
                <a:lnTo>
                  <a:pt x="487" y="397"/>
                </a:lnTo>
                <a:lnTo>
                  <a:pt x="489" y="400"/>
                </a:lnTo>
                <a:lnTo>
                  <a:pt x="490" y="403"/>
                </a:lnTo>
                <a:lnTo>
                  <a:pt x="490" y="406"/>
                </a:lnTo>
                <a:lnTo>
                  <a:pt x="491" y="407"/>
                </a:lnTo>
                <a:lnTo>
                  <a:pt x="492" y="408"/>
                </a:lnTo>
                <a:lnTo>
                  <a:pt x="493" y="409"/>
                </a:lnTo>
                <a:lnTo>
                  <a:pt x="494" y="410"/>
                </a:lnTo>
                <a:lnTo>
                  <a:pt x="496" y="411"/>
                </a:lnTo>
                <a:lnTo>
                  <a:pt x="497" y="411"/>
                </a:lnTo>
                <a:lnTo>
                  <a:pt x="498" y="413"/>
                </a:lnTo>
                <a:lnTo>
                  <a:pt x="498" y="414"/>
                </a:lnTo>
                <a:lnTo>
                  <a:pt x="500" y="416"/>
                </a:lnTo>
                <a:lnTo>
                  <a:pt x="500" y="417"/>
                </a:lnTo>
                <a:lnTo>
                  <a:pt x="500" y="418"/>
                </a:lnTo>
                <a:lnTo>
                  <a:pt x="499" y="419"/>
                </a:lnTo>
                <a:lnTo>
                  <a:pt x="499" y="421"/>
                </a:lnTo>
                <a:lnTo>
                  <a:pt x="497" y="422"/>
                </a:lnTo>
                <a:lnTo>
                  <a:pt x="496" y="423"/>
                </a:lnTo>
                <a:lnTo>
                  <a:pt x="496" y="424"/>
                </a:lnTo>
                <a:lnTo>
                  <a:pt x="497" y="425"/>
                </a:lnTo>
                <a:lnTo>
                  <a:pt x="497" y="428"/>
                </a:lnTo>
                <a:lnTo>
                  <a:pt x="497" y="429"/>
                </a:lnTo>
                <a:lnTo>
                  <a:pt x="498" y="429"/>
                </a:lnTo>
                <a:lnTo>
                  <a:pt x="498" y="430"/>
                </a:lnTo>
                <a:lnTo>
                  <a:pt x="499" y="430"/>
                </a:lnTo>
                <a:lnTo>
                  <a:pt x="500" y="431"/>
                </a:lnTo>
                <a:lnTo>
                  <a:pt x="505" y="433"/>
                </a:lnTo>
                <a:lnTo>
                  <a:pt x="507" y="435"/>
                </a:lnTo>
                <a:lnTo>
                  <a:pt x="511" y="435"/>
                </a:lnTo>
                <a:lnTo>
                  <a:pt x="512" y="435"/>
                </a:lnTo>
                <a:lnTo>
                  <a:pt x="514" y="435"/>
                </a:lnTo>
                <a:lnTo>
                  <a:pt x="515" y="435"/>
                </a:lnTo>
                <a:lnTo>
                  <a:pt x="517" y="435"/>
                </a:lnTo>
                <a:lnTo>
                  <a:pt x="525" y="433"/>
                </a:lnTo>
                <a:lnTo>
                  <a:pt x="532" y="431"/>
                </a:lnTo>
                <a:lnTo>
                  <a:pt x="535" y="430"/>
                </a:lnTo>
                <a:lnTo>
                  <a:pt x="536" y="430"/>
                </a:lnTo>
                <a:lnTo>
                  <a:pt x="536" y="431"/>
                </a:lnTo>
                <a:lnTo>
                  <a:pt x="537" y="431"/>
                </a:lnTo>
                <a:lnTo>
                  <a:pt x="539" y="431"/>
                </a:lnTo>
                <a:lnTo>
                  <a:pt x="540" y="431"/>
                </a:lnTo>
                <a:lnTo>
                  <a:pt x="543" y="431"/>
                </a:lnTo>
                <a:lnTo>
                  <a:pt x="544" y="431"/>
                </a:lnTo>
                <a:lnTo>
                  <a:pt x="544" y="430"/>
                </a:lnTo>
                <a:lnTo>
                  <a:pt x="546" y="430"/>
                </a:lnTo>
                <a:lnTo>
                  <a:pt x="546" y="431"/>
                </a:lnTo>
                <a:lnTo>
                  <a:pt x="547" y="431"/>
                </a:lnTo>
                <a:lnTo>
                  <a:pt x="547" y="432"/>
                </a:lnTo>
                <a:lnTo>
                  <a:pt x="548" y="432"/>
                </a:lnTo>
                <a:lnTo>
                  <a:pt x="549" y="432"/>
                </a:lnTo>
                <a:lnTo>
                  <a:pt x="550" y="431"/>
                </a:lnTo>
                <a:lnTo>
                  <a:pt x="553" y="431"/>
                </a:lnTo>
                <a:lnTo>
                  <a:pt x="555" y="431"/>
                </a:lnTo>
                <a:lnTo>
                  <a:pt x="556" y="431"/>
                </a:lnTo>
                <a:lnTo>
                  <a:pt x="556" y="432"/>
                </a:lnTo>
                <a:lnTo>
                  <a:pt x="557" y="433"/>
                </a:lnTo>
                <a:lnTo>
                  <a:pt x="558" y="435"/>
                </a:lnTo>
                <a:lnTo>
                  <a:pt x="558" y="436"/>
                </a:lnTo>
                <a:lnTo>
                  <a:pt x="558" y="438"/>
                </a:lnTo>
                <a:lnTo>
                  <a:pt x="558" y="439"/>
                </a:lnTo>
                <a:lnTo>
                  <a:pt x="558" y="440"/>
                </a:lnTo>
                <a:lnTo>
                  <a:pt x="558" y="442"/>
                </a:lnTo>
                <a:lnTo>
                  <a:pt x="561" y="444"/>
                </a:lnTo>
                <a:lnTo>
                  <a:pt x="563" y="444"/>
                </a:lnTo>
                <a:lnTo>
                  <a:pt x="564" y="446"/>
                </a:lnTo>
                <a:lnTo>
                  <a:pt x="565" y="446"/>
                </a:lnTo>
                <a:lnTo>
                  <a:pt x="566" y="446"/>
                </a:lnTo>
                <a:lnTo>
                  <a:pt x="568" y="445"/>
                </a:lnTo>
                <a:lnTo>
                  <a:pt x="569" y="446"/>
                </a:lnTo>
                <a:lnTo>
                  <a:pt x="570" y="446"/>
                </a:lnTo>
                <a:lnTo>
                  <a:pt x="571" y="446"/>
                </a:lnTo>
                <a:lnTo>
                  <a:pt x="571" y="447"/>
                </a:lnTo>
                <a:close/>
              </a:path>
            </a:pathLst>
          </a:custGeom>
          <a:solidFill>
            <a:schemeClr val="bg1"/>
          </a:solidFill>
          <a:ln w="9525">
            <a:solidFill>
              <a:schemeClr val="tx2">
                <a:lumMod val="40000"/>
                <a:lumOff val="6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18"/>
          <p:cNvSpPr>
            <a:spLocks/>
          </p:cNvSpPr>
          <p:nvPr/>
        </p:nvSpPr>
        <p:spPr bwMode="auto">
          <a:xfrm>
            <a:off x="5089525" y="5784850"/>
            <a:ext cx="3175" cy="3175"/>
          </a:xfrm>
          <a:custGeom>
            <a:avLst/>
            <a:gdLst>
              <a:gd name="T0" fmla="*/ 2 w 2"/>
              <a:gd name="T1" fmla="*/ 2 h 2"/>
              <a:gd name="T2" fmla="*/ 2 w 2"/>
              <a:gd name="T3" fmla="*/ 2 h 2"/>
              <a:gd name="T4" fmla="*/ 2 w 2"/>
              <a:gd name="T5" fmla="*/ 2 h 2"/>
              <a:gd name="T6" fmla="*/ 2 w 2"/>
              <a:gd name="T7" fmla="*/ 2 h 2"/>
              <a:gd name="T8" fmla="*/ 2 w 2"/>
              <a:gd name="T9" fmla="*/ 2 h 2"/>
              <a:gd name="T10" fmla="*/ 1 w 2"/>
              <a:gd name="T11" fmla="*/ 2 h 2"/>
              <a:gd name="T12" fmla="*/ 1 w 2"/>
              <a:gd name="T13" fmla="*/ 2 h 2"/>
              <a:gd name="T14" fmla="*/ 1 w 2"/>
              <a:gd name="T15" fmla="*/ 2 h 2"/>
              <a:gd name="T16" fmla="*/ 1 w 2"/>
              <a:gd name="T17" fmla="*/ 2 h 2"/>
              <a:gd name="T18" fmla="*/ 1 w 2"/>
              <a:gd name="T19" fmla="*/ 2 h 2"/>
              <a:gd name="T20" fmla="*/ 1 w 2"/>
              <a:gd name="T21" fmla="*/ 2 h 2"/>
              <a:gd name="T22" fmla="*/ 1 w 2"/>
              <a:gd name="T23" fmla="*/ 2 h 2"/>
              <a:gd name="T24" fmla="*/ 1 w 2"/>
              <a:gd name="T25" fmla="*/ 2 h 2"/>
              <a:gd name="T26" fmla="*/ 1 w 2"/>
              <a:gd name="T27" fmla="*/ 2 h 2"/>
              <a:gd name="T28" fmla="*/ 0 w 2"/>
              <a:gd name="T29" fmla="*/ 2 h 2"/>
              <a:gd name="T30" fmla="*/ 0 w 2"/>
              <a:gd name="T31" fmla="*/ 2 h 2"/>
              <a:gd name="T32" fmla="*/ 0 w 2"/>
              <a:gd name="T33" fmla="*/ 2 h 2"/>
              <a:gd name="T34" fmla="*/ 0 w 2"/>
              <a:gd name="T35" fmla="*/ 2 h 2"/>
              <a:gd name="T36" fmla="*/ 0 w 2"/>
              <a:gd name="T37" fmla="*/ 2 h 2"/>
              <a:gd name="T38" fmla="*/ 0 w 2"/>
              <a:gd name="T39" fmla="*/ 2 h 2"/>
              <a:gd name="T40" fmla="*/ 0 w 2"/>
              <a:gd name="T41" fmla="*/ 2 h 2"/>
              <a:gd name="T42" fmla="*/ 0 w 2"/>
              <a:gd name="T43" fmla="*/ 1 h 2"/>
              <a:gd name="T44" fmla="*/ 0 w 2"/>
              <a:gd name="T45" fmla="*/ 1 h 2"/>
              <a:gd name="T46" fmla="*/ 0 w 2"/>
              <a:gd name="T47" fmla="*/ 1 h 2"/>
              <a:gd name="T48" fmla="*/ 0 w 2"/>
              <a:gd name="T49" fmla="*/ 1 h 2"/>
              <a:gd name="T50" fmla="*/ 0 w 2"/>
              <a:gd name="T51" fmla="*/ 1 h 2"/>
              <a:gd name="T52" fmla="*/ 0 w 2"/>
              <a:gd name="T53" fmla="*/ 1 h 2"/>
              <a:gd name="T54" fmla="*/ 0 w 2"/>
              <a:gd name="T55" fmla="*/ 1 h 2"/>
              <a:gd name="T56" fmla="*/ 1 w 2"/>
              <a:gd name="T57" fmla="*/ 0 h 2"/>
              <a:gd name="T58" fmla="*/ 1 w 2"/>
              <a:gd name="T59" fmla="*/ 0 h 2"/>
              <a:gd name="T60" fmla="*/ 1 w 2"/>
              <a:gd name="T61" fmla="*/ 0 h 2"/>
              <a:gd name="T62" fmla="*/ 1 w 2"/>
              <a:gd name="T63" fmla="*/ 1 h 2"/>
              <a:gd name="T64" fmla="*/ 1 w 2"/>
              <a:gd name="T65" fmla="*/ 1 h 2"/>
              <a:gd name="T66" fmla="*/ 1 w 2"/>
              <a:gd name="T67" fmla="*/ 1 h 2"/>
              <a:gd name="T68" fmla="*/ 1 w 2"/>
              <a:gd name="T69" fmla="*/ 1 h 2"/>
              <a:gd name="T70" fmla="*/ 1 w 2"/>
              <a:gd name="T71" fmla="*/ 1 h 2"/>
              <a:gd name="T72" fmla="*/ 1 w 2"/>
              <a:gd name="T73" fmla="*/ 1 h 2"/>
              <a:gd name="T74" fmla="*/ 1 w 2"/>
              <a:gd name="T75" fmla="*/ 1 h 2"/>
              <a:gd name="T76" fmla="*/ 1 w 2"/>
              <a:gd name="T77" fmla="*/ 1 h 2"/>
              <a:gd name="T78" fmla="*/ 1 w 2"/>
              <a:gd name="T79" fmla="*/ 1 h 2"/>
              <a:gd name="T80" fmla="*/ 1 w 2"/>
              <a:gd name="T81" fmla="*/ 1 h 2"/>
              <a:gd name="T82" fmla="*/ 1 w 2"/>
              <a:gd name="T83" fmla="*/ 1 h 2"/>
              <a:gd name="T84" fmla="*/ 2 w 2"/>
              <a:gd name="T85" fmla="*/ 1 h 2"/>
              <a:gd name="T86" fmla="*/ 2 w 2"/>
              <a:gd name="T87" fmla="*/ 1 h 2"/>
              <a:gd name="T88" fmla="*/ 2 w 2"/>
              <a:gd name="T89" fmla="*/ 2 h 2"/>
              <a:gd name="T90" fmla="*/ 2 w 2"/>
              <a:gd name="T91" fmla="*/ 2 h 2"/>
              <a:gd name="T92" fmla="*/ 2 w 2"/>
              <a:gd name="T93" fmla="*/ 2 h 2"/>
              <a:gd name="T94" fmla="*/ 2 w 2"/>
              <a:gd name="T95" fmla="*/ 2 h 2"/>
              <a:gd name="T96" fmla="*/ 2 w 2"/>
              <a:gd name="T97" fmla="*/ 2 h 2"/>
              <a:gd name="T98" fmla="*/ 2 w 2"/>
              <a:gd name="T99" fmla="*/ 2 h 2"/>
              <a:gd name="T100" fmla="*/ 2 w 2"/>
              <a:gd name="T101" fmla="*/ 2 h 2"/>
              <a:gd name="T102" fmla="*/ 2 w 2"/>
              <a:gd name="T103" fmla="*/ 2 h 2"/>
              <a:gd name="T104" fmla="*/ 2 w 2"/>
              <a:gd name="T105" fmla="*/ 2 h 2"/>
              <a:gd name="T106" fmla="*/ 2 w 2"/>
              <a:gd name="T107" fmla="*/ 2 h 2"/>
              <a:gd name="T108" fmla="*/ 2 w 2"/>
              <a:gd name="T10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 h="2">
                <a:moveTo>
                  <a:pt x="2" y="2"/>
                </a:moveTo>
                <a:lnTo>
                  <a:pt x="2" y="2"/>
                </a:lnTo>
                <a:lnTo>
                  <a:pt x="2" y="2"/>
                </a:lnTo>
                <a:lnTo>
                  <a:pt x="2" y="2"/>
                </a:lnTo>
                <a:lnTo>
                  <a:pt x="2" y="2"/>
                </a:lnTo>
                <a:lnTo>
                  <a:pt x="1" y="2"/>
                </a:lnTo>
                <a:lnTo>
                  <a:pt x="1" y="2"/>
                </a:lnTo>
                <a:lnTo>
                  <a:pt x="1" y="2"/>
                </a:lnTo>
                <a:lnTo>
                  <a:pt x="1" y="2"/>
                </a:lnTo>
                <a:lnTo>
                  <a:pt x="1" y="2"/>
                </a:lnTo>
                <a:lnTo>
                  <a:pt x="1" y="2"/>
                </a:lnTo>
                <a:lnTo>
                  <a:pt x="1" y="2"/>
                </a:lnTo>
                <a:lnTo>
                  <a:pt x="1" y="2"/>
                </a:lnTo>
                <a:lnTo>
                  <a:pt x="1" y="2"/>
                </a:lnTo>
                <a:lnTo>
                  <a:pt x="0" y="2"/>
                </a:lnTo>
                <a:lnTo>
                  <a:pt x="0" y="2"/>
                </a:lnTo>
                <a:lnTo>
                  <a:pt x="0" y="2"/>
                </a:lnTo>
                <a:lnTo>
                  <a:pt x="0" y="2"/>
                </a:lnTo>
                <a:lnTo>
                  <a:pt x="0" y="2"/>
                </a:lnTo>
                <a:lnTo>
                  <a:pt x="0" y="2"/>
                </a:lnTo>
                <a:lnTo>
                  <a:pt x="0" y="2"/>
                </a:lnTo>
                <a:lnTo>
                  <a:pt x="0" y="1"/>
                </a:lnTo>
                <a:lnTo>
                  <a:pt x="0" y="1"/>
                </a:lnTo>
                <a:lnTo>
                  <a:pt x="0" y="1"/>
                </a:lnTo>
                <a:lnTo>
                  <a:pt x="0" y="1"/>
                </a:lnTo>
                <a:lnTo>
                  <a:pt x="0" y="1"/>
                </a:lnTo>
                <a:lnTo>
                  <a:pt x="0" y="1"/>
                </a:lnTo>
                <a:lnTo>
                  <a:pt x="0" y="1"/>
                </a:lnTo>
                <a:lnTo>
                  <a:pt x="1" y="0"/>
                </a:lnTo>
                <a:lnTo>
                  <a:pt x="1" y="0"/>
                </a:lnTo>
                <a:lnTo>
                  <a:pt x="1" y="0"/>
                </a:lnTo>
                <a:lnTo>
                  <a:pt x="1" y="1"/>
                </a:lnTo>
                <a:lnTo>
                  <a:pt x="1" y="1"/>
                </a:lnTo>
                <a:lnTo>
                  <a:pt x="1" y="1"/>
                </a:lnTo>
                <a:lnTo>
                  <a:pt x="1" y="1"/>
                </a:lnTo>
                <a:lnTo>
                  <a:pt x="1" y="1"/>
                </a:lnTo>
                <a:lnTo>
                  <a:pt x="1" y="1"/>
                </a:lnTo>
                <a:lnTo>
                  <a:pt x="1" y="1"/>
                </a:lnTo>
                <a:lnTo>
                  <a:pt x="1" y="1"/>
                </a:lnTo>
                <a:lnTo>
                  <a:pt x="1" y="1"/>
                </a:lnTo>
                <a:lnTo>
                  <a:pt x="1" y="1"/>
                </a:lnTo>
                <a:lnTo>
                  <a:pt x="1" y="1"/>
                </a:lnTo>
                <a:lnTo>
                  <a:pt x="2" y="1"/>
                </a:lnTo>
                <a:lnTo>
                  <a:pt x="2" y="1"/>
                </a:lnTo>
                <a:lnTo>
                  <a:pt x="2" y="2"/>
                </a:lnTo>
                <a:lnTo>
                  <a:pt x="2" y="2"/>
                </a:lnTo>
                <a:lnTo>
                  <a:pt x="2" y="2"/>
                </a:lnTo>
                <a:lnTo>
                  <a:pt x="2" y="2"/>
                </a:lnTo>
                <a:lnTo>
                  <a:pt x="2" y="2"/>
                </a:lnTo>
                <a:lnTo>
                  <a:pt x="2" y="2"/>
                </a:lnTo>
                <a:lnTo>
                  <a:pt x="2" y="2"/>
                </a:lnTo>
                <a:lnTo>
                  <a:pt x="2" y="2"/>
                </a:lnTo>
                <a:lnTo>
                  <a:pt x="2" y="2"/>
                </a:lnTo>
                <a:lnTo>
                  <a:pt x="2" y="2"/>
                </a:lnTo>
                <a:lnTo>
                  <a:pt x="2"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9"/>
          <p:cNvSpPr>
            <a:spLocks/>
          </p:cNvSpPr>
          <p:nvPr/>
        </p:nvSpPr>
        <p:spPr bwMode="auto">
          <a:xfrm>
            <a:off x="5089525" y="5784850"/>
            <a:ext cx="3175" cy="3175"/>
          </a:xfrm>
          <a:custGeom>
            <a:avLst/>
            <a:gdLst>
              <a:gd name="T0" fmla="*/ 2 w 2"/>
              <a:gd name="T1" fmla="*/ 2 h 2"/>
              <a:gd name="T2" fmla="*/ 2 w 2"/>
              <a:gd name="T3" fmla="*/ 2 h 2"/>
              <a:gd name="T4" fmla="*/ 2 w 2"/>
              <a:gd name="T5" fmla="*/ 2 h 2"/>
              <a:gd name="T6" fmla="*/ 2 w 2"/>
              <a:gd name="T7" fmla="*/ 2 h 2"/>
              <a:gd name="T8" fmla="*/ 2 w 2"/>
              <a:gd name="T9" fmla="*/ 2 h 2"/>
              <a:gd name="T10" fmla="*/ 1 w 2"/>
              <a:gd name="T11" fmla="*/ 2 h 2"/>
              <a:gd name="T12" fmla="*/ 1 w 2"/>
              <a:gd name="T13" fmla="*/ 2 h 2"/>
              <a:gd name="T14" fmla="*/ 1 w 2"/>
              <a:gd name="T15" fmla="*/ 2 h 2"/>
              <a:gd name="T16" fmla="*/ 1 w 2"/>
              <a:gd name="T17" fmla="*/ 2 h 2"/>
              <a:gd name="T18" fmla="*/ 1 w 2"/>
              <a:gd name="T19" fmla="*/ 2 h 2"/>
              <a:gd name="T20" fmla="*/ 1 w 2"/>
              <a:gd name="T21" fmla="*/ 2 h 2"/>
              <a:gd name="T22" fmla="*/ 1 w 2"/>
              <a:gd name="T23" fmla="*/ 2 h 2"/>
              <a:gd name="T24" fmla="*/ 1 w 2"/>
              <a:gd name="T25" fmla="*/ 2 h 2"/>
              <a:gd name="T26" fmla="*/ 1 w 2"/>
              <a:gd name="T27" fmla="*/ 2 h 2"/>
              <a:gd name="T28" fmla="*/ 0 w 2"/>
              <a:gd name="T29" fmla="*/ 2 h 2"/>
              <a:gd name="T30" fmla="*/ 0 w 2"/>
              <a:gd name="T31" fmla="*/ 2 h 2"/>
              <a:gd name="T32" fmla="*/ 0 w 2"/>
              <a:gd name="T33" fmla="*/ 2 h 2"/>
              <a:gd name="T34" fmla="*/ 0 w 2"/>
              <a:gd name="T35" fmla="*/ 2 h 2"/>
              <a:gd name="T36" fmla="*/ 0 w 2"/>
              <a:gd name="T37" fmla="*/ 2 h 2"/>
              <a:gd name="T38" fmla="*/ 0 w 2"/>
              <a:gd name="T39" fmla="*/ 2 h 2"/>
              <a:gd name="T40" fmla="*/ 0 w 2"/>
              <a:gd name="T41" fmla="*/ 2 h 2"/>
              <a:gd name="T42" fmla="*/ 0 w 2"/>
              <a:gd name="T43" fmla="*/ 1 h 2"/>
              <a:gd name="T44" fmla="*/ 0 w 2"/>
              <a:gd name="T45" fmla="*/ 1 h 2"/>
              <a:gd name="T46" fmla="*/ 0 w 2"/>
              <a:gd name="T47" fmla="*/ 1 h 2"/>
              <a:gd name="T48" fmla="*/ 0 w 2"/>
              <a:gd name="T49" fmla="*/ 1 h 2"/>
              <a:gd name="T50" fmla="*/ 0 w 2"/>
              <a:gd name="T51" fmla="*/ 1 h 2"/>
              <a:gd name="T52" fmla="*/ 0 w 2"/>
              <a:gd name="T53" fmla="*/ 1 h 2"/>
              <a:gd name="T54" fmla="*/ 0 w 2"/>
              <a:gd name="T55" fmla="*/ 1 h 2"/>
              <a:gd name="T56" fmla="*/ 1 w 2"/>
              <a:gd name="T57" fmla="*/ 0 h 2"/>
              <a:gd name="T58" fmla="*/ 1 w 2"/>
              <a:gd name="T59" fmla="*/ 0 h 2"/>
              <a:gd name="T60" fmla="*/ 1 w 2"/>
              <a:gd name="T61" fmla="*/ 0 h 2"/>
              <a:gd name="T62" fmla="*/ 1 w 2"/>
              <a:gd name="T63" fmla="*/ 1 h 2"/>
              <a:gd name="T64" fmla="*/ 1 w 2"/>
              <a:gd name="T65" fmla="*/ 1 h 2"/>
              <a:gd name="T66" fmla="*/ 1 w 2"/>
              <a:gd name="T67" fmla="*/ 1 h 2"/>
              <a:gd name="T68" fmla="*/ 1 w 2"/>
              <a:gd name="T69" fmla="*/ 1 h 2"/>
              <a:gd name="T70" fmla="*/ 1 w 2"/>
              <a:gd name="T71" fmla="*/ 1 h 2"/>
              <a:gd name="T72" fmla="*/ 1 w 2"/>
              <a:gd name="T73" fmla="*/ 1 h 2"/>
              <a:gd name="T74" fmla="*/ 1 w 2"/>
              <a:gd name="T75" fmla="*/ 1 h 2"/>
              <a:gd name="T76" fmla="*/ 1 w 2"/>
              <a:gd name="T77" fmla="*/ 1 h 2"/>
              <a:gd name="T78" fmla="*/ 1 w 2"/>
              <a:gd name="T79" fmla="*/ 1 h 2"/>
              <a:gd name="T80" fmla="*/ 1 w 2"/>
              <a:gd name="T81" fmla="*/ 1 h 2"/>
              <a:gd name="T82" fmla="*/ 1 w 2"/>
              <a:gd name="T83" fmla="*/ 1 h 2"/>
              <a:gd name="T84" fmla="*/ 2 w 2"/>
              <a:gd name="T85" fmla="*/ 1 h 2"/>
              <a:gd name="T86" fmla="*/ 2 w 2"/>
              <a:gd name="T87" fmla="*/ 1 h 2"/>
              <a:gd name="T88" fmla="*/ 2 w 2"/>
              <a:gd name="T89" fmla="*/ 2 h 2"/>
              <a:gd name="T90" fmla="*/ 2 w 2"/>
              <a:gd name="T91" fmla="*/ 2 h 2"/>
              <a:gd name="T92" fmla="*/ 2 w 2"/>
              <a:gd name="T93" fmla="*/ 2 h 2"/>
              <a:gd name="T94" fmla="*/ 2 w 2"/>
              <a:gd name="T95" fmla="*/ 2 h 2"/>
              <a:gd name="T96" fmla="*/ 2 w 2"/>
              <a:gd name="T97" fmla="*/ 2 h 2"/>
              <a:gd name="T98" fmla="*/ 2 w 2"/>
              <a:gd name="T99" fmla="*/ 2 h 2"/>
              <a:gd name="T100" fmla="*/ 2 w 2"/>
              <a:gd name="T101" fmla="*/ 2 h 2"/>
              <a:gd name="T102" fmla="*/ 2 w 2"/>
              <a:gd name="T103" fmla="*/ 2 h 2"/>
              <a:gd name="T104" fmla="*/ 2 w 2"/>
              <a:gd name="T105" fmla="*/ 2 h 2"/>
              <a:gd name="T106" fmla="*/ 2 w 2"/>
              <a:gd name="T107" fmla="*/ 2 h 2"/>
              <a:gd name="T108" fmla="*/ 2 w 2"/>
              <a:gd name="T10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 h="2">
                <a:moveTo>
                  <a:pt x="2" y="2"/>
                </a:moveTo>
                <a:lnTo>
                  <a:pt x="2" y="2"/>
                </a:lnTo>
                <a:lnTo>
                  <a:pt x="2" y="2"/>
                </a:lnTo>
                <a:lnTo>
                  <a:pt x="2" y="2"/>
                </a:lnTo>
                <a:lnTo>
                  <a:pt x="2" y="2"/>
                </a:lnTo>
                <a:lnTo>
                  <a:pt x="1" y="2"/>
                </a:lnTo>
                <a:lnTo>
                  <a:pt x="1" y="2"/>
                </a:lnTo>
                <a:lnTo>
                  <a:pt x="1" y="2"/>
                </a:lnTo>
                <a:lnTo>
                  <a:pt x="1" y="2"/>
                </a:lnTo>
                <a:lnTo>
                  <a:pt x="1" y="2"/>
                </a:lnTo>
                <a:lnTo>
                  <a:pt x="1" y="2"/>
                </a:lnTo>
                <a:lnTo>
                  <a:pt x="1" y="2"/>
                </a:lnTo>
                <a:lnTo>
                  <a:pt x="1" y="2"/>
                </a:lnTo>
                <a:lnTo>
                  <a:pt x="1" y="2"/>
                </a:lnTo>
                <a:lnTo>
                  <a:pt x="0" y="2"/>
                </a:lnTo>
                <a:lnTo>
                  <a:pt x="0" y="2"/>
                </a:lnTo>
                <a:lnTo>
                  <a:pt x="0" y="2"/>
                </a:lnTo>
                <a:lnTo>
                  <a:pt x="0" y="2"/>
                </a:lnTo>
                <a:lnTo>
                  <a:pt x="0" y="2"/>
                </a:lnTo>
                <a:lnTo>
                  <a:pt x="0" y="2"/>
                </a:lnTo>
                <a:lnTo>
                  <a:pt x="0" y="2"/>
                </a:lnTo>
                <a:lnTo>
                  <a:pt x="0" y="1"/>
                </a:lnTo>
                <a:lnTo>
                  <a:pt x="0" y="1"/>
                </a:lnTo>
                <a:lnTo>
                  <a:pt x="0" y="1"/>
                </a:lnTo>
                <a:lnTo>
                  <a:pt x="0" y="1"/>
                </a:lnTo>
                <a:lnTo>
                  <a:pt x="0" y="1"/>
                </a:lnTo>
                <a:lnTo>
                  <a:pt x="0" y="1"/>
                </a:lnTo>
                <a:lnTo>
                  <a:pt x="0" y="1"/>
                </a:lnTo>
                <a:lnTo>
                  <a:pt x="1" y="0"/>
                </a:lnTo>
                <a:lnTo>
                  <a:pt x="1" y="0"/>
                </a:lnTo>
                <a:lnTo>
                  <a:pt x="1" y="0"/>
                </a:lnTo>
                <a:lnTo>
                  <a:pt x="1" y="1"/>
                </a:lnTo>
                <a:lnTo>
                  <a:pt x="1" y="1"/>
                </a:lnTo>
                <a:lnTo>
                  <a:pt x="1" y="1"/>
                </a:lnTo>
                <a:lnTo>
                  <a:pt x="1" y="1"/>
                </a:lnTo>
                <a:lnTo>
                  <a:pt x="1" y="1"/>
                </a:lnTo>
                <a:lnTo>
                  <a:pt x="1" y="1"/>
                </a:lnTo>
                <a:lnTo>
                  <a:pt x="1" y="1"/>
                </a:lnTo>
                <a:lnTo>
                  <a:pt x="1" y="1"/>
                </a:lnTo>
                <a:lnTo>
                  <a:pt x="1" y="1"/>
                </a:lnTo>
                <a:lnTo>
                  <a:pt x="1" y="1"/>
                </a:lnTo>
                <a:lnTo>
                  <a:pt x="1" y="1"/>
                </a:lnTo>
                <a:lnTo>
                  <a:pt x="2" y="1"/>
                </a:lnTo>
                <a:lnTo>
                  <a:pt x="2" y="1"/>
                </a:lnTo>
                <a:lnTo>
                  <a:pt x="2" y="2"/>
                </a:lnTo>
                <a:lnTo>
                  <a:pt x="2" y="2"/>
                </a:lnTo>
                <a:lnTo>
                  <a:pt x="2" y="2"/>
                </a:lnTo>
                <a:lnTo>
                  <a:pt x="2" y="2"/>
                </a:lnTo>
                <a:lnTo>
                  <a:pt x="2" y="2"/>
                </a:lnTo>
                <a:lnTo>
                  <a:pt x="2" y="2"/>
                </a:lnTo>
                <a:lnTo>
                  <a:pt x="2" y="2"/>
                </a:lnTo>
                <a:lnTo>
                  <a:pt x="2" y="2"/>
                </a:lnTo>
                <a:lnTo>
                  <a:pt x="2" y="2"/>
                </a:lnTo>
                <a:lnTo>
                  <a:pt x="2" y="2"/>
                </a:lnTo>
                <a:lnTo>
                  <a:pt x="2" y="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20"/>
          <p:cNvSpPr>
            <a:spLocks/>
          </p:cNvSpPr>
          <p:nvPr/>
        </p:nvSpPr>
        <p:spPr bwMode="auto">
          <a:xfrm>
            <a:off x="5157788" y="6118225"/>
            <a:ext cx="26988" cy="15875"/>
          </a:xfrm>
          <a:custGeom>
            <a:avLst/>
            <a:gdLst>
              <a:gd name="T0" fmla="*/ 11 w 17"/>
              <a:gd name="T1" fmla="*/ 0 h 10"/>
              <a:gd name="T2" fmla="*/ 13 w 17"/>
              <a:gd name="T3" fmla="*/ 1 h 10"/>
              <a:gd name="T4" fmla="*/ 13 w 17"/>
              <a:gd name="T5" fmla="*/ 1 h 10"/>
              <a:gd name="T6" fmla="*/ 14 w 17"/>
              <a:gd name="T7" fmla="*/ 1 h 10"/>
              <a:gd name="T8" fmla="*/ 15 w 17"/>
              <a:gd name="T9" fmla="*/ 1 h 10"/>
              <a:gd name="T10" fmla="*/ 16 w 17"/>
              <a:gd name="T11" fmla="*/ 1 h 10"/>
              <a:gd name="T12" fmla="*/ 17 w 17"/>
              <a:gd name="T13" fmla="*/ 1 h 10"/>
              <a:gd name="T14" fmla="*/ 17 w 17"/>
              <a:gd name="T15" fmla="*/ 3 h 10"/>
              <a:gd name="T16" fmla="*/ 17 w 17"/>
              <a:gd name="T17" fmla="*/ 3 h 10"/>
              <a:gd name="T18" fmla="*/ 16 w 17"/>
              <a:gd name="T19" fmla="*/ 3 h 10"/>
              <a:gd name="T20" fmla="*/ 16 w 17"/>
              <a:gd name="T21" fmla="*/ 4 h 10"/>
              <a:gd name="T22" fmla="*/ 15 w 17"/>
              <a:gd name="T23" fmla="*/ 4 h 10"/>
              <a:gd name="T24" fmla="*/ 14 w 17"/>
              <a:gd name="T25" fmla="*/ 4 h 10"/>
              <a:gd name="T26" fmla="*/ 14 w 17"/>
              <a:gd name="T27" fmla="*/ 4 h 10"/>
              <a:gd name="T28" fmla="*/ 14 w 17"/>
              <a:gd name="T29" fmla="*/ 3 h 10"/>
              <a:gd name="T30" fmla="*/ 13 w 17"/>
              <a:gd name="T31" fmla="*/ 3 h 10"/>
              <a:gd name="T32" fmla="*/ 13 w 17"/>
              <a:gd name="T33" fmla="*/ 3 h 10"/>
              <a:gd name="T34" fmla="*/ 11 w 17"/>
              <a:gd name="T35" fmla="*/ 3 h 10"/>
              <a:gd name="T36" fmla="*/ 11 w 17"/>
              <a:gd name="T37" fmla="*/ 3 h 10"/>
              <a:gd name="T38" fmla="*/ 10 w 17"/>
              <a:gd name="T39" fmla="*/ 3 h 10"/>
              <a:gd name="T40" fmla="*/ 9 w 17"/>
              <a:gd name="T41" fmla="*/ 3 h 10"/>
              <a:gd name="T42" fmla="*/ 9 w 17"/>
              <a:gd name="T43" fmla="*/ 3 h 10"/>
              <a:gd name="T44" fmla="*/ 8 w 17"/>
              <a:gd name="T45" fmla="*/ 3 h 10"/>
              <a:gd name="T46" fmla="*/ 8 w 17"/>
              <a:gd name="T47" fmla="*/ 4 h 10"/>
              <a:gd name="T48" fmla="*/ 7 w 17"/>
              <a:gd name="T49" fmla="*/ 4 h 10"/>
              <a:gd name="T50" fmla="*/ 7 w 17"/>
              <a:gd name="T51" fmla="*/ 5 h 10"/>
              <a:gd name="T52" fmla="*/ 6 w 17"/>
              <a:gd name="T53" fmla="*/ 5 h 10"/>
              <a:gd name="T54" fmla="*/ 6 w 17"/>
              <a:gd name="T55" fmla="*/ 5 h 10"/>
              <a:gd name="T56" fmla="*/ 4 w 17"/>
              <a:gd name="T57" fmla="*/ 6 h 10"/>
              <a:gd name="T58" fmla="*/ 4 w 17"/>
              <a:gd name="T59" fmla="*/ 6 h 10"/>
              <a:gd name="T60" fmla="*/ 4 w 17"/>
              <a:gd name="T61" fmla="*/ 7 h 10"/>
              <a:gd name="T62" fmla="*/ 4 w 17"/>
              <a:gd name="T63" fmla="*/ 7 h 10"/>
              <a:gd name="T64" fmla="*/ 3 w 17"/>
              <a:gd name="T65" fmla="*/ 8 h 10"/>
              <a:gd name="T66" fmla="*/ 3 w 17"/>
              <a:gd name="T67" fmla="*/ 10 h 10"/>
              <a:gd name="T68" fmla="*/ 2 w 17"/>
              <a:gd name="T69" fmla="*/ 10 h 10"/>
              <a:gd name="T70" fmla="*/ 1 w 17"/>
              <a:gd name="T71" fmla="*/ 8 h 10"/>
              <a:gd name="T72" fmla="*/ 1 w 17"/>
              <a:gd name="T73" fmla="*/ 8 h 10"/>
              <a:gd name="T74" fmla="*/ 0 w 17"/>
              <a:gd name="T75" fmla="*/ 7 h 10"/>
              <a:gd name="T76" fmla="*/ 0 w 17"/>
              <a:gd name="T77" fmla="*/ 7 h 10"/>
              <a:gd name="T78" fmla="*/ 0 w 17"/>
              <a:gd name="T79" fmla="*/ 6 h 10"/>
              <a:gd name="T80" fmla="*/ 0 w 17"/>
              <a:gd name="T81" fmla="*/ 6 h 10"/>
              <a:gd name="T82" fmla="*/ 0 w 17"/>
              <a:gd name="T83" fmla="*/ 6 h 10"/>
              <a:gd name="T84" fmla="*/ 1 w 17"/>
              <a:gd name="T85" fmla="*/ 5 h 10"/>
              <a:gd name="T86" fmla="*/ 1 w 17"/>
              <a:gd name="T87" fmla="*/ 5 h 10"/>
              <a:gd name="T88" fmla="*/ 2 w 17"/>
              <a:gd name="T89" fmla="*/ 4 h 10"/>
              <a:gd name="T90" fmla="*/ 3 w 17"/>
              <a:gd name="T91" fmla="*/ 4 h 10"/>
              <a:gd name="T92" fmla="*/ 4 w 17"/>
              <a:gd name="T93" fmla="*/ 3 h 10"/>
              <a:gd name="T94" fmla="*/ 4 w 17"/>
              <a:gd name="T95" fmla="*/ 3 h 10"/>
              <a:gd name="T96" fmla="*/ 6 w 17"/>
              <a:gd name="T97" fmla="*/ 3 h 10"/>
              <a:gd name="T98" fmla="*/ 6 w 17"/>
              <a:gd name="T99" fmla="*/ 3 h 10"/>
              <a:gd name="T100" fmla="*/ 7 w 17"/>
              <a:gd name="T101" fmla="*/ 1 h 10"/>
              <a:gd name="T102" fmla="*/ 8 w 17"/>
              <a:gd name="T103" fmla="*/ 1 h 10"/>
              <a:gd name="T104" fmla="*/ 8 w 17"/>
              <a:gd name="T105" fmla="*/ 0 h 10"/>
              <a:gd name="T106" fmla="*/ 9 w 17"/>
              <a:gd name="T107" fmla="*/ 0 h 10"/>
              <a:gd name="T108" fmla="*/ 10 w 17"/>
              <a:gd name="T109" fmla="*/ 0 h 10"/>
              <a:gd name="T110" fmla="*/ 10 w 17"/>
              <a:gd name="T111"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7" h="10">
                <a:moveTo>
                  <a:pt x="11" y="0"/>
                </a:moveTo>
                <a:lnTo>
                  <a:pt x="11" y="0"/>
                </a:lnTo>
                <a:lnTo>
                  <a:pt x="11" y="1"/>
                </a:lnTo>
                <a:lnTo>
                  <a:pt x="13" y="1"/>
                </a:lnTo>
                <a:lnTo>
                  <a:pt x="13" y="1"/>
                </a:lnTo>
                <a:lnTo>
                  <a:pt x="13" y="1"/>
                </a:lnTo>
                <a:lnTo>
                  <a:pt x="14" y="1"/>
                </a:lnTo>
                <a:lnTo>
                  <a:pt x="14" y="1"/>
                </a:lnTo>
                <a:lnTo>
                  <a:pt x="15" y="1"/>
                </a:lnTo>
                <a:lnTo>
                  <a:pt x="15" y="1"/>
                </a:lnTo>
                <a:lnTo>
                  <a:pt x="16" y="1"/>
                </a:lnTo>
                <a:lnTo>
                  <a:pt x="16" y="1"/>
                </a:lnTo>
                <a:lnTo>
                  <a:pt x="17" y="1"/>
                </a:lnTo>
                <a:lnTo>
                  <a:pt x="17" y="1"/>
                </a:lnTo>
                <a:lnTo>
                  <a:pt x="17" y="1"/>
                </a:lnTo>
                <a:lnTo>
                  <a:pt x="17" y="3"/>
                </a:lnTo>
                <a:lnTo>
                  <a:pt x="17" y="3"/>
                </a:lnTo>
                <a:lnTo>
                  <a:pt x="17" y="3"/>
                </a:lnTo>
                <a:lnTo>
                  <a:pt x="16" y="3"/>
                </a:lnTo>
                <a:lnTo>
                  <a:pt x="16" y="3"/>
                </a:lnTo>
                <a:lnTo>
                  <a:pt x="16" y="4"/>
                </a:lnTo>
                <a:lnTo>
                  <a:pt x="16" y="4"/>
                </a:lnTo>
                <a:lnTo>
                  <a:pt x="15" y="4"/>
                </a:lnTo>
                <a:lnTo>
                  <a:pt x="15" y="4"/>
                </a:lnTo>
                <a:lnTo>
                  <a:pt x="15" y="4"/>
                </a:lnTo>
                <a:lnTo>
                  <a:pt x="14" y="4"/>
                </a:lnTo>
                <a:lnTo>
                  <a:pt x="14" y="4"/>
                </a:lnTo>
                <a:lnTo>
                  <a:pt x="14" y="4"/>
                </a:lnTo>
                <a:lnTo>
                  <a:pt x="14" y="4"/>
                </a:lnTo>
                <a:lnTo>
                  <a:pt x="14" y="3"/>
                </a:lnTo>
                <a:lnTo>
                  <a:pt x="14" y="3"/>
                </a:lnTo>
                <a:lnTo>
                  <a:pt x="13" y="3"/>
                </a:lnTo>
                <a:lnTo>
                  <a:pt x="13" y="3"/>
                </a:lnTo>
                <a:lnTo>
                  <a:pt x="13" y="3"/>
                </a:lnTo>
                <a:lnTo>
                  <a:pt x="13" y="3"/>
                </a:lnTo>
                <a:lnTo>
                  <a:pt x="11" y="3"/>
                </a:lnTo>
                <a:lnTo>
                  <a:pt x="11" y="3"/>
                </a:lnTo>
                <a:lnTo>
                  <a:pt x="11" y="3"/>
                </a:lnTo>
                <a:lnTo>
                  <a:pt x="10" y="3"/>
                </a:lnTo>
                <a:lnTo>
                  <a:pt x="10" y="3"/>
                </a:lnTo>
                <a:lnTo>
                  <a:pt x="10" y="3"/>
                </a:lnTo>
                <a:lnTo>
                  <a:pt x="9" y="3"/>
                </a:lnTo>
                <a:lnTo>
                  <a:pt x="9" y="3"/>
                </a:lnTo>
                <a:lnTo>
                  <a:pt x="9" y="3"/>
                </a:lnTo>
                <a:lnTo>
                  <a:pt x="8" y="3"/>
                </a:lnTo>
                <a:lnTo>
                  <a:pt x="8" y="3"/>
                </a:lnTo>
                <a:lnTo>
                  <a:pt x="8" y="4"/>
                </a:lnTo>
                <a:lnTo>
                  <a:pt x="8" y="4"/>
                </a:lnTo>
                <a:lnTo>
                  <a:pt x="7" y="4"/>
                </a:lnTo>
                <a:lnTo>
                  <a:pt x="7" y="4"/>
                </a:lnTo>
                <a:lnTo>
                  <a:pt x="7" y="4"/>
                </a:lnTo>
                <a:lnTo>
                  <a:pt x="7" y="5"/>
                </a:lnTo>
                <a:lnTo>
                  <a:pt x="7" y="5"/>
                </a:lnTo>
                <a:lnTo>
                  <a:pt x="6" y="5"/>
                </a:lnTo>
                <a:lnTo>
                  <a:pt x="6" y="5"/>
                </a:lnTo>
                <a:lnTo>
                  <a:pt x="6" y="5"/>
                </a:lnTo>
                <a:lnTo>
                  <a:pt x="6" y="5"/>
                </a:lnTo>
                <a:lnTo>
                  <a:pt x="4" y="6"/>
                </a:lnTo>
                <a:lnTo>
                  <a:pt x="4" y="6"/>
                </a:lnTo>
                <a:lnTo>
                  <a:pt x="4" y="6"/>
                </a:lnTo>
                <a:lnTo>
                  <a:pt x="4" y="7"/>
                </a:lnTo>
                <a:lnTo>
                  <a:pt x="4" y="7"/>
                </a:lnTo>
                <a:lnTo>
                  <a:pt x="4" y="7"/>
                </a:lnTo>
                <a:lnTo>
                  <a:pt x="4" y="7"/>
                </a:lnTo>
                <a:lnTo>
                  <a:pt x="4" y="8"/>
                </a:lnTo>
                <a:lnTo>
                  <a:pt x="3" y="8"/>
                </a:lnTo>
                <a:lnTo>
                  <a:pt x="3" y="10"/>
                </a:lnTo>
                <a:lnTo>
                  <a:pt x="3" y="10"/>
                </a:lnTo>
                <a:lnTo>
                  <a:pt x="2" y="10"/>
                </a:lnTo>
                <a:lnTo>
                  <a:pt x="2" y="10"/>
                </a:lnTo>
                <a:lnTo>
                  <a:pt x="2" y="10"/>
                </a:lnTo>
                <a:lnTo>
                  <a:pt x="1" y="8"/>
                </a:lnTo>
                <a:lnTo>
                  <a:pt x="1" y="8"/>
                </a:lnTo>
                <a:lnTo>
                  <a:pt x="1" y="8"/>
                </a:lnTo>
                <a:lnTo>
                  <a:pt x="0" y="8"/>
                </a:lnTo>
                <a:lnTo>
                  <a:pt x="0" y="7"/>
                </a:lnTo>
                <a:lnTo>
                  <a:pt x="0" y="7"/>
                </a:lnTo>
                <a:lnTo>
                  <a:pt x="0" y="7"/>
                </a:lnTo>
                <a:lnTo>
                  <a:pt x="0" y="7"/>
                </a:lnTo>
                <a:lnTo>
                  <a:pt x="0" y="6"/>
                </a:lnTo>
                <a:lnTo>
                  <a:pt x="0" y="6"/>
                </a:lnTo>
                <a:lnTo>
                  <a:pt x="0" y="6"/>
                </a:lnTo>
                <a:lnTo>
                  <a:pt x="0" y="6"/>
                </a:lnTo>
                <a:lnTo>
                  <a:pt x="0" y="6"/>
                </a:lnTo>
                <a:lnTo>
                  <a:pt x="0" y="5"/>
                </a:lnTo>
                <a:lnTo>
                  <a:pt x="1" y="5"/>
                </a:lnTo>
                <a:lnTo>
                  <a:pt x="1" y="5"/>
                </a:lnTo>
                <a:lnTo>
                  <a:pt x="1" y="5"/>
                </a:lnTo>
                <a:lnTo>
                  <a:pt x="2" y="4"/>
                </a:lnTo>
                <a:lnTo>
                  <a:pt x="2" y="4"/>
                </a:lnTo>
                <a:lnTo>
                  <a:pt x="2" y="4"/>
                </a:lnTo>
                <a:lnTo>
                  <a:pt x="3" y="4"/>
                </a:lnTo>
                <a:lnTo>
                  <a:pt x="3" y="4"/>
                </a:lnTo>
                <a:lnTo>
                  <a:pt x="4" y="3"/>
                </a:lnTo>
                <a:lnTo>
                  <a:pt x="4" y="3"/>
                </a:lnTo>
                <a:lnTo>
                  <a:pt x="4" y="3"/>
                </a:lnTo>
                <a:lnTo>
                  <a:pt x="4" y="3"/>
                </a:lnTo>
                <a:lnTo>
                  <a:pt x="6" y="3"/>
                </a:lnTo>
                <a:lnTo>
                  <a:pt x="6" y="3"/>
                </a:lnTo>
                <a:lnTo>
                  <a:pt x="6" y="3"/>
                </a:lnTo>
                <a:lnTo>
                  <a:pt x="7" y="3"/>
                </a:lnTo>
                <a:lnTo>
                  <a:pt x="7" y="1"/>
                </a:lnTo>
                <a:lnTo>
                  <a:pt x="7" y="1"/>
                </a:lnTo>
                <a:lnTo>
                  <a:pt x="8" y="1"/>
                </a:lnTo>
                <a:lnTo>
                  <a:pt x="8" y="1"/>
                </a:lnTo>
                <a:lnTo>
                  <a:pt x="8" y="0"/>
                </a:lnTo>
                <a:lnTo>
                  <a:pt x="9" y="0"/>
                </a:lnTo>
                <a:lnTo>
                  <a:pt x="9" y="0"/>
                </a:lnTo>
                <a:lnTo>
                  <a:pt x="9" y="0"/>
                </a:lnTo>
                <a:lnTo>
                  <a:pt x="10" y="0"/>
                </a:lnTo>
                <a:lnTo>
                  <a:pt x="10" y="0"/>
                </a:lnTo>
                <a:lnTo>
                  <a:pt x="10" y="0"/>
                </a:lnTo>
                <a:lnTo>
                  <a:pt x="1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1"/>
          <p:cNvSpPr>
            <a:spLocks/>
          </p:cNvSpPr>
          <p:nvPr/>
        </p:nvSpPr>
        <p:spPr bwMode="auto">
          <a:xfrm>
            <a:off x="5157788" y="6118225"/>
            <a:ext cx="26988" cy="15875"/>
          </a:xfrm>
          <a:custGeom>
            <a:avLst/>
            <a:gdLst>
              <a:gd name="T0" fmla="*/ 11 w 17"/>
              <a:gd name="T1" fmla="*/ 0 h 10"/>
              <a:gd name="T2" fmla="*/ 13 w 17"/>
              <a:gd name="T3" fmla="*/ 1 h 10"/>
              <a:gd name="T4" fmla="*/ 13 w 17"/>
              <a:gd name="T5" fmla="*/ 1 h 10"/>
              <a:gd name="T6" fmla="*/ 14 w 17"/>
              <a:gd name="T7" fmla="*/ 1 h 10"/>
              <a:gd name="T8" fmla="*/ 15 w 17"/>
              <a:gd name="T9" fmla="*/ 1 h 10"/>
              <a:gd name="T10" fmla="*/ 16 w 17"/>
              <a:gd name="T11" fmla="*/ 1 h 10"/>
              <a:gd name="T12" fmla="*/ 17 w 17"/>
              <a:gd name="T13" fmla="*/ 1 h 10"/>
              <a:gd name="T14" fmla="*/ 17 w 17"/>
              <a:gd name="T15" fmla="*/ 3 h 10"/>
              <a:gd name="T16" fmla="*/ 17 w 17"/>
              <a:gd name="T17" fmla="*/ 3 h 10"/>
              <a:gd name="T18" fmla="*/ 16 w 17"/>
              <a:gd name="T19" fmla="*/ 3 h 10"/>
              <a:gd name="T20" fmla="*/ 16 w 17"/>
              <a:gd name="T21" fmla="*/ 4 h 10"/>
              <a:gd name="T22" fmla="*/ 15 w 17"/>
              <a:gd name="T23" fmla="*/ 4 h 10"/>
              <a:gd name="T24" fmla="*/ 14 w 17"/>
              <a:gd name="T25" fmla="*/ 4 h 10"/>
              <a:gd name="T26" fmla="*/ 14 w 17"/>
              <a:gd name="T27" fmla="*/ 4 h 10"/>
              <a:gd name="T28" fmla="*/ 14 w 17"/>
              <a:gd name="T29" fmla="*/ 3 h 10"/>
              <a:gd name="T30" fmla="*/ 13 w 17"/>
              <a:gd name="T31" fmla="*/ 3 h 10"/>
              <a:gd name="T32" fmla="*/ 13 w 17"/>
              <a:gd name="T33" fmla="*/ 3 h 10"/>
              <a:gd name="T34" fmla="*/ 11 w 17"/>
              <a:gd name="T35" fmla="*/ 3 h 10"/>
              <a:gd name="T36" fmla="*/ 11 w 17"/>
              <a:gd name="T37" fmla="*/ 3 h 10"/>
              <a:gd name="T38" fmla="*/ 10 w 17"/>
              <a:gd name="T39" fmla="*/ 3 h 10"/>
              <a:gd name="T40" fmla="*/ 9 w 17"/>
              <a:gd name="T41" fmla="*/ 3 h 10"/>
              <a:gd name="T42" fmla="*/ 9 w 17"/>
              <a:gd name="T43" fmla="*/ 3 h 10"/>
              <a:gd name="T44" fmla="*/ 8 w 17"/>
              <a:gd name="T45" fmla="*/ 3 h 10"/>
              <a:gd name="T46" fmla="*/ 8 w 17"/>
              <a:gd name="T47" fmla="*/ 4 h 10"/>
              <a:gd name="T48" fmla="*/ 7 w 17"/>
              <a:gd name="T49" fmla="*/ 4 h 10"/>
              <a:gd name="T50" fmla="*/ 7 w 17"/>
              <a:gd name="T51" fmla="*/ 5 h 10"/>
              <a:gd name="T52" fmla="*/ 6 w 17"/>
              <a:gd name="T53" fmla="*/ 5 h 10"/>
              <a:gd name="T54" fmla="*/ 6 w 17"/>
              <a:gd name="T55" fmla="*/ 5 h 10"/>
              <a:gd name="T56" fmla="*/ 4 w 17"/>
              <a:gd name="T57" fmla="*/ 6 h 10"/>
              <a:gd name="T58" fmla="*/ 4 w 17"/>
              <a:gd name="T59" fmla="*/ 6 h 10"/>
              <a:gd name="T60" fmla="*/ 4 w 17"/>
              <a:gd name="T61" fmla="*/ 7 h 10"/>
              <a:gd name="T62" fmla="*/ 4 w 17"/>
              <a:gd name="T63" fmla="*/ 7 h 10"/>
              <a:gd name="T64" fmla="*/ 3 w 17"/>
              <a:gd name="T65" fmla="*/ 8 h 10"/>
              <a:gd name="T66" fmla="*/ 3 w 17"/>
              <a:gd name="T67" fmla="*/ 10 h 10"/>
              <a:gd name="T68" fmla="*/ 2 w 17"/>
              <a:gd name="T69" fmla="*/ 10 h 10"/>
              <a:gd name="T70" fmla="*/ 1 w 17"/>
              <a:gd name="T71" fmla="*/ 8 h 10"/>
              <a:gd name="T72" fmla="*/ 1 w 17"/>
              <a:gd name="T73" fmla="*/ 8 h 10"/>
              <a:gd name="T74" fmla="*/ 0 w 17"/>
              <a:gd name="T75" fmla="*/ 7 h 10"/>
              <a:gd name="T76" fmla="*/ 0 w 17"/>
              <a:gd name="T77" fmla="*/ 7 h 10"/>
              <a:gd name="T78" fmla="*/ 0 w 17"/>
              <a:gd name="T79" fmla="*/ 6 h 10"/>
              <a:gd name="T80" fmla="*/ 0 w 17"/>
              <a:gd name="T81" fmla="*/ 6 h 10"/>
              <a:gd name="T82" fmla="*/ 0 w 17"/>
              <a:gd name="T83" fmla="*/ 6 h 10"/>
              <a:gd name="T84" fmla="*/ 1 w 17"/>
              <a:gd name="T85" fmla="*/ 5 h 10"/>
              <a:gd name="T86" fmla="*/ 1 w 17"/>
              <a:gd name="T87" fmla="*/ 5 h 10"/>
              <a:gd name="T88" fmla="*/ 2 w 17"/>
              <a:gd name="T89" fmla="*/ 4 h 10"/>
              <a:gd name="T90" fmla="*/ 3 w 17"/>
              <a:gd name="T91" fmla="*/ 4 h 10"/>
              <a:gd name="T92" fmla="*/ 4 w 17"/>
              <a:gd name="T93" fmla="*/ 3 h 10"/>
              <a:gd name="T94" fmla="*/ 4 w 17"/>
              <a:gd name="T95" fmla="*/ 3 h 10"/>
              <a:gd name="T96" fmla="*/ 6 w 17"/>
              <a:gd name="T97" fmla="*/ 3 h 10"/>
              <a:gd name="T98" fmla="*/ 6 w 17"/>
              <a:gd name="T99" fmla="*/ 3 h 10"/>
              <a:gd name="T100" fmla="*/ 7 w 17"/>
              <a:gd name="T101" fmla="*/ 1 h 10"/>
              <a:gd name="T102" fmla="*/ 8 w 17"/>
              <a:gd name="T103" fmla="*/ 1 h 10"/>
              <a:gd name="T104" fmla="*/ 8 w 17"/>
              <a:gd name="T105" fmla="*/ 0 h 10"/>
              <a:gd name="T106" fmla="*/ 9 w 17"/>
              <a:gd name="T107" fmla="*/ 0 h 10"/>
              <a:gd name="T108" fmla="*/ 10 w 17"/>
              <a:gd name="T109" fmla="*/ 0 h 10"/>
              <a:gd name="T110" fmla="*/ 10 w 17"/>
              <a:gd name="T111"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7" h="10">
                <a:moveTo>
                  <a:pt x="11" y="0"/>
                </a:moveTo>
                <a:lnTo>
                  <a:pt x="11" y="0"/>
                </a:lnTo>
                <a:lnTo>
                  <a:pt x="11" y="1"/>
                </a:lnTo>
                <a:lnTo>
                  <a:pt x="13" y="1"/>
                </a:lnTo>
                <a:lnTo>
                  <a:pt x="13" y="1"/>
                </a:lnTo>
                <a:lnTo>
                  <a:pt x="13" y="1"/>
                </a:lnTo>
                <a:lnTo>
                  <a:pt x="14" y="1"/>
                </a:lnTo>
                <a:lnTo>
                  <a:pt x="14" y="1"/>
                </a:lnTo>
                <a:lnTo>
                  <a:pt x="15" y="1"/>
                </a:lnTo>
                <a:lnTo>
                  <a:pt x="15" y="1"/>
                </a:lnTo>
                <a:lnTo>
                  <a:pt x="16" y="1"/>
                </a:lnTo>
                <a:lnTo>
                  <a:pt x="16" y="1"/>
                </a:lnTo>
                <a:lnTo>
                  <a:pt x="17" y="1"/>
                </a:lnTo>
                <a:lnTo>
                  <a:pt x="17" y="1"/>
                </a:lnTo>
                <a:lnTo>
                  <a:pt x="17" y="1"/>
                </a:lnTo>
                <a:lnTo>
                  <a:pt x="17" y="3"/>
                </a:lnTo>
                <a:lnTo>
                  <a:pt x="17" y="3"/>
                </a:lnTo>
                <a:lnTo>
                  <a:pt x="17" y="3"/>
                </a:lnTo>
                <a:lnTo>
                  <a:pt x="16" y="3"/>
                </a:lnTo>
                <a:lnTo>
                  <a:pt x="16" y="3"/>
                </a:lnTo>
                <a:lnTo>
                  <a:pt x="16" y="4"/>
                </a:lnTo>
                <a:lnTo>
                  <a:pt x="16" y="4"/>
                </a:lnTo>
                <a:lnTo>
                  <a:pt x="15" y="4"/>
                </a:lnTo>
                <a:lnTo>
                  <a:pt x="15" y="4"/>
                </a:lnTo>
                <a:lnTo>
                  <a:pt x="15" y="4"/>
                </a:lnTo>
                <a:lnTo>
                  <a:pt x="14" y="4"/>
                </a:lnTo>
                <a:lnTo>
                  <a:pt x="14" y="4"/>
                </a:lnTo>
                <a:lnTo>
                  <a:pt x="14" y="4"/>
                </a:lnTo>
                <a:lnTo>
                  <a:pt x="14" y="4"/>
                </a:lnTo>
                <a:lnTo>
                  <a:pt x="14" y="3"/>
                </a:lnTo>
                <a:lnTo>
                  <a:pt x="14" y="3"/>
                </a:lnTo>
                <a:lnTo>
                  <a:pt x="13" y="3"/>
                </a:lnTo>
                <a:lnTo>
                  <a:pt x="13" y="3"/>
                </a:lnTo>
                <a:lnTo>
                  <a:pt x="13" y="3"/>
                </a:lnTo>
                <a:lnTo>
                  <a:pt x="13" y="3"/>
                </a:lnTo>
                <a:lnTo>
                  <a:pt x="11" y="3"/>
                </a:lnTo>
                <a:lnTo>
                  <a:pt x="11" y="3"/>
                </a:lnTo>
                <a:lnTo>
                  <a:pt x="11" y="3"/>
                </a:lnTo>
                <a:lnTo>
                  <a:pt x="10" y="3"/>
                </a:lnTo>
                <a:lnTo>
                  <a:pt x="10" y="3"/>
                </a:lnTo>
                <a:lnTo>
                  <a:pt x="10" y="3"/>
                </a:lnTo>
                <a:lnTo>
                  <a:pt x="9" y="3"/>
                </a:lnTo>
                <a:lnTo>
                  <a:pt x="9" y="3"/>
                </a:lnTo>
                <a:lnTo>
                  <a:pt x="9" y="3"/>
                </a:lnTo>
                <a:lnTo>
                  <a:pt x="8" y="3"/>
                </a:lnTo>
                <a:lnTo>
                  <a:pt x="8" y="3"/>
                </a:lnTo>
                <a:lnTo>
                  <a:pt x="8" y="4"/>
                </a:lnTo>
                <a:lnTo>
                  <a:pt x="8" y="4"/>
                </a:lnTo>
                <a:lnTo>
                  <a:pt x="7" y="4"/>
                </a:lnTo>
                <a:lnTo>
                  <a:pt x="7" y="4"/>
                </a:lnTo>
                <a:lnTo>
                  <a:pt x="7" y="4"/>
                </a:lnTo>
                <a:lnTo>
                  <a:pt x="7" y="5"/>
                </a:lnTo>
                <a:lnTo>
                  <a:pt x="7" y="5"/>
                </a:lnTo>
                <a:lnTo>
                  <a:pt x="6" y="5"/>
                </a:lnTo>
                <a:lnTo>
                  <a:pt x="6" y="5"/>
                </a:lnTo>
                <a:lnTo>
                  <a:pt x="6" y="5"/>
                </a:lnTo>
                <a:lnTo>
                  <a:pt x="6" y="5"/>
                </a:lnTo>
                <a:lnTo>
                  <a:pt x="4" y="6"/>
                </a:lnTo>
                <a:lnTo>
                  <a:pt x="4" y="6"/>
                </a:lnTo>
                <a:lnTo>
                  <a:pt x="4" y="6"/>
                </a:lnTo>
                <a:lnTo>
                  <a:pt x="4" y="7"/>
                </a:lnTo>
                <a:lnTo>
                  <a:pt x="4" y="7"/>
                </a:lnTo>
                <a:lnTo>
                  <a:pt x="4" y="7"/>
                </a:lnTo>
                <a:lnTo>
                  <a:pt x="4" y="7"/>
                </a:lnTo>
                <a:lnTo>
                  <a:pt x="4" y="8"/>
                </a:lnTo>
                <a:lnTo>
                  <a:pt x="3" y="8"/>
                </a:lnTo>
                <a:lnTo>
                  <a:pt x="3" y="10"/>
                </a:lnTo>
                <a:lnTo>
                  <a:pt x="3" y="10"/>
                </a:lnTo>
                <a:lnTo>
                  <a:pt x="2" y="10"/>
                </a:lnTo>
                <a:lnTo>
                  <a:pt x="2" y="10"/>
                </a:lnTo>
                <a:lnTo>
                  <a:pt x="2" y="10"/>
                </a:lnTo>
                <a:lnTo>
                  <a:pt x="1" y="8"/>
                </a:lnTo>
                <a:lnTo>
                  <a:pt x="1" y="8"/>
                </a:lnTo>
                <a:lnTo>
                  <a:pt x="1" y="8"/>
                </a:lnTo>
                <a:lnTo>
                  <a:pt x="0" y="8"/>
                </a:lnTo>
                <a:lnTo>
                  <a:pt x="0" y="7"/>
                </a:lnTo>
                <a:lnTo>
                  <a:pt x="0" y="7"/>
                </a:lnTo>
                <a:lnTo>
                  <a:pt x="0" y="7"/>
                </a:lnTo>
                <a:lnTo>
                  <a:pt x="0" y="7"/>
                </a:lnTo>
                <a:lnTo>
                  <a:pt x="0" y="6"/>
                </a:lnTo>
                <a:lnTo>
                  <a:pt x="0" y="6"/>
                </a:lnTo>
                <a:lnTo>
                  <a:pt x="0" y="6"/>
                </a:lnTo>
                <a:lnTo>
                  <a:pt x="0" y="6"/>
                </a:lnTo>
                <a:lnTo>
                  <a:pt x="0" y="6"/>
                </a:lnTo>
                <a:lnTo>
                  <a:pt x="0" y="5"/>
                </a:lnTo>
                <a:lnTo>
                  <a:pt x="1" y="5"/>
                </a:lnTo>
                <a:lnTo>
                  <a:pt x="1" y="5"/>
                </a:lnTo>
                <a:lnTo>
                  <a:pt x="1" y="5"/>
                </a:lnTo>
                <a:lnTo>
                  <a:pt x="2" y="4"/>
                </a:lnTo>
                <a:lnTo>
                  <a:pt x="2" y="4"/>
                </a:lnTo>
                <a:lnTo>
                  <a:pt x="2" y="4"/>
                </a:lnTo>
                <a:lnTo>
                  <a:pt x="3" y="4"/>
                </a:lnTo>
                <a:lnTo>
                  <a:pt x="3" y="4"/>
                </a:lnTo>
                <a:lnTo>
                  <a:pt x="4" y="3"/>
                </a:lnTo>
                <a:lnTo>
                  <a:pt x="4" y="3"/>
                </a:lnTo>
                <a:lnTo>
                  <a:pt x="4" y="3"/>
                </a:lnTo>
                <a:lnTo>
                  <a:pt x="4" y="3"/>
                </a:lnTo>
                <a:lnTo>
                  <a:pt x="6" y="3"/>
                </a:lnTo>
                <a:lnTo>
                  <a:pt x="6" y="3"/>
                </a:lnTo>
                <a:lnTo>
                  <a:pt x="6" y="3"/>
                </a:lnTo>
                <a:lnTo>
                  <a:pt x="7" y="3"/>
                </a:lnTo>
                <a:lnTo>
                  <a:pt x="7" y="1"/>
                </a:lnTo>
                <a:lnTo>
                  <a:pt x="7" y="1"/>
                </a:lnTo>
                <a:lnTo>
                  <a:pt x="8" y="1"/>
                </a:lnTo>
                <a:lnTo>
                  <a:pt x="8" y="1"/>
                </a:lnTo>
                <a:lnTo>
                  <a:pt x="8" y="0"/>
                </a:lnTo>
                <a:lnTo>
                  <a:pt x="9" y="0"/>
                </a:lnTo>
                <a:lnTo>
                  <a:pt x="9" y="0"/>
                </a:lnTo>
                <a:lnTo>
                  <a:pt x="9" y="0"/>
                </a:lnTo>
                <a:lnTo>
                  <a:pt x="10" y="0"/>
                </a:lnTo>
                <a:lnTo>
                  <a:pt x="10" y="0"/>
                </a:lnTo>
                <a:lnTo>
                  <a:pt x="10" y="0"/>
                </a:lnTo>
                <a:lnTo>
                  <a:pt x="11" y="0"/>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22"/>
          <p:cNvSpPr>
            <a:spLocks/>
          </p:cNvSpPr>
          <p:nvPr/>
        </p:nvSpPr>
        <p:spPr bwMode="auto">
          <a:xfrm>
            <a:off x="4619625" y="2536825"/>
            <a:ext cx="7938" cy="4763"/>
          </a:xfrm>
          <a:custGeom>
            <a:avLst/>
            <a:gdLst>
              <a:gd name="T0" fmla="*/ 0 w 5"/>
              <a:gd name="T1" fmla="*/ 0 h 3"/>
              <a:gd name="T2" fmla="*/ 0 w 5"/>
              <a:gd name="T3" fmla="*/ 0 h 3"/>
              <a:gd name="T4" fmla="*/ 1 w 5"/>
              <a:gd name="T5" fmla="*/ 0 h 3"/>
              <a:gd name="T6" fmla="*/ 1 w 5"/>
              <a:gd name="T7" fmla="*/ 0 h 3"/>
              <a:gd name="T8" fmla="*/ 1 w 5"/>
              <a:gd name="T9" fmla="*/ 0 h 3"/>
              <a:gd name="T10" fmla="*/ 2 w 5"/>
              <a:gd name="T11" fmla="*/ 0 h 3"/>
              <a:gd name="T12" fmla="*/ 2 w 5"/>
              <a:gd name="T13" fmla="*/ 0 h 3"/>
              <a:gd name="T14" fmla="*/ 2 w 5"/>
              <a:gd name="T15" fmla="*/ 2 h 3"/>
              <a:gd name="T16" fmla="*/ 2 w 5"/>
              <a:gd name="T17" fmla="*/ 2 h 3"/>
              <a:gd name="T18" fmla="*/ 2 w 5"/>
              <a:gd name="T19" fmla="*/ 2 h 3"/>
              <a:gd name="T20" fmla="*/ 3 w 5"/>
              <a:gd name="T21" fmla="*/ 2 h 3"/>
              <a:gd name="T22" fmla="*/ 3 w 5"/>
              <a:gd name="T23" fmla="*/ 2 h 3"/>
              <a:gd name="T24" fmla="*/ 3 w 5"/>
              <a:gd name="T25" fmla="*/ 2 h 3"/>
              <a:gd name="T26" fmla="*/ 3 w 5"/>
              <a:gd name="T27" fmla="*/ 2 h 3"/>
              <a:gd name="T28" fmla="*/ 3 w 5"/>
              <a:gd name="T29" fmla="*/ 2 h 3"/>
              <a:gd name="T30" fmla="*/ 3 w 5"/>
              <a:gd name="T31" fmla="*/ 2 h 3"/>
              <a:gd name="T32" fmla="*/ 4 w 5"/>
              <a:gd name="T33" fmla="*/ 2 h 3"/>
              <a:gd name="T34" fmla="*/ 4 w 5"/>
              <a:gd name="T35" fmla="*/ 2 h 3"/>
              <a:gd name="T36" fmla="*/ 4 w 5"/>
              <a:gd name="T37" fmla="*/ 2 h 3"/>
              <a:gd name="T38" fmla="*/ 4 w 5"/>
              <a:gd name="T39" fmla="*/ 3 h 3"/>
              <a:gd name="T40" fmla="*/ 4 w 5"/>
              <a:gd name="T41" fmla="*/ 3 h 3"/>
              <a:gd name="T42" fmla="*/ 4 w 5"/>
              <a:gd name="T43" fmla="*/ 3 h 3"/>
              <a:gd name="T44" fmla="*/ 5 w 5"/>
              <a:gd name="T45" fmla="*/ 3 h 3"/>
              <a:gd name="T46" fmla="*/ 5 w 5"/>
              <a:gd name="T47" fmla="*/ 3 h 3"/>
              <a:gd name="T48" fmla="*/ 5 w 5"/>
              <a:gd name="T49" fmla="*/ 3 h 3"/>
              <a:gd name="T50" fmla="*/ 5 w 5"/>
              <a:gd name="T51" fmla="*/ 3 h 3"/>
              <a:gd name="T52" fmla="*/ 4 w 5"/>
              <a:gd name="T53" fmla="*/ 3 h 3"/>
              <a:gd name="T54" fmla="*/ 4 w 5"/>
              <a:gd name="T55" fmla="*/ 3 h 3"/>
              <a:gd name="T56" fmla="*/ 4 w 5"/>
              <a:gd name="T57" fmla="*/ 3 h 3"/>
              <a:gd name="T58" fmla="*/ 4 w 5"/>
              <a:gd name="T59" fmla="*/ 3 h 3"/>
              <a:gd name="T60" fmla="*/ 3 w 5"/>
              <a:gd name="T61" fmla="*/ 3 h 3"/>
              <a:gd name="T62" fmla="*/ 3 w 5"/>
              <a:gd name="T63" fmla="*/ 3 h 3"/>
              <a:gd name="T64" fmla="*/ 3 w 5"/>
              <a:gd name="T65" fmla="*/ 3 h 3"/>
              <a:gd name="T66" fmla="*/ 3 w 5"/>
              <a:gd name="T67" fmla="*/ 3 h 3"/>
              <a:gd name="T68" fmla="*/ 2 w 5"/>
              <a:gd name="T69" fmla="*/ 3 h 3"/>
              <a:gd name="T70" fmla="*/ 2 w 5"/>
              <a:gd name="T71" fmla="*/ 3 h 3"/>
              <a:gd name="T72" fmla="*/ 2 w 5"/>
              <a:gd name="T73" fmla="*/ 3 h 3"/>
              <a:gd name="T74" fmla="*/ 2 w 5"/>
              <a:gd name="T75" fmla="*/ 3 h 3"/>
              <a:gd name="T76" fmla="*/ 2 w 5"/>
              <a:gd name="T77" fmla="*/ 3 h 3"/>
              <a:gd name="T78" fmla="*/ 2 w 5"/>
              <a:gd name="T79" fmla="*/ 3 h 3"/>
              <a:gd name="T80" fmla="*/ 2 w 5"/>
              <a:gd name="T81" fmla="*/ 3 h 3"/>
              <a:gd name="T82" fmla="*/ 2 w 5"/>
              <a:gd name="T83" fmla="*/ 2 h 3"/>
              <a:gd name="T84" fmla="*/ 2 w 5"/>
              <a:gd name="T85" fmla="*/ 2 h 3"/>
              <a:gd name="T86" fmla="*/ 1 w 5"/>
              <a:gd name="T87" fmla="*/ 2 h 3"/>
              <a:gd name="T88" fmla="*/ 1 w 5"/>
              <a:gd name="T89" fmla="*/ 2 h 3"/>
              <a:gd name="T90" fmla="*/ 1 w 5"/>
              <a:gd name="T91" fmla="*/ 2 h 3"/>
              <a:gd name="T92" fmla="*/ 1 w 5"/>
              <a:gd name="T93" fmla="*/ 2 h 3"/>
              <a:gd name="T94" fmla="*/ 0 w 5"/>
              <a:gd name="T95" fmla="*/ 2 h 3"/>
              <a:gd name="T96" fmla="*/ 0 w 5"/>
              <a:gd name="T97" fmla="*/ 2 h 3"/>
              <a:gd name="T98" fmla="*/ 0 w 5"/>
              <a:gd name="T99"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 h="3">
                <a:moveTo>
                  <a:pt x="0" y="2"/>
                </a:moveTo>
                <a:lnTo>
                  <a:pt x="0" y="0"/>
                </a:lnTo>
                <a:lnTo>
                  <a:pt x="0" y="0"/>
                </a:lnTo>
                <a:lnTo>
                  <a:pt x="0" y="0"/>
                </a:lnTo>
                <a:lnTo>
                  <a:pt x="1" y="0"/>
                </a:lnTo>
                <a:lnTo>
                  <a:pt x="1" y="0"/>
                </a:lnTo>
                <a:lnTo>
                  <a:pt x="1" y="0"/>
                </a:lnTo>
                <a:lnTo>
                  <a:pt x="1" y="0"/>
                </a:lnTo>
                <a:lnTo>
                  <a:pt x="1" y="0"/>
                </a:lnTo>
                <a:lnTo>
                  <a:pt x="1" y="0"/>
                </a:lnTo>
                <a:lnTo>
                  <a:pt x="1" y="0"/>
                </a:lnTo>
                <a:lnTo>
                  <a:pt x="2" y="0"/>
                </a:lnTo>
                <a:lnTo>
                  <a:pt x="2" y="0"/>
                </a:lnTo>
                <a:lnTo>
                  <a:pt x="2" y="0"/>
                </a:lnTo>
                <a:lnTo>
                  <a:pt x="2" y="2"/>
                </a:lnTo>
                <a:lnTo>
                  <a:pt x="2" y="2"/>
                </a:lnTo>
                <a:lnTo>
                  <a:pt x="2" y="2"/>
                </a:lnTo>
                <a:lnTo>
                  <a:pt x="2" y="2"/>
                </a:lnTo>
                <a:lnTo>
                  <a:pt x="2" y="2"/>
                </a:lnTo>
                <a:lnTo>
                  <a:pt x="2" y="2"/>
                </a:lnTo>
                <a:lnTo>
                  <a:pt x="2" y="2"/>
                </a:lnTo>
                <a:lnTo>
                  <a:pt x="3" y="2"/>
                </a:lnTo>
                <a:lnTo>
                  <a:pt x="3" y="2"/>
                </a:lnTo>
                <a:lnTo>
                  <a:pt x="3" y="2"/>
                </a:lnTo>
                <a:lnTo>
                  <a:pt x="3" y="2"/>
                </a:lnTo>
                <a:lnTo>
                  <a:pt x="3" y="2"/>
                </a:lnTo>
                <a:lnTo>
                  <a:pt x="3" y="2"/>
                </a:lnTo>
                <a:lnTo>
                  <a:pt x="3" y="2"/>
                </a:lnTo>
                <a:lnTo>
                  <a:pt x="3" y="2"/>
                </a:lnTo>
                <a:lnTo>
                  <a:pt x="3" y="2"/>
                </a:lnTo>
                <a:lnTo>
                  <a:pt x="3" y="2"/>
                </a:lnTo>
                <a:lnTo>
                  <a:pt x="3" y="2"/>
                </a:lnTo>
                <a:lnTo>
                  <a:pt x="3" y="2"/>
                </a:lnTo>
                <a:lnTo>
                  <a:pt x="4" y="2"/>
                </a:lnTo>
                <a:lnTo>
                  <a:pt x="4" y="2"/>
                </a:lnTo>
                <a:lnTo>
                  <a:pt x="4" y="2"/>
                </a:lnTo>
                <a:lnTo>
                  <a:pt x="4" y="2"/>
                </a:lnTo>
                <a:lnTo>
                  <a:pt x="4" y="2"/>
                </a:lnTo>
                <a:lnTo>
                  <a:pt x="4" y="3"/>
                </a:lnTo>
                <a:lnTo>
                  <a:pt x="4" y="3"/>
                </a:lnTo>
                <a:lnTo>
                  <a:pt x="4" y="3"/>
                </a:lnTo>
                <a:lnTo>
                  <a:pt x="4" y="3"/>
                </a:lnTo>
                <a:lnTo>
                  <a:pt x="4" y="3"/>
                </a:lnTo>
                <a:lnTo>
                  <a:pt x="4" y="3"/>
                </a:lnTo>
                <a:lnTo>
                  <a:pt x="5" y="3"/>
                </a:lnTo>
                <a:lnTo>
                  <a:pt x="5" y="3"/>
                </a:lnTo>
                <a:lnTo>
                  <a:pt x="5" y="3"/>
                </a:lnTo>
                <a:lnTo>
                  <a:pt x="5" y="3"/>
                </a:lnTo>
                <a:lnTo>
                  <a:pt x="5" y="3"/>
                </a:lnTo>
                <a:lnTo>
                  <a:pt x="5" y="3"/>
                </a:lnTo>
                <a:lnTo>
                  <a:pt x="5" y="3"/>
                </a:lnTo>
                <a:lnTo>
                  <a:pt x="5" y="3"/>
                </a:lnTo>
                <a:lnTo>
                  <a:pt x="5" y="3"/>
                </a:lnTo>
                <a:lnTo>
                  <a:pt x="4" y="3"/>
                </a:lnTo>
                <a:lnTo>
                  <a:pt x="4" y="3"/>
                </a:lnTo>
                <a:lnTo>
                  <a:pt x="4" y="3"/>
                </a:lnTo>
                <a:lnTo>
                  <a:pt x="4" y="3"/>
                </a:lnTo>
                <a:lnTo>
                  <a:pt x="4" y="3"/>
                </a:lnTo>
                <a:lnTo>
                  <a:pt x="4" y="3"/>
                </a:lnTo>
                <a:lnTo>
                  <a:pt x="4" y="3"/>
                </a:lnTo>
                <a:lnTo>
                  <a:pt x="3" y="3"/>
                </a:lnTo>
                <a:lnTo>
                  <a:pt x="3" y="3"/>
                </a:lnTo>
                <a:lnTo>
                  <a:pt x="3" y="3"/>
                </a:lnTo>
                <a:lnTo>
                  <a:pt x="3" y="3"/>
                </a:lnTo>
                <a:lnTo>
                  <a:pt x="3" y="3"/>
                </a:lnTo>
                <a:lnTo>
                  <a:pt x="3" y="3"/>
                </a:lnTo>
                <a:lnTo>
                  <a:pt x="3" y="3"/>
                </a:lnTo>
                <a:lnTo>
                  <a:pt x="3" y="3"/>
                </a:lnTo>
                <a:lnTo>
                  <a:pt x="2" y="3"/>
                </a:lnTo>
                <a:lnTo>
                  <a:pt x="2" y="3"/>
                </a:lnTo>
                <a:lnTo>
                  <a:pt x="2" y="3"/>
                </a:lnTo>
                <a:lnTo>
                  <a:pt x="2" y="3"/>
                </a:lnTo>
                <a:lnTo>
                  <a:pt x="2" y="3"/>
                </a:lnTo>
                <a:lnTo>
                  <a:pt x="2" y="3"/>
                </a:lnTo>
                <a:lnTo>
                  <a:pt x="2" y="3"/>
                </a:lnTo>
                <a:lnTo>
                  <a:pt x="2" y="3"/>
                </a:lnTo>
                <a:lnTo>
                  <a:pt x="2" y="3"/>
                </a:lnTo>
                <a:lnTo>
                  <a:pt x="2" y="3"/>
                </a:lnTo>
                <a:lnTo>
                  <a:pt x="2" y="3"/>
                </a:lnTo>
                <a:lnTo>
                  <a:pt x="2" y="3"/>
                </a:lnTo>
                <a:lnTo>
                  <a:pt x="2" y="3"/>
                </a:lnTo>
                <a:lnTo>
                  <a:pt x="2" y="3"/>
                </a:lnTo>
                <a:lnTo>
                  <a:pt x="2" y="2"/>
                </a:lnTo>
                <a:lnTo>
                  <a:pt x="2" y="2"/>
                </a:lnTo>
                <a:lnTo>
                  <a:pt x="2" y="2"/>
                </a:lnTo>
                <a:lnTo>
                  <a:pt x="2" y="2"/>
                </a:lnTo>
                <a:lnTo>
                  <a:pt x="1" y="2"/>
                </a:lnTo>
                <a:lnTo>
                  <a:pt x="1" y="2"/>
                </a:lnTo>
                <a:lnTo>
                  <a:pt x="1" y="2"/>
                </a:lnTo>
                <a:lnTo>
                  <a:pt x="1" y="2"/>
                </a:lnTo>
                <a:lnTo>
                  <a:pt x="1" y="2"/>
                </a:lnTo>
                <a:lnTo>
                  <a:pt x="1" y="2"/>
                </a:lnTo>
                <a:lnTo>
                  <a:pt x="1" y="2"/>
                </a:lnTo>
                <a:lnTo>
                  <a:pt x="1" y="2"/>
                </a:lnTo>
                <a:lnTo>
                  <a:pt x="0" y="2"/>
                </a:lnTo>
                <a:lnTo>
                  <a:pt x="0" y="2"/>
                </a:lnTo>
                <a:lnTo>
                  <a:pt x="0" y="2"/>
                </a:lnTo>
                <a:lnTo>
                  <a:pt x="0" y="2"/>
                </a:lnTo>
                <a:lnTo>
                  <a:pt x="0" y="2"/>
                </a:lnTo>
                <a:lnTo>
                  <a:pt x="0" y="2"/>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3"/>
          <p:cNvSpPr>
            <a:spLocks/>
          </p:cNvSpPr>
          <p:nvPr/>
        </p:nvSpPr>
        <p:spPr bwMode="auto">
          <a:xfrm>
            <a:off x="4619625" y="2536825"/>
            <a:ext cx="7938" cy="4763"/>
          </a:xfrm>
          <a:custGeom>
            <a:avLst/>
            <a:gdLst>
              <a:gd name="T0" fmla="*/ 0 w 5"/>
              <a:gd name="T1" fmla="*/ 0 h 3"/>
              <a:gd name="T2" fmla="*/ 0 w 5"/>
              <a:gd name="T3" fmla="*/ 0 h 3"/>
              <a:gd name="T4" fmla="*/ 1 w 5"/>
              <a:gd name="T5" fmla="*/ 0 h 3"/>
              <a:gd name="T6" fmla="*/ 1 w 5"/>
              <a:gd name="T7" fmla="*/ 0 h 3"/>
              <a:gd name="T8" fmla="*/ 1 w 5"/>
              <a:gd name="T9" fmla="*/ 0 h 3"/>
              <a:gd name="T10" fmla="*/ 2 w 5"/>
              <a:gd name="T11" fmla="*/ 0 h 3"/>
              <a:gd name="T12" fmla="*/ 2 w 5"/>
              <a:gd name="T13" fmla="*/ 0 h 3"/>
              <a:gd name="T14" fmla="*/ 2 w 5"/>
              <a:gd name="T15" fmla="*/ 2 h 3"/>
              <a:gd name="T16" fmla="*/ 2 w 5"/>
              <a:gd name="T17" fmla="*/ 2 h 3"/>
              <a:gd name="T18" fmla="*/ 2 w 5"/>
              <a:gd name="T19" fmla="*/ 2 h 3"/>
              <a:gd name="T20" fmla="*/ 3 w 5"/>
              <a:gd name="T21" fmla="*/ 2 h 3"/>
              <a:gd name="T22" fmla="*/ 3 w 5"/>
              <a:gd name="T23" fmla="*/ 2 h 3"/>
              <a:gd name="T24" fmla="*/ 3 w 5"/>
              <a:gd name="T25" fmla="*/ 2 h 3"/>
              <a:gd name="T26" fmla="*/ 3 w 5"/>
              <a:gd name="T27" fmla="*/ 2 h 3"/>
              <a:gd name="T28" fmla="*/ 3 w 5"/>
              <a:gd name="T29" fmla="*/ 2 h 3"/>
              <a:gd name="T30" fmla="*/ 3 w 5"/>
              <a:gd name="T31" fmla="*/ 2 h 3"/>
              <a:gd name="T32" fmla="*/ 4 w 5"/>
              <a:gd name="T33" fmla="*/ 2 h 3"/>
              <a:gd name="T34" fmla="*/ 4 w 5"/>
              <a:gd name="T35" fmla="*/ 2 h 3"/>
              <a:gd name="T36" fmla="*/ 4 w 5"/>
              <a:gd name="T37" fmla="*/ 2 h 3"/>
              <a:gd name="T38" fmla="*/ 4 w 5"/>
              <a:gd name="T39" fmla="*/ 3 h 3"/>
              <a:gd name="T40" fmla="*/ 4 w 5"/>
              <a:gd name="T41" fmla="*/ 3 h 3"/>
              <a:gd name="T42" fmla="*/ 4 w 5"/>
              <a:gd name="T43" fmla="*/ 3 h 3"/>
              <a:gd name="T44" fmla="*/ 5 w 5"/>
              <a:gd name="T45" fmla="*/ 3 h 3"/>
              <a:gd name="T46" fmla="*/ 5 w 5"/>
              <a:gd name="T47" fmla="*/ 3 h 3"/>
              <a:gd name="T48" fmla="*/ 5 w 5"/>
              <a:gd name="T49" fmla="*/ 3 h 3"/>
              <a:gd name="T50" fmla="*/ 5 w 5"/>
              <a:gd name="T51" fmla="*/ 3 h 3"/>
              <a:gd name="T52" fmla="*/ 4 w 5"/>
              <a:gd name="T53" fmla="*/ 3 h 3"/>
              <a:gd name="T54" fmla="*/ 4 w 5"/>
              <a:gd name="T55" fmla="*/ 3 h 3"/>
              <a:gd name="T56" fmla="*/ 4 w 5"/>
              <a:gd name="T57" fmla="*/ 3 h 3"/>
              <a:gd name="T58" fmla="*/ 4 w 5"/>
              <a:gd name="T59" fmla="*/ 3 h 3"/>
              <a:gd name="T60" fmla="*/ 3 w 5"/>
              <a:gd name="T61" fmla="*/ 3 h 3"/>
              <a:gd name="T62" fmla="*/ 3 w 5"/>
              <a:gd name="T63" fmla="*/ 3 h 3"/>
              <a:gd name="T64" fmla="*/ 3 w 5"/>
              <a:gd name="T65" fmla="*/ 3 h 3"/>
              <a:gd name="T66" fmla="*/ 3 w 5"/>
              <a:gd name="T67" fmla="*/ 3 h 3"/>
              <a:gd name="T68" fmla="*/ 2 w 5"/>
              <a:gd name="T69" fmla="*/ 3 h 3"/>
              <a:gd name="T70" fmla="*/ 2 w 5"/>
              <a:gd name="T71" fmla="*/ 3 h 3"/>
              <a:gd name="T72" fmla="*/ 2 w 5"/>
              <a:gd name="T73" fmla="*/ 3 h 3"/>
              <a:gd name="T74" fmla="*/ 2 w 5"/>
              <a:gd name="T75" fmla="*/ 3 h 3"/>
              <a:gd name="T76" fmla="*/ 2 w 5"/>
              <a:gd name="T77" fmla="*/ 3 h 3"/>
              <a:gd name="T78" fmla="*/ 2 w 5"/>
              <a:gd name="T79" fmla="*/ 3 h 3"/>
              <a:gd name="T80" fmla="*/ 2 w 5"/>
              <a:gd name="T81" fmla="*/ 3 h 3"/>
              <a:gd name="T82" fmla="*/ 2 w 5"/>
              <a:gd name="T83" fmla="*/ 2 h 3"/>
              <a:gd name="T84" fmla="*/ 2 w 5"/>
              <a:gd name="T85" fmla="*/ 2 h 3"/>
              <a:gd name="T86" fmla="*/ 1 w 5"/>
              <a:gd name="T87" fmla="*/ 2 h 3"/>
              <a:gd name="T88" fmla="*/ 1 w 5"/>
              <a:gd name="T89" fmla="*/ 2 h 3"/>
              <a:gd name="T90" fmla="*/ 1 w 5"/>
              <a:gd name="T91" fmla="*/ 2 h 3"/>
              <a:gd name="T92" fmla="*/ 1 w 5"/>
              <a:gd name="T93" fmla="*/ 2 h 3"/>
              <a:gd name="T94" fmla="*/ 0 w 5"/>
              <a:gd name="T95" fmla="*/ 2 h 3"/>
              <a:gd name="T96" fmla="*/ 0 w 5"/>
              <a:gd name="T97" fmla="*/ 2 h 3"/>
              <a:gd name="T98" fmla="*/ 0 w 5"/>
              <a:gd name="T99"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 h="3">
                <a:moveTo>
                  <a:pt x="0" y="2"/>
                </a:moveTo>
                <a:lnTo>
                  <a:pt x="0" y="0"/>
                </a:lnTo>
                <a:lnTo>
                  <a:pt x="0" y="0"/>
                </a:lnTo>
                <a:lnTo>
                  <a:pt x="0" y="0"/>
                </a:lnTo>
                <a:lnTo>
                  <a:pt x="1" y="0"/>
                </a:lnTo>
                <a:lnTo>
                  <a:pt x="1" y="0"/>
                </a:lnTo>
                <a:lnTo>
                  <a:pt x="1" y="0"/>
                </a:lnTo>
                <a:lnTo>
                  <a:pt x="1" y="0"/>
                </a:lnTo>
                <a:lnTo>
                  <a:pt x="1" y="0"/>
                </a:lnTo>
                <a:lnTo>
                  <a:pt x="1" y="0"/>
                </a:lnTo>
                <a:lnTo>
                  <a:pt x="1" y="0"/>
                </a:lnTo>
                <a:lnTo>
                  <a:pt x="2" y="0"/>
                </a:lnTo>
                <a:lnTo>
                  <a:pt x="2" y="0"/>
                </a:lnTo>
                <a:lnTo>
                  <a:pt x="2" y="0"/>
                </a:lnTo>
                <a:lnTo>
                  <a:pt x="2" y="2"/>
                </a:lnTo>
                <a:lnTo>
                  <a:pt x="2" y="2"/>
                </a:lnTo>
                <a:lnTo>
                  <a:pt x="2" y="2"/>
                </a:lnTo>
                <a:lnTo>
                  <a:pt x="2" y="2"/>
                </a:lnTo>
                <a:lnTo>
                  <a:pt x="2" y="2"/>
                </a:lnTo>
                <a:lnTo>
                  <a:pt x="2" y="2"/>
                </a:lnTo>
                <a:lnTo>
                  <a:pt x="2" y="2"/>
                </a:lnTo>
                <a:lnTo>
                  <a:pt x="3" y="2"/>
                </a:lnTo>
                <a:lnTo>
                  <a:pt x="3" y="2"/>
                </a:lnTo>
                <a:lnTo>
                  <a:pt x="3" y="2"/>
                </a:lnTo>
                <a:lnTo>
                  <a:pt x="3" y="2"/>
                </a:lnTo>
                <a:lnTo>
                  <a:pt x="3" y="2"/>
                </a:lnTo>
                <a:lnTo>
                  <a:pt x="3" y="2"/>
                </a:lnTo>
                <a:lnTo>
                  <a:pt x="3" y="2"/>
                </a:lnTo>
                <a:lnTo>
                  <a:pt x="3" y="2"/>
                </a:lnTo>
                <a:lnTo>
                  <a:pt x="3" y="2"/>
                </a:lnTo>
                <a:lnTo>
                  <a:pt x="3" y="2"/>
                </a:lnTo>
                <a:lnTo>
                  <a:pt x="3" y="2"/>
                </a:lnTo>
                <a:lnTo>
                  <a:pt x="3" y="2"/>
                </a:lnTo>
                <a:lnTo>
                  <a:pt x="4" y="2"/>
                </a:lnTo>
                <a:lnTo>
                  <a:pt x="4" y="2"/>
                </a:lnTo>
                <a:lnTo>
                  <a:pt x="4" y="2"/>
                </a:lnTo>
                <a:lnTo>
                  <a:pt x="4" y="2"/>
                </a:lnTo>
                <a:lnTo>
                  <a:pt x="4" y="2"/>
                </a:lnTo>
                <a:lnTo>
                  <a:pt x="4" y="3"/>
                </a:lnTo>
                <a:lnTo>
                  <a:pt x="4" y="3"/>
                </a:lnTo>
                <a:lnTo>
                  <a:pt x="4" y="3"/>
                </a:lnTo>
                <a:lnTo>
                  <a:pt x="4" y="3"/>
                </a:lnTo>
                <a:lnTo>
                  <a:pt x="4" y="3"/>
                </a:lnTo>
                <a:lnTo>
                  <a:pt x="4" y="3"/>
                </a:lnTo>
                <a:lnTo>
                  <a:pt x="5" y="3"/>
                </a:lnTo>
                <a:lnTo>
                  <a:pt x="5" y="3"/>
                </a:lnTo>
                <a:lnTo>
                  <a:pt x="5" y="3"/>
                </a:lnTo>
                <a:lnTo>
                  <a:pt x="5" y="3"/>
                </a:lnTo>
                <a:lnTo>
                  <a:pt x="5" y="3"/>
                </a:lnTo>
                <a:lnTo>
                  <a:pt x="5" y="3"/>
                </a:lnTo>
                <a:lnTo>
                  <a:pt x="5" y="3"/>
                </a:lnTo>
                <a:lnTo>
                  <a:pt x="5" y="3"/>
                </a:lnTo>
                <a:lnTo>
                  <a:pt x="5" y="3"/>
                </a:lnTo>
                <a:lnTo>
                  <a:pt x="4" y="3"/>
                </a:lnTo>
                <a:lnTo>
                  <a:pt x="4" y="3"/>
                </a:lnTo>
                <a:lnTo>
                  <a:pt x="4" y="3"/>
                </a:lnTo>
                <a:lnTo>
                  <a:pt x="4" y="3"/>
                </a:lnTo>
                <a:lnTo>
                  <a:pt x="4" y="3"/>
                </a:lnTo>
                <a:lnTo>
                  <a:pt x="4" y="3"/>
                </a:lnTo>
                <a:lnTo>
                  <a:pt x="4" y="3"/>
                </a:lnTo>
                <a:lnTo>
                  <a:pt x="3" y="3"/>
                </a:lnTo>
                <a:lnTo>
                  <a:pt x="3" y="3"/>
                </a:lnTo>
                <a:lnTo>
                  <a:pt x="3" y="3"/>
                </a:lnTo>
                <a:lnTo>
                  <a:pt x="3" y="3"/>
                </a:lnTo>
                <a:lnTo>
                  <a:pt x="3" y="3"/>
                </a:lnTo>
                <a:lnTo>
                  <a:pt x="3" y="3"/>
                </a:lnTo>
                <a:lnTo>
                  <a:pt x="3" y="3"/>
                </a:lnTo>
                <a:lnTo>
                  <a:pt x="3" y="3"/>
                </a:lnTo>
                <a:lnTo>
                  <a:pt x="2" y="3"/>
                </a:lnTo>
                <a:lnTo>
                  <a:pt x="2" y="3"/>
                </a:lnTo>
                <a:lnTo>
                  <a:pt x="2" y="3"/>
                </a:lnTo>
                <a:lnTo>
                  <a:pt x="2" y="3"/>
                </a:lnTo>
                <a:lnTo>
                  <a:pt x="2" y="3"/>
                </a:lnTo>
                <a:lnTo>
                  <a:pt x="2" y="3"/>
                </a:lnTo>
                <a:lnTo>
                  <a:pt x="2" y="3"/>
                </a:lnTo>
                <a:lnTo>
                  <a:pt x="2" y="3"/>
                </a:lnTo>
                <a:lnTo>
                  <a:pt x="2" y="3"/>
                </a:lnTo>
                <a:lnTo>
                  <a:pt x="2" y="3"/>
                </a:lnTo>
                <a:lnTo>
                  <a:pt x="2" y="3"/>
                </a:lnTo>
                <a:lnTo>
                  <a:pt x="2" y="3"/>
                </a:lnTo>
                <a:lnTo>
                  <a:pt x="2" y="3"/>
                </a:lnTo>
                <a:lnTo>
                  <a:pt x="2" y="3"/>
                </a:lnTo>
                <a:lnTo>
                  <a:pt x="2" y="2"/>
                </a:lnTo>
                <a:lnTo>
                  <a:pt x="2" y="2"/>
                </a:lnTo>
                <a:lnTo>
                  <a:pt x="2" y="2"/>
                </a:lnTo>
                <a:lnTo>
                  <a:pt x="2" y="2"/>
                </a:lnTo>
                <a:lnTo>
                  <a:pt x="1" y="2"/>
                </a:lnTo>
                <a:lnTo>
                  <a:pt x="1" y="2"/>
                </a:lnTo>
                <a:lnTo>
                  <a:pt x="1" y="2"/>
                </a:lnTo>
                <a:lnTo>
                  <a:pt x="1" y="2"/>
                </a:lnTo>
                <a:lnTo>
                  <a:pt x="1" y="2"/>
                </a:lnTo>
                <a:lnTo>
                  <a:pt x="1" y="2"/>
                </a:lnTo>
                <a:lnTo>
                  <a:pt x="1" y="2"/>
                </a:lnTo>
                <a:lnTo>
                  <a:pt x="1" y="2"/>
                </a:lnTo>
                <a:lnTo>
                  <a:pt x="0" y="2"/>
                </a:lnTo>
                <a:lnTo>
                  <a:pt x="0" y="2"/>
                </a:lnTo>
                <a:lnTo>
                  <a:pt x="0" y="2"/>
                </a:lnTo>
                <a:lnTo>
                  <a:pt x="0" y="2"/>
                </a:lnTo>
                <a:lnTo>
                  <a:pt x="0" y="2"/>
                </a:lnTo>
                <a:lnTo>
                  <a:pt x="0" y="2"/>
                </a:lnTo>
                <a:lnTo>
                  <a:pt x="0" y="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24"/>
          <p:cNvSpPr>
            <a:spLocks/>
          </p:cNvSpPr>
          <p:nvPr/>
        </p:nvSpPr>
        <p:spPr bwMode="auto">
          <a:xfrm>
            <a:off x="3217863" y="785813"/>
            <a:ext cx="3175" cy="1588"/>
          </a:xfrm>
          <a:custGeom>
            <a:avLst/>
            <a:gdLst>
              <a:gd name="T0" fmla="*/ 0 w 2"/>
              <a:gd name="T1" fmla="*/ 1 h 1"/>
              <a:gd name="T2" fmla="*/ 1 w 2"/>
              <a:gd name="T3" fmla="*/ 1 h 1"/>
              <a:gd name="T4" fmla="*/ 1 w 2"/>
              <a:gd name="T5" fmla="*/ 1 h 1"/>
              <a:gd name="T6" fmla="*/ 1 w 2"/>
              <a:gd name="T7" fmla="*/ 1 h 1"/>
              <a:gd name="T8" fmla="*/ 1 w 2"/>
              <a:gd name="T9" fmla="*/ 1 h 1"/>
              <a:gd name="T10" fmla="*/ 1 w 2"/>
              <a:gd name="T11" fmla="*/ 0 h 1"/>
              <a:gd name="T12" fmla="*/ 1 w 2"/>
              <a:gd name="T13" fmla="*/ 0 h 1"/>
              <a:gd name="T14" fmla="*/ 1 w 2"/>
              <a:gd name="T15" fmla="*/ 0 h 1"/>
              <a:gd name="T16" fmla="*/ 1 w 2"/>
              <a:gd name="T17" fmla="*/ 0 h 1"/>
              <a:gd name="T18" fmla="*/ 1 w 2"/>
              <a:gd name="T19" fmla="*/ 0 h 1"/>
              <a:gd name="T20" fmla="*/ 1 w 2"/>
              <a:gd name="T21" fmla="*/ 0 h 1"/>
              <a:gd name="T22" fmla="*/ 1 w 2"/>
              <a:gd name="T23" fmla="*/ 0 h 1"/>
              <a:gd name="T24" fmla="*/ 1 w 2"/>
              <a:gd name="T25" fmla="*/ 0 h 1"/>
              <a:gd name="T26" fmla="*/ 1 w 2"/>
              <a:gd name="T27" fmla="*/ 0 h 1"/>
              <a:gd name="T28" fmla="*/ 1 w 2"/>
              <a:gd name="T29" fmla="*/ 0 h 1"/>
              <a:gd name="T30" fmla="*/ 1 w 2"/>
              <a:gd name="T31" fmla="*/ 0 h 1"/>
              <a:gd name="T32" fmla="*/ 1 w 2"/>
              <a:gd name="T33" fmla="*/ 0 h 1"/>
              <a:gd name="T34" fmla="*/ 2 w 2"/>
              <a:gd name="T35" fmla="*/ 0 h 1"/>
              <a:gd name="T36" fmla="*/ 2 w 2"/>
              <a:gd name="T37" fmla="*/ 0 h 1"/>
              <a:gd name="T38" fmla="*/ 2 w 2"/>
              <a:gd name="T39" fmla="*/ 0 h 1"/>
              <a:gd name="T40" fmla="*/ 2 w 2"/>
              <a:gd name="T41" fmla="*/ 0 h 1"/>
              <a:gd name="T42" fmla="*/ 2 w 2"/>
              <a:gd name="T43" fmla="*/ 0 h 1"/>
              <a:gd name="T44" fmla="*/ 2 w 2"/>
              <a:gd name="T45" fmla="*/ 0 h 1"/>
              <a:gd name="T46" fmla="*/ 2 w 2"/>
              <a:gd name="T47" fmla="*/ 0 h 1"/>
              <a:gd name="T48" fmla="*/ 2 w 2"/>
              <a:gd name="T49" fmla="*/ 0 h 1"/>
              <a:gd name="T50" fmla="*/ 2 w 2"/>
              <a:gd name="T51" fmla="*/ 0 h 1"/>
              <a:gd name="T52" fmla="*/ 2 w 2"/>
              <a:gd name="T53" fmla="*/ 0 h 1"/>
              <a:gd name="T54" fmla="*/ 2 w 2"/>
              <a:gd name="T55" fmla="*/ 0 h 1"/>
              <a:gd name="T56" fmla="*/ 2 w 2"/>
              <a:gd name="T57" fmla="*/ 0 h 1"/>
              <a:gd name="T58" fmla="*/ 2 w 2"/>
              <a:gd name="T59" fmla="*/ 0 h 1"/>
              <a:gd name="T60" fmla="*/ 2 w 2"/>
              <a:gd name="T61" fmla="*/ 0 h 1"/>
              <a:gd name="T62" fmla="*/ 2 w 2"/>
              <a:gd name="T63" fmla="*/ 1 h 1"/>
              <a:gd name="T64" fmla="*/ 2 w 2"/>
              <a:gd name="T65" fmla="*/ 1 h 1"/>
              <a:gd name="T66" fmla="*/ 2 w 2"/>
              <a:gd name="T67" fmla="*/ 1 h 1"/>
              <a:gd name="T68" fmla="*/ 2 w 2"/>
              <a:gd name="T69" fmla="*/ 1 h 1"/>
              <a:gd name="T70" fmla="*/ 2 w 2"/>
              <a:gd name="T71" fmla="*/ 1 h 1"/>
              <a:gd name="T72" fmla="*/ 2 w 2"/>
              <a:gd name="T73" fmla="*/ 1 h 1"/>
              <a:gd name="T74" fmla="*/ 2 w 2"/>
              <a:gd name="T75" fmla="*/ 1 h 1"/>
              <a:gd name="T76" fmla="*/ 2 w 2"/>
              <a:gd name="T77" fmla="*/ 1 h 1"/>
              <a:gd name="T78" fmla="*/ 1 w 2"/>
              <a:gd name="T79" fmla="*/ 1 h 1"/>
              <a:gd name="T80" fmla="*/ 1 w 2"/>
              <a:gd name="T81" fmla="*/ 1 h 1"/>
              <a:gd name="T82" fmla="*/ 1 w 2"/>
              <a:gd name="T83" fmla="*/ 1 h 1"/>
              <a:gd name="T84" fmla="*/ 1 w 2"/>
              <a:gd name="T85" fmla="*/ 1 h 1"/>
              <a:gd name="T86" fmla="*/ 1 w 2"/>
              <a:gd name="T87" fmla="*/ 1 h 1"/>
              <a:gd name="T88" fmla="*/ 1 w 2"/>
              <a:gd name="T89" fmla="*/ 1 h 1"/>
              <a:gd name="T90" fmla="*/ 1 w 2"/>
              <a:gd name="T91" fmla="*/ 1 h 1"/>
              <a:gd name="T92" fmla="*/ 1 w 2"/>
              <a:gd name="T93" fmla="*/ 1 h 1"/>
              <a:gd name="T94" fmla="*/ 1 w 2"/>
              <a:gd name="T95" fmla="*/ 1 h 1"/>
              <a:gd name="T96" fmla="*/ 1 w 2"/>
              <a:gd name="T97" fmla="*/ 1 h 1"/>
              <a:gd name="T98" fmla="*/ 0 w 2"/>
              <a:gd name="T99" fmla="*/ 1 h 1"/>
              <a:gd name="T100" fmla="*/ 0 w 2"/>
              <a:gd name="T101" fmla="*/ 1 h 1"/>
              <a:gd name="T102" fmla="*/ 0 w 2"/>
              <a:gd name="T103"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 h="1">
                <a:moveTo>
                  <a:pt x="0" y="1"/>
                </a:moveTo>
                <a:lnTo>
                  <a:pt x="1" y="1"/>
                </a:lnTo>
                <a:lnTo>
                  <a:pt x="1" y="1"/>
                </a:lnTo>
                <a:lnTo>
                  <a:pt x="1" y="1"/>
                </a:lnTo>
                <a:lnTo>
                  <a:pt x="1" y="1"/>
                </a:lnTo>
                <a:lnTo>
                  <a:pt x="1" y="0"/>
                </a:lnTo>
                <a:lnTo>
                  <a:pt x="1" y="0"/>
                </a:lnTo>
                <a:lnTo>
                  <a:pt x="1" y="0"/>
                </a:lnTo>
                <a:lnTo>
                  <a:pt x="1" y="0"/>
                </a:lnTo>
                <a:lnTo>
                  <a:pt x="1" y="0"/>
                </a:lnTo>
                <a:lnTo>
                  <a:pt x="1" y="0"/>
                </a:lnTo>
                <a:lnTo>
                  <a:pt x="1" y="0"/>
                </a:lnTo>
                <a:lnTo>
                  <a:pt x="1" y="0"/>
                </a:lnTo>
                <a:lnTo>
                  <a:pt x="1" y="0"/>
                </a:lnTo>
                <a:lnTo>
                  <a:pt x="1" y="0"/>
                </a:lnTo>
                <a:lnTo>
                  <a:pt x="1" y="0"/>
                </a:lnTo>
                <a:lnTo>
                  <a:pt x="1"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1"/>
                </a:lnTo>
                <a:lnTo>
                  <a:pt x="2" y="1"/>
                </a:lnTo>
                <a:lnTo>
                  <a:pt x="2" y="1"/>
                </a:lnTo>
                <a:lnTo>
                  <a:pt x="2" y="1"/>
                </a:lnTo>
                <a:lnTo>
                  <a:pt x="2" y="1"/>
                </a:lnTo>
                <a:lnTo>
                  <a:pt x="2" y="1"/>
                </a:lnTo>
                <a:lnTo>
                  <a:pt x="2" y="1"/>
                </a:lnTo>
                <a:lnTo>
                  <a:pt x="2" y="1"/>
                </a:lnTo>
                <a:lnTo>
                  <a:pt x="1" y="1"/>
                </a:lnTo>
                <a:lnTo>
                  <a:pt x="1" y="1"/>
                </a:lnTo>
                <a:lnTo>
                  <a:pt x="1" y="1"/>
                </a:lnTo>
                <a:lnTo>
                  <a:pt x="1" y="1"/>
                </a:lnTo>
                <a:lnTo>
                  <a:pt x="1" y="1"/>
                </a:lnTo>
                <a:lnTo>
                  <a:pt x="1" y="1"/>
                </a:lnTo>
                <a:lnTo>
                  <a:pt x="1" y="1"/>
                </a:lnTo>
                <a:lnTo>
                  <a:pt x="1" y="1"/>
                </a:lnTo>
                <a:lnTo>
                  <a:pt x="1" y="1"/>
                </a:lnTo>
                <a:lnTo>
                  <a:pt x="1" y="1"/>
                </a:lnTo>
                <a:lnTo>
                  <a:pt x="0" y="1"/>
                </a:lnTo>
                <a:lnTo>
                  <a:pt x="0" y="1"/>
                </a:lnTo>
                <a:lnTo>
                  <a:pt x="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5"/>
          <p:cNvSpPr>
            <a:spLocks/>
          </p:cNvSpPr>
          <p:nvPr/>
        </p:nvSpPr>
        <p:spPr bwMode="auto">
          <a:xfrm>
            <a:off x="3217863" y="785813"/>
            <a:ext cx="3175" cy="1588"/>
          </a:xfrm>
          <a:custGeom>
            <a:avLst/>
            <a:gdLst>
              <a:gd name="T0" fmla="*/ 0 w 2"/>
              <a:gd name="T1" fmla="*/ 1 h 1"/>
              <a:gd name="T2" fmla="*/ 1 w 2"/>
              <a:gd name="T3" fmla="*/ 1 h 1"/>
              <a:gd name="T4" fmla="*/ 1 w 2"/>
              <a:gd name="T5" fmla="*/ 1 h 1"/>
              <a:gd name="T6" fmla="*/ 1 w 2"/>
              <a:gd name="T7" fmla="*/ 1 h 1"/>
              <a:gd name="T8" fmla="*/ 1 w 2"/>
              <a:gd name="T9" fmla="*/ 1 h 1"/>
              <a:gd name="T10" fmla="*/ 1 w 2"/>
              <a:gd name="T11" fmla="*/ 0 h 1"/>
              <a:gd name="T12" fmla="*/ 1 w 2"/>
              <a:gd name="T13" fmla="*/ 0 h 1"/>
              <a:gd name="T14" fmla="*/ 1 w 2"/>
              <a:gd name="T15" fmla="*/ 0 h 1"/>
              <a:gd name="T16" fmla="*/ 1 w 2"/>
              <a:gd name="T17" fmla="*/ 0 h 1"/>
              <a:gd name="T18" fmla="*/ 1 w 2"/>
              <a:gd name="T19" fmla="*/ 0 h 1"/>
              <a:gd name="T20" fmla="*/ 1 w 2"/>
              <a:gd name="T21" fmla="*/ 0 h 1"/>
              <a:gd name="T22" fmla="*/ 1 w 2"/>
              <a:gd name="T23" fmla="*/ 0 h 1"/>
              <a:gd name="T24" fmla="*/ 1 w 2"/>
              <a:gd name="T25" fmla="*/ 0 h 1"/>
              <a:gd name="T26" fmla="*/ 1 w 2"/>
              <a:gd name="T27" fmla="*/ 0 h 1"/>
              <a:gd name="T28" fmla="*/ 1 w 2"/>
              <a:gd name="T29" fmla="*/ 0 h 1"/>
              <a:gd name="T30" fmla="*/ 1 w 2"/>
              <a:gd name="T31" fmla="*/ 0 h 1"/>
              <a:gd name="T32" fmla="*/ 1 w 2"/>
              <a:gd name="T33" fmla="*/ 0 h 1"/>
              <a:gd name="T34" fmla="*/ 2 w 2"/>
              <a:gd name="T35" fmla="*/ 0 h 1"/>
              <a:gd name="T36" fmla="*/ 2 w 2"/>
              <a:gd name="T37" fmla="*/ 0 h 1"/>
              <a:gd name="T38" fmla="*/ 2 w 2"/>
              <a:gd name="T39" fmla="*/ 0 h 1"/>
              <a:gd name="T40" fmla="*/ 2 w 2"/>
              <a:gd name="T41" fmla="*/ 0 h 1"/>
              <a:gd name="T42" fmla="*/ 2 w 2"/>
              <a:gd name="T43" fmla="*/ 0 h 1"/>
              <a:gd name="T44" fmla="*/ 2 w 2"/>
              <a:gd name="T45" fmla="*/ 0 h 1"/>
              <a:gd name="T46" fmla="*/ 2 w 2"/>
              <a:gd name="T47" fmla="*/ 0 h 1"/>
              <a:gd name="T48" fmla="*/ 2 w 2"/>
              <a:gd name="T49" fmla="*/ 0 h 1"/>
              <a:gd name="T50" fmla="*/ 2 w 2"/>
              <a:gd name="T51" fmla="*/ 0 h 1"/>
              <a:gd name="T52" fmla="*/ 2 w 2"/>
              <a:gd name="T53" fmla="*/ 0 h 1"/>
              <a:gd name="T54" fmla="*/ 2 w 2"/>
              <a:gd name="T55" fmla="*/ 0 h 1"/>
              <a:gd name="T56" fmla="*/ 2 w 2"/>
              <a:gd name="T57" fmla="*/ 0 h 1"/>
              <a:gd name="T58" fmla="*/ 2 w 2"/>
              <a:gd name="T59" fmla="*/ 0 h 1"/>
              <a:gd name="T60" fmla="*/ 2 w 2"/>
              <a:gd name="T61" fmla="*/ 0 h 1"/>
              <a:gd name="T62" fmla="*/ 2 w 2"/>
              <a:gd name="T63" fmla="*/ 1 h 1"/>
              <a:gd name="T64" fmla="*/ 2 w 2"/>
              <a:gd name="T65" fmla="*/ 1 h 1"/>
              <a:gd name="T66" fmla="*/ 2 w 2"/>
              <a:gd name="T67" fmla="*/ 1 h 1"/>
              <a:gd name="T68" fmla="*/ 2 w 2"/>
              <a:gd name="T69" fmla="*/ 1 h 1"/>
              <a:gd name="T70" fmla="*/ 2 w 2"/>
              <a:gd name="T71" fmla="*/ 1 h 1"/>
              <a:gd name="T72" fmla="*/ 2 w 2"/>
              <a:gd name="T73" fmla="*/ 1 h 1"/>
              <a:gd name="T74" fmla="*/ 2 w 2"/>
              <a:gd name="T75" fmla="*/ 1 h 1"/>
              <a:gd name="T76" fmla="*/ 2 w 2"/>
              <a:gd name="T77" fmla="*/ 1 h 1"/>
              <a:gd name="T78" fmla="*/ 1 w 2"/>
              <a:gd name="T79" fmla="*/ 1 h 1"/>
              <a:gd name="T80" fmla="*/ 1 w 2"/>
              <a:gd name="T81" fmla="*/ 1 h 1"/>
              <a:gd name="T82" fmla="*/ 1 w 2"/>
              <a:gd name="T83" fmla="*/ 1 h 1"/>
              <a:gd name="T84" fmla="*/ 1 w 2"/>
              <a:gd name="T85" fmla="*/ 1 h 1"/>
              <a:gd name="T86" fmla="*/ 1 w 2"/>
              <a:gd name="T87" fmla="*/ 1 h 1"/>
              <a:gd name="T88" fmla="*/ 1 w 2"/>
              <a:gd name="T89" fmla="*/ 1 h 1"/>
              <a:gd name="T90" fmla="*/ 1 w 2"/>
              <a:gd name="T91" fmla="*/ 1 h 1"/>
              <a:gd name="T92" fmla="*/ 1 w 2"/>
              <a:gd name="T93" fmla="*/ 1 h 1"/>
              <a:gd name="T94" fmla="*/ 1 w 2"/>
              <a:gd name="T95" fmla="*/ 1 h 1"/>
              <a:gd name="T96" fmla="*/ 1 w 2"/>
              <a:gd name="T97" fmla="*/ 1 h 1"/>
              <a:gd name="T98" fmla="*/ 0 w 2"/>
              <a:gd name="T99" fmla="*/ 1 h 1"/>
              <a:gd name="T100" fmla="*/ 0 w 2"/>
              <a:gd name="T101" fmla="*/ 1 h 1"/>
              <a:gd name="T102" fmla="*/ 0 w 2"/>
              <a:gd name="T103"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 h="1">
                <a:moveTo>
                  <a:pt x="0" y="1"/>
                </a:moveTo>
                <a:lnTo>
                  <a:pt x="1" y="1"/>
                </a:lnTo>
                <a:lnTo>
                  <a:pt x="1" y="1"/>
                </a:lnTo>
                <a:lnTo>
                  <a:pt x="1" y="1"/>
                </a:lnTo>
                <a:lnTo>
                  <a:pt x="1" y="1"/>
                </a:lnTo>
                <a:lnTo>
                  <a:pt x="1" y="0"/>
                </a:lnTo>
                <a:lnTo>
                  <a:pt x="1" y="0"/>
                </a:lnTo>
                <a:lnTo>
                  <a:pt x="1" y="0"/>
                </a:lnTo>
                <a:lnTo>
                  <a:pt x="1" y="0"/>
                </a:lnTo>
                <a:lnTo>
                  <a:pt x="1" y="0"/>
                </a:lnTo>
                <a:lnTo>
                  <a:pt x="1" y="0"/>
                </a:lnTo>
                <a:lnTo>
                  <a:pt x="1" y="0"/>
                </a:lnTo>
                <a:lnTo>
                  <a:pt x="1" y="0"/>
                </a:lnTo>
                <a:lnTo>
                  <a:pt x="1" y="0"/>
                </a:lnTo>
                <a:lnTo>
                  <a:pt x="1" y="0"/>
                </a:lnTo>
                <a:lnTo>
                  <a:pt x="1" y="0"/>
                </a:lnTo>
                <a:lnTo>
                  <a:pt x="1"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1"/>
                </a:lnTo>
                <a:lnTo>
                  <a:pt x="2" y="1"/>
                </a:lnTo>
                <a:lnTo>
                  <a:pt x="2" y="1"/>
                </a:lnTo>
                <a:lnTo>
                  <a:pt x="2" y="1"/>
                </a:lnTo>
                <a:lnTo>
                  <a:pt x="2" y="1"/>
                </a:lnTo>
                <a:lnTo>
                  <a:pt x="2" y="1"/>
                </a:lnTo>
                <a:lnTo>
                  <a:pt x="2" y="1"/>
                </a:lnTo>
                <a:lnTo>
                  <a:pt x="2" y="1"/>
                </a:lnTo>
                <a:lnTo>
                  <a:pt x="1" y="1"/>
                </a:lnTo>
                <a:lnTo>
                  <a:pt x="1" y="1"/>
                </a:lnTo>
                <a:lnTo>
                  <a:pt x="1" y="1"/>
                </a:lnTo>
                <a:lnTo>
                  <a:pt x="1" y="1"/>
                </a:lnTo>
                <a:lnTo>
                  <a:pt x="1" y="1"/>
                </a:lnTo>
                <a:lnTo>
                  <a:pt x="1" y="1"/>
                </a:lnTo>
                <a:lnTo>
                  <a:pt x="1" y="1"/>
                </a:lnTo>
                <a:lnTo>
                  <a:pt x="1" y="1"/>
                </a:lnTo>
                <a:lnTo>
                  <a:pt x="1" y="1"/>
                </a:lnTo>
                <a:lnTo>
                  <a:pt x="1" y="1"/>
                </a:lnTo>
                <a:lnTo>
                  <a:pt x="0" y="1"/>
                </a:lnTo>
                <a:lnTo>
                  <a:pt x="0" y="1"/>
                </a:lnTo>
                <a:lnTo>
                  <a:pt x="0"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6"/>
          <p:cNvSpPr>
            <a:spLocks/>
          </p:cNvSpPr>
          <p:nvPr/>
        </p:nvSpPr>
        <p:spPr bwMode="auto">
          <a:xfrm>
            <a:off x="3616325" y="733425"/>
            <a:ext cx="12700" cy="12700"/>
          </a:xfrm>
          <a:custGeom>
            <a:avLst/>
            <a:gdLst>
              <a:gd name="T0" fmla="*/ 1 w 8"/>
              <a:gd name="T1" fmla="*/ 5 h 8"/>
              <a:gd name="T2" fmla="*/ 0 w 8"/>
              <a:gd name="T3" fmla="*/ 5 h 8"/>
              <a:gd name="T4" fmla="*/ 1 w 8"/>
              <a:gd name="T5" fmla="*/ 4 h 8"/>
              <a:gd name="T6" fmla="*/ 1 w 8"/>
              <a:gd name="T7" fmla="*/ 4 h 8"/>
              <a:gd name="T8" fmla="*/ 1 w 8"/>
              <a:gd name="T9" fmla="*/ 3 h 8"/>
              <a:gd name="T10" fmla="*/ 1 w 8"/>
              <a:gd name="T11" fmla="*/ 3 h 8"/>
              <a:gd name="T12" fmla="*/ 2 w 8"/>
              <a:gd name="T13" fmla="*/ 3 h 8"/>
              <a:gd name="T14" fmla="*/ 2 w 8"/>
              <a:gd name="T15" fmla="*/ 2 h 8"/>
              <a:gd name="T16" fmla="*/ 2 w 8"/>
              <a:gd name="T17" fmla="*/ 2 h 8"/>
              <a:gd name="T18" fmla="*/ 3 w 8"/>
              <a:gd name="T19" fmla="*/ 2 h 8"/>
              <a:gd name="T20" fmla="*/ 3 w 8"/>
              <a:gd name="T21" fmla="*/ 2 h 8"/>
              <a:gd name="T22" fmla="*/ 4 w 8"/>
              <a:gd name="T23" fmla="*/ 2 h 8"/>
              <a:gd name="T24" fmla="*/ 4 w 8"/>
              <a:gd name="T25" fmla="*/ 2 h 8"/>
              <a:gd name="T26" fmla="*/ 4 w 8"/>
              <a:gd name="T27" fmla="*/ 2 h 8"/>
              <a:gd name="T28" fmla="*/ 4 w 8"/>
              <a:gd name="T29" fmla="*/ 0 h 8"/>
              <a:gd name="T30" fmla="*/ 6 w 8"/>
              <a:gd name="T31" fmla="*/ 0 h 8"/>
              <a:gd name="T32" fmla="*/ 6 w 8"/>
              <a:gd name="T33" fmla="*/ 0 h 8"/>
              <a:gd name="T34" fmla="*/ 7 w 8"/>
              <a:gd name="T35" fmla="*/ 0 h 8"/>
              <a:gd name="T36" fmla="*/ 7 w 8"/>
              <a:gd name="T37" fmla="*/ 0 h 8"/>
              <a:gd name="T38" fmla="*/ 7 w 8"/>
              <a:gd name="T39" fmla="*/ 0 h 8"/>
              <a:gd name="T40" fmla="*/ 8 w 8"/>
              <a:gd name="T41" fmla="*/ 0 h 8"/>
              <a:gd name="T42" fmla="*/ 8 w 8"/>
              <a:gd name="T43" fmla="*/ 2 h 8"/>
              <a:gd name="T44" fmla="*/ 8 w 8"/>
              <a:gd name="T45" fmla="*/ 2 h 8"/>
              <a:gd name="T46" fmla="*/ 7 w 8"/>
              <a:gd name="T47" fmla="*/ 3 h 8"/>
              <a:gd name="T48" fmla="*/ 8 w 8"/>
              <a:gd name="T49" fmla="*/ 3 h 8"/>
              <a:gd name="T50" fmla="*/ 8 w 8"/>
              <a:gd name="T51" fmla="*/ 4 h 8"/>
              <a:gd name="T52" fmla="*/ 8 w 8"/>
              <a:gd name="T53" fmla="*/ 4 h 8"/>
              <a:gd name="T54" fmla="*/ 8 w 8"/>
              <a:gd name="T55" fmla="*/ 5 h 8"/>
              <a:gd name="T56" fmla="*/ 8 w 8"/>
              <a:gd name="T57" fmla="*/ 5 h 8"/>
              <a:gd name="T58" fmla="*/ 8 w 8"/>
              <a:gd name="T59" fmla="*/ 6 h 8"/>
              <a:gd name="T60" fmla="*/ 8 w 8"/>
              <a:gd name="T61" fmla="*/ 6 h 8"/>
              <a:gd name="T62" fmla="*/ 8 w 8"/>
              <a:gd name="T63" fmla="*/ 7 h 8"/>
              <a:gd name="T64" fmla="*/ 7 w 8"/>
              <a:gd name="T65" fmla="*/ 7 h 8"/>
              <a:gd name="T66" fmla="*/ 7 w 8"/>
              <a:gd name="T67" fmla="*/ 7 h 8"/>
              <a:gd name="T68" fmla="*/ 6 w 8"/>
              <a:gd name="T69" fmla="*/ 7 h 8"/>
              <a:gd name="T70" fmla="*/ 4 w 8"/>
              <a:gd name="T71" fmla="*/ 7 h 8"/>
              <a:gd name="T72" fmla="*/ 4 w 8"/>
              <a:gd name="T73" fmla="*/ 8 h 8"/>
              <a:gd name="T74" fmla="*/ 4 w 8"/>
              <a:gd name="T75" fmla="*/ 8 h 8"/>
              <a:gd name="T76" fmla="*/ 3 w 8"/>
              <a:gd name="T77" fmla="*/ 8 h 8"/>
              <a:gd name="T78" fmla="*/ 3 w 8"/>
              <a:gd name="T79" fmla="*/ 8 h 8"/>
              <a:gd name="T80" fmla="*/ 2 w 8"/>
              <a:gd name="T81" fmla="*/ 8 h 8"/>
              <a:gd name="T82" fmla="*/ 2 w 8"/>
              <a:gd name="T83" fmla="*/ 8 h 8"/>
              <a:gd name="T84" fmla="*/ 2 w 8"/>
              <a:gd name="T85" fmla="*/ 8 h 8"/>
              <a:gd name="T86" fmla="*/ 1 w 8"/>
              <a:gd name="T87" fmla="*/ 8 h 8"/>
              <a:gd name="T88" fmla="*/ 1 w 8"/>
              <a:gd name="T89" fmla="*/ 8 h 8"/>
              <a:gd name="T90" fmla="*/ 1 w 8"/>
              <a:gd name="T91" fmla="*/ 8 h 8"/>
              <a:gd name="T92" fmla="*/ 1 w 8"/>
              <a:gd name="T93" fmla="*/ 7 h 8"/>
              <a:gd name="T94" fmla="*/ 1 w 8"/>
              <a:gd name="T95" fmla="*/ 7 h 8"/>
              <a:gd name="T96" fmla="*/ 1 w 8"/>
              <a:gd name="T97" fmla="*/ 6 h 8"/>
              <a:gd name="T98" fmla="*/ 1 w 8"/>
              <a:gd name="T99" fmla="*/ 6 h 8"/>
              <a:gd name="T100" fmla="*/ 0 w 8"/>
              <a:gd name="T10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 h="8">
                <a:moveTo>
                  <a:pt x="0" y="5"/>
                </a:moveTo>
                <a:lnTo>
                  <a:pt x="0" y="5"/>
                </a:lnTo>
                <a:lnTo>
                  <a:pt x="1" y="5"/>
                </a:lnTo>
                <a:lnTo>
                  <a:pt x="1" y="5"/>
                </a:lnTo>
                <a:lnTo>
                  <a:pt x="1" y="5"/>
                </a:lnTo>
                <a:lnTo>
                  <a:pt x="0" y="5"/>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1" y="3"/>
                </a:lnTo>
                <a:lnTo>
                  <a:pt x="1" y="3"/>
                </a:lnTo>
                <a:lnTo>
                  <a:pt x="2" y="3"/>
                </a:lnTo>
                <a:lnTo>
                  <a:pt x="2" y="3"/>
                </a:lnTo>
                <a:lnTo>
                  <a:pt x="2" y="3"/>
                </a:lnTo>
                <a:lnTo>
                  <a:pt x="2" y="2"/>
                </a:lnTo>
                <a:lnTo>
                  <a:pt x="2" y="2"/>
                </a:lnTo>
                <a:lnTo>
                  <a:pt x="2" y="2"/>
                </a:lnTo>
                <a:lnTo>
                  <a:pt x="2" y="2"/>
                </a:lnTo>
                <a:lnTo>
                  <a:pt x="2" y="2"/>
                </a:lnTo>
                <a:lnTo>
                  <a:pt x="3" y="2"/>
                </a:lnTo>
                <a:lnTo>
                  <a:pt x="3" y="2"/>
                </a:lnTo>
                <a:lnTo>
                  <a:pt x="3" y="2"/>
                </a:lnTo>
                <a:lnTo>
                  <a:pt x="3" y="2"/>
                </a:lnTo>
                <a:lnTo>
                  <a:pt x="3" y="2"/>
                </a:lnTo>
                <a:lnTo>
                  <a:pt x="3" y="2"/>
                </a:lnTo>
                <a:lnTo>
                  <a:pt x="3" y="2"/>
                </a:lnTo>
                <a:lnTo>
                  <a:pt x="4" y="2"/>
                </a:lnTo>
                <a:lnTo>
                  <a:pt x="4" y="2"/>
                </a:lnTo>
                <a:lnTo>
                  <a:pt x="4" y="2"/>
                </a:lnTo>
                <a:lnTo>
                  <a:pt x="4" y="2"/>
                </a:lnTo>
                <a:lnTo>
                  <a:pt x="4" y="2"/>
                </a:lnTo>
                <a:lnTo>
                  <a:pt x="4" y="2"/>
                </a:lnTo>
                <a:lnTo>
                  <a:pt x="4" y="2"/>
                </a:lnTo>
                <a:lnTo>
                  <a:pt x="4" y="2"/>
                </a:lnTo>
                <a:lnTo>
                  <a:pt x="4" y="0"/>
                </a:lnTo>
                <a:lnTo>
                  <a:pt x="4" y="0"/>
                </a:lnTo>
                <a:lnTo>
                  <a:pt x="4" y="0"/>
                </a:lnTo>
                <a:lnTo>
                  <a:pt x="6" y="0"/>
                </a:lnTo>
                <a:lnTo>
                  <a:pt x="6" y="0"/>
                </a:lnTo>
                <a:lnTo>
                  <a:pt x="6" y="0"/>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8" y="0"/>
                </a:lnTo>
                <a:lnTo>
                  <a:pt x="8" y="0"/>
                </a:lnTo>
                <a:lnTo>
                  <a:pt x="8" y="0"/>
                </a:lnTo>
                <a:lnTo>
                  <a:pt x="8" y="0"/>
                </a:lnTo>
                <a:lnTo>
                  <a:pt x="8" y="2"/>
                </a:lnTo>
                <a:lnTo>
                  <a:pt x="8" y="2"/>
                </a:lnTo>
                <a:lnTo>
                  <a:pt x="8" y="2"/>
                </a:lnTo>
                <a:lnTo>
                  <a:pt x="8" y="2"/>
                </a:lnTo>
                <a:lnTo>
                  <a:pt x="8" y="2"/>
                </a:lnTo>
                <a:lnTo>
                  <a:pt x="8" y="3"/>
                </a:lnTo>
                <a:lnTo>
                  <a:pt x="7" y="3"/>
                </a:lnTo>
                <a:lnTo>
                  <a:pt x="7" y="3"/>
                </a:lnTo>
                <a:lnTo>
                  <a:pt x="8" y="3"/>
                </a:lnTo>
                <a:lnTo>
                  <a:pt x="8" y="3"/>
                </a:lnTo>
                <a:lnTo>
                  <a:pt x="8" y="4"/>
                </a:lnTo>
                <a:lnTo>
                  <a:pt x="8" y="4"/>
                </a:lnTo>
                <a:lnTo>
                  <a:pt x="8" y="4"/>
                </a:lnTo>
                <a:lnTo>
                  <a:pt x="8" y="4"/>
                </a:lnTo>
                <a:lnTo>
                  <a:pt x="8" y="4"/>
                </a:lnTo>
                <a:lnTo>
                  <a:pt x="8" y="4"/>
                </a:lnTo>
                <a:lnTo>
                  <a:pt x="8" y="5"/>
                </a:lnTo>
                <a:lnTo>
                  <a:pt x="8" y="5"/>
                </a:lnTo>
                <a:lnTo>
                  <a:pt x="8" y="5"/>
                </a:lnTo>
                <a:lnTo>
                  <a:pt x="8" y="5"/>
                </a:lnTo>
                <a:lnTo>
                  <a:pt x="8" y="5"/>
                </a:lnTo>
                <a:lnTo>
                  <a:pt x="8" y="5"/>
                </a:lnTo>
                <a:lnTo>
                  <a:pt x="8" y="6"/>
                </a:lnTo>
                <a:lnTo>
                  <a:pt x="8" y="6"/>
                </a:lnTo>
                <a:lnTo>
                  <a:pt x="8" y="6"/>
                </a:lnTo>
                <a:lnTo>
                  <a:pt x="8" y="6"/>
                </a:lnTo>
                <a:lnTo>
                  <a:pt x="8" y="6"/>
                </a:lnTo>
                <a:lnTo>
                  <a:pt x="8" y="6"/>
                </a:lnTo>
                <a:lnTo>
                  <a:pt x="8" y="6"/>
                </a:lnTo>
                <a:lnTo>
                  <a:pt x="8" y="7"/>
                </a:lnTo>
                <a:lnTo>
                  <a:pt x="8" y="7"/>
                </a:lnTo>
                <a:lnTo>
                  <a:pt x="8" y="7"/>
                </a:lnTo>
                <a:lnTo>
                  <a:pt x="8" y="7"/>
                </a:lnTo>
                <a:lnTo>
                  <a:pt x="7" y="7"/>
                </a:lnTo>
                <a:lnTo>
                  <a:pt x="7" y="7"/>
                </a:lnTo>
                <a:lnTo>
                  <a:pt x="7" y="7"/>
                </a:lnTo>
                <a:lnTo>
                  <a:pt x="7" y="7"/>
                </a:lnTo>
                <a:lnTo>
                  <a:pt x="7" y="7"/>
                </a:lnTo>
                <a:lnTo>
                  <a:pt x="7" y="7"/>
                </a:lnTo>
                <a:lnTo>
                  <a:pt x="6" y="7"/>
                </a:lnTo>
                <a:lnTo>
                  <a:pt x="6" y="7"/>
                </a:lnTo>
                <a:lnTo>
                  <a:pt x="6" y="7"/>
                </a:lnTo>
                <a:lnTo>
                  <a:pt x="4" y="7"/>
                </a:lnTo>
                <a:lnTo>
                  <a:pt x="4" y="8"/>
                </a:lnTo>
                <a:lnTo>
                  <a:pt x="4" y="8"/>
                </a:lnTo>
                <a:lnTo>
                  <a:pt x="4" y="8"/>
                </a:lnTo>
                <a:lnTo>
                  <a:pt x="4" y="8"/>
                </a:lnTo>
                <a:lnTo>
                  <a:pt x="4" y="8"/>
                </a:lnTo>
                <a:lnTo>
                  <a:pt x="4" y="8"/>
                </a:lnTo>
                <a:lnTo>
                  <a:pt x="4" y="8"/>
                </a:lnTo>
                <a:lnTo>
                  <a:pt x="3" y="8"/>
                </a:lnTo>
                <a:lnTo>
                  <a:pt x="3" y="8"/>
                </a:lnTo>
                <a:lnTo>
                  <a:pt x="3" y="8"/>
                </a:lnTo>
                <a:lnTo>
                  <a:pt x="3" y="8"/>
                </a:lnTo>
                <a:lnTo>
                  <a:pt x="3" y="8"/>
                </a:lnTo>
                <a:lnTo>
                  <a:pt x="3" y="7"/>
                </a:lnTo>
                <a:lnTo>
                  <a:pt x="2" y="8"/>
                </a:lnTo>
                <a:lnTo>
                  <a:pt x="2" y="8"/>
                </a:lnTo>
                <a:lnTo>
                  <a:pt x="2" y="8"/>
                </a:lnTo>
                <a:lnTo>
                  <a:pt x="2" y="8"/>
                </a:lnTo>
                <a:lnTo>
                  <a:pt x="2" y="8"/>
                </a:lnTo>
                <a:lnTo>
                  <a:pt x="2" y="8"/>
                </a:lnTo>
                <a:lnTo>
                  <a:pt x="2" y="8"/>
                </a:lnTo>
                <a:lnTo>
                  <a:pt x="2" y="8"/>
                </a:lnTo>
                <a:lnTo>
                  <a:pt x="2" y="8"/>
                </a:lnTo>
                <a:lnTo>
                  <a:pt x="2" y="8"/>
                </a:lnTo>
                <a:lnTo>
                  <a:pt x="1" y="8"/>
                </a:lnTo>
                <a:lnTo>
                  <a:pt x="1" y="8"/>
                </a:lnTo>
                <a:lnTo>
                  <a:pt x="1" y="8"/>
                </a:lnTo>
                <a:lnTo>
                  <a:pt x="1" y="8"/>
                </a:lnTo>
                <a:lnTo>
                  <a:pt x="1" y="8"/>
                </a:lnTo>
                <a:lnTo>
                  <a:pt x="1" y="8"/>
                </a:lnTo>
                <a:lnTo>
                  <a:pt x="1" y="8"/>
                </a:lnTo>
                <a:lnTo>
                  <a:pt x="1" y="8"/>
                </a:lnTo>
                <a:lnTo>
                  <a:pt x="1" y="7"/>
                </a:lnTo>
                <a:lnTo>
                  <a:pt x="1" y="7"/>
                </a:lnTo>
                <a:lnTo>
                  <a:pt x="1" y="7"/>
                </a:lnTo>
                <a:lnTo>
                  <a:pt x="1" y="7"/>
                </a:lnTo>
                <a:lnTo>
                  <a:pt x="1" y="7"/>
                </a:lnTo>
                <a:lnTo>
                  <a:pt x="1" y="7"/>
                </a:lnTo>
                <a:lnTo>
                  <a:pt x="1" y="6"/>
                </a:lnTo>
                <a:lnTo>
                  <a:pt x="1" y="6"/>
                </a:lnTo>
                <a:lnTo>
                  <a:pt x="1" y="6"/>
                </a:lnTo>
                <a:lnTo>
                  <a:pt x="1" y="6"/>
                </a:lnTo>
                <a:lnTo>
                  <a:pt x="1" y="6"/>
                </a:lnTo>
                <a:lnTo>
                  <a:pt x="1" y="6"/>
                </a:lnTo>
                <a:lnTo>
                  <a:pt x="1" y="6"/>
                </a:lnTo>
                <a:lnTo>
                  <a:pt x="0"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7"/>
          <p:cNvSpPr>
            <a:spLocks/>
          </p:cNvSpPr>
          <p:nvPr/>
        </p:nvSpPr>
        <p:spPr bwMode="auto">
          <a:xfrm>
            <a:off x="3616325" y="733425"/>
            <a:ext cx="12700" cy="12700"/>
          </a:xfrm>
          <a:custGeom>
            <a:avLst/>
            <a:gdLst>
              <a:gd name="T0" fmla="*/ 1 w 8"/>
              <a:gd name="T1" fmla="*/ 5 h 8"/>
              <a:gd name="T2" fmla="*/ 0 w 8"/>
              <a:gd name="T3" fmla="*/ 5 h 8"/>
              <a:gd name="T4" fmla="*/ 1 w 8"/>
              <a:gd name="T5" fmla="*/ 4 h 8"/>
              <a:gd name="T6" fmla="*/ 1 w 8"/>
              <a:gd name="T7" fmla="*/ 4 h 8"/>
              <a:gd name="T8" fmla="*/ 1 w 8"/>
              <a:gd name="T9" fmla="*/ 3 h 8"/>
              <a:gd name="T10" fmla="*/ 1 w 8"/>
              <a:gd name="T11" fmla="*/ 3 h 8"/>
              <a:gd name="T12" fmla="*/ 2 w 8"/>
              <a:gd name="T13" fmla="*/ 3 h 8"/>
              <a:gd name="T14" fmla="*/ 2 w 8"/>
              <a:gd name="T15" fmla="*/ 2 h 8"/>
              <a:gd name="T16" fmla="*/ 2 w 8"/>
              <a:gd name="T17" fmla="*/ 2 h 8"/>
              <a:gd name="T18" fmla="*/ 3 w 8"/>
              <a:gd name="T19" fmla="*/ 2 h 8"/>
              <a:gd name="T20" fmla="*/ 3 w 8"/>
              <a:gd name="T21" fmla="*/ 2 h 8"/>
              <a:gd name="T22" fmla="*/ 4 w 8"/>
              <a:gd name="T23" fmla="*/ 2 h 8"/>
              <a:gd name="T24" fmla="*/ 4 w 8"/>
              <a:gd name="T25" fmla="*/ 2 h 8"/>
              <a:gd name="T26" fmla="*/ 4 w 8"/>
              <a:gd name="T27" fmla="*/ 2 h 8"/>
              <a:gd name="T28" fmla="*/ 4 w 8"/>
              <a:gd name="T29" fmla="*/ 0 h 8"/>
              <a:gd name="T30" fmla="*/ 6 w 8"/>
              <a:gd name="T31" fmla="*/ 0 h 8"/>
              <a:gd name="T32" fmla="*/ 6 w 8"/>
              <a:gd name="T33" fmla="*/ 0 h 8"/>
              <a:gd name="T34" fmla="*/ 7 w 8"/>
              <a:gd name="T35" fmla="*/ 0 h 8"/>
              <a:gd name="T36" fmla="*/ 7 w 8"/>
              <a:gd name="T37" fmla="*/ 0 h 8"/>
              <a:gd name="T38" fmla="*/ 7 w 8"/>
              <a:gd name="T39" fmla="*/ 0 h 8"/>
              <a:gd name="T40" fmla="*/ 8 w 8"/>
              <a:gd name="T41" fmla="*/ 0 h 8"/>
              <a:gd name="T42" fmla="*/ 8 w 8"/>
              <a:gd name="T43" fmla="*/ 2 h 8"/>
              <a:gd name="T44" fmla="*/ 8 w 8"/>
              <a:gd name="T45" fmla="*/ 2 h 8"/>
              <a:gd name="T46" fmla="*/ 7 w 8"/>
              <a:gd name="T47" fmla="*/ 3 h 8"/>
              <a:gd name="T48" fmla="*/ 8 w 8"/>
              <a:gd name="T49" fmla="*/ 3 h 8"/>
              <a:gd name="T50" fmla="*/ 8 w 8"/>
              <a:gd name="T51" fmla="*/ 4 h 8"/>
              <a:gd name="T52" fmla="*/ 8 w 8"/>
              <a:gd name="T53" fmla="*/ 4 h 8"/>
              <a:gd name="T54" fmla="*/ 8 w 8"/>
              <a:gd name="T55" fmla="*/ 5 h 8"/>
              <a:gd name="T56" fmla="*/ 8 w 8"/>
              <a:gd name="T57" fmla="*/ 5 h 8"/>
              <a:gd name="T58" fmla="*/ 8 w 8"/>
              <a:gd name="T59" fmla="*/ 6 h 8"/>
              <a:gd name="T60" fmla="*/ 8 w 8"/>
              <a:gd name="T61" fmla="*/ 6 h 8"/>
              <a:gd name="T62" fmla="*/ 8 w 8"/>
              <a:gd name="T63" fmla="*/ 7 h 8"/>
              <a:gd name="T64" fmla="*/ 7 w 8"/>
              <a:gd name="T65" fmla="*/ 7 h 8"/>
              <a:gd name="T66" fmla="*/ 7 w 8"/>
              <a:gd name="T67" fmla="*/ 7 h 8"/>
              <a:gd name="T68" fmla="*/ 6 w 8"/>
              <a:gd name="T69" fmla="*/ 7 h 8"/>
              <a:gd name="T70" fmla="*/ 4 w 8"/>
              <a:gd name="T71" fmla="*/ 7 h 8"/>
              <a:gd name="T72" fmla="*/ 4 w 8"/>
              <a:gd name="T73" fmla="*/ 8 h 8"/>
              <a:gd name="T74" fmla="*/ 4 w 8"/>
              <a:gd name="T75" fmla="*/ 8 h 8"/>
              <a:gd name="T76" fmla="*/ 3 w 8"/>
              <a:gd name="T77" fmla="*/ 8 h 8"/>
              <a:gd name="T78" fmla="*/ 3 w 8"/>
              <a:gd name="T79" fmla="*/ 8 h 8"/>
              <a:gd name="T80" fmla="*/ 2 w 8"/>
              <a:gd name="T81" fmla="*/ 8 h 8"/>
              <a:gd name="T82" fmla="*/ 2 w 8"/>
              <a:gd name="T83" fmla="*/ 8 h 8"/>
              <a:gd name="T84" fmla="*/ 2 w 8"/>
              <a:gd name="T85" fmla="*/ 8 h 8"/>
              <a:gd name="T86" fmla="*/ 1 w 8"/>
              <a:gd name="T87" fmla="*/ 8 h 8"/>
              <a:gd name="T88" fmla="*/ 1 w 8"/>
              <a:gd name="T89" fmla="*/ 8 h 8"/>
              <a:gd name="T90" fmla="*/ 1 w 8"/>
              <a:gd name="T91" fmla="*/ 8 h 8"/>
              <a:gd name="T92" fmla="*/ 1 w 8"/>
              <a:gd name="T93" fmla="*/ 7 h 8"/>
              <a:gd name="T94" fmla="*/ 1 w 8"/>
              <a:gd name="T95" fmla="*/ 7 h 8"/>
              <a:gd name="T96" fmla="*/ 1 w 8"/>
              <a:gd name="T97" fmla="*/ 6 h 8"/>
              <a:gd name="T98" fmla="*/ 1 w 8"/>
              <a:gd name="T99" fmla="*/ 6 h 8"/>
              <a:gd name="T100" fmla="*/ 0 w 8"/>
              <a:gd name="T10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 h="8">
                <a:moveTo>
                  <a:pt x="0" y="5"/>
                </a:moveTo>
                <a:lnTo>
                  <a:pt x="0" y="5"/>
                </a:lnTo>
                <a:lnTo>
                  <a:pt x="1" y="5"/>
                </a:lnTo>
                <a:lnTo>
                  <a:pt x="1" y="5"/>
                </a:lnTo>
                <a:lnTo>
                  <a:pt x="1" y="5"/>
                </a:lnTo>
                <a:lnTo>
                  <a:pt x="0" y="5"/>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1" y="3"/>
                </a:lnTo>
                <a:lnTo>
                  <a:pt x="1" y="3"/>
                </a:lnTo>
                <a:lnTo>
                  <a:pt x="2" y="3"/>
                </a:lnTo>
                <a:lnTo>
                  <a:pt x="2" y="3"/>
                </a:lnTo>
                <a:lnTo>
                  <a:pt x="2" y="3"/>
                </a:lnTo>
                <a:lnTo>
                  <a:pt x="2" y="2"/>
                </a:lnTo>
                <a:lnTo>
                  <a:pt x="2" y="2"/>
                </a:lnTo>
                <a:lnTo>
                  <a:pt x="2" y="2"/>
                </a:lnTo>
                <a:lnTo>
                  <a:pt x="2" y="2"/>
                </a:lnTo>
                <a:lnTo>
                  <a:pt x="2" y="2"/>
                </a:lnTo>
                <a:lnTo>
                  <a:pt x="3" y="2"/>
                </a:lnTo>
                <a:lnTo>
                  <a:pt x="3" y="2"/>
                </a:lnTo>
                <a:lnTo>
                  <a:pt x="3" y="2"/>
                </a:lnTo>
                <a:lnTo>
                  <a:pt x="3" y="2"/>
                </a:lnTo>
                <a:lnTo>
                  <a:pt x="3" y="2"/>
                </a:lnTo>
                <a:lnTo>
                  <a:pt x="3" y="2"/>
                </a:lnTo>
                <a:lnTo>
                  <a:pt x="3" y="2"/>
                </a:lnTo>
                <a:lnTo>
                  <a:pt x="4" y="2"/>
                </a:lnTo>
                <a:lnTo>
                  <a:pt x="4" y="2"/>
                </a:lnTo>
                <a:lnTo>
                  <a:pt x="4" y="2"/>
                </a:lnTo>
                <a:lnTo>
                  <a:pt x="4" y="2"/>
                </a:lnTo>
                <a:lnTo>
                  <a:pt x="4" y="2"/>
                </a:lnTo>
                <a:lnTo>
                  <a:pt x="4" y="2"/>
                </a:lnTo>
                <a:lnTo>
                  <a:pt x="4" y="2"/>
                </a:lnTo>
                <a:lnTo>
                  <a:pt x="4" y="2"/>
                </a:lnTo>
                <a:lnTo>
                  <a:pt x="4" y="0"/>
                </a:lnTo>
                <a:lnTo>
                  <a:pt x="4" y="0"/>
                </a:lnTo>
                <a:lnTo>
                  <a:pt x="4" y="0"/>
                </a:lnTo>
                <a:lnTo>
                  <a:pt x="6" y="0"/>
                </a:lnTo>
                <a:lnTo>
                  <a:pt x="6" y="0"/>
                </a:lnTo>
                <a:lnTo>
                  <a:pt x="6" y="0"/>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8" y="0"/>
                </a:lnTo>
                <a:lnTo>
                  <a:pt x="8" y="0"/>
                </a:lnTo>
                <a:lnTo>
                  <a:pt x="8" y="0"/>
                </a:lnTo>
                <a:lnTo>
                  <a:pt x="8" y="0"/>
                </a:lnTo>
                <a:lnTo>
                  <a:pt x="8" y="2"/>
                </a:lnTo>
                <a:lnTo>
                  <a:pt x="8" y="2"/>
                </a:lnTo>
                <a:lnTo>
                  <a:pt x="8" y="2"/>
                </a:lnTo>
                <a:lnTo>
                  <a:pt x="8" y="2"/>
                </a:lnTo>
                <a:lnTo>
                  <a:pt x="8" y="2"/>
                </a:lnTo>
                <a:lnTo>
                  <a:pt x="8" y="3"/>
                </a:lnTo>
                <a:lnTo>
                  <a:pt x="7" y="3"/>
                </a:lnTo>
                <a:lnTo>
                  <a:pt x="7" y="3"/>
                </a:lnTo>
                <a:lnTo>
                  <a:pt x="8" y="3"/>
                </a:lnTo>
                <a:lnTo>
                  <a:pt x="8" y="3"/>
                </a:lnTo>
                <a:lnTo>
                  <a:pt x="8" y="4"/>
                </a:lnTo>
                <a:lnTo>
                  <a:pt x="8" y="4"/>
                </a:lnTo>
                <a:lnTo>
                  <a:pt x="8" y="4"/>
                </a:lnTo>
                <a:lnTo>
                  <a:pt x="8" y="4"/>
                </a:lnTo>
                <a:lnTo>
                  <a:pt x="8" y="4"/>
                </a:lnTo>
                <a:lnTo>
                  <a:pt x="8" y="4"/>
                </a:lnTo>
                <a:lnTo>
                  <a:pt x="8" y="5"/>
                </a:lnTo>
                <a:lnTo>
                  <a:pt x="8" y="5"/>
                </a:lnTo>
                <a:lnTo>
                  <a:pt x="8" y="5"/>
                </a:lnTo>
                <a:lnTo>
                  <a:pt x="8" y="5"/>
                </a:lnTo>
                <a:lnTo>
                  <a:pt x="8" y="5"/>
                </a:lnTo>
                <a:lnTo>
                  <a:pt x="8" y="5"/>
                </a:lnTo>
                <a:lnTo>
                  <a:pt x="8" y="6"/>
                </a:lnTo>
                <a:lnTo>
                  <a:pt x="8" y="6"/>
                </a:lnTo>
                <a:lnTo>
                  <a:pt x="8" y="6"/>
                </a:lnTo>
                <a:lnTo>
                  <a:pt x="8" y="6"/>
                </a:lnTo>
                <a:lnTo>
                  <a:pt x="8" y="6"/>
                </a:lnTo>
                <a:lnTo>
                  <a:pt x="8" y="6"/>
                </a:lnTo>
                <a:lnTo>
                  <a:pt x="8" y="6"/>
                </a:lnTo>
                <a:lnTo>
                  <a:pt x="8" y="7"/>
                </a:lnTo>
                <a:lnTo>
                  <a:pt x="8" y="7"/>
                </a:lnTo>
                <a:lnTo>
                  <a:pt x="8" y="7"/>
                </a:lnTo>
                <a:lnTo>
                  <a:pt x="8" y="7"/>
                </a:lnTo>
                <a:lnTo>
                  <a:pt x="7" y="7"/>
                </a:lnTo>
                <a:lnTo>
                  <a:pt x="7" y="7"/>
                </a:lnTo>
                <a:lnTo>
                  <a:pt x="7" y="7"/>
                </a:lnTo>
                <a:lnTo>
                  <a:pt x="7" y="7"/>
                </a:lnTo>
                <a:lnTo>
                  <a:pt x="7" y="7"/>
                </a:lnTo>
                <a:lnTo>
                  <a:pt x="7" y="7"/>
                </a:lnTo>
                <a:lnTo>
                  <a:pt x="6" y="7"/>
                </a:lnTo>
                <a:lnTo>
                  <a:pt x="6" y="7"/>
                </a:lnTo>
                <a:lnTo>
                  <a:pt x="6" y="7"/>
                </a:lnTo>
                <a:lnTo>
                  <a:pt x="4" y="7"/>
                </a:lnTo>
                <a:lnTo>
                  <a:pt x="4" y="8"/>
                </a:lnTo>
                <a:lnTo>
                  <a:pt x="4" y="8"/>
                </a:lnTo>
                <a:lnTo>
                  <a:pt x="4" y="8"/>
                </a:lnTo>
                <a:lnTo>
                  <a:pt x="4" y="8"/>
                </a:lnTo>
                <a:lnTo>
                  <a:pt x="4" y="8"/>
                </a:lnTo>
                <a:lnTo>
                  <a:pt x="4" y="8"/>
                </a:lnTo>
                <a:lnTo>
                  <a:pt x="4" y="8"/>
                </a:lnTo>
                <a:lnTo>
                  <a:pt x="3" y="8"/>
                </a:lnTo>
                <a:lnTo>
                  <a:pt x="3" y="8"/>
                </a:lnTo>
                <a:lnTo>
                  <a:pt x="3" y="8"/>
                </a:lnTo>
                <a:lnTo>
                  <a:pt x="3" y="8"/>
                </a:lnTo>
                <a:lnTo>
                  <a:pt x="3" y="8"/>
                </a:lnTo>
                <a:lnTo>
                  <a:pt x="3" y="7"/>
                </a:lnTo>
                <a:lnTo>
                  <a:pt x="2" y="8"/>
                </a:lnTo>
                <a:lnTo>
                  <a:pt x="2" y="8"/>
                </a:lnTo>
                <a:lnTo>
                  <a:pt x="2" y="8"/>
                </a:lnTo>
                <a:lnTo>
                  <a:pt x="2" y="8"/>
                </a:lnTo>
                <a:lnTo>
                  <a:pt x="2" y="8"/>
                </a:lnTo>
                <a:lnTo>
                  <a:pt x="2" y="8"/>
                </a:lnTo>
                <a:lnTo>
                  <a:pt x="2" y="8"/>
                </a:lnTo>
                <a:lnTo>
                  <a:pt x="2" y="8"/>
                </a:lnTo>
                <a:lnTo>
                  <a:pt x="2" y="8"/>
                </a:lnTo>
                <a:lnTo>
                  <a:pt x="2" y="8"/>
                </a:lnTo>
                <a:lnTo>
                  <a:pt x="1" y="8"/>
                </a:lnTo>
                <a:lnTo>
                  <a:pt x="1" y="8"/>
                </a:lnTo>
                <a:lnTo>
                  <a:pt x="1" y="8"/>
                </a:lnTo>
                <a:lnTo>
                  <a:pt x="1" y="8"/>
                </a:lnTo>
                <a:lnTo>
                  <a:pt x="1" y="8"/>
                </a:lnTo>
                <a:lnTo>
                  <a:pt x="1" y="8"/>
                </a:lnTo>
                <a:lnTo>
                  <a:pt x="1" y="8"/>
                </a:lnTo>
                <a:lnTo>
                  <a:pt x="1" y="8"/>
                </a:lnTo>
                <a:lnTo>
                  <a:pt x="1" y="7"/>
                </a:lnTo>
                <a:lnTo>
                  <a:pt x="1" y="7"/>
                </a:lnTo>
                <a:lnTo>
                  <a:pt x="1" y="7"/>
                </a:lnTo>
                <a:lnTo>
                  <a:pt x="1" y="7"/>
                </a:lnTo>
                <a:lnTo>
                  <a:pt x="1" y="7"/>
                </a:lnTo>
                <a:lnTo>
                  <a:pt x="1" y="7"/>
                </a:lnTo>
                <a:lnTo>
                  <a:pt x="1" y="6"/>
                </a:lnTo>
                <a:lnTo>
                  <a:pt x="1" y="6"/>
                </a:lnTo>
                <a:lnTo>
                  <a:pt x="1" y="6"/>
                </a:lnTo>
                <a:lnTo>
                  <a:pt x="1" y="6"/>
                </a:lnTo>
                <a:lnTo>
                  <a:pt x="1" y="6"/>
                </a:lnTo>
                <a:lnTo>
                  <a:pt x="1" y="6"/>
                </a:lnTo>
                <a:lnTo>
                  <a:pt x="1" y="6"/>
                </a:lnTo>
                <a:lnTo>
                  <a:pt x="0" y="5"/>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Rectangle 28"/>
          <p:cNvSpPr>
            <a:spLocks noChangeArrowheads="1"/>
          </p:cNvSpPr>
          <p:nvPr/>
        </p:nvSpPr>
        <p:spPr bwMode="auto">
          <a:xfrm>
            <a:off x="5365750" y="5662613"/>
            <a:ext cx="52578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Aneityum</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Rectangle 29"/>
          <p:cNvSpPr>
            <a:spLocks noChangeArrowheads="1"/>
          </p:cNvSpPr>
          <p:nvPr/>
        </p:nvSpPr>
        <p:spPr bwMode="auto">
          <a:xfrm>
            <a:off x="4616450" y="2457450"/>
            <a:ext cx="339837"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70FF"/>
                </a:solidFill>
                <a:effectLst/>
                <a:latin typeface="Arial" pitchFamily="34" charset="0"/>
                <a:cs typeface="Arial" pitchFamily="34" charset="0"/>
              </a:rPr>
              <a:t>Aniwa</a:t>
            </a:r>
            <a:endParaRPr kumimoji="0" lang="en-US" altLang="en-US" sz="900" b="0" i="0" u="none" strike="noStrike" cap="none" normalizeH="0" baseline="0" smtClean="0">
              <a:ln>
                <a:noFill/>
              </a:ln>
              <a:solidFill>
                <a:schemeClr val="tx1"/>
              </a:solidFill>
              <a:effectLst/>
              <a:latin typeface="Arial" pitchFamily="34" charset="0"/>
              <a:cs typeface="Arial" pitchFamily="34" charset="0"/>
            </a:endParaRPr>
          </a:p>
        </p:txBody>
      </p:sp>
      <p:sp>
        <p:nvSpPr>
          <p:cNvPr id="33" name="Rectangle 30"/>
          <p:cNvSpPr>
            <a:spLocks noChangeArrowheads="1"/>
          </p:cNvSpPr>
          <p:nvPr/>
        </p:nvSpPr>
        <p:spPr bwMode="auto">
          <a:xfrm>
            <a:off x="1987493" y="1000760"/>
            <a:ext cx="615553"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Erromango</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Rectangle 31"/>
          <p:cNvSpPr>
            <a:spLocks noChangeArrowheads="1"/>
          </p:cNvSpPr>
          <p:nvPr/>
        </p:nvSpPr>
        <p:spPr bwMode="auto">
          <a:xfrm>
            <a:off x="6592888" y="3475038"/>
            <a:ext cx="384721"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70FF"/>
                </a:solidFill>
                <a:effectLst/>
                <a:latin typeface="Arial" pitchFamily="34" charset="0"/>
                <a:cs typeface="Arial" pitchFamily="34" charset="0"/>
              </a:rPr>
              <a:t>Futuna</a:t>
            </a:r>
            <a:endParaRPr kumimoji="0" lang="en-US" altLang="en-US" sz="900" b="0" i="0" u="none" strike="noStrike" cap="none" normalizeH="0" baseline="0" smtClean="0">
              <a:ln>
                <a:noFill/>
              </a:ln>
              <a:solidFill>
                <a:schemeClr val="tx1"/>
              </a:solidFill>
              <a:effectLst/>
              <a:latin typeface="Arial" pitchFamily="34" charset="0"/>
              <a:cs typeface="Arial" pitchFamily="34" charset="0"/>
            </a:endParaRPr>
          </a:p>
        </p:txBody>
      </p:sp>
      <p:sp>
        <p:nvSpPr>
          <p:cNvPr id="35" name="Rectangle 32"/>
          <p:cNvSpPr>
            <a:spLocks noChangeArrowheads="1"/>
          </p:cNvSpPr>
          <p:nvPr/>
        </p:nvSpPr>
        <p:spPr bwMode="auto">
          <a:xfrm>
            <a:off x="3810000" y="3305175"/>
            <a:ext cx="339837"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Tanna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Rectangle 34"/>
          <p:cNvSpPr>
            <a:spLocks noChangeArrowheads="1"/>
          </p:cNvSpPr>
          <p:nvPr/>
        </p:nvSpPr>
        <p:spPr bwMode="auto">
          <a:xfrm>
            <a:off x="3657600" y="612775"/>
            <a:ext cx="1435100"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700" b="1" i="0" u="none" strike="noStrike" cap="none" normalizeH="0" baseline="0" dirty="0" err="1" smtClean="0">
                <a:ln>
                  <a:noFill/>
                </a:ln>
                <a:solidFill>
                  <a:srgbClr val="0070FF"/>
                </a:solidFill>
                <a:effectLst/>
                <a:latin typeface="Arial" pitchFamily="34" charset="0"/>
                <a:cs typeface="Arial" pitchFamily="34" charset="0"/>
              </a:rPr>
              <a:t>Vetemanu</a:t>
            </a:r>
            <a:endParaRPr kumimoji="0" lang="en-US" altLang="en-US" sz="7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159367"/>
            <a:ext cx="1611904" cy="2610886"/>
          </a:xfrm>
          <a:prstGeom prst="rect">
            <a:avLst/>
          </a:prstGeom>
          <a:noFill/>
          <a:ln w="9525">
            <a:solidFill>
              <a:schemeClr val="bg1">
                <a:lumMod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 name="Rectangle 37"/>
          <p:cNvSpPr/>
          <p:nvPr/>
        </p:nvSpPr>
        <p:spPr>
          <a:xfrm>
            <a:off x="8348662" y="2157412"/>
            <a:ext cx="490538" cy="50958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0190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Freeform 47"/>
          <p:cNvSpPr>
            <a:spLocks noEditPoints="1"/>
          </p:cNvSpPr>
          <p:nvPr/>
        </p:nvSpPr>
        <p:spPr bwMode="auto">
          <a:xfrm>
            <a:off x="7065963" y="53975"/>
            <a:ext cx="966788" cy="1898650"/>
          </a:xfrm>
          <a:custGeom>
            <a:avLst/>
            <a:gdLst>
              <a:gd name="T0" fmla="*/ 382 w 609"/>
              <a:gd name="T1" fmla="*/ 28 h 1196"/>
              <a:gd name="T2" fmla="*/ 412 w 609"/>
              <a:gd name="T3" fmla="*/ 65 h 1196"/>
              <a:gd name="T4" fmla="*/ 422 w 609"/>
              <a:gd name="T5" fmla="*/ 94 h 1196"/>
              <a:gd name="T6" fmla="*/ 442 w 609"/>
              <a:gd name="T7" fmla="*/ 136 h 1196"/>
              <a:gd name="T8" fmla="*/ 446 w 609"/>
              <a:gd name="T9" fmla="*/ 183 h 1196"/>
              <a:gd name="T10" fmla="*/ 454 w 609"/>
              <a:gd name="T11" fmla="*/ 226 h 1196"/>
              <a:gd name="T12" fmla="*/ 463 w 609"/>
              <a:gd name="T13" fmla="*/ 263 h 1196"/>
              <a:gd name="T14" fmla="*/ 461 w 609"/>
              <a:gd name="T15" fmla="*/ 312 h 1196"/>
              <a:gd name="T16" fmla="*/ 473 w 609"/>
              <a:gd name="T17" fmla="*/ 340 h 1196"/>
              <a:gd name="T18" fmla="*/ 485 w 609"/>
              <a:gd name="T19" fmla="*/ 370 h 1196"/>
              <a:gd name="T20" fmla="*/ 489 w 609"/>
              <a:gd name="T21" fmla="*/ 404 h 1196"/>
              <a:gd name="T22" fmla="*/ 517 w 609"/>
              <a:gd name="T23" fmla="*/ 425 h 1196"/>
              <a:gd name="T24" fmla="*/ 541 w 609"/>
              <a:gd name="T25" fmla="*/ 459 h 1196"/>
              <a:gd name="T26" fmla="*/ 546 w 609"/>
              <a:gd name="T27" fmla="*/ 504 h 1196"/>
              <a:gd name="T28" fmla="*/ 555 w 609"/>
              <a:gd name="T29" fmla="*/ 568 h 1196"/>
              <a:gd name="T30" fmla="*/ 553 w 609"/>
              <a:gd name="T31" fmla="*/ 612 h 1196"/>
              <a:gd name="T32" fmla="*/ 570 w 609"/>
              <a:gd name="T33" fmla="*/ 644 h 1196"/>
              <a:gd name="T34" fmla="*/ 563 w 609"/>
              <a:gd name="T35" fmla="*/ 676 h 1196"/>
              <a:gd name="T36" fmla="*/ 557 w 609"/>
              <a:gd name="T37" fmla="*/ 705 h 1196"/>
              <a:gd name="T38" fmla="*/ 554 w 609"/>
              <a:gd name="T39" fmla="*/ 749 h 1196"/>
              <a:gd name="T40" fmla="*/ 575 w 609"/>
              <a:gd name="T41" fmla="*/ 771 h 1196"/>
              <a:gd name="T42" fmla="*/ 606 w 609"/>
              <a:gd name="T43" fmla="*/ 781 h 1196"/>
              <a:gd name="T44" fmla="*/ 600 w 609"/>
              <a:gd name="T45" fmla="*/ 799 h 1196"/>
              <a:gd name="T46" fmla="*/ 573 w 609"/>
              <a:gd name="T47" fmla="*/ 821 h 1196"/>
              <a:gd name="T48" fmla="*/ 525 w 609"/>
              <a:gd name="T49" fmla="*/ 824 h 1196"/>
              <a:gd name="T50" fmla="*/ 534 w 609"/>
              <a:gd name="T51" fmla="*/ 857 h 1196"/>
              <a:gd name="T52" fmla="*/ 547 w 609"/>
              <a:gd name="T53" fmla="*/ 892 h 1196"/>
              <a:gd name="T54" fmla="*/ 555 w 609"/>
              <a:gd name="T55" fmla="*/ 921 h 1196"/>
              <a:gd name="T56" fmla="*/ 568 w 609"/>
              <a:gd name="T57" fmla="*/ 957 h 1196"/>
              <a:gd name="T58" fmla="*/ 566 w 609"/>
              <a:gd name="T59" fmla="*/ 988 h 1196"/>
              <a:gd name="T60" fmla="*/ 556 w 609"/>
              <a:gd name="T61" fmla="*/ 1007 h 1196"/>
              <a:gd name="T62" fmla="*/ 519 w 609"/>
              <a:gd name="T63" fmla="*/ 1032 h 1196"/>
              <a:gd name="T64" fmla="*/ 490 w 609"/>
              <a:gd name="T65" fmla="*/ 1074 h 1196"/>
              <a:gd name="T66" fmla="*/ 485 w 609"/>
              <a:gd name="T67" fmla="*/ 1107 h 1196"/>
              <a:gd name="T68" fmla="*/ 461 w 609"/>
              <a:gd name="T69" fmla="*/ 1117 h 1196"/>
              <a:gd name="T70" fmla="*/ 452 w 609"/>
              <a:gd name="T71" fmla="*/ 1144 h 1196"/>
              <a:gd name="T72" fmla="*/ 410 w 609"/>
              <a:gd name="T73" fmla="*/ 1160 h 1196"/>
              <a:gd name="T74" fmla="*/ 380 w 609"/>
              <a:gd name="T75" fmla="*/ 1174 h 1196"/>
              <a:gd name="T76" fmla="*/ 369 w 609"/>
              <a:gd name="T77" fmla="*/ 1142 h 1196"/>
              <a:gd name="T78" fmla="*/ 326 w 609"/>
              <a:gd name="T79" fmla="*/ 1129 h 1196"/>
              <a:gd name="T80" fmla="*/ 311 w 609"/>
              <a:gd name="T81" fmla="*/ 1183 h 1196"/>
              <a:gd name="T82" fmla="*/ 293 w 609"/>
              <a:gd name="T83" fmla="*/ 1166 h 1196"/>
              <a:gd name="T84" fmla="*/ 258 w 609"/>
              <a:gd name="T85" fmla="*/ 1121 h 1196"/>
              <a:gd name="T86" fmla="*/ 226 w 609"/>
              <a:gd name="T87" fmla="*/ 1095 h 1196"/>
              <a:gd name="T88" fmla="*/ 208 w 609"/>
              <a:gd name="T89" fmla="*/ 1078 h 1196"/>
              <a:gd name="T90" fmla="*/ 186 w 609"/>
              <a:gd name="T91" fmla="*/ 1032 h 1196"/>
              <a:gd name="T92" fmla="*/ 214 w 609"/>
              <a:gd name="T93" fmla="*/ 974 h 1196"/>
              <a:gd name="T94" fmla="*/ 228 w 609"/>
              <a:gd name="T95" fmla="*/ 909 h 1196"/>
              <a:gd name="T96" fmla="*/ 193 w 609"/>
              <a:gd name="T97" fmla="*/ 860 h 1196"/>
              <a:gd name="T98" fmla="*/ 206 w 609"/>
              <a:gd name="T99" fmla="*/ 787 h 1196"/>
              <a:gd name="T100" fmla="*/ 182 w 609"/>
              <a:gd name="T101" fmla="*/ 696 h 1196"/>
              <a:gd name="T102" fmla="*/ 151 w 609"/>
              <a:gd name="T103" fmla="*/ 619 h 1196"/>
              <a:gd name="T104" fmla="*/ 125 w 609"/>
              <a:gd name="T105" fmla="*/ 526 h 1196"/>
              <a:gd name="T106" fmla="*/ 114 w 609"/>
              <a:gd name="T107" fmla="*/ 449 h 1196"/>
              <a:gd name="T108" fmla="*/ 117 w 609"/>
              <a:gd name="T109" fmla="*/ 323 h 1196"/>
              <a:gd name="T110" fmla="*/ 99 w 609"/>
              <a:gd name="T111" fmla="*/ 217 h 1196"/>
              <a:gd name="T112" fmla="*/ 70 w 609"/>
              <a:gd name="T113" fmla="*/ 139 h 1196"/>
              <a:gd name="T114" fmla="*/ 34 w 609"/>
              <a:gd name="T115" fmla="*/ 111 h 1196"/>
              <a:gd name="T116" fmla="*/ 6 w 609"/>
              <a:gd name="T117" fmla="*/ 78 h 1196"/>
              <a:gd name="T118" fmla="*/ 13 w 609"/>
              <a:gd name="T119" fmla="*/ 9 h 1196"/>
              <a:gd name="T120" fmla="*/ 463 w 609"/>
              <a:gd name="T121" fmla="*/ 189 h 1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09" h="1196">
                <a:moveTo>
                  <a:pt x="379" y="0"/>
                </a:moveTo>
                <a:lnTo>
                  <a:pt x="377" y="1"/>
                </a:lnTo>
                <a:lnTo>
                  <a:pt x="377" y="2"/>
                </a:lnTo>
                <a:lnTo>
                  <a:pt x="379" y="4"/>
                </a:lnTo>
                <a:lnTo>
                  <a:pt x="380" y="6"/>
                </a:lnTo>
                <a:lnTo>
                  <a:pt x="381" y="6"/>
                </a:lnTo>
                <a:lnTo>
                  <a:pt x="382" y="6"/>
                </a:lnTo>
                <a:lnTo>
                  <a:pt x="383" y="7"/>
                </a:lnTo>
                <a:lnTo>
                  <a:pt x="386" y="10"/>
                </a:lnTo>
                <a:lnTo>
                  <a:pt x="387" y="11"/>
                </a:lnTo>
                <a:lnTo>
                  <a:pt x="387" y="14"/>
                </a:lnTo>
                <a:lnTo>
                  <a:pt x="388" y="17"/>
                </a:lnTo>
                <a:lnTo>
                  <a:pt x="388" y="18"/>
                </a:lnTo>
                <a:lnTo>
                  <a:pt x="386" y="20"/>
                </a:lnTo>
                <a:lnTo>
                  <a:pt x="386" y="21"/>
                </a:lnTo>
                <a:lnTo>
                  <a:pt x="386" y="22"/>
                </a:lnTo>
                <a:lnTo>
                  <a:pt x="384" y="22"/>
                </a:lnTo>
                <a:lnTo>
                  <a:pt x="384" y="24"/>
                </a:lnTo>
                <a:lnTo>
                  <a:pt x="383" y="25"/>
                </a:lnTo>
                <a:lnTo>
                  <a:pt x="383" y="26"/>
                </a:lnTo>
                <a:lnTo>
                  <a:pt x="383" y="28"/>
                </a:lnTo>
                <a:lnTo>
                  <a:pt x="382" y="28"/>
                </a:lnTo>
                <a:lnTo>
                  <a:pt x="384" y="30"/>
                </a:lnTo>
                <a:lnTo>
                  <a:pt x="386" y="31"/>
                </a:lnTo>
                <a:lnTo>
                  <a:pt x="387" y="32"/>
                </a:lnTo>
                <a:lnTo>
                  <a:pt x="391" y="35"/>
                </a:lnTo>
                <a:lnTo>
                  <a:pt x="393" y="35"/>
                </a:lnTo>
                <a:lnTo>
                  <a:pt x="395" y="36"/>
                </a:lnTo>
                <a:lnTo>
                  <a:pt x="396" y="37"/>
                </a:lnTo>
                <a:lnTo>
                  <a:pt x="398" y="38"/>
                </a:lnTo>
                <a:lnTo>
                  <a:pt x="399" y="39"/>
                </a:lnTo>
                <a:lnTo>
                  <a:pt x="401" y="43"/>
                </a:lnTo>
                <a:lnTo>
                  <a:pt x="401" y="44"/>
                </a:lnTo>
                <a:lnTo>
                  <a:pt x="403" y="45"/>
                </a:lnTo>
                <a:lnTo>
                  <a:pt x="403" y="47"/>
                </a:lnTo>
                <a:lnTo>
                  <a:pt x="404" y="49"/>
                </a:lnTo>
                <a:lnTo>
                  <a:pt x="405" y="49"/>
                </a:lnTo>
                <a:lnTo>
                  <a:pt x="406" y="50"/>
                </a:lnTo>
                <a:lnTo>
                  <a:pt x="408" y="53"/>
                </a:lnTo>
                <a:lnTo>
                  <a:pt x="409" y="57"/>
                </a:lnTo>
                <a:lnTo>
                  <a:pt x="408" y="58"/>
                </a:lnTo>
                <a:lnTo>
                  <a:pt x="409" y="61"/>
                </a:lnTo>
                <a:lnTo>
                  <a:pt x="411" y="65"/>
                </a:lnTo>
                <a:lnTo>
                  <a:pt x="412" y="65"/>
                </a:lnTo>
                <a:lnTo>
                  <a:pt x="413" y="65"/>
                </a:lnTo>
                <a:lnTo>
                  <a:pt x="416" y="64"/>
                </a:lnTo>
                <a:lnTo>
                  <a:pt x="417" y="64"/>
                </a:lnTo>
                <a:lnTo>
                  <a:pt x="418" y="65"/>
                </a:lnTo>
                <a:lnTo>
                  <a:pt x="422" y="68"/>
                </a:lnTo>
                <a:lnTo>
                  <a:pt x="423" y="72"/>
                </a:lnTo>
                <a:lnTo>
                  <a:pt x="423" y="75"/>
                </a:lnTo>
                <a:lnTo>
                  <a:pt x="423" y="76"/>
                </a:lnTo>
                <a:lnTo>
                  <a:pt x="422" y="76"/>
                </a:lnTo>
                <a:lnTo>
                  <a:pt x="420" y="80"/>
                </a:lnTo>
                <a:lnTo>
                  <a:pt x="418" y="80"/>
                </a:lnTo>
                <a:lnTo>
                  <a:pt x="418" y="81"/>
                </a:lnTo>
                <a:lnTo>
                  <a:pt x="419" y="82"/>
                </a:lnTo>
                <a:lnTo>
                  <a:pt x="420" y="83"/>
                </a:lnTo>
                <a:lnTo>
                  <a:pt x="422" y="85"/>
                </a:lnTo>
                <a:lnTo>
                  <a:pt x="422" y="86"/>
                </a:lnTo>
                <a:lnTo>
                  <a:pt x="422" y="87"/>
                </a:lnTo>
                <a:lnTo>
                  <a:pt x="422" y="89"/>
                </a:lnTo>
                <a:lnTo>
                  <a:pt x="422" y="90"/>
                </a:lnTo>
                <a:lnTo>
                  <a:pt x="420" y="91"/>
                </a:lnTo>
                <a:lnTo>
                  <a:pt x="420" y="93"/>
                </a:lnTo>
                <a:lnTo>
                  <a:pt x="422" y="94"/>
                </a:lnTo>
                <a:lnTo>
                  <a:pt x="423" y="94"/>
                </a:lnTo>
                <a:lnTo>
                  <a:pt x="424" y="94"/>
                </a:lnTo>
                <a:lnTo>
                  <a:pt x="425" y="94"/>
                </a:lnTo>
                <a:lnTo>
                  <a:pt x="427" y="96"/>
                </a:lnTo>
                <a:lnTo>
                  <a:pt x="429" y="97"/>
                </a:lnTo>
                <a:lnTo>
                  <a:pt x="430" y="102"/>
                </a:lnTo>
                <a:lnTo>
                  <a:pt x="431" y="104"/>
                </a:lnTo>
                <a:lnTo>
                  <a:pt x="431" y="107"/>
                </a:lnTo>
                <a:lnTo>
                  <a:pt x="431" y="110"/>
                </a:lnTo>
                <a:lnTo>
                  <a:pt x="430" y="112"/>
                </a:lnTo>
                <a:lnTo>
                  <a:pt x="430" y="114"/>
                </a:lnTo>
                <a:lnTo>
                  <a:pt x="431" y="116"/>
                </a:lnTo>
                <a:lnTo>
                  <a:pt x="432" y="117"/>
                </a:lnTo>
                <a:lnTo>
                  <a:pt x="434" y="117"/>
                </a:lnTo>
                <a:lnTo>
                  <a:pt x="437" y="118"/>
                </a:lnTo>
                <a:lnTo>
                  <a:pt x="438" y="118"/>
                </a:lnTo>
                <a:lnTo>
                  <a:pt x="441" y="123"/>
                </a:lnTo>
                <a:lnTo>
                  <a:pt x="444" y="126"/>
                </a:lnTo>
                <a:lnTo>
                  <a:pt x="445" y="129"/>
                </a:lnTo>
                <a:lnTo>
                  <a:pt x="445" y="132"/>
                </a:lnTo>
                <a:lnTo>
                  <a:pt x="444" y="133"/>
                </a:lnTo>
                <a:lnTo>
                  <a:pt x="442" y="136"/>
                </a:lnTo>
                <a:lnTo>
                  <a:pt x="441" y="137"/>
                </a:lnTo>
                <a:lnTo>
                  <a:pt x="441" y="139"/>
                </a:lnTo>
                <a:lnTo>
                  <a:pt x="440" y="144"/>
                </a:lnTo>
                <a:lnTo>
                  <a:pt x="440" y="145"/>
                </a:lnTo>
                <a:lnTo>
                  <a:pt x="439" y="145"/>
                </a:lnTo>
                <a:lnTo>
                  <a:pt x="439" y="146"/>
                </a:lnTo>
                <a:lnTo>
                  <a:pt x="439" y="147"/>
                </a:lnTo>
                <a:lnTo>
                  <a:pt x="442" y="157"/>
                </a:lnTo>
                <a:lnTo>
                  <a:pt x="444" y="158"/>
                </a:lnTo>
                <a:lnTo>
                  <a:pt x="446" y="159"/>
                </a:lnTo>
                <a:lnTo>
                  <a:pt x="446" y="160"/>
                </a:lnTo>
                <a:lnTo>
                  <a:pt x="446" y="161"/>
                </a:lnTo>
                <a:lnTo>
                  <a:pt x="446" y="162"/>
                </a:lnTo>
                <a:lnTo>
                  <a:pt x="447" y="165"/>
                </a:lnTo>
                <a:lnTo>
                  <a:pt x="447" y="168"/>
                </a:lnTo>
                <a:lnTo>
                  <a:pt x="448" y="169"/>
                </a:lnTo>
                <a:lnTo>
                  <a:pt x="449" y="172"/>
                </a:lnTo>
                <a:lnTo>
                  <a:pt x="448" y="175"/>
                </a:lnTo>
                <a:lnTo>
                  <a:pt x="448" y="176"/>
                </a:lnTo>
                <a:lnTo>
                  <a:pt x="447" y="181"/>
                </a:lnTo>
                <a:lnTo>
                  <a:pt x="447" y="182"/>
                </a:lnTo>
                <a:lnTo>
                  <a:pt x="446" y="183"/>
                </a:lnTo>
                <a:lnTo>
                  <a:pt x="446" y="184"/>
                </a:lnTo>
                <a:lnTo>
                  <a:pt x="449" y="186"/>
                </a:lnTo>
                <a:lnTo>
                  <a:pt x="451" y="187"/>
                </a:lnTo>
                <a:lnTo>
                  <a:pt x="451" y="188"/>
                </a:lnTo>
                <a:lnTo>
                  <a:pt x="452" y="188"/>
                </a:lnTo>
                <a:lnTo>
                  <a:pt x="454" y="188"/>
                </a:lnTo>
                <a:lnTo>
                  <a:pt x="458" y="189"/>
                </a:lnTo>
                <a:lnTo>
                  <a:pt x="459" y="190"/>
                </a:lnTo>
                <a:lnTo>
                  <a:pt x="459" y="191"/>
                </a:lnTo>
                <a:lnTo>
                  <a:pt x="461" y="197"/>
                </a:lnTo>
                <a:lnTo>
                  <a:pt x="461" y="201"/>
                </a:lnTo>
                <a:lnTo>
                  <a:pt x="461" y="205"/>
                </a:lnTo>
                <a:lnTo>
                  <a:pt x="461" y="208"/>
                </a:lnTo>
                <a:lnTo>
                  <a:pt x="462" y="209"/>
                </a:lnTo>
                <a:lnTo>
                  <a:pt x="463" y="210"/>
                </a:lnTo>
                <a:lnTo>
                  <a:pt x="462" y="217"/>
                </a:lnTo>
                <a:lnTo>
                  <a:pt x="461" y="218"/>
                </a:lnTo>
                <a:lnTo>
                  <a:pt x="459" y="219"/>
                </a:lnTo>
                <a:lnTo>
                  <a:pt x="458" y="222"/>
                </a:lnTo>
                <a:lnTo>
                  <a:pt x="455" y="224"/>
                </a:lnTo>
                <a:lnTo>
                  <a:pt x="454" y="224"/>
                </a:lnTo>
                <a:lnTo>
                  <a:pt x="454" y="226"/>
                </a:lnTo>
                <a:lnTo>
                  <a:pt x="454" y="229"/>
                </a:lnTo>
                <a:lnTo>
                  <a:pt x="455" y="232"/>
                </a:lnTo>
                <a:lnTo>
                  <a:pt x="455" y="233"/>
                </a:lnTo>
                <a:lnTo>
                  <a:pt x="455" y="236"/>
                </a:lnTo>
                <a:lnTo>
                  <a:pt x="455" y="239"/>
                </a:lnTo>
                <a:lnTo>
                  <a:pt x="456" y="242"/>
                </a:lnTo>
                <a:lnTo>
                  <a:pt x="458" y="244"/>
                </a:lnTo>
                <a:lnTo>
                  <a:pt x="458" y="245"/>
                </a:lnTo>
                <a:lnTo>
                  <a:pt x="456" y="247"/>
                </a:lnTo>
                <a:lnTo>
                  <a:pt x="458" y="249"/>
                </a:lnTo>
                <a:lnTo>
                  <a:pt x="456" y="251"/>
                </a:lnTo>
                <a:lnTo>
                  <a:pt x="456" y="254"/>
                </a:lnTo>
                <a:lnTo>
                  <a:pt x="455" y="260"/>
                </a:lnTo>
                <a:lnTo>
                  <a:pt x="455" y="262"/>
                </a:lnTo>
                <a:lnTo>
                  <a:pt x="456" y="262"/>
                </a:lnTo>
                <a:lnTo>
                  <a:pt x="456" y="265"/>
                </a:lnTo>
                <a:lnTo>
                  <a:pt x="458" y="265"/>
                </a:lnTo>
                <a:lnTo>
                  <a:pt x="459" y="263"/>
                </a:lnTo>
                <a:lnTo>
                  <a:pt x="460" y="263"/>
                </a:lnTo>
                <a:lnTo>
                  <a:pt x="461" y="263"/>
                </a:lnTo>
                <a:lnTo>
                  <a:pt x="462" y="263"/>
                </a:lnTo>
                <a:lnTo>
                  <a:pt x="463" y="263"/>
                </a:lnTo>
                <a:lnTo>
                  <a:pt x="466" y="267"/>
                </a:lnTo>
                <a:lnTo>
                  <a:pt x="467" y="268"/>
                </a:lnTo>
                <a:lnTo>
                  <a:pt x="467" y="270"/>
                </a:lnTo>
                <a:lnTo>
                  <a:pt x="467" y="272"/>
                </a:lnTo>
                <a:lnTo>
                  <a:pt x="467" y="273"/>
                </a:lnTo>
                <a:lnTo>
                  <a:pt x="466" y="274"/>
                </a:lnTo>
                <a:lnTo>
                  <a:pt x="465" y="274"/>
                </a:lnTo>
                <a:lnTo>
                  <a:pt x="463" y="276"/>
                </a:lnTo>
                <a:lnTo>
                  <a:pt x="461" y="277"/>
                </a:lnTo>
                <a:lnTo>
                  <a:pt x="460" y="279"/>
                </a:lnTo>
                <a:lnTo>
                  <a:pt x="459" y="281"/>
                </a:lnTo>
                <a:lnTo>
                  <a:pt x="458" y="285"/>
                </a:lnTo>
                <a:lnTo>
                  <a:pt x="458" y="289"/>
                </a:lnTo>
                <a:lnTo>
                  <a:pt x="458" y="295"/>
                </a:lnTo>
                <a:lnTo>
                  <a:pt x="459" y="297"/>
                </a:lnTo>
                <a:lnTo>
                  <a:pt x="460" y="301"/>
                </a:lnTo>
                <a:lnTo>
                  <a:pt x="461" y="303"/>
                </a:lnTo>
                <a:lnTo>
                  <a:pt x="460" y="305"/>
                </a:lnTo>
                <a:lnTo>
                  <a:pt x="460" y="308"/>
                </a:lnTo>
                <a:lnTo>
                  <a:pt x="460" y="310"/>
                </a:lnTo>
                <a:lnTo>
                  <a:pt x="461" y="311"/>
                </a:lnTo>
                <a:lnTo>
                  <a:pt x="461" y="312"/>
                </a:lnTo>
                <a:lnTo>
                  <a:pt x="461" y="313"/>
                </a:lnTo>
                <a:lnTo>
                  <a:pt x="462" y="315"/>
                </a:lnTo>
                <a:lnTo>
                  <a:pt x="463" y="316"/>
                </a:lnTo>
                <a:lnTo>
                  <a:pt x="462" y="317"/>
                </a:lnTo>
                <a:lnTo>
                  <a:pt x="462" y="318"/>
                </a:lnTo>
                <a:lnTo>
                  <a:pt x="466" y="318"/>
                </a:lnTo>
                <a:lnTo>
                  <a:pt x="467" y="319"/>
                </a:lnTo>
                <a:lnTo>
                  <a:pt x="468" y="319"/>
                </a:lnTo>
                <a:lnTo>
                  <a:pt x="469" y="321"/>
                </a:lnTo>
                <a:lnTo>
                  <a:pt x="469" y="323"/>
                </a:lnTo>
                <a:lnTo>
                  <a:pt x="472" y="324"/>
                </a:lnTo>
                <a:lnTo>
                  <a:pt x="473" y="326"/>
                </a:lnTo>
                <a:lnTo>
                  <a:pt x="474" y="327"/>
                </a:lnTo>
                <a:lnTo>
                  <a:pt x="474" y="328"/>
                </a:lnTo>
                <a:lnTo>
                  <a:pt x="473" y="331"/>
                </a:lnTo>
                <a:lnTo>
                  <a:pt x="473" y="332"/>
                </a:lnTo>
                <a:lnTo>
                  <a:pt x="475" y="333"/>
                </a:lnTo>
                <a:lnTo>
                  <a:pt x="476" y="333"/>
                </a:lnTo>
                <a:lnTo>
                  <a:pt x="476" y="334"/>
                </a:lnTo>
                <a:lnTo>
                  <a:pt x="476" y="335"/>
                </a:lnTo>
                <a:lnTo>
                  <a:pt x="475" y="337"/>
                </a:lnTo>
                <a:lnTo>
                  <a:pt x="473" y="340"/>
                </a:lnTo>
                <a:lnTo>
                  <a:pt x="470" y="341"/>
                </a:lnTo>
                <a:lnTo>
                  <a:pt x="468" y="344"/>
                </a:lnTo>
                <a:lnTo>
                  <a:pt x="466" y="345"/>
                </a:lnTo>
                <a:lnTo>
                  <a:pt x="466" y="347"/>
                </a:lnTo>
                <a:lnTo>
                  <a:pt x="467" y="348"/>
                </a:lnTo>
                <a:lnTo>
                  <a:pt x="468" y="351"/>
                </a:lnTo>
                <a:lnTo>
                  <a:pt x="470" y="351"/>
                </a:lnTo>
                <a:lnTo>
                  <a:pt x="474" y="351"/>
                </a:lnTo>
                <a:lnTo>
                  <a:pt x="476" y="352"/>
                </a:lnTo>
                <a:lnTo>
                  <a:pt x="477" y="352"/>
                </a:lnTo>
                <a:lnTo>
                  <a:pt x="478" y="353"/>
                </a:lnTo>
                <a:lnTo>
                  <a:pt x="478" y="355"/>
                </a:lnTo>
                <a:lnTo>
                  <a:pt x="478" y="356"/>
                </a:lnTo>
                <a:lnTo>
                  <a:pt x="481" y="359"/>
                </a:lnTo>
                <a:lnTo>
                  <a:pt x="483" y="361"/>
                </a:lnTo>
                <a:lnTo>
                  <a:pt x="485" y="364"/>
                </a:lnTo>
                <a:lnTo>
                  <a:pt x="487" y="364"/>
                </a:lnTo>
                <a:lnTo>
                  <a:pt x="487" y="366"/>
                </a:lnTo>
                <a:lnTo>
                  <a:pt x="487" y="367"/>
                </a:lnTo>
                <a:lnTo>
                  <a:pt x="485" y="368"/>
                </a:lnTo>
                <a:lnTo>
                  <a:pt x="485" y="369"/>
                </a:lnTo>
                <a:lnTo>
                  <a:pt x="485" y="370"/>
                </a:lnTo>
                <a:lnTo>
                  <a:pt x="489" y="374"/>
                </a:lnTo>
                <a:lnTo>
                  <a:pt x="489" y="375"/>
                </a:lnTo>
                <a:lnTo>
                  <a:pt x="489" y="377"/>
                </a:lnTo>
                <a:lnTo>
                  <a:pt x="489" y="381"/>
                </a:lnTo>
                <a:lnTo>
                  <a:pt x="489" y="382"/>
                </a:lnTo>
                <a:lnTo>
                  <a:pt x="488" y="383"/>
                </a:lnTo>
                <a:lnTo>
                  <a:pt x="488" y="384"/>
                </a:lnTo>
                <a:lnTo>
                  <a:pt x="488" y="385"/>
                </a:lnTo>
                <a:lnTo>
                  <a:pt x="489" y="387"/>
                </a:lnTo>
                <a:lnTo>
                  <a:pt x="489" y="388"/>
                </a:lnTo>
                <a:lnTo>
                  <a:pt x="489" y="390"/>
                </a:lnTo>
                <a:lnTo>
                  <a:pt x="488" y="391"/>
                </a:lnTo>
                <a:lnTo>
                  <a:pt x="487" y="392"/>
                </a:lnTo>
                <a:lnTo>
                  <a:pt x="487" y="394"/>
                </a:lnTo>
                <a:lnTo>
                  <a:pt x="484" y="394"/>
                </a:lnTo>
                <a:lnTo>
                  <a:pt x="484" y="395"/>
                </a:lnTo>
                <a:lnTo>
                  <a:pt x="484" y="396"/>
                </a:lnTo>
                <a:lnTo>
                  <a:pt x="484" y="397"/>
                </a:lnTo>
                <a:lnTo>
                  <a:pt x="487" y="399"/>
                </a:lnTo>
                <a:lnTo>
                  <a:pt x="487" y="402"/>
                </a:lnTo>
                <a:lnTo>
                  <a:pt x="489" y="403"/>
                </a:lnTo>
                <a:lnTo>
                  <a:pt x="489" y="404"/>
                </a:lnTo>
                <a:lnTo>
                  <a:pt x="490" y="404"/>
                </a:lnTo>
                <a:lnTo>
                  <a:pt x="491" y="404"/>
                </a:lnTo>
                <a:lnTo>
                  <a:pt x="494" y="405"/>
                </a:lnTo>
                <a:lnTo>
                  <a:pt x="494" y="406"/>
                </a:lnTo>
                <a:lnTo>
                  <a:pt x="494" y="409"/>
                </a:lnTo>
                <a:lnTo>
                  <a:pt x="492" y="412"/>
                </a:lnTo>
                <a:lnTo>
                  <a:pt x="492" y="413"/>
                </a:lnTo>
                <a:lnTo>
                  <a:pt x="494" y="416"/>
                </a:lnTo>
                <a:lnTo>
                  <a:pt x="495" y="418"/>
                </a:lnTo>
                <a:lnTo>
                  <a:pt x="496" y="417"/>
                </a:lnTo>
                <a:lnTo>
                  <a:pt x="497" y="417"/>
                </a:lnTo>
                <a:lnTo>
                  <a:pt x="497" y="416"/>
                </a:lnTo>
                <a:lnTo>
                  <a:pt x="497" y="417"/>
                </a:lnTo>
                <a:lnTo>
                  <a:pt x="498" y="417"/>
                </a:lnTo>
                <a:lnTo>
                  <a:pt x="499" y="418"/>
                </a:lnTo>
                <a:lnTo>
                  <a:pt x="499" y="419"/>
                </a:lnTo>
                <a:lnTo>
                  <a:pt x="498" y="423"/>
                </a:lnTo>
                <a:lnTo>
                  <a:pt x="499" y="424"/>
                </a:lnTo>
                <a:lnTo>
                  <a:pt x="502" y="425"/>
                </a:lnTo>
                <a:lnTo>
                  <a:pt x="506" y="425"/>
                </a:lnTo>
                <a:lnTo>
                  <a:pt x="512" y="425"/>
                </a:lnTo>
                <a:lnTo>
                  <a:pt x="517" y="425"/>
                </a:lnTo>
                <a:lnTo>
                  <a:pt x="519" y="425"/>
                </a:lnTo>
                <a:lnTo>
                  <a:pt x="521" y="424"/>
                </a:lnTo>
                <a:lnTo>
                  <a:pt x="524" y="424"/>
                </a:lnTo>
                <a:lnTo>
                  <a:pt x="526" y="425"/>
                </a:lnTo>
                <a:lnTo>
                  <a:pt x="530" y="428"/>
                </a:lnTo>
                <a:lnTo>
                  <a:pt x="533" y="430"/>
                </a:lnTo>
                <a:lnTo>
                  <a:pt x="534" y="431"/>
                </a:lnTo>
                <a:lnTo>
                  <a:pt x="534" y="433"/>
                </a:lnTo>
                <a:lnTo>
                  <a:pt x="535" y="435"/>
                </a:lnTo>
                <a:lnTo>
                  <a:pt x="537" y="436"/>
                </a:lnTo>
                <a:lnTo>
                  <a:pt x="538" y="436"/>
                </a:lnTo>
                <a:lnTo>
                  <a:pt x="539" y="440"/>
                </a:lnTo>
                <a:lnTo>
                  <a:pt x="538" y="443"/>
                </a:lnTo>
                <a:lnTo>
                  <a:pt x="538" y="446"/>
                </a:lnTo>
                <a:lnTo>
                  <a:pt x="539" y="450"/>
                </a:lnTo>
                <a:lnTo>
                  <a:pt x="539" y="452"/>
                </a:lnTo>
                <a:lnTo>
                  <a:pt x="544" y="452"/>
                </a:lnTo>
                <a:lnTo>
                  <a:pt x="545" y="453"/>
                </a:lnTo>
                <a:lnTo>
                  <a:pt x="545" y="454"/>
                </a:lnTo>
                <a:lnTo>
                  <a:pt x="544" y="455"/>
                </a:lnTo>
                <a:lnTo>
                  <a:pt x="544" y="456"/>
                </a:lnTo>
                <a:lnTo>
                  <a:pt x="541" y="459"/>
                </a:lnTo>
                <a:lnTo>
                  <a:pt x="540" y="460"/>
                </a:lnTo>
                <a:lnTo>
                  <a:pt x="539" y="461"/>
                </a:lnTo>
                <a:lnTo>
                  <a:pt x="539" y="462"/>
                </a:lnTo>
                <a:lnTo>
                  <a:pt x="538" y="464"/>
                </a:lnTo>
                <a:lnTo>
                  <a:pt x="538" y="468"/>
                </a:lnTo>
                <a:lnTo>
                  <a:pt x="537" y="471"/>
                </a:lnTo>
                <a:lnTo>
                  <a:pt x="537" y="472"/>
                </a:lnTo>
                <a:lnTo>
                  <a:pt x="538" y="474"/>
                </a:lnTo>
                <a:lnTo>
                  <a:pt x="539" y="475"/>
                </a:lnTo>
                <a:lnTo>
                  <a:pt x="540" y="475"/>
                </a:lnTo>
                <a:lnTo>
                  <a:pt x="544" y="476"/>
                </a:lnTo>
                <a:lnTo>
                  <a:pt x="547" y="478"/>
                </a:lnTo>
                <a:lnTo>
                  <a:pt x="547" y="479"/>
                </a:lnTo>
                <a:lnTo>
                  <a:pt x="547" y="481"/>
                </a:lnTo>
                <a:lnTo>
                  <a:pt x="547" y="483"/>
                </a:lnTo>
                <a:lnTo>
                  <a:pt x="548" y="490"/>
                </a:lnTo>
                <a:lnTo>
                  <a:pt x="548" y="495"/>
                </a:lnTo>
                <a:lnTo>
                  <a:pt x="547" y="497"/>
                </a:lnTo>
                <a:lnTo>
                  <a:pt x="547" y="498"/>
                </a:lnTo>
                <a:lnTo>
                  <a:pt x="547" y="500"/>
                </a:lnTo>
                <a:lnTo>
                  <a:pt x="546" y="502"/>
                </a:lnTo>
                <a:lnTo>
                  <a:pt x="546" y="504"/>
                </a:lnTo>
                <a:lnTo>
                  <a:pt x="546" y="505"/>
                </a:lnTo>
                <a:lnTo>
                  <a:pt x="546" y="506"/>
                </a:lnTo>
                <a:lnTo>
                  <a:pt x="546" y="507"/>
                </a:lnTo>
                <a:lnTo>
                  <a:pt x="548" y="511"/>
                </a:lnTo>
                <a:lnTo>
                  <a:pt x="549" y="514"/>
                </a:lnTo>
                <a:lnTo>
                  <a:pt x="549" y="517"/>
                </a:lnTo>
                <a:lnTo>
                  <a:pt x="549" y="518"/>
                </a:lnTo>
                <a:lnTo>
                  <a:pt x="549" y="524"/>
                </a:lnTo>
                <a:lnTo>
                  <a:pt x="549" y="528"/>
                </a:lnTo>
                <a:lnTo>
                  <a:pt x="548" y="531"/>
                </a:lnTo>
                <a:lnTo>
                  <a:pt x="548" y="534"/>
                </a:lnTo>
                <a:lnTo>
                  <a:pt x="550" y="542"/>
                </a:lnTo>
                <a:lnTo>
                  <a:pt x="553" y="547"/>
                </a:lnTo>
                <a:lnTo>
                  <a:pt x="554" y="551"/>
                </a:lnTo>
                <a:lnTo>
                  <a:pt x="554" y="553"/>
                </a:lnTo>
                <a:lnTo>
                  <a:pt x="555" y="554"/>
                </a:lnTo>
                <a:lnTo>
                  <a:pt x="555" y="556"/>
                </a:lnTo>
                <a:lnTo>
                  <a:pt x="556" y="557"/>
                </a:lnTo>
                <a:lnTo>
                  <a:pt x="556" y="560"/>
                </a:lnTo>
                <a:lnTo>
                  <a:pt x="556" y="562"/>
                </a:lnTo>
                <a:lnTo>
                  <a:pt x="555" y="563"/>
                </a:lnTo>
                <a:lnTo>
                  <a:pt x="555" y="568"/>
                </a:lnTo>
                <a:lnTo>
                  <a:pt x="555" y="569"/>
                </a:lnTo>
                <a:lnTo>
                  <a:pt x="556" y="571"/>
                </a:lnTo>
                <a:lnTo>
                  <a:pt x="555" y="571"/>
                </a:lnTo>
                <a:lnTo>
                  <a:pt x="555" y="572"/>
                </a:lnTo>
                <a:lnTo>
                  <a:pt x="555" y="574"/>
                </a:lnTo>
                <a:lnTo>
                  <a:pt x="556" y="575"/>
                </a:lnTo>
                <a:lnTo>
                  <a:pt x="555" y="575"/>
                </a:lnTo>
                <a:lnTo>
                  <a:pt x="554" y="576"/>
                </a:lnTo>
                <a:lnTo>
                  <a:pt x="554" y="579"/>
                </a:lnTo>
                <a:lnTo>
                  <a:pt x="555" y="582"/>
                </a:lnTo>
                <a:lnTo>
                  <a:pt x="555" y="584"/>
                </a:lnTo>
                <a:lnTo>
                  <a:pt x="556" y="587"/>
                </a:lnTo>
                <a:lnTo>
                  <a:pt x="559" y="592"/>
                </a:lnTo>
                <a:lnTo>
                  <a:pt x="559" y="594"/>
                </a:lnTo>
                <a:lnTo>
                  <a:pt x="559" y="596"/>
                </a:lnTo>
                <a:lnTo>
                  <a:pt x="559" y="597"/>
                </a:lnTo>
                <a:lnTo>
                  <a:pt x="557" y="598"/>
                </a:lnTo>
                <a:lnTo>
                  <a:pt x="557" y="603"/>
                </a:lnTo>
                <a:lnTo>
                  <a:pt x="556" y="606"/>
                </a:lnTo>
                <a:lnTo>
                  <a:pt x="555" y="607"/>
                </a:lnTo>
                <a:lnTo>
                  <a:pt x="554" y="610"/>
                </a:lnTo>
                <a:lnTo>
                  <a:pt x="553" y="612"/>
                </a:lnTo>
                <a:lnTo>
                  <a:pt x="552" y="612"/>
                </a:lnTo>
                <a:lnTo>
                  <a:pt x="552" y="615"/>
                </a:lnTo>
                <a:lnTo>
                  <a:pt x="552" y="617"/>
                </a:lnTo>
                <a:lnTo>
                  <a:pt x="550" y="618"/>
                </a:lnTo>
                <a:lnTo>
                  <a:pt x="553" y="621"/>
                </a:lnTo>
                <a:lnTo>
                  <a:pt x="553" y="623"/>
                </a:lnTo>
                <a:lnTo>
                  <a:pt x="554" y="623"/>
                </a:lnTo>
                <a:lnTo>
                  <a:pt x="557" y="625"/>
                </a:lnTo>
                <a:lnTo>
                  <a:pt x="559" y="625"/>
                </a:lnTo>
                <a:lnTo>
                  <a:pt x="559" y="626"/>
                </a:lnTo>
                <a:lnTo>
                  <a:pt x="559" y="627"/>
                </a:lnTo>
                <a:lnTo>
                  <a:pt x="557" y="630"/>
                </a:lnTo>
                <a:lnTo>
                  <a:pt x="557" y="633"/>
                </a:lnTo>
                <a:lnTo>
                  <a:pt x="559" y="634"/>
                </a:lnTo>
                <a:lnTo>
                  <a:pt x="560" y="635"/>
                </a:lnTo>
                <a:lnTo>
                  <a:pt x="561" y="636"/>
                </a:lnTo>
                <a:lnTo>
                  <a:pt x="564" y="639"/>
                </a:lnTo>
                <a:lnTo>
                  <a:pt x="566" y="639"/>
                </a:lnTo>
                <a:lnTo>
                  <a:pt x="567" y="641"/>
                </a:lnTo>
                <a:lnTo>
                  <a:pt x="568" y="641"/>
                </a:lnTo>
                <a:lnTo>
                  <a:pt x="568" y="643"/>
                </a:lnTo>
                <a:lnTo>
                  <a:pt x="570" y="644"/>
                </a:lnTo>
                <a:lnTo>
                  <a:pt x="570" y="646"/>
                </a:lnTo>
                <a:lnTo>
                  <a:pt x="570" y="647"/>
                </a:lnTo>
                <a:lnTo>
                  <a:pt x="569" y="647"/>
                </a:lnTo>
                <a:lnTo>
                  <a:pt x="569" y="648"/>
                </a:lnTo>
                <a:lnTo>
                  <a:pt x="568" y="649"/>
                </a:lnTo>
                <a:lnTo>
                  <a:pt x="567" y="651"/>
                </a:lnTo>
                <a:lnTo>
                  <a:pt x="564" y="653"/>
                </a:lnTo>
                <a:lnTo>
                  <a:pt x="566" y="655"/>
                </a:lnTo>
                <a:lnTo>
                  <a:pt x="568" y="657"/>
                </a:lnTo>
                <a:lnTo>
                  <a:pt x="568" y="658"/>
                </a:lnTo>
                <a:lnTo>
                  <a:pt x="567" y="660"/>
                </a:lnTo>
                <a:lnTo>
                  <a:pt x="571" y="663"/>
                </a:lnTo>
                <a:lnTo>
                  <a:pt x="573" y="665"/>
                </a:lnTo>
                <a:lnTo>
                  <a:pt x="574" y="666"/>
                </a:lnTo>
                <a:lnTo>
                  <a:pt x="577" y="669"/>
                </a:lnTo>
                <a:lnTo>
                  <a:pt x="578" y="670"/>
                </a:lnTo>
                <a:lnTo>
                  <a:pt x="576" y="671"/>
                </a:lnTo>
                <a:lnTo>
                  <a:pt x="574" y="671"/>
                </a:lnTo>
                <a:lnTo>
                  <a:pt x="573" y="676"/>
                </a:lnTo>
                <a:lnTo>
                  <a:pt x="571" y="677"/>
                </a:lnTo>
                <a:lnTo>
                  <a:pt x="568" y="677"/>
                </a:lnTo>
                <a:lnTo>
                  <a:pt x="563" y="676"/>
                </a:lnTo>
                <a:lnTo>
                  <a:pt x="562" y="676"/>
                </a:lnTo>
                <a:lnTo>
                  <a:pt x="561" y="676"/>
                </a:lnTo>
                <a:lnTo>
                  <a:pt x="560" y="677"/>
                </a:lnTo>
                <a:lnTo>
                  <a:pt x="557" y="678"/>
                </a:lnTo>
                <a:lnTo>
                  <a:pt x="557" y="680"/>
                </a:lnTo>
                <a:lnTo>
                  <a:pt x="557" y="682"/>
                </a:lnTo>
                <a:lnTo>
                  <a:pt x="556" y="683"/>
                </a:lnTo>
                <a:lnTo>
                  <a:pt x="557" y="685"/>
                </a:lnTo>
                <a:lnTo>
                  <a:pt x="559" y="686"/>
                </a:lnTo>
                <a:lnTo>
                  <a:pt x="557" y="686"/>
                </a:lnTo>
                <a:lnTo>
                  <a:pt x="557" y="687"/>
                </a:lnTo>
                <a:lnTo>
                  <a:pt x="557" y="689"/>
                </a:lnTo>
                <a:lnTo>
                  <a:pt x="559" y="691"/>
                </a:lnTo>
                <a:lnTo>
                  <a:pt x="561" y="692"/>
                </a:lnTo>
                <a:lnTo>
                  <a:pt x="562" y="693"/>
                </a:lnTo>
                <a:lnTo>
                  <a:pt x="562" y="694"/>
                </a:lnTo>
                <a:lnTo>
                  <a:pt x="562" y="697"/>
                </a:lnTo>
                <a:lnTo>
                  <a:pt x="561" y="698"/>
                </a:lnTo>
                <a:lnTo>
                  <a:pt x="561" y="699"/>
                </a:lnTo>
                <a:lnTo>
                  <a:pt x="560" y="699"/>
                </a:lnTo>
                <a:lnTo>
                  <a:pt x="559" y="700"/>
                </a:lnTo>
                <a:lnTo>
                  <a:pt x="557" y="705"/>
                </a:lnTo>
                <a:lnTo>
                  <a:pt x="556" y="707"/>
                </a:lnTo>
                <a:lnTo>
                  <a:pt x="555" y="708"/>
                </a:lnTo>
                <a:lnTo>
                  <a:pt x="554" y="709"/>
                </a:lnTo>
                <a:lnTo>
                  <a:pt x="554" y="712"/>
                </a:lnTo>
                <a:lnTo>
                  <a:pt x="555" y="714"/>
                </a:lnTo>
                <a:lnTo>
                  <a:pt x="554" y="716"/>
                </a:lnTo>
                <a:lnTo>
                  <a:pt x="554" y="719"/>
                </a:lnTo>
                <a:lnTo>
                  <a:pt x="553" y="721"/>
                </a:lnTo>
                <a:lnTo>
                  <a:pt x="553" y="722"/>
                </a:lnTo>
                <a:lnTo>
                  <a:pt x="553" y="725"/>
                </a:lnTo>
                <a:lnTo>
                  <a:pt x="552" y="726"/>
                </a:lnTo>
                <a:lnTo>
                  <a:pt x="552" y="728"/>
                </a:lnTo>
                <a:lnTo>
                  <a:pt x="549" y="730"/>
                </a:lnTo>
                <a:lnTo>
                  <a:pt x="549" y="733"/>
                </a:lnTo>
                <a:lnTo>
                  <a:pt x="548" y="736"/>
                </a:lnTo>
                <a:lnTo>
                  <a:pt x="548" y="737"/>
                </a:lnTo>
                <a:lnTo>
                  <a:pt x="550" y="740"/>
                </a:lnTo>
                <a:lnTo>
                  <a:pt x="552" y="741"/>
                </a:lnTo>
                <a:lnTo>
                  <a:pt x="552" y="742"/>
                </a:lnTo>
                <a:lnTo>
                  <a:pt x="552" y="744"/>
                </a:lnTo>
                <a:lnTo>
                  <a:pt x="553" y="749"/>
                </a:lnTo>
                <a:lnTo>
                  <a:pt x="554" y="749"/>
                </a:lnTo>
                <a:lnTo>
                  <a:pt x="554" y="750"/>
                </a:lnTo>
                <a:lnTo>
                  <a:pt x="553" y="752"/>
                </a:lnTo>
                <a:lnTo>
                  <a:pt x="550" y="754"/>
                </a:lnTo>
                <a:lnTo>
                  <a:pt x="550" y="755"/>
                </a:lnTo>
                <a:lnTo>
                  <a:pt x="550" y="757"/>
                </a:lnTo>
                <a:lnTo>
                  <a:pt x="552" y="758"/>
                </a:lnTo>
                <a:lnTo>
                  <a:pt x="553" y="761"/>
                </a:lnTo>
                <a:lnTo>
                  <a:pt x="553" y="763"/>
                </a:lnTo>
                <a:lnTo>
                  <a:pt x="553" y="764"/>
                </a:lnTo>
                <a:lnTo>
                  <a:pt x="554" y="764"/>
                </a:lnTo>
                <a:lnTo>
                  <a:pt x="555" y="764"/>
                </a:lnTo>
                <a:lnTo>
                  <a:pt x="557" y="766"/>
                </a:lnTo>
                <a:lnTo>
                  <a:pt x="561" y="766"/>
                </a:lnTo>
                <a:lnTo>
                  <a:pt x="563" y="766"/>
                </a:lnTo>
                <a:lnTo>
                  <a:pt x="564" y="766"/>
                </a:lnTo>
                <a:lnTo>
                  <a:pt x="564" y="768"/>
                </a:lnTo>
                <a:lnTo>
                  <a:pt x="566" y="770"/>
                </a:lnTo>
                <a:lnTo>
                  <a:pt x="566" y="772"/>
                </a:lnTo>
                <a:lnTo>
                  <a:pt x="569" y="773"/>
                </a:lnTo>
                <a:lnTo>
                  <a:pt x="571" y="773"/>
                </a:lnTo>
                <a:lnTo>
                  <a:pt x="574" y="771"/>
                </a:lnTo>
                <a:lnTo>
                  <a:pt x="575" y="771"/>
                </a:lnTo>
                <a:lnTo>
                  <a:pt x="576" y="772"/>
                </a:lnTo>
                <a:lnTo>
                  <a:pt x="578" y="772"/>
                </a:lnTo>
                <a:lnTo>
                  <a:pt x="580" y="772"/>
                </a:lnTo>
                <a:lnTo>
                  <a:pt x="581" y="771"/>
                </a:lnTo>
                <a:lnTo>
                  <a:pt x="584" y="771"/>
                </a:lnTo>
                <a:lnTo>
                  <a:pt x="589" y="772"/>
                </a:lnTo>
                <a:lnTo>
                  <a:pt x="589" y="773"/>
                </a:lnTo>
                <a:lnTo>
                  <a:pt x="590" y="775"/>
                </a:lnTo>
                <a:lnTo>
                  <a:pt x="591" y="775"/>
                </a:lnTo>
                <a:lnTo>
                  <a:pt x="592" y="775"/>
                </a:lnTo>
                <a:lnTo>
                  <a:pt x="593" y="773"/>
                </a:lnTo>
                <a:lnTo>
                  <a:pt x="596" y="775"/>
                </a:lnTo>
                <a:lnTo>
                  <a:pt x="598" y="775"/>
                </a:lnTo>
                <a:lnTo>
                  <a:pt x="598" y="776"/>
                </a:lnTo>
                <a:lnTo>
                  <a:pt x="597" y="777"/>
                </a:lnTo>
                <a:lnTo>
                  <a:pt x="597" y="778"/>
                </a:lnTo>
                <a:lnTo>
                  <a:pt x="597" y="779"/>
                </a:lnTo>
                <a:lnTo>
                  <a:pt x="597" y="780"/>
                </a:lnTo>
                <a:lnTo>
                  <a:pt x="597" y="781"/>
                </a:lnTo>
                <a:lnTo>
                  <a:pt x="599" y="780"/>
                </a:lnTo>
                <a:lnTo>
                  <a:pt x="602" y="781"/>
                </a:lnTo>
                <a:lnTo>
                  <a:pt x="606" y="781"/>
                </a:lnTo>
                <a:lnTo>
                  <a:pt x="607" y="781"/>
                </a:lnTo>
                <a:lnTo>
                  <a:pt x="609" y="783"/>
                </a:lnTo>
                <a:lnTo>
                  <a:pt x="607" y="784"/>
                </a:lnTo>
                <a:lnTo>
                  <a:pt x="609" y="785"/>
                </a:lnTo>
                <a:lnTo>
                  <a:pt x="607" y="787"/>
                </a:lnTo>
                <a:lnTo>
                  <a:pt x="607" y="786"/>
                </a:lnTo>
                <a:lnTo>
                  <a:pt x="606" y="785"/>
                </a:lnTo>
                <a:lnTo>
                  <a:pt x="605" y="785"/>
                </a:lnTo>
                <a:lnTo>
                  <a:pt x="604" y="785"/>
                </a:lnTo>
                <a:lnTo>
                  <a:pt x="603" y="785"/>
                </a:lnTo>
                <a:lnTo>
                  <a:pt x="602" y="785"/>
                </a:lnTo>
                <a:lnTo>
                  <a:pt x="600" y="786"/>
                </a:lnTo>
                <a:lnTo>
                  <a:pt x="598" y="788"/>
                </a:lnTo>
                <a:lnTo>
                  <a:pt x="597" y="790"/>
                </a:lnTo>
                <a:lnTo>
                  <a:pt x="597" y="791"/>
                </a:lnTo>
                <a:lnTo>
                  <a:pt x="598" y="791"/>
                </a:lnTo>
                <a:lnTo>
                  <a:pt x="598" y="793"/>
                </a:lnTo>
                <a:lnTo>
                  <a:pt x="599" y="794"/>
                </a:lnTo>
                <a:lnTo>
                  <a:pt x="600" y="794"/>
                </a:lnTo>
                <a:lnTo>
                  <a:pt x="600" y="795"/>
                </a:lnTo>
                <a:lnTo>
                  <a:pt x="600" y="797"/>
                </a:lnTo>
                <a:lnTo>
                  <a:pt x="600" y="799"/>
                </a:lnTo>
                <a:lnTo>
                  <a:pt x="599" y="801"/>
                </a:lnTo>
                <a:lnTo>
                  <a:pt x="597" y="804"/>
                </a:lnTo>
                <a:lnTo>
                  <a:pt x="593" y="802"/>
                </a:lnTo>
                <a:lnTo>
                  <a:pt x="591" y="804"/>
                </a:lnTo>
                <a:lnTo>
                  <a:pt x="589" y="802"/>
                </a:lnTo>
                <a:lnTo>
                  <a:pt x="588" y="802"/>
                </a:lnTo>
                <a:lnTo>
                  <a:pt x="585" y="805"/>
                </a:lnTo>
                <a:lnTo>
                  <a:pt x="583" y="807"/>
                </a:lnTo>
                <a:lnTo>
                  <a:pt x="582" y="811"/>
                </a:lnTo>
                <a:lnTo>
                  <a:pt x="583" y="812"/>
                </a:lnTo>
                <a:lnTo>
                  <a:pt x="584" y="812"/>
                </a:lnTo>
                <a:lnTo>
                  <a:pt x="584" y="813"/>
                </a:lnTo>
                <a:lnTo>
                  <a:pt x="584" y="817"/>
                </a:lnTo>
                <a:lnTo>
                  <a:pt x="583" y="819"/>
                </a:lnTo>
                <a:lnTo>
                  <a:pt x="580" y="820"/>
                </a:lnTo>
                <a:lnTo>
                  <a:pt x="578" y="821"/>
                </a:lnTo>
                <a:lnTo>
                  <a:pt x="577" y="822"/>
                </a:lnTo>
                <a:lnTo>
                  <a:pt x="576" y="822"/>
                </a:lnTo>
                <a:lnTo>
                  <a:pt x="575" y="823"/>
                </a:lnTo>
                <a:lnTo>
                  <a:pt x="574" y="822"/>
                </a:lnTo>
                <a:lnTo>
                  <a:pt x="573" y="822"/>
                </a:lnTo>
                <a:lnTo>
                  <a:pt x="573" y="821"/>
                </a:lnTo>
                <a:lnTo>
                  <a:pt x="566" y="822"/>
                </a:lnTo>
                <a:lnTo>
                  <a:pt x="566" y="821"/>
                </a:lnTo>
                <a:lnTo>
                  <a:pt x="564" y="820"/>
                </a:lnTo>
                <a:lnTo>
                  <a:pt x="563" y="819"/>
                </a:lnTo>
                <a:lnTo>
                  <a:pt x="562" y="817"/>
                </a:lnTo>
                <a:lnTo>
                  <a:pt x="561" y="816"/>
                </a:lnTo>
                <a:lnTo>
                  <a:pt x="560" y="816"/>
                </a:lnTo>
                <a:lnTo>
                  <a:pt x="554" y="814"/>
                </a:lnTo>
                <a:lnTo>
                  <a:pt x="552" y="813"/>
                </a:lnTo>
                <a:lnTo>
                  <a:pt x="548" y="813"/>
                </a:lnTo>
                <a:lnTo>
                  <a:pt x="545" y="814"/>
                </a:lnTo>
                <a:lnTo>
                  <a:pt x="544" y="814"/>
                </a:lnTo>
                <a:lnTo>
                  <a:pt x="541" y="814"/>
                </a:lnTo>
                <a:lnTo>
                  <a:pt x="540" y="814"/>
                </a:lnTo>
                <a:lnTo>
                  <a:pt x="539" y="815"/>
                </a:lnTo>
                <a:lnTo>
                  <a:pt x="534" y="816"/>
                </a:lnTo>
                <a:lnTo>
                  <a:pt x="532" y="817"/>
                </a:lnTo>
                <a:lnTo>
                  <a:pt x="531" y="819"/>
                </a:lnTo>
                <a:lnTo>
                  <a:pt x="528" y="820"/>
                </a:lnTo>
                <a:lnTo>
                  <a:pt x="527" y="822"/>
                </a:lnTo>
                <a:lnTo>
                  <a:pt x="526" y="823"/>
                </a:lnTo>
                <a:lnTo>
                  <a:pt x="525" y="824"/>
                </a:lnTo>
                <a:lnTo>
                  <a:pt x="523" y="826"/>
                </a:lnTo>
                <a:lnTo>
                  <a:pt x="521" y="827"/>
                </a:lnTo>
                <a:lnTo>
                  <a:pt x="519" y="826"/>
                </a:lnTo>
                <a:lnTo>
                  <a:pt x="516" y="824"/>
                </a:lnTo>
                <a:lnTo>
                  <a:pt x="513" y="824"/>
                </a:lnTo>
                <a:lnTo>
                  <a:pt x="513" y="826"/>
                </a:lnTo>
                <a:lnTo>
                  <a:pt x="516" y="826"/>
                </a:lnTo>
                <a:lnTo>
                  <a:pt x="518" y="827"/>
                </a:lnTo>
                <a:lnTo>
                  <a:pt x="518" y="828"/>
                </a:lnTo>
                <a:lnTo>
                  <a:pt x="519" y="830"/>
                </a:lnTo>
                <a:lnTo>
                  <a:pt x="520" y="835"/>
                </a:lnTo>
                <a:lnTo>
                  <a:pt x="521" y="838"/>
                </a:lnTo>
                <a:lnTo>
                  <a:pt x="523" y="841"/>
                </a:lnTo>
                <a:lnTo>
                  <a:pt x="523" y="843"/>
                </a:lnTo>
                <a:lnTo>
                  <a:pt x="523" y="844"/>
                </a:lnTo>
                <a:lnTo>
                  <a:pt x="524" y="845"/>
                </a:lnTo>
                <a:lnTo>
                  <a:pt x="525" y="847"/>
                </a:lnTo>
                <a:lnTo>
                  <a:pt x="525" y="848"/>
                </a:lnTo>
                <a:lnTo>
                  <a:pt x="531" y="850"/>
                </a:lnTo>
                <a:lnTo>
                  <a:pt x="532" y="852"/>
                </a:lnTo>
                <a:lnTo>
                  <a:pt x="533" y="855"/>
                </a:lnTo>
                <a:lnTo>
                  <a:pt x="534" y="857"/>
                </a:lnTo>
                <a:lnTo>
                  <a:pt x="534" y="858"/>
                </a:lnTo>
                <a:lnTo>
                  <a:pt x="535" y="859"/>
                </a:lnTo>
                <a:lnTo>
                  <a:pt x="538" y="862"/>
                </a:lnTo>
                <a:lnTo>
                  <a:pt x="539" y="863"/>
                </a:lnTo>
                <a:lnTo>
                  <a:pt x="541" y="865"/>
                </a:lnTo>
                <a:lnTo>
                  <a:pt x="542" y="865"/>
                </a:lnTo>
                <a:lnTo>
                  <a:pt x="542" y="866"/>
                </a:lnTo>
                <a:lnTo>
                  <a:pt x="544" y="866"/>
                </a:lnTo>
                <a:lnTo>
                  <a:pt x="544" y="867"/>
                </a:lnTo>
                <a:lnTo>
                  <a:pt x="545" y="869"/>
                </a:lnTo>
                <a:lnTo>
                  <a:pt x="546" y="870"/>
                </a:lnTo>
                <a:lnTo>
                  <a:pt x="547" y="871"/>
                </a:lnTo>
                <a:lnTo>
                  <a:pt x="548" y="874"/>
                </a:lnTo>
                <a:lnTo>
                  <a:pt x="548" y="877"/>
                </a:lnTo>
                <a:lnTo>
                  <a:pt x="549" y="878"/>
                </a:lnTo>
                <a:lnTo>
                  <a:pt x="549" y="880"/>
                </a:lnTo>
                <a:lnTo>
                  <a:pt x="549" y="885"/>
                </a:lnTo>
                <a:lnTo>
                  <a:pt x="548" y="886"/>
                </a:lnTo>
                <a:lnTo>
                  <a:pt x="548" y="887"/>
                </a:lnTo>
                <a:lnTo>
                  <a:pt x="548" y="890"/>
                </a:lnTo>
                <a:lnTo>
                  <a:pt x="548" y="891"/>
                </a:lnTo>
                <a:lnTo>
                  <a:pt x="547" y="892"/>
                </a:lnTo>
                <a:lnTo>
                  <a:pt x="546" y="892"/>
                </a:lnTo>
                <a:lnTo>
                  <a:pt x="546" y="893"/>
                </a:lnTo>
                <a:lnTo>
                  <a:pt x="546" y="894"/>
                </a:lnTo>
                <a:lnTo>
                  <a:pt x="547" y="894"/>
                </a:lnTo>
                <a:lnTo>
                  <a:pt x="548" y="898"/>
                </a:lnTo>
                <a:lnTo>
                  <a:pt x="549" y="899"/>
                </a:lnTo>
                <a:lnTo>
                  <a:pt x="550" y="899"/>
                </a:lnTo>
                <a:lnTo>
                  <a:pt x="553" y="900"/>
                </a:lnTo>
                <a:lnTo>
                  <a:pt x="554" y="901"/>
                </a:lnTo>
                <a:lnTo>
                  <a:pt x="555" y="902"/>
                </a:lnTo>
                <a:lnTo>
                  <a:pt x="556" y="903"/>
                </a:lnTo>
                <a:lnTo>
                  <a:pt x="556" y="905"/>
                </a:lnTo>
                <a:lnTo>
                  <a:pt x="554" y="907"/>
                </a:lnTo>
                <a:lnTo>
                  <a:pt x="552" y="909"/>
                </a:lnTo>
                <a:lnTo>
                  <a:pt x="552" y="910"/>
                </a:lnTo>
                <a:lnTo>
                  <a:pt x="552" y="913"/>
                </a:lnTo>
                <a:lnTo>
                  <a:pt x="552" y="915"/>
                </a:lnTo>
                <a:lnTo>
                  <a:pt x="553" y="916"/>
                </a:lnTo>
                <a:lnTo>
                  <a:pt x="555" y="916"/>
                </a:lnTo>
                <a:lnTo>
                  <a:pt x="555" y="917"/>
                </a:lnTo>
                <a:lnTo>
                  <a:pt x="556" y="920"/>
                </a:lnTo>
                <a:lnTo>
                  <a:pt x="555" y="921"/>
                </a:lnTo>
                <a:lnTo>
                  <a:pt x="555" y="922"/>
                </a:lnTo>
                <a:lnTo>
                  <a:pt x="557" y="924"/>
                </a:lnTo>
                <a:lnTo>
                  <a:pt x="557" y="926"/>
                </a:lnTo>
                <a:lnTo>
                  <a:pt x="556" y="930"/>
                </a:lnTo>
                <a:lnTo>
                  <a:pt x="555" y="931"/>
                </a:lnTo>
                <a:lnTo>
                  <a:pt x="554" y="934"/>
                </a:lnTo>
                <a:lnTo>
                  <a:pt x="553" y="934"/>
                </a:lnTo>
                <a:lnTo>
                  <a:pt x="554" y="936"/>
                </a:lnTo>
                <a:lnTo>
                  <a:pt x="554" y="937"/>
                </a:lnTo>
                <a:lnTo>
                  <a:pt x="556" y="937"/>
                </a:lnTo>
                <a:lnTo>
                  <a:pt x="556" y="939"/>
                </a:lnTo>
                <a:lnTo>
                  <a:pt x="559" y="941"/>
                </a:lnTo>
                <a:lnTo>
                  <a:pt x="560" y="942"/>
                </a:lnTo>
                <a:lnTo>
                  <a:pt x="561" y="943"/>
                </a:lnTo>
                <a:lnTo>
                  <a:pt x="563" y="945"/>
                </a:lnTo>
                <a:lnTo>
                  <a:pt x="564" y="945"/>
                </a:lnTo>
                <a:lnTo>
                  <a:pt x="566" y="946"/>
                </a:lnTo>
                <a:lnTo>
                  <a:pt x="567" y="952"/>
                </a:lnTo>
                <a:lnTo>
                  <a:pt x="569" y="953"/>
                </a:lnTo>
                <a:lnTo>
                  <a:pt x="569" y="955"/>
                </a:lnTo>
                <a:lnTo>
                  <a:pt x="569" y="956"/>
                </a:lnTo>
                <a:lnTo>
                  <a:pt x="568" y="957"/>
                </a:lnTo>
                <a:lnTo>
                  <a:pt x="568" y="958"/>
                </a:lnTo>
                <a:lnTo>
                  <a:pt x="567" y="959"/>
                </a:lnTo>
                <a:lnTo>
                  <a:pt x="563" y="963"/>
                </a:lnTo>
                <a:lnTo>
                  <a:pt x="562" y="965"/>
                </a:lnTo>
                <a:lnTo>
                  <a:pt x="562" y="966"/>
                </a:lnTo>
                <a:lnTo>
                  <a:pt x="562" y="967"/>
                </a:lnTo>
                <a:lnTo>
                  <a:pt x="562" y="968"/>
                </a:lnTo>
                <a:lnTo>
                  <a:pt x="562" y="971"/>
                </a:lnTo>
                <a:lnTo>
                  <a:pt x="563" y="971"/>
                </a:lnTo>
                <a:lnTo>
                  <a:pt x="566" y="971"/>
                </a:lnTo>
                <a:lnTo>
                  <a:pt x="566" y="972"/>
                </a:lnTo>
                <a:lnTo>
                  <a:pt x="563" y="973"/>
                </a:lnTo>
                <a:lnTo>
                  <a:pt x="562" y="975"/>
                </a:lnTo>
                <a:lnTo>
                  <a:pt x="566" y="975"/>
                </a:lnTo>
                <a:lnTo>
                  <a:pt x="567" y="975"/>
                </a:lnTo>
                <a:lnTo>
                  <a:pt x="569" y="979"/>
                </a:lnTo>
                <a:lnTo>
                  <a:pt x="569" y="980"/>
                </a:lnTo>
                <a:lnTo>
                  <a:pt x="564" y="981"/>
                </a:lnTo>
                <a:lnTo>
                  <a:pt x="563" y="982"/>
                </a:lnTo>
                <a:lnTo>
                  <a:pt x="563" y="984"/>
                </a:lnTo>
                <a:lnTo>
                  <a:pt x="566" y="985"/>
                </a:lnTo>
                <a:lnTo>
                  <a:pt x="566" y="988"/>
                </a:lnTo>
                <a:lnTo>
                  <a:pt x="568" y="991"/>
                </a:lnTo>
                <a:lnTo>
                  <a:pt x="568" y="992"/>
                </a:lnTo>
                <a:lnTo>
                  <a:pt x="569" y="992"/>
                </a:lnTo>
                <a:lnTo>
                  <a:pt x="571" y="992"/>
                </a:lnTo>
                <a:lnTo>
                  <a:pt x="573" y="995"/>
                </a:lnTo>
                <a:lnTo>
                  <a:pt x="573" y="998"/>
                </a:lnTo>
                <a:lnTo>
                  <a:pt x="573" y="999"/>
                </a:lnTo>
                <a:lnTo>
                  <a:pt x="574" y="999"/>
                </a:lnTo>
                <a:lnTo>
                  <a:pt x="575" y="999"/>
                </a:lnTo>
                <a:lnTo>
                  <a:pt x="575" y="1000"/>
                </a:lnTo>
                <a:lnTo>
                  <a:pt x="574" y="1000"/>
                </a:lnTo>
                <a:lnTo>
                  <a:pt x="574" y="1001"/>
                </a:lnTo>
                <a:lnTo>
                  <a:pt x="575" y="1002"/>
                </a:lnTo>
                <a:lnTo>
                  <a:pt x="574" y="1002"/>
                </a:lnTo>
                <a:lnTo>
                  <a:pt x="573" y="1002"/>
                </a:lnTo>
                <a:lnTo>
                  <a:pt x="571" y="1003"/>
                </a:lnTo>
                <a:lnTo>
                  <a:pt x="569" y="1006"/>
                </a:lnTo>
                <a:lnTo>
                  <a:pt x="568" y="1006"/>
                </a:lnTo>
                <a:lnTo>
                  <a:pt x="567" y="1007"/>
                </a:lnTo>
                <a:lnTo>
                  <a:pt x="564" y="1009"/>
                </a:lnTo>
                <a:lnTo>
                  <a:pt x="557" y="1009"/>
                </a:lnTo>
                <a:lnTo>
                  <a:pt x="556" y="1007"/>
                </a:lnTo>
                <a:lnTo>
                  <a:pt x="555" y="1007"/>
                </a:lnTo>
                <a:lnTo>
                  <a:pt x="554" y="1007"/>
                </a:lnTo>
                <a:lnTo>
                  <a:pt x="553" y="1008"/>
                </a:lnTo>
                <a:lnTo>
                  <a:pt x="550" y="1008"/>
                </a:lnTo>
                <a:lnTo>
                  <a:pt x="549" y="1009"/>
                </a:lnTo>
                <a:lnTo>
                  <a:pt x="548" y="1010"/>
                </a:lnTo>
                <a:lnTo>
                  <a:pt x="547" y="1011"/>
                </a:lnTo>
                <a:lnTo>
                  <a:pt x="546" y="1013"/>
                </a:lnTo>
                <a:lnTo>
                  <a:pt x="541" y="1013"/>
                </a:lnTo>
                <a:lnTo>
                  <a:pt x="540" y="1013"/>
                </a:lnTo>
                <a:lnTo>
                  <a:pt x="538" y="1015"/>
                </a:lnTo>
                <a:lnTo>
                  <a:pt x="534" y="1017"/>
                </a:lnTo>
                <a:lnTo>
                  <a:pt x="532" y="1018"/>
                </a:lnTo>
                <a:lnTo>
                  <a:pt x="531" y="1020"/>
                </a:lnTo>
                <a:lnTo>
                  <a:pt x="531" y="1022"/>
                </a:lnTo>
                <a:lnTo>
                  <a:pt x="528" y="1023"/>
                </a:lnTo>
                <a:lnTo>
                  <a:pt x="527" y="1024"/>
                </a:lnTo>
                <a:lnTo>
                  <a:pt x="526" y="1027"/>
                </a:lnTo>
                <a:lnTo>
                  <a:pt x="525" y="1029"/>
                </a:lnTo>
                <a:lnTo>
                  <a:pt x="523" y="1030"/>
                </a:lnTo>
                <a:lnTo>
                  <a:pt x="521" y="1031"/>
                </a:lnTo>
                <a:lnTo>
                  <a:pt x="519" y="1032"/>
                </a:lnTo>
                <a:lnTo>
                  <a:pt x="519" y="1035"/>
                </a:lnTo>
                <a:lnTo>
                  <a:pt x="519" y="1036"/>
                </a:lnTo>
                <a:lnTo>
                  <a:pt x="520" y="1038"/>
                </a:lnTo>
                <a:lnTo>
                  <a:pt x="517" y="1041"/>
                </a:lnTo>
                <a:lnTo>
                  <a:pt x="513" y="1041"/>
                </a:lnTo>
                <a:lnTo>
                  <a:pt x="510" y="1045"/>
                </a:lnTo>
                <a:lnTo>
                  <a:pt x="508" y="1045"/>
                </a:lnTo>
                <a:lnTo>
                  <a:pt x="508" y="1046"/>
                </a:lnTo>
                <a:lnTo>
                  <a:pt x="506" y="1047"/>
                </a:lnTo>
                <a:lnTo>
                  <a:pt x="505" y="1049"/>
                </a:lnTo>
                <a:lnTo>
                  <a:pt x="503" y="1050"/>
                </a:lnTo>
                <a:lnTo>
                  <a:pt x="503" y="1051"/>
                </a:lnTo>
                <a:lnTo>
                  <a:pt x="501" y="1052"/>
                </a:lnTo>
                <a:lnTo>
                  <a:pt x="499" y="1052"/>
                </a:lnTo>
                <a:lnTo>
                  <a:pt x="499" y="1053"/>
                </a:lnTo>
                <a:lnTo>
                  <a:pt x="498" y="1054"/>
                </a:lnTo>
                <a:lnTo>
                  <a:pt x="497" y="1057"/>
                </a:lnTo>
                <a:lnTo>
                  <a:pt x="496" y="1058"/>
                </a:lnTo>
                <a:lnTo>
                  <a:pt x="495" y="1058"/>
                </a:lnTo>
                <a:lnTo>
                  <a:pt x="495" y="1059"/>
                </a:lnTo>
                <a:lnTo>
                  <a:pt x="491" y="1071"/>
                </a:lnTo>
                <a:lnTo>
                  <a:pt x="490" y="1074"/>
                </a:lnTo>
                <a:lnTo>
                  <a:pt x="490" y="1075"/>
                </a:lnTo>
                <a:lnTo>
                  <a:pt x="491" y="1077"/>
                </a:lnTo>
                <a:lnTo>
                  <a:pt x="491" y="1078"/>
                </a:lnTo>
                <a:lnTo>
                  <a:pt x="491" y="1079"/>
                </a:lnTo>
                <a:lnTo>
                  <a:pt x="492" y="1080"/>
                </a:lnTo>
                <a:lnTo>
                  <a:pt x="491" y="1081"/>
                </a:lnTo>
                <a:lnTo>
                  <a:pt x="491" y="1083"/>
                </a:lnTo>
                <a:lnTo>
                  <a:pt x="491" y="1085"/>
                </a:lnTo>
                <a:lnTo>
                  <a:pt x="492" y="1086"/>
                </a:lnTo>
                <a:lnTo>
                  <a:pt x="495" y="1087"/>
                </a:lnTo>
                <a:lnTo>
                  <a:pt x="495" y="1088"/>
                </a:lnTo>
                <a:lnTo>
                  <a:pt x="495" y="1092"/>
                </a:lnTo>
                <a:lnTo>
                  <a:pt x="495" y="1093"/>
                </a:lnTo>
                <a:lnTo>
                  <a:pt x="494" y="1094"/>
                </a:lnTo>
                <a:lnTo>
                  <a:pt x="494" y="1095"/>
                </a:lnTo>
                <a:lnTo>
                  <a:pt x="492" y="1099"/>
                </a:lnTo>
                <a:lnTo>
                  <a:pt x="491" y="1100"/>
                </a:lnTo>
                <a:lnTo>
                  <a:pt x="490" y="1102"/>
                </a:lnTo>
                <a:lnTo>
                  <a:pt x="489" y="1103"/>
                </a:lnTo>
                <a:lnTo>
                  <a:pt x="487" y="1104"/>
                </a:lnTo>
                <a:lnTo>
                  <a:pt x="487" y="1107"/>
                </a:lnTo>
                <a:lnTo>
                  <a:pt x="485" y="1107"/>
                </a:lnTo>
                <a:lnTo>
                  <a:pt x="484" y="1107"/>
                </a:lnTo>
                <a:lnTo>
                  <a:pt x="484" y="1106"/>
                </a:lnTo>
                <a:lnTo>
                  <a:pt x="484" y="1103"/>
                </a:lnTo>
                <a:lnTo>
                  <a:pt x="482" y="1103"/>
                </a:lnTo>
                <a:lnTo>
                  <a:pt x="482" y="1104"/>
                </a:lnTo>
                <a:lnTo>
                  <a:pt x="480" y="1107"/>
                </a:lnTo>
                <a:lnTo>
                  <a:pt x="478" y="1109"/>
                </a:lnTo>
                <a:lnTo>
                  <a:pt x="477" y="1110"/>
                </a:lnTo>
                <a:lnTo>
                  <a:pt x="474" y="1110"/>
                </a:lnTo>
                <a:lnTo>
                  <a:pt x="472" y="1111"/>
                </a:lnTo>
                <a:lnTo>
                  <a:pt x="470" y="1110"/>
                </a:lnTo>
                <a:lnTo>
                  <a:pt x="468" y="1109"/>
                </a:lnTo>
                <a:lnTo>
                  <a:pt x="467" y="1108"/>
                </a:lnTo>
                <a:lnTo>
                  <a:pt x="466" y="1106"/>
                </a:lnTo>
                <a:lnTo>
                  <a:pt x="465" y="1106"/>
                </a:lnTo>
                <a:lnTo>
                  <a:pt x="465" y="1108"/>
                </a:lnTo>
                <a:lnTo>
                  <a:pt x="465" y="1109"/>
                </a:lnTo>
                <a:lnTo>
                  <a:pt x="462" y="1110"/>
                </a:lnTo>
                <a:lnTo>
                  <a:pt x="461" y="1110"/>
                </a:lnTo>
                <a:lnTo>
                  <a:pt x="461" y="1111"/>
                </a:lnTo>
                <a:lnTo>
                  <a:pt x="461" y="1114"/>
                </a:lnTo>
                <a:lnTo>
                  <a:pt x="461" y="1117"/>
                </a:lnTo>
                <a:lnTo>
                  <a:pt x="461" y="1118"/>
                </a:lnTo>
                <a:lnTo>
                  <a:pt x="462" y="1120"/>
                </a:lnTo>
                <a:lnTo>
                  <a:pt x="461" y="1121"/>
                </a:lnTo>
                <a:lnTo>
                  <a:pt x="460" y="1121"/>
                </a:lnTo>
                <a:lnTo>
                  <a:pt x="458" y="1121"/>
                </a:lnTo>
                <a:lnTo>
                  <a:pt x="456" y="1122"/>
                </a:lnTo>
                <a:lnTo>
                  <a:pt x="455" y="1124"/>
                </a:lnTo>
                <a:lnTo>
                  <a:pt x="454" y="1126"/>
                </a:lnTo>
                <a:lnTo>
                  <a:pt x="454" y="1129"/>
                </a:lnTo>
                <a:lnTo>
                  <a:pt x="456" y="1130"/>
                </a:lnTo>
                <a:lnTo>
                  <a:pt x="456" y="1131"/>
                </a:lnTo>
                <a:lnTo>
                  <a:pt x="458" y="1132"/>
                </a:lnTo>
                <a:lnTo>
                  <a:pt x="458" y="1133"/>
                </a:lnTo>
                <a:lnTo>
                  <a:pt x="458" y="1135"/>
                </a:lnTo>
                <a:lnTo>
                  <a:pt x="455" y="1135"/>
                </a:lnTo>
                <a:lnTo>
                  <a:pt x="454" y="1135"/>
                </a:lnTo>
                <a:lnTo>
                  <a:pt x="454" y="1136"/>
                </a:lnTo>
                <a:lnTo>
                  <a:pt x="453" y="1136"/>
                </a:lnTo>
                <a:lnTo>
                  <a:pt x="453" y="1138"/>
                </a:lnTo>
                <a:lnTo>
                  <a:pt x="453" y="1140"/>
                </a:lnTo>
                <a:lnTo>
                  <a:pt x="452" y="1142"/>
                </a:lnTo>
                <a:lnTo>
                  <a:pt x="452" y="1144"/>
                </a:lnTo>
                <a:lnTo>
                  <a:pt x="451" y="1145"/>
                </a:lnTo>
                <a:lnTo>
                  <a:pt x="449" y="1146"/>
                </a:lnTo>
                <a:lnTo>
                  <a:pt x="449" y="1149"/>
                </a:lnTo>
                <a:lnTo>
                  <a:pt x="447" y="1150"/>
                </a:lnTo>
                <a:lnTo>
                  <a:pt x="447" y="1153"/>
                </a:lnTo>
                <a:lnTo>
                  <a:pt x="446" y="1153"/>
                </a:lnTo>
                <a:lnTo>
                  <a:pt x="445" y="1154"/>
                </a:lnTo>
                <a:lnTo>
                  <a:pt x="441" y="1156"/>
                </a:lnTo>
                <a:lnTo>
                  <a:pt x="439" y="1157"/>
                </a:lnTo>
                <a:lnTo>
                  <a:pt x="435" y="1157"/>
                </a:lnTo>
                <a:lnTo>
                  <a:pt x="434" y="1156"/>
                </a:lnTo>
                <a:lnTo>
                  <a:pt x="433" y="1154"/>
                </a:lnTo>
                <a:lnTo>
                  <a:pt x="431" y="1154"/>
                </a:lnTo>
                <a:lnTo>
                  <a:pt x="427" y="1157"/>
                </a:lnTo>
                <a:lnTo>
                  <a:pt x="426" y="1154"/>
                </a:lnTo>
                <a:lnTo>
                  <a:pt x="424" y="1154"/>
                </a:lnTo>
                <a:lnTo>
                  <a:pt x="422" y="1156"/>
                </a:lnTo>
                <a:lnTo>
                  <a:pt x="420" y="1157"/>
                </a:lnTo>
                <a:lnTo>
                  <a:pt x="418" y="1158"/>
                </a:lnTo>
                <a:lnTo>
                  <a:pt x="416" y="1159"/>
                </a:lnTo>
                <a:lnTo>
                  <a:pt x="413" y="1160"/>
                </a:lnTo>
                <a:lnTo>
                  <a:pt x="410" y="1160"/>
                </a:lnTo>
                <a:lnTo>
                  <a:pt x="409" y="1161"/>
                </a:lnTo>
                <a:lnTo>
                  <a:pt x="406" y="1162"/>
                </a:lnTo>
                <a:lnTo>
                  <a:pt x="405" y="1164"/>
                </a:lnTo>
                <a:lnTo>
                  <a:pt x="401" y="1164"/>
                </a:lnTo>
                <a:lnTo>
                  <a:pt x="398" y="1164"/>
                </a:lnTo>
                <a:lnTo>
                  <a:pt x="397" y="1165"/>
                </a:lnTo>
                <a:lnTo>
                  <a:pt x="396" y="1165"/>
                </a:lnTo>
                <a:lnTo>
                  <a:pt x="395" y="1164"/>
                </a:lnTo>
                <a:lnTo>
                  <a:pt x="394" y="1162"/>
                </a:lnTo>
                <a:lnTo>
                  <a:pt x="391" y="1162"/>
                </a:lnTo>
                <a:lnTo>
                  <a:pt x="390" y="1164"/>
                </a:lnTo>
                <a:lnTo>
                  <a:pt x="389" y="1165"/>
                </a:lnTo>
                <a:lnTo>
                  <a:pt x="389" y="1166"/>
                </a:lnTo>
                <a:lnTo>
                  <a:pt x="389" y="1168"/>
                </a:lnTo>
                <a:lnTo>
                  <a:pt x="388" y="1168"/>
                </a:lnTo>
                <a:lnTo>
                  <a:pt x="387" y="1169"/>
                </a:lnTo>
                <a:lnTo>
                  <a:pt x="386" y="1171"/>
                </a:lnTo>
                <a:lnTo>
                  <a:pt x="383" y="1171"/>
                </a:lnTo>
                <a:lnTo>
                  <a:pt x="382" y="1172"/>
                </a:lnTo>
                <a:lnTo>
                  <a:pt x="381" y="1173"/>
                </a:lnTo>
                <a:lnTo>
                  <a:pt x="380" y="1173"/>
                </a:lnTo>
                <a:lnTo>
                  <a:pt x="380" y="1174"/>
                </a:lnTo>
                <a:lnTo>
                  <a:pt x="379" y="1174"/>
                </a:lnTo>
                <a:lnTo>
                  <a:pt x="377" y="1178"/>
                </a:lnTo>
                <a:lnTo>
                  <a:pt x="376" y="1178"/>
                </a:lnTo>
                <a:lnTo>
                  <a:pt x="375" y="1179"/>
                </a:lnTo>
                <a:lnTo>
                  <a:pt x="374" y="1178"/>
                </a:lnTo>
                <a:lnTo>
                  <a:pt x="374" y="1175"/>
                </a:lnTo>
                <a:lnTo>
                  <a:pt x="375" y="1173"/>
                </a:lnTo>
                <a:lnTo>
                  <a:pt x="375" y="1172"/>
                </a:lnTo>
                <a:lnTo>
                  <a:pt x="375" y="1171"/>
                </a:lnTo>
                <a:lnTo>
                  <a:pt x="375" y="1169"/>
                </a:lnTo>
                <a:lnTo>
                  <a:pt x="375" y="1168"/>
                </a:lnTo>
                <a:lnTo>
                  <a:pt x="373" y="1166"/>
                </a:lnTo>
                <a:lnTo>
                  <a:pt x="372" y="1165"/>
                </a:lnTo>
                <a:lnTo>
                  <a:pt x="369" y="1164"/>
                </a:lnTo>
                <a:lnTo>
                  <a:pt x="370" y="1162"/>
                </a:lnTo>
                <a:lnTo>
                  <a:pt x="370" y="1160"/>
                </a:lnTo>
                <a:lnTo>
                  <a:pt x="369" y="1158"/>
                </a:lnTo>
                <a:lnTo>
                  <a:pt x="369" y="1154"/>
                </a:lnTo>
                <a:lnTo>
                  <a:pt x="370" y="1153"/>
                </a:lnTo>
                <a:lnTo>
                  <a:pt x="370" y="1152"/>
                </a:lnTo>
                <a:lnTo>
                  <a:pt x="370" y="1147"/>
                </a:lnTo>
                <a:lnTo>
                  <a:pt x="369" y="1142"/>
                </a:lnTo>
                <a:lnTo>
                  <a:pt x="368" y="1140"/>
                </a:lnTo>
                <a:lnTo>
                  <a:pt x="367" y="1139"/>
                </a:lnTo>
                <a:lnTo>
                  <a:pt x="365" y="1138"/>
                </a:lnTo>
                <a:lnTo>
                  <a:pt x="363" y="1137"/>
                </a:lnTo>
                <a:lnTo>
                  <a:pt x="363" y="1136"/>
                </a:lnTo>
                <a:lnTo>
                  <a:pt x="361" y="1135"/>
                </a:lnTo>
                <a:lnTo>
                  <a:pt x="357" y="1133"/>
                </a:lnTo>
                <a:lnTo>
                  <a:pt x="352" y="1132"/>
                </a:lnTo>
                <a:lnTo>
                  <a:pt x="350" y="1132"/>
                </a:lnTo>
                <a:lnTo>
                  <a:pt x="347" y="1133"/>
                </a:lnTo>
                <a:lnTo>
                  <a:pt x="346" y="1135"/>
                </a:lnTo>
                <a:lnTo>
                  <a:pt x="345" y="1135"/>
                </a:lnTo>
                <a:lnTo>
                  <a:pt x="345" y="1136"/>
                </a:lnTo>
                <a:lnTo>
                  <a:pt x="344" y="1136"/>
                </a:lnTo>
                <a:lnTo>
                  <a:pt x="343" y="1136"/>
                </a:lnTo>
                <a:lnTo>
                  <a:pt x="341" y="1136"/>
                </a:lnTo>
                <a:lnTo>
                  <a:pt x="339" y="1136"/>
                </a:lnTo>
                <a:lnTo>
                  <a:pt x="338" y="1135"/>
                </a:lnTo>
                <a:lnTo>
                  <a:pt x="334" y="1131"/>
                </a:lnTo>
                <a:lnTo>
                  <a:pt x="332" y="1128"/>
                </a:lnTo>
                <a:lnTo>
                  <a:pt x="329" y="1128"/>
                </a:lnTo>
                <a:lnTo>
                  <a:pt x="326" y="1129"/>
                </a:lnTo>
                <a:lnTo>
                  <a:pt x="323" y="1132"/>
                </a:lnTo>
                <a:lnTo>
                  <a:pt x="322" y="1132"/>
                </a:lnTo>
                <a:lnTo>
                  <a:pt x="321" y="1135"/>
                </a:lnTo>
                <a:lnTo>
                  <a:pt x="317" y="1140"/>
                </a:lnTo>
                <a:lnTo>
                  <a:pt x="316" y="1142"/>
                </a:lnTo>
                <a:lnTo>
                  <a:pt x="316" y="1143"/>
                </a:lnTo>
                <a:lnTo>
                  <a:pt x="316" y="1144"/>
                </a:lnTo>
                <a:lnTo>
                  <a:pt x="314" y="1146"/>
                </a:lnTo>
                <a:lnTo>
                  <a:pt x="314" y="1149"/>
                </a:lnTo>
                <a:lnTo>
                  <a:pt x="312" y="1151"/>
                </a:lnTo>
                <a:lnTo>
                  <a:pt x="311" y="1154"/>
                </a:lnTo>
                <a:lnTo>
                  <a:pt x="310" y="1157"/>
                </a:lnTo>
                <a:lnTo>
                  <a:pt x="310" y="1159"/>
                </a:lnTo>
                <a:lnTo>
                  <a:pt x="309" y="1160"/>
                </a:lnTo>
                <a:lnTo>
                  <a:pt x="310" y="1162"/>
                </a:lnTo>
                <a:lnTo>
                  <a:pt x="310" y="1165"/>
                </a:lnTo>
                <a:lnTo>
                  <a:pt x="310" y="1167"/>
                </a:lnTo>
                <a:lnTo>
                  <a:pt x="311" y="1169"/>
                </a:lnTo>
                <a:lnTo>
                  <a:pt x="312" y="1172"/>
                </a:lnTo>
                <a:lnTo>
                  <a:pt x="312" y="1174"/>
                </a:lnTo>
                <a:lnTo>
                  <a:pt x="312" y="1178"/>
                </a:lnTo>
                <a:lnTo>
                  <a:pt x="311" y="1183"/>
                </a:lnTo>
                <a:lnTo>
                  <a:pt x="311" y="1185"/>
                </a:lnTo>
                <a:lnTo>
                  <a:pt x="309" y="1186"/>
                </a:lnTo>
                <a:lnTo>
                  <a:pt x="308" y="1187"/>
                </a:lnTo>
                <a:lnTo>
                  <a:pt x="308" y="1189"/>
                </a:lnTo>
                <a:lnTo>
                  <a:pt x="308" y="1194"/>
                </a:lnTo>
                <a:lnTo>
                  <a:pt x="307" y="1195"/>
                </a:lnTo>
                <a:lnTo>
                  <a:pt x="307" y="1196"/>
                </a:lnTo>
                <a:lnTo>
                  <a:pt x="304" y="1193"/>
                </a:lnTo>
                <a:lnTo>
                  <a:pt x="303" y="1192"/>
                </a:lnTo>
                <a:lnTo>
                  <a:pt x="301" y="1188"/>
                </a:lnTo>
                <a:lnTo>
                  <a:pt x="300" y="1186"/>
                </a:lnTo>
                <a:lnTo>
                  <a:pt x="297" y="1185"/>
                </a:lnTo>
                <a:lnTo>
                  <a:pt x="297" y="1183"/>
                </a:lnTo>
                <a:lnTo>
                  <a:pt x="297" y="1182"/>
                </a:lnTo>
                <a:lnTo>
                  <a:pt x="297" y="1181"/>
                </a:lnTo>
                <a:lnTo>
                  <a:pt x="296" y="1176"/>
                </a:lnTo>
                <a:lnTo>
                  <a:pt x="296" y="1173"/>
                </a:lnTo>
                <a:lnTo>
                  <a:pt x="295" y="1172"/>
                </a:lnTo>
                <a:lnTo>
                  <a:pt x="294" y="1169"/>
                </a:lnTo>
                <a:lnTo>
                  <a:pt x="294" y="1168"/>
                </a:lnTo>
                <a:lnTo>
                  <a:pt x="294" y="1167"/>
                </a:lnTo>
                <a:lnTo>
                  <a:pt x="293" y="1166"/>
                </a:lnTo>
                <a:lnTo>
                  <a:pt x="293" y="1165"/>
                </a:lnTo>
                <a:lnTo>
                  <a:pt x="291" y="1162"/>
                </a:lnTo>
                <a:lnTo>
                  <a:pt x="290" y="1160"/>
                </a:lnTo>
                <a:lnTo>
                  <a:pt x="288" y="1159"/>
                </a:lnTo>
                <a:lnTo>
                  <a:pt x="288" y="1158"/>
                </a:lnTo>
                <a:lnTo>
                  <a:pt x="287" y="1157"/>
                </a:lnTo>
                <a:lnTo>
                  <a:pt x="285" y="1153"/>
                </a:lnTo>
                <a:lnTo>
                  <a:pt x="282" y="1152"/>
                </a:lnTo>
                <a:lnTo>
                  <a:pt x="282" y="1151"/>
                </a:lnTo>
                <a:lnTo>
                  <a:pt x="281" y="1149"/>
                </a:lnTo>
                <a:lnTo>
                  <a:pt x="280" y="1147"/>
                </a:lnTo>
                <a:lnTo>
                  <a:pt x="279" y="1146"/>
                </a:lnTo>
                <a:lnTo>
                  <a:pt x="276" y="1143"/>
                </a:lnTo>
                <a:lnTo>
                  <a:pt x="272" y="1139"/>
                </a:lnTo>
                <a:lnTo>
                  <a:pt x="268" y="1137"/>
                </a:lnTo>
                <a:lnTo>
                  <a:pt x="266" y="1132"/>
                </a:lnTo>
                <a:lnTo>
                  <a:pt x="266" y="1129"/>
                </a:lnTo>
                <a:lnTo>
                  <a:pt x="264" y="1126"/>
                </a:lnTo>
                <a:lnTo>
                  <a:pt x="262" y="1125"/>
                </a:lnTo>
                <a:lnTo>
                  <a:pt x="261" y="1124"/>
                </a:lnTo>
                <a:lnTo>
                  <a:pt x="259" y="1122"/>
                </a:lnTo>
                <a:lnTo>
                  <a:pt x="258" y="1121"/>
                </a:lnTo>
                <a:lnTo>
                  <a:pt x="257" y="1121"/>
                </a:lnTo>
                <a:lnTo>
                  <a:pt x="257" y="1118"/>
                </a:lnTo>
                <a:lnTo>
                  <a:pt x="255" y="1118"/>
                </a:lnTo>
                <a:lnTo>
                  <a:pt x="252" y="1116"/>
                </a:lnTo>
                <a:lnTo>
                  <a:pt x="252" y="1115"/>
                </a:lnTo>
                <a:lnTo>
                  <a:pt x="252" y="1114"/>
                </a:lnTo>
                <a:lnTo>
                  <a:pt x="248" y="1114"/>
                </a:lnTo>
                <a:lnTo>
                  <a:pt x="247" y="1113"/>
                </a:lnTo>
                <a:lnTo>
                  <a:pt x="244" y="1110"/>
                </a:lnTo>
                <a:lnTo>
                  <a:pt x="240" y="1107"/>
                </a:lnTo>
                <a:lnTo>
                  <a:pt x="239" y="1106"/>
                </a:lnTo>
                <a:lnTo>
                  <a:pt x="238" y="1104"/>
                </a:lnTo>
                <a:lnTo>
                  <a:pt x="237" y="1103"/>
                </a:lnTo>
                <a:lnTo>
                  <a:pt x="236" y="1102"/>
                </a:lnTo>
                <a:lnTo>
                  <a:pt x="236" y="1101"/>
                </a:lnTo>
                <a:lnTo>
                  <a:pt x="235" y="1100"/>
                </a:lnTo>
                <a:lnTo>
                  <a:pt x="232" y="1096"/>
                </a:lnTo>
                <a:lnTo>
                  <a:pt x="230" y="1095"/>
                </a:lnTo>
                <a:lnTo>
                  <a:pt x="230" y="1094"/>
                </a:lnTo>
                <a:lnTo>
                  <a:pt x="229" y="1094"/>
                </a:lnTo>
                <a:lnTo>
                  <a:pt x="228" y="1094"/>
                </a:lnTo>
                <a:lnTo>
                  <a:pt x="226" y="1095"/>
                </a:lnTo>
                <a:lnTo>
                  <a:pt x="225" y="1095"/>
                </a:lnTo>
                <a:lnTo>
                  <a:pt x="224" y="1094"/>
                </a:lnTo>
                <a:lnTo>
                  <a:pt x="223" y="1093"/>
                </a:lnTo>
                <a:lnTo>
                  <a:pt x="222" y="1093"/>
                </a:lnTo>
                <a:lnTo>
                  <a:pt x="221" y="1093"/>
                </a:lnTo>
                <a:lnTo>
                  <a:pt x="221" y="1092"/>
                </a:lnTo>
                <a:lnTo>
                  <a:pt x="221" y="1090"/>
                </a:lnTo>
                <a:lnTo>
                  <a:pt x="219" y="1090"/>
                </a:lnTo>
                <a:lnTo>
                  <a:pt x="218" y="1092"/>
                </a:lnTo>
                <a:lnTo>
                  <a:pt x="217" y="1092"/>
                </a:lnTo>
                <a:lnTo>
                  <a:pt x="216" y="1089"/>
                </a:lnTo>
                <a:lnTo>
                  <a:pt x="216" y="1088"/>
                </a:lnTo>
                <a:lnTo>
                  <a:pt x="216" y="1087"/>
                </a:lnTo>
                <a:lnTo>
                  <a:pt x="215" y="1087"/>
                </a:lnTo>
                <a:lnTo>
                  <a:pt x="212" y="1087"/>
                </a:lnTo>
                <a:lnTo>
                  <a:pt x="210" y="1086"/>
                </a:lnTo>
                <a:lnTo>
                  <a:pt x="209" y="1086"/>
                </a:lnTo>
                <a:lnTo>
                  <a:pt x="207" y="1082"/>
                </a:lnTo>
                <a:lnTo>
                  <a:pt x="207" y="1080"/>
                </a:lnTo>
                <a:lnTo>
                  <a:pt x="206" y="1079"/>
                </a:lnTo>
                <a:lnTo>
                  <a:pt x="207" y="1079"/>
                </a:lnTo>
                <a:lnTo>
                  <a:pt x="208" y="1078"/>
                </a:lnTo>
                <a:lnTo>
                  <a:pt x="209" y="1078"/>
                </a:lnTo>
                <a:lnTo>
                  <a:pt x="210" y="1077"/>
                </a:lnTo>
                <a:lnTo>
                  <a:pt x="209" y="1074"/>
                </a:lnTo>
                <a:lnTo>
                  <a:pt x="209" y="1073"/>
                </a:lnTo>
                <a:lnTo>
                  <a:pt x="204" y="1066"/>
                </a:lnTo>
                <a:lnTo>
                  <a:pt x="203" y="1064"/>
                </a:lnTo>
                <a:lnTo>
                  <a:pt x="202" y="1063"/>
                </a:lnTo>
                <a:lnTo>
                  <a:pt x="201" y="1058"/>
                </a:lnTo>
                <a:lnTo>
                  <a:pt x="200" y="1054"/>
                </a:lnTo>
                <a:lnTo>
                  <a:pt x="199" y="1053"/>
                </a:lnTo>
                <a:lnTo>
                  <a:pt x="199" y="1052"/>
                </a:lnTo>
                <a:lnTo>
                  <a:pt x="197" y="1051"/>
                </a:lnTo>
                <a:lnTo>
                  <a:pt x="195" y="1050"/>
                </a:lnTo>
                <a:lnTo>
                  <a:pt x="192" y="1049"/>
                </a:lnTo>
                <a:lnTo>
                  <a:pt x="188" y="1046"/>
                </a:lnTo>
                <a:lnTo>
                  <a:pt x="185" y="1046"/>
                </a:lnTo>
                <a:lnTo>
                  <a:pt x="185" y="1045"/>
                </a:lnTo>
                <a:lnTo>
                  <a:pt x="186" y="1044"/>
                </a:lnTo>
                <a:lnTo>
                  <a:pt x="188" y="1042"/>
                </a:lnTo>
                <a:lnTo>
                  <a:pt x="187" y="1042"/>
                </a:lnTo>
                <a:lnTo>
                  <a:pt x="186" y="1038"/>
                </a:lnTo>
                <a:lnTo>
                  <a:pt x="186" y="1032"/>
                </a:lnTo>
                <a:lnTo>
                  <a:pt x="186" y="1029"/>
                </a:lnTo>
                <a:lnTo>
                  <a:pt x="187" y="1028"/>
                </a:lnTo>
                <a:lnTo>
                  <a:pt x="188" y="1020"/>
                </a:lnTo>
                <a:lnTo>
                  <a:pt x="189" y="1018"/>
                </a:lnTo>
                <a:lnTo>
                  <a:pt x="190" y="1016"/>
                </a:lnTo>
                <a:lnTo>
                  <a:pt x="192" y="1015"/>
                </a:lnTo>
                <a:lnTo>
                  <a:pt x="193" y="1015"/>
                </a:lnTo>
                <a:lnTo>
                  <a:pt x="195" y="1013"/>
                </a:lnTo>
                <a:lnTo>
                  <a:pt x="196" y="1011"/>
                </a:lnTo>
                <a:lnTo>
                  <a:pt x="197" y="1010"/>
                </a:lnTo>
                <a:lnTo>
                  <a:pt x="199" y="1008"/>
                </a:lnTo>
                <a:lnTo>
                  <a:pt x="199" y="1006"/>
                </a:lnTo>
                <a:lnTo>
                  <a:pt x="201" y="1003"/>
                </a:lnTo>
                <a:lnTo>
                  <a:pt x="204" y="999"/>
                </a:lnTo>
                <a:lnTo>
                  <a:pt x="206" y="995"/>
                </a:lnTo>
                <a:lnTo>
                  <a:pt x="206" y="994"/>
                </a:lnTo>
                <a:lnTo>
                  <a:pt x="209" y="989"/>
                </a:lnTo>
                <a:lnTo>
                  <a:pt x="209" y="985"/>
                </a:lnTo>
                <a:lnTo>
                  <a:pt x="211" y="981"/>
                </a:lnTo>
                <a:lnTo>
                  <a:pt x="212" y="977"/>
                </a:lnTo>
                <a:lnTo>
                  <a:pt x="214" y="975"/>
                </a:lnTo>
                <a:lnTo>
                  <a:pt x="214" y="974"/>
                </a:lnTo>
                <a:lnTo>
                  <a:pt x="217" y="966"/>
                </a:lnTo>
                <a:lnTo>
                  <a:pt x="217" y="965"/>
                </a:lnTo>
                <a:lnTo>
                  <a:pt x="218" y="962"/>
                </a:lnTo>
                <a:lnTo>
                  <a:pt x="219" y="960"/>
                </a:lnTo>
                <a:lnTo>
                  <a:pt x="221" y="959"/>
                </a:lnTo>
                <a:lnTo>
                  <a:pt x="221" y="957"/>
                </a:lnTo>
                <a:lnTo>
                  <a:pt x="223" y="948"/>
                </a:lnTo>
                <a:lnTo>
                  <a:pt x="224" y="945"/>
                </a:lnTo>
                <a:lnTo>
                  <a:pt x="224" y="943"/>
                </a:lnTo>
                <a:lnTo>
                  <a:pt x="224" y="942"/>
                </a:lnTo>
                <a:lnTo>
                  <a:pt x="225" y="939"/>
                </a:lnTo>
                <a:lnTo>
                  <a:pt x="224" y="939"/>
                </a:lnTo>
                <a:lnTo>
                  <a:pt x="224" y="938"/>
                </a:lnTo>
                <a:lnTo>
                  <a:pt x="226" y="937"/>
                </a:lnTo>
                <a:lnTo>
                  <a:pt x="226" y="934"/>
                </a:lnTo>
                <a:lnTo>
                  <a:pt x="228" y="932"/>
                </a:lnTo>
                <a:lnTo>
                  <a:pt x="226" y="928"/>
                </a:lnTo>
                <a:lnTo>
                  <a:pt x="228" y="927"/>
                </a:lnTo>
                <a:lnTo>
                  <a:pt x="228" y="922"/>
                </a:lnTo>
                <a:lnTo>
                  <a:pt x="229" y="920"/>
                </a:lnTo>
                <a:lnTo>
                  <a:pt x="228" y="915"/>
                </a:lnTo>
                <a:lnTo>
                  <a:pt x="228" y="909"/>
                </a:lnTo>
                <a:lnTo>
                  <a:pt x="228" y="906"/>
                </a:lnTo>
                <a:lnTo>
                  <a:pt x="226" y="905"/>
                </a:lnTo>
                <a:lnTo>
                  <a:pt x="223" y="900"/>
                </a:lnTo>
                <a:lnTo>
                  <a:pt x="222" y="898"/>
                </a:lnTo>
                <a:lnTo>
                  <a:pt x="221" y="895"/>
                </a:lnTo>
                <a:lnTo>
                  <a:pt x="219" y="893"/>
                </a:lnTo>
                <a:lnTo>
                  <a:pt x="218" y="891"/>
                </a:lnTo>
                <a:lnTo>
                  <a:pt x="215" y="887"/>
                </a:lnTo>
                <a:lnTo>
                  <a:pt x="214" y="886"/>
                </a:lnTo>
                <a:lnTo>
                  <a:pt x="212" y="884"/>
                </a:lnTo>
                <a:lnTo>
                  <a:pt x="209" y="881"/>
                </a:lnTo>
                <a:lnTo>
                  <a:pt x="208" y="879"/>
                </a:lnTo>
                <a:lnTo>
                  <a:pt x="207" y="878"/>
                </a:lnTo>
                <a:lnTo>
                  <a:pt x="206" y="878"/>
                </a:lnTo>
                <a:lnTo>
                  <a:pt x="202" y="874"/>
                </a:lnTo>
                <a:lnTo>
                  <a:pt x="199" y="872"/>
                </a:lnTo>
                <a:lnTo>
                  <a:pt x="197" y="870"/>
                </a:lnTo>
                <a:lnTo>
                  <a:pt x="196" y="867"/>
                </a:lnTo>
                <a:lnTo>
                  <a:pt x="195" y="867"/>
                </a:lnTo>
                <a:lnTo>
                  <a:pt x="195" y="866"/>
                </a:lnTo>
                <a:lnTo>
                  <a:pt x="194" y="864"/>
                </a:lnTo>
                <a:lnTo>
                  <a:pt x="193" y="860"/>
                </a:lnTo>
                <a:lnTo>
                  <a:pt x="192" y="859"/>
                </a:lnTo>
                <a:lnTo>
                  <a:pt x="189" y="855"/>
                </a:lnTo>
                <a:lnTo>
                  <a:pt x="188" y="852"/>
                </a:lnTo>
                <a:lnTo>
                  <a:pt x="188" y="851"/>
                </a:lnTo>
                <a:lnTo>
                  <a:pt x="188" y="850"/>
                </a:lnTo>
                <a:lnTo>
                  <a:pt x="190" y="847"/>
                </a:lnTo>
                <a:lnTo>
                  <a:pt x="190" y="845"/>
                </a:lnTo>
                <a:lnTo>
                  <a:pt x="193" y="840"/>
                </a:lnTo>
                <a:lnTo>
                  <a:pt x="194" y="837"/>
                </a:lnTo>
                <a:lnTo>
                  <a:pt x="194" y="836"/>
                </a:lnTo>
                <a:lnTo>
                  <a:pt x="195" y="834"/>
                </a:lnTo>
                <a:lnTo>
                  <a:pt x="195" y="833"/>
                </a:lnTo>
                <a:lnTo>
                  <a:pt x="195" y="830"/>
                </a:lnTo>
                <a:lnTo>
                  <a:pt x="196" y="828"/>
                </a:lnTo>
                <a:lnTo>
                  <a:pt x="196" y="824"/>
                </a:lnTo>
                <a:lnTo>
                  <a:pt x="197" y="822"/>
                </a:lnTo>
                <a:lnTo>
                  <a:pt x="199" y="816"/>
                </a:lnTo>
                <a:lnTo>
                  <a:pt x="200" y="813"/>
                </a:lnTo>
                <a:lnTo>
                  <a:pt x="202" y="802"/>
                </a:lnTo>
                <a:lnTo>
                  <a:pt x="203" y="795"/>
                </a:lnTo>
                <a:lnTo>
                  <a:pt x="204" y="791"/>
                </a:lnTo>
                <a:lnTo>
                  <a:pt x="206" y="787"/>
                </a:lnTo>
                <a:lnTo>
                  <a:pt x="206" y="784"/>
                </a:lnTo>
                <a:lnTo>
                  <a:pt x="206" y="780"/>
                </a:lnTo>
                <a:lnTo>
                  <a:pt x="206" y="777"/>
                </a:lnTo>
                <a:lnTo>
                  <a:pt x="206" y="772"/>
                </a:lnTo>
                <a:lnTo>
                  <a:pt x="207" y="761"/>
                </a:lnTo>
                <a:lnTo>
                  <a:pt x="207" y="758"/>
                </a:lnTo>
                <a:lnTo>
                  <a:pt x="207" y="743"/>
                </a:lnTo>
                <a:lnTo>
                  <a:pt x="207" y="737"/>
                </a:lnTo>
                <a:lnTo>
                  <a:pt x="207" y="735"/>
                </a:lnTo>
                <a:lnTo>
                  <a:pt x="207" y="734"/>
                </a:lnTo>
                <a:lnTo>
                  <a:pt x="206" y="730"/>
                </a:lnTo>
                <a:lnTo>
                  <a:pt x="206" y="728"/>
                </a:lnTo>
                <a:lnTo>
                  <a:pt x="204" y="725"/>
                </a:lnTo>
                <a:lnTo>
                  <a:pt x="203" y="721"/>
                </a:lnTo>
                <a:lnTo>
                  <a:pt x="202" y="720"/>
                </a:lnTo>
                <a:lnTo>
                  <a:pt x="199" y="715"/>
                </a:lnTo>
                <a:lnTo>
                  <a:pt x="197" y="714"/>
                </a:lnTo>
                <a:lnTo>
                  <a:pt x="196" y="713"/>
                </a:lnTo>
                <a:lnTo>
                  <a:pt x="192" y="708"/>
                </a:lnTo>
                <a:lnTo>
                  <a:pt x="189" y="706"/>
                </a:lnTo>
                <a:lnTo>
                  <a:pt x="186" y="700"/>
                </a:lnTo>
                <a:lnTo>
                  <a:pt x="182" y="696"/>
                </a:lnTo>
                <a:lnTo>
                  <a:pt x="179" y="692"/>
                </a:lnTo>
                <a:lnTo>
                  <a:pt x="175" y="686"/>
                </a:lnTo>
                <a:lnTo>
                  <a:pt x="175" y="684"/>
                </a:lnTo>
                <a:lnTo>
                  <a:pt x="174" y="680"/>
                </a:lnTo>
                <a:lnTo>
                  <a:pt x="174" y="679"/>
                </a:lnTo>
                <a:lnTo>
                  <a:pt x="174" y="677"/>
                </a:lnTo>
                <a:lnTo>
                  <a:pt x="174" y="673"/>
                </a:lnTo>
                <a:lnTo>
                  <a:pt x="173" y="670"/>
                </a:lnTo>
                <a:lnTo>
                  <a:pt x="173" y="660"/>
                </a:lnTo>
                <a:lnTo>
                  <a:pt x="172" y="657"/>
                </a:lnTo>
                <a:lnTo>
                  <a:pt x="172" y="656"/>
                </a:lnTo>
                <a:lnTo>
                  <a:pt x="171" y="654"/>
                </a:lnTo>
                <a:lnTo>
                  <a:pt x="171" y="650"/>
                </a:lnTo>
                <a:lnTo>
                  <a:pt x="171" y="647"/>
                </a:lnTo>
                <a:lnTo>
                  <a:pt x="170" y="644"/>
                </a:lnTo>
                <a:lnTo>
                  <a:pt x="167" y="636"/>
                </a:lnTo>
                <a:lnTo>
                  <a:pt x="165" y="632"/>
                </a:lnTo>
                <a:lnTo>
                  <a:pt x="163" y="629"/>
                </a:lnTo>
                <a:lnTo>
                  <a:pt x="161" y="627"/>
                </a:lnTo>
                <a:lnTo>
                  <a:pt x="160" y="625"/>
                </a:lnTo>
                <a:lnTo>
                  <a:pt x="156" y="621"/>
                </a:lnTo>
                <a:lnTo>
                  <a:pt x="151" y="619"/>
                </a:lnTo>
                <a:lnTo>
                  <a:pt x="149" y="617"/>
                </a:lnTo>
                <a:lnTo>
                  <a:pt x="146" y="615"/>
                </a:lnTo>
                <a:lnTo>
                  <a:pt x="144" y="613"/>
                </a:lnTo>
                <a:lnTo>
                  <a:pt x="143" y="611"/>
                </a:lnTo>
                <a:lnTo>
                  <a:pt x="140" y="607"/>
                </a:lnTo>
                <a:lnTo>
                  <a:pt x="138" y="599"/>
                </a:lnTo>
                <a:lnTo>
                  <a:pt x="137" y="592"/>
                </a:lnTo>
                <a:lnTo>
                  <a:pt x="137" y="590"/>
                </a:lnTo>
                <a:lnTo>
                  <a:pt x="136" y="582"/>
                </a:lnTo>
                <a:lnTo>
                  <a:pt x="136" y="576"/>
                </a:lnTo>
                <a:lnTo>
                  <a:pt x="136" y="568"/>
                </a:lnTo>
                <a:lnTo>
                  <a:pt x="136" y="567"/>
                </a:lnTo>
                <a:lnTo>
                  <a:pt x="136" y="564"/>
                </a:lnTo>
                <a:lnTo>
                  <a:pt x="135" y="560"/>
                </a:lnTo>
                <a:lnTo>
                  <a:pt x="134" y="560"/>
                </a:lnTo>
                <a:lnTo>
                  <a:pt x="134" y="558"/>
                </a:lnTo>
                <a:lnTo>
                  <a:pt x="134" y="556"/>
                </a:lnTo>
                <a:lnTo>
                  <a:pt x="134" y="553"/>
                </a:lnTo>
                <a:lnTo>
                  <a:pt x="134" y="550"/>
                </a:lnTo>
                <a:lnTo>
                  <a:pt x="131" y="542"/>
                </a:lnTo>
                <a:lnTo>
                  <a:pt x="129" y="535"/>
                </a:lnTo>
                <a:lnTo>
                  <a:pt x="125" y="526"/>
                </a:lnTo>
                <a:lnTo>
                  <a:pt x="123" y="521"/>
                </a:lnTo>
                <a:lnTo>
                  <a:pt x="122" y="517"/>
                </a:lnTo>
                <a:lnTo>
                  <a:pt x="118" y="512"/>
                </a:lnTo>
                <a:lnTo>
                  <a:pt x="117" y="507"/>
                </a:lnTo>
                <a:lnTo>
                  <a:pt x="116" y="506"/>
                </a:lnTo>
                <a:lnTo>
                  <a:pt x="114" y="502"/>
                </a:lnTo>
                <a:lnTo>
                  <a:pt x="113" y="500"/>
                </a:lnTo>
                <a:lnTo>
                  <a:pt x="113" y="497"/>
                </a:lnTo>
                <a:lnTo>
                  <a:pt x="114" y="495"/>
                </a:lnTo>
                <a:lnTo>
                  <a:pt x="114" y="492"/>
                </a:lnTo>
                <a:lnTo>
                  <a:pt x="115" y="488"/>
                </a:lnTo>
                <a:lnTo>
                  <a:pt x="115" y="485"/>
                </a:lnTo>
                <a:lnTo>
                  <a:pt x="114" y="482"/>
                </a:lnTo>
                <a:lnTo>
                  <a:pt x="114" y="479"/>
                </a:lnTo>
                <a:lnTo>
                  <a:pt x="113" y="478"/>
                </a:lnTo>
                <a:lnTo>
                  <a:pt x="108" y="469"/>
                </a:lnTo>
                <a:lnTo>
                  <a:pt x="107" y="464"/>
                </a:lnTo>
                <a:lnTo>
                  <a:pt x="108" y="462"/>
                </a:lnTo>
                <a:lnTo>
                  <a:pt x="108" y="460"/>
                </a:lnTo>
                <a:lnTo>
                  <a:pt x="111" y="455"/>
                </a:lnTo>
                <a:lnTo>
                  <a:pt x="114" y="452"/>
                </a:lnTo>
                <a:lnTo>
                  <a:pt x="114" y="449"/>
                </a:lnTo>
                <a:lnTo>
                  <a:pt x="114" y="443"/>
                </a:lnTo>
                <a:lnTo>
                  <a:pt x="114" y="442"/>
                </a:lnTo>
                <a:lnTo>
                  <a:pt x="114" y="428"/>
                </a:lnTo>
                <a:lnTo>
                  <a:pt x="111" y="424"/>
                </a:lnTo>
                <a:lnTo>
                  <a:pt x="111" y="420"/>
                </a:lnTo>
                <a:lnTo>
                  <a:pt x="110" y="414"/>
                </a:lnTo>
                <a:lnTo>
                  <a:pt x="111" y="406"/>
                </a:lnTo>
                <a:lnTo>
                  <a:pt x="111" y="400"/>
                </a:lnTo>
                <a:lnTo>
                  <a:pt x="110" y="397"/>
                </a:lnTo>
                <a:lnTo>
                  <a:pt x="109" y="394"/>
                </a:lnTo>
                <a:lnTo>
                  <a:pt x="108" y="388"/>
                </a:lnTo>
                <a:lnTo>
                  <a:pt x="108" y="385"/>
                </a:lnTo>
                <a:lnTo>
                  <a:pt x="108" y="382"/>
                </a:lnTo>
                <a:lnTo>
                  <a:pt x="109" y="380"/>
                </a:lnTo>
                <a:lnTo>
                  <a:pt x="110" y="375"/>
                </a:lnTo>
                <a:lnTo>
                  <a:pt x="111" y="367"/>
                </a:lnTo>
                <a:lnTo>
                  <a:pt x="114" y="355"/>
                </a:lnTo>
                <a:lnTo>
                  <a:pt x="114" y="351"/>
                </a:lnTo>
                <a:lnTo>
                  <a:pt x="115" y="346"/>
                </a:lnTo>
                <a:lnTo>
                  <a:pt x="115" y="345"/>
                </a:lnTo>
                <a:lnTo>
                  <a:pt x="117" y="331"/>
                </a:lnTo>
                <a:lnTo>
                  <a:pt x="117" y="323"/>
                </a:lnTo>
                <a:lnTo>
                  <a:pt x="118" y="313"/>
                </a:lnTo>
                <a:lnTo>
                  <a:pt x="117" y="310"/>
                </a:lnTo>
                <a:lnTo>
                  <a:pt x="117" y="308"/>
                </a:lnTo>
                <a:lnTo>
                  <a:pt x="118" y="299"/>
                </a:lnTo>
                <a:lnTo>
                  <a:pt x="120" y="292"/>
                </a:lnTo>
                <a:lnTo>
                  <a:pt x="120" y="283"/>
                </a:lnTo>
                <a:lnTo>
                  <a:pt x="121" y="274"/>
                </a:lnTo>
                <a:lnTo>
                  <a:pt x="121" y="266"/>
                </a:lnTo>
                <a:lnTo>
                  <a:pt x="121" y="260"/>
                </a:lnTo>
                <a:lnTo>
                  <a:pt x="120" y="256"/>
                </a:lnTo>
                <a:lnTo>
                  <a:pt x="118" y="249"/>
                </a:lnTo>
                <a:lnTo>
                  <a:pt x="118" y="247"/>
                </a:lnTo>
                <a:lnTo>
                  <a:pt x="116" y="242"/>
                </a:lnTo>
                <a:lnTo>
                  <a:pt x="116" y="240"/>
                </a:lnTo>
                <a:lnTo>
                  <a:pt x="115" y="238"/>
                </a:lnTo>
                <a:lnTo>
                  <a:pt x="114" y="236"/>
                </a:lnTo>
                <a:lnTo>
                  <a:pt x="111" y="233"/>
                </a:lnTo>
                <a:lnTo>
                  <a:pt x="108" y="230"/>
                </a:lnTo>
                <a:lnTo>
                  <a:pt x="106" y="227"/>
                </a:lnTo>
                <a:lnTo>
                  <a:pt x="102" y="223"/>
                </a:lnTo>
                <a:lnTo>
                  <a:pt x="100" y="220"/>
                </a:lnTo>
                <a:lnTo>
                  <a:pt x="99" y="217"/>
                </a:lnTo>
                <a:lnTo>
                  <a:pt x="95" y="211"/>
                </a:lnTo>
                <a:lnTo>
                  <a:pt x="95" y="210"/>
                </a:lnTo>
                <a:lnTo>
                  <a:pt x="95" y="208"/>
                </a:lnTo>
                <a:lnTo>
                  <a:pt x="96" y="202"/>
                </a:lnTo>
                <a:lnTo>
                  <a:pt x="96" y="196"/>
                </a:lnTo>
                <a:lnTo>
                  <a:pt x="96" y="190"/>
                </a:lnTo>
                <a:lnTo>
                  <a:pt x="96" y="181"/>
                </a:lnTo>
                <a:lnTo>
                  <a:pt x="94" y="172"/>
                </a:lnTo>
                <a:lnTo>
                  <a:pt x="93" y="168"/>
                </a:lnTo>
                <a:lnTo>
                  <a:pt x="93" y="166"/>
                </a:lnTo>
                <a:lnTo>
                  <a:pt x="92" y="165"/>
                </a:lnTo>
                <a:lnTo>
                  <a:pt x="89" y="161"/>
                </a:lnTo>
                <a:lnTo>
                  <a:pt x="87" y="161"/>
                </a:lnTo>
                <a:lnTo>
                  <a:pt x="86" y="159"/>
                </a:lnTo>
                <a:lnTo>
                  <a:pt x="84" y="159"/>
                </a:lnTo>
                <a:lnTo>
                  <a:pt x="84" y="158"/>
                </a:lnTo>
                <a:lnTo>
                  <a:pt x="82" y="155"/>
                </a:lnTo>
                <a:lnTo>
                  <a:pt x="81" y="152"/>
                </a:lnTo>
                <a:lnTo>
                  <a:pt x="79" y="146"/>
                </a:lnTo>
                <a:lnTo>
                  <a:pt x="78" y="144"/>
                </a:lnTo>
                <a:lnTo>
                  <a:pt x="73" y="141"/>
                </a:lnTo>
                <a:lnTo>
                  <a:pt x="70" y="139"/>
                </a:lnTo>
                <a:lnTo>
                  <a:pt x="68" y="139"/>
                </a:lnTo>
                <a:lnTo>
                  <a:pt x="68" y="138"/>
                </a:lnTo>
                <a:lnTo>
                  <a:pt x="66" y="132"/>
                </a:lnTo>
                <a:lnTo>
                  <a:pt x="65" y="131"/>
                </a:lnTo>
                <a:lnTo>
                  <a:pt x="64" y="130"/>
                </a:lnTo>
                <a:lnTo>
                  <a:pt x="61" y="129"/>
                </a:lnTo>
                <a:lnTo>
                  <a:pt x="60" y="127"/>
                </a:lnTo>
                <a:lnTo>
                  <a:pt x="55" y="127"/>
                </a:lnTo>
                <a:lnTo>
                  <a:pt x="51" y="126"/>
                </a:lnTo>
                <a:lnTo>
                  <a:pt x="49" y="126"/>
                </a:lnTo>
                <a:lnTo>
                  <a:pt x="46" y="125"/>
                </a:lnTo>
                <a:lnTo>
                  <a:pt x="45" y="124"/>
                </a:lnTo>
                <a:lnTo>
                  <a:pt x="43" y="123"/>
                </a:lnTo>
                <a:lnTo>
                  <a:pt x="42" y="122"/>
                </a:lnTo>
                <a:lnTo>
                  <a:pt x="41" y="122"/>
                </a:lnTo>
                <a:lnTo>
                  <a:pt x="41" y="121"/>
                </a:lnTo>
                <a:lnTo>
                  <a:pt x="41" y="119"/>
                </a:lnTo>
                <a:lnTo>
                  <a:pt x="41" y="118"/>
                </a:lnTo>
                <a:lnTo>
                  <a:pt x="38" y="117"/>
                </a:lnTo>
                <a:lnTo>
                  <a:pt x="37" y="115"/>
                </a:lnTo>
                <a:lnTo>
                  <a:pt x="34" y="112"/>
                </a:lnTo>
                <a:lnTo>
                  <a:pt x="34" y="111"/>
                </a:lnTo>
                <a:lnTo>
                  <a:pt x="32" y="109"/>
                </a:lnTo>
                <a:lnTo>
                  <a:pt x="30" y="107"/>
                </a:lnTo>
                <a:lnTo>
                  <a:pt x="28" y="105"/>
                </a:lnTo>
                <a:lnTo>
                  <a:pt x="25" y="104"/>
                </a:lnTo>
                <a:lnTo>
                  <a:pt x="24" y="102"/>
                </a:lnTo>
                <a:lnTo>
                  <a:pt x="21" y="98"/>
                </a:lnTo>
                <a:lnTo>
                  <a:pt x="19" y="97"/>
                </a:lnTo>
                <a:lnTo>
                  <a:pt x="15" y="95"/>
                </a:lnTo>
                <a:lnTo>
                  <a:pt x="13" y="93"/>
                </a:lnTo>
                <a:lnTo>
                  <a:pt x="10" y="93"/>
                </a:lnTo>
                <a:lnTo>
                  <a:pt x="8" y="91"/>
                </a:lnTo>
                <a:lnTo>
                  <a:pt x="3" y="89"/>
                </a:lnTo>
                <a:lnTo>
                  <a:pt x="2" y="88"/>
                </a:lnTo>
                <a:lnTo>
                  <a:pt x="3" y="87"/>
                </a:lnTo>
                <a:lnTo>
                  <a:pt x="2" y="86"/>
                </a:lnTo>
                <a:lnTo>
                  <a:pt x="1" y="86"/>
                </a:lnTo>
                <a:lnTo>
                  <a:pt x="0" y="85"/>
                </a:lnTo>
                <a:lnTo>
                  <a:pt x="0" y="83"/>
                </a:lnTo>
                <a:lnTo>
                  <a:pt x="1" y="82"/>
                </a:lnTo>
                <a:lnTo>
                  <a:pt x="5" y="80"/>
                </a:lnTo>
                <a:lnTo>
                  <a:pt x="5" y="79"/>
                </a:lnTo>
                <a:lnTo>
                  <a:pt x="6" y="78"/>
                </a:lnTo>
                <a:lnTo>
                  <a:pt x="6" y="75"/>
                </a:lnTo>
                <a:lnTo>
                  <a:pt x="7" y="74"/>
                </a:lnTo>
                <a:lnTo>
                  <a:pt x="8" y="73"/>
                </a:lnTo>
                <a:lnTo>
                  <a:pt x="8" y="72"/>
                </a:lnTo>
                <a:lnTo>
                  <a:pt x="9" y="69"/>
                </a:lnTo>
                <a:lnTo>
                  <a:pt x="9" y="60"/>
                </a:lnTo>
                <a:lnTo>
                  <a:pt x="9" y="59"/>
                </a:lnTo>
                <a:lnTo>
                  <a:pt x="9" y="58"/>
                </a:lnTo>
                <a:lnTo>
                  <a:pt x="9" y="49"/>
                </a:lnTo>
                <a:lnTo>
                  <a:pt x="9" y="47"/>
                </a:lnTo>
                <a:lnTo>
                  <a:pt x="10" y="45"/>
                </a:lnTo>
                <a:lnTo>
                  <a:pt x="10" y="42"/>
                </a:lnTo>
                <a:lnTo>
                  <a:pt x="12" y="40"/>
                </a:lnTo>
                <a:lnTo>
                  <a:pt x="13" y="32"/>
                </a:lnTo>
                <a:lnTo>
                  <a:pt x="13" y="31"/>
                </a:lnTo>
                <a:lnTo>
                  <a:pt x="14" y="31"/>
                </a:lnTo>
                <a:lnTo>
                  <a:pt x="14" y="28"/>
                </a:lnTo>
                <a:lnTo>
                  <a:pt x="14" y="22"/>
                </a:lnTo>
                <a:lnTo>
                  <a:pt x="15" y="18"/>
                </a:lnTo>
                <a:lnTo>
                  <a:pt x="14" y="14"/>
                </a:lnTo>
                <a:lnTo>
                  <a:pt x="13" y="10"/>
                </a:lnTo>
                <a:lnTo>
                  <a:pt x="13" y="9"/>
                </a:lnTo>
                <a:lnTo>
                  <a:pt x="13" y="4"/>
                </a:lnTo>
                <a:lnTo>
                  <a:pt x="10" y="0"/>
                </a:lnTo>
                <a:lnTo>
                  <a:pt x="379" y="0"/>
                </a:lnTo>
                <a:close/>
                <a:moveTo>
                  <a:pt x="604" y="788"/>
                </a:moveTo>
                <a:lnTo>
                  <a:pt x="605" y="788"/>
                </a:lnTo>
                <a:lnTo>
                  <a:pt x="605" y="791"/>
                </a:lnTo>
                <a:lnTo>
                  <a:pt x="606" y="792"/>
                </a:lnTo>
                <a:lnTo>
                  <a:pt x="607" y="793"/>
                </a:lnTo>
                <a:lnTo>
                  <a:pt x="606" y="794"/>
                </a:lnTo>
                <a:lnTo>
                  <a:pt x="605" y="794"/>
                </a:lnTo>
                <a:lnTo>
                  <a:pt x="605" y="793"/>
                </a:lnTo>
                <a:lnTo>
                  <a:pt x="604" y="793"/>
                </a:lnTo>
                <a:lnTo>
                  <a:pt x="604" y="792"/>
                </a:lnTo>
                <a:lnTo>
                  <a:pt x="603" y="790"/>
                </a:lnTo>
                <a:lnTo>
                  <a:pt x="604" y="788"/>
                </a:lnTo>
                <a:close/>
                <a:moveTo>
                  <a:pt x="460" y="187"/>
                </a:moveTo>
                <a:lnTo>
                  <a:pt x="461" y="186"/>
                </a:lnTo>
                <a:lnTo>
                  <a:pt x="462" y="186"/>
                </a:lnTo>
                <a:lnTo>
                  <a:pt x="462" y="187"/>
                </a:lnTo>
                <a:lnTo>
                  <a:pt x="462" y="188"/>
                </a:lnTo>
                <a:lnTo>
                  <a:pt x="463" y="188"/>
                </a:lnTo>
                <a:lnTo>
                  <a:pt x="463" y="189"/>
                </a:lnTo>
                <a:lnTo>
                  <a:pt x="462" y="189"/>
                </a:lnTo>
                <a:lnTo>
                  <a:pt x="461" y="189"/>
                </a:lnTo>
                <a:lnTo>
                  <a:pt x="460" y="188"/>
                </a:lnTo>
                <a:lnTo>
                  <a:pt x="460" y="187"/>
                </a:lnTo>
                <a:close/>
                <a:moveTo>
                  <a:pt x="498" y="409"/>
                </a:moveTo>
                <a:lnTo>
                  <a:pt x="498" y="410"/>
                </a:lnTo>
                <a:lnTo>
                  <a:pt x="496" y="411"/>
                </a:lnTo>
                <a:lnTo>
                  <a:pt x="495" y="411"/>
                </a:lnTo>
                <a:lnTo>
                  <a:pt x="495" y="409"/>
                </a:lnTo>
                <a:lnTo>
                  <a:pt x="496" y="409"/>
                </a:lnTo>
                <a:lnTo>
                  <a:pt x="498" y="409"/>
                </a:lnTo>
                <a:close/>
              </a:path>
            </a:pathLst>
          </a:custGeom>
          <a:solidFill>
            <a:schemeClr val="bg1">
              <a:lumMod val="95000"/>
            </a:schemeClr>
          </a:solidFill>
          <a:ln>
            <a:solidFill>
              <a:schemeClr val="tx2">
                <a:lumMod val="40000"/>
                <a:lumOff val="60000"/>
              </a:schemeClr>
            </a:solidFill>
          </a:ln>
          <a:extLst/>
        </p:spPr>
        <p:txBody>
          <a:bodyPr vert="horz" wrap="square" lIns="91440" tIns="45720" rIns="91440" bIns="45720" numCol="1" anchor="t" anchorCtr="0" compatLnSpc="1">
            <a:prstTxWarp prst="textNoShape">
              <a:avLst/>
            </a:prstTxWarp>
          </a:bodyPr>
          <a:lstStyle/>
          <a:p>
            <a:endParaRPr lang="en-US"/>
          </a:p>
        </p:txBody>
      </p:sp>
      <p:sp>
        <p:nvSpPr>
          <p:cNvPr id="7" name="Freeform 5"/>
          <p:cNvSpPr>
            <a:spLocks/>
          </p:cNvSpPr>
          <p:nvPr/>
        </p:nvSpPr>
        <p:spPr bwMode="auto">
          <a:xfrm>
            <a:off x="3714750" y="5456238"/>
            <a:ext cx="68263" cy="55563"/>
          </a:xfrm>
          <a:custGeom>
            <a:avLst/>
            <a:gdLst>
              <a:gd name="T0" fmla="*/ 34 w 43"/>
              <a:gd name="T1" fmla="*/ 4 h 35"/>
              <a:gd name="T2" fmla="*/ 34 w 43"/>
              <a:gd name="T3" fmla="*/ 4 h 35"/>
              <a:gd name="T4" fmla="*/ 36 w 43"/>
              <a:gd name="T5" fmla="*/ 6 h 35"/>
              <a:gd name="T6" fmla="*/ 39 w 43"/>
              <a:gd name="T7" fmla="*/ 7 h 35"/>
              <a:gd name="T8" fmla="*/ 40 w 43"/>
              <a:gd name="T9" fmla="*/ 8 h 35"/>
              <a:gd name="T10" fmla="*/ 41 w 43"/>
              <a:gd name="T11" fmla="*/ 13 h 35"/>
              <a:gd name="T12" fmla="*/ 41 w 43"/>
              <a:gd name="T13" fmla="*/ 16 h 35"/>
              <a:gd name="T14" fmla="*/ 43 w 43"/>
              <a:gd name="T15" fmla="*/ 20 h 35"/>
              <a:gd name="T16" fmla="*/ 43 w 43"/>
              <a:gd name="T17" fmla="*/ 22 h 35"/>
              <a:gd name="T18" fmla="*/ 43 w 43"/>
              <a:gd name="T19" fmla="*/ 23 h 35"/>
              <a:gd name="T20" fmla="*/ 42 w 43"/>
              <a:gd name="T21" fmla="*/ 25 h 35"/>
              <a:gd name="T22" fmla="*/ 42 w 43"/>
              <a:gd name="T23" fmla="*/ 27 h 35"/>
              <a:gd name="T24" fmla="*/ 41 w 43"/>
              <a:gd name="T25" fmla="*/ 28 h 35"/>
              <a:gd name="T26" fmla="*/ 39 w 43"/>
              <a:gd name="T27" fmla="*/ 29 h 35"/>
              <a:gd name="T28" fmla="*/ 34 w 43"/>
              <a:gd name="T29" fmla="*/ 30 h 35"/>
              <a:gd name="T30" fmla="*/ 34 w 43"/>
              <a:gd name="T31" fmla="*/ 30 h 35"/>
              <a:gd name="T32" fmla="*/ 32 w 43"/>
              <a:gd name="T33" fmla="*/ 33 h 35"/>
              <a:gd name="T34" fmla="*/ 31 w 43"/>
              <a:gd name="T35" fmla="*/ 35 h 35"/>
              <a:gd name="T36" fmla="*/ 29 w 43"/>
              <a:gd name="T37" fmla="*/ 35 h 35"/>
              <a:gd name="T38" fmla="*/ 28 w 43"/>
              <a:gd name="T39" fmla="*/ 35 h 35"/>
              <a:gd name="T40" fmla="*/ 23 w 43"/>
              <a:gd name="T41" fmla="*/ 33 h 35"/>
              <a:gd name="T42" fmla="*/ 20 w 43"/>
              <a:gd name="T43" fmla="*/ 30 h 35"/>
              <a:gd name="T44" fmla="*/ 19 w 43"/>
              <a:gd name="T45" fmla="*/ 30 h 35"/>
              <a:gd name="T46" fmla="*/ 17 w 43"/>
              <a:gd name="T47" fmla="*/ 29 h 35"/>
              <a:gd name="T48" fmla="*/ 16 w 43"/>
              <a:gd name="T49" fmla="*/ 29 h 35"/>
              <a:gd name="T50" fmla="*/ 12 w 43"/>
              <a:gd name="T51" fmla="*/ 27 h 35"/>
              <a:gd name="T52" fmla="*/ 10 w 43"/>
              <a:gd name="T53" fmla="*/ 25 h 35"/>
              <a:gd name="T54" fmla="*/ 6 w 43"/>
              <a:gd name="T55" fmla="*/ 21 h 35"/>
              <a:gd name="T56" fmla="*/ 6 w 43"/>
              <a:gd name="T57" fmla="*/ 21 h 35"/>
              <a:gd name="T58" fmla="*/ 7 w 43"/>
              <a:gd name="T59" fmla="*/ 20 h 35"/>
              <a:gd name="T60" fmla="*/ 7 w 43"/>
              <a:gd name="T61" fmla="*/ 19 h 35"/>
              <a:gd name="T62" fmla="*/ 6 w 43"/>
              <a:gd name="T63" fmla="*/ 18 h 35"/>
              <a:gd name="T64" fmla="*/ 6 w 43"/>
              <a:gd name="T65" fmla="*/ 18 h 35"/>
              <a:gd name="T66" fmla="*/ 5 w 43"/>
              <a:gd name="T67" fmla="*/ 18 h 35"/>
              <a:gd name="T68" fmla="*/ 4 w 43"/>
              <a:gd name="T69" fmla="*/ 18 h 35"/>
              <a:gd name="T70" fmla="*/ 4 w 43"/>
              <a:gd name="T71" fmla="*/ 18 h 35"/>
              <a:gd name="T72" fmla="*/ 2 w 43"/>
              <a:gd name="T73" fmla="*/ 18 h 35"/>
              <a:gd name="T74" fmla="*/ 2 w 43"/>
              <a:gd name="T75" fmla="*/ 16 h 35"/>
              <a:gd name="T76" fmla="*/ 0 w 43"/>
              <a:gd name="T77" fmla="*/ 15 h 35"/>
              <a:gd name="T78" fmla="*/ 2 w 43"/>
              <a:gd name="T79" fmla="*/ 13 h 35"/>
              <a:gd name="T80" fmla="*/ 3 w 43"/>
              <a:gd name="T81" fmla="*/ 11 h 35"/>
              <a:gd name="T82" fmla="*/ 4 w 43"/>
              <a:gd name="T83" fmla="*/ 10 h 35"/>
              <a:gd name="T84" fmla="*/ 11 w 43"/>
              <a:gd name="T85" fmla="*/ 8 h 35"/>
              <a:gd name="T86" fmla="*/ 12 w 43"/>
              <a:gd name="T87" fmla="*/ 8 h 35"/>
              <a:gd name="T88" fmla="*/ 16 w 43"/>
              <a:gd name="T89" fmla="*/ 6 h 35"/>
              <a:gd name="T90" fmla="*/ 20 w 43"/>
              <a:gd name="T91" fmla="*/ 1 h 35"/>
              <a:gd name="T92" fmla="*/ 23 w 43"/>
              <a:gd name="T93" fmla="*/ 0 h 35"/>
              <a:gd name="T94" fmla="*/ 25 w 43"/>
              <a:gd name="T95" fmla="*/ 0 h 35"/>
              <a:gd name="T96" fmla="*/ 33 w 43"/>
              <a:gd name="T97" fmla="*/ 3 h 35"/>
              <a:gd name="T98" fmla="*/ 34 w 43"/>
              <a:gd name="T99" fmla="*/ 4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3" h="35">
                <a:moveTo>
                  <a:pt x="34" y="4"/>
                </a:moveTo>
                <a:lnTo>
                  <a:pt x="34" y="4"/>
                </a:lnTo>
                <a:lnTo>
                  <a:pt x="36" y="6"/>
                </a:lnTo>
                <a:lnTo>
                  <a:pt x="39" y="7"/>
                </a:lnTo>
                <a:lnTo>
                  <a:pt x="40" y="8"/>
                </a:lnTo>
                <a:lnTo>
                  <a:pt x="41" y="13"/>
                </a:lnTo>
                <a:lnTo>
                  <a:pt x="41" y="16"/>
                </a:lnTo>
                <a:lnTo>
                  <a:pt x="43" y="20"/>
                </a:lnTo>
                <a:lnTo>
                  <a:pt x="43" y="22"/>
                </a:lnTo>
                <a:lnTo>
                  <a:pt x="43" y="23"/>
                </a:lnTo>
                <a:lnTo>
                  <a:pt x="42" y="25"/>
                </a:lnTo>
                <a:lnTo>
                  <a:pt x="42" y="27"/>
                </a:lnTo>
                <a:lnTo>
                  <a:pt x="41" y="28"/>
                </a:lnTo>
                <a:lnTo>
                  <a:pt x="39" y="29"/>
                </a:lnTo>
                <a:lnTo>
                  <a:pt x="34" y="30"/>
                </a:lnTo>
                <a:lnTo>
                  <a:pt x="34" y="30"/>
                </a:lnTo>
                <a:lnTo>
                  <a:pt x="32" y="33"/>
                </a:lnTo>
                <a:lnTo>
                  <a:pt x="31" y="35"/>
                </a:lnTo>
                <a:lnTo>
                  <a:pt x="29" y="35"/>
                </a:lnTo>
                <a:lnTo>
                  <a:pt x="28" y="35"/>
                </a:lnTo>
                <a:lnTo>
                  <a:pt x="23" y="33"/>
                </a:lnTo>
                <a:lnTo>
                  <a:pt x="20" y="30"/>
                </a:lnTo>
                <a:lnTo>
                  <a:pt x="19" y="30"/>
                </a:lnTo>
                <a:lnTo>
                  <a:pt x="17" y="29"/>
                </a:lnTo>
                <a:lnTo>
                  <a:pt x="16" y="29"/>
                </a:lnTo>
                <a:lnTo>
                  <a:pt x="12" y="27"/>
                </a:lnTo>
                <a:lnTo>
                  <a:pt x="10" y="25"/>
                </a:lnTo>
                <a:lnTo>
                  <a:pt x="6" y="21"/>
                </a:lnTo>
                <a:lnTo>
                  <a:pt x="6" y="21"/>
                </a:lnTo>
                <a:lnTo>
                  <a:pt x="7" y="20"/>
                </a:lnTo>
                <a:lnTo>
                  <a:pt x="7" y="19"/>
                </a:lnTo>
                <a:lnTo>
                  <a:pt x="6" y="18"/>
                </a:lnTo>
                <a:lnTo>
                  <a:pt x="6" y="18"/>
                </a:lnTo>
                <a:lnTo>
                  <a:pt x="5" y="18"/>
                </a:lnTo>
                <a:lnTo>
                  <a:pt x="4" y="18"/>
                </a:lnTo>
                <a:lnTo>
                  <a:pt x="4" y="18"/>
                </a:lnTo>
                <a:lnTo>
                  <a:pt x="2" y="18"/>
                </a:lnTo>
                <a:lnTo>
                  <a:pt x="2" y="16"/>
                </a:lnTo>
                <a:lnTo>
                  <a:pt x="0" y="15"/>
                </a:lnTo>
                <a:lnTo>
                  <a:pt x="2" y="13"/>
                </a:lnTo>
                <a:lnTo>
                  <a:pt x="3" y="11"/>
                </a:lnTo>
                <a:lnTo>
                  <a:pt x="4" y="10"/>
                </a:lnTo>
                <a:lnTo>
                  <a:pt x="11" y="8"/>
                </a:lnTo>
                <a:lnTo>
                  <a:pt x="12" y="8"/>
                </a:lnTo>
                <a:lnTo>
                  <a:pt x="16" y="6"/>
                </a:lnTo>
                <a:lnTo>
                  <a:pt x="20" y="1"/>
                </a:lnTo>
                <a:lnTo>
                  <a:pt x="23" y="0"/>
                </a:lnTo>
                <a:lnTo>
                  <a:pt x="25" y="0"/>
                </a:lnTo>
                <a:lnTo>
                  <a:pt x="33" y="3"/>
                </a:lnTo>
                <a:lnTo>
                  <a:pt x="34"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p:cNvSpPr>
            <a:spLocks/>
          </p:cNvSpPr>
          <p:nvPr/>
        </p:nvSpPr>
        <p:spPr bwMode="auto">
          <a:xfrm>
            <a:off x="3714750" y="5456238"/>
            <a:ext cx="68263" cy="55563"/>
          </a:xfrm>
          <a:custGeom>
            <a:avLst/>
            <a:gdLst>
              <a:gd name="T0" fmla="*/ 34 w 43"/>
              <a:gd name="T1" fmla="*/ 4 h 35"/>
              <a:gd name="T2" fmla="*/ 34 w 43"/>
              <a:gd name="T3" fmla="*/ 4 h 35"/>
              <a:gd name="T4" fmla="*/ 36 w 43"/>
              <a:gd name="T5" fmla="*/ 6 h 35"/>
              <a:gd name="T6" fmla="*/ 39 w 43"/>
              <a:gd name="T7" fmla="*/ 7 h 35"/>
              <a:gd name="T8" fmla="*/ 40 w 43"/>
              <a:gd name="T9" fmla="*/ 8 h 35"/>
              <a:gd name="T10" fmla="*/ 41 w 43"/>
              <a:gd name="T11" fmla="*/ 13 h 35"/>
              <a:gd name="T12" fmla="*/ 41 w 43"/>
              <a:gd name="T13" fmla="*/ 16 h 35"/>
              <a:gd name="T14" fmla="*/ 43 w 43"/>
              <a:gd name="T15" fmla="*/ 20 h 35"/>
              <a:gd name="T16" fmla="*/ 43 w 43"/>
              <a:gd name="T17" fmla="*/ 22 h 35"/>
              <a:gd name="T18" fmla="*/ 43 w 43"/>
              <a:gd name="T19" fmla="*/ 23 h 35"/>
              <a:gd name="T20" fmla="*/ 42 w 43"/>
              <a:gd name="T21" fmla="*/ 25 h 35"/>
              <a:gd name="T22" fmla="*/ 42 w 43"/>
              <a:gd name="T23" fmla="*/ 27 h 35"/>
              <a:gd name="T24" fmla="*/ 41 w 43"/>
              <a:gd name="T25" fmla="*/ 28 h 35"/>
              <a:gd name="T26" fmla="*/ 39 w 43"/>
              <a:gd name="T27" fmla="*/ 29 h 35"/>
              <a:gd name="T28" fmla="*/ 34 w 43"/>
              <a:gd name="T29" fmla="*/ 30 h 35"/>
              <a:gd name="T30" fmla="*/ 34 w 43"/>
              <a:gd name="T31" fmla="*/ 30 h 35"/>
              <a:gd name="T32" fmla="*/ 32 w 43"/>
              <a:gd name="T33" fmla="*/ 33 h 35"/>
              <a:gd name="T34" fmla="*/ 31 w 43"/>
              <a:gd name="T35" fmla="*/ 35 h 35"/>
              <a:gd name="T36" fmla="*/ 29 w 43"/>
              <a:gd name="T37" fmla="*/ 35 h 35"/>
              <a:gd name="T38" fmla="*/ 28 w 43"/>
              <a:gd name="T39" fmla="*/ 35 h 35"/>
              <a:gd name="T40" fmla="*/ 23 w 43"/>
              <a:gd name="T41" fmla="*/ 33 h 35"/>
              <a:gd name="T42" fmla="*/ 20 w 43"/>
              <a:gd name="T43" fmla="*/ 30 h 35"/>
              <a:gd name="T44" fmla="*/ 19 w 43"/>
              <a:gd name="T45" fmla="*/ 30 h 35"/>
              <a:gd name="T46" fmla="*/ 17 w 43"/>
              <a:gd name="T47" fmla="*/ 29 h 35"/>
              <a:gd name="T48" fmla="*/ 16 w 43"/>
              <a:gd name="T49" fmla="*/ 29 h 35"/>
              <a:gd name="T50" fmla="*/ 12 w 43"/>
              <a:gd name="T51" fmla="*/ 27 h 35"/>
              <a:gd name="T52" fmla="*/ 10 w 43"/>
              <a:gd name="T53" fmla="*/ 25 h 35"/>
              <a:gd name="T54" fmla="*/ 6 w 43"/>
              <a:gd name="T55" fmla="*/ 21 h 35"/>
              <a:gd name="T56" fmla="*/ 6 w 43"/>
              <a:gd name="T57" fmla="*/ 21 h 35"/>
              <a:gd name="T58" fmla="*/ 7 w 43"/>
              <a:gd name="T59" fmla="*/ 20 h 35"/>
              <a:gd name="T60" fmla="*/ 7 w 43"/>
              <a:gd name="T61" fmla="*/ 19 h 35"/>
              <a:gd name="T62" fmla="*/ 6 w 43"/>
              <a:gd name="T63" fmla="*/ 18 h 35"/>
              <a:gd name="T64" fmla="*/ 6 w 43"/>
              <a:gd name="T65" fmla="*/ 18 h 35"/>
              <a:gd name="T66" fmla="*/ 5 w 43"/>
              <a:gd name="T67" fmla="*/ 18 h 35"/>
              <a:gd name="T68" fmla="*/ 4 w 43"/>
              <a:gd name="T69" fmla="*/ 18 h 35"/>
              <a:gd name="T70" fmla="*/ 4 w 43"/>
              <a:gd name="T71" fmla="*/ 18 h 35"/>
              <a:gd name="T72" fmla="*/ 2 w 43"/>
              <a:gd name="T73" fmla="*/ 18 h 35"/>
              <a:gd name="T74" fmla="*/ 2 w 43"/>
              <a:gd name="T75" fmla="*/ 16 h 35"/>
              <a:gd name="T76" fmla="*/ 0 w 43"/>
              <a:gd name="T77" fmla="*/ 15 h 35"/>
              <a:gd name="T78" fmla="*/ 2 w 43"/>
              <a:gd name="T79" fmla="*/ 13 h 35"/>
              <a:gd name="T80" fmla="*/ 3 w 43"/>
              <a:gd name="T81" fmla="*/ 11 h 35"/>
              <a:gd name="T82" fmla="*/ 4 w 43"/>
              <a:gd name="T83" fmla="*/ 10 h 35"/>
              <a:gd name="T84" fmla="*/ 11 w 43"/>
              <a:gd name="T85" fmla="*/ 8 h 35"/>
              <a:gd name="T86" fmla="*/ 12 w 43"/>
              <a:gd name="T87" fmla="*/ 8 h 35"/>
              <a:gd name="T88" fmla="*/ 16 w 43"/>
              <a:gd name="T89" fmla="*/ 6 h 35"/>
              <a:gd name="T90" fmla="*/ 20 w 43"/>
              <a:gd name="T91" fmla="*/ 1 h 35"/>
              <a:gd name="T92" fmla="*/ 23 w 43"/>
              <a:gd name="T93" fmla="*/ 0 h 35"/>
              <a:gd name="T94" fmla="*/ 25 w 43"/>
              <a:gd name="T95" fmla="*/ 0 h 35"/>
              <a:gd name="T96" fmla="*/ 33 w 43"/>
              <a:gd name="T97" fmla="*/ 3 h 35"/>
              <a:gd name="T98" fmla="*/ 34 w 43"/>
              <a:gd name="T99" fmla="*/ 4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3" h="35">
                <a:moveTo>
                  <a:pt x="34" y="4"/>
                </a:moveTo>
                <a:lnTo>
                  <a:pt x="34" y="4"/>
                </a:lnTo>
                <a:lnTo>
                  <a:pt x="36" y="6"/>
                </a:lnTo>
                <a:lnTo>
                  <a:pt x="39" y="7"/>
                </a:lnTo>
                <a:lnTo>
                  <a:pt x="40" y="8"/>
                </a:lnTo>
                <a:lnTo>
                  <a:pt x="41" y="13"/>
                </a:lnTo>
                <a:lnTo>
                  <a:pt x="41" y="16"/>
                </a:lnTo>
                <a:lnTo>
                  <a:pt x="43" y="20"/>
                </a:lnTo>
                <a:lnTo>
                  <a:pt x="43" y="22"/>
                </a:lnTo>
                <a:lnTo>
                  <a:pt x="43" y="23"/>
                </a:lnTo>
                <a:lnTo>
                  <a:pt x="42" y="25"/>
                </a:lnTo>
                <a:lnTo>
                  <a:pt x="42" y="27"/>
                </a:lnTo>
                <a:lnTo>
                  <a:pt x="41" y="28"/>
                </a:lnTo>
                <a:lnTo>
                  <a:pt x="39" y="29"/>
                </a:lnTo>
                <a:lnTo>
                  <a:pt x="34" y="30"/>
                </a:lnTo>
                <a:lnTo>
                  <a:pt x="34" y="30"/>
                </a:lnTo>
                <a:lnTo>
                  <a:pt x="32" y="33"/>
                </a:lnTo>
                <a:lnTo>
                  <a:pt x="31" y="35"/>
                </a:lnTo>
                <a:lnTo>
                  <a:pt x="29" y="35"/>
                </a:lnTo>
                <a:lnTo>
                  <a:pt x="28" y="35"/>
                </a:lnTo>
                <a:lnTo>
                  <a:pt x="23" y="33"/>
                </a:lnTo>
                <a:lnTo>
                  <a:pt x="20" y="30"/>
                </a:lnTo>
                <a:lnTo>
                  <a:pt x="19" y="30"/>
                </a:lnTo>
                <a:lnTo>
                  <a:pt x="17" y="29"/>
                </a:lnTo>
                <a:lnTo>
                  <a:pt x="16" y="29"/>
                </a:lnTo>
                <a:lnTo>
                  <a:pt x="12" y="27"/>
                </a:lnTo>
                <a:lnTo>
                  <a:pt x="10" y="25"/>
                </a:lnTo>
                <a:lnTo>
                  <a:pt x="6" y="21"/>
                </a:lnTo>
                <a:lnTo>
                  <a:pt x="6" y="21"/>
                </a:lnTo>
                <a:lnTo>
                  <a:pt x="7" y="20"/>
                </a:lnTo>
                <a:lnTo>
                  <a:pt x="7" y="19"/>
                </a:lnTo>
                <a:lnTo>
                  <a:pt x="6" y="18"/>
                </a:lnTo>
                <a:lnTo>
                  <a:pt x="6" y="18"/>
                </a:lnTo>
                <a:lnTo>
                  <a:pt x="5" y="18"/>
                </a:lnTo>
                <a:lnTo>
                  <a:pt x="4" y="18"/>
                </a:lnTo>
                <a:lnTo>
                  <a:pt x="4" y="18"/>
                </a:lnTo>
                <a:lnTo>
                  <a:pt x="2" y="18"/>
                </a:lnTo>
                <a:lnTo>
                  <a:pt x="2" y="16"/>
                </a:lnTo>
                <a:lnTo>
                  <a:pt x="0" y="15"/>
                </a:lnTo>
                <a:lnTo>
                  <a:pt x="2" y="13"/>
                </a:lnTo>
                <a:lnTo>
                  <a:pt x="3" y="11"/>
                </a:lnTo>
                <a:lnTo>
                  <a:pt x="4" y="10"/>
                </a:lnTo>
                <a:lnTo>
                  <a:pt x="11" y="8"/>
                </a:lnTo>
                <a:lnTo>
                  <a:pt x="12" y="8"/>
                </a:lnTo>
                <a:lnTo>
                  <a:pt x="16" y="6"/>
                </a:lnTo>
                <a:lnTo>
                  <a:pt x="20" y="1"/>
                </a:lnTo>
                <a:lnTo>
                  <a:pt x="23" y="0"/>
                </a:lnTo>
                <a:lnTo>
                  <a:pt x="25" y="0"/>
                </a:lnTo>
                <a:lnTo>
                  <a:pt x="33" y="3"/>
                </a:lnTo>
                <a:lnTo>
                  <a:pt x="34" y="4"/>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p:cNvSpPr>
          <p:nvPr/>
        </p:nvSpPr>
        <p:spPr bwMode="auto">
          <a:xfrm>
            <a:off x="5510213" y="2525713"/>
            <a:ext cx="2735263" cy="1951038"/>
          </a:xfrm>
          <a:custGeom>
            <a:avLst/>
            <a:gdLst>
              <a:gd name="T0" fmla="*/ 1611 w 1723"/>
              <a:gd name="T1" fmla="*/ 1112 h 1229"/>
              <a:gd name="T2" fmla="*/ 1525 w 1723"/>
              <a:gd name="T3" fmla="*/ 1142 h 1229"/>
              <a:gd name="T4" fmla="*/ 1399 w 1723"/>
              <a:gd name="T5" fmla="*/ 1150 h 1229"/>
              <a:gd name="T6" fmla="*/ 1314 w 1723"/>
              <a:gd name="T7" fmla="*/ 1131 h 1229"/>
              <a:gd name="T8" fmla="*/ 1204 w 1723"/>
              <a:gd name="T9" fmla="*/ 1154 h 1229"/>
              <a:gd name="T10" fmla="*/ 1109 w 1723"/>
              <a:gd name="T11" fmla="*/ 1167 h 1229"/>
              <a:gd name="T12" fmla="*/ 988 w 1723"/>
              <a:gd name="T13" fmla="*/ 1214 h 1229"/>
              <a:gd name="T14" fmla="*/ 884 w 1723"/>
              <a:gd name="T15" fmla="*/ 1188 h 1229"/>
              <a:gd name="T16" fmla="*/ 784 w 1723"/>
              <a:gd name="T17" fmla="*/ 1134 h 1229"/>
              <a:gd name="T18" fmla="*/ 676 w 1723"/>
              <a:gd name="T19" fmla="*/ 1109 h 1229"/>
              <a:gd name="T20" fmla="*/ 591 w 1723"/>
              <a:gd name="T21" fmla="*/ 1068 h 1229"/>
              <a:gd name="T22" fmla="*/ 514 w 1723"/>
              <a:gd name="T23" fmla="*/ 1001 h 1229"/>
              <a:gd name="T24" fmla="*/ 436 w 1723"/>
              <a:gd name="T25" fmla="*/ 1012 h 1229"/>
              <a:gd name="T26" fmla="*/ 391 w 1723"/>
              <a:gd name="T27" fmla="*/ 967 h 1229"/>
              <a:gd name="T28" fmla="*/ 348 w 1723"/>
              <a:gd name="T29" fmla="*/ 959 h 1229"/>
              <a:gd name="T30" fmla="*/ 303 w 1723"/>
              <a:gd name="T31" fmla="*/ 922 h 1229"/>
              <a:gd name="T32" fmla="*/ 266 w 1723"/>
              <a:gd name="T33" fmla="*/ 888 h 1229"/>
              <a:gd name="T34" fmla="*/ 206 w 1723"/>
              <a:gd name="T35" fmla="*/ 836 h 1229"/>
              <a:gd name="T36" fmla="*/ 172 w 1723"/>
              <a:gd name="T37" fmla="*/ 785 h 1229"/>
              <a:gd name="T38" fmla="*/ 105 w 1723"/>
              <a:gd name="T39" fmla="*/ 774 h 1229"/>
              <a:gd name="T40" fmla="*/ 46 w 1723"/>
              <a:gd name="T41" fmla="*/ 750 h 1229"/>
              <a:gd name="T42" fmla="*/ 44 w 1723"/>
              <a:gd name="T43" fmla="*/ 690 h 1229"/>
              <a:gd name="T44" fmla="*/ 3 w 1723"/>
              <a:gd name="T45" fmla="*/ 634 h 1229"/>
              <a:gd name="T46" fmla="*/ 10 w 1723"/>
              <a:gd name="T47" fmla="*/ 552 h 1229"/>
              <a:gd name="T48" fmla="*/ 122 w 1723"/>
              <a:gd name="T49" fmla="*/ 535 h 1229"/>
              <a:gd name="T50" fmla="*/ 191 w 1723"/>
              <a:gd name="T51" fmla="*/ 514 h 1229"/>
              <a:gd name="T52" fmla="*/ 257 w 1723"/>
              <a:gd name="T53" fmla="*/ 496 h 1229"/>
              <a:gd name="T54" fmla="*/ 307 w 1723"/>
              <a:gd name="T55" fmla="*/ 452 h 1229"/>
              <a:gd name="T56" fmla="*/ 363 w 1723"/>
              <a:gd name="T57" fmla="*/ 442 h 1229"/>
              <a:gd name="T58" fmla="*/ 433 w 1723"/>
              <a:gd name="T59" fmla="*/ 436 h 1229"/>
              <a:gd name="T60" fmla="*/ 501 w 1723"/>
              <a:gd name="T61" fmla="*/ 433 h 1229"/>
              <a:gd name="T62" fmla="*/ 551 w 1723"/>
              <a:gd name="T63" fmla="*/ 430 h 1229"/>
              <a:gd name="T64" fmla="*/ 599 w 1723"/>
              <a:gd name="T65" fmla="*/ 430 h 1229"/>
              <a:gd name="T66" fmla="*/ 645 w 1723"/>
              <a:gd name="T67" fmla="*/ 420 h 1229"/>
              <a:gd name="T68" fmla="*/ 690 w 1723"/>
              <a:gd name="T69" fmla="*/ 363 h 1229"/>
              <a:gd name="T70" fmla="*/ 729 w 1723"/>
              <a:gd name="T71" fmla="*/ 349 h 1229"/>
              <a:gd name="T72" fmla="*/ 756 w 1723"/>
              <a:gd name="T73" fmla="*/ 318 h 1229"/>
              <a:gd name="T74" fmla="*/ 782 w 1723"/>
              <a:gd name="T75" fmla="*/ 269 h 1229"/>
              <a:gd name="T76" fmla="*/ 839 w 1723"/>
              <a:gd name="T77" fmla="*/ 249 h 1229"/>
              <a:gd name="T78" fmla="*/ 896 w 1723"/>
              <a:gd name="T79" fmla="*/ 184 h 1229"/>
              <a:gd name="T80" fmla="*/ 930 w 1723"/>
              <a:gd name="T81" fmla="*/ 85 h 1229"/>
              <a:gd name="T82" fmla="*/ 953 w 1723"/>
              <a:gd name="T83" fmla="*/ 22 h 1229"/>
              <a:gd name="T84" fmla="*/ 1039 w 1723"/>
              <a:gd name="T85" fmla="*/ 2 h 1229"/>
              <a:gd name="T86" fmla="*/ 1116 w 1723"/>
              <a:gd name="T87" fmla="*/ 10 h 1229"/>
              <a:gd name="T88" fmla="*/ 1174 w 1723"/>
              <a:gd name="T89" fmla="*/ 70 h 1229"/>
              <a:gd name="T90" fmla="*/ 1197 w 1723"/>
              <a:gd name="T91" fmla="*/ 146 h 1229"/>
              <a:gd name="T92" fmla="*/ 1212 w 1723"/>
              <a:gd name="T93" fmla="*/ 194 h 1229"/>
              <a:gd name="T94" fmla="*/ 1215 w 1723"/>
              <a:gd name="T95" fmla="*/ 265 h 1229"/>
              <a:gd name="T96" fmla="*/ 1251 w 1723"/>
              <a:gd name="T97" fmla="*/ 313 h 1229"/>
              <a:gd name="T98" fmla="*/ 1252 w 1723"/>
              <a:gd name="T99" fmla="*/ 376 h 1229"/>
              <a:gd name="T100" fmla="*/ 1290 w 1723"/>
              <a:gd name="T101" fmla="*/ 467 h 1229"/>
              <a:gd name="T102" fmla="*/ 1311 w 1723"/>
              <a:gd name="T103" fmla="*/ 544 h 1229"/>
              <a:gd name="T104" fmla="*/ 1312 w 1723"/>
              <a:gd name="T105" fmla="*/ 608 h 1229"/>
              <a:gd name="T106" fmla="*/ 1355 w 1723"/>
              <a:gd name="T107" fmla="*/ 654 h 1229"/>
              <a:gd name="T108" fmla="*/ 1418 w 1723"/>
              <a:gd name="T109" fmla="*/ 667 h 1229"/>
              <a:gd name="T110" fmla="*/ 1461 w 1723"/>
              <a:gd name="T111" fmla="*/ 697 h 1229"/>
              <a:gd name="T112" fmla="*/ 1518 w 1723"/>
              <a:gd name="T113" fmla="*/ 726 h 1229"/>
              <a:gd name="T114" fmla="*/ 1561 w 1723"/>
              <a:gd name="T115" fmla="*/ 754 h 1229"/>
              <a:gd name="T116" fmla="*/ 1616 w 1723"/>
              <a:gd name="T117" fmla="*/ 788 h 1229"/>
              <a:gd name="T118" fmla="*/ 1662 w 1723"/>
              <a:gd name="T119" fmla="*/ 829 h 1229"/>
              <a:gd name="T120" fmla="*/ 1694 w 1723"/>
              <a:gd name="T121" fmla="*/ 864 h 1229"/>
              <a:gd name="T122" fmla="*/ 1717 w 1723"/>
              <a:gd name="T123" fmla="*/ 942 h 1229"/>
              <a:gd name="T124" fmla="*/ 1706 w 1723"/>
              <a:gd name="T125" fmla="*/ 1023 h 1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723" h="1229">
                <a:moveTo>
                  <a:pt x="1673" y="1057"/>
                </a:moveTo>
                <a:lnTo>
                  <a:pt x="1675" y="1060"/>
                </a:lnTo>
                <a:lnTo>
                  <a:pt x="1676" y="1062"/>
                </a:lnTo>
                <a:lnTo>
                  <a:pt x="1673" y="1066"/>
                </a:lnTo>
                <a:lnTo>
                  <a:pt x="1673" y="1067"/>
                </a:lnTo>
                <a:lnTo>
                  <a:pt x="1672" y="1068"/>
                </a:lnTo>
                <a:lnTo>
                  <a:pt x="1671" y="1068"/>
                </a:lnTo>
                <a:lnTo>
                  <a:pt x="1670" y="1069"/>
                </a:lnTo>
                <a:lnTo>
                  <a:pt x="1669" y="1071"/>
                </a:lnTo>
                <a:lnTo>
                  <a:pt x="1666" y="1071"/>
                </a:lnTo>
                <a:lnTo>
                  <a:pt x="1663" y="1074"/>
                </a:lnTo>
                <a:lnTo>
                  <a:pt x="1659" y="1075"/>
                </a:lnTo>
                <a:lnTo>
                  <a:pt x="1656" y="1076"/>
                </a:lnTo>
                <a:lnTo>
                  <a:pt x="1654" y="1078"/>
                </a:lnTo>
                <a:lnTo>
                  <a:pt x="1652" y="1080"/>
                </a:lnTo>
                <a:lnTo>
                  <a:pt x="1651" y="1082"/>
                </a:lnTo>
                <a:lnTo>
                  <a:pt x="1650" y="1084"/>
                </a:lnTo>
                <a:lnTo>
                  <a:pt x="1649" y="1085"/>
                </a:lnTo>
                <a:lnTo>
                  <a:pt x="1648" y="1088"/>
                </a:lnTo>
                <a:lnTo>
                  <a:pt x="1647" y="1090"/>
                </a:lnTo>
                <a:lnTo>
                  <a:pt x="1645" y="1091"/>
                </a:lnTo>
                <a:lnTo>
                  <a:pt x="1643" y="1091"/>
                </a:lnTo>
                <a:lnTo>
                  <a:pt x="1641" y="1091"/>
                </a:lnTo>
                <a:lnTo>
                  <a:pt x="1640" y="1090"/>
                </a:lnTo>
                <a:lnTo>
                  <a:pt x="1636" y="1089"/>
                </a:lnTo>
                <a:lnTo>
                  <a:pt x="1634" y="1090"/>
                </a:lnTo>
                <a:lnTo>
                  <a:pt x="1630" y="1090"/>
                </a:lnTo>
                <a:lnTo>
                  <a:pt x="1628" y="1091"/>
                </a:lnTo>
                <a:lnTo>
                  <a:pt x="1626" y="1093"/>
                </a:lnTo>
                <a:lnTo>
                  <a:pt x="1625" y="1095"/>
                </a:lnTo>
                <a:lnTo>
                  <a:pt x="1625" y="1097"/>
                </a:lnTo>
                <a:lnTo>
                  <a:pt x="1625" y="1099"/>
                </a:lnTo>
                <a:lnTo>
                  <a:pt x="1622" y="1100"/>
                </a:lnTo>
                <a:lnTo>
                  <a:pt x="1620" y="1100"/>
                </a:lnTo>
                <a:lnTo>
                  <a:pt x="1618" y="1100"/>
                </a:lnTo>
                <a:lnTo>
                  <a:pt x="1615" y="1102"/>
                </a:lnTo>
                <a:lnTo>
                  <a:pt x="1614" y="1104"/>
                </a:lnTo>
                <a:lnTo>
                  <a:pt x="1613" y="1107"/>
                </a:lnTo>
                <a:lnTo>
                  <a:pt x="1611" y="1110"/>
                </a:lnTo>
                <a:lnTo>
                  <a:pt x="1611" y="1112"/>
                </a:lnTo>
                <a:lnTo>
                  <a:pt x="1608" y="1113"/>
                </a:lnTo>
                <a:lnTo>
                  <a:pt x="1607" y="1114"/>
                </a:lnTo>
                <a:lnTo>
                  <a:pt x="1605" y="1117"/>
                </a:lnTo>
                <a:lnTo>
                  <a:pt x="1604" y="1119"/>
                </a:lnTo>
                <a:lnTo>
                  <a:pt x="1601" y="1121"/>
                </a:lnTo>
                <a:lnTo>
                  <a:pt x="1600" y="1123"/>
                </a:lnTo>
                <a:lnTo>
                  <a:pt x="1597" y="1124"/>
                </a:lnTo>
                <a:lnTo>
                  <a:pt x="1593" y="1124"/>
                </a:lnTo>
                <a:lnTo>
                  <a:pt x="1591" y="1125"/>
                </a:lnTo>
                <a:lnTo>
                  <a:pt x="1589" y="1126"/>
                </a:lnTo>
                <a:lnTo>
                  <a:pt x="1586" y="1125"/>
                </a:lnTo>
                <a:lnTo>
                  <a:pt x="1585" y="1125"/>
                </a:lnTo>
                <a:lnTo>
                  <a:pt x="1583" y="1125"/>
                </a:lnTo>
                <a:lnTo>
                  <a:pt x="1580" y="1127"/>
                </a:lnTo>
                <a:lnTo>
                  <a:pt x="1579" y="1130"/>
                </a:lnTo>
                <a:lnTo>
                  <a:pt x="1579" y="1131"/>
                </a:lnTo>
                <a:lnTo>
                  <a:pt x="1578" y="1132"/>
                </a:lnTo>
                <a:lnTo>
                  <a:pt x="1575" y="1132"/>
                </a:lnTo>
                <a:lnTo>
                  <a:pt x="1572" y="1133"/>
                </a:lnTo>
                <a:lnTo>
                  <a:pt x="1570" y="1133"/>
                </a:lnTo>
                <a:lnTo>
                  <a:pt x="1569" y="1132"/>
                </a:lnTo>
                <a:lnTo>
                  <a:pt x="1565" y="1132"/>
                </a:lnTo>
                <a:lnTo>
                  <a:pt x="1563" y="1133"/>
                </a:lnTo>
                <a:lnTo>
                  <a:pt x="1557" y="1134"/>
                </a:lnTo>
                <a:lnTo>
                  <a:pt x="1556" y="1134"/>
                </a:lnTo>
                <a:lnTo>
                  <a:pt x="1555" y="1136"/>
                </a:lnTo>
                <a:lnTo>
                  <a:pt x="1554" y="1138"/>
                </a:lnTo>
                <a:lnTo>
                  <a:pt x="1551" y="1140"/>
                </a:lnTo>
                <a:lnTo>
                  <a:pt x="1548" y="1141"/>
                </a:lnTo>
                <a:lnTo>
                  <a:pt x="1547" y="1141"/>
                </a:lnTo>
                <a:lnTo>
                  <a:pt x="1546" y="1140"/>
                </a:lnTo>
                <a:lnTo>
                  <a:pt x="1543" y="1139"/>
                </a:lnTo>
                <a:lnTo>
                  <a:pt x="1541" y="1136"/>
                </a:lnTo>
                <a:lnTo>
                  <a:pt x="1539" y="1136"/>
                </a:lnTo>
                <a:lnTo>
                  <a:pt x="1534" y="1136"/>
                </a:lnTo>
                <a:lnTo>
                  <a:pt x="1532" y="1139"/>
                </a:lnTo>
                <a:lnTo>
                  <a:pt x="1529" y="1141"/>
                </a:lnTo>
                <a:lnTo>
                  <a:pt x="1528" y="1141"/>
                </a:lnTo>
                <a:lnTo>
                  <a:pt x="1527" y="1141"/>
                </a:lnTo>
                <a:lnTo>
                  <a:pt x="1525" y="1142"/>
                </a:lnTo>
                <a:lnTo>
                  <a:pt x="1522" y="1143"/>
                </a:lnTo>
                <a:lnTo>
                  <a:pt x="1519" y="1145"/>
                </a:lnTo>
                <a:lnTo>
                  <a:pt x="1515" y="1145"/>
                </a:lnTo>
                <a:lnTo>
                  <a:pt x="1512" y="1146"/>
                </a:lnTo>
                <a:lnTo>
                  <a:pt x="1510" y="1146"/>
                </a:lnTo>
                <a:lnTo>
                  <a:pt x="1506" y="1147"/>
                </a:lnTo>
                <a:lnTo>
                  <a:pt x="1500" y="1148"/>
                </a:lnTo>
                <a:lnTo>
                  <a:pt x="1496" y="1148"/>
                </a:lnTo>
                <a:lnTo>
                  <a:pt x="1490" y="1148"/>
                </a:lnTo>
                <a:lnTo>
                  <a:pt x="1488" y="1148"/>
                </a:lnTo>
                <a:lnTo>
                  <a:pt x="1483" y="1149"/>
                </a:lnTo>
                <a:lnTo>
                  <a:pt x="1478" y="1149"/>
                </a:lnTo>
                <a:lnTo>
                  <a:pt x="1472" y="1150"/>
                </a:lnTo>
                <a:lnTo>
                  <a:pt x="1468" y="1153"/>
                </a:lnTo>
                <a:lnTo>
                  <a:pt x="1464" y="1153"/>
                </a:lnTo>
                <a:lnTo>
                  <a:pt x="1461" y="1154"/>
                </a:lnTo>
                <a:lnTo>
                  <a:pt x="1458" y="1154"/>
                </a:lnTo>
                <a:lnTo>
                  <a:pt x="1455" y="1153"/>
                </a:lnTo>
                <a:lnTo>
                  <a:pt x="1447" y="1153"/>
                </a:lnTo>
                <a:lnTo>
                  <a:pt x="1443" y="1153"/>
                </a:lnTo>
                <a:lnTo>
                  <a:pt x="1440" y="1153"/>
                </a:lnTo>
                <a:lnTo>
                  <a:pt x="1436" y="1153"/>
                </a:lnTo>
                <a:lnTo>
                  <a:pt x="1435" y="1153"/>
                </a:lnTo>
                <a:lnTo>
                  <a:pt x="1431" y="1155"/>
                </a:lnTo>
                <a:lnTo>
                  <a:pt x="1428" y="1156"/>
                </a:lnTo>
                <a:lnTo>
                  <a:pt x="1426" y="1161"/>
                </a:lnTo>
                <a:lnTo>
                  <a:pt x="1424" y="1163"/>
                </a:lnTo>
                <a:lnTo>
                  <a:pt x="1421" y="1163"/>
                </a:lnTo>
                <a:lnTo>
                  <a:pt x="1419" y="1163"/>
                </a:lnTo>
                <a:lnTo>
                  <a:pt x="1417" y="1163"/>
                </a:lnTo>
                <a:lnTo>
                  <a:pt x="1415" y="1162"/>
                </a:lnTo>
                <a:lnTo>
                  <a:pt x="1417" y="1161"/>
                </a:lnTo>
                <a:lnTo>
                  <a:pt x="1418" y="1159"/>
                </a:lnTo>
                <a:lnTo>
                  <a:pt x="1417" y="1156"/>
                </a:lnTo>
                <a:lnTo>
                  <a:pt x="1413" y="1155"/>
                </a:lnTo>
                <a:lnTo>
                  <a:pt x="1411" y="1154"/>
                </a:lnTo>
                <a:lnTo>
                  <a:pt x="1409" y="1153"/>
                </a:lnTo>
                <a:lnTo>
                  <a:pt x="1405" y="1153"/>
                </a:lnTo>
                <a:lnTo>
                  <a:pt x="1402" y="1153"/>
                </a:lnTo>
                <a:lnTo>
                  <a:pt x="1399" y="1150"/>
                </a:lnTo>
                <a:lnTo>
                  <a:pt x="1397" y="1149"/>
                </a:lnTo>
                <a:lnTo>
                  <a:pt x="1395" y="1149"/>
                </a:lnTo>
                <a:lnTo>
                  <a:pt x="1392" y="1149"/>
                </a:lnTo>
                <a:lnTo>
                  <a:pt x="1390" y="1149"/>
                </a:lnTo>
                <a:lnTo>
                  <a:pt x="1386" y="1152"/>
                </a:lnTo>
                <a:lnTo>
                  <a:pt x="1382" y="1153"/>
                </a:lnTo>
                <a:lnTo>
                  <a:pt x="1379" y="1153"/>
                </a:lnTo>
                <a:lnTo>
                  <a:pt x="1377" y="1154"/>
                </a:lnTo>
                <a:lnTo>
                  <a:pt x="1375" y="1154"/>
                </a:lnTo>
                <a:lnTo>
                  <a:pt x="1373" y="1153"/>
                </a:lnTo>
                <a:lnTo>
                  <a:pt x="1370" y="1153"/>
                </a:lnTo>
                <a:lnTo>
                  <a:pt x="1368" y="1153"/>
                </a:lnTo>
                <a:lnTo>
                  <a:pt x="1366" y="1152"/>
                </a:lnTo>
                <a:lnTo>
                  <a:pt x="1363" y="1150"/>
                </a:lnTo>
                <a:lnTo>
                  <a:pt x="1361" y="1149"/>
                </a:lnTo>
                <a:lnTo>
                  <a:pt x="1359" y="1148"/>
                </a:lnTo>
                <a:lnTo>
                  <a:pt x="1356" y="1148"/>
                </a:lnTo>
                <a:lnTo>
                  <a:pt x="1355" y="1147"/>
                </a:lnTo>
                <a:lnTo>
                  <a:pt x="1353" y="1147"/>
                </a:lnTo>
                <a:lnTo>
                  <a:pt x="1350" y="1148"/>
                </a:lnTo>
                <a:lnTo>
                  <a:pt x="1348" y="1148"/>
                </a:lnTo>
                <a:lnTo>
                  <a:pt x="1346" y="1149"/>
                </a:lnTo>
                <a:lnTo>
                  <a:pt x="1343" y="1149"/>
                </a:lnTo>
                <a:lnTo>
                  <a:pt x="1341" y="1148"/>
                </a:lnTo>
                <a:lnTo>
                  <a:pt x="1339" y="1147"/>
                </a:lnTo>
                <a:lnTo>
                  <a:pt x="1337" y="1147"/>
                </a:lnTo>
                <a:lnTo>
                  <a:pt x="1333" y="1145"/>
                </a:lnTo>
                <a:lnTo>
                  <a:pt x="1331" y="1145"/>
                </a:lnTo>
                <a:lnTo>
                  <a:pt x="1330" y="1143"/>
                </a:lnTo>
                <a:lnTo>
                  <a:pt x="1328" y="1142"/>
                </a:lnTo>
                <a:lnTo>
                  <a:pt x="1326" y="1140"/>
                </a:lnTo>
                <a:lnTo>
                  <a:pt x="1324" y="1140"/>
                </a:lnTo>
                <a:lnTo>
                  <a:pt x="1323" y="1139"/>
                </a:lnTo>
                <a:lnTo>
                  <a:pt x="1320" y="1139"/>
                </a:lnTo>
                <a:lnTo>
                  <a:pt x="1319" y="1139"/>
                </a:lnTo>
                <a:lnTo>
                  <a:pt x="1318" y="1138"/>
                </a:lnTo>
                <a:lnTo>
                  <a:pt x="1318" y="1136"/>
                </a:lnTo>
                <a:lnTo>
                  <a:pt x="1317" y="1134"/>
                </a:lnTo>
                <a:lnTo>
                  <a:pt x="1317" y="1133"/>
                </a:lnTo>
                <a:lnTo>
                  <a:pt x="1314" y="1131"/>
                </a:lnTo>
                <a:lnTo>
                  <a:pt x="1313" y="1128"/>
                </a:lnTo>
                <a:lnTo>
                  <a:pt x="1312" y="1128"/>
                </a:lnTo>
                <a:lnTo>
                  <a:pt x="1311" y="1127"/>
                </a:lnTo>
                <a:lnTo>
                  <a:pt x="1309" y="1126"/>
                </a:lnTo>
                <a:lnTo>
                  <a:pt x="1305" y="1126"/>
                </a:lnTo>
                <a:lnTo>
                  <a:pt x="1303" y="1126"/>
                </a:lnTo>
                <a:lnTo>
                  <a:pt x="1301" y="1127"/>
                </a:lnTo>
                <a:lnTo>
                  <a:pt x="1298" y="1126"/>
                </a:lnTo>
                <a:lnTo>
                  <a:pt x="1292" y="1125"/>
                </a:lnTo>
                <a:lnTo>
                  <a:pt x="1289" y="1124"/>
                </a:lnTo>
                <a:lnTo>
                  <a:pt x="1285" y="1123"/>
                </a:lnTo>
                <a:lnTo>
                  <a:pt x="1283" y="1123"/>
                </a:lnTo>
                <a:lnTo>
                  <a:pt x="1278" y="1123"/>
                </a:lnTo>
                <a:lnTo>
                  <a:pt x="1275" y="1123"/>
                </a:lnTo>
                <a:lnTo>
                  <a:pt x="1271" y="1123"/>
                </a:lnTo>
                <a:lnTo>
                  <a:pt x="1267" y="1124"/>
                </a:lnTo>
                <a:lnTo>
                  <a:pt x="1265" y="1125"/>
                </a:lnTo>
                <a:lnTo>
                  <a:pt x="1262" y="1126"/>
                </a:lnTo>
                <a:lnTo>
                  <a:pt x="1260" y="1127"/>
                </a:lnTo>
                <a:lnTo>
                  <a:pt x="1256" y="1126"/>
                </a:lnTo>
                <a:lnTo>
                  <a:pt x="1253" y="1127"/>
                </a:lnTo>
                <a:lnTo>
                  <a:pt x="1251" y="1128"/>
                </a:lnTo>
                <a:lnTo>
                  <a:pt x="1248" y="1130"/>
                </a:lnTo>
                <a:lnTo>
                  <a:pt x="1246" y="1132"/>
                </a:lnTo>
                <a:lnTo>
                  <a:pt x="1242" y="1134"/>
                </a:lnTo>
                <a:lnTo>
                  <a:pt x="1239" y="1135"/>
                </a:lnTo>
                <a:lnTo>
                  <a:pt x="1235" y="1136"/>
                </a:lnTo>
                <a:lnTo>
                  <a:pt x="1233" y="1136"/>
                </a:lnTo>
                <a:lnTo>
                  <a:pt x="1228" y="1138"/>
                </a:lnTo>
                <a:lnTo>
                  <a:pt x="1226" y="1138"/>
                </a:lnTo>
                <a:lnTo>
                  <a:pt x="1224" y="1139"/>
                </a:lnTo>
                <a:lnTo>
                  <a:pt x="1220" y="1141"/>
                </a:lnTo>
                <a:lnTo>
                  <a:pt x="1218" y="1142"/>
                </a:lnTo>
                <a:lnTo>
                  <a:pt x="1215" y="1145"/>
                </a:lnTo>
                <a:lnTo>
                  <a:pt x="1212" y="1147"/>
                </a:lnTo>
                <a:lnTo>
                  <a:pt x="1210" y="1149"/>
                </a:lnTo>
                <a:lnTo>
                  <a:pt x="1209" y="1150"/>
                </a:lnTo>
                <a:lnTo>
                  <a:pt x="1206" y="1152"/>
                </a:lnTo>
                <a:lnTo>
                  <a:pt x="1205" y="1154"/>
                </a:lnTo>
                <a:lnTo>
                  <a:pt x="1204" y="1154"/>
                </a:lnTo>
                <a:lnTo>
                  <a:pt x="1202" y="1155"/>
                </a:lnTo>
                <a:lnTo>
                  <a:pt x="1201" y="1157"/>
                </a:lnTo>
                <a:lnTo>
                  <a:pt x="1197" y="1160"/>
                </a:lnTo>
                <a:lnTo>
                  <a:pt x="1196" y="1161"/>
                </a:lnTo>
                <a:lnTo>
                  <a:pt x="1192" y="1163"/>
                </a:lnTo>
                <a:lnTo>
                  <a:pt x="1191" y="1167"/>
                </a:lnTo>
                <a:lnTo>
                  <a:pt x="1190" y="1169"/>
                </a:lnTo>
                <a:lnTo>
                  <a:pt x="1188" y="1171"/>
                </a:lnTo>
                <a:lnTo>
                  <a:pt x="1188" y="1172"/>
                </a:lnTo>
                <a:lnTo>
                  <a:pt x="1187" y="1174"/>
                </a:lnTo>
                <a:lnTo>
                  <a:pt x="1186" y="1175"/>
                </a:lnTo>
                <a:lnTo>
                  <a:pt x="1184" y="1175"/>
                </a:lnTo>
                <a:lnTo>
                  <a:pt x="1182" y="1172"/>
                </a:lnTo>
                <a:lnTo>
                  <a:pt x="1181" y="1170"/>
                </a:lnTo>
                <a:lnTo>
                  <a:pt x="1179" y="1170"/>
                </a:lnTo>
                <a:lnTo>
                  <a:pt x="1177" y="1169"/>
                </a:lnTo>
                <a:lnTo>
                  <a:pt x="1176" y="1169"/>
                </a:lnTo>
                <a:lnTo>
                  <a:pt x="1174" y="1167"/>
                </a:lnTo>
                <a:lnTo>
                  <a:pt x="1172" y="1166"/>
                </a:lnTo>
                <a:lnTo>
                  <a:pt x="1172" y="1164"/>
                </a:lnTo>
                <a:lnTo>
                  <a:pt x="1168" y="1163"/>
                </a:lnTo>
                <a:lnTo>
                  <a:pt x="1166" y="1162"/>
                </a:lnTo>
                <a:lnTo>
                  <a:pt x="1165" y="1161"/>
                </a:lnTo>
                <a:lnTo>
                  <a:pt x="1162" y="1161"/>
                </a:lnTo>
                <a:lnTo>
                  <a:pt x="1159" y="1162"/>
                </a:lnTo>
                <a:lnTo>
                  <a:pt x="1156" y="1162"/>
                </a:lnTo>
                <a:lnTo>
                  <a:pt x="1152" y="1164"/>
                </a:lnTo>
                <a:lnTo>
                  <a:pt x="1151" y="1166"/>
                </a:lnTo>
                <a:lnTo>
                  <a:pt x="1146" y="1167"/>
                </a:lnTo>
                <a:lnTo>
                  <a:pt x="1141" y="1167"/>
                </a:lnTo>
                <a:lnTo>
                  <a:pt x="1139" y="1167"/>
                </a:lnTo>
                <a:lnTo>
                  <a:pt x="1136" y="1167"/>
                </a:lnTo>
                <a:lnTo>
                  <a:pt x="1132" y="1166"/>
                </a:lnTo>
                <a:lnTo>
                  <a:pt x="1130" y="1163"/>
                </a:lnTo>
                <a:lnTo>
                  <a:pt x="1127" y="1162"/>
                </a:lnTo>
                <a:lnTo>
                  <a:pt x="1123" y="1161"/>
                </a:lnTo>
                <a:lnTo>
                  <a:pt x="1119" y="1162"/>
                </a:lnTo>
                <a:lnTo>
                  <a:pt x="1115" y="1163"/>
                </a:lnTo>
                <a:lnTo>
                  <a:pt x="1112" y="1166"/>
                </a:lnTo>
                <a:lnTo>
                  <a:pt x="1109" y="1167"/>
                </a:lnTo>
                <a:lnTo>
                  <a:pt x="1108" y="1168"/>
                </a:lnTo>
                <a:lnTo>
                  <a:pt x="1107" y="1169"/>
                </a:lnTo>
                <a:lnTo>
                  <a:pt x="1103" y="1168"/>
                </a:lnTo>
                <a:lnTo>
                  <a:pt x="1100" y="1167"/>
                </a:lnTo>
                <a:lnTo>
                  <a:pt x="1096" y="1164"/>
                </a:lnTo>
                <a:lnTo>
                  <a:pt x="1091" y="1162"/>
                </a:lnTo>
                <a:lnTo>
                  <a:pt x="1088" y="1162"/>
                </a:lnTo>
                <a:lnTo>
                  <a:pt x="1087" y="1162"/>
                </a:lnTo>
                <a:lnTo>
                  <a:pt x="1086" y="1162"/>
                </a:lnTo>
                <a:lnTo>
                  <a:pt x="1084" y="1162"/>
                </a:lnTo>
                <a:lnTo>
                  <a:pt x="1081" y="1162"/>
                </a:lnTo>
                <a:lnTo>
                  <a:pt x="1077" y="1162"/>
                </a:lnTo>
                <a:lnTo>
                  <a:pt x="1074" y="1162"/>
                </a:lnTo>
                <a:lnTo>
                  <a:pt x="1072" y="1162"/>
                </a:lnTo>
                <a:lnTo>
                  <a:pt x="1066" y="1162"/>
                </a:lnTo>
                <a:lnTo>
                  <a:pt x="1061" y="1163"/>
                </a:lnTo>
                <a:lnTo>
                  <a:pt x="1059" y="1163"/>
                </a:lnTo>
                <a:lnTo>
                  <a:pt x="1057" y="1166"/>
                </a:lnTo>
                <a:lnTo>
                  <a:pt x="1053" y="1167"/>
                </a:lnTo>
                <a:lnTo>
                  <a:pt x="1051" y="1169"/>
                </a:lnTo>
                <a:lnTo>
                  <a:pt x="1047" y="1171"/>
                </a:lnTo>
                <a:lnTo>
                  <a:pt x="1044" y="1174"/>
                </a:lnTo>
                <a:lnTo>
                  <a:pt x="1041" y="1176"/>
                </a:lnTo>
                <a:lnTo>
                  <a:pt x="1039" y="1179"/>
                </a:lnTo>
                <a:lnTo>
                  <a:pt x="1037" y="1182"/>
                </a:lnTo>
                <a:lnTo>
                  <a:pt x="1032" y="1185"/>
                </a:lnTo>
                <a:lnTo>
                  <a:pt x="1029" y="1188"/>
                </a:lnTo>
                <a:lnTo>
                  <a:pt x="1026" y="1191"/>
                </a:lnTo>
                <a:lnTo>
                  <a:pt x="1024" y="1193"/>
                </a:lnTo>
                <a:lnTo>
                  <a:pt x="1023" y="1195"/>
                </a:lnTo>
                <a:lnTo>
                  <a:pt x="1018" y="1197"/>
                </a:lnTo>
                <a:lnTo>
                  <a:pt x="1015" y="1199"/>
                </a:lnTo>
                <a:lnTo>
                  <a:pt x="1010" y="1200"/>
                </a:lnTo>
                <a:lnTo>
                  <a:pt x="1007" y="1202"/>
                </a:lnTo>
                <a:lnTo>
                  <a:pt x="1003" y="1203"/>
                </a:lnTo>
                <a:lnTo>
                  <a:pt x="1000" y="1205"/>
                </a:lnTo>
                <a:lnTo>
                  <a:pt x="996" y="1207"/>
                </a:lnTo>
                <a:lnTo>
                  <a:pt x="994" y="1210"/>
                </a:lnTo>
                <a:lnTo>
                  <a:pt x="990" y="1212"/>
                </a:lnTo>
                <a:lnTo>
                  <a:pt x="988" y="1214"/>
                </a:lnTo>
                <a:lnTo>
                  <a:pt x="987" y="1215"/>
                </a:lnTo>
                <a:lnTo>
                  <a:pt x="986" y="1217"/>
                </a:lnTo>
                <a:lnTo>
                  <a:pt x="983" y="1218"/>
                </a:lnTo>
                <a:lnTo>
                  <a:pt x="982" y="1219"/>
                </a:lnTo>
                <a:lnTo>
                  <a:pt x="979" y="1219"/>
                </a:lnTo>
                <a:lnTo>
                  <a:pt x="976" y="1220"/>
                </a:lnTo>
                <a:lnTo>
                  <a:pt x="975" y="1220"/>
                </a:lnTo>
                <a:lnTo>
                  <a:pt x="972" y="1222"/>
                </a:lnTo>
                <a:lnTo>
                  <a:pt x="968" y="1224"/>
                </a:lnTo>
                <a:lnTo>
                  <a:pt x="966" y="1225"/>
                </a:lnTo>
                <a:lnTo>
                  <a:pt x="965" y="1225"/>
                </a:lnTo>
                <a:lnTo>
                  <a:pt x="960" y="1227"/>
                </a:lnTo>
                <a:lnTo>
                  <a:pt x="957" y="1228"/>
                </a:lnTo>
                <a:lnTo>
                  <a:pt x="953" y="1229"/>
                </a:lnTo>
                <a:lnTo>
                  <a:pt x="951" y="1229"/>
                </a:lnTo>
                <a:lnTo>
                  <a:pt x="949" y="1229"/>
                </a:lnTo>
                <a:lnTo>
                  <a:pt x="945" y="1228"/>
                </a:lnTo>
                <a:lnTo>
                  <a:pt x="943" y="1227"/>
                </a:lnTo>
                <a:lnTo>
                  <a:pt x="939" y="1226"/>
                </a:lnTo>
                <a:lnTo>
                  <a:pt x="935" y="1224"/>
                </a:lnTo>
                <a:lnTo>
                  <a:pt x="930" y="1221"/>
                </a:lnTo>
                <a:lnTo>
                  <a:pt x="928" y="1219"/>
                </a:lnTo>
                <a:lnTo>
                  <a:pt x="925" y="1217"/>
                </a:lnTo>
                <a:lnTo>
                  <a:pt x="921" y="1214"/>
                </a:lnTo>
                <a:lnTo>
                  <a:pt x="917" y="1211"/>
                </a:lnTo>
                <a:lnTo>
                  <a:pt x="916" y="1210"/>
                </a:lnTo>
                <a:lnTo>
                  <a:pt x="914" y="1207"/>
                </a:lnTo>
                <a:lnTo>
                  <a:pt x="911" y="1206"/>
                </a:lnTo>
                <a:lnTo>
                  <a:pt x="909" y="1203"/>
                </a:lnTo>
                <a:lnTo>
                  <a:pt x="907" y="1200"/>
                </a:lnTo>
                <a:lnTo>
                  <a:pt x="906" y="1199"/>
                </a:lnTo>
                <a:lnTo>
                  <a:pt x="906" y="1198"/>
                </a:lnTo>
                <a:lnTo>
                  <a:pt x="903" y="1197"/>
                </a:lnTo>
                <a:lnTo>
                  <a:pt x="900" y="1195"/>
                </a:lnTo>
                <a:lnTo>
                  <a:pt x="895" y="1195"/>
                </a:lnTo>
                <a:lnTo>
                  <a:pt x="893" y="1192"/>
                </a:lnTo>
                <a:lnTo>
                  <a:pt x="890" y="1190"/>
                </a:lnTo>
                <a:lnTo>
                  <a:pt x="887" y="1189"/>
                </a:lnTo>
                <a:lnTo>
                  <a:pt x="886" y="1189"/>
                </a:lnTo>
                <a:lnTo>
                  <a:pt x="884" y="1188"/>
                </a:lnTo>
                <a:lnTo>
                  <a:pt x="881" y="1185"/>
                </a:lnTo>
                <a:lnTo>
                  <a:pt x="879" y="1183"/>
                </a:lnTo>
                <a:lnTo>
                  <a:pt x="877" y="1181"/>
                </a:lnTo>
                <a:lnTo>
                  <a:pt x="874" y="1179"/>
                </a:lnTo>
                <a:lnTo>
                  <a:pt x="871" y="1178"/>
                </a:lnTo>
                <a:lnTo>
                  <a:pt x="868" y="1177"/>
                </a:lnTo>
                <a:lnTo>
                  <a:pt x="866" y="1176"/>
                </a:lnTo>
                <a:lnTo>
                  <a:pt x="865" y="1175"/>
                </a:lnTo>
                <a:lnTo>
                  <a:pt x="861" y="1175"/>
                </a:lnTo>
                <a:lnTo>
                  <a:pt x="858" y="1174"/>
                </a:lnTo>
                <a:lnTo>
                  <a:pt x="854" y="1172"/>
                </a:lnTo>
                <a:lnTo>
                  <a:pt x="853" y="1171"/>
                </a:lnTo>
                <a:lnTo>
                  <a:pt x="852" y="1170"/>
                </a:lnTo>
                <a:lnTo>
                  <a:pt x="849" y="1169"/>
                </a:lnTo>
                <a:lnTo>
                  <a:pt x="845" y="1168"/>
                </a:lnTo>
                <a:lnTo>
                  <a:pt x="843" y="1167"/>
                </a:lnTo>
                <a:lnTo>
                  <a:pt x="842" y="1167"/>
                </a:lnTo>
                <a:lnTo>
                  <a:pt x="839" y="1164"/>
                </a:lnTo>
                <a:lnTo>
                  <a:pt x="837" y="1163"/>
                </a:lnTo>
                <a:lnTo>
                  <a:pt x="834" y="1162"/>
                </a:lnTo>
                <a:lnTo>
                  <a:pt x="832" y="1160"/>
                </a:lnTo>
                <a:lnTo>
                  <a:pt x="829" y="1157"/>
                </a:lnTo>
                <a:lnTo>
                  <a:pt x="828" y="1156"/>
                </a:lnTo>
                <a:lnTo>
                  <a:pt x="825" y="1155"/>
                </a:lnTo>
                <a:lnTo>
                  <a:pt x="823" y="1154"/>
                </a:lnTo>
                <a:lnTo>
                  <a:pt x="820" y="1153"/>
                </a:lnTo>
                <a:lnTo>
                  <a:pt x="817" y="1153"/>
                </a:lnTo>
                <a:lnTo>
                  <a:pt x="814" y="1152"/>
                </a:lnTo>
                <a:lnTo>
                  <a:pt x="812" y="1150"/>
                </a:lnTo>
                <a:lnTo>
                  <a:pt x="809" y="1149"/>
                </a:lnTo>
                <a:lnTo>
                  <a:pt x="807" y="1147"/>
                </a:lnTo>
                <a:lnTo>
                  <a:pt x="803" y="1145"/>
                </a:lnTo>
                <a:lnTo>
                  <a:pt x="801" y="1142"/>
                </a:lnTo>
                <a:lnTo>
                  <a:pt x="798" y="1140"/>
                </a:lnTo>
                <a:lnTo>
                  <a:pt x="794" y="1139"/>
                </a:lnTo>
                <a:lnTo>
                  <a:pt x="792" y="1138"/>
                </a:lnTo>
                <a:lnTo>
                  <a:pt x="789" y="1136"/>
                </a:lnTo>
                <a:lnTo>
                  <a:pt x="787" y="1135"/>
                </a:lnTo>
                <a:lnTo>
                  <a:pt x="786" y="1135"/>
                </a:lnTo>
                <a:lnTo>
                  <a:pt x="784" y="1134"/>
                </a:lnTo>
                <a:lnTo>
                  <a:pt x="781" y="1133"/>
                </a:lnTo>
                <a:lnTo>
                  <a:pt x="779" y="1132"/>
                </a:lnTo>
                <a:lnTo>
                  <a:pt x="774" y="1131"/>
                </a:lnTo>
                <a:lnTo>
                  <a:pt x="770" y="1130"/>
                </a:lnTo>
                <a:lnTo>
                  <a:pt x="767" y="1128"/>
                </a:lnTo>
                <a:lnTo>
                  <a:pt x="766" y="1127"/>
                </a:lnTo>
                <a:lnTo>
                  <a:pt x="763" y="1126"/>
                </a:lnTo>
                <a:lnTo>
                  <a:pt x="759" y="1126"/>
                </a:lnTo>
                <a:lnTo>
                  <a:pt x="757" y="1125"/>
                </a:lnTo>
                <a:lnTo>
                  <a:pt x="753" y="1123"/>
                </a:lnTo>
                <a:lnTo>
                  <a:pt x="751" y="1121"/>
                </a:lnTo>
                <a:lnTo>
                  <a:pt x="749" y="1120"/>
                </a:lnTo>
                <a:lnTo>
                  <a:pt x="746" y="1119"/>
                </a:lnTo>
                <a:lnTo>
                  <a:pt x="744" y="1119"/>
                </a:lnTo>
                <a:lnTo>
                  <a:pt x="741" y="1119"/>
                </a:lnTo>
                <a:lnTo>
                  <a:pt x="737" y="1119"/>
                </a:lnTo>
                <a:lnTo>
                  <a:pt x="734" y="1119"/>
                </a:lnTo>
                <a:lnTo>
                  <a:pt x="731" y="1119"/>
                </a:lnTo>
                <a:lnTo>
                  <a:pt x="727" y="1119"/>
                </a:lnTo>
                <a:lnTo>
                  <a:pt x="724" y="1119"/>
                </a:lnTo>
                <a:lnTo>
                  <a:pt x="722" y="1118"/>
                </a:lnTo>
                <a:lnTo>
                  <a:pt x="719" y="1117"/>
                </a:lnTo>
                <a:lnTo>
                  <a:pt x="715" y="1116"/>
                </a:lnTo>
                <a:lnTo>
                  <a:pt x="710" y="1113"/>
                </a:lnTo>
                <a:lnTo>
                  <a:pt x="706" y="1112"/>
                </a:lnTo>
                <a:lnTo>
                  <a:pt x="703" y="1111"/>
                </a:lnTo>
                <a:lnTo>
                  <a:pt x="701" y="1111"/>
                </a:lnTo>
                <a:lnTo>
                  <a:pt x="699" y="1111"/>
                </a:lnTo>
                <a:lnTo>
                  <a:pt x="695" y="1110"/>
                </a:lnTo>
                <a:lnTo>
                  <a:pt x="694" y="1110"/>
                </a:lnTo>
                <a:lnTo>
                  <a:pt x="693" y="1110"/>
                </a:lnTo>
                <a:lnTo>
                  <a:pt x="690" y="1109"/>
                </a:lnTo>
                <a:lnTo>
                  <a:pt x="687" y="1106"/>
                </a:lnTo>
                <a:lnTo>
                  <a:pt x="684" y="1105"/>
                </a:lnTo>
                <a:lnTo>
                  <a:pt x="683" y="1104"/>
                </a:lnTo>
                <a:lnTo>
                  <a:pt x="680" y="1104"/>
                </a:lnTo>
                <a:lnTo>
                  <a:pt x="679" y="1104"/>
                </a:lnTo>
                <a:lnTo>
                  <a:pt x="679" y="1105"/>
                </a:lnTo>
                <a:lnTo>
                  <a:pt x="677" y="1107"/>
                </a:lnTo>
                <a:lnTo>
                  <a:pt x="676" y="1109"/>
                </a:lnTo>
                <a:lnTo>
                  <a:pt x="673" y="1110"/>
                </a:lnTo>
                <a:lnTo>
                  <a:pt x="672" y="1111"/>
                </a:lnTo>
                <a:lnTo>
                  <a:pt x="670" y="1112"/>
                </a:lnTo>
                <a:lnTo>
                  <a:pt x="669" y="1113"/>
                </a:lnTo>
                <a:lnTo>
                  <a:pt x="667" y="1113"/>
                </a:lnTo>
                <a:lnTo>
                  <a:pt x="664" y="1112"/>
                </a:lnTo>
                <a:lnTo>
                  <a:pt x="661" y="1111"/>
                </a:lnTo>
                <a:lnTo>
                  <a:pt x="657" y="1109"/>
                </a:lnTo>
                <a:lnTo>
                  <a:pt x="654" y="1105"/>
                </a:lnTo>
                <a:lnTo>
                  <a:pt x="651" y="1104"/>
                </a:lnTo>
                <a:lnTo>
                  <a:pt x="648" y="1103"/>
                </a:lnTo>
                <a:lnTo>
                  <a:pt x="644" y="1100"/>
                </a:lnTo>
                <a:lnTo>
                  <a:pt x="641" y="1099"/>
                </a:lnTo>
                <a:lnTo>
                  <a:pt x="638" y="1099"/>
                </a:lnTo>
                <a:lnTo>
                  <a:pt x="636" y="1098"/>
                </a:lnTo>
                <a:lnTo>
                  <a:pt x="635" y="1096"/>
                </a:lnTo>
                <a:lnTo>
                  <a:pt x="633" y="1095"/>
                </a:lnTo>
                <a:lnTo>
                  <a:pt x="630" y="1093"/>
                </a:lnTo>
                <a:lnTo>
                  <a:pt x="629" y="1092"/>
                </a:lnTo>
                <a:lnTo>
                  <a:pt x="630" y="1091"/>
                </a:lnTo>
                <a:lnTo>
                  <a:pt x="630" y="1089"/>
                </a:lnTo>
                <a:lnTo>
                  <a:pt x="629" y="1087"/>
                </a:lnTo>
                <a:lnTo>
                  <a:pt x="628" y="1085"/>
                </a:lnTo>
                <a:lnTo>
                  <a:pt x="626" y="1085"/>
                </a:lnTo>
                <a:lnTo>
                  <a:pt x="623" y="1084"/>
                </a:lnTo>
                <a:lnTo>
                  <a:pt x="622" y="1083"/>
                </a:lnTo>
                <a:lnTo>
                  <a:pt x="620" y="1082"/>
                </a:lnTo>
                <a:lnTo>
                  <a:pt x="619" y="1082"/>
                </a:lnTo>
                <a:lnTo>
                  <a:pt x="619" y="1083"/>
                </a:lnTo>
                <a:lnTo>
                  <a:pt x="615" y="1082"/>
                </a:lnTo>
                <a:lnTo>
                  <a:pt x="612" y="1081"/>
                </a:lnTo>
                <a:lnTo>
                  <a:pt x="608" y="1078"/>
                </a:lnTo>
                <a:lnTo>
                  <a:pt x="605" y="1077"/>
                </a:lnTo>
                <a:lnTo>
                  <a:pt x="601" y="1077"/>
                </a:lnTo>
                <a:lnTo>
                  <a:pt x="599" y="1076"/>
                </a:lnTo>
                <a:lnTo>
                  <a:pt x="597" y="1075"/>
                </a:lnTo>
                <a:lnTo>
                  <a:pt x="593" y="1074"/>
                </a:lnTo>
                <a:lnTo>
                  <a:pt x="592" y="1073"/>
                </a:lnTo>
                <a:lnTo>
                  <a:pt x="591" y="1070"/>
                </a:lnTo>
                <a:lnTo>
                  <a:pt x="591" y="1068"/>
                </a:lnTo>
                <a:lnTo>
                  <a:pt x="590" y="1067"/>
                </a:lnTo>
                <a:lnTo>
                  <a:pt x="587" y="1064"/>
                </a:lnTo>
                <a:lnTo>
                  <a:pt x="584" y="1064"/>
                </a:lnTo>
                <a:lnTo>
                  <a:pt x="580" y="1063"/>
                </a:lnTo>
                <a:lnTo>
                  <a:pt x="578" y="1063"/>
                </a:lnTo>
                <a:lnTo>
                  <a:pt x="576" y="1062"/>
                </a:lnTo>
                <a:lnTo>
                  <a:pt x="573" y="1061"/>
                </a:lnTo>
                <a:lnTo>
                  <a:pt x="572" y="1061"/>
                </a:lnTo>
                <a:lnTo>
                  <a:pt x="570" y="1061"/>
                </a:lnTo>
                <a:lnTo>
                  <a:pt x="566" y="1062"/>
                </a:lnTo>
                <a:lnTo>
                  <a:pt x="564" y="1063"/>
                </a:lnTo>
                <a:lnTo>
                  <a:pt x="559" y="1063"/>
                </a:lnTo>
                <a:lnTo>
                  <a:pt x="556" y="1062"/>
                </a:lnTo>
                <a:lnTo>
                  <a:pt x="552" y="1062"/>
                </a:lnTo>
                <a:lnTo>
                  <a:pt x="550" y="1062"/>
                </a:lnTo>
                <a:lnTo>
                  <a:pt x="547" y="1061"/>
                </a:lnTo>
                <a:lnTo>
                  <a:pt x="544" y="1059"/>
                </a:lnTo>
                <a:lnTo>
                  <a:pt x="543" y="1056"/>
                </a:lnTo>
                <a:lnTo>
                  <a:pt x="543" y="1054"/>
                </a:lnTo>
                <a:lnTo>
                  <a:pt x="542" y="1052"/>
                </a:lnTo>
                <a:lnTo>
                  <a:pt x="542" y="1048"/>
                </a:lnTo>
                <a:lnTo>
                  <a:pt x="542" y="1045"/>
                </a:lnTo>
                <a:lnTo>
                  <a:pt x="543" y="1040"/>
                </a:lnTo>
                <a:lnTo>
                  <a:pt x="543" y="1038"/>
                </a:lnTo>
                <a:lnTo>
                  <a:pt x="543" y="1034"/>
                </a:lnTo>
                <a:lnTo>
                  <a:pt x="542" y="1032"/>
                </a:lnTo>
                <a:lnTo>
                  <a:pt x="541" y="1031"/>
                </a:lnTo>
                <a:lnTo>
                  <a:pt x="540" y="1028"/>
                </a:lnTo>
                <a:lnTo>
                  <a:pt x="537" y="1026"/>
                </a:lnTo>
                <a:lnTo>
                  <a:pt x="535" y="1025"/>
                </a:lnTo>
                <a:lnTo>
                  <a:pt x="534" y="1023"/>
                </a:lnTo>
                <a:lnTo>
                  <a:pt x="533" y="1019"/>
                </a:lnTo>
                <a:lnTo>
                  <a:pt x="532" y="1018"/>
                </a:lnTo>
                <a:lnTo>
                  <a:pt x="530" y="1016"/>
                </a:lnTo>
                <a:lnTo>
                  <a:pt x="527" y="1012"/>
                </a:lnTo>
                <a:lnTo>
                  <a:pt x="523" y="1010"/>
                </a:lnTo>
                <a:lnTo>
                  <a:pt x="520" y="1008"/>
                </a:lnTo>
                <a:lnTo>
                  <a:pt x="519" y="1008"/>
                </a:lnTo>
                <a:lnTo>
                  <a:pt x="515" y="1004"/>
                </a:lnTo>
                <a:lnTo>
                  <a:pt x="514" y="1001"/>
                </a:lnTo>
                <a:lnTo>
                  <a:pt x="511" y="998"/>
                </a:lnTo>
                <a:lnTo>
                  <a:pt x="507" y="996"/>
                </a:lnTo>
                <a:lnTo>
                  <a:pt x="504" y="994"/>
                </a:lnTo>
                <a:lnTo>
                  <a:pt x="499" y="990"/>
                </a:lnTo>
                <a:lnTo>
                  <a:pt x="498" y="990"/>
                </a:lnTo>
                <a:lnTo>
                  <a:pt x="497" y="989"/>
                </a:lnTo>
                <a:lnTo>
                  <a:pt x="493" y="987"/>
                </a:lnTo>
                <a:lnTo>
                  <a:pt x="490" y="985"/>
                </a:lnTo>
                <a:lnTo>
                  <a:pt x="485" y="983"/>
                </a:lnTo>
                <a:lnTo>
                  <a:pt x="483" y="983"/>
                </a:lnTo>
                <a:lnTo>
                  <a:pt x="480" y="982"/>
                </a:lnTo>
                <a:lnTo>
                  <a:pt x="480" y="980"/>
                </a:lnTo>
                <a:lnTo>
                  <a:pt x="480" y="977"/>
                </a:lnTo>
                <a:lnTo>
                  <a:pt x="478" y="976"/>
                </a:lnTo>
                <a:lnTo>
                  <a:pt x="476" y="974"/>
                </a:lnTo>
                <a:lnTo>
                  <a:pt x="474" y="974"/>
                </a:lnTo>
                <a:lnTo>
                  <a:pt x="471" y="974"/>
                </a:lnTo>
                <a:lnTo>
                  <a:pt x="470" y="976"/>
                </a:lnTo>
                <a:lnTo>
                  <a:pt x="468" y="978"/>
                </a:lnTo>
                <a:lnTo>
                  <a:pt x="465" y="980"/>
                </a:lnTo>
                <a:lnTo>
                  <a:pt x="463" y="981"/>
                </a:lnTo>
                <a:lnTo>
                  <a:pt x="462" y="981"/>
                </a:lnTo>
                <a:lnTo>
                  <a:pt x="461" y="982"/>
                </a:lnTo>
                <a:lnTo>
                  <a:pt x="458" y="984"/>
                </a:lnTo>
                <a:lnTo>
                  <a:pt x="457" y="985"/>
                </a:lnTo>
                <a:lnTo>
                  <a:pt x="456" y="988"/>
                </a:lnTo>
                <a:lnTo>
                  <a:pt x="455" y="988"/>
                </a:lnTo>
                <a:lnTo>
                  <a:pt x="455" y="989"/>
                </a:lnTo>
                <a:lnTo>
                  <a:pt x="455" y="990"/>
                </a:lnTo>
                <a:lnTo>
                  <a:pt x="455" y="992"/>
                </a:lnTo>
                <a:lnTo>
                  <a:pt x="454" y="995"/>
                </a:lnTo>
                <a:lnTo>
                  <a:pt x="450" y="997"/>
                </a:lnTo>
                <a:lnTo>
                  <a:pt x="448" y="998"/>
                </a:lnTo>
                <a:lnTo>
                  <a:pt x="446" y="1001"/>
                </a:lnTo>
                <a:lnTo>
                  <a:pt x="444" y="1003"/>
                </a:lnTo>
                <a:lnTo>
                  <a:pt x="443" y="1005"/>
                </a:lnTo>
                <a:lnTo>
                  <a:pt x="443" y="1006"/>
                </a:lnTo>
                <a:lnTo>
                  <a:pt x="443" y="1009"/>
                </a:lnTo>
                <a:lnTo>
                  <a:pt x="440" y="1010"/>
                </a:lnTo>
                <a:lnTo>
                  <a:pt x="436" y="1012"/>
                </a:lnTo>
                <a:lnTo>
                  <a:pt x="434" y="1013"/>
                </a:lnTo>
                <a:lnTo>
                  <a:pt x="433" y="1015"/>
                </a:lnTo>
                <a:lnTo>
                  <a:pt x="429" y="1013"/>
                </a:lnTo>
                <a:lnTo>
                  <a:pt x="427" y="1011"/>
                </a:lnTo>
                <a:lnTo>
                  <a:pt x="426" y="1010"/>
                </a:lnTo>
                <a:lnTo>
                  <a:pt x="425" y="1009"/>
                </a:lnTo>
                <a:lnTo>
                  <a:pt x="425" y="1006"/>
                </a:lnTo>
                <a:lnTo>
                  <a:pt x="424" y="1004"/>
                </a:lnTo>
                <a:lnTo>
                  <a:pt x="422" y="1002"/>
                </a:lnTo>
                <a:lnTo>
                  <a:pt x="420" y="999"/>
                </a:lnTo>
                <a:lnTo>
                  <a:pt x="419" y="996"/>
                </a:lnTo>
                <a:lnTo>
                  <a:pt x="418" y="992"/>
                </a:lnTo>
                <a:lnTo>
                  <a:pt x="419" y="990"/>
                </a:lnTo>
                <a:lnTo>
                  <a:pt x="418" y="989"/>
                </a:lnTo>
                <a:lnTo>
                  <a:pt x="417" y="988"/>
                </a:lnTo>
                <a:lnTo>
                  <a:pt x="417" y="987"/>
                </a:lnTo>
                <a:lnTo>
                  <a:pt x="418" y="985"/>
                </a:lnTo>
                <a:lnTo>
                  <a:pt x="418" y="984"/>
                </a:lnTo>
                <a:lnTo>
                  <a:pt x="417" y="983"/>
                </a:lnTo>
                <a:lnTo>
                  <a:pt x="417" y="982"/>
                </a:lnTo>
                <a:lnTo>
                  <a:pt x="415" y="981"/>
                </a:lnTo>
                <a:lnTo>
                  <a:pt x="414" y="981"/>
                </a:lnTo>
                <a:lnTo>
                  <a:pt x="413" y="981"/>
                </a:lnTo>
                <a:lnTo>
                  <a:pt x="412" y="981"/>
                </a:lnTo>
                <a:lnTo>
                  <a:pt x="411" y="980"/>
                </a:lnTo>
                <a:lnTo>
                  <a:pt x="410" y="980"/>
                </a:lnTo>
                <a:lnTo>
                  <a:pt x="408" y="978"/>
                </a:lnTo>
                <a:lnTo>
                  <a:pt x="407" y="977"/>
                </a:lnTo>
                <a:lnTo>
                  <a:pt x="406" y="977"/>
                </a:lnTo>
                <a:lnTo>
                  <a:pt x="405" y="975"/>
                </a:lnTo>
                <a:lnTo>
                  <a:pt x="404" y="973"/>
                </a:lnTo>
                <a:lnTo>
                  <a:pt x="401" y="972"/>
                </a:lnTo>
                <a:lnTo>
                  <a:pt x="400" y="970"/>
                </a:lnTo>
                <a:lnTo>
                  <a:pt x="399" y="970"/>
                </a:lnTo>
                <a:lnTo>
                  <a:pt x="398" y="969"/>
                </a:lnTo>
                <a:lnTo>
                  <a:pt x="397" y="969"/>
                </a:lnTo>
                <a:lnTo>
                  <a:pt x="395" y="969"/>
                </a:lnTo>
                <a:lnTo>
                  <a:pt x="393" y="969"/>
                </a:lnTo>
                <a:lnTo>
                  <a:pt x="392" y="968"/>
                </a:lnTo>
                <a:lnTo>
                  <a:pt x="391" y="967"/>
                </a:lnTo>
                <a:lnTo>
                  <a:pt x="391" y="968"/>
                </a:lnTo>
                <a:lnTo>
                  <a:pt x="390" y="968"/>
                </a:lnTo>
                <a:lnTo>
                  <a:pt x="389" y="967"/>
                </a:lnTo>
                <a:lnTo>
                  <a:pt x="388" y="967"/>
                </a:lnTo>
                <a:lnTo>
                  <a:pt x="386" y="967"/>
                </a:lnTo>
                <a:lnTo>
                  <a:pt x="386" y="965"/>
                </a:lnTo>
                <a:lnTo>
                  <a:pt x="385" y="963"/>
                </a:lnTo>
                <a:lnTo>
                  <a:pt x="384" y="963"/>
                </a:lnTo>
                <a:lnTo>
                  <a:pt x="382" y="963"/>
                </a:lnTo>
                <a:lnTo>
                  <a:pt x="381" y="963"/>
                </a:lnTo>
                <a:lnTo>
                  <a:pt x="381" y="965"/>
                </a:lnTo>
                <a:lnTo>
                  <a:pt x="379" y="965"/>
                </a:lnTo>
                <a:lnTo>
                  <a:pt x="378" y="965"/>
                </a:lnTo>
                <a:lnTo>
                  <a:pt x="378" y="963"/>
                </a:lnTo>
                <a:lnTo>
                  <a:pt x="377" y="963"/>
                </a:lnTo>
                <a:lnTo>
                  <a:pt x="376" y="965"/>
                </a:lnTo>
                <a:lnTo>
                  <a:pt x="375" y="965"/>
                </a:lnTo>
                <a:lnTo>
                  <a:pt x="374" y="965"/>
                </a:lnTo>
                <a:lnTo>
                  <a:pt x="372" y="965"/>
                </a:lnTo>
                <a:lnTo>
                  <a:pt x="371" y="963"/>
                </a:lnTo>
                <a:lnTo>
                  <a:pt x="370" y="963"/>
                </a:lnTo>
                <a:lnTo>
                  <a:pt x="369" y="963"/>
                </a:lnTo>
                <a:lnTo>
                  <a:pt x="368" y="963"/>
                </a:lnTo>
                <a:lnTo>
                  <a:pt x="368" y="965"/>
                </a:lnTo>
                <a:lnTo>
                  <a:pt x="365" y="965"/>
                </a:lnTo>
                <a:lnTo>
                  <a:pt x="365" y="963"/>
                </a:lnTo>
                <a:lnTo>
                  <a:pt x="364" y="963"/>
                </a:lnTo>
                <a:lnTo>
                  <a:pt x="363" y="963"/>
                </a:lnTo>
                <a:lnTo>
                  <a:pt x="361" y="963"/>
                </a:lnTo>
                <a:lnTo>
                  <a:pt x="359" y="965"/>
                </a:lnTo>
                <a:lnTo>
                  <a:pt x="357" y="963"/>
                </a:lnTo>
                <a:lnTo>
                  <a:pt x="356" y="963"/>
                </a:lnTo>
                <a:lnTo>
                  <a:pt x="356" y="962"/>
                </a:lnTo>
                <a:lnTo>
                  <a:pt x="355" y="961"/>
                </a:lnTo>
                <a:lnTo>
                  <a:pt x="354" y="960"/>
                </a:lnTo>
                <a:lnTo>
                  <a:pt x="353" y="960"/>
                </a:lnTo>
                <a:lnTo>
                  <a:pt x="352" y="960"/>
                </a:lnTo>
                <a:lnTo>
                  <a:pt x="350" y="960"/>
                </a:lnTo>
                <a:lnTo>
                  <a:pt x="349" y="959"/>
                </a:lnTo>
                <a:lnTo>
                  <a:pt x="348" y="959"/>
                </a:lnTo>
                <a:lnTo>
                  <a:pt x="348" y="956"/>
                </a:lnTo>
                <a:lnTo>
                  <a:pt x="348" y="955"/>
                </a:lnTo>
                <a:lnTo>
                  <a:pt x="347" y="955"/>
                </a:lnTo>
                <a:lnTo>
                  <a:pt x="345" y="954"/>
                </a:lnTo>
                <a:lnTo>
                  <a:pt x="343" y="954"/>
                </a:lnTo>
                <a:lnTo>
                  <a:pt x="342" y="953"/>
                </a:lnTo>
                <a:lnTo>
                  <a:pt x="342" y="952"/>
                </a:lnTo>
                <a:lnTo>
                  <a:pt x="341" y="952"/>
                </a:lnTo>
                <a:lnTo>
                  <a:pt x="340" y="951"/>
                </a:lnTo>
                <a:lnTo>
                  <a:pt x="339" y="951"/>
                </a:lnTo>
                <a:lnTo>
                  <a:pt x="339" y="949"/>
                </a:lnTo>
                <a:lnTo>
                  <a:pt x="336" y="947"/>
                </a:lnTo>
                <a:lnTo>
                  <a:pt x="334" y="948"/>
                </a:lnTo>
                <a:lnTo>
                  <a:pt x="332" y="947"/>
                </a:lnTo>
                <a:lnTo>
                  <a:pt x="329" y="948"/>
                </a:lnTo>
                <a:lnTo>
                  <a:pt x="327" y="948"/>
                </a:lnTo>
                <a:lnTo>
                  <a:pt x="326" y="948"/>
                </a:lnTo>
                <a:lnTo>
                  <a:pt x="326" y="949"/>
                </a:lnTo>
                <a:lnTo>
                  <a:pt x="324" y="951"/>
                </a:lnTo>
                <a:lnTo>
                  <a:pt x="323" y="951"/>
                </a:lnTo>
                <a:lnTo>
                  <a:pt x="320" y="951"/>
                </a:lnTo>
                <a:lnTo>
                  <a:pt x="318" y="949"/>
                </a:lnTo>
                <a:lnTo>
                  <a:pt x="317" y="948"/>
                </a:lnTo>
                <a:lnTo>
                  <a:pt x="316" y="948"/>
                </a:lnTo>
                <a:lnTo>
                  <a:pt x="313" y="947"/>
                </a:lnTo>
                <a:lnTo>
                  <a:pt x="312" y="946"/>
                </a:lnTo>
                <a:lnTo>
                  <a:pt x="310" y="945"/>
                </a:lnTo>
                <a:lnTo>
                  <a:pt x="307" y="944"/>
                </a:lnTo>
                <a:lnTo>
                  <a:pt x="306" y="942"/>
                </a:lnTo>
                <a:lnTo>
                  <a:pt x="306" y="939"/>
                </a:lnTo>
                <a:lnTo>
                  <a:pt x="306" y="936"/>
                </a:lnTo>
                <a:lnTo>
                  <a:pt x="305" y="933"/>
                </a:lnTo>
                <a:lnTo>
                  <a:pt x="305" y="931"/>
                </a:lnTo>
                <a:lnTo>
                  <a:pt x="305" y="929"/>
                </a:lnTo>
                <a:lnTo>
                  <a:pt x="305" y="927"/>
                </a:lnTo>
                <a:lnTo>
                  <a:pt x="305" y="926"/>
                </a:lnTo>
                <a:lnTo>
                  <a:pt x="304" y="926"/>
                </a:lnTo>
                <a:lnTo>
                  <a:pt x="303" y="924"/>
                </a:lnTo>
                <a:lnTo>
                  <a:pt x="303" y="923"/>
                </a:lnTo>
                <a:lnTo>
                  <a:pt x="303" y="922"/>
                </a:lnTo>
                <a:lnTo>
                  <a:pt x="302" y="918"/>
                </a:lnTo>
                <a:lnTo>
                  <a:pt x="303" y="917"/>
                </a:lnTo>
                <a:lnTo>
                  <a:pt x="303" y="916"/>
                </a:lnTo>
                <a:lnTo>
                  <a:pt x="302" y="915"/>
                </a:lnTo>
                <a:lnTo>
                  <a:pt x="299" y="913"/>
                </a:lnTo>
                <a:lnTo>
                  <a:pt x="298" y="913"/>
                </a:lnTo>
                <a:lnTo>
                  <a:pt x="297" y="911"/>
                </a:lnTo>
                <a:lnTo>
                  <a:pt x="296" y="910"/>
                </a:lnTo>
                <a:lnTo>
                  <a:pt x="296" y="909"/>
                </a:lnTo>
                <a:lnTo>
                  <a:pt x="293" y="909"/>
                </a:lnTo>
                <a:lnTo>
                  <a:pt x="292" y="909"/>
                </a:lnTo>
                <a:lnTo>
                  <a:pt x="292" y="908"/>
                </a:lnTo>
                <a:lnTo>
                  <a:pt x="291" y="906"/>
                </a:lnTo>
                <a:lnTo>
                  <a:pt x="290" y="906"/>
                </a:lnTo>
                <a:lnTo>
                  <a:pt x="289" y="905"/>
                </a:lnTo>
                <a:lnTo>
                  <a:pt x="289" y="903"/>
                </a:lnTo>
                <a:lnTo>
                  <a:pt x="289" y="902"/>
                </a:lnTo>
                <a:lnTo>
                  <a:pt x="288" y="902"/>
                </a:lnTo>
                <a:lnTo>
                  <a:pt x="287" y="903"/>
                </a:lnTo>
                <a:lnTo>
                  <a:pt x="285" y="904"/>
                </a:lnTo>
                <a:lnTo>
                  <a:pt x="285" y="903"/>
                </a:lnTo>
                <a:lnTo>
                  <a:pt x="284" y="902"/>
                </a:lnTo>
                <a:lnTo>
                  <a:pt x="283" y="903"/>
                </a:lnTo>
                <a:lnTo>
                  <a:pt x="283" y="902"/>
                </a:lnTo>
                <a:lnTo>
                  <a:pt x="282" y="901"/>
                </a:lnTo>
                <a:lnTo>
                  <a:pt x="281" y="900"/>
                </a:lnTo>
                <a:lnTo>
                  <a:pt x="280" y="897"/>
                </a:lnTo>
                <a:lnTo>
                  <a:pt x="277" y="896"/>
                </a:lnTo>
                <a:lnTo>
                  <a:pt x="276" y="896"/>
                </a:lnTo>
                <a:lnTo>
                  <a:pt x="275" y="896"/>
                </a:lnTo>
                <a:lnTo>
                  <a:pt x="274" y="896"/>
                </a:lnTo>
                <a:lnTo>
                  <a:pt x="275" y="895"/>
                </a:lnTo>
                <a:lnTo>
                  <a:pt x="274" y="894"/>
                </a:lnTo>
                <a:lnTo>
                  <a:pt x="273" y="895"/>
                </a:lnTo>
                <a:lnTo>
                  <a:pt x="273" y="894"/>
                </a:lnTo>
                <a:lnTo>
                  <a:pt x="271" y="891"/>
                </a:lnTo>
                <a:lnTo>
                  <a:pt x="270" y="890"/>
                </a:lnTo>
                <a:lnTo>
                  <a:pt x="268" y="889"/>
                </a:lnTo>
                <a:lnTo>
                  <a:pt x="267" y="888"/>
                </a:lnTo>
                <a:lnTo>
                  <a:pt x="266" y="888"/>
                </a:lnTo>
                <a:lnTo>
                  <a:pt x="264" y="888"/>
                </a:lnTo>
                <a:lnTo>
                  <a:pt x="261" y="888"/>
                </a:lnTo>
                <a:lnTo>
                  <a:pt x="257" y="887"/>
                </a:lnTo>
                <a:lnTo>
                  <a:pt x="255" y="887"/>
                </a:lnTo>
                <a:lnTo>
                  <a:pt x="252" y="884"/>
                </a:lnTo>
                <a:lnTo>
                  <a:pt x="249" y="883"/>
                </a:lnTo>
                <a:lnTo>
                  <a:pt x="247" y="883"/>
                </a:lnTo>
                <a:lnTo>
                  <a:pt x="246" y="882"/>
                </a:lnTo>
                <a:lnTo>
                  <a:pt x="244" y="881"/>
                </a:lnTo>
                <a:lnTo>
                  <a:pt x="242" y="880"/>
                </a:lnTo>
                <a:lnTo>
                  <a:pt x="240" y="877"/>
                </a:lnTo>
                <a:lnTo>
                  <a:pt x="240" y="876"/>
                </a:lnTo>
                <a:lnTo>
                  <a:pt x="238" y="876"/>
                </a:lnTo>
                <a:lnTo>
                  <a:pt x="235" y="876"/>
                </a:lnTo>
                <a:lnTo>
                  <a:pt x="233" y="875"/>
                </a:lnTo>
                <a:lnTo>
                  <a:pt x="232" y="874"/>
                </a:lnTo>
                <a:lnTo>
                  <a:pt x="231" y="874"/>
                </a:lnTo>
                <a:lnTo>
                  <a:pt x="230" y="873"/>
                </a:lnTo>
                <a:lnTo>
                  <a:pt x="228" y="873"/>
                </a:lnTo>
                <a:lnTo>
                  <a:pt x="226" y="873"/>
                </a:lnTo>
                <a:lnTo>
                  <a:pt x="225" y="872"/>
                </a:lnTo>
                <a:lnTo>
                  <a:pt x="223" y="868"/>
                </a:lnTo>
                <a:lnTo>
                  <a:pt x="221" y="866"/>
                </a:lnTo>
                <a:lnTo>
                  <a:pt x="220" y="865"/>
                </a:lnTo>
                <a:lnTo>
                  <a:pt x="219" y="864"/>
                </a:lnTo>
                <a:lnTo>
                  <a:pt x="218" y="861"/>
                </a:lnTo>
                <a:lnTo>
                  <a:pt x="217" y="859"/>
                </a:lnTo>
                <a:lnTo>
                  <a:pt x="216" y="858"/>
                </a:lnTo>
                <a:lnTo>
                  <a:pt x="214" y="857"/>
                </a:lnTo>
                <a:lnTo>
                  <a:pt x="213" y="854"/>
                </a:lnTo>
                <a:lnTo>
                  <a:pt x="213" y="852"/>
                </a:lnTo>
                <a:lnTo>
                  <a:pt x="212" y="850"/>
                </a:lnTo>
                <a:lnTo>
                  <a:pt x="212" y="847"/>
                </a:lnTo>
                <a:lnTo>
                  <a:pt x="212" y="846"/>
                </a:lnTo>
                <a:lnTo>
                  <a:pt x="211" y="844"/>
                </a:lnTo>
                <a:lnTo>
                  <a:pt x="210" y="843"/>
                </a:lnTo>
                <a:lnTo>
                  <a:pt x="209" y="840"/>
                </a:lnTo>
                <a:lnTo>
                  <a:pt x="208" y="839"/>
                </a:lnTo>
                <a:lnTo>
                  <a:pt x="206" y="838"/>
                </a:lnTo>
                <a:lnTo>
                  <a:pt x="206" y="836"/>
                </a:lnTo>
                <a:lnTo>
                  <a:pt x="206" y="833"/>
                </a:lnTo>
                <a:lnTo>
                  <a:pt x="205" y="831"/>
                </a:lnTo>
                <a:lnTo>
                  <a:pt x="205" y="829"/>
                </a:lnTo>
                <a:lnTo>
                  <a:pt x="204" y="827"/>
                </a:lnTo>
                <a:lnTo>
                  <a:pt x="203" y="825"/>
                </a:lnTo>
                <a:lnTo>
                  <a:pt x="202" y="824"/>
                </a:lnTo>
                <a:lnTo>
                  <a:pt x="202" y="823"/>
                </a:lnTo>
                <a:lnTo>
                  <a:pt x="201" y="822"/>
                </a:lnTo>
                <a:lnTo>
                  <a:pt x="199" y="822"/>
                </a:lnTo>
                <a:lnTo>
                  <a:pt x="199" y="821"/>
                </a:lnTo>
                <a:lnTo>
                  <a:pt x="198" y="819"/>
                </a:lnTo>
                <a:lnTo>
                  <a:pt x="197" y="819"/>
                </a:lnTo>
                <a:lnTo>
                  <a:pt x="196" y="818"/>
                </a:lnTo>
                <a:lnTo>
                  <a:pt x="196" y="817"/>
                </a:lnTo>
                <a:lnTo>
                  <a:pt x="195" y="817"/>
                </a:lnTo>
                <a:lnTo>
                  <a:pt x="194" y="817"/>
                </a:lnTo>
                <a:lnTo>
                  <a:pt x="192" y="816"/>
                </a:lnTo>
                <a:lnTo>
                  <a:pt x="191" y="815"/>
                </a:lnTo>
                <a:lnTo>
                  <a:pt x="190" y="811"/>
                </a:lnTo>
                <a:lnTo>
                  <a:pt x="189" y="810"/>
                </a:lnTo>
                <a:lnTo>
                  <a:pt x="188" y="808"/>
                </a:lnTo>
                <a:lnTo>
                  <a:pt x="188" y="807"/>
                </a:lnTo>
                <a:lnTo>
                  <a:pt x="187" y="804"/>
                </a:lnTo>
                <a:lnTo>
                  <a:pt x="187" y="803"/>
                </a:lnTo>
                <a:lnTo>
                  <a:pt x="187" y="801"/>
                </a:lnTo>
                <a:lnTo>
                  <a:pt x="185" y="800"/>
                </a:lnTo>
                <a:lnTo>
                  <a:pt x="185" y="797"/>
                </a:lnTo>
                <a:lnTo>
                  <a:pt x="184" y="796"/>
                </a:lnTo>
                <a:lnTo>
                  <a:pt x="182" y="795"/>
                </a:lnTo>
                <a:lnTo>
                  <a:pt x="181" y="794"/>
                </a:lnTo>
                <a:lnTo>
                  <a:pt x="180" y="791"/>
                </a:lnTo>
                <a:lnTo>
                  <a:pt x="178" y="790"/>
                </a:lnTo>
                <a:lnTo>
                  <a:pt x="177" y="789"/>
                </a:lnTo>
                <a:lnTo>
                  <a:pt x="177" y="788"/>
                </a:lnTo>
                <a:lnTo>
                  <a:pt x="176" y="787"/>
                </a:lnTo>
                <a:lnTo>
                  <a:pt x="174" y="787"/>
                </a:lnTo>
                <a:lnTo>
                  <a:pt x="174" y="786"/>
                </a:lnTo>
                <a:lnTo>
                  <a:pt x="174" y="785"/>
                </a:lnTo>
                <a:lnTo>
                  <a:pt x="173" y="785"/>
                </a:lnTo>
                <a:lnTo>
                  <a:pt x="172" y="785"/>
                </a:lnTo>
                <a:lnTo>
                  <a:pt x="172" y="783"/>
                </a:lnTo>
                <a:lnTo>
                  <a:pt x="170" y="782"/>
                </a:lnTo>
                <a:lnTo>
                  <a:pt x="169" y="781"/>
                </a:lnTo>
                <a:lnTo>
                  <a:pt x="168" y="780"/>
                </a:lnTo>
                <a:lnTo>
                  <a:pt x="167" y="780"/>
                </a:lnTo>
                <a:lnTo>
                  <a:pt x="165" y="779"/>
                </a:lnTo>
                <a:lnTo>
                  <a:pt x="163" y="779"/>
                </a:lnTo>
                <a:lnTo>
                  <a:pt x="162" y="779"/>
                </a:lnTo>
                <a:lnTo>
                  <a:pt x="161" y="778"/>
                </a:lnTo>
                <a:lnTo>
                  <a:pt x="160" y="779"/>
                </a:lnTo>
                <a:lnTo>
                  <a:pt x="159" y="779"/>
                </a:lnTo>
                <a:lnTo>
                  <a:pt x="159" y="778"/>
                </a:lnTo>
                <a:lnTo>
                  <a:pt x="158" y="778"/>
                </a:lnTo>
                <a:lnTo>
                  <a:pt x="156" y="778"/>
                </a:lnTo>
                <a:lnTo>
                  <a:pt x="155" y="778"/>
                </a:lnTo>
                <a:lnTo>
                  <a:pt x="153" y="779"/>
                </a:lnTo>
                <a:lnTo>
                  <a:pt x="151" y="779"/>
                </a:lnTo>
                <a:lnTo>
                  <a:pt x="147" y="779"/>
                </a:lnTo>
                <a:lnTo>
                  <a:pt x="146" y="779"/>
                </a:lnTo>
                <a:lnTo>
                  <a:pt x="144" y="778"/>
                </a:lnTo>
                <a:lnTo>
                  <a:pt x="142" y="778"/>
                </a:lnTo>
                <a:lnTo>
                  <a:pt x="140" y="779"/>
                </a:lnTo>
                <a:lnTo>
                  <a:pt x="139" y="779"/>
                </a:lnTo>
                <a:lnTo>
                  <a:pt x="137" y="779"/>
                </a:lnTo>
                <a:lnTo>
                  <a:pt x="134" y="779"/>
                </a:lnTo>
                <a:lnTo>
                  <a:pt x="131" y="779"/>
                </a:lnTo>
                <a:lnTo>
                  <a:pt x="129" y="779"/>
                </a:lnTo>
                <a:lnTo>
                  <a:pt x="127" y="780"/>
                </a:lnTo>
                <a:lnTo>
                  <a:pt x="126" y="780"/>
                </a:lnTo>
                <a:lnTo>
                  <a:pt x="124" y="781"/>
                </a:lnTo>
                <a:lnTo>
                  <a:pt x="123" y="781"/>
                </a:lnTo>
                <a:lnTo>
                  <a:pt x="120" y="781"/>
                </a:lnTo>
                <a:lnTo>
                  <a:pt x="118" y="780"/>
                </a:lnTo>
                <a:lnTo>
                  <a:pt x="115" y="780"/>
                </a:lnTo>
                <a:lnTo>
                  <a:pt x="113" y="778"/>
                </a:lnTo>
                <a:lnTo>
                  <a:pt x="111" y="776"/>
                </a:lnTo>
                <a:lnTo>
                  <a:pt x="110" y="774"/>
                </a:lnTo>
                <a:lnTo>
                  <a:pt x="109" y="773"/>
                </a:lnTo>
                <a:lnTo>
                  <a:pt x="108" y="773"/>
                </a:lnTo>
                <a:lnTo>
                  <a:pt x="105" y="774"/>
                </a:lnTo>
                <a:lnTo>
                  <a:pt x="103" y="772"/>
                </a:lnTo>
                <a:lnTo>
                  <a:pt x="102" y="769"/>
                </a:lnTo>
                <a:lnTo>
                  <a:pt x="101" y="767"/>
                </a:lnTo>
                <a:lnTo>
                  <a:pt x="100" y="765"/>
                </a:lnTo>
                <a:lnTo>
                  <a:pt x="98" y="765"/>
                </a:lnTo>
                <a:lnTo>
                  <a:pt x="97" y="764"/>
                </a:lnTo>
                <a:lnTo>
                  <a:pt x="96" y="764"/>
                </a:lnTo>
                <a:lnTo>
                  <a:pt x="95" y="762"/>
                </a:lnTo>
                <a:lnTo>
                  <a:pt x="94" y="762"/>
                </a:lnTo>
                <a:lnTo>
                  <a:pt x="91" y="764"/>
                </a:lnTo>
                <a:lnTo>
                  <a:pt x="90" y="764"/>
                </a:lnTo>
                <a:lnTo>
                  <a:pt x="89" y="764"/>
                </a:lnTo>
                <a:lnTo>
                  <a:pt x="88" y="764"/>
                </a:lnTo>
                <a:lnTo>
                  <a:pt x="87" y="765"/>
                </a:lnTo>
                <a:lnTo>
                  <a:pt x="86" y="765"/>
                </a:lnTo>
                <a:lnTo>
                  <a:pt x="83" y="764"/>
                </a:lnTo>
                <a:lnTo>
                  <a:pt x="82" y="762"/>
                </a:lnTo>
                <a:lnTo>
                  <a:pt x="80" y="764"/>
                </a:lnTo>
                <a:lnTo>
                  <a:pt x="79" y="764"/>
                </a:lnTo>
                <a:lnTo>
                  <a:pt x="77" y="762"/>
                </a:lnTo>
                <a:lnTo>
                  <a:pt x="76" y="761"/>
                </a:lnTo>
                <a:lnTo>
                  <a:pt x="74" y="761"/>
                </a:lnTo>
                <a:lnTo>
                  <a:pt x="73" y="761"/>
                </a:lnTo>
                <a:lnTo>
                  <a:pt x="73" y="762"/>
                </a:lnTo>
                <a:lnTo>
                  <a:pt x="72" y="762"/>
                </a:lnTo>
                <a:lnTo>
                  <a:pt x="70" y="762"/>
                </a:lnTo>
                <a:lnTo>
                  <a:pt x="69" y="761"/>
                </a:lnTo>
                <a:lnTo>
                  <a:pt x="67" y="761"/>
                </a:lnTo>
                <a:lnTo>
                  <a:pt x="66" y="760"/>
                </a:lnTo>
                <a:lnTo>
                  <a:pt x="63" y="759"/>
                </a:lnTo>
                <a:lnTo>
                  <a:pt x="61" y="758"/>
                </a:lnTo>
                <a:lnTo>
                  <a:pt x="59" y="758"/>
                </a:lnTo>
                <a:lnTo>
                  <a:pt x="57" y="757"/>
                </a:lnTo>
                <a:lnTo>
                  <a:pt x="55" y="757"/>
                </a:lnTo>
                <a:lnTo>
                  <a:pt x="53" y="757"/>
                </a:lnTo>
                <a:lnTo>
                  <a:pt x="51" y="754"/>
                </a:lnTo>
                <a:lnTo>
                  <a:pt x="51" y="753"/>
                </a:lnTo>
                <a:lnTo>
                  <a:pt x="50" y="753"/>
                </a:lnTo>
                <a:lnTo>
                  <a:pt x="48" y="752"/>
                </a:lnTo>
                <a:lnTo>
                  <a:pt x="46" y="750"/>
                </a:lnTo>
                <a:lnTo>
                  <a:pt x="44" y="750"/>
                </a:lnTo>
                <a:lnTo>
                  <a:pt x="41" y="749"/>
                </a:lnTo>
                <a:lnTo>
                  <a:pt x="40" y="749"/>
                </a:lnTo>
                <a:lnTo>
                  <a:pt x="38" y="749"/>
                </a:lnTo>
                <a:lnTo>
                  <a:pt x="37" y="746"/>
                </a:lnTo>
                <a:lnTo>
                  <a:pt x="36" y="746"/>
                </a:lnTo>
                <a:lnTo>
                  <a:pt x="34" y="745"/>
                </a:lnTo>
                <a:lnTo>
                  <a:pt x="32" y="744"/>
                </a:lnTo>
                <a:lnTo>
                  <a:pt x="31" y="742"/>
                </a:lnTo>
                <a:lnTo>
                  <a:pt x="31" y="739"/>
                </a:lnTo>
                <a:lnTo>
                  <a:pt x="32" y="736"/>
                </a:lnTo>
                <a:lnTo>
                  <a:pt x="33" y="733"/>
                </a:lnTo>
                <a:lnTo>
                  <a:pt x="33" y="730"/>
                </a:lnTo>
                <a:lnTo>
                  <a:pt x="33" y="726"/>
                </a:lnTo>
                <a:lnTo>
                  <a:pt x="33" y="725"/>
                </a:lnTo>
                <a:lnTo>
                  <a:pt x="33" y="723"/>
                </a:lnTo>
                <a:lnTo>
                  <a:pt x="33" y="721"/>
                </a:lnTo>
                <a:lnTo>
                  <a:pt x="34" y="721"/>
                </a:lnTo>
                <a:lnTo>
                  <a:pt x="37" y="721"/>
                </a:lnTo>
                <a:lnTo>
                  <a:pt x="37" y="718"/>
                </a:lnTo>
                <a:lnTo>
                  <a:pt x="36" y="717"/>
                </a:lnTo>
                <a:lnTo>
                  <a:pt x="37" y="715"/>
                </a:lnTo>
                <a:lnTo>
                  <a:pt x="37" y="714"/>
                </a:lnTo>
                <a:lnTo>
                  <a:pt x="36" y="712"/>
                </a:lnTo>
                <a:lnTo>
                  <a:pt x="34" y="712"/>
                </a:lnTo>
                <a:lnTo>
                  <a:pt x="34" y="709"/>
                </a:lnTo>
                <a:lnTo>
                  <a:pt x="34" y="707"/>
                </a:lnTo>
                <a:lnTo>
                  <a:pt x="37" y="704"/>
                </a:lnTo>
                <a:lnTo>
                  <a:pt x="38" y="704"/>
                </a:lnTo>
                <a:lnTo>
                  <a:pt x="40" y="704"/>
                </a:lnTo>
                <a:lnTo>
                  <a:pt x="41" y="706"/>
                </a:lnTo>
                <a:lnTo>
                  <a:pt x="43" y="703"/>
                </a:lnTo>
                <a:lnTo>
                  <a:pt x="44" y="701"/>
                </a:lnTo>
                <a:lnTo>
                  <a:pt x="45" y="700"/>
                </a:lnTo>
                <a:lnTo>
                  <a:pt x="45" y="699"/>
                </a:lnTo>
                <a:lnTo>
                  <a:pt x="45" y="697"/>
                </a:lnTo>
                <a:lnTo>
                  <a:pt x="45" y="696"/>
                </a:lnTo>
                <a:lnTo>
                  <a:pt x="45" y="694"/>
                </a:lnTo>
                <a:lnTo>
                  <a:pt x="45" y="693"/>
                </a:lnTo>
                <a:lnTo>
                  <a:pt x="44" y="690"/>
                </a:lnTo>
                <a:lnTo>
                  <a:pt x="44" y="689"/>
                </a:lnTo>
                <a:lnTo>
                  <a:pt x="44" y="687"/>
                </a:lnTo>
                <a:lnTo>
                  <a:pt x="44" y="686"/>
                </a:lnTo>
                <a:lnTo>
                  <a:pt x="43" y="685"/>
                </a:lnTo>
                <a:lnTo>
                  <a:pt x="41" y="683"/>
                </a:lnTo>
                <a:lnTo>
                  <a:pt x="41" y="681"/>
                </a:lnTo>
                <a:lnTo>
                  <a:pt x="41" y="680"/>
                </a:lnTo>
                <a:lnTo>
                  <a:pt x="40" y="679"/>
                </a:lnTo>
                <a:lnTo>
                  <a:pt x="39" y="676"/>
                </a:lnTo>
                <a:lnTo>
                  <a:pt x="38" y="675"/>
                </a:lnTo>
                <a:lnTo>
                  <a:pt x="37" y="673"/>
                </a:lnTo>
                <a:lnTo>
                  <a:pt x="36" y="671"/>
                </a:lnTo>
                <a:lnTo>
                  <a:pt x="34" y="668"/>
                </a:lnTo>
                <a:lnTo>
                  <a:pt x="32" y="667"/>
                </a:lnTo>
                <a:lnTo>
                  <a:pt x="32" y="666"/>
                </a:lnTo>
                <a:lnTo>
                  <a:pt x="30" y="665"/>
                </a:lnTo>
                <a:lnTo>
                  <a:pt x="29" y="664"/>
                </a:lnTo>
                <a:lnTo>
                  <a:pt x="27" y="664"/>
                </a:lnTo>
                <a:lnTo>
                  <a:pt x="26" y="663"/>
                </a:lnTo>
                <a:lnTo>
                  <a:pt x="25" y="661"/>
                </a:lnTo>
                <a:lnTo>
                  <a:pt x="23" y="660"/>
                </a:lnTo>
                <a:lnTo>
                  <a:pt x="21" y="660"/>
                </a:lnTo>
                <a:lnTo>
                  <a:pt x="18" y="659"/>
                </a:lnTo>
                <a:lnTo>
                  <a:pt x="17" y="658"/>
                </a:lnTo>
                <a:lnTo>
                  <a:pt x="15" y="658"/>
                </a:lnTo>
                <a:lnTo>
                  <a:pt x="12" y="657"/>
                </a:lnTo>
                <a:lnTo>
                  <a:pt x="10" y="656"/>
                </a:lnTo>
                <a:lnTo>
                  <a:pt x="9" y="652"/>
                </a:lnTo>
                <a:lnTo>
                  <a:pt x="7" y="650"/>
                </a:lnTo>
                <a:lnTo>
                  <a:pt x="8" y="649"/>
                </a:lnTo>
                <a:lnTo>
                  <a:pt x="8" y="647"/>
                </a:lnTo>
                <a:lnTo>
                  <a:pt x="8" y="645"/>
                </a:lnTo>
                <a:lnTo>
                  <a:pt x="8" y="644"/>
                </a:lnTo>
                <a:lnTo>
                  <a:pt x="7" y="643"/>
                </a:lnTo>
                <a:lnTo>
                  <a:pt x="7" y="640"/>
                </a:lnTo>
                <a:lnTo>
                  <a:pt x="7" y="639"/>
                </a:lnTo>
                <a:lnTo>
                  <a:pt x="5" y="639"/>
                </a:lnTo>
                <a:lnTo>
                  <a:pt x="3" y="637"/>
                </a:lnTo>
                <a:lnTo>
                  <a:pt x="2" y="636"/>
                </a:lnTo>
                <a:lnTo>
                  <a:pt x="3" y="634"/>
                </a:lnTo>
                <a:lnTo>
                  <a:pt x="3" y="632"/>
                </a:lnTo>
                <a:lnTo>
                  <a:pt x="3" y="631"/>
                </a:lnTo>
                <a:lnTo>
                  <a:pt x="2" y="630"/>
                </a:lnTo>
                <a:lnTo>
                  <a:pt x="2" y="629"/>
                </a:lnTo>
                <a:lnTo>
                  <a:pt x="2" y="628"/>
                </a:lnTo>
                <a:lnTo>
                  <a:pt x="1" y="628"/>
                </a:lnTo>
                <a:lnTo>
                  <a:pt x="1" y="627"/>
                </a:lnTo>
                <a:lnTo>
                  <a:pt x="2" y="624"/>
                </a:lnTo>
                <a:lnTo>
                  <a:pt x="3" y="623"/>
                </a:lnTo>
                <a:lnTo>
                  <a:pt x="4" y="622"/>
                </a:lnTo>
                <a:lnTo>
                  <a:pt x="5" y="620"/>
                </a:lnTo>
                <a:lnTo>
                  <a:pt x="7" y="618"/>
                </a:lnTo>
                <a:lnTo>
                  <a:pt x="8" y="617"/>
                </a:lnTo>
                <a:lnTo>
                  <a:pt x="10" y="616"/>
                </a:lnTo>
                <a:lnTo>
                  <a:pt x="10" y="613"/>
                </a:lnTo>
                <a:lnTo>
                  <a:pt x="10" y="611"/>
                </a:lnTo>
                <a:lnTo>
                  <a:pt x="10" y="609"/>
                </a:lnTo>
                <a:lnTo>
                  <a:pt x="11" y="607"/>
                </a:lnTo>
                <a:lnTo>
                  <a:pt x="11" y="606"/>
                </a:lnTo>
                <a:lnTo>
                  <a:pt x="10" y="603"/>
                </a:lnTo>
                <a:lnTo>
                  <a:pt x="9" y="602"/>
                </a:lnTo>
                <a:lnTo>
                  <a:pt x="9" y="601"/>
                </a:lnTo>
                <a:lnTo>
                  <a:pt x="8" y="599"/>
                </a:lnTo>
                <a:lnTo>
                  <a:pt x="5" y="596"/>
                </a:lnTo>
                <a:lnTo>
                  <a:pt x="5" y="594"/>
                </a:lnTo>
                <a:lnTo>
                  <a:pt x="4" y="593"/>
                </a:lnTo>
                <a:lnTo>
                  <a:pt x="3" y="591"/>
                </a:lnTo>
                <a:lnTo>
                  <a:pt x="3" y="588"/>
                </a:lnTo>
                <a:lnTo>
                  <a:pt x="3" y="586"/>
                </a:lnTo>
                <a:lnTo>
                  <a:pt x="3" y="584"/>
                </a:lnTo>
                <a:lnTo>
                  <a:pt x="2" y="580"/>
                </a:lnTo>
                <a:lnTo>
                  <a:pt x="2" y="577"/>
                </a:lnTo>
                <a:lnTo>
                  <a:pt x="2" y="574"/>
                </a:lnTo>
                <a:lnTo>
                  <a:pt x="1" y="571"/>
                </a:lnTo>
                <a:lnTo>
                  <a:pt x="0" y="567"/>
                </a:lnTo>
                <a:lnTo>
                  <a:pt x="1" y="564"/>
                </a:lnTo>
                <a:lnTo>
                  <a:pt x="2" y="560"/>
                </a:lnTo>
                <a:lnTo>
                  <a:pt x="4" y="557"/>
                </a:lnTo>
                <a:lnTo>
                  <a:pt x="7" y="555"/>
                </a:lnTo>
                <a:lnTo>
                  <a:pt x="10" y="552"/>
                </a:lnTo>
                <a:lnTo>
                  <a:pt x="14" y="550"/>
                </a:lnTo>
                <a:lnTo>
                  <a:pt x="16" y="548"/>
                </a:lnTo>
                <a:lnTo>
                  <a:pt x="18" y="546"/>
                </a:lnTo>
                <a:lnTo>
                  <a:pt x="21" y="544"/>
                </a:lnTo>
                <a:lnTo>
                  <a:pt x="23" y="542"/>
                </a:lnTo>
                <a:lnTo>
                  <a:pt x="24" y="541"/>
                </a:lnTo>
                <a:lnTo>
                  <a:pt x="25" y="539"/>
                </a:lnTo>
                <a:lnTo>
                  <a:pt x="29" y="536"/>
                </a:lnTo>
                <a:lnTo>
                  <a:pt x="31" y="535"/>
                </a:lnTo>
                <a:lnTo>
                  <a:pt x="33" y="534"/>
                </a:lnTo>
                <a:lnTo>
                  <a:pt x="37" y="531"/>
                </a:lnTo>
                <a:lnTo>
                  <a:pt x="43" y="530"/>
                </a:lnTo>
                <a:lnTo>
                  <a:pt x="47" y="529"/>
                </a:lnTo>
                <a:lnTo>
                  <a:pt x="52" y="528"/>
                </a:lnTo>
                <a:lnTo>
                  <a:pt x="55" y="525"/>
                </a:lnTo>
                <a:lnTo>
                  <a:pt x="59" y="524"/>
                </a:lnTo>
                <a:lnTo>
                  <a:pt x="65" y="522"/>
                </a:lnTo>
                <a:lnTo>
                  <a:pt x="68" y="520"/>
                </a:lnTo>
                <a:lnTo>
                  <a:pt x="70" y="519"/>
                </a:lnTo>
                <a:lnTo>
                  <a:pt x="72" y="519"/>
                </a:lnTo>
                <a:lnTo>
                  <a:pt x="74" y="519"/>
                </a:lnTo>
                <a:lnTo>
                  <a:pt x="76" y="519"/>
                </a:lnTo>
                <a:lnTo>
                  <a:pt x="81" y="517"/>
                </a:lnTo>
                <a:lnTo>
                  <a:pt x="83" y="517"/>
                </a:lnTo>
                <a:lnTo>
                  <a:pt x="87" y="517"/>
                </a:lnTo>
                <a:lnTo>
                  <a:pt x="90" y="519"/>
                </a:lnTo>
                <a:lnTo>
                  <a:pt x="93" y="519"/>
                </a:lnTo>
                <a:lnTo>
                  <a:pt x="95" y="519"/>
                </a:lnTo>
                <a:lnTo>
                  <a:pt x="96" y="520"/>
                </a:lnTo>
                <a:lnTo>
                  <a:pt x="101" y="521"/>
                </a:lnTo>
                <a:lnTo>
                  <a:pt x="103" y="522"/>
                </a:lnTo>
                <a:lnTo>
                  <a:pt x="106" y="524"/>
                </a:lnTo>
                <a:lnTo>
                  <a:pt x="109" y="528"/>
                </a:lnTo>
                <a:lnTo>
                  <a:pt x="110" y="529"/>
                </a:lnTo>
                <a:lnTo>
                  <a:pt x="112" y="531"/>
                </a:lnTo>
                <a:lnTo>
                  <a:pt x="115" y="531"/>
                </a:lnTo>
                <a:lnTo>
                  <a:pt x="116" y="531"/>
                </a:lnTo>
                <a:lnTo>
                  <a:pt x="119" y="532"/>
                </a:lnTo>
                <a:lnTo>
                  <a:pt x="120" y="534"/>
                </a:lnTo>
                <a:lnTo>
                  <a:pt x="122" y="535"/>
                </a:lnTo>
                <a:lnTo>
                  <a:pt x="126" y="535"/>
                </a:lnTo>
                <a:lnTo>
                  <a:pt x="130" y="535"/>
                </a:lnTo>
                <a:lnTo>
                  <a:pt x="132" y="534"/>
                </a:lnTo>
                <a:lnTo>
                  <a:pt x="133" y="531"/>
                </a:lnTo>
                <a:lnTo>
                  <a:pt x="134" y="529"/>
                </a:lnTo>
                <a:lnTo>
                  <a:pt x="137" y="528"/>
                </a:lnTo>
                <a:lnTo>
                  <a:pt x="139" y="527"/>
                </a:lnTo>
                <a:lnTo>
                  <a:pt x="141" y="527"/>
                </a:lnTo>
                <a:lnTo>
                  <a:pt x="145" y="525"/>
                </a:lnTo>
                <a:lnTo>
                  <a:pt x="146" y="525"/>
                </a:lnTo>
                <a:lnTo>
                  <a:pt x="147" y="524"/>
                </a:lnTo>
                <a:lnTo>
                  <a:pt x="147" y="522"/>
                </a:lnTo>
                <a:lnTo>
                  <a:pt x="148" y="522"/>
                </a:lnTo>
                <a:lnTo>
                  <a:pt x="149" y="523"/>
                </a:lnTo>
                <a:lnTo>
                  <a:pt x="151" y="523"/>
                </a:lnTo>
                <a:lnTo>
                  <a:pt x="152" y="522"/>
                </a:lnTo>
                <a:lnTo>
                  <a:pt x="152" y="521"/>
                </a:lnTo>
                <a:lnTo>
                  <a:pt x="153" y="521"/>
                </a:lnTo>
                <a:lnTo>
                  <a:pt x="152" y="520"/>
                </a:lnTo>
                <a:lnTo>
                  <a:pt x="153" y="519"/>
                </a:lnTo>
                <a:lnTo>
                  <a:pt x="154" y="519"/>
                </a:lnTo>
                <a:lnTo>
                  <a:pt x="154" y="520"/>
                </a:lnTo>
                <a:lnTo>
                  <a:pt x="155" y="519"/>
                </a:lnTo>
                <a:lnTo>
                  <a:pt x="156" y="520"/>
                </a:lnTo>
                <a:lnTo>
                  <a:pt x="159" y="520"/>
                </a:lnTo>
                <a:lnTo>
                  <a:pt x="160" y="520"/>
                </a:lnTo>
                <a:lnTo>
                  <a:pt x="161" y="520"/>
                </a:lnTo>
                <a:lnTo>
                  <a:pt x="163" y="517"/>
                </a:lnTo>
                <a:lnTo>
                  <a:pt x="168" y="516"/>
                </a:lnTo>
                <a:lnTo>
                  <a:pt x="170" y="515"/>
                </a:lnTo>
                <a:lnTo>
                  <a:pt x="173" y="514"/>
                </a:lnTo>
                <a:lnTo>
                  <a:pt x="176" y="514"/>
                </a:lnTo>
                <a:lnTo>
                  <a:pt x="177" y="514"/>
                </a:lnTo>
                <a:lnTo>
                  <a:pt x="180" y="513"/>
                </a:lnTo>
                <a:lnTo>
                  <a:pt x="182" y="513"/>
                </a:lnTo>
                <a:lnTo>
                  <a:pt x="184" y="514"/>
                </a:lnTo>
                <a:lnTo>
                  <a:pt x="187" y="514"/>
                </a:lnTo>
                <a:lnTo>
                  <a:pt x="188" y="514"/>
                </a:lnTo>
                <a:lnTo>
                  <a:pt x="190" y="513"/>
                </a:lnTo>
                <a:lnTo>
                  <a:pt x="191" y="514"/>
                </a:lnTo>
                <a:lnTo>
                  <a:pt x="192" y="514"/>
                </a:lnTo>
                <a:lnTo>
                  <a:pt x="195" y="513"/>
                </a:lnTo>
                <a:lnTo>
                  <a:pt x="196" y="513"/>
                </a:lnTo>
                <a:lnTo>
                  <a:pt x="197" y="512"/>
                </a:lnTo>
                <a:lnTo>
                  <a:pt x="199" y="512"/>
                </a:lnTo>
                <a:lnTo>
                  <a:pt x="202" y="512"/>
                </a:lnTo>
                <a:lnTo>
                  <a:pt x="203" y="512"/>
                </a:lnTo>
                <a:lnTo>
                  <a:pt x="204" y="513"/>
                </a:lnTo>
                <a:lnTo>
                  <a:pt x="205" y="512"/>
                </a:lnTo>
                <a:lnTo>
                  <a:pt x="206" y="510"/>
                </a:lnTo>
                <a:lnTo>
                  <a:pt x="208" y="510"/>
                </a:lnTo>
                <a:lnTo>
                  <a:pt x="209" y="510"/>
                </a:lnTo>
                <a:lnTo>
                  <a:pt x="210" y="510"/>
                </a:lnTo>
                <a:lnTo>
                  <a:pt x="211" y="512"/>
                </a:lnTo>
                <a:lnTo>
                  <a:pt x="212" y="512"/>
                </a:lnTo>
                <a:lnTo>
                  <a:pt x="212" y="510"/>
                </a:lnTo>
                <a:lnTo>
                  <a:pt x="212" y="509"/>
                </a:lnTo>
                <a:lnTo>
                  <a:pt x="213" y="508"/>
                </a:lnTo>
                <a:lnTo>
                  <a:pt x="216" y="509"/>
                </a:lnTo>
                <a:lnTo>
                  <a:pt x="217" y="510"/>
                </a:lnTo>
                <a:lnTo>
                  <a:pt x="219" y="509"/>
                </a:lnTo>
                <a:lnTo>
                  <a:pt x="220" y="509"/>
                </a:lnTo>
                <a:lnTo>
                  <a:pt x="220" y="508"/>
                </a:lnTo>
                <a:lnTo>
                  <a:pt x="223" y="507"/>
                </a:lnTo>
                <a:lnTo>
                  <a:pt x="225" y="506"/>
                </a:lnTo>
                <a:lnTo>
                  <a:pt x="227" y="505"/>
                </a:lnTo>
                <a:lnTo>
                  <a:pt x="230" y="505"/>
                </a:lnTo>
                <a:lnTo>
                  <a:pt x="232" y="503"/>
                </a:lnTo>
                <a:lnTo>
                  <a:pt x="234" y="502"/>
                </a:lnTo>
                <a:lnTo>
                  <a:pt x="237" y="500"/>
                </a:lnTo>
                <a:lnTo>
                  <a:pt x="239" y="499"/>
                </a:lnTo>
                <a:lnTo>
                  <a:pt x="240" y="499"/>
                </a:lnTo>
                <a:lnTo>
                  <a:pt x="241" y="498"/>
                </a:lnTo>
                <a:lnTo>
                  <a:pt x="245" y="498"/>
                </a:lnTo>
                <a:lnTo>
                  <a:pt x="247" y="496"/>
                </a:lnTo>
                <a:lnTo>
                  <a:pt x="249" y="495"/>
                </a:lnTo>
                <a:lnTo>
                  <a:pt x="252" y="496"/>
                </a:lnTo>
                <a:lnTo>
                  <a:pt x="254" y="496"/>
                </a:lnTo>
                <a:lnTo>
                  <a:pt x="255" y="496"/>
                </a:lnTo>
                <a:lnTo>
                  <a:pt x="257" y="496"/>
                </a:lnTo>
                <a:lnTo>
                  <a:pt x="260" y="495"/>
                </a:lnTo>
                <a:lnTo>
                  <a:pt x="262" y="495"/>
                </a:lnTo>
                <a:lnTo>
                  <a:pt x="264" y="495"/>
                </a:lnTo>
                <a:lnTo>
                  <a:pt x="267" y="494"/>
                </a:lnTo>
                <a:lnTo>
                  <a:pt x="267" y="492"/>
                </a:lnTo>
                <a:lnTo>
                  <a:pt x="268" y="491"/>
                </a:lnTo>
                <a:lnTo>
                  <a:pt x="269" y="489"/>
                </a:lnTo>
                <a:lnTo>
                  <a:pt x="270" y="489"/>
                </a:lnTo>
                <a:lnTo>
                  <a:pt x="271" y="488"/>
                </a:lnTo>
                <a:lnTo>
                  <a:pt x="271" y="487"/>
                </a:lnTo>
                <a:lnTo>
                  <a:pt x="274" y="486"/>
                </a:lnTo>
                <a:lnTo>
                  <a:pt x="275" y="485"/>
                </a:lnTo>
                <a:lnTo>
                  <a:pt x="277" y="484"/>
                </a:lnTo>
                <a:lnTo>
                  <a:pt x="277" y="482"/>
                </a:lnTo>
                <a:lnTo>
                  <a:pt x="280" y="481"/>
                </a:lnTo>
                <a:lnTo>
                  <a:pt x="281" y="479"/>
                </a:lnTo>
                <a:lnTo>
                  <a:pt x="281" y="478"/>
                </a:lnTo>
                <a:lnTo>
                  <a:pt x="281" y="476"/>
                </a:lnTo>
                <a:lnTo>
                  <a:pt x="280" y="474"/>
                </a:lnTo>
                <a:lnTo>
                  <a:pt x="281" y="473"/>
                </a:lnTo>
                <a:lnTo>
                  <a:pt x="282" y="471"/>
                </a:lnTo>
                <a:lnTo>
                  <a:pt x="283" y="471"/>
                </a:lnTo>
                <a:lnTo>
                  <a:pt x="284" y="470"/>
                </a:lnTo>
                <a:lnTo>
                  <a:pt x="284" y="469"/>
                </a:lnTo>
                <a:lnTo>
                  <a:pt x="285" y="467"/>
                </a:lnTo>
                <a:lnTo>
                  <a:pt x="288" y="466"/>
                </a:lnTo>
                <a:lnTo>
                  <a:pt x="290" y="465"/>
                </a:lnTo>
                <a:lnTo>
                  <a:pt x="292" y="463"/>
                </a:lnTo>
                <a:lnTo>
                  <a:pt x="293" y="462"/>
                </a:lnTo>
                <a:lnTo>
                  <a:pt x="295" y="460"/>
                </a:lnTo>
                <a:lnTo>
                  <a:pt x="296" y="458"/>
                </a:lnTo>
                <a:lnTo>
                  <a:pt x="296" y="456"/>
                </a:lnTo>
                <a:lnTo>
                  <a:pt x="297" y="455"/>
                </a:lnTo>
                <a:lnTo>
                  <a:pt x="299" y="453"/>
                </a:lnTo>
                <a:lnTo>
                  <a:pt x="300" y="453"/>
                </a:lnTo>
                <a:lnTo>
                  <a:pt x="303" y="455"/>
                </a:lnTo>
                <a:lnTo>
                  <a:pt x="304" y="453"/>
                </a:lnTo>
                <a:lnTo>
                  <a:pt x="304" y="452"/>
                </a:lnTo>
                <a:lnTo>
                  <a:pt x="305" y="452"/>
                </a:lnTo>
                <a:lnTo>
                  <a:pt x="307" y="452"/>
                </a:lnTo>
                <a:lnTo>
                  <a:pt x="310" y="452"/>
                </a:lnTo>
                <a:lnTo>
                  <a:pt x="312" y="451"/>
                </a:lnTo>
                <a:lnTo>
                  <a:pt x="313" y="450"/>
                </a:lnTo>
                <a:lnTo>
                  <a:pt x="314" y="449"/>
                </a:lnTo>
                <a:lnTo>
                  <a:pt x="314" y="448"/>
                </a:lnTo>
                <a:lnTo>
                  <a:pt x="316" y="446"/>
                </a:lnTo>
                <a:lnTo>
                  <a:pt x="317" y="445"/>
                </a:lnTo>
                <a:lnTo>
                  <a:pt x="318" y="444"/>
                </a:lnTo>
                <a:lnTo>
                  <a:pt x="319" y="443"/>
                </a:lnTo>
                <a:lnTo>
                  <a:pt x="320" y="443"/>
                </a:lnTo>
                <a:lnTo>
                  <a:pt x="320" y="442"/>
                </a:lnTo>
                <a:lnTo>
                  <a:pt x="320" y="441"/>
                </a:lnTo>
                <a:lnTo>
                  <a:pt x="321" y="438"/>
                </a:lnTo>
                <a:lnTo>
                  <a:pt x="323" y="438"/>
                </a:lnTo>
                <a:lnTo>
                  <a:pt x="324" y="438"/>
                </a:lnTo>
                <a:lnTo>
                  <a:pt x="326" y="438"/>
                </a:lnTo>
                <a:lnTo>
                  <a:pt x="327" y="438"/>
                </a:lnTo>
                <a:lnTo>
                  <a:pt x="328" y="440"/>
                </a:lnTo>
                <a:lnTo>
                  <a:pt x="329" y="441"/>
                </a:lnTo>
                <a:lnTo>
                  <a:pt x="332" y="442"/>
                </a:lnTo>
                <a:lnTo>
                  <a:pt x="333" y="443"/>
                </a:lnTo>
                <a:lnTo>
                  <a:pt x="334" y="444"/>
                </a:lnTo>
                <a:lnTo>
                  <a:pt x="334" y="445"/>
                </a:lnTo>
                <a:lnTo>
                  <a:pt x="334" y="446"/>
                </a:lnTo>
                <a:lnTo>
                  <a:pt x="335" y="448"/>
                </a:lnTo>
                <a:lnTo>
                  <a:pt x="336" y="448"/>
                </a:lnTo>
                <a:lnTo>
                  <a:pt x="339" y="448"/>
                </a:lnTo>
                <a:lnTo>
                  <a:pt x="341" y="446"/>
                </a:lnTo>
                <a:lnTo>
                  <a:pt x="342" y="445"/>
                </a:lnTo>
                <a:lnTo>
                  <a:pt x="345" y="445"/>
                </a:lnTo>
                <a:lnTo>
                  <a:pt x="348" y="445"/>
                </a:lnTo>
                <a:lnTo>
                  <a:pt x="349" y="445"/>
                </a:lnTo>
                <a:lnTo>
                  <a:pt x="350" y="444"/>
                </a:lnTo>
                <a:lnTo>
                  <a:pt x="353" y="444"/>
                </a:lnTo>
                <a:lnTo>
                  <a:pt x="354" y="444"/>
                </a:lnTo>
                <a:lnTo>
                  <a:pt x="355" y="443"/>
                </a:lnTo>
                <a:lnTo>
                  <a:pt x="357" y="442"/>
                </a:lnTo>
                <a:lnTo>
                  <a:pt x="360" y="442"/>
                </a:lnTo>
                <a:lnTo>
                  <a:pt x="361" y="442"/>
                </a:lnTo>
                <a:lnTo>
                  <a:pt x="363" y="442"/>
                </a:lnTo>
                <a:lnTo>
                  <a:pt x="364" y="441"/>
                </a:lnTo>
                <a:lnTo>
                  <a:pt x="365" y="440"/>
                </a:lnTo>
                <a:lnTo>
                  <a:pt x="367" y="438"/>
                </a:lnTo>
                <a:lnTo>
                  <a:pt x="369" y="440"/>
                </a:lnTo>
                <a:lnTo>
                  <a:pt x="370" y="440"/>
                </a:lnTo>
                <a:lnTo>
                  <a:pt x="371" y="440"/>
                </a:lnTo>
                <a:lnTo>
                  <a:pt x="372" y="438"/>
                </a:lnTo>
                <a:lnTo>
                  <a:pt x="375" y="440"/>
                </a:lnTo>
                <a:lnTo>
                  <a:pt x="377" y="440"/>
                </a:lnTo>
                <a:lnTo>
                  <a:pt x="378" y="442"/>
                </a:lnTo>
                <a:lnTo>
                  <a:pt x="379" y="442"/>
                </a:lnTo>
                <a:lnTo>
                  <a:pt x="382" y="443"/>
                </a:lnTo>
                <a:lnTo>
                  <a:pt x="384" y="444"/>
                </a:lnTo>
                <a:lnTo>
                  <a:pt x="385" y="445"/>
                </a:lnTo>
                <a:lnTo>
                  <a:pt x="388" y="446"/>
                </a:lnTo>
                <a:lnTo>
                  <a:pt x="389" y="446"/>
                </a:lnTo>
                <a:lnTo>
                  <a:pt x="390" y="449"/>
                </a:lnTo>
                <a:lnTo>
                  <a:pt x="393" y="451"/>
                </a:lnTo>
                <a:lnTo>
                  <a:pt x="395" y="452"/>
                </a:lnTo>
                <a:lnTo>
                  <a:pt x="396" y="453"/>
                </a:lnTo>
                <a:lnTo>
                  <a:pt x="398" y="450"/>
                </a:lnTo>
                <a:lnTo>
                  <a:pt x="399" y="449"/>
                </a:lnTo>
                <a:lnTo>
                  <a:pt x="401" y="449"/>
                </a:lnTo>
                <a:lnTo>
                  <a:pt x="403" y="449"/>
                </a:lnTo>
                <a:lnTo>
                  <a:pt x="404" y="448"/>
                </a:lnTo>
                <a:lnTo>
                  <a:pt x="405" y="445"/>
                </a:lnTo>
                <a:lnTo>
                  <a:pt x="407" y="444"/>
                </a:lnTo>
                <a:lnTo>
                  <a:pt x="408" y="443"/>
                </a:lnTo>
                <a:lnTo>
                  <a:pt x="410" y="441"/>
                </a:lnTo>
                <a:lnTo>
                  <a:pt x="412" y="440"/>
                </a:lnTo>
                <a:lnTo>
                  <a:pt x="414" y="438"/>
                </a:lnTo>
                <a:lnTo>
                  <a:pt x="415" y="436"/>
                </a:lnTo>
                <a:lnTo>
                  <a:pt x="417" y="436"/>
                </a:lnTo>
                <a:lnTo>
                  <a:pt x="418" y="436"/>
                </a:lnTo>
                <a:lnTo>
                  <a:pt x="421" y="436"/>
                </a:lnTo>
                <a:lnTo>
                  <a:pt x="424" y="436"/>
                </a:lnTo>
                <a:lnTo>
                  <a:pt x="425" y="435"/>
                </a:lnTo>
                <a:lnTo>
                  <a:pt x="427" y="436"/>
                </a:lnTo>
                <a:lnTo>
                  <a:pt x="431" y="436"/>
                </a:lnTo>
                <a:lnTo>
                  <a:pt x="433" y="436"/>
                </a:lnTo>
                <a:lnTo>
                  <a:pt x="434" y="436"/>
                </a:lnTo>
                <a:lnTo>
                  <a:pt x="436" y="437"/>
                </a:lnTo>
                <a:lnTo>
                  <a:pt x="439" y="437"/>
                </a:lnTo>
                <a:lnTo>
                  <a:pt x="440" y="437"/>
                </a:lnTo>
                <a:lnTo>
                  <a:pt x="441" y="437"/>
                </a:lnTo>
                <a:lnTo>
                  <a:pt x="442" y="438"/>
                </a:lnTo>
                <a:lnTo>
                  <a:pt x="443" y="438"/>
                </a:lnTo>
                <a:lnTo>
                  <a:pt x="446" y="438"/>
                </a:lnTo>
                <a:lnTo>
                  <a:pt x="447" y="438"/>
                </a:lnTo>
                <a:lnTo>
                  <a:pt x="448" y="440"/>
                </a:lnTo>
                <a:lnTo>
                  <a:pt x="449" y="441"/>
                </a:lnTo>
                <a:lnTo>
                  <a:pt x="453" y="441"/>
                </a:lnTo>
                <a:lnTo>
                  <a:pt x="455" y="441"/>
                </a:lnTo>
                <a:lnTo>
                  <a:pt x="457" y="441"/>
                </a:lnTo>
                <a:lnTo>
                  <a:pt x="458" y="441"/>
                </a:lnTo>
                <a:lnTo>
                  <a:pt x="461" y="440"/>
                </a:lnTo>
                <a:lnTo>
                  <a:pt x="462" y="440"/>
                </a:lnTo>
                <a:lnTo>
                  <a:pt x="464" y="438"/>
                </a:lnTo>
                <a:lnTo>
                  <a:pt x="465" y="436"/>
                </a:lnTo>
                <a:lnTo>
                  <a:pt x="468" y="434"/>
                </a:lnTo>
                <a:lnTo>
                  <a:pt x="469" y="433"/>
                </a:lnTo>
                <a:lnTo>
                  <a:pt x="471" y="433"/>
                </a:lnTo>
                <a:lnTo>
                  <a:pt x="474" y="433"/>
                </a:lnTo>
                <a:lnTo>
                  <a:pt x="476" y="434"/>
                </a:lnTo>
                <a:lnTo>
                  <a:pt x="476" y="433"/>
                </a:lnTo>
                <a:lnTo>
                  <a:pt x="477" y="431"/>
                </a:lnTo>
                <a:lnTo>
                  <a:pt x="479" y="433"/>
                </a:lnTo>
                <a:lnTo>
                  <a:pt x="480" y="433"/>
                </a:lnTo>
                <a:lnTo>
                  <a:pt x="483" y="433"/>
                </a:lnTo>
                <a:lnTo>
                  <a:pt x="484" y="434"/>
                </a:lnTo>
                <a:lnTo>
                  <a:pt x="485" y="434"/>
                </a:lnTo>
                <a:lnTo>
                  <a:pt x="486" y="433"/>
                </a:lnTo>
                <a:lnTo>
                  <a:pt x="487" y="433"/>
                </a:lnTo>
                <a:lnTo>
                  <a:pt x="490" y="433"/>
                </a:lnTo>
                <a:lnTo>
                  <a:pt x="491" y="434"/>
                </a:lnTo>
                <a:lnTo>
                  <a:pt x="494" y="434"/>
                </a:lnTo>
                <a:lnTo>
                  <a:pt x="497" y="434"/>
                </a:lnTo>
                <a:lnTo>
                  <a:pt x="499" y="435"/>
                </a:lnTo>
                <a:lnTo>
                  <a:pt x="500" y="434"/>
                </a:lnTo>
                <a:lnTo>
                  <a:pt x="501" y="433"/>
                </a:lnTo>
                <a:lnTo>
                  <a:pt x="504" y="431"/>
                </a:lnTo>
                <a:lnTo>
                  <a:pt x="505" y="431"/>
                </a:lnTo>
                <a:lnTo>
                  <a:pt x="505" y="434"/>
                </a:lnTo>
                <a:lnTo>
                  <a:pt x="505" y="435"/>
                </a:lnTo>
                <a:lnTo>
                  <a:pt x="506" y="436"/>
                </a:lnTo>
                <a:lnTo>
                  <a:pt x="507" y="436"/>
                </a:lnTo>
                <a:lnTo>
                  <a:pt x="508" y="435"/>
                </a:lnTo>
                <a:lnTo>
                  <a:pt x="511" y="435"/>
                </a:lnTo>
                <a:lnTo>
                  <a:pt x="513" y="435"/>
                </a:lnTo>
                <a:lnTo>
                  <a:pt x="515" y="435"/>
                </a:lnTo>
                <a:lnTo>
                  <a:pt x="516" y="435"/>
                </a:lnTo>
                <a:lnTo>
                  <a:pt x="518" y="434"/>
                </a:lnTo>
                <a:lnTo>
                  <a:pt x="519" y="433"/>
                </a:lnTo>
                <a:lnTo>
                  <a:pt x="520" y="431"/>
                </a:lnTo>
                <a:lnTo>
                  <a:pt x="522" y="431"/>
                </a:lnTo>
                <a:lnTo>
                  <a:pt x="523" y="433"/>
                </a:lnTo>
                <a:lnTo>
                  <a:pt x="525" y="433"/>
                </a:lnTo>
                <a:lnTo>
                  <a:pt x="526" y="431"/>
                </a:lnTo>
                <a:lnTo>
                  <a:pt x="528" y="431"/>
                </a:lnTo>
                <a:lnTo>
                  <a:pt x="529" y="431"/>
                </a:lnTo>
                <a:lnTo>
                  <a:pt x="530" y="431"/>
                </a:lnTo>
                <a:lnTo>
                  <a:pt x="533" y="430"/>
                </a:lnTo>
                <a:lnTo>
                  <a:pt x="534" y="430"/>
                </a:lnTo>
                <a:lnTo>
                  <a:pt x="536" y="429"/>
                </a:lnTo>
                <a:lnTo>
                  <a:pt x="536" y="427"/>
                </a:lnTo>
                <a:lnTo>
                  <a:pt x="536" y="426"/>
                </a:lnTo>
                <a:lnTo>
                  <a:pt x="536" y="424"/>
                </a:lnTo>
                <a:lnTo>
                  <a:pt x="537" y="423"/>
                </a:lnTo>
                <a:lnTo>
                  <a:pt x="539" y="422"/>
                </a:lnTo>
                <a:lnTo>
                  <a:pt x="539" y="421"/>
                </a:lnTo>
                <a:lnTo>
                  <a:pt x="540" y="421"/>
                </a:lnTo>
                <a:lnTo>
                  <a:pt x="542" y="422"/>
                </a:lnTo>
                <a:lnTo>
                  <a:pt x="543" y="423"/>
                </a:lnTo>
                <a:lnTo>
                  <a:pt x="543" y="424"/>
                </a:lnTo>
                <a:lnTo>
                  <a:pt x="544" y="424"/>
                </a:lnTo>
                <a:lnTo>
                  <a:pt x="546" y="424"/>
                </a:lnTo>
                <a:lnTo>
                  <a:pt x="547" y="426"/>
                </a:lnTo>
                <a:lnTo>
                  <a:pt x="548" y="427"/>
                </a:lnTo>
                <a:lnTo>
                  <a:pt x="549" y="428"/>
                </a:lnTo>
                <a:lnTo>
                  <a:pt x="551" y="430"/>
                </a:lnTo>
                <a:lnTo>
                  <a:pt x="554" y="430"/>
                </a:lnTo>
                <a:lnTo>
                  <a:pt x="556" y="430"/>
                </a:lnTo>
                <a:lnTo>
                  <a:pt x="558" y="431"/>
                </a:lnTo>
                <a:lnTo>
                  <a:pt x="562" y="433"/>
                </a:lnTo>
                <a:lnTo>
                  <a:pt x="564" y="435"/>
                </a:lnTo>
                <a:lnTo>
                  <a:pt x="564" y="437"/>
                </a:lnTo>
                <a:lnTo>
                  <a:pt x="565" y="440"/>
                </a:lnTo>
                <a:lnTo>
                  <a:pt x="568" y="441"/>
                </a:lnTo>
                <a:lnTo>
                  <a:pt x="568" y="442"/>
                </a:lnTo>
                <a:lnTo>
                  <a:pt x="566" y="444"/>
                </a:lnTo>
                <a:lnTo>
                  <a:pt x="566" y="445"/>
                </a:lnTo>
                <a:lnTo>
                  <a:pt x="564" y="446"/>
                </a:lnTo>
                <a:lnTo>
                  <a:pt x="564" y="448"/>
                </a:lnTo>
                <a:lnTo>
                  <a:pt x="564" y="449"/>
                </a:lnTo>
                <a:lnTo>
                  <a:pt x="564" y="450"/>
                </a:lnTo>
                <a:lnTo>
                  <a:pt x="564" y="451"/>
                </a:lnTo>
                <a:lnTo>
                  <a:pt x="565" y="452"/>
                </a:lnTo>
                <a:lnTo>
                  <a:pt x="568" y="450"/>
                </a:lnTo>
                <a:lnTo>
                  <a:pt x="570" y="448"/>
                </a:lnTo>
                <a:lnTo>
                  <a:pt x="572" y="448"/>
                </a:lnTo>
                <a:lnTo>
                  <a:pt x="575" y="449"/>
                </a:lnTo>
                <a:lnTo>
                  <a:pt x="576" y="449"/>
                </a:lnTo>
                <a:lnTo>
                  <a:pt x="577" y="445"/>
                </a:lnTo>
                <a:lnTo>
                  <a:pt x="579" y="444"/>
                </a:lnTo>
                <a:lnTo>
                  <a:pt x="580" y="443"/>
                </a:lnTo>
                <a:lnTo>
                  <a:pt x="582" y="441"/>
                </a:lnTo>
                <a:lnTo>
                  <a:pt x="583" y="440"/>
                </a:lnTo>
                <a:lnTo>
                  <a:pt x="584" y="438"/>
                </a:lnTo>
                <a:lnTo>
                  <a:pt x="585" y="438"/>
                </a:lnTo>
                <a:lnTo>
                  <a:pt x="586" y="437"/>
                </a:lnTo>
                <a:lnTo>
                  <a:pt x="587" y="437"/>
                </a:lnTo>
                <a:lnTo>
                  <a:pt x="590" y="437"/>
                </a:lnTo>
                <a:lnTo>
                  <a:pt x="591" y="436"/>
                </a:lnTo>
                <a:lnTo>
                  <a:pt x="592" y="435"/>
                </a:lnTo>
                <a:lnTo>
                  <a:pt x="593" y="435"/>
                </a:lnTo>
                <a:lnTo>
                  <a:pt x="594" y="434"/>
                </a:lnTo>
                <a:lnTo>
                  <a:pt x="595" y="433"/>
                </a:lnTo>
                <a:lnTo>
                  <a:pt x="598" y="434"/>
                </a:lnTo>
                <a:lnTo>
                  <a:pt x="599" y="433"/>
                </a:lnTo>
                <a:lnTo>
                  <a:pt x="599" y="430"/>
                </a:lnTo>
                <a:lnTo>
                  <a:pt x="599" y="429"/>
                </a:lnTo>
                <a:lnTo>
                  <a:pt x="599" y="428"/>
                </a:lnTo>
                <a:lnTo>
                  <a:pt x="600" y="428"/>
                </a:lnTo>
                <a:lnTo>
                  <a:pt x="601" y="429"/>
                </a:lnTo>
                <a:lnTo>
                  <a:pt x="602" y="428"/>
                </a:lnTo>
                <a:lnTo>
                  <a:pt x="602" y="427"/>
                </a:lnTo>
                <a:lnTo>
                  <a:pt x="604" y="426"/>
                </a:lnTo>
                <a:lnTo>
                  <a:pt x="605" y="426"/>
                </a:lnTo>
                <a:lnTo>
                  <a:pt x="606" y="426"/>
                </a:lnTo>
                <a:lnTo>
                  <a:pt x="607" y="426"/>
                </a:lnTo>
                <a:lnTo>
                  <a:pt x="608" y="427"/>
                </a:lnTo>
                <a:lnTo>
                  <a:pt x="609" y="429"/>
                </a:lnTo>
                <a:lnTo>
                  <a:pt x="612" y="429"/>
                </a:lnTo>
                <a:lnTo>
                  <a:pt x="613" y="429"/>
                </a:lnTo>
                <a:lnTo>
                  <a:pt x="615" y="428"/>
                </a:lnTo>
                <a:lnTo>
                  <a:pt x="616" y="428"/>
                </a:lnTo>
                <a:lnTo>
                  <a:pt x="618" y="427"/>
                </a:lnTo>
                <a:lnTo>
                  <a:pt x="619" y="426"/>
                </a:lnTo>
                <a:lnTo>
                  <a:pt x="622" y="426"/>
                </a:lnTo>
                <a:lnTo>
                  <a:pt x="625" y="426"/>
                </a:lnTo>
                <a:lnTo>
                  <a:pt x="626" y="424"/>
                </a:lnTo>
                <a:lnTo>
                  <a:pt x="627" y="423"/>
                </a:lnTo>
                <a:lnTo>
                  <a:pt x="629" y="422"/>
                </a:lnTo>
                <a:lnTo>
                  <a:pt x="631" y="420"/>
                </a:lnTo>
                <a:lnTo>
                  <a:pt x="634" y="419"/>
                </a:lnTo>
                <a:lnTo>
                  <a:pt x="635" y="415"/>
                </a:lnTo>
                <a:lnTo>
                  <a:pt x="635" y="414"/>
                </a:lnTo>
                <a:lnTo>
                  <a:pt x="636" y="414"/>
                </a:lnTo>
                <a:lnTo>
                  <a:pt x="637" y="414"/>
                </a:lnTo>
                <a:lnTo>
                  <a:pt x="637" y="412"/>
                </a:lnTo>
                <a:lnTo>
                  <a:pt x="640" y="413"/>
                </a:lnTo>
                <a:lnTo>
                  <a:pt x="641" y="414"/>
                </a:lnTo>
                <a:lnTo>
                  <a:pt x="642" y="414"/>
                </a:lnTo>
                <a:lnTo>
                  <a:pt x="643" y="414"/>
                </a:lnTo>
                <a:lnTo>
                  <a:pt x="643" y="415"/>
                </a:lnTo>
                <a:lnTo>
                  <a:pt x="643" y="416"/>
                </a:lnTo>
                <a:lnTo>
                  <a:pt x="644" y="417"/>
                </a:lnTo>
                <a:lnTo>
                  <a:pt x="645" y="417"/>
                </a:lnTo>
                <a:lnTo>
                  <a:pt x="645" y="419"/>
                </a:lnTo>
                <a:lnTo>
                  <a:pt x="645" y="420"/>
                </a:lnTo>
                <a:lnTo>
                  <a:pt x="647" y="421"/>
                </a:lnTo>
                <a:lnTo>
                  <a:pt x="648" y="420"/>
                </a:lnTo>
                <a:lnTo>
                  <a:pt x="649" y="417"/>
                </a:lnTo>
                <a:lnTo>
                  <a:pt x="649" y="416"/>
                </a:lnTo>
                <a:lnTo>
                  <a:pt x="650" y="414"/>
                </a:lnTo>
                <a:lnTo>
                  <a:pt x="650" y="412"/>
                </a:lnTo>
                <a:lnTo>
                  <a:pt x="650" y="409"/>
                </a:lnTo>
                <a:lnTo>
                  <a:pt x="651" y="406"/>
                </a:lnTo>
                <a:lnTo>
                  <a:pt x="651" y="404"/>
                </a:lnTo>
                <a:lnTo>
                  <a:pt x="652" y="402"/>
                </a:lnTo>
                <a:lnTo>
                  <a:pt x="652" y="400"/>
                </a:lnTo>
                <a:lnTo>
                  <a:pt x="651" y="398"/>
                </a:lnTo>
                <a:lnTo>
                  <a:pt x="651" y="397"/>
                </a:lnTo>
                <a:lnTo>
                  <a:pt x="651" y="395"/>
                </a:lnTo>
                <a:lnTo>
                  <a:pt x="651" y="393"/>
                </a:lnTo>
                <a:lnTo>
                  <a:pt x="651" y="391"/>
                </a:lnTo>
                <a:lnTo>
                  <a:pt x="652" y="388"/>
                </a:lnTo>
                <a:lnTo>
                  <a:pt x="655" y="387"/>
                </a:lnTo>
                <a:lnTo>
                  <a:pt x="657" y="386"/>
                </a:lnTo>
                <a:lnTo>
                  <a:pt x="659" y="386"/>
                </a:lnTo>
                <a:lnTo>
                  <a:pt x="662" y="384"/>
                </a:lnTo>
                <a:lnTo>
                  <a:pt x="662" y="381"/>
                </a:lnTo>
                <a:lnTo>
                  <a:pt x="662" y="379"/>
                </a:lnTo>
                <a:lnTo>
                  <a:pt x="662" y="377"/>
                </a:lnTo>
                <a:lnTo>
                  <a:pt x="663" y="376"/>
                </a:lnTo>
                <a:lnTo>
                  <a:pt x="666" y="376"/>
                </a:lnTo>
                <a:lnTo>
                  <a:pt x="667" y="374"/>
                </a:lnTo>
                <a:lnTo>
                  <a:pt x="669" y="373"/>
                </a:lnTo>
                <a:lnTo>
                  <a:pt x="671" y="371"/>
                </a:lnTo>
                <a:lnTo>
                  <a:pt x="673" y="370"/>
                </a:lnTo>
                <a:lnTo>
                  <a:pt x="676" y="369"/>
                </a:lnTo>
                <a:lnTo>
                  <a:pt x="679" y="367"/>
                </a:lnTo>
                <a:lnTo>
                  <a:pt x="681" y="367"/>
                </a:lnTo>
                <a:lnTo>
                  <a:pt x="684" y="366"/>
                </a:lnTo>
                <a:lnTo>
                  <a:pt x="687" y="366"/>
                </a:lnTo>
                <a:lnTo>
                  <a:pt x="688" y="366"/>
                </a:lnTo>
                <a:lnTo>
                  <a:pt x="691" y="365"/>
                </a:lnTo>
                <a:lnTo>
                  <a:pt x="692" y="364"/>
                </a:lnTo>
                <a:lnTo>
                  <a:pt x="690" y="364"/>
                </a:lnTo>
                <a:lnTo>
                  <a:pt x="690" y="363"/>
                </a:lnTo>
                <a:lnTo>
                  <a:pt x="691" y="363"/>
                </a:lnTo>
                <a:lnTo>
                  <a:pt x="692" y="363"/>
                </a:lnTo>
                <a:lnTo>
                  <a:pt x="693" y="362"/>
                </a:lnTo>
                <a:lnTo>
                  <a:pt x="694" y="361"/>
                </a:lnTo>
                <a:lnTo>
                  <a:pt x="695" y="361"/>
                </a:lnTo>
                <a:lnTo>
                  <a:pt x="697" y="361"/>
                </a:lnTo>
                <a:lnTo>
                  <a:pt x="697" y="359"/>
                </a:lnTo>
                <a:lnTo>
                  <a:pt x="698" y="361"/>
                </a:lnTo>
                <a:lnTo>
                  <a:pt x="699" y="362"/>
                </a:lnTo>
                <a:lnTo>
                  <a:pt x="700" y="362"/>
                </a:lnTo>
                <a:lnTo>
                  <a:pt x="701" y="362"/>
                </a:lnTo>
                <a:lnTo>
                  <a:pt x="702" y="362"/>
                </a:lnTo>
                <a:lnTo>
                  <a:pt x="703" y="362"/>
                </a:lnTo>
                <a:lnTo>
                  <a:pt x="703" y="364"/>
                </a:lnTo>
                <a:lnTo>
                  <a:pt x="705" y="363"/>
                </a:lnTo>
                <a:lnTo>
                  <a:pt x="707" y="363"/>
                </a:lnTo>
                <a:lnTo>
                  <a:pt x="708" y="364"/>
                </a:lnTo>
                <a:lnTo>
                  <a:pt x="709" y="364"/>
                </a:lnTo>
                <a:lnTo>
                  <a:pt x="709" y="363"/>
                </a:lnTo>
                <a:lnTo>
                  <a:pt x="710" y="363"/>
                </a:lnTo>
                <a:lnTo>
                  <a:pt x="712" y="364"/>
                </a:lnTo>
                <a:lnTo>
                  <a:pt x="714" y="364"/>
                </a:lnTo>
                <a:lnTo>
                  <a:pt x="715" y="365"/>
                </a:lnTo>
                <a:lnTo>
                  <a:pt x="716" y="366"/>
                </a:lnTo>
                <a:lnTo>
                  <a:pt x="717" y="367"/>
                </a:lnTo>
                <a:lnTo>
                  <a:pt x="720" y="370"/>
                </a:lnTo>
                <a:lnTo>
                  <a:pt x="721" y="371"/>
                </a:lnTo>
                <a:lnTo>
                  <a:pt x="721" y="372"/>
                </a:lnTo>
                <a:lnTo>
                  <a:pt x="722" y="372"/>
                </a:lnTo>
                <a:lnTo>
                  <a:pt x="722" y="373"/>
                </a:lnTo>
                <a:lnTo>
                  <a:pt x="723" y="371"/>
                </a:lnTo>
                <a:lnTo>
                  <a:pt x="724" y="367"/>
                </a:lnTo>
                <a:lnTo>
                  <a:pt x="726" y="364"/>
                </a:lnTo>
                <a:lnTo>
                  <a:pt x="727" y="359"/>
                </a:lnTo>
                <a:lnTo>
                  <a:pt x="728" y="358"/>
                </a:lnTo>
                <a:lnTo>
                  <a:pt x="728" y="357"/>
                </a:lnTo>
                <a:lnTo>
                  <a:pt x="728" y="356"/>
                </a:lnTo>
                <a:lnTo>
                  <a:pt x="729" y="355"/>
                </a:lnTo>
                <a:lnTo>
                  <a:pt x="729" y="351"/>
                </a:lnTo>
                <a:lnTo>
                  <a:pt x="729" y="349"/>
                </a:lnTo>
                <a:lnTo>
                  <a:pt x="730" y="348"/>
                </a:lnTo>
                <a:lnTo>
                  <a:pt x="734" y="345"/>
                </a:lnTo>
                <a:lnTo>
                  <a:pt x="737" y="343"/>
                </a:lnTo>
                <a:lnTo>
                  <a:pt x="738" y="343"/>
                </a:lnTo>
                <a:lnTo>
                  <a:pt x="739" y="341"/>
                </a:lnTo>
                <a:lnTo>
                  <a:pt x="738" y="340"/>
                </a:lnTo>
                <a:lnTo>
                  <a:pt x="737" y="337"/>
                </a:lnTo>
                <a:lnTo>
                  <a:pt x="738" y="334"/>
                </a:lnTo>
                <a:lnTo>
                  <a:pt x="738" y="333"/>
                </a:lnTo>
                <a:lnTo>
                  <a:pt x="737" y="333"/>
                </a:lnTo>
                <a:lnTo>
                  <a:pt x="736" y="333"/>
                </a:lnTo>
                <a:lnTo>
                  <a:pt x="735" y="331"/>
                </a:lnTo>
                <a:lnTo>
                  <a:pt x="735" y="330"/>
                </a:lnTo>
                <a:lnTo>
                  <a:pt x="734" y="329"/>
                </a:lnTo>
                <a:lnTo>
                  <a:pt x="730" y="328"/>
                </a:lnTo>
                <a:lnTo>
                  <a:pt x="729" y="327"/>
                </a:lnTo>
                <a:lnTo>
                  <a:pt x="727" y="325"/>
                </a:lnTo>
                <a:lnTo>
                  <a:pt x="728" y="322"/>
                </a:lnTo>
                <a:lnTo>
                  <a:pt x="729" y="320"/>
                </a:lnTo>
                <a:lnTo>
                  <a:pt x="730" y="318"/>
                </a:lnTo>
                <a:lnTo>
                  <a:pt x="731" y="316"/>
                </a:lnTo>
                <a:lnTo>
                  <a:pt x="733" y="316"/>
                </a:lnTo>
                <a:lnTo>
                  <a:pt x="733" y="315"/>
                </a:lnTo>
                <a:lnTo>
                  <a:pt x="733" y="314"/>
                </a:lnTo>
                <a:lnTo>
                  <a:pt x="735" y="313"/>
                </a:lnTo>
                <a:lnTo>
                  <a:pt x="736" y="313"/>
                </a:lnTo>
                <a:lnTo>
                  <a:pt x="738" y="313"/>
                </a:lnTo>
                <a:lnTo>
                  <a:pt x="741" y="313"/>
                </a:lnTo>
                <a:lnTo>
                  <a:pt x="741" y="314"/>
                </a:lnTo>
                <a:lnTo>
                  <a:pt x="741" y="313"/>
                </a:lnTo>
                <a:lnTo>
                  <a:pt x="742" y="312"/>
                </a:lnTo>
                <a:lnTo>
                  <a:pt x="743" y="313"/>
                </a:lnTo>
                <a:lnTo>
                  <a:pt x="744" y="313"/>
                </a:lnTo>
                <a:lnTo>
                  <a:pt x="745" y="313"/>
                </a:lnTo>
                <a:lnTo>
                  <a:pt x="746" y="314"/>
                </a:lnTo>
                <a:lnTo>
                  <a:pt x="748" y="314"/>
                </a:lnTo>
                <a:lnTo>
                  <a:pt x="750" y="315"/>
                </a:lnTo>
                <a:lnTo>
                  <a:pt x="752" y="316"/>
                </a:lnTo>
                <a:lnTo>
                  <a:pt x="755" y="318"/>
                </a:lnTo>
                <a:lnTo>
                  <a:pt x="756" y="318"/>
                </a:lnTo>
                <a:lnTo>
                  <a:pt x="757" y="318"/>
                </a:lnTo>
                <a:lnTo>
                  <a:pt x="759" y="318"/>
                </a:lnTo>
                <a:lnTo>
                  <a:pt x="760" y="315"/>
                </a:lnTo>
                <a:lnTo>
                  <a:pt x="759" y="314"/>
                </a:lnTo>
                <a:lnTo>
                  <a:pt x="758" y="313"/>
                </a:lnTo>
                <a:lnTo>
                  <a:pt x="759" y="312"/>
                </a:lnTo>
                <a:lnTo>
                  <a:pt x="758" y="311"/>
                </a:lnTo>
                <a:lnTo>
                  <a:pt x="758" y="309"/>
                </a:lnTo>
                <a:lnTo>
                  <a:pt x="759" y="308"/>
                </a:lnTo>
                <a:lnTo>
                  <a:pt x="760" y="308"/>
                </a:lnTo>
                <a:lnTo>
                  <a:pt x="763" y="307"/>
                </a:lnTo>
                <a:lnTo>
                  <a:pt x="763" y="306"/>
                </a:lnTo>
                <a:lnTo>
                  <a:pt x="765" y="306"/>
                </a:lnTo>
                <a:lnTo>
                  <a:pt x="766" y="307"/>
                </a:lnTo>
                <a:lnTo>
                  <a:pt x="767" y="307"/>
                </a:lnTo>
                <a:lnTo>
                  <a:pt x="766" y="306"/>
                </a:lnTo>
                <a:lnTo>
                  <a:pt x="766" y="302"/>
                </a:lnTo>
                <a:lnTo>
                  <a:pt x="767" y="300"/>
                </a:lnTo>
                <a:lnTo>
                  <a:pt x="767" y="299"/>
                </a:lnTo>
                <a:lnTo>
                  <a:pt x="769" y="298"/>
                </a:lnTo>
                <a:lnTo>
                  <a:pt x="770" y="295"/>
                </a:lnTo>
                <a:lnTo>
                  <a:pt x="770" y="292"/>
                </a:lnTo>
                <a:lnTo>
                  <a:pt x="771" y="290"/>
                </a:lnTo>
                <a:lnTo>
                  <a:pt x="771" y="289"/>
                </a:lnTo>
                <a:lnTo>
                  <a:pt x="772" y="287"/>
                </a:lnTo>
                <a:lnTo>
                  <a:pt x="772" y="286"/>
                </a:lnTo>
                <a:lnTo>
                  <a:pt x="771" y="285"/>
                </a:lnTo>
                <a:lnTo>
                  <a:pt x="770" y="283"/>
                </a:lnTo>
                <a:lnTo>
                  <a:pt x="770" y="282"/>
                </a:lnTo>
                <a:lnTo>
                  <a:pt x="771" y="279"/>
                </a:lnTo>
                <a:lnTo>
                  <a:pt x="772" y="278"/>
                </a:lnTo>
                <a:lnTo>
                  <a:pt x="774" y="277"/>
                </a:lnTo>
                <a:lnTo>
                  <a:pt x="774" y="275"/>
                </a:lnTo>
                <a:lnTo>
                  <a:pt x="774" y="272"/>
                </a:lnTo>
                <a:lnTo>
                  <a:pt x="776" y="271"/>
                </a:lnTo>
                <a:lnTo>
                  <a:pt x="778" y="269"/>
                </a:lnTo>
                <a:lnTo>
                  <a:pt x="779" y="268"/>
                </a:lnTo>
                <a:lnTo>
                  <a:pt x="780" y="266"/>
                </a:lnTo>
                <a:lnTo>
                  <a:pt x="781" y="268"/>
                </a:lnTo>
                <a:lnTo>
                  <a:pt x="782" y="269"/>
                </a:lnTo>
                <a:lnTo>
                  <a:pt x="782" y="271"/>
                </a:lnTo>
                <a:lnTo>
                  <a:pt x="785" y="272"/>
                </a:lnTo>
                <a:lnTo>
                  <a:pt x="787" y="272"/>
                </a:lnTo>
                <a:lnTo>
                  <a:pt x="789" y="272"/>
                </a:lnTo>
                <a:lnTo>
                  <a:pt x="791" y="272"/>
                </a:lnTo>
                <a:lnTo>
                  <a:pt x="791" y="270"/>
                </a:lnTo>
                <a:lnTo>
                  <a:pt x="791" y="268"/>
                </a:lnTo>
                <a:lnTo>
                  <a:pt x="791" y="264"/>
                </a:lnTo>
                <a:lnTo>
                  <a:pt x="791" y="262"/>
                </a:lnTo>
                <a:lnTo>
                  <a:pt x="792" y="259"/>
                </a:lnTo>
                <a:lnTo>
                  <a:pt x="793" y="258"/>
                </a:lnTo>
                <a:lnTo>
                  <a:pt x="794" y="258"/>
                </a:lnTo>
                <a:lnTo>
                  <a:pt x="795" y="259"/>
                </a:lnTo>
                <a:lnTo>
                  <a:pt x="796" y="259"/>
                </a:lnTo>
                <a:lnTo>
                  <a:pt x="798" y="257"/>
                </a:lnTo>
                <a:lnTo>
                  <a:pt x="798" y="256"/>
                </a:lnTo>
                <a:lnTo>
                  <a:pt x="799" y="256"/>
                </a:lnTo>
                <a:lnTo>
                  <a:pt x="801" y="256"/>
                </a:lnTo>
                <a:lnTo>
                  <a:pt x="803" y="258"/>
                </a:lnTo>
                <a:lnTo>
                  <a:pt x="805" y="259"/>
                </a:lnTo>
                <a:lnTo>
                  <a:pt x="806" y="261"/>
                </a:lnTo>
                <a:lnTo>
                  <a:pt x="807" y="262"/>
                </a:lnTo>
                <a:lnTo>
                  <a:pt x="809" y="261"/>
                </a:lnTo>
                <a:lnTo>
                  <a:pt x="810" y="258"/>
                </a:lnTo>
                <a:lnTo>
                  <a:pt x="813" y="256"/>
                </a:lnTo>
                <a:lnTo>
                  <a:pt x="815" y="256"/>
                </a:lnTo>
                <a:lnTo>
                  <a:pt x="817" y="255"/>
                </a:lnTo>
                <a:lnTo>
                  <a:pt x="818" y="254"/>
                </a:lnTo>
                <a:lnTo>
                  <a:pt x="820" y="254"/>
                </a:lnTo>
                <a:lnTo>
                  <a:pt x="822" y="255"/>
                </a:lnTo>
                <a:lnTo>
                  <a:pt x="823" y="255"/>
                </a:lnTo>
                <a:lnTo>
                  <a:pt x="824" y="254"/>
                </a:lnTo>
                <a:lnTo>
                  <a:pt x="827" y="252"/>
                </a:lnTo>
                <a:lnTo>
                  <a:pt x="829" y="251"/>
                </a:lnTo>
                <a:lnTo>
                  <a:pt x="831" y="252"/>
                </a:lnTo>
                <a:lnTo>
                  <a:pt x="834" y="252"/>
                </a:lnTo>
                <a:lnTo>
                  <a:pt x="835" y="252"/>
                </a:lnTo>
                <a:lnTo>
                  <a:pt x="836" y="252"/>
                </a:lnTo>
                <a:lnTo>
                  <a:pt x="837" y="250"/>
                </a:lnTo>
                <a:lnTo>
                  <a:pt x="839" y="249"/>
                </a:lnTo>
                <a:lnTo>
                  <a:pt x="842" y="249"/>
                </a:lnTo>
                <a:lnTo>
                  <a:pt x="843" y="248"/>
                </a:lnTo>
                <a:lnTo>
                  <a:pt x="845" y="248"/>
                </a:lnTo>
                <a:lnTo>
                  <a:pt x="846" y="247"/>
                </a:lnTo>
                <a:lnTo>
                  <a:pt x="848" y="246"/>
                </a:lnTo>
                <a:lnTo>
                  <a:pt x="849" y="243"/>
                </a:lnTo>
                <a:lnTo>
                  <a:pt x="851" y="241"/>
                </a:lnTo>
                <a:lnTo>
                  <a:pt x="852" y="240"/>
                </a:lnTo>
                <a:lnTo>
                  <a:pt x="853" y="239"/>
                </a:lnTo>
                <a:lnTo>
                  <a:pt x="854" y="236"/>
                </a:lnTo>
                <a:lnTo>
                  <a:pt x="857" y="235"/>
                </a:lnTo>
                <a:lnTo>
                  <a:pt x="857" y="234"/>
                </a:lnTo>
                <a:lnTo>
                  <a:pt x="858" y="233"/>
                </a:lnTo>
                <a:lnTo>
                  <a:pt x="859" y="230"/>
                </a:lnTo>
                <a:lnTo>
                  <a:pt x="860" y="228"/>
                </a:lnTo>
                <a:lnTo>
                  <a:pt x="860" y="226"/>
                </a:lnTo>
                <a:lnTo>
                  <a:pt x="861" y="222"/>
                </a:lnTo>
                <a:lnTo>
                  <a:pt x="861" y="221"/>
                </a:lnTo>
                <a:lnTo>
                  <a:pt x="861" y="220"/>
                </a:lnTo>
                <a:lnTo>
                  <a:pt x="863" y="219"/>
                </a:lnTo>
                <a:lnTo>
                  <a:pt x="861" y="218"/>
                </a:lnTo>
                <a:lnTo>
                  <a:pt x="863" y="216"/>
                </a:lnTo>
                <a:lnTo>
                  <a:pt x="865" y="215"/>
                </a:lnTo>
                <a:lnTo>
                  <a:pt x="867" y="214"/>
                </a:lnTo>
                <a:lnTo>
                  <a:pt x="871" y="214"/>
                </a:lnTo>
                <a:lnTo>
                  <a:pt x="873" y="212"/>
                </a:lnTo>
                <a:lnTo>
                  <a:pt x="875" y="210"/>
                </a:lnTo>
                <a:lnTo>
                  <a:pt x="878" y="208"/>
                </a:lnTo>
                <a:lnTo>
                  <a:pt x="879" y="207"/>
                </a:lnTo>
                <a:lnTo>
                  <a:pt x="881" y="205"/>
                </a:lnTo>
                <a:lnTo>
                  <a:pt x="885" y="203"/>
                </a:lnTo>
                <a:lnTo>
                  <a:pt x="887" y="199"/>
                </a:lnTo>
                <a:lnTo>
                  <a:pt x="888" y="198"/>
                </a:lnTo>
                <a:lnTo>
                  <a:pt x="889" y="196"/>
                </a:lnTo>
                <a:lnTo>
                  <a:pt x="893" y="193"/>
                </a:lnTo>
                <a:lnTo>
                  <a:pt x="894" y="191"/>
                </a:lnTo>
                <a:lnTo>
                  <a:pt x="895" y="189"/>
                </a:lnTo>
                <a:lnTo>
                  <a:pt x="895" y="187"/>
                </a:lnTo>
                <a:lnTo>
                  <a:pt x="895" y="186"/>
                </a:lnTo>
                <a:lnTo>
                  <a:pt x="896" y="184"/>
                </a:lnTo>
                <a:lnTo>
                  <a:pt x="899" y="180"/>
                </a:lnTo>
                <a:lnTo>
                  <a:pt x="900" y="178"/>
                </a:lnTo>
                <a:lnTo>
                  <a:pt x="901" y="176"/>
                </a:lnTo>
                <a:lnTo>
                  <a:pt x="902" y="172"/>
                </a:lnTo>
                <a:lnTo>
                  <a:pt x="902" y="171"/>
                </a:lnTo>
                <a:lnTo>
                  <a:pt x="902" y="169"/>
                </a:lnTo>
                <a:lnTo>
                  <a:pt x="903" y="164"/>
                </a:lnTo>
                <a:lnTo>
                  <a:pt x="903" y="162"/>
                </a:lnTo>
                <a:lnTo>
                  <a:pt x="904" y="158"/>
                </a:lnTo>
                <a:lnTo>
                  <a:pt x="906" y="155"/>
                </a:lnTo>
                <a:lnTo>
                  <a:pt x="908" y="151"/>
                </a:lnTo>
                <a:lnTo>
                  <a:pt x="909" y="148"/>
                </a:lnTo>
                <a:lnTo>
                  <a:pt x="911" y="146"/>
                </a:lnTo>
                <a:lnTo>
                  <a:pt x="913" y="143"/>
                </a:lnTo>
                <a:lnTo>
                  <a:pt x="913" y="140"/>
                </a:lnTo>
                <a:lnTo>
                  <a:pt x="914" y="136"/>
                </a:lnTo>
                <a:lnTo>
                  <a:pt x="914" y="134"/>
                </a:lnTo>
                <a:lnTo>
                  <a:pt x="914" y="132"/>
                </a:lnTo>
                <a:lnTo>
                  <a:pt x="915" y="131"/>
                </a:lnTo>
                <a:lnTo>
                  <a:pt x="915" y="128"/>
                </a:lnTo>
                <a:lnTo>
                  <a:pt x="915" y="127"/>
                </a:lnTo>
                <a:lnTo>
                  <a:pt x="915" y="126"/>
                </a:lnTo>
                <a:lnTo>
                  <a:pt x="915" y="124"/>
                </a:lnTo>
                <a:lnTo>
                  <a:pt x="915" y="122"/>
                </a:lnTo>
                <a:lnTo>
                  <a:pt x="916" y="121"/>
                </a:lnTo>
                <a:lnTo>
                  <a:pt x="916" y="120"/>
                </a:lnTo>
                <a:lnTo>
                  <a:pt x="916" y="119"/>
                </a:lnTo>
                <a:lnTo>
                  <a:pt x="916" y="117"/>
                </a:lnTo>
                <a:lnTo>
                  <a:pt x="917" y="114"/>
                </a:lnTo>
                <a:lnTo>
                  <a:pt x="918" y="111"/>
                </a:lnTo>
                <a:lnTo>
                  <a:pt x="920" y="108"/>
                </a:lnTo>
                <a:lnTo>
                  <a:pt x="920" y="105"/>
                </a:lnTo>
                <a:lnTo>
                  <a:pt x="920" y="104"/>
                </a:lnTo>
                <a:lnTo>
                  <a:pt x="922" y="103"/>
                </a:lnTo>
                <a:lnTo>
                  <a:pt x="923" y="99"/>
                </a:lnTo>
                <a:lnTo>
                  <a:pt x="924" y="96"/>
                </a:lnTo>
                <a:lnTo>
                  <a:pt x="927" y="93"/>
                </a:lnTo>
                <a:lnTo>
                  <a:pt x="928" y="92"/>
                </a:lnTo>
                <a:lnTo>
                  <a:pt x="929" y="89"/>
                </a:lnTo>
                <a:lnTo>
                  <a:pt x="930" y="85"/>
                </a:lnTo>
                <a:lnTo>
                  <a:pt x="931" y="83"/>
                </a:lnTo>
                <a:lnTo>
                  <a:pt x="931" y="82"/>
                </a:lnTo>
                <a:lnTo>
                  <a:pt x="932" y="78"/>
                </a:lnTo>
                <a:lnTo>
                  <a:pt x="933" y="78"/>
                </a:lnTo>
                <a:lnTo>
                  <a:pt x="936" y="77"/>
                </a:lnTo>
                <a:lnTo>
                  <a:pt x="937" y="76"/>
                </a:lnTo>
                <a:lnTo>
                  <a:pt x="937" y="75"/>
                </a:lnTo>
                <a:lnTo>
                  <a:pt x="936" y="74"/>
                </a:lnTo>
                <a:lnTo>
                  <a:pt x="937" y="71"/>
                </a:lnTo>
                <a:lnTo>
                  <a:pt x="937" y="70"/>
                </a:lnTo>
                <a:lnTo>
                  <a:pt x="936" y="70"/>
                </a:lnTo>
                <a:lnTo>
                  <a:pt x="935" y="68"/>
                </a:lnTo>
                <a:lnTo>
                  <a:pt x="936" y="65"/>
                </a:lnTo>
                <a:lnTo>
                  <a:pt x="935" y="63"/>
                </a:lnTo>
                <a:lnTo>
                  <a:pt x="937" y="62"/>
                </a:lnTo>
                <a:lnTo>
                  <a:pt x="938" y="60"/>
                </a:lnTo>
                <a:lnTo>
                  <a:pt x="939" y="60"/>
                </a:lnTo>
                <a:lnTo>
                  <a:pt x="940" y="59"/>
                </a:lnTo>
                <a:lnTo>
                  <a:pt x="940" y="56"/>
                </a:lnTo>
                <a:lnTo>
                  <a:pt x="943" y="54"/>
                </a:lnTo>
                <a:lnTo>
                  <a:pt x="944" y="52"/>
                </a:lnTo>
                <a:lnTo>
                  <a:pt x="944" y="49"/>
                </a:lnTo>
                <a:lnTo>
                  <a:pt x="943" y="47"/>
                </a:lnTo>
                <a:lnTo>
                  <a:pt x="944" y="46"/>
                </a:lnTo>
                <a:lnTo>
                  <a:pt x="944" y="42"/>
                </a:lnTo>
                <a:lnTo>
                  <a:pt x="943" y="42"/>
                </a:lnTo>
                <a:lnTo>
                  <a:pt x="942" y="41"/>
                </a:lnTo>
                <a:lnTo>
                  <a:pt x="942" y="39"/>
                </a:lnTo>
                <a:lnTo>
                  <a:pt x="942" y="38"/>
                </a:lnTo>
                <a:lnTo>
                  <a:pt x="940" y="35"/>
                </a:lnTo>
                <a:lnTo>
                  <a:pt x="943" y="33"/>
                </a:lnTo>
                <a:lnTo>
                  <a:pt x="943" y="31"/>
                </a:lnTo>
                <a:lnTo>
                  <a:pt x="943" y="29"/>
                </a:lnTo>
                <a:lnTo>
                  <a:pt x="944" y="28"/>
                </a:lnTo>
                <a:lnTo>
                  <a:pt x="944" y="27"/>
                </a:lnTo>
                <a:lnTo>
                  <a:pt x="945" y="27"/>
                </a:lnTo>
                <a:lnTo>
                  <a:pt x="946" y="26"/>
                </a:lnTo>
                <a:lnTo>
                  <a:pt x="947" y="25"/>
                </a:lnTo>
                <a:lnTo>
                  <a:pt x="951" y="24"/>
                </a:lnTo>
                <a:lnTo>
                  <a:pt x="953" y="22"/>
                </a:lnTo>
                <a:lnTo>
                  <a:pt x="956" y="20"/>
                </a:lnTo>
                <a:lnTo>
                  <a:pt x="958" y="20"/>
                </a:lnTo>
                <a:lnTo>
                  <a:pt x="959" y="18"/>
                </a:lnTo>
                <a:lnTo>
                  <a:pt x="960" y="17"/>
                </a:lnTo>
                <a:lnTo>
                  <a:pt x="963" y="17"/>
                </a:lnTo>
                <a:lnTo>
                  <a:pt x="964" y="14"/>
                </a:lnTo>
                <a:lnTo>
                  <a:pt x="965" y="14"/>
                </a:lnTo>
                <a:lnTo>
                  <a:pt x="966" y="14"/>
                </a:lnTo>
                <a:lnTo>
                  <a:pt x="967" y="16"/>
                </a:lnTo>
                <a:lnTo>
                  <a:pt x="968" y="14"/>
                </a:lnTo>
                <a:lnTo>
                  <a:pt x="969" y="14"/>
                </a:lnTo>
                <a:lnTo>
                  <a:pt x="971" y="16"/>
                </a:lnTo>
                <a:lnTo>
                  <a:pt x="973" y="16"/>
                </a:lnTo>
                <a:lnTo>
                  <a:pt x="975" y="16"/>
                </a:lnTo>
                <a:lnTo>
                  <a:pt x="978" y="16"/>
                </a:lnTo>
                <a:lnTo>
                  <a:pt x="979" y="16"/>
                </a:lnTo>
                <a:lnTo>
                  <a:pt x="983" y="14"/>
                </a:lnTo>
                <a:lnTo>
                  <a:pt x="987" y="12"/>
                </a:lnTo>
                <a:lnTo>
                  <a:pt x="990" y="10"/>
                </a:lnTo>
                <a:lnTo>
                  <a:pt x="995" y="7"/>
                </a:lnTo>
                <a:lnTo>
                  <a:pt x="997" y="6"/>
                </a:lnTo>
                <a:lnTo>
                  <a:pt x="999" y="6"/>
                </a:lnTo>
                <a:lnTo>
                  <a:pt x="1001" y="5"/>
                </a:lnTo>
                <a:lnTo>
                  <a:pt x="1003" y="6"/>
                </a:lnTo>
                <a:lnTo>
                  <a:pt x="1004" y="6"/>
                </a:lnTo>
                <a:lnTo>
                  <a:pt x="1008" y="5"/>
                </a:lnTo>
                <a:lnTo>
                  <a:pt x="1010" y="5"/>
                </a:lnTo>
                <a:lnTo>
                  <a:pt x="1014" y="6"/>
                </a:lnTo>
                <a:lnTo>
                  <a:pt x="1017" y="5"/>
                </a:lnTo>
                <a:lnTo>
                  <a:pt x="1018" y="5"/>
                </a:lnTo>
                <a:lnTo>
                  <a:pt x="1022" y="5"/>
                </a:lnTo>
                <a:lnTo>
                  <a:pt x="1025" y="6"/>
                </a:lnTo>
                <a:lnTo>
                  <a:pt x="1028" y="7"/>
                </a:lnTo>
                <a:lnTo>
                  <a:pt x="1030" y="7"/>
                </a:lnTo>
                <a:lnTo>
                  <a:pt x="1032" y="6"/>
                </a:lnTo>
                <a:lnTo>
                  <a:pt x="1035" y="5"/>
                </a:lnTo>
                <a:lnTo>
                  <a:pt x="1036" y="4"/>
                </a:lnTo>
                <a:lnTo>
                  <a:pt x="1036" y="3"/>
                </a:lnTo>
                <a:lnTo>
                  <a:pt x="1037" y="2"/>
                </a:lnTo>
                <a:lnTo>
                  <a:pt x="1039" y="2"/>
                </a:lnTo>
                <a:lnTo>
                  <a:pt x="1040" y="0"/>
                </a:lnTo>
                <a:lnTo>
                  <a:pt x="1043" y="0"/>
                </a:lnTo>
                <a:lnTo>
                  <a:pt x="1044" y="2"/>
                </a:lnTo>
                <a:lnTo>
                  <a:pt x="1046" y="3"/>
                </a:lnTo>
                <a:lnTo>
                  <a:pt x="1050" y="4"/>
                </a:lnTo>
                <a:lnTo>
                  <a:pt x="1052" y="5"/>
                </a:lnTo>
                <a:lnTo>
                  <a:pt x="1055" y="6"/>
                </a:lnTo>
                <a:lnTo>
                  <a:pt x="1058" y="7"/>
                </a:lnTo>
                <a:lnTo>
                  <a:pt x="1060" y="7"/>
                </a:lnTo>
                <a:lnTo>
                  <a:pt x="1062" y="6"/>
                </a:lnTo>
                <a:lnTo>
                  <a:pt x="1066" y="6"/>
                </a:lnTo>
                <a:lnTo>
                  <a:pt x="1068" y="6"/>
                </a:lnTo>
                <a:lnTo>
                  <a:pt x="1072" y="5"/>
                </a:lnTo>
                <a:lnTo>
                  <a:pt x="1074" y="5"/>
                </a:lnTo>
                <a:lnTo>
                  <a:pt x="1076" y="5"/>
                </a:lnTo>
                <a:lnTo>
                  <a:pt x="1077" y="5"/>
                </a:lnTo>
                <a:lnTo>
                  <a:pt x="1079" y="6"/>
                </a:lnTo>
                <a:lnTo>
                  <a:pt x="1081" y="6"/>
                </a:lnTo>
                <a:lnTo>
                  <a:pt x="1082" y="6"/>
                </a:lnTo>
                <a:lnTo>
                  <a:pt x="1083" y="6"/>
                </a:lnTo>
                <a:lnTo>
                  <a:pt x="1084" y="5"/>
                </a:lnTo>
                <a:lnTo>
                  <a:pt x="1087" y="5"/>
                </a:lnTo>
                <a:lnTo>
                  <a:pt x="1089" y="5"/>
                </a:lnTo>
                <a:lnTo>
                  <a:pt x="1091" y="6"/>
                </a:lnTo>
                <a:lnTo>
                  <a:pt x="1093" y="7"/>
                </a:lnTo>
                <a:lnTo>
                  <a:pt x="1095" y="9"/>
                </a:lnTo>
                <a:lnTo>
                  <a:pt x="1096" y="11"/>
                </a:lnTo>
                <a:lnTo>
                  <a:pt x="1098" y="12"/>
                </a:lnTo>
                <a:lnTo>
                  <a:pt x="1100" y="14"/>
                </a:lnTo>
                <a:lnTo>
                  <a:pt x="1101" y="14"/>
                </a:lnTo>
                <a:lnTo>
                  <a:pt x="1102" y="13"/>
                </a:lnTo>
                <a:lnTo>
                  <a:pt x="1102" y="12"/>
                </a:lnTo>
                <a:lnTo>
                  <a:pt x="1104" y="12"/>
                </a:lnTo>
                <a:lnTo>
                  <a:pt x="1107" y="13"/>
                </a:lnTo>
                <a:lnTo>
                  <a:pt x="1108" y="13"/>
                </a:lnTo>
                <a:lnTo>
                  <a:pt x="1110" y="13"/>
                </a:lnTo>
                <a:lnTo>
                  <a:pt x="1111" y="12"/>
                </a:lnTo>
                <a:lnTo>
                  <a:pt x="1111" y="11"/>
                </a:lnTo>
                <a:lnTo>
                  <a:pt x="1114" y="10"/>
                </a:lnTo>
                <a:lnTo>
                  <a:pt x="1116" y="10"/>
                </a:lnTo>
                <a:lnTo>
                  <a:pt x="1118" y="10"/>
                </a:lnTo>
                <a:lnTo>
                  <a:pt x="1119" y="11"/>
                </a:lnTo>
                <a:lnTo>
                  <a:pt x="1120" y="12"/>
                </a:lnTo>
                <a:lnTo>
                  <a:pt x="1123" y="13"/>
                </a:lnTo>
                <a:lnTo>
                  <a:pt x="1125" y="14"/>
                </a:lnTo>
                <a:lnTo>
                  <a:pt x="1127" y="14"/>
                </a:lnTo>
                <a:lnTo>
                  <a:pt x="1129" y="17"/>
                </a:lnTo>
                <a:lnTo>
                  <a:pt x="1130" y="20"/>
                </a:lnTo>
                <a:lnTo>
                  <a:pt x="1131" y="22"/>
                </a:lnTo>
                <a:lnTo>
                  <a:pt x="1132" y="24"/>
                </a:lnTo>
                <a:lnTo>
                  <a:pt x="1134" y="25"/>
                </a:lnTo>
                <a:lnTo>
                  <a:pt x="1138" y="28"/>
                </a:lnTo>
                <a:lnTo>
                  <a:pt x="1140" y="31"/>
                </a:lnTo>
                <a:lnTo>
                  <a:pt x="1143" y="32"/>
                </a:lnTo>
                <a:lnTo>
                  <a:pt x="1144" y="33"/>
                </a:lnTo>
                <a:lnTo>
                  <a:pt x="1145" y="34"/>
                </a:lnTo>
                <a:lnTo>
                  <a:pt x="1147" y="36"/>
                </a:lnTo>
                <a:lnTo>
                  <a:pt x="1148" y="39"/>
                </a:lnTo>
                <a:lnTo>
                  <a:pt x="1150" y="40"/>
                </a:lnTo>
                <a:lnTo>
                  <a:pt x="1152" y="41"/>
                </a:lnTo>
                <a:lnTo>
                  <a:pt x="1153" y="41"/>
                </a:lnTo>
                <a:lnTo>
                  <a:pt x="1154" y="42"/>
                </a:lnTo>
                <a:lnTo>
                  <a:pt x="1158" y="42"/>
                </a:lnTo>
                <a:lnTo>
                  <a:pt x="1161" y="42"/>
                </a:lnTo>
                <a:lnTo>
                  <a:pt x="1163" y="42"/>
                </a:lnTo>
                <a:lnTo>
                  <a:pt x="1165" y="45"/>
                </a:lnTo>
                <a:lnTo>
                  <a:pt x="1166" y="47"/>
                </a:lnTo>
                <a:lnTo>
                  <a:pt x="1167" y="50"/>
                </a:lnTo>
                <a:lnTo>
                  <a:pt x="1167" y="53"/>
                </a:lnTo>
                <a:lnTo>
                  <a:pt x="1166" y="55"/>
                </a:lnTo>
                <a:lnTo>
                  <a:pt x="1167" y="57"/>
                </a:lnTo>
                <a:lnTo>
                  <a:pt x="1168" y="60"/>
                </a:lnTo>
                <a:lnTo>
                  <a:pt x="1169" y="61"/>
                </a:lnTo>
                <a:lnTo>
                  <a:pt x="1170" y="63"/>
                </a:lnTo>
                <a:lnTo>
                  <a:pt x="1170" y="64"/>
                </a:lnTo>
                <a:lnTo>
                  <a:pt x="1170" y="65"/>
                </a:lnTo>
                <a:lnTo>
                  <a:pt x="1172" y="67"/>
                </a:lnTo>
                <a:lnTo>
                  <a:pt x="1173" y="67"/>
                </a:lnTo>
                <a:lnTo>
                  <a:pt x="1173" y="68"/>
                </a:lnTo>
                <a:lnTo>
                  <a:pt x="1174" y="70"/>
                </a:lnTo>
                <a:lnTo>
                  <a:pt x="1175" y="70"/>
                </a:lnTo>
                <a:lnTo>
                  <a:pt x="1176" y="72"/>
                </a:lnTo>
                <a:lnTo>
                  <a:pt x="1176" y="75"/>
                </a:lnTo>
                <a:lnTo>
                  <a:pt x="1177" y="76"/>
                </a:lnTo>
                <a:lnTo>
                  <a:pt x="1179" y="77"/>
                </a:lnTo>
                <a:lnTo>
                  <a:pt x="1179" y="79"/>
                </a:lnTo>
                <a:lnTo>
                  <a:pt x="1179" y="81"/>
                </a:lnTo>
                <a:lnTo>
                  <a:pt x="1180" y="82"/>
                </a:lnTo>
                <a:lnTo>
                  <a:pt x="1181" y="83"/>
                </a:lnTo>
                <a:lnTo>
                  <a:pt x="1182" y="84"/>
                </a:lnTo>
                <a:lnTo>
                  <a:pt x="1182" y="85"/>
                </a:lnTo>
                <a:lnTo>
                  <a:pt x="1183" y="88"/>
                </a:lnTo>
                <a:lnTo>
                  <a:pt x="1183" y="89"/>
                </a:lnTo>
                <a:lnTo>
                  <a:pt x="1184" y="90"/>
                </a:lnTo>
                <a:lnTo>
                  <a:pt x="1184" y="95"/>
                </a:lnTo>
                <a:lnTo>
                  <a:pt x="1187" y="99"/>
                </a:lnTo>
                <a:lnTo>
                  <a:pt x="1188" y="104"/>
                </a:lnTo>
                <a:lnTo>
                  <a:pt x="1189" y="107"/>
                </a:lnTo>
                <a:lnTo>
                  <a:pt x="1189" y="108"/>
                </a:lnTo>
                <a:lnTo>
                  <a:pt x="1191" y="111"/>
                </a:lnTo>
                <a:lnTo>
                  <a:pt x="1192" y="111"/>
                </a:lnTo>
                <a:lnTo>
                  <a:pt x="1194" y="113"/>
                </a:lnTo>
                <a:lnTo>
                  <a:pt x="1196" y="115"/>
                </a:lnTo>
                <a:lnTo>
                  <a:pt x="1198" y="118"/>
                </a:lnTo>
                <a:lnTo>
                  <a:pt x="1199" y="120"/>
                </a:lnTo>
                <a:lnTo>
                  <a:pt x="1199" y="122"/>
                </a:lnTo>
                <a:lnTo>
                  <a:pt x="1198" y="124"/>
                </a:lnTo>
                <a:lnTo>
                  <a:pt x="1199" y="127"/>
                </a:lnTo>
                <a:lnTo>
                  <a:pt x="1199" y="129"/>
                </a:lnTo>
                <a:lnTo>
                  <a:pt x="1198" y="131"/>
                </a:lnTo>
                <a:lnTo>
                  <a:pt x="1197" y="132"/>
                </a:lnTo>
                <a:lnTo>
                  <a:pt x="1197" y="133"/>
                </a:lnTo>
                <a:lnTo>
                  <a:pt x="1197" y="135"/>
                </a:lnTo>
                <a:lnTo>
                  <a:pt x="1195" y="136"/>
                </a:lnTo>
                <a:lnTo>
                  <a:pt x="1192" y="136"/>
                </a:lnTo>
                <a:lnTo>
                  <a:pt x="1191" y="139"/>
                </a:lnTo>
                <a:lnTo>
                  <a:pt x="1191" y="141"/>
                </a:lnTo>
                <a:lnTo>
                  <a:pt x="1191" y="143"/>
                </a:lnTo>
                <a:lnTo>
                  <a:pt x="1194" y="144"/>
                </a:lnTo>
                <a:lnTo>
                  <a:pt x="1197" y="146"/>
                </a:lnTo>
                <a:lnTo>
                  <a:pt x="1198" y="146"/>
                </a:lnTo>
                <a:lnTo>
                  <a:pt x="1201" y="146"/>
                </a:lnTo>
                <a:lnTo>
                  <a:pt x="1202" y="146"/>
                </a:lnTo>
                <a:lnTo>
                  <a:pt x="1203" y="147"/>
                </a:lnTo>
                <a:lnTo>
                  <a:pt x="1204" y="148"/>
                </a:lnTo>
                <a:lnTo>
                  <a:pt x="1205" y="149"/>
                </a:lnTo>
                <a:lnTo>
                  <a:pt x="1205" y="151"/>
                </a:lnTo>
                <a:lnTo>
                  <a:pt x="1205" y="154"/>
                </a:lnTo>
                <a:lnTo>
                  <a:pt x="1204" y="155"/>
                </a:lnTo>
                <a:lnTo>
                  <a:pt x="1204" y="157"/>
                </a:lnTo>
                <a:lnTo>
                  <a:pt x="1204" y="160"/>
                </a:lnTo>
                <a:lnTo>
                  <a:pt x="1205" y="161"/>
                </a:lnTo>
                <a:lnTo>
                  <a:pt x="1205" y="162"/>
                </a:lnTo>
                <a:lnTo>
                  <a:pt x="1206" y="163"/>
                </a:lnTo>
                <a:lnTo>
                  <a:pt x="1208" y="163"/>
                </a:lnTo>
                <a:lnTo>
                  <a:pt x="1208" y="164"/>
                </a:lnTo>
                <a:lnTo>
                  <a:pt x="1208" y="165"/>
                </a:lnTo>
                <a:lnTo>
                  <a:pt x="1209" y="167"/>
                </a:lnTo>
                <a:lnTo>
                  <a:pt x="1210" y="167"/>
                </a:lnTo>
                <a:lnTo>
                  <a:pt x="1211" y="167"/>
                </a:lnTo>
                <a:lnTo>
                  <a:pt x="1211" y="168"/>
                </a:lnTo>
                <a:lnTo>
                  <a:pt x="1211" y="169"/>
                </a:lnTo>
                <a:lnTo>
                  <a:pt x="1211" y="170"/>
                </a:lnTo>
                <a:lnTo>
                  <a:pt x="1211" y="171"/>
                </a:lnTo>
                <a:lnTo>
                  <a:pt x="1211" y="172"/>
                </a:lnTo>
                <a:lnTo>
                  <a:pt x="1211" y="174"/>
                </a:lnTo>
                <a:lnTo>
                  <a:pt x="1212" y="176"/>
                </a:lnTo>
                <a:lnTo>
                  <a:pt x="1213" y="176"/>
                </a:lnTo>
                <a:lnTo>
                  <a:pt x="1213" y="178"/>
                </a:lnTo>
                <a:lnTo>
                  <a:pt x="1213" y="179"/>
                </a:lnTo>
                <a:lnTo>
                  <a:pt x="1213" y="180"/>
                </a:lnTo>
                <a:lnTo>
                  <a:pt x="1215" y="182"/>
                </a:lnTo>
                <a:lnTo>
                  <a:pt x="1216" y="182"/>
                </a:lnTo>
                <a:lnTo>
                  <a:pt x="1216" y="184"/>
                </a:lnTo>
                <a:lnTo>
                  <a:pt x="1216" y="186"/>
                </a:lnTo>
                <a:lnTo>
                  <a:pt x="1216" y="187"/>
                </a:lnTo>
                <a:lnTo>
                  <a:pt x="1215" y="189"/>
                </a:lnTo>
                <a:lnTo>
                  <a:pt x="1212" y="190"/>
                </a:lnTo>
                <a:lnTo>
                  <a:pt x="1212" y="193"/>
                </a:lnTo>
                <a:lnTo>
                  <a:pt x="1212" y="194"/>
                </a:lnTo>
                <a:lnTo>
                  <a:pt x="1212" y="196"/>
                </a:lnTo>
                <a:lnTo>
                  <a:pt x="1212" y="198"/>
                </a:lnTo>
                <a:lnTo>
                  <a:pt x="1212" y="199"/>
                </a:lnTo>
                <a:lnTo>
                  <a:pt x="1212" y="200"/>
                </a:lnTo>
                <a:lnTo>
                  <a:pt x="1212" y="203"/>
                </a:lnTo>
                <a:lnTo>
                  <a:pt x="1211" y="204"/>
                </a:lnTo>
                <a:lnTo>
                  <a:pt x="1211" y="206"/>
                </a:lnTo>
                <a:lnTo>
                  <a:pt x="1211" y="207"/>
                </a:lnTo>
                <a:lnTo>
                  <a:pt x="1211" y="211"/>
                </a:lnTo>
                <a:lnTo>
                  <a:pt x="1212" y="214"/>
                </a:lnTo>
                <a:lnTo>
                  <a:pt x="1213" y="216"/>
                </a:lnTo>
                <a:lnTo>
                  <a:pt x="1213" y="219"/>
                </a:lnTo>
                <a:lnTo>
                  <a:pt x="1215" y="221"/>
                </a:lnTo>
                <a:lnTo>
                  <a:pt x="1215" y="223"/>
                </a:lnTo>
                <a:lnTo>
                  <a:pt x="1215" y="227"/>
                </a:lnTo>
                <a:lnTo>
                  <a:pt x="1215" y="228"/>
                </a:lnTo>
                <a:lnTo>
                  <a:pt x="1215" y="230"/>
                </a:lnTo>
                <a:lnTo>
                  <a:pt x="1216" y="232"/>
                </a:lnTo>
                <a:lnTo>
                  <a:pt x="1217" y="235"/>
                </a:lnTo>
                <a:lnTo>
                  <a:pt x="1216" y="236"/>
                </a:lnTo>
                <a:lnTo>
                  <a:pt x="1216" y="239"/>
                </a:lnTo>
                <a:lnTo>
                  <a:pt x="1216" y="240"/>
                </a:lnTo>
                <a:lnTo>
                  <a:pt x="1217" y="241"/>
                </a:lnTo>
                <a:lnTo>
                  <a:pt x="1217" y="242"/>
                </a:lnTo>
                <a:lnTo>
                  <a:pt x="1218" y="243"/>
                </a:lnTo>
                <a:lnTo>
                  <a:pt x="1217" y="244"/>
                </a:lnTo>
                <a:lnTo>
                  <a:pt x="1216" y="246"/>
                </a:lnTo>
                <a:lnTo>
                  <a:pt x="1217" y="249"/>
                </a:lnTo>
                <a:lnTo>
                  <a:pt x="1218" y="252"/>
                </a:lnTo>
                <a:lnTo>
                  <a:pt x="1219" y="254"/>
                </a:lnTo>
                <a:lnTo>
                  <a:pt x="1220" y="255"/>
                </a:lnTo>
                <a:lnTo>
                  <a:pt x="1219" y="256"/>
                </a:lnTo>
                <a:lnTo>
                  <a:pt x="1219" y="257"/>
                </a:lnTo>
                <a:lnTo>
                  <a:pt x="1218" y="258"/>
                </a:lnTo>
                <a:lnTo>
                  <a:pt x="1218" y="259"/>
                </a:lnTo>
                <a:lnTo>
                  <a:pt x="1219" y="261"/>
                </a:lnTo>
                <a:lnTo>
                  <a:pt x="1218" y="262"/>
                </a:lnTo>
                <a:lnTo>
                  <a:pt x="1217" y="263"/>
                </a:lnTo>
                <a:lnTo>
                  <a:pt x="1216" y="264"/>
                </a:lnTo>
                <a:lnTo>
                  <a:pt x="1215" y="265"/>
                </a:lnTo>
                <a:lnTo>
                  <a:pt x="1215" y="266"/>
                </a:lnTo>
                <a:lnTo>
                  <a:pt x="1215" y="268"/>
                </a:lnTo>
                <a:lnTo>
                  <a:pt x="1213" y="269"/>
                </a:lnTo>
                <a:lnTo>
                  <a:pt x="1212" y="270"/>
                </a:lnTo>
                <a:lnTo>
                  <a:pt x="1212" y="272"/>
                </a:lnTo>
                <a:lnTo>
                  <a:pt x="1212" y="273"/>
                </a:lnTo>
                <a:lnTo>
                  <a:pt x="1211" y="276"/>
                </a:lnTo>
                <a:lnTo>
                  <a:pt x="1210" y="276"/>
                </a:lnTo>
                <a:lnTo>
                  <a:pt x="1211" y="278"/>
                </a:lnTo>
                <a:lnTo>
                  <a:pt x="1212" y="279"/>
                </a:lnTo>
                <a:lnTo>
                  <a:pt x="1213" y="280"/>
                </a:lnTo>
                <a:lnTo>
                  <a:pt x="1215" y="283"/>
                </a:lnTo>
                <a:lnTo>
                  <a:pt x="1216" y="283"/>
                </a:lnTo>
                <a:lnTo>
                  <a:pt x="1218" y="283"/>
                </a:lnTo>
                <a:lnTo>
                  <a:pt x="1219" y="284"/>
                </a:lnTo>
                <a:lnTo>
                  <a:pt x="1219" y="285"/>
                </a:lnTo>
                <a:lnTo>
                  <a:pt x="1220" y="286"/>
                </a:lnTo>
                <a:lnTo>
                  <a:pt x="1220" y="290"/>
                </a:lnTo>
                <a:lnTo>
                  <a:pt x="1222" y="291"/>
                </a:lnTo>
                <a:lnTo>
                  <a:pt x="1223" y="291"/>
                </a:lnTo>
                <a:lnTo>
                  <a:pt x="1224" y="291"/>
                </a:lnTo>
                <a:lnTo>
                  <a:pt x="1225" y="292"/>
                </a:lnTo>
                <a:lnTo>
                  <a:pt x="1226" y="292"/>
                </a:lnTo>
                <a:lnTo>
                  <a:pt x="1226" y="293"/>
                </a:lnTo>
                <a:lnTo>
                  <a:pt x="1226" y="295"/>
                </a:lnTo>
                <a:lnTo>
                  <a:pt x="1227" y="295"/>
                </a:lnTo>
                <a:lnTo>
                  <a:pt x="1228" y="295"/>
                </a:lnTo>
                <a:lnTo>
                  <a:pt x="1230" y="295"/>
                </a:lnTo>
                <a:lnTo>
                  <a:pt x="1231" y="295"/>
                </a:lnTo>
                <a:lnTo>
                  <a:pt x="1233" y="298"/>
                </a:lnTo>
                <a:lnTo>
                  <a:pt x="1237" y="300"/>
                </a:lnTo>
                <a:lnTo>
                  <a:pt x="1239" y="301"/>
                </a:lnTo>
                <a:lnTo>
                  <a:pt x="1240" y="301"/>
                </a:lnTo>
                <a:lnTo>
                  <a:pt x="1241" y="302"/>
                </a:lnTo>
                <a:lnTo>
                  <a:pt x="1242" y="302"/>
                </a:lnTo>
                <a:lnTo>
                  <a:pt x="1244" y="305"/>
                </a:lnTo>
                <a:lnTo>
                  <a:pt x="1245" y="306"/>
                </a:lnTo>
                <a:lnTo>
                  <a:pt x="1248" y="308"/>
                </a:lnTo>
                <a:lnTo>
                  <a:pt x="1249" y="311"/>
                </a:lnTo>
                <a:lnTo>
                  <a:pt x="1251" y="313"/>
                </a:lnTo>
                <a:lnTo>
                  <a:pt x="1251" y="315"/>
                </a:lnTo>
                <a:lnTo>
                  <a:pt x="1251" y="318"/>
                </a:lnTo>
                <a:lnTo>
                  <a:pt x="1249" y="320"/>
                </a:lnTo>
                <a:lnTo>
                  <a:pt x="1251" y="322"/>
                </a:lnTo>
                <a:lnTo>
                  <a:pt x="1251" y="323"/>
                </a:lnTo>
                <a:lnTo>
                  <a:pt x="1251" y="325"/>
                </a:lnTo>
                <a:lnTo>
                  <a:pt x="1251" y="327"/>
                </a:lnTo>
                <a:lnTo>
                  <a:pt x="1251" y="329"/>
                </a:lnTo>
                <a:lnTo>
                  <a:pt x="1251" y="330"/>
                </a:lnTo>
                <a:lnTo>
                  <a:pt x="1251" y="331"/>
                </a:lnTo>
                <a:lnTo>
                  <a:pt x="1252" y="333"/>
                </a:lnTo>
                <a:lnTo>
                  <a:pt x="1251" y="333"/>
                </a:lnTo>
                <a:lnTo>
                  <a:pt x="1251" y="335"/>
                </a:lnTo>
                <a:lnTo>
                  <a:pt x="1251" y="337"/>
                </a:lnTo>
                <a:lnTo>
                  <a:pt x="1251" y="338"/>
                </a:lnTo>
                <a:lnTo>
                  <a:pt x="1249" y="341"/>
                </a:lnTo>
                <a:lnTo>
                  <a:pt x="1249" y="343"/>
                </a:lnTo>
                <a:lnTo>
                  <a:pt x="1251" y="345"/>
                </a:lnTo>
                <a:lnTo>
                  <a:pt x="1251" y="347"/>
                </a:lnTo>
                <a:lnTo>
                  <a:pt x="1253" y="348"/>
                </a:lnTo>
                <a:lnTo>
                  <a:pt x="1253" y="351"/>
                </a:lnTo>
                <a:lnTo>
                  <a:pt x="1253" y="352"/>
                </a:lnTo>
                <a:lnTo>
                  <a:pt x="1252" y="354"/>
                </a:lnTo>
                <a:lnTo>
                  <a:pt x="1251" y="355"/>
                </a:lnTo>
                <a:lnTo>
                  <a:pt x="1251" y="356"/>
                </a:lnTo>
                <a:lnTo>
                  <a:pt x="1252" y="358"/>
                </a:lnTo>
                <a:lnTo>
                  <a:pt x="1251" y="358"/>
                </a:lnTo>
                <a:lnTo>
                  <a:pt x="1249" y="359"/>
                </a:lnTo>
                <a:lnTo>
                  <a:pt x="1248" y="361"/>
                </a:lnTo>
                <a:lnTo>
                  <a:pt x="1248" y="362"/>
                </a:lnTo>
                <a:lnTo>
                  <a:pt x="1247" y="363"/>
                </a:lnTo>
                <a:lnTo>
                  <a:pt x="1248" y="364"/>
                </a:lnTo>
                <a:lnTo>
                  <a:pt x="1248" y="365"/>
                </a:lnTo>
                <a:lnTo>
                  <a:pt x="1251" y="365"/>
                </a:lnTo>
                <a:lnTo>
                  <a:pt x="1252" y="366"/>
                </a:lnTo>
                <a:lnTo>
                  <a:pt x="1252" y="367"/>
                </a:lnTo>
                <a:lnTo>
                  <a:pt x="1252" y="370"/>
                </a:lnTo>
                <a:lnTo>
                  <a:pt x="1252" y="372"/>
                </a:lnTo>
                <a:lnTo>
                  <a:pt x="1252" y="373"/>
                </a:lnTo>
                <a:lnTo>
                  <a:pt x="1252" y="376"/>
                </a:lnTo>
                <a:lnTo>
                  <a:pt x="1253" y="377"/>
                </a:lnTo>
                <a:lnTo>
                  <a:pt x="1254" y="380"/>
                </a:lnTo>
                <a:lnTo>
                  <a:pt x="1255" y="381"/>
                </a:lnTo>
                <a:lnTo>
                  <a:pt x="1256" y="383"/>
                </a:lnTo>
                <a:lnTo>
                  <a:pt x="1258" y="385"/>
                </a:lnTo>
                <a:lnTo>
                  <a:pt x="1259" y="386"/>
                </a:lnTo>
                <a:lnTo>
                  <a:pt x="1260" y="387"/>
                </a:lnTo>
                <a:lnTo>
                  <a:pt x="1261" y="387"/>
                </a:lnTo>
                <a:lnTo>
                  <a:pt x="1262" y="387"/>
                </a:lnTo>
                <a:lnTo>
                  <a:pt x="1262" y="388"/>
                </a:lnTo>
                <a:lnTo>
                  <a:pt x="1265" y="388"/>
                </a:lnTo>
                <a:lnTo>
                  <a:pt x="1265" y="390"/>
                </a:lnTo>
                <a:lnTo>
                  <a:pt x="1265" y="391"/>
                </a:lnTo>
                <a:lnTo>
                  <a:pt x="1265" y="393"/>
                </a:lnTo>
                <a:lnTo>
                  <a:pt x="1266" y="394"/>
                </a:lnTo>
                <a:lnTo>
                  <a:pt x="1266" y="395"/>
                </a:lnTo>
                <a:lnTo>
                  <a:pt x="1266" y="399"/>
                </a:lnTo>
                <a:lnTo>
                  <a:pt x="1267" y="401"/>
                </a:lnTo>
                <a:lnTo>
                  <a:pt x="1268" y="405"/>
                </a:lnTo>
                <a:lnTo>
                  <a:pt x="1269" y="409"/>
                </a:lnTo>
                <a:lnTo>
                  <a:pt x="1270" y="412"/>
                </a:lnTo>
                <a:lnTo>
                  <a:pt x="1271" y="414"/>
                </a:lnTo>
                <a:lnTo>
                  <a:pt x="1274" y="416"/>
                </a:lnTo>
                <a:lnTo>
                  <a:pt x="1275" y="420"/>
                </a:lnTo>
                <a:lnTo>
                  <a:pt x="1277" y="423"/>
                </a:lnTo>
                <a:lnTo>
                  <a:pt x="1278" y="426"/>
                </a:lnTo>
                <a:lnTo>
                  <a:pt x="1281" y="429"/>
                </a:lnTo>
                <a:lnTo>
                  <a:pt x="1282" y="433"/>
                </a:lnTo>
                <a:lnTo>
                  <a:pt x="1282" y="435"/>
                </a:lnTo>
                <a:lnTo>
                  <a:pt x="1282" y="437"/>
                </a:lnTo>
                <a:lnTo>
                  <a:pt x="1282" y="441"/>
                </a:lnTo>
                <a:lnTo>
                  <a:pt x="1282" y="442"/>
                </a:lnTo>
                <a:lnTo>
                  <a:pt x="1283" y="444"/>
                </a:lnTo>
                <a:lnTo>
                  <a:pt x="1285" y="448"/>
                </a:lnTo>
                <a:lnTo>
                  <a:pt x="1287" y="450"/>
                </a:lnTo>
                <a:lnTo>
                  <a:pt x="1287" y="452"/>
                </a:lnTo>
                <a:lnTo>
                  <a:pt x="1288" y="456"/>
                </a:lnTo>
                <a:lnTo>
                  <a:pt x="1289" y="459"/>
                </a:lnTo>
                <a:lnTo>
                  <a:pt x="1289" y="463"/>
                </a:lnTo>
                <a:lnTo>
                  <a:pt x="1290" y="467"/>
                </a:lnTo>
                <a:lnTo>
                  <a:pt x="1291" y="471"/>
                </a:lnTo>
                <a:lnTo>
                  <a:pt x="1292" y="474"/>
                </a:lnTo>
                <a:lnTo>
                  <a:pt x="1292" y="476"/>
                </a:lnTo>
                <a:lnTo>
                  <a:pt x="1292" y="480"/>
                </a:lnTo>
                <a:lnTo>
                  <a:pt x="1292" y="485"/>
                </a:lnTo>
                <a:lnTo>
                  <a:pt x="1294" y="487"/>
                </a:lnTo>
                <a:lnTo>
                  <a:pt x="1295" y="489"/>
                </a:lnTo>
                <a:lnTo>
                  <a:pt x="1297" y="494"/>
                </a:lnTo>
                <a:lnTo>
                  <a:pt x="1299" y="498"/>
                </a:lnTo>
                <a:lnTo>
                  <a:pt x="1301" y="501"/>
                </a:lnTo>
                <a:lnTo>
                  <a:pt x="1303" y="505"/>
                </a:lnTo>
                <a:lnTo>
                  <a:pt x="1304" y="508"/>
                </a:lnTo>
                <a:lnTo>
                  <a:pt x="1305" y="512"/>
                </a:lnTo>
                <a:lnTo>
                  <a:pt x="1305" y="515"/>
                </a:lnTo>
                <a:lnTo>
                  <a:pt x="1305" y="517"/>
                </a:lnTo>
                <a:lnTo>
                  <a:pt x="1305" y="520"/>
                </a:lnTo>
                <a:lnTo>
                  <a:pt x="1305" y="522"/>
                </a:lnTo>
                <a:lnTo>
                  <a:pt x="1304" y="523"/>
                </a:lnTo>
                <a:lnTo>
                  <a:pt x="1303" y="524"/>
                </a:lnTo>
                <a:lnTo>
                  <a:pt x="1302" y="523"/>
                </a:lnTo>
                <a:lnTo>
                  <a:pt x="1301" y="523"/>
                </a:lnTo>
                <a:lnTo>
                  <a:pt x="1299" y="522"/>
                </a:lnTo>
                <a:lnTo>
                  <a:pt x="1299" y="524"/>
                </a:lnTo>
                <a:lnTo>
                  <a:pt x="1298" y="525"/>
                </a:lnTo>
                <a:lnTo>
                  <a:pt x="1298" y="528"/>
                </a:lnTo>
                <a:lnTo>
                  <a:pt x="1298" y="529"/>
                </a:lnTo>
                <a:lnTo>
                  <a:pt x="1298" y="530"/>
                </a:lnTo>
                <a:lnTo>
                  <a:pt x="1299" y="532"/>
                </a:lnTo>
                <a:lnTo>
                  <a:pt x="1299" y="534"/>
                </a:lnTo>
                <a:lnTo>
                  <a:pt x="1301" y="535"/>
                </a:lnTo>
                <a:lnTo>
                  <a:pt x="1299" y="535"/>
                </a:lnTo>
                <a:lnTo>
                  <a:pt x="1301" y="536"/>
                </a:lnTo>
                <a:lnTo>
                  <a:pt x="1301" y="537"/>
                </a:lnTo>
                <a:lnTo>
                  <a:pt x="1303" y="538"/>
                </a:lnTo>
                <a:lnTo>
                  <a:pt x="1304" y="539"/>
                </a:lnTo>
                <a:lnTo>
                  <a:pt x="1305" y="541"/>
                </a:lnTo>
                <a:lnTo>
                  <a:pt x="1305" y="542"/>
                </a:lnTo>
                <a:lnTo>
                  <a:pt x="1307" y="543"/>
                </a:lnTo>
                <a:lnTo>
                  <a:pt x="1310" y="544"/>
                </a:lnTo>
                <a:lnTo>
                  <a:pt x="1311" y="544"/>
                </a:lnTo>
                <a:lnTo>
                  <a:pt x="1312" y="544"/>
                </a:lnTo>
                <a:lnTo>
                  <a:pt x="1314" y="544"/>
                </a:lnTo>
                <a:lnTo>
                  <a:pt x="1316" y="545"/>
                </a:lnTo>
                <a:lnTo>
                  <a:pt x="1319" y="544"/>
                </a:lnTo>
                <a:lnTo>
                  <a:pt x="1320" y="545"/>
                </a:lnTo>
                <a:lnTo>
                  <a:pt x="1321" y="548"/>
                </a:lnTo>
                <a:lnTo>
                  <a:pt x="1321" y="551"/>
                </a:lnTo>
                <a:lnTo>
                  <a:pt x="1320" y="553"/>
                </a:lnTo>
                <a:lnTo>
                  <a:pt x="1320" y="556"/>
                </a:lnTo>
                <a:lnTo>
                  <a:pt x="1320" y="558"/>
                </a:lnTo>
                <a:lnTo>
                  <a:pt x="1321" y="559"/>
                </a:lnTo>
                <a:lnTo>
                  <a:pt x="1321" y="561"/>
                </a:lnTo>
                <a:lnTo>
                  <a:pt x="1320" y="563"/>
                </a:lnTo>
                <a:lnTo>
                  <a:pt x="1320" y="565"/>
                </a:lnTo>
                <a:lnTo>
                  <a:pt x="1321" y="566"/>
                </a:lnTo>
                <a:lnTo>
                  <a:pt x="1321" y="567"/>
                </a:lnTo>
                <a:lnTo>
                  <a:pt x="1320" y="568"/>
                </a:lnTo>
                <a:lnTo>
                  <a:pt x="1321" y="571"/>
                </a:lnTo>
                <a:lnTo>
                  <a:pt x="1320" y="572"/>
                </a:lnTo>
                <a:lnTo>
                  <a:pt x="1319" y="573"/>
                </a:lnTo>
                <a:lnTo>
                  <a:pt x="1319" y="577"/>
                </a:lnTo>
                <a:lnTo>
                  <a:pt x="1318" y="579"/>
                </a:lnTo>
                <a:lnTo>
                  <a:pt x="1318" y="581"/>
                </a:lnTo>
                <a:lnTo>
                  <a:pt x="1318" y="584"/>
                </a:lnTo>
                <a:lnTo>
                  <a:pt x="1319" y="587"/>
                </a:lnTo>
                <a:lnTo>
                  <a:pt x="1319" y="589"/>
                </a:lnTo>
                <a:lnTo>
                  <a:pt x="1318" y="592"/>
                </a:lnTo>
                <a:lnTo>
                  <a:pt x="1318" y="593"/>
                </a:lnTo>
                <a:lnTo>
                  <a:pt x="1318" y="594"/>
                </a:lnTo>
                <a:lnTo>
                  <a:pt x="1317" y="596"/>
                </a:lnTo>
                <a:lnTo>
                  <a:pt x="1314" y="596"/>
                </a:lnTo>
                <a:lnTo>
                  <a:pt x="1312" y="597"/>
                </a:lnTo>
                <a:lnTo>
                  <a:pt x="1310" y="599"/>
                </a:lnTo>
                <a:lnTo>
                  <a:pt x="1307" y="599"/>
                </a:lnTo>
                <a:lnTo>
                  <a:pt x="1306" y="600"/>
                </a:lnTo>
                <a:lnTo>
                  <a:pt x="1307" y="601"/>
                </a:lnTo>
                <a:lnTo>
                  <a:pt x="1307" y="602"/>
                </a:lnTo>
                <a:lnTo>
                  <a:pt x="1307" y="603"/>
                </a:lnTo>
                <a:lnTo>
                  <a:pt x="1309" y="606"/>
                </a:lnTo>
                <a:lnTo>
                  <a:pt x="1312" y="608"/>
                </a:lnTo>
                <a:lnTo>
                  <a:pt x="1313" y="609"/>
                </a:lnTo>
                <a:lnTo>
                  <a:pt x="1314" y="610"/>
                </a:lnTo>
                <a:lnTo>
                  <a:pt x="1316" y="611"/>
                </a:lnTo>
                <a:lnTo>
                  <a:pt x="1317" y="613"/>
                </a:lnTo>
                <a:lnTo>
                  <a:pt x="1318" y="613"/>
                </a:lnTo>
                <a:lnTo>
                  <a:pt x="1319" y="613"/>
                </a:lnTo>
                <a:lnTo>
                  <a:pt x="1320" y="615"/>
                </a:lnTo>
                <a:lnTo>
                  <a:pt x="1321" y="616"/>
                </a:lnTo>
                <a:lnTo>
                  <a:pt x="1323" y="617"/>
                </a:lnTo>
                <a:lnTo>
                  <a:pt x="1324" y="618"/>
                </a:lnTo>
                <a:lnTo>
                  <a:pt x="1324" y="622"/>
                </a:lnTo>
                <a:lnTo>
                  <a:pt x="1325" y="624"/>
                </a:lnTo>
                <a:lnTo>
                  <a:pt x="1326" y="627"/>
                </a:lnTo>
                <a:lnTo>
                  <a:pt x="1327" y="628"/>
                </a:lnTo>
                <a:lnTo>
                  <a:pt x="1327" y="629"/>
                </a:lnTo>
                <a:lnTo>
                  <a:pt x="1326" y="630"/>
                </a:lnTo>
                <a:lnTo>
                  <a:pt x="1326" y="631"/>
                </a:lnTo>
                <a:lnTo>
                  <a:pt x="1327" y="632"/>
                </a:lnTo>
                <a:lnTo>
                  <a:pt x="1327" y="634"/>
                </a:lnTo>
                <a:lnTo>
                  <a:pt x="1328" y="637"/>
                </a:lnTo>
                <a:lnTo>
                  <a:pt x="1330" y="638"/>
                </a:lnTo>
                <a:lnTo>
                  <a:pt x="1331" y="639"/>
                </a:lnTo>
                <a:lnTo>
                  <a:pt x="1333" y="640"/>
                </a:lnTo>
                <a:lnTo>
                  <a:pt x="1333" y="642"/>
                </a:lnTo>
                <a:lnTo>
                  <a:pt x="1334" y="644"/>
                </a:lnTo>
                <a:lnTo>
                  <a:pt x="1337" y="645"/>
                </a:lnTo>
                <a:lnTo>
                  <a:pt x="1338" y="646"/>
                </a:lnTo>
                <a:lnTo>
                  <a:pt x="1339" y="649"/>
                </a:lnTo>
                <a:lnTo>
                  <a:pt x="1341" y="650"/>
                </a:lnTo>
                <a:lnTo>
                  <a:pt x="1342" y="650"/>
                </a:lnTo>
                <a:lnTo>
                  <a:pt x="1343" y="652"/>
                </a:lnTo>
                <a:lnTo>
                  <a:pt x="1345" y="653"/>
                </a:lnTo>
                <a:lnTo>
                  <a:pt x="1347" y="654"/>
                </a:lnTo>
                <a:lnTo>
                  <a:pt x="1348" y="654"/>
                </a:lnTo>
                <a:lnTo>
                  <a:pt x="1349" y="654"/>
                </a:lnTo>
                <a:lnTo>
                  <a:pt x="1350" y="654"/>
                </a:lnTo>
                <a:lnTo>
                  <a:pt x="1352" y="654"/>
                </a:lnTo>
                <a:lnTo>
                  <a:pt x="1353" y="653"/>
                </a:lnTo>
                <a:lnTo>
                  <a:pt x="1353" y="654"/>
                </a:lnTo>
                <a:lnTo>
                  <a:pt x="1355" y="654"/>
                </a:lnTo>
                <a:lnTo>
                  <a:pt x="1356" y="657"/>
                </a:lnTo>
                <a:lnTo>
                  <a:pt x="1357" y="658"/>
                </a:lnTo>
                <a:lnTo>
                  <a:pt x="1360" y="659"/>
                </a:lnTo>
                <a:lnTo>
                  <a:pt x="1361" y="660"/>
                </a:lnTo>
                <a:lnTo>
                  <a:pt x="1363" y="660"/>
                </a:lnTo>
                <a:lnTo>
                  <a:pt x="1366" y="659"/>
                </a:lnTo>
                <a:lnTo>
                  <a:pt x="1368" y="659"/>
                </a:lnTo>
                <a:lnTo>
                  <a:pt x="1370" y="661"/>
                </a:lnTo>
                <a:lnTo>
                  <a:pt x="1373" y="663"/>
                </a:lnTo>
                <a:lnTo>
                  <a:pt x="1374" y="663"/>
                </a:lnTo>
                <a:lnTo>
                  <a:pt x="1375" y="663"/>
                </a:lnTo>
                <a:lnTo>
                  <a:pt x="1376" y="663"/>
                </a:lnTo>
                <a:lnTo>
                  <a:pt x="1377" y="661"/>
                </a:lnTo>
                <a:lnTo>
                  <a:pt x="1378" y="661"/>
                </a:lnTo>
                <a:lnTo>
                  <a:pt x="1381" y="663"/>
                </a:lnTo>
                <a:lnTo>
                  <a:pt x="1383" y="664"/>
                </a:lnTo>
                <a:lnTo>
                  <a:pt x="1385" y="664"/>
                </a:lnTo>
                <a:lnTo>
                  <a:pt x="1388" y="664"/>
                </a:lnTo>
                <a:lnTo>
                  <a:pt x="1390" y="663"/>
                </a:lnTo>
                <a:lnTo>
                  <a:pt x="1392" y="663"/>
                </a:lnTo>
                <a:lnTo>
                  <a:pt x="1393" y="663"/>
                </a:lnTo>
                <a:lnTo>
                  <a:pt x="1395" y="663"/>
                </a:lnTo>
                <a:lnTo>
                  <a:pt x="1396" y="663"/>
                </a:lnTo>
                <a:lnTo>
                  <a:pt x="1397" y="661"/>
                </a:lnTo>
                <a:lnTo>
                  <a:pt x="1398" y="661"/>
                </a:lnTo>
                <a:lnTo>
                  <a:pt x="1399" y="661"/>
                </a:lnTo>
                <a:lnTo>
                  <a:pt x="1399" y="660"/>
                </a:lnTo>
                <a:lnTo>
                  <a:pt x="1402" y="661"/>
                </a:lnTo>
                <a:lnTo>
                  <a:pt x="1402" y="663"/>
                </a:lnTo>
                <a:lnTo>
                  <a:pt x="1403" y="660"/>
                </a:lnTo>
                <a:lnTo>
                  <a:pt x="1405" y="660"/>
                </a:lnTo>
                <a:lnTo>
                  <a:pt x="1406" y="661"/>
                </a:lnTo>
                <a:lnTo>
                  <a:pt x="1406" y="664"/>
                </a:lnTo>
                <a:lnTo>
                  <a:pt x="1407" y="665"/>
                </a:lnTo>
                <a:lnTo>
                  <a:pt x="1409" y="666"/>
                </a:lnTo>
                <a:lnTo>
                  <a:pt x="1410" y="665"/>
                </a:lnTo>
                <a:lnTo>
                  <a:pt x="1412" y="664"/>
                </a:lnTo>
                <a:lnTo>
                  <a:pt x="1415" y="664"/>
                </a:lnTo>
                <a:lnTo>
                  <a:pt x="1417" y="665"/>
                </a:lnTo>
                <a:lnTo>
                  <a:pt x="1418" y="667"/>
                </a:lnTo>
                <a:lnTo>
                  <a:pt x="1419" y="667"/>
                </a:lnTo>
                <a:lnTo>
                  <a:pt x="1420" y="668"/>
                </a:lnTo>
                <a:lnTo>
                  <a:pt x="1421" y="671"/>
                </a:lnTo>
                <a:lnTo>
                  <a:pt x="1424" y="672"/>
                </a:lnTo>
                <a:lnTo>
                  <a:pt x="1425" y="673"/>
                </a:lnTo>
                <a:lnTo>
                  <a:pt x="1425" y="674"/>
                </a:lnTo>
                <a:lnTo>
                  <a:pt x="1426" y="675"/>
                </a:lnTo>
                <a:lnTo>
                  <a:pt x="1427" y="675"/>
                </a:lnTo>
                <a:lnTo>
                  <a:pt x="1428" y="675"/>
                </a:lnTo>
                <a:lnTo>
                  <a:pt x="1429" y="676"/>
                </a:lnTo>
                <a:lnTo>
                  <a:pt x="1431" y="676"/>
                </a:lnTo>
                <a:lnTo>
                  <a:pt x="1431" y="678"/>
                </a:lnTo>
                <a:lnTo>
                  <a:pt x="1431" y="679"/>
                </a:lnTo>
                <a:lnTo>
                  <a:pt x="1433" y="680"/>
                </a:lnTo>
                <a:lnTo>
                  <a:pt x="1435" y="681"/>
                </a:lnTo>
                <a:lnTo>
                  <a:pt x="1435" y="682"/>
                </a:lnTo>
                <a:lnTo>
                  <a:pt x="1436" y="682"/>
                </a:lnTo>
                <a:lnTo>
                  <a:pt x="1438" y="681"/>
                </a:lnTo>
                <a:lnTo>
                  <a:pt x="1439" y="682"/>
                </a:lnTo>
                <a:lnTo>
                  <a:pt x="1438" y="683"/>
                </a:lnTo>
                <a:lnTo>
                  <a:pt x="1439" y="683"/>
                </a:lnTo>
                <a:lnTo>
                  <a:pt x="1440" y="685"/>
                </a:lnTo>
                <a:lnTo>
                  <a:pt x="1441" y="686"/>
                </a:lnTo>
                <a:lnTo>
                  <a:pt x="1441" y="685"/>
                </a:lnTo>
                <a:lnTo>
                  <a:pt x="1443" y="685"/>
                </a:lnTo>
                <a:lnTo>
                  <a:pt x="1446" y="686"/>
                </a:lnTo>
                <a:lnTo>
                  <a:pt x="1447" y="686"/>
                </a:lnTo>
                <a:lnTo>
                  <a:pt x="1447" y="685"/>
                </a:lnTo>
                <a:lnTo>
                  <a:pt x="1449" y="686"/>
                </a:lnTo>
                <a:lnTo>
                  <a:pt x="1452" y="687"/>
                </a:lnTo>
                <a:lnTo>
                  <a:pt x="1450" y="688"/>
                </a:lnTo>
                <a:lnTo>
                  <a:pt x="1452" y="688"/>
                </a:lnTo>
                <a:lnTo>
                  <a:pt x="1452" y="689"/>
                </a:lnTo>
                <a:lnTo>
                  <a:pt x="1453" y="690"/>
                </a:lnTo>
                <a:lnTo>
                  <a:pt x="1454" y="692"/>
                </a:lnTo>
                <a:lnTo>
                  <a:pt x="1456" y="694"/>
                </a:lnTo>
                <a:lnTo>
                  <a:pt x="1456" y="695"/>
                </a:lnTo>
                <a:lnTo>
                  <a:pt x="1457" y="696"/>
                </a:lnTo>
                <a:lnTo>
                  <a:pt x="1460" y="697"/>
                </a:lnTo>
                <a:lnTo>
                  <a:pt x="1461" y="697"/>
                </a:lnTo>
                <a:lnTo>
                  <a:pt x="1462" y="696"/>
                </a:lnTo>
                <a:lnTo>
                  <a:pt x="1464" y="696"/>
                </a:lnTo>
                <a:lnTo>
                  <a:pt x="1465" y="699"/>
                </a:lnTo>
                <a:lnTo>
                  <a:pt x="1467" y="701"/>
                </a:lnTo>
                <a:lnTo>
                  <a:pt x="1469" y="702"/>
                </a:lnTo>
                <a:lnTo>
                  <a:pt x="1471" y="702"/>
                </a:lnTo>
                <a:lnTo>
                  <a:pt x="1472" y="702"/>
                </a:lnTo>
                <a:lnTo>
                  <a:pt x="1474" y="703"/>
                </a:lnTo>
                <a:lnTo>
                  <a:pt x="1474" y="704"/>
                </a:lnTo>
                <a:lnTo>
                  <a:pt x="1476" y="706"/>
                </a:lnTo>
                <a:lnTo>
                  <a:pt x="1477" y="707"/>
                </a:lnTo>
                <a:lnTo>
                  <a:pt x="1479" y="709"/>
                </a:lnTo>
                <a:lnTo>
                  <a:pt x="1481" y="710"/>
                </a:lnTo>
                <a:lnTo>
                  <a:pt x="1483" y="711"/>
                </a:lnTo>
                <a:lnTo>
                  <a:pt x="1484" y="712"/>
                </a:lnTo>
                <a:lnTo>
                  <a:pt x="1486" y="714"/>
                </a:lnTo>
                <a:lnTo>
                  <a:pt x="1488" y="714"/>
                </a:lnTo>
                <a:lnTo>
                  <a:pt x="1489" y="715"/>
                </a:lnTo>
                <a:lnTo>
                  <a:pt x="1491" y="715"/>
                </a:lnTo>
                <a:lnTo>
                  <a:pt x="1491" y="716"/>
                </a:lnTo>
                <a:lnTo>
                  <a:pt x="1493" y="717"/>
                </a:lnTo>
                <a:lnTo>
                  <a:pt x="1494" y="718"/>
                </a:lnTo>
                <a:lnTo>
                  <a:pt x="1494" y="719"/>
                </a:lnTo>
                <a:lnTo>
                  <a:pt x="1496" y="718"/>
                </a:lnTo>
                <a:lnTo>
                  <a:pt x="1498" y="719"/>
                </a:lnTo>
                <a:lnTo>
                  <a:pt x="1498" y="721"/>
                </a:lnTo>
                <a:lnTo>
                  <a:pt x="1499" y="722"/>
                </a:lnTo>
                <a:lnTo>
                  <a:pt x="1501" y="722"/>
                </a:lnTo>
                <a:lnTo>
                  <a:pt x="1504" y="722"/>
                </a:lnTo>
                <a:lnTo>
                  <a:pt x="1505" y="722"/>
                </a:lnTo>
                <a:lnTo>
                  <a:pt x="1506" y="724"/>
                </a:lnTo>
                <a:lnTo>
                  <a:pt x="1507" y="724"/>
                </a:lnTo>
                <a:lnTo>
                  <a:pt x="1508" y="724"/>
                </a:lnTo>
                <a:lnTo>
                  <a:pt x="1510" y="724"/>
                </a:lnTo>
                <a:lnTo>
                  <a:pt x="1512" y="724"/>
                </a:lnTo>
                <a:lnTo>
                  <a:pt x="1513" y="724"/>
                </a:lnTo>
                <a:lnTo>
                  <a:pt x="1514" y="725"/>
                </a:lnTo>
                <a:lnTo>
                  <a:pt x="1515" y="725"/>
                </a:lnTo>
                <a:lnTo>
                  <a:pt x="1517" y="725"/>
                </a:lnTo>
                <a:lnTo>
                  <a:pt x="1518" y="726"/>
                </a:lnTo>
                <a:lnTo>
                  <a:pt x="1519" y="726"/>
                </a:lnTo>
                <a:lnTo>
                  <a:pt x="1520" y="728"/>
                </a:lnTo>
                <a:lnTo>
                  <a:pt x="1521" y="726"/>
                </a:lnTo>
                <a:lnTo>
                  <a:pt x="1522" y="725"/>
                </a:lnTo>
                <a:lnTo>
                  <a:pt x="1524" y="726"/>
                </a:lnTo>
                <a:lnTo>
                  <a:pt x="1524" y="728"/>
                </a:lnTo>
                <a:lnTo>
                  <a:pt x="1525" y="728"/>
                </a:lnTo>
                <a:lnTo>
                  <a:pt x="1526" y="729"/>
                </a:lnTo>
                <a:lnTo>
                  <a:pt x="1527" y="730"/>
                </a:lnTo>
                <a:lnTo>
                  <a:pt x="1529" y="730"/>
                </a:lnTo>
                <a:lnTo>
                  <a:pt x="1530" y="730"/>
                </a:lnTo>
                <a:lnTo>
                  <a:pt x="1529" y="731"/>
                </a:lnTo>
                <a:lnTo>
                  <a:pt x="1530" y="732"/>
                </a:lnTo>
                <a:lnTo>
                  <a:pt x="1532" y="733"/>
                </a:lnTo>
                <a:lnTo>
                  <a:pt x="1533" y="735"/>
                </a:lnTo>
                <a:lnTo>
                  <a:pt x="1534" y="735"/>
                </a:lnTo>
                <a:lnTo>
                  <a:pt x="1535" y="735"/>
                </a:lnTo>
                <a:lnTo>
                  <a:pt x="1536" y="735"/>
                </a:lnTo>
                <a:lnTo>
                  <a:pt x="1537" y="735"/>
                </a:lnTo>
                <a:lnTo>
                  <a:pt x="1539" y="736"/>
                </a:lnTo>
                <a:lnTo>
                  <a:pt x="1540" y="737"/>
                </a:lnTo>
                <a:lnTo>
                  <a:pt x="1541" y="737"/>
                </a:lnTo>
                <a:lnTo>
                  <a:pt x="1542" y="738"/>
                </a:lnTo>
                <a:lnTo>
                  <a:pt x="1543" y="739"/>
                </a:lnTo>
                <a:lnTo>
                  <a:pt x="1544" y="740"/>
                </a:lnTo>
                <a:lnTo>
                  <a:pt x="1546" y="742"/>
                </a:lnTo>
                <a:lnTo>
                  <a:pt x="1547" y="740"/>
                </a:lnTo>
                <a:lnTo>
                  <a:pt x="1548" y="740"/>
                </a:lnTo>
                <a:lnTo>
                  <a:pt x="1549" y="742"/>
                </a:lnTo>
                <a:lnTo>
                  <a:pt x="1548" y="743"/>
                </a:lnTo>
                <a:lnTo>
                  <a:pt x="1549" y="745"/>
                </a:lnTo>
                <a:lnTo>
                  <a:pt x="1551" y="747"/>
                </a:lnTo>
                <a:lnTo>
                  <a:pt x="1553" y="747"/>
                </a:lnTo>
                <a:lnTo>
                  <a:pt x="1554" y="747"/>
                </a:lnTo>
                <a:lnTo>
                  <a:pt x="1555" y="749"/>
                </a:lnTo>
                <a:lnTo>
                  <a:pt x="1557" y="750"/>
                </a:lnTo>
                <a:lnTo>
                  <a:pt x="1557" y="751"/>
                </a:lnTo>
                <a:lnTo>
                  <a:pt x="1560" y="752"/>
                </a:lnTo>
                <a:lnTo>
                  <a:pt x="1560" y="753"/>
                </a:lnTo>
                <a:lnTo>
                  <a:pt x="1561" y="754"/>
                </a:lnTo>
                <a:lnTo>
                  <a:pt x="1562" y="757"/>
                </a:lnTo>
                <a:lnTo>
                  <a:pt x="1563" y="758"/>
                </a:lnTo>
                <a:lnTo>
                  <a:pt x="1564" y="759"/>
                </a:lnTo>
                <a:lnTo>
                  <a:pt x="1566" y="761"/>
                </a:lnTo>
                <a:lnTo>
                  <a:pt x="1568" y="762"/>
                </a:lnTo>
                <a:lnTo>
                  <a:pt x="1569" y="762"/>
                </a:lnTo>
                <a:lnTo>
                  <a:pt x="1570" y="764"/>
                </a:lnTo>
                <a:lnTo>
                  <a:pt x="1571" y="765"/>
                </a:lnTo>
                <a:lnTo>
                  <a:pt x="1572" y="766"/>
                </a:lnTo>
                <a:lnTo>
                  <a:pt x="1573" y="767"/>
                </a:lnTo>
                <a:lnTo>
                  <a:pt x="1573" y="768"/>
                </a:lnTo>
                <a:lnTo>
                  <a:pt x="1573" y="769"/>
                </a:lnTo>
                <a:lnTo>
                  <a:pt x="1576" y="772"/>
                </a:lnTo>
                <a:lnTo>
                  <a:pt x="1578" y="772"/>
                </a:lnTo>
                <a:lnTo>
                  <a:pt x="1579" y="773"/>
                </a:lnTo>
                <a:lnTo>
                  <a:pt x="1582" y="772"/>
                </a:lnTo>
                <a:lnTo>
                  <a:pt x="1584" y="771"/>
                </a:lnTo>
                <a:lnTo>
                  <a:pt x="1586" y="772"/>
                </a:lnTo>
                <a:lnTo>
                  <a:pt x="1587" y="772"/>
                </a:lnTo>
                <a:lnTo>
                  <a:pt x="1589" y="771"/>
                </a:lnTo>
                <a:lnTo>
                  <a:pt x="1592" y="773"/>
                </a:lnTo>
                <a:lnTo>
                  <a:pt x="1594" y="774"/>
                </a:lnTo>
                <a:lnTo>
                  <a:pt x="1596" y="774"/>
                </a:lnTo>
                <a:lnTo>
                  <a:pt x="1597" y="774"/>
                </a:lnTo>
                <a:lnTo>
                  <a:pt x="1598" y="775"/>
                </a:lnTo>
                <a:lnTo>
                  <a:pt x="1599" y="776"/>
                </a:lnTo>
                <a:lnTo>
                  <a:pt x="1601" y="776"/>
                </a:lnTo>
                <a:lnTo>
                  <a:pt x="1601" y="775"/>
                </a:lnTo>
                <a:lnTo>
                  <a:pt x="1603" y="776"/>
                </a:lnTo>
                <a:lnTo>
                  <a:pt x="1604" y="775"/>
                </a:lnTo>
                <a:lnTo>
                  <a:pt x="1606" y="776"/>
                </a:lnTo>
                <a:lnTo>
                  <a:pt x="1608" y="778"/>
                </a:lnTo>
                <a:lnTo>
                  <a:pt x="1609" y="779"/>
                </a:lnTo>
                <a:lnTo>
                  <a:pt x="1612" y="780"/>
                </a:lnTo>
                <a:lnTo>
                  <a:pt x="1613" y="781"/>
                </a:lnTo>
                <a:lnTo>
                  <a:pt x="1614" y="782"/>
                </a:lnTo>
                <a:lnTo>
                  <a:pt x="1613" y="783"/>
                </a:lnTo>
                <a:lnTo>
                  <a:pt x="1614" y="785"/>
                </a:lnTo>
                <a:lnTo>
                  <a:pt x="1615" y="787"/>
                </a:lnTo>
                <a:lnTo>
                  <a:pt x="1616" y="788"/>
                </a:lnTo>
                <a:lnTo>
                  <a:pt x="1618" y="788"/>
                </a:lnTo>
                <a:lnTo>
                  <a:pt x="1619" y="789"/>
                </a:lnTo>
                <a:lnTo>
                  <a:pt x="1619" y="790"/>
                </a:lnTo>
                <a:lnTo>
                  <a:pt x="1619" y="791"/>
                </a:lnTo>
                <a:lnTo>
                  <a:pt x="1620" y="793"/>
                </a:lnTo>
                <a:lnTo>
                  <a:pt x="1621" y="794"/>
                </a:lnTo>
                <a:lnTo>
                  <a:pt x="1621" y="795"/>
                </a:lnTo>
                <a:lnTo>
                  <a:pt x="1621" y="797"/>
                </a:lnTo>
                <a:lnTo>
                  <a:pt x="1621" y="798"/>
                </a:lnTo>
                <a:lnTo>
                  <a:pt x="1622" y="801"/>
                </a:lnTo>
                <a:lnTo>
                  <a:pt x="1623" y="804"/>
                </a:lnTo>
                <a:lnTo>
                  <a:pt x="1625" y="807"/>
                </a:lnTo>
                <a:lnTo>
                  <a:pt x="1625" y="808"/>
                </a:lnTo>
                <a:lnTo>
                  <a:pt x="1627" y="809"/>
                </a:lnTo>
                <a:lnTo>
                  <a:pt x="1629" y="811"/>
                </a:lnTo>
                <a:lnTo>
                  <a:pt x="1630" y="812"/>
                </a:lnTo>
                <a:lnTo>
                  <a:pt x="1633" y="812"/>
                </a:lnTo>
                <a:lnTo>
                  <a:pt x="1634" y="812"/>
                </a:lnTo>
                <a:lnTo>
                  <a:pt x="1635" y="812"/>
                </a:lnTo>
                <a:lnTo>
                  <a:pt x="1636" y="814"/>
                </a:lnTo>
                <a:lnTo>
                  <a:pt x="1637" y="816"/>
                </a:lnTo>
                <a:lnTo>
                  <a:pt x="1640" y="816"/>
                </a:lnTo>
                <a:lnTo>
                  <a:pt x="1642" y="817"/>
                </a:lnTo>
                <a:lnTo>
                  <a:pt x="1643" y="818"/>
                </a:lnTo>
                <a:lnTo>
                  <a:pt x="1647" y="818"/>
                </a:lnTo>
                <a:lnTo>
                  <a:pt x="1647" y="819"/>
                </a:lnTo>
                <a:lnTo>
                  <a:pt x="1649" y="822"/>
                </a:lnTo>
                <a:lnTo>
                  <a:pt x="1650" y="822"/>
                </a:lnTo>
                <a:lnTo>
                  <a:pt x="1650" y="823"/>
                </a:lnTo>
                <a:lnTo>
                  <a:pt x="1651" y="824"/>
                </a:lnTo>
                <a:lnTo>
                  <a:pt x="1652" y="824"/>
                </a:lnTo>
                <a:lnTo>
                  <a:pt x="1655" y="824"/>
                </a:lnTo>
                <a:lnTo>
                  <a:pt x="1656" y="825"/>
                </a:lnTo>
                <a:lnTo>
                  <a:pt x="1655" y="826"/>
                </a:lnTo>
                <a:lnTo>
                  <a:pt x="1657" y="827"/>
                </a:lnTo>
                <a:lnTo>
                  <a:pt x="1658" y="827"/>
                </a:lnTo>
                <a:lnTo>
                  <a:pt x="1659" y="827"/>
                </a:lnTo>
                <a:lnTo>
                  <a:pt x="1661" y="826"/>
                </a:lnTo>
                <a:lnTo>
                  <a:pt x="1662" y="827"/>
                </a:lnTo>
                <a:lnTo>
                  <a:pt x="1662" y="829"/>
                </a:lnTo>
                <a:lnTo>
                  <a:pt x="1662" y="830"/>
                </a:lnTo>
                <a:lnTo>
                  <a:pt x="1663" y="830"/>
                </a:lnTo>
                <a:lnTo>
                  <a:pt x="1664" y="830"/>
                </a:lnTo>
                <a:lnTo>
                  <a:pt x="1665" y="832"/>
                </a:lnTo>
                <a:lnTo>
                  <a:pt x="1666" y="831"/>
                </a:lnTo>
                <a:lnTo>
                  <a:pt x="1668" y="832"/>
                </a:lnTo>
                <a:lnTo>
                  <a:pt x="1670" y="833"/>
                </a:lnTo>
                <a:lnTo>
                  <a:pt x="1671" y="836"/>
                </a:lnTo>
                <a:lnTo>
                  <a:pt x="1672" y="837"/>
                </a:lnTo>
                <a:lnTo>
                  <a:pt x="1673" y="837"/>
                </a:lnTo>
                <a:lnTo>
                  <a:pt x="1676" y="838"/>
                </a:lnTo>
                <a:lnTo>
                  <a:pt x="1677" y="837"/>
                </a:lnTo>
                <a:lnTo>
                  <a:pt x="1677" y="838"/>
                </a:lnTo>
                <a:lnTo>
                  <a:pt x="1677" y="839"/>
                </a:lnTo>
                <a:lnTo>
                  <a:pt x="1678" y="839"/>
                </a:lnTo>
                <a:lnTo>
                  <a:pt x="1678" y="838"/>
                </a:lnTo>
                <a:lnTo>
                  <a:pt x="1679" y="840"/>
                </a:lnTo>
                <a:lnTo>
                  <a:pt x="1679" y="841"/>
                </a:lnTo>
                <a:lnTo>
                  <a:pt x="1680" y="843"/>
                </a:lnTo>
                <a:lnTo>
                  <a:pt x="1681" y="844"/>
                </a:lnTo>
                <a:lnTo>
                  <a:pt x="1681" y="846"/>
                </a:lnTo>
                <a:lnTo>
                  <a:pt x="1684" y="847"/>
                </a:lnTo>
                <a:lnTo>
                  <a:pt x="1686" y="848"/>
                </a:lnTo>
                <a:lnTo>
                  <a:pt x="1687" y="851"/>
                </a:lnTo>
                <a:lnTo>
                  <a:pt x="1688" y="851"/>
                </a:lnTo>
                <a:lnTo>
                  <a:pt x="1690" y="851"/>
                </a:lnTo>
                <a:lnTo>
                  <a:pt x="1690" y="852"/>
                </a:lnTo>
                <a:lnTo>
                  <a:pt x="1690" y="853"/>
                </a:lnTo>
                <a:lnTo>
                  <a:pt x="1690" y="854"/>
                </a:lnTo>
                <a:lnTo>
                  <a:pt x="1691" y="855"/>
                </a:lnTo>
                <a:lnTo>
                  <a:pt x="1691" y="857"/>
                </a:lnTo>
                <a:lnTo>
                  <a:pt x="1691" y="859"/>
                </a:lnTo>
                <a:lnTo>
                  <a:pt x="1692" y="860"/>
                </a:lnTo>
                <a:lnTo>
                  <a:pt x="1693" y="859"/>
                </a:lnTo>
                <a:lnTo>
                  <a:pt x="1694" y="859"/>
                </a:lnTo>
                <a:lnTo>
                  <a:pt x="1694" y="860"/>
                </a:lnTo>
                <a:lnTo>
                  <a:pt x="1693" y="860"/>
                </a:lnTo>
                <a:lnTo>
                  <a:pt x="1692" y="861"/>
                </a:lnTo>
                <a:lnTo>
                  <a:pt x="1693" y="862"/>
                </a:lnTo>
                <a:lnTo>
                  <a:pt x="1694" y="864"/>
                </a:lnTo>
                <a:lnTo>
                  <a:pt x="1694" y="865"/>
                </a:lnTo>
                <a:lnTo>
                  <a:pt x="1693" y="866"/>
                </a:lnTo>
                <a:lnTo>
                  <a:pt x="1694" y="868"/>
                </a:lnTo>
                <a:lnTo>
                  <a:pt x="1695" y="869"/>
                </a:lnTo>
                <a:lnTo>
                  <a:pt x="1695" y="870"/>
                </a:lnTo>
                <a:lnTo>
                  <a:pt x="1698" y="872"/>
                </a:lnTo>
                <a:lnTo>
                  <a:pt x="1699" y="872"/>
                </a:lnTo>
                <a:lnTo>
                  <a:pt x="1699" y="873"/>
                </a:lnTo>
                <a:lnTo>
                  <a:pt x="1699" y="874"/>
                </a:lnTo>
                <a:lnTo>
                  <a:pt x="1698" y="874"/>
                </a:lnTo>
                <a:lnTo>
                  <a:pt x="1699" y="875"/>
                </a:lnTo>
                <a:lnTo>
                  <a:pt x="1699" y="877"/>
                </a:lnTo>
                <a:lnTo>
                  <a:pt x="1700" y="880"/>
                </a:lnTo>
                <a:lnTo>
                  <a:pt x="1699" y="880"/>
                </a:lnTo>
                <a:lnTo>
                  <a:pt x="1699" y="881"/>
                </a:lnTo>
                <a:lnTo>
                  <a:pt x="1699" y="882"/>
                </a:lnTo>
                <a:lnTo>
                  <a:pt x="1699" y="886"/>
                </a:lnTo>
                <a:lnTo>
                  <a:pt x="1700" y="889"/>
                </a:lnTo>
                <a:lnTo>
                  <a:pt x="1699" y="893"/>
                </a:lnTo>
                <a:lnTo>
                  <a:pt x="1699" y="897"/>
                </a:lnTo>
                <a:lnTo>
                  <a:pt x="1700" y="901"/>
                </a:lnTo>
                <a:lnTo>
                  <a:pt x="1702" y="906"/>
                </a:lnTo>
                <a:lnTo>
                  <a:pt x="1705" y="911"/>
                </a:lnTo>
                <a:lnTo>
                  <a:pt x="1708" y="916"/>
                </a:lnTo>
                <a:lnTo>
                  <a:pt x="1709" y="917"/>
                </a:lnTo>
                <a:lnTo>
                  <a:pt x="1713" y="920"/>
                </a:lnTo>
                <a:lnTo>
                  <a:pt x="1714" y="922"/>
                </a:lnTo>
                <a:lnTo>
                  <a:pt x="1715" y="924"/>
                </a:lnTo>
                <a:lnTo>
                  <a:pt x="1715" y="925"/>
                </a:lnTo>
                <a:lnTo>
                  <a:pt x="1717" y="927"/>
                </a:lnTo>
                <a:lnTo>
                  <a:pt x="1719" y="929"/>
                </a:lnTo>
                <a:lnTo>
                  <a:pt x="1719" y="930"/>
                </a:lnTo>
                <a:lnTo>
                  <a:pt x="1720" y="933"/>
                </a:lnTo>
                <a:lnTo>
                  <a:pt x="1721" y="934"/>
                </a:lnTo>
                <a:lnTo>
                  <a:pt x="1722" y="934"/>
                </a:lnTo>
                <a:lnTo>
                  <a:pt x="1722" y="936"/>
                </a:lnTo>
                <a:lnTo>
                  <a:pt x="1723" y="937"/>
                </a:lnTo>
                <a:lnTo>
                  <a:pt x="1721" y="939"/>
                </a:lnTo>
                <a:lnTo>
                  <a:pt x="1719" y="940"/>
                </a:lnTo>
                <a:lnTo>
                  <a:pt x="1717" y="942"/>
                </a:lnTo>
                <a:lnTo>
                  <a:pt x="1717" y="946"/>
                </a:lnTo>
                <a:lnTo>
                  <a:pt x="1719" y="948"/>
                </a:lnTo>
                <a:lnTo>
                  <a:pt x="1719" y="951"/>
                </a:lnTo>
                <a:lnTo>
                  <a:pt x="1719" y="952"/>
                </a:lnTo>
                <a:lnTo>
                  <a:pt x="1720" y="954"/>
                </a:lnTo>
                <a:lnTo>
                  <a:pt x="1721" y="955"/>
                </a:lnTo>
                <a:lnTo>
                  <a:pt x="1722" y="958"/>
                </a:lnTo>
                <a:lnTo>
                  <a:pt x="1723" y="960"/>
                </a:lnTo>
                <a:lnTo>
                  <a:pt x="1723" y="961"/>
                </a:lnTo>
                <a:lnTo>
                  <a:pt x="1723" y="962"/>
                </a:lnTo>
                <a:lnTo>
                  <a:pt x="1723" y="965"/>
                </a:lnTo>
                <a:lnTo>
                  <a:pt x="1723" y="966"/>
                </a:lnTo>
                <a:lnTo>
                  <a:pt x="1722" y="970"/>
                </a:lnTo>
                <a:lnTo>
                  <a:pt x="1722" y="972"/>
                </a:lnTo>
                <a:lnTo>
                  <a:pt x="1720" y="974"/>
                </a:lnTo>
                <a:lnTo>
                  <a:pt x="1719" y="976"/>
                </a:lnTo>
                <a:lnTo>
                  <a:pt x="1717" y="980"/>
                </a:lnTo>
                <a:lnTo>
                  <a:pt x="1716" y="982"/>
                </a:lnTo>
                <a:lnTo>
                  <a:pt x="1714" y="984"/>
                </a:lnTo>
                <a:lnTo>
                  <a:pt x="1711" y="987"/>
                </a:lnTo>
                <a:lnTo>
                  <a:pt x="1709" y="988"/>
                </a:lnTo>
                <a:lnTo>
                  <a:pt x="1707" y="990"/>
                </a:lnTo>
                <a:lnTo>
                  <a:pt x="1706" y="992"/>
                </a:lnTo>
                <a:lnTo>
                  <a:pt x="1706" y="995"/>
                </a:lnTo>
                <a:lnTo>
                  <a:pt x="1705" y="997"/>
                </a:lnTo>
                <a:lnTo>
                  <a:pt x="1705" y="999"/>
                </a:lnTo>
                <a:lnTo>
                  <a:pt x="1704" y="1002"/>
                </a:lnTo>
                <a:lnTo>
                  <a:pt x="1704" y="1004"/>
                </a:lnTo>
                <a:lnTo>
                  <a:pt x="1704" y="1006"/>
                </a:lnTo>
                <a:lnTo>
                  <a:pt x="1704" y="1009"/>
                </a:lnTo>
                <a:lnTo>
                  <a:pt x="1702" y="1010"/>
                </a:lnTo>
                <a:lnTo>
                  <a:pt x="1702" y="1011"/>
                </a:lnTo>
                <a:lnTo>
                  <a:pt x="1702" y="1013"/>
                </a:lnTo>
                <a:lnTo>
                  <a:pt x="1704" y="1015"/>
                </a:lnTo>
                <a:lnTo>
                  <a:pt x="1706" y="1016"/>
                </a:lnTo>
                <a:lnTo>
                  <a:pt x="1707" y="1017"/>
                </a:lnTo>
                <a:lnTo>
                  <a:pt x="1707" y="1018"/>
                </a:lnTo>
                <a:lnTo>
                  <a:pt x="1707" y="1020"/>
                </a:lnTo>
                <a:lnTo>
                  <a:pt x="1707" y="1021"/>
                </a:lnTo>
                <a:lnTo>
                  <a:pt x="1706" y="1023"/>
                </a:lnTo>
                <a:lnTo>
                  <a:pt x="1705" y="1024"/>
                </a:lnTo>
                <a:lnTo>
                  <a:pt x="1705" y="1026"/>
                </a:lnTo>
                <a:lnTo>
                  <a:pt x="1704" y="1026"/>
                </a:lnTo>
                <a:lnTo>
                  <a:pt x="1702" y="1026"/>
                </a:lnTo>
                <a:lnTo>
                  <a:pt x="1701" y="1027"/>
                </a:lnTo>
                <a:lnTo>
                  <a:pt x="1702" y="1030"/>
                </a:lnTo>
                <a:lnTo>
                  <a:pt x="1704" y="1031"/>
                </a:lnTo>
                <a:lnTo>
                  <a:pt x="1704" y="1032"/>
                </a:lnTo>
                <a:lnTo>
                  <a:pt x="1701" y="1032"/>
                </a:lnTo>
                <a:lnTo>
                  <a:pt x="1700" y="1033"/>
                </a:lnTo>
                <a:lnTo>
                  <a:pt x="1699" y="1034"/>
                </a:lnTo>
                <a:lnTo>
                  <a:pt x="1698" y="1035"/>
                </a:lnTo>
                <a:lnTo>
                  <a:pt x="1697" y="1035"/>
                </a:lnTo>
                <a:lnTo>
                  <a:pt x="1694" y="1037"/>
                </a:lnTo>
                <a:lnTo>
                  <a:pt x="1692" y="1037"/>
                </a:lnTo>
                <a:lnTo>
                  <a:pt x="1688" y="1037"/>
                </a:lnTo>
                <a:lnTo>
                  <a:pt x="1686" y="1037"/>
                </a:lnTo>
                <a:lnTo>
                  <a:pt x="1683" y="1037"/>
                </a:lnTo>
                <a:lnTo>
                  <a:pt x="1681" y="1038"/>
                </a:lnTo>
                <a:lnTo>
                  <a:pt x="1679" y="1039"/>
                </a:lnTo>
                <a:lnTo>
                  <a:pt x="1677" y="1042"/>
                </a:lnTo>
                <a:lnTo>
                  <a:pt x="1676" y="1045"/>
                </a:lnTo>
                <a:lnTo>
                  <a:pt x="1673" y="1048"/>
                </a:lnTo>
                <a:lnTo>
                  <a:pt x="1673" y="1053"/>
                </a:lnTo>
                <a:lnTo>
                  <a:pt x="1673" y="1056"/>
                </a:lnTo>
                <a:lnTo>
                  <a:pt x="1673" y="1057"/>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3" name="Freeform 11"/>
          <p:cNvSpPr>
            <a:spLocks/>
          </p:cNvSpPr>
          <p:nvPr/>
        </p:nvSpPr>
        <p:spPr bwMode="auto">
          <a:xfrm>
            <a:off x="1614488" y="1395413"/>
            <a:ext cx="74613" cy="63500"/>
          </a:xfrm>
          <a:custGeom>
            <a:avLst/>
            <a:gdLst>
              <a:gd name="T0" fmla="*/ 42 w 47"/>
              <a:gd name="T1" fmla="*/ 22 h 40"/>
              <a:gd name="T2" fmla="*/ 42 w 47"/>
              <a:gd name="T3" fmla="*/ 22 h 40"/>
              <a:gd name="T4" fmla="*/ 42 w 47"/>
              <a:gd name="T5" fmla="*/ 22 h 40"/>
              <a:gd name="T6" fmla="*/ 41 w 47"/>
              <a:gd name="T7" fmla="*/ 24 h 40"/>
              <a:gd name="T8" fmla="*/ 40 w 47"/>
              <a:gd name="T9" fmla="*/ 26 h 40"/>
              <a:gd name="T10" fmla="*/ 38 w 47"/>
              <a:gd name="T11" fmla="*/ 28 h 40"/>
              <a:gd name="T12" fmla="*/ 36 w 47"/>
              <a:gd name="T13" fmla="*/ 29 h 40"/>
              <a:gd name="T14" fmla="*/ 34 w 47"/>
              <a:gd name="T15" fmla="*/ 32 h 40"/>
              <a:gd name="T16" fmla="*/ 33 w 47"/>
              <a:gd name="T17" fmla="*/ 34 h 40"/>
              <a:gd name="T18" fmla="*/ 31 w 47"/>
              <a:gd name="T19" fmla="*/ 35 h 40"/>
              <a:gd name="T20" fmla="*/ 26 w 47"/>
              <a:gd name="T21" fmla="*/ 38 h 40"/>
              <a:gd name="T22" fmla="*/ 25 w 47"/>
              <a:gd name="T23" fmla="*/ 38 h 40"/>
              <a:gd name="T24" fmla="*/ 24 w 47"/>
              <a:gd name="T25" fmla="*/ 38 h 40"/>
              <a:gd name="T26" fmla="*/ 24 w 47"/>
              <a:gd name="T27" fmla="*/ 38 h 40"/>
              <a:gd name="T28" fmla="*/ 24 w 47"/>
              <a:gd name="T29" fmla="*/ 38 h 40"/>
              <a:gd name="T30" fmla="*/ 23 w 47"/>
              <a:gd name="T31" fmla="*/ 39 h 40"/>
              <a:gd name="T32" fmla="*/ 19 w 47"/>
              <a:gd name="T33" fmla="*/ 39 h 40"/>
              <a:gd name="T34" fmla="*/ 18 w 47"/>
              <a:gd name="T35" fmla="*/ 39 h 40"/>
              <a:gd name="T36" fmla="*/ 16 w 47"/>
              <a:gd name="T37" fmla="*/ 39 h 40"/>
              <a:gd name="T38" fmla="*/ 14 w 47"/>
              <a:gd name="T39" fmla="*/ 40 h 40"/>
              <a:gd name="T40" fmla="*/ 12 w 47"/>
              <a:gd name="T41" fmla="*/ 40 h 40"/>
              <a:gd name="T42" fmla="*/ 7 w 47"/>
              <a:gd name="T43" fmla="*/ 39 h 40"/>
              <a:gd name="T44" fmla="*/ 5 w 47"/>
              <a:gd name="T45" fmla="*/ 38 h 40"/>
              <a:gd name="T46" fmla="*/ 2 w 47"/>
              <a:gd name="T47" fmla="*/ 35 h 40"/>
              <a:gd name="T48" fmla="*/ 0 w 47"/>
              <a:gd name="T49" fmla="*/ 34 h 40"/>
              <a:gd name="T50" fmla="*/ 0 w 47"/>
              <a:gd name="T51" fmla="*/ 34 h 40"/>
              <a:gd name="T52" fmla="*/ 0 w 47"/>
              <a:gd name="T53" fmla="*/ 33 h 40"/>
              <a:gd name="T54" fmla="*/ 2 w 47"/>
              <a:gd name="T55" fmla="*/ 32 h 40"/>
              <a:gd name="T56" fmla="*/ 6 w 47"/>
              <a:gd name="T57" fmla="*/ 22 h 40"/>
              <a:gd name="T58" fmla="*/ 7 w 47"/>
              <a:gd name="T59" fmla="*/ 21 h 40"/>
              <a:gd name="T60" fmla="*/ 7 w 47"/>
              <a:gd name="T61" fmla="*/ 19 h 40"/>
              <a:gd name="T62" fmla="*/ 9 w 47"/>
              <a:gd name="T63" fmla="*/ 19 h 40"/>
              <a:gd name="T64" fmla="*/ 10 w 47"/>
              <a:gd name="T65" fmla="*/ 15 h 40"/>
              <a:gd name="T66" fmla="*/ 14 w 47"/>
              <a:gd name="T67" fmla="*/ 13 h 40"/>
              <a:gd name="T68" fmla="*/ 16 w 47"/>
              <a:gd name="T69" fmla="*/ 11 h 40"/>
              <a:gd name="T70" fmla="*/ 18 w 47"/>
              <a:gd name="T71" fmla="*/ 10 h 40"/>
              <a:gd name="T72" fmla="*/ 19 w 47"/>
              <a:gd name="T73" fmla="*/ 8 h 40"/>
              <a:gd name="T74" fmla="*/ 21 w 47"/>
              <a:gd name="T75" fmla="*/ 6 h 40"/>
              <a:gd name="T76" fmla="*/ 23 w 47"/>
              <a:gd name="T77" fmla="*/ 5 h 40"/>
              <a:gd name="T78" fmla="*/ 24 w 47"/>
              <a:gd name="T79" fmla="*/ 5 h 40"/>
              <a:gd name="T80" fmla="*/ 24 w 47"/>
              <a:gd name="T81" fmla="*/ 5 h 40"/>
              <a:gd name="T82" fmla="*/ 24 w 47"/>
              <a:gd name="T83" fmla="*/ 5 h 40"/>
              <a:gd name="T84" fmla="*/ 25 w 47"/>
              <a:gd name="T85" fmla="*/ 5 h 40"/>
              <a:gd name="T86" fmla="*/ 25 w 47"/>
              <a:gd name="T87" fmla="*/ 5 h 40"/>
              <a:gd name="T88" fmla="*/ 28 w 47"/>
              <a:gd name="T89" fmla="*/ 4 h 40"/>
              <a:gd name="T90" fmla="*/ 32 w 47"/>
              <a:gd name="T91" fmla="*/ 3 h 40"/>
              <a:gd name="T92" fmla="*/ 36 w 47"/>
              <a:gd name="T93" fmla="*/ 0 h 40"/>
              <a:gd name="T94" fmla="*/ 40 w 47"/>
              <a:gd name="T95" fmla="*/ 0 h 40"/>
              <a:gd name="T96" fmla="*/ 42 w 47"/>
              <a:gd name="T97" fmla="*/ 0 h 40"/>
              <a:gd name="T98" fmla="*/ 43 w 47"/>
              <a:gd name="T99" fmla="*/ 2 h 40"/>
              <a:gd name="T100" fmla="*/ 45 w 47"/>
              <a:gd name="T101" fmla="*/ 3 h 40"/>
              <a:gd name="T102" fmla="*/ 46 w 47"/>
              <a:gd name="T103" fmla="*/ 5 h 40"/>
              <a:gd name="T104" fmla="*/ 46 w 47"/>
              <a:gd name="T105" fmla="*/ 6 h 40"/>
              <a:gd name="T106" fmla="*/ 47 w 47"/>
              <a:gd name="T107" fmla="*/ 7 h 40"/>
              <a:gd name="T108" fmla="*/ 47 w 47"/>
              <a:gd name="T109" fmla="*/ 8 h 40"/>
              <a:gd name="T110" fmla="*/ 46 w 47"/>
              <a:gd name="T111" fmla="*/ 14 h 40"/>
              <a:gd name="T112" fmla="*/ 46 w 47"/>
              <a:gd name="T113" fmla="*/ 17 h 40"/>
              <a:gd name="T114" fmla="*/ 45 w 47"/>
              <a:gd name="T115" fmla="*/ 19 h 40"/>
              <a:gd name="T116" fmla="*/ 45 w 47"/>
              <a:gd name="T117" fmla="*/ 19 h 40"/>
              <a:gd name="T118" fmla="*/ 45 w 47"/>
              <a:gd name="T119" fmla="*/ 19 h 40"/>
              <a:gd name="T120" fmla="*/ 45 w 47"/>
              <a:gd name="T121" fmla="*/ 19 h 40"/>
              <a:gd name="T122" fmla="*/ 43 w 47"/>
              <a:gd name="T123" fmla="*/ 21 h 40"/>
              <a:gd name="T124" fmla="*/ 42 w 47"/>
              <a:gd name="T125"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7" h="40">
                <a:moveTo>
                  <a:pt x="42" y="22"/>
                </a:moveTo>
                <a:lnTo>
                  <a:pt x="42" y="22"/>
                </a:lnTo>
                <a:lnTo>
                  <a:pt x="42" y="22"/>
                </a:lnTo>
                <a:lnTo>
                  <a:pt x="41" y="24"/>
                </a:lnTo>
                <a:lnTo>
                  <a:pt x="40" y="26"/>
                </a:lnTo>
                <a:lnTo>
                  <a:pt x="38" y="28"/>
                </a:lnTo>
                <a:lnTo>
                  <a:pt x="36" y="29"/>
                </a:lnTo>
                <a:lnTo>
                  <a:pt x="34" y="32"/>
                </a:lnTo>
                <a:lnTo>
                  <a:pt x="33" y="34"/>
                </a:lnTo>
                <a:lnTo>
                  <a:pt x="31" y="35"/>
                </a:lnTo>
                <a:lnTo>
                  <a:pt x="26" y="38"/>
                </a:lnTo>
                <a:lnTo>
                  <a:pt x="25" y="38"/>
                </a:lnTo>
                <a:lnTo>
                  <a:pt x="24" y="38"/>
                </a:lnTo>
                <a:lnTo>
                  <a:pt x="24" y="38"/>
                </a:lnTo>
                <a:lnTo>
                  <a:pt x="24" y="38"/>
                </a:lnTo>
                <a:lnTo>
                  <a:pt x="23" y="39"/>
                </a:lnTo>
                <a:lnTo>
                  <a:pt x="19" y="39"/>
                </a:lnTo>
                <a:lnTo>
                  <a:pt x="18" y="39"/>
                </a:lnTo>
                <a:lnTo>
                  <a:pt x="16" y="39"/>
                </a:lnTo>
                <a:lnTo>
                  <a:pt x="14" y="40"/>
                </a:lnTo>
                <a:lnTo>
                  <a:pt x="12" y="40"/>
                </a:lnTo>
                <a:lnTo>
                  <a:pt x="7" y="39"/>
                </a:lnTo>
                <a:lnTo>
                  <a:pt x="5" y="38"/>
                </a:lnTo>
                <a:lnTo>
                  <a:pt x="2" y="35"/>
                </a:lnTo>
                <a:lnTo>
                  <a:pt x="0" y="34"/>
                </a:lnTo>
                <a:lnTo>
                  <a:pt x="0" y="34"/>
                </a:lnTo>
                <a:lnTo>
                  <a:pt x="0" y="33"/>
                </a:lnTo>
                <a:lnTo>
                  <a:pt x="2" y="32"/>
                </a:lnTo>
                <a:lnTo>
                  <a:pt x="6" y="22"/>
                </a:lnTo>
                <a:lnTo>
                  <a:pt x="7" y="21"/>
                </a:lnTo>
                <a:lnTo>
                  <a:pt x="7" y="19"/>
                </a:lnTo>
                <a:lnTo>
                  <a:pt x="9" y="19"/>
                </a:lnTo>
                <a:lnTo>
                  <a:pt x="10" y="15"/>
                </a:lnTo>
                <a:lnTo>
                  <a:pt x="14" y="13"/>
                </a:lnTo>
                <a:lnTo>
                  <a:pt x="16" y="11"/>
                </a:lnTo>
                <a:lnTo>
                  <a:pt x="18" y="10"/>
                </a:lnTo>
                <a:lnTo>
                  <a:pt x="19" y="8"/>
                </a:lnTo>
                <a:lnTo>
                  <a:pt x="21" y="6"/>
                </a:lnTo>
                <a:lnTo>
                  <a:pt x="23" y="5"/>
                </a:lnTo>
                <a:lnTo>
                  <a:pt x="24" y="5"/>
                </a:lnTo>
                <a:lnTo>
                  <a:pt x="24" y="5"/>
                </a:lnTo>
                <a:lnTo>
                  <a:pt x="24" y="5"/>
                </a:lnTo>
                <a:lnTo>
                  <a:pt x="25" y="5"/>
                </a:lnTo>
                <a:lnTo>
                  <a:pt x="25" y="5"/>
                </a:lnTo>
                <a:lnTo>
                  <a:pt x="28" y="4"/>
                </a:lnTo>
                <a:lnTo>
                  <a:pt x="32" y="3"/>
                </a:lnTo>
                <a:lnTo>
                  <a:pt x="36" y="0"/>
                </a:lnTo>
                <a:lnTo>
                  <a:pt x="40" y="0"/>
                </a:lnTo>
                <a:lnTo>
                  <a:pt x="42" y="0"/>
                </a:lnTo>
                <a:lnTo>
                  <a:pt x="43" y="2"/>
                </a:lnTo>
                <a:lnTo>
                  <a:pt x="45" y="3"/>
                </a:lnTo>
                <a:lnTo>
                  <a:pt x="46" y="5"/>
                </a:lnTo>
                <a:lnTo>
                  <a:pt x="46" y="6"/>
                </a:lnTo>
                <a:lnTo>
                  <a:pt x="47" y="7"/>
                </a:lnTo>
                <a:lnTo>
                  <a:pt x="47" y="8"/>
                </a:lnTo>
                <a:lnTo>
                  <a:pt x="46" y="14"/>
                </a:lnTo>
                <a:lnTo>
                  <a:pt x="46" y="17"/>
                </a:lnTo>
                <a:lnTo>
                  <a:pt x="45" y="19"/>
                </a:lnTo>
                <a:lnTo>
                  <a:pt x="45" y="19"/>
                </a:lnTo>
                <a:lnTo>
                  <a:pt x="45" y="19"/>
                </a:lnTo>
                <a:lnTo>
                  <a:pt x="45" y="19"/>
                </a:lnTo>
                <a:lnTo>
                  <a:pt x="43" y="21"/>
                </a:lnTo>
                <a:lnTo>
                  <a:pt x="42" y="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p:cNvSpPr>
            <a:spLocks/>
          </p:cNvSpPr>
          <p:nvPr/>
        </p:nvSpPr>
        <p:spPr bwMode="auto">
          <a:xfrm>
            <a:off x="1614488" y="1395413"/>
            <a:ext cx="74613" cy="63500"/>
          </a:xfrm>
          <a:custGeom>
            <a:avLst/>
            <a:gdLst>
              <a:gd name="T0" fmla="*/ 42 w 47"/>
              <a:gd name="T1" fmla="*/ 22 h 40"/>
              <a:gd name="T2" fmla="*/ 42 w 47"/>
              <a:gd name="T3" fmla="*/ 22 h 40"/>
              <a:gd name="T4" fmla="*/ 42 w 47"/>
              <a:gd name="T5" fmla="*/ 22 h 40"/>
              <a:gd name="T6" fmla="*/ 41 w 47"/>
              <a:gd name="T7" fmla="*/ 24 h 40"/>
              <a:gd name="T8" fmla="*/ 40 w 47"/>
              <a:gd name="T9" fmla="*/ 26 h 40"/>
              <a:gd name="T10" fmla="*/ 38 w 47"/>
              <a:gd name="T11" fmla="*/ 28 h 40"/>
              <a:gd name="T12" fmla="*/ 36 w 47"/>
              <a:gd name="T13" fmla="*/ 29 h 40"/>
              <a:gd name="T14" fmla="*/ 34 w 47"/>
              <a:gd name="T15" fmla="*/ 32 h 40"/>
              <a:gd name="T16" fmla="*/ 33 w 47"/>
              <a:gd name="T17" fmla="*/ 34 h 40"/>
              <a:gd name="T18" fmla="*/ 31 w 47"/>
              <a:gd name="T19" fmla="*/ 35 h 40"/>
              <a:gd name="T20" fmla="*/ 26 w 47"/>
              <a:gd name="T21" fmla="*/ 38 h 40"/>
              <a:gd name="T22" fmla="*/ 25 w 47"/>
              <a:gd name="T23" fmla="*/ 38 h 40"/>
              <a:gd name="T24" fmla="*/ 24 w 47"/>
              <a:gd name="T25" fmla="*/ 38 h 40"/>
              <a:gd name="T26" fmla="*/ 24 w 47"/>
              <a:gd name="T27" fmla="*/ 38 h 40"/>
              <a:gd name="T28" fmla="*/ 24 w 47"/>
              <a:gd name="T29" fmla="*/ 38 h 40"/>
              <a:gd name="T30" fmla="*/ 23 w 47"/>
              <a:gd name="T31" fmla="*/ 39 h 40"/>
              <a:gd name="T32" fmla="*/ 19 w 47"/>
              <a:gd name="T33" fmla="*/ 39 h 40"/>
              <a:gd name="T34" fmla="*/ 18 w 47"/>
              <a:gd name="T35" fmla="*/ 39 h 40"/>
              <a:gd name="T36" fmla="*/ 16 w 47"/>
              <a:gd name="T37" fmla="*/ 39 h 40"/>
              <a:gd name="T38" fmla="*/ 14 w 47"/>
              <a:gd name="T39" fmla="*/ 40 h 40"/>
              <a:gd name="T40" fmla="*/ 12 w 47"/>
              <a:gd name="T41" fmla="*/ 40 h 40"/>
              <a:gd name="T42" fmla="*/ 7 w 47"/>
              <a:gd name="T43" fmla="*/ 39 h 40"/>
              <a:gd name="T44" fmla="*/ 5 w 47"/>
              <a:gd name="T45" fmla="*/ 38 h 40"/>
              <a:gd name="T46" fmla="*/ 2 w 47"/>
              <a:gd name="T47" fmla="*/ 35 h 40"/>
              <a:gd name="T48" fmla="*/ 0 w 47"/>
              <a:gd name="T49" fmla="*/ 34 h 40"/>
              <a:gd name="T50" fmla="*/ 0 w 47"/>
              <a:gd name="T51" fmla="*/ 34 h 40"/>
              <a:gd name="T52" fmla="*/ 0 w 47"/>
              <a:gd name="T53" fmla="*/ 33 h 40"/>
              <a:gd name="T54" fmla="*/ 2 w 47"/>
              <a:gd name="T55" fmla="*/ 32 h 40"/>
              <a:gd name="T56" fmla="*/ 6 w 47"/>
              <a:gd name="T57" fmla="*/ 22 h 40"/>
              <a:gd name="T58" fmla="*/ 7 w 47"/>
              <a:gd name="T59" fmla="*/ 21 h 40"/>
              <a:gd name="T60" fmla="*/ 7 w 47"/>
              <a:gd name="T61" fmla="*/ 19 h 40"/>
              <a:gd name="T62" fmla="*/ 9 w 47"/>
              <a:gd name="T63" fmla="*/ 19 h 40"/>
              <a:gd name="T64" fmla="*/ 10 w 47"/>
              <a:gd name="T65" fmla="*/ 15 h 40"/>
              <a:gd name="T66" fmla="*/ 14 w 47"/>
              <a:gd name="T67" fmla="*/ 13 h 40"/>
              <a:gd name="T68" fmla="*/ 16 w 47"/>
              <a:gd name="T69" fmla="*/ 11 h 40"/>
              <a:gd name="T70" fmla="*/ 18 w 47"/>
              <a:gd name="T71" fmla="*/ 10 h 40"/>
              <a:gd name="T72" fmla="*/ 19 w 47"/>
              <a:gd name="T73" fmla="*/ 8 h 40"/>
              <a:gd name="T74" fmla="*/ 21 w 47"/>
              <a:gd name="T75" fmla="*/ 6 h 40"/>
              <a:gd name="T76" fmla="*/ 23 w 47"/>
              <a:gd name="T77" fmla="*/ 5 h 40"/>
              <a:gd name="T78" fmla="*/ 24 w 47"/>
              <a:gd name="T79" fmla="*/ 5 h 40"/>
              <a:gd name="T80" fmla="*/ 24 w 47"/>
              <a:gd name="T81" fmla="*/ 5 h 40"/>
              <a:gd name="T82" fmla="*/ 24 w 47"/>
              <a:gd name="T83" fmla="*/ 5 h 40"/>
              <a:gd name="T84" fmla="*/ 25 w 47"/>
              <a:gd name="T85" fmla="*/ 5 h 40"/>
              <a:gd name="T86" fmla="*/ 25 w 47"/>
              <a:gd name="T87" fmla="*/ 5 h 40"/>
              <a:gd name="T88" fmla="*/ 28 w 47"/>
              <a:gd name="T89" fmla="*/ 4 h 40"/>
              <a:gd name="T90" fmla="*/ 32 w 47"/>
              <a:gd name="T91" fmla="*/ 3 h 40"/>
              <a:gd name="T92" fmla="*/ 36 w 47"/>
              <a:gd name="T93" fmla="*/ 0 h 40"/>
              <a:gd name="T94" fmla="*/ 40 w 47"/>
              <a:gd name="T95" fmla="*/ 0 h 40"/>
              <a:gd name="T96" fmla="*/ 42 w 47"/>
              <a:gd name="T97" fmla="*/ 0 h 40"/>
              <a:gd name="T98" fmla="*/ 43 w 47"/>
              <a:gd name="T99" fmla="*/ 2 h 40"/>
              <a:gd name="T100" fmla="*/ 45 w 47"/>
              <a:gd name="T101" fmla="*/ 3 h 40"/>
              <a:gd name="T102" fmla="*/ 46 w 47"/>
              <a:gd name="T103" fmla="*/ 5 h 40"/>
              <a:gd name="T104" fmla="*/ 46 w 47"/>
              <a:gd name="T105" fmla="*/ 6 h 40"/>
              <a:gd name="T106" fmla="*/ 47 w 47"/>
              <a:gd name="T107" fmla="*/ 7 h 40"/>
              <a:gd name="T108" fmla="*/ 47 w 47"/>
              <a:gd name="T109" fmla="*/ 8 h 40"/>
              <a:gd name="T110" fmla="*/ 46 w 47"/>
              <a:gd name="T111" fmla="*/ 14 h 40"/>
              <a:gd name="T112" fmla="*/ 46 w 47"/>
              <a:gd name="T113" fmla="*/ 17 h 40"/>
              <a:gd name="T114" fmla="*/ 45 w 47"/>
              <a:gd name="T115" fmla="*/ 19 h 40"/>
              <a:gd name="T116" fmla="*/ 45 w 47"/>
              <a:gd name="T117" fmla="*/ 19 h 40"/>
              <a:gd name="T118" fmla="*/ 45 w 47"/>
              <a:gd name="T119" fmla="*/ 19 h 40"/>
              <a:gd name="T120" fmla="*/ 45 w 47"/>
              <a:gd name="T121" fmla="*/ 19 h 40"/>
              <a:gd name="T122" fmla="*/ 43 w 47"/>
              <a:gd name="T123" fmla="*/ 21 h 40"/>
              <a:gd name="T124" fmla="*/ 42 w 47"/>
              <a:gd name="T125"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7" h="40">
                <a:moveTo>
                  <a:pt x="42" y="22"/>
                </a:moveTo>
                <a:lnTo>
                  <a:pt x="42" y="22"/>
                </a:lnTo>
                <a:lnTo>
                  <a:pt x="42" y="22"/>
                </a:lnTo>
                <a:lnTo>
                  <a:pt x="41" y="24"/>
                </a:lnTo>
                <a:lnTo>
                  <a:pt x="40" y="26"/>
                </a:lnTo>
                <a:lnTo>
                  <a:pt x="38" y="28"/>
                </a:lnTo>
                <a:lnTo>
                  <a:pt x="36" y="29"/>
                </a:lnTo>
                <a:lnTo>
                  <a:pt x="34" y="32"/>
                </a:lnTo>
                <a:lnTo>
                  <a:pt x="33" y="34"/>
                </a:lnTo>
                <a:lnTo>
                  <a:pt x="31" y="35"/>
                </a:lnTo>
                <a:lnTo>
                  <a:pt x="26" y="38"/>
                </a:lnTo>
                <a:lnTo>
                  <a:pt x="25" y="38"/>
                </a:lnTo>
                <a:lnTo>
                  <a:pt x="24" y="38"/>
                </a:lnTo>
                <a:lnTo>
                  <a:pt x="24" y="38"/>
                </a:lnTo>
                <a:lnTo>
                  <a:pt x="24" y="38"/>
                </a:lnTo>
                <a:lnTo>
                  <a:pt x="23" y="39"/>
                </a:lnTo>
                <a:lnTo>
                  <a:pt x="19" y="39"/>
                </a:lnTo>
                <a:lnTo>
                  <a:pt x="18" y="39"/>
                </a:lnTo>
                <a:lnTo>
                  <a:pt x="16" y="39"/>
                </a:lnTo>
                <a:lnTo>
                  <a:pt x="14" y="40"/>
                </a:lnTo>
                <a:lnTo>
                  <a:pt x="12" y="40"/>
                </a:lnTo>
                <a:lnTo>
                  <a:pt x="7" y="39"/>
                </a:lnTo>
                <a:lnTo>
                  <a:pt x="5" y="38"/>
                </a:lnTo>
                <a:lnTo>
                  <a:pt x="2" y="35"/>
                </a:lnTo>
                <a:lnTo>
                  <a:pt x="0" y="34"/>
                </a:lnTo>
                <a:lnTo>
                  <a:pt x="0" y="34"/>
                </a:lnTo>
                <a:lnTo>
                  <a:pt x="0" y="33"/>
                </a:lnTo>
                <a:lnTo>
                  <a:pt x="2" y="32"/>
                </a:lnTo>
                <a:lnTo>
                  <a:pt x="6" y="22"/>
                </a:lnTo>
                <a:lnTo>
                  <a:pt x="7" y="21"/>
                </a:lnTo>
                <a:lnTo>
                  <a:pt x="7" y="19"/>
                </a:lnTo>
                <a:lnTo>
                  <a:pt x="9" y="19"/>
                </a:lnTo>
                <a:lnTo>
                  <a:pt x="10" y="15"/>
                </a:lnTo>
                <a:lnTo>
                  <a:pt x="14" y="13"/>
                </a:lnTo>
                <a:lnTo>
                  <a:pt x="16" y="11"/>
                </a:lnTo>
                <a:lnTo>
                  <a:pt x="18" y="10"/>
                </a:lnTo>
                <a:lnTo>
                  <a:pt x="19" y="8"/>
                </a:lnTo>
                <a:lnTo>
                  <a:pt x="21" y="6"/>
                </a:lnTo>
                <a:lnTo>
                  <a:pt x="23" y="5"/>
                </a:lnTo>
                <a:lnTo>
                  <a:pt x="24" y="5"/>
                </a:lnTo>
                <a:lnTo>
                  <a:pt x="24" y="5"/>
                </a:lnTo>
                <a:lnTo>
                  <a:pt x="24" y="5"/>
                </a:lnTo>
                <a:lnTo>
                  <a:pt x="25" y="5"/>
                </a:lnTo>
                <a:lnTo>
                  <a:pt x="25" y="5"/>
                </a:lnTo>
                <a:lnTo>
                  <a:pt x="28" y="4"/>
                </a:lnTo>
                <a:lnTo>
                  <a:pt x="32" y="3"/>
                </a:lnTo>
                <a:lnTo>
                  <a:pt x="36" y="0"/>
                </a:lnTo>
                <a:lnTo>
                  <a:pt x="40" y="0"/>
                </a:lnTo>
                <a:lnTo>
                  <a:pt x="42" y="0"/>
                </a:lnTo>
                <a:lnTo>
                  <a:pt x="43" y="2"/>
                </a:lnTo>
                <a:lnTo>
                  <a:pt x="45" y="3"/>
                </a:lnTo>
                <a:lnTo>
                  <a:pt x="46" y="5"/>
                </a:lnTo>
                <a:lnTo>
                  <a:pt x="46" y="6"/>
                </a:lnTo>
                <a:lnTo>
                  <a:pt x="47" y="7"/>
                </a:lnTo>
                <a:lnTo>
                  <a:pt x="47" y="8"/>
                </a:lnTo>
                <a:lnTo>
                  <a:pt x="46" y="14"/>
                </a:lnTo>
                <a:lnTo>
                  <a:pt x="46" y="17"/>
                </a:lnTo>
                <a:lnTo>
                  <a:pt x="45" y="19"/>
                </a:lnTo>
                <a:lnTo>
                  <a:pt x="45" y="19"/>
                </a:lnTo>
                <a:lnTo>
                  <a:pt x="45" y="19"/>
                </a:lnTo>
                <a:lnTo>
                  <a:pt x="45" y="19"/>
                </a:lnTo>
                <a:lnTo>
                  <a:pt x="43" y="21"/>
                </a:lnTo>
                <a:lnTo>
                  <a:pt x="42" y="2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p:cNvSpPr>
            <a:spLocks/>
          </p:cNvSpPr>
          <p:nvPr/>
        </p:nvSpPr>
        <p:spPr bwMode="auto">
          <a:xfrm>
            <a:off x="4656138" y="5468938"/>
            <a:ext cx="26988" cy="33338"/>
          </a:xfrm>
          <a:custGeom>
            <a:avLst/>
            <a:gdLst>
              <a:gd name="T0" fmla="*/ 0 w 17"/>
              <a:gd name="T1" fmla="*/ 13 h 21"/>
              <a:gd name="T2" fmla="*/ 1 w 17"/>
              <a:gd name="T3" fmla="*/ 12 h 21"/>
              <a:gd name="T4" fmla="*/ 2 w 17"/>
              <a:gd name="T5" fmla="*/ 10 h 21"/>
              <a:gd name="T6" fmla="*/ 3 w 17"/>
              <a:gd name="T7" fmla="*/ 8 h 21"/>
              <a:gd name="T8" fmla="*/ 4 w 17"/>
              <a:gd name="T9" fmla="*/ 7 h 21"/>
              <a:gd name="T10" fmla="*/ 6 w 17"/>
              <a:gd name="T11" fmla="*/ 6 h 21"/>
              <a:gd name="T12" fmla="*/ 6 w 17"/>
              <a:gd name="T13" fmla="*/ 5 h 21"/>
              <a:gd name="T14" fmla="*/ 6 w 17"/>
              <a:gd name="T15" fmla="*/ 5 h 21"/>
              <a:gd name="T16" fmla="*/ 6 w 17"/>
              <a:gd name="T17" fmla="*/ 4 h 21"/>
              <a:gd name="T18" fmla="*/ 6 w 17"/>
              <a:gd name="T19" fmla="*/ 3 h 21"/>
              <a:gd name="T20" fmla="*/ 7 w 17"/>
              <a:gd name="T21" fmla="*/ 3 h 21"/>
              <a:gd name="T22" fmla="*/ 8 w 17"/>
              <a:gd name="T23" fmla="*/ 2 h 21"/>
              <a:gd name="T24" fmla="*/ 11 w 17"/>
              <a:gd name="T25" fmla="*/ 0 h 21"/>
              <a:gd name="T26" fmla="*/ 13 w 17"/>
              <a:gd name="T27" fmla="*/ 2 h 21"/>
              <a:gd name="T28" fmla="*/ 15 w 17"/>
              <a:gd name="T29" fmla="*/ 3 h 21"/>
              <a:gd name="T30" fmla="*/ 16 w 17"/>
              <a:gd name="T31" fmla="*/ 5 h 21"/>
              <a:gd name="T32" fmla="*/ 16 w 17"/>
              <a:gd name="T33" fmla="*/ 7 h 21"/>
              <a:gd name="T34" fmla="*/ 17 w 17"/>
              <a:gd name="T35" fmla="*/ 8 h 21"/>
              <a:gd name="T36" fmla="*/ 17 w 17"/>
              <a:gd name="T37" fmla="*/ 11 h 21"/>
              <a:gd name="T38" fmla="*/ 16 w 17"/>
              <a:gd name="T39" fmla="*/ 12 h 21"/>
              <a:gd name="T40" fmla="*/ 16 w 17"/>
              <a:gd name="T41" fmla="*/ 13 h 21"/>
              <a:gd name="T42" fmla="*/ 15 w 17"/>
              <a:gd name="T43" fmla="*/ 14 h 21"/>
              <a:gd name="T44" fmla="*/ 15 w 17"/>
              <a:gd name="T45" fmla="*/ 15 h 21"/>
              <a:gd name="T46" fmla="*/ 14 w 17"/>
              <a:gd name="T47" fmla="*/ 18 h 21"/>
              <a:gd name="T48" fmla="*/ 13 w 17"/>
              <a:gd name="T49" fmla="*/ 18 h 21"/>
              <a:gd name="T50" fmla="*/ 11 w 17"/>
              <a:gd name="T51" fmla="*/ 19 h 21"/>
              <a:gd name="T52" fmla="*/ 10 w 17"/>
              <a:gd name="T53" fmla="*/ 20 h 21"/>
              <a:gd name="T54" fmla="*/ 9 w 17"/>
              <a:gd name="T55" fmla="*/ 20 h 21"/>
              <a:gd name="T56" fmla="*/ 8 w 17"/>
              <a:gd name="T57" fmla="*/ 21 h 21"/>
              <a:gd name="T58" fmla="*/ 8 w 17"/>
              <a:gd name="T59" fmla="*/ 21 h 21"/>
              <a:gd name="T60" fmla="*/ 7 w 17"/>
              <a:gd name="T61" fmla="*/ 21 h 21"/>
              <a:gd name="T62" fmla="*/ 4 w 17"/>
              <a:gd name="T63" fmla="*/ 21 h 21"/>
              <a:gd name="T64" fmla="*/ 3 w 17"/>
              <a:gd name="T65" fmla="*/ 21 h 21"/>
              <a:gd name="T66" fmla="*/ 1 w 17"/>
              <a:gd name="T67" fmla="*/ 20 h 21"/>
              <a:gd name="T68" fmla="*/ 0 w 17"/>
              <a:gd name="T69" fmla="*/ 19 h 21"/>
              <a:gd name="T70" fmla="*/ 1 w 17"/>
              <a:gd name="T71" fmla="*/ 18 h 21"/>
              <a:gd name="T72" fmla="*/ 1 w 17"/>
              <a:gd name="T73" fmla="*/ 15 h 21"/>
              <a:gd name="T74" fmla="*/ 0 w 17"/>
              <a:gd name="T75" fmla="*/ 14 h 21"/>
              <a:gd name="T76" fmla="*/ 0 w 17"/>
              <a:gd name="T77" fmla="*/ 13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7" h="21">
                <a:moveTo>
                  <a:pt x="0" y="13"/>
                </a:moveTo>
                <a:lnTo>
                  <a:pt x="0" y="13"/>
                </a:lnTo>
                <a:lnTo>
                  <a:pt x="0" y="12"/>
                </a:lnTo>
                <a:lnTo>
                  <a:pt x="1" y="12"/>
                </a:lnTo>
                <a:lnTo>
                  <a:pt x="1" y="11"/>
                </a:lnTo>
                <a:lnTo>
                  <a:pt x="2" y="10"/>
                </a:lnTo>
                <a:lnTo>
                  <a:pt x="3" y="10"/>
                </a:lnTo>
                <a:lnTo>
                  <a:pt x="3" y="8"/>
                </a:lnTo>
                <a:lnTo>
                  <a:pt x="4" y="8"/>
                </a:lnTo>
                <a:lnTo>
                  <a:pt x="4" y="7"/>
                </a:lnTo>
                <a:lnTo>
                  <a:pt x="6" y="7"/>
                </a:lnTo>
                <a:lnTo>
                  <a:pt x="6" y="6"/>
                </a:lnTo>
                <a:lnTo>
                  <a:pt x="6" y="6"/>
                </a:lnTo>
                <a:lnTo>
                  <a:pt x="6" y="5"/>
                </a:lnTo>
                <a:lnTo>
                  <a:pt x="6" y="5"/>
                </a:lnTo>
                <a:lnTo>
                  <a:pt x="6" y="5"/>
                </a:lnTo>
                <a:lnTo>
                  <a:pt x="6" y="4"/>
                </a:lnTo>
                <a:lnTo>
                  <a:pt x="6" y="4"/>
                </a:lnTo>
                <a:lnTo>
                  <a:pt x="6" y="4"/>
                </a:lnTo>
                <a:lnTo>
                  <a:pt x="6" y="3"/>
                </a:lnTo>
                <a:lnTo>
                  <a:pt x="7" y="3"/>
                </a:lnTo>
                <a:lnTo>
                  <a:pt x="7" y="3"/>
                </a:lnTo>
                <a:lnTo>
                  <a:pt x="8" y="3"/>
                </a:lnTo>
                <a:lnTo>
                  <a:pt x="8" y="2"/>
                </a:lnTo>
                <a:lnTo>
                  <a:pt x="9" y="2"/>
                </a:lnTo>
                <a:lnTo>
                  <a:pt x="11" y="0"/>
                </a:lnTo>
                <a:lnTo>
                  <a:pt x="13" y="0"/>
                </a:lnTo>
                <a:lnTo>
                  <a:pt x="13" y="2"/>
                </a:lnTo>
                <a:lnTo>
                  <a:pt x="14" y="2"/>
                </a:lnTo>
                <a:lnTo>
                  <a:pt x="15" y="3"/>
                </a:lnTo>
                <a:lnTo>
                  <a:pt x="15" y="4"/>
                </a:lnTo>
                <a:lnTo>
                  <a:pt x="16" y="5"/>
                </a:lnTo>
                <a:lnTo>
                  <a:pt x="16" y="6"/>
                </a:lnTo>
                <a:lnTo>
                  <a:pt x="16" y="7"/>
                </a:lnTo>
                <a:lnTo>
                  <a:pt x="16" y="7"/>
                </a:lnTo>
                <a:lnTo>
                  <a:pt x="17" y="8"/>
                </a:lnTo>
                <a:lnTo>
                  <a:pt x="17" y="10"/>
                </a:lnTo>
                <a:lnTo>
                  <a:pt x="17" y="11"/>
                </a:lnTo>
                <a:lnTo>
                  <a:pt x="16" y="11"/>
                </a:lnTo>
                <a:lnTo>
                  <a:pt x="16" y="12"/>
                </a:lnTo>
                <a:lnTo>
                  <a:pt x="16" y="13"/>
                </a:lnTo>
                <a:lnTo>
                  <a:pt x="16" y="13"/>
                </a:lnTo>
                <a:lnTo>
                  <a:pt x="16" y="13"/>
                </a:lnTo>
                <a:lnTo>
                  <a:pt x="15" y="14"/>
                </a:lnTo>
                <a:lnTo>
                  <a:pt x="15" y="15"/>
                </a:lnTo>
                <a:lnTo>
                  <a:pt x="15" y="15"/>
                </a:lnTo>
                <a:lnTo>
                  <a:pt x="14" y="17"/>
                </a:lnTo>
                <a:lnTo>
                  <a:pt x="14" y="18"/>
                </a:lnTo>
                <a:lnTo>
                  <a:pt x="13" y="18"/>
                </a:lnTo>
                <a:lnTo>
                  <a:pt x="13" y="18"/>
                </a:lnTo>
                <a:lnTo>
                  <a:pt x="11" y="19"/>
                </a:lnTo>
                <a:lnTo>
                  <a:pt x="11" y="19"/>
                </a:lnTo>
                <a:lnTo>
                  <a:pt x="11" y="20"/>
                </a:lnTo>
                <a:lnTo>
                  <a:pt x="10" y="20"/>
                </a:lnTo>
                <a:lnTo>
                  <a:pt x="9" y="20"/>
                </a:lnTo>
                <a:lnTo>
                  <a:pt x="9" y="20"/>
                </a:lnTo>
                <a:lnTo>
                  <a:pt x="9" y="20"/>
                </a:lnTo>
                <a:lnTo>
                  <a:pt x="8" y="21"/>
                </a:lnTo>
                <a:lnTo>
                  <a:pt x="8" y="21"/>
                </a:lnTo>
                <a:lnTo>
                  <a:pt x="8" y="21"/>
                </a:lnTo>
                <a:lnTo>
                  <a:pt x="7" y="21"/>
                </a:lnTo>
                <a:lnTo>
                  <a:pt x="7" y="21"/>
                </a:lnTo>
                <a:lnTo>
                  <a:pt x="6" y="21"/>
                </a:lnTo>
                <a:lnTo>
                  <a:pt x="4" y="21"/>
                </a:lnTo>
                <a:lnTo>
                  <a:pt x="3" y="21"/>
                </a:lnTo>
                <a:lnTo>
                  <a:pt x="3" y="21"/>
                </a:lnTo>
                <a:lnTo>
                  <a:pt x="2" y="21"/>
                </a:lnTo>
                <a:lnTo>
                  <a:pt x="1" y="20"/>
                </a:lnTo>
                <a:lnTo>
                  <a:pt x="1" y="20"/>
                </a:lnTo>
                <a:lnTo>
                  <a:pt x="0" y="19"/>
                </a:lnTo>
                <a:lnTo>
                  <a:pt x="0" y="19"/>
                </a:lnTo>
                <a:lnTo>
                  <a:pt x="1" y="18"/>
                </a:lnTo>
                <a:lnTo>
                  <a:pt x="1" y="18"/>
                </a:lnTo>
                <a:lnTo>
                  <a:pt x="1" y="15"/>
                </a:lnTo>
                <a:lnTo>
                  <a:pt x="1" y="15"/>
                </a:lnTo>
                <a:lnTo>
                  <a:pt x="0" y="14"/>
                </a:lnTo>
                <a:lnTo>
                  <a:pt x="0" y="14"/>
                </a:lnTo>
                <a:lnTo>
                  <a:pt x="0"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p:cNvSpPr>
            <a:spLocks/>
          </p:cNvSpPr>
          <p:nvPr/>
        </p:nvSpPr>
        <p:spPr bwMode="auto">
          <a:xfrm>
            <a:off x="4656138" y="5468938"/>
            <a:ext cx="26988" cy="33338"/>
          </a:xfrm>
          <a:custGeom>
            <a:avLst/>
            <a:gdLst>
              <a:gd name="T0" fmla="*/ 0 w 17"/>
              <a:gd name="T1" fmla="*/ 13 h 21"/>
              <a:gd name="T2" fmla="*/ 1 w 17"/>
              <a:gd name="T3" fmla="*/ 12 h 21"/>
              <a:gd name="T4" fmla="*/ 2 w 17"/>
              <a:gd name="T5" fmla="*/ 10 h 21"/>
              <a:gd name="T6" fmla="*/ 3 w 17"/>
              <a:gd name="T7" fmla="*/ 8 h 21"/>
              <a:gd name="T8" fmla="*/ 4 w 17"/>
              <a:gd name="T9" fmla="*/ 7 h 21"/>
              <a:gd name="T10" fmla="*/ 6 w 17"/>
              <a:gd name="T11" fmla="*/ 6 h 21"/>
              <a:gd name="T12" fmla="*/ 6 w 17"/>
              <a:gd name="T13" fmla="*/ 5 h 21"/>
              <a:gd name="T14" fmla="*/ 6 w 17"/>
              <a:gd name="T15" fmla="*/ 5 h 21"/>
              <a:gd name="T16" fmla="*/ 6 w 17"/>
              <a:gd name="T17" fmla="*/ 4 h 21"/>
              <a:gd name="T18" fmla="*/ 6 w 17"/>
              <a:gd name="T19" fmla="*/ 3 h 21"/>
              <a:gd name="T20" fmla="*/ 7 w 17"/>
              <a:gd name="T21" fmla="*/ 3 h 21"/>
              <a:gd name="T22" fmla="*/ 8 w 17"/>
              <a:gd name="T23" fmla="*/ 2 h 21"/>
              <a:gd name="T24" fmla="*/ 11 w 17"/>
              <a:gd name="T25" fmla="*/ 0 h 21"/>
              <a:gd name="T26" fmla="*/ 13 w 17"/>
              <a:gd name="T27" fmla="*/ 2 h 21"/>
              <a:gd name="T28" fmla="*/ 15 w 17"/>
              <a:gd name="T29" fmla="*/ 3 h 21"/>
              <a:gd name="T30" fmla="*/ 16 w 17"/>
              <a:gd name="T31" fmla="*/ 5 h 21"/>
              <a:gd name="T32" fmla="*/ 16 w 17"/>
              <a:gd name="T33" fmla="*/ 7 h 21"/>
              <a:gd name="T34" fmla="*/ 17 w 17"/>
              <a:gd name="T35" fmla="*/ 8 h 21"/>
              <a:gd name="T36" fmla="*/ 17 w 17"/>
              <a:gd name="T37" fmla="*/ 11 h 21"/>
              <a:gd name="T38" fmla="*/ 16 w 17"/>
              <a:gd name="T39" fmla="*/ 12 h 21"/>
              <a:gd name="T40" fmla="*/ 16 w 17"/>
              <a:gd name="T41" fmla="*/ 13 h 21"/>
              <a:gd name="T42" fmla="*/ 15 w 17"/>
              <a:gd name="T43" fmla="*/ 14 h 21"/>
              <a:gd name="T44" fmla="*/ 15 w 17"/>
              <a:gd name="T45" fmla="*/ 15 h 21"/>
              <a:gd name="T46" fmla="*/ 14 w 17"/>
              <a:gd name="T47" fmla="*/ 18 h 21"/>
              <a:gd name="T48" fmla="*/ 13 w 17"/>
              <a:gd name="T49" fmla="*/ 18 h 21"/>
              <a:gd name="T50" fmla="*/ 11 w 17"/>
              <a:gd name="T51" fmla="*/ 19 h 21"/>
              <a:gd name="T52" fmla="*/ 10 w 17"/>
              <a:gd name="T53" fmla="*/ 20 h 21"/>
              <a:gd name="T54" fmla="*/ 9 w 17"/>
              <a:gd name="T55" fmla="*/ 20 h 21"/>
              <a:gd name="T56" fmla="*/ 8 w 17"/>
              <a:gd name="T57" fmla="*/ 21 h 21"/>
              <a:gd name="T58" fmla="*/ 8 w 17"/>
              <a:gd name="T59" fmla="*/ 21 h 21"/>
              <a:gd name="T60" fmla="*/ 7 w 17"/>
              <a:gd name="T61" fmla="*/ 21 h 21"/>
              <a:gd name="T62" fmla="*/ 4 w 17"/>
              <a:gd name="T63" fmla="*/ 21 h 21"/>
              <a:gd name="T64" fmla="*/ 3 w 17"/>
              <a:gd name="T65" fmla="*/ 21 h 21"/>
              <a:gd name="T66" fmla="*/ 1 w 17"/>
              <a:gd name="T67" fmla="*/ 20 h 21"/>
              <a:gd name="T68" fmla="*/ 0 w 17"/>
              <a:gd name="T69" fmla="*/ 19 h 21"/>
              <a:gd name="T70" fmla="*/ 1 w 17"/>
              <a:gd name="T71" fmla="*/ 18 h 21"/>
              <a:gd name="T72" fmla="*/ 1 w 17"/>
              <a:gd name="T73" fmla="*/ 15 h 21"/>
              <a:gd name="T74" fmla="*/ 0 w 17"/>
              <a:gd name="T75" fmla="*/ 14 h 21"/>
              <a:gd name="T76" fmla="*/ 0 w 17"/>
              <a:gd name="T77" fmla="*/ 13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7" h="21">
                <a:moveTo>
                  <a:pt x="0" y="13"/>
                </a:moveTo>
                <a:lnTo>
                  <a:pt x="0" y="13"/>
                </a:lnTo>
                <a:lnTo>
                  <a:pt x="0" y="12"/>
                </a:lnTo>
                <a:lnTo>
                  <a:pt x="1" y="12"/>
                </a:lnTo>
                <a:lnTo>
                  <a:pt x="1" y="11"/>
                </a:lnTo>
                <a:lnTo>
                  <a:pt x="2" y="10"/>
                </a:lnTo>
                <a:lnTo>
                  <a:pt x="3" y="10"/>
                </a:lnTo>
                <a:lnTo>
                  <a:pt x="3" y="8"/>
                </a:lnTo>
                <a:lnTo>
                  <a:pt x="4" y="8"/>
                </a:lnTo>
                <a:lnTo>
                  <a:pt x="4" y="7"/>
                </a:lnTo>
                <a:lnTo>
                  <a:pt x="6" y="7"/>
                </a:lnTo>
                <a:lnTo>
                  <a:pt x="6" y="6"/>
                </a:lnTo>
                <a:lnTo>
                  <a:pt x="6" y="6"/>
                </a:lnTo>
                <a:lnTo>
                  <a:pt x="6" y="5"/>
                </a:lnTo>
                <a:lnTo>
                  <a:pt x="6" y="5"/>
                </a:lnTo>
                <a:lnTo>
                  <a:pt x="6" y="5"/>
                </a:lnTo>
                <a:lnTo>
                  <a:pt x="6" y="4"/>
                </a:lnTo>
                <a:lnTo>
                  <a:pt x="6" y="4"/>
                </a:lnTo>
                <a:lnTo>
                  <a:pt x="6" y="4"/>
                </a:lnTo>
                <a:lnTo>
                  <a:pt x="6" y="3"/>
                </a:lnTo>
                <a:lnTo>
                  <a:pt x="7" y="3"/>
                </a:lnTo>
                <a:lnTo>
                  <a:pt x="7" y="3"/>
                </a:lnTo>
                <a:lnTo>
                  <a:pt x="8" y="3"/>
                </a:lnTo>
                <a:lnTo>
                  <a:pt x="8" y="2"/>
                </a:lnTo>
                <a:lnTo>
                  <a:pt x="9" y="2"/>
                </a:lnTo>
                <a:lnTo>
                  <a:pt x="11" y="0"/>
                </a:lnTo>
                <a:lnTo>
                  <a:pt x="13" y="0"/>
                </a:lnTo>
                <a:lnTo>
                  <a:pt x="13" y="2"/>
                </a:lnTo>
                <a:lnTo>
                  <a:pt x="14" y="2"/>
                </a:lnTo>
                <a:lnTo>
                  <a:pt x="15" y="3"/>
                </a:lnTo>
                <a:lnTo>
                  <a:pt x="15" y="4"/>
                </a:lnTo>
                <a:lnTo>
                  <a:pt x="16" y="5"/>
                </a:lnTo>
                <a:lnTo>
                  <a:pt x="16" y="6"/>
                </a:lnTo>
                <a:lnTo>
                  <a:pt x="16" y="7"/>
                </a:lnTo>
                <a:lnTo>
                  <a:pt x="16" y="7"/>
                </a:lnTo>
                <a:lnTo>
                  <a:pt x="17" y="8"/>
                </a:lnTo>
                <a:lnTo>
                  <a:pt x="17" y="10"/>
                </a:lnTo>
                <a:lnTo>
                  <a:pt x="17" y="11"/>
                </a:lnTo>
                <a:lnTo>
                  <a:pt x="16" y="11"/>
                </a:lnTo>
                <a:lnTo>
                  <a:pt x="16" y="12"/>
                </a:lnTo>
                <a:lnTo>
                  <a:pt x="16" y="13"/>
                </a:lnTo>
                <a:lnTo>
                  <a:pt x="16" y="13"/>
                </a:lnTo>
                <a:lnTo>
                  <a:pt x="16" y="13"/>
                </a:lnTo>
                <a:lnTo>
                  <a:pt x="15" y="14"/>
                </a:lnTo>
                <a:lnTo>
                  <a:pt x="15" y="15"/>
                </a:lnTo>
                <a:lnTo>
                  <a:pt x="15" y="15"/>
                </a:lnTo>
                <a:lnTo>
                  <a:pt x="14" y="17"/>
                </a:lnTo>
                <a:lnTo>
                  <a:pt x="14" y="18"/>
                </a:lnTo>
                <a:lnTo>
                  <a:pt x="13" y="18"/>
                </a:lnTo>
                <a:lnTo>
                  <a:pt x="13" y="18"/>
                </a:lnTo>
                <a:lnTo>
                  <a:pt x="11" y="19"/>
                </a:lnTo>
                <a:lnTo>
                  <a:pt x="11" y="19"/>
                </a:lnTo>
                <a:lnTo>
                  <a:pt x="11" y="20"/>
                </a:lnTo>
                <a:lnTo>
                  <a:pt x="10" y="20"/>
                </a:lnTo>
                <a:lnTo>
                  <a:pt x="9" y="20"/>
                </a:lnTo>
                <a:lnTo>
                  <a:pt x="9" y="20"/>
                </a:lnTo>
                <a:lnTo>
                  <a:pt x="9" y="20"/>
                </a:lnTo>
                <a:lnTo>
                  <a:pt x="8" y="21"/>
                </a:lnTo>
                <a:lnTo>
                  <a:pt x="8" y="21"/>
                </a:lnTo>
                <a:lnTo>
                  <a:pt x="8" y="21"/>
                </a:lnTo>
                <a:lnTo>
                  <a:pt x="7" y="21"/>
                </a:lnTo>
                <a:lnTo>
                  <a:pt x="7" y="21"/>
                </a:lnTo>
                <a:lnTo>
                  <a:pt x="6" y="21"/>
                </a:lnTo>
                <a:lnTo>
                  <a:pt x="4" y="21"/>
                </a:lnTo>
                <a:lnTo>
                  <a:pt x="3" y="21"/>
                </a:lnTo>
                <a:lnTo>
                  <a:pt x="3" y="21"/>
                </a:lnTo>
                <a:lnTo>
                  <a:pt x="2" y="21"/>
                </a:lnTo>
                <a:lnTo>
                  <a:pt x="1" y="20"/>
                </a:lnTo>
                <a:lnTo>
                  <a:pt x="1" y="20"/>
                </a:lnTo>
                <a:lnTo>
                  <a:pt x="0" y="19"/>
                </a:lnTo>
                <a:lnTo>
                  <a:pt x="0" y="19"/>
                </a:lnTo>
                <a:lnTo>
                  <a:pt x="1" y="18"/>
                </a:lnTo>
                <a:lnTo>
                  <a:pt x="1" y="18"/>
                </a:lnTo>
                <a:lnTo>
                  <a:pt x="1" y="15"/>
                </a:lnTo>
                <a:lnTo>
                  <a:pt x="1" y="15"/>
                </a:lnTo>
                <a:lnTo>
                  <a:pt x="0" y="14"/>
                </a:lnTo>
                <a:lnTo>
                  <a:pt x="0" y="14"/>
                </a:lnTo>
                <a:lnTo>
                  <a:pt x="0" y="13"/>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p:cNvSpPr>
            <a:spLocks/>
          </p:cNvSpPr>
          <p:nvPr/>
        </p:nvSpPr>
        <p:spPr bwMode="auto">
          <a:xfrm>
            <a:off x="4557713" y="5581650"/>
            <a:ext cx="41275" cy="65088"/>
          </a:xfrm>
          <a:custGeom>
            <a:avLst/>
            <a:gdLst>
              <a:gd name="T0" fmla="*/ 10 w 26"/>
              <a:gd name="T1" fmla="*/ 1 h 41"/>
              <a:gd name="T2" fmla="*/ 11 w 26"/>
              <a:gd name="T3" fmla="*/ 0 h 41"/>
              <a:gd name="T4" fmla="*/ 12 w 26"/>
              <a:gd name="T5" fmla="*/ 0 h 41"/>
              <a:gd name="T6" fmla="*/ 14 w 26"/>
              <a:gd name="T7" fmla="*/ 1 h 41"/>
              <a:gd name="T8" fmla="*/ 15 w 26"/>
              <a:gd name="T9" fmla="*/ 1 h 41"/>
              <a:gd name="T10" fmla="*/ 17 w 26"/>
              <a:gd name="T11" fmla="*/ 3 h 41"/>
              <a:gd name="T12" fmla="*/ 17 w 26"/>
              <a:gd name="T13" fmla="*/ 4 h 41"/>
              <a:gd name="T14" fmla="*/ 18 w 26"/>
              <a:gd name="T15" fmla="*/ 5 h 41"/>
              <a:gd name="T16" fmla="*/ 19 w 26"/>
              <a:gd name="T17" fmla="*/ 6 h 41"/>
              <a:gd name="T18" fmla="*/ 20 w 26"/>
              <a:gd name="T19" fmla="*/ 7 h 41"/>
              <a:gd name="T20" fmla="*/ 21 w 26"/>
              <a:gd name="T21" fmla="*/ 8 h 41"/>
              <a:gd name="T22" fmla="*/ 21 w 26"/>
              <a:gd name="T23" fmla="*/ 9 h 41"/>
              <a:gd name="T24" fmla="*/ 22 w 26"/>
              <a:gd name="T25" fmla="*/ 12 h 41"/>
              <a:gd name="T26" fmla="*/ 23 w 26"/>
              <a:gd name="T27" fmla="*/ 13 h 41"/>
              <a:gd name="T28" fmla="*/ 25 w 26"/>
              <a:gd name="T29" fmla="*/ 14 h 41"/>
              <a:gd name="T30" fmla="*/ 25 w 26"/>
              <a:gd name="T31" fmla="*/ 15 h 41"/>
              <a:gd name="T32" fmla="*/ 26 w 26"/>
              <a:gd name="T33" fmla="*/ 16 h 41"/>
              <a:gd name="T34" fmla="*/ 25 w 26"/>
              <a:gd name="T35" fmla="*/ 18 h 41"/>
              <a:gd name="T36" fmla="*/ 23 w 26"/>
              <a:gd name="T37" fmla="*/ 19 h 41"/>
              <a:gd name="T38" fmla="*/ 22 w 26"/>
              <a:gd name="T39" fmla="*/ 21 h 41"/>
              <a:gd name="T40" fmla="*/ 20 w 26"/>
              <a:gd name="T41" fmla="*/ 23 h 41"/>
              <a:gd name="T42" fmla="*/ 19 w 26"/>
              <a:gd name="T43" fmla="*/ 25 h 41"/>
              <a:gd name="T44" fmla="*/ 18 w 26"/>
              <a:gd name="T45" fmla="*/ 26 h 41"/>
              <a:gd name="T46" fmla="*/ 18 w 26"/>
              <a:gd name="T47" fmla="*/ 28 h 41"/>
              <a:gd name="T48" fmla="*/ 17 w 26"/>
              <a:gd name="T49" fmla="*/ 29 h 41"/>
              <a:gd name="T50" fmla="*/ 15 w 26"/>
              <a:gd name="T51" fmla="*/ 30 h 41"/>
              <a:gd name="T52" fmla="*/ 14 w 26"/>
              <a:gd name="T53" fmla="*/ 32 h 41"/>
              <a:gd name="T54" fmla="*/ 12 w 26"/>
              <a:gd name="T55" fmla="*/ 33 h 41"/>
              <a:gd name="T56" fmla="*/ 12 w 26"/>
              <a:gd name="T57" fmla="*/ 34 h 41"/>
              <a:gd name="T58" fmla="*/ 12 w 26"/>
              <a:gd name="T59" fmla="*/ 36 h 41"/>
              <a:gd name="T60" fmla="*/ 12 w 26"/>
              <a:gd name="T61" fmla="*/ 37 h 41"/>
              <a:gd name="T62" fmla="*/ 10 w 26"/>
              <a:gd name="T63" fmla="*/ 39 h 41"/>
              <a:gd name="T64" fmla="*/ 7 w 26"/>
              <a:gd name="T65" fmla="*/ 40 h 41"/>
              <a:gd name="T66" fmla="*/ 6 w 26"/>
              <a:gd name="T67" fmla="*/ 40 h 41"/>
              <a:gd name="T68" fmla="*/ 5 w 26"/>
              <a:gd name="T69" fmla="*/ 40 h 41"/>
              <a:gd name="T70" fmla="*/ 5 w 26"/>
              <a:gd name="T71" fmla="*/ 40 h 41"/>
              <a:gd name="T72" fmla="*/ 4 w 26"/>
              <a:gd name="T73" fmla="*/ 37 h 41"/>
              <a:gd name="T74" fmla="*/ 3 w 26"/>
              <a:gd name="T75" fmla="*/ 36 h 41"/>
              <a:gd name="T76" fmla="*/ 1 w 26"/>
              <a:gd name="T77" fmla="*/ 34 h 41"/>
              <a:gd name="T78" fmla="*/ 1 w 26"/>
              <a:gd name="T79" fmla="*/ 33 h 41"/>
              <a:gd name="T80" fmla="*/ 0 w 26"/>
              <a:gd name="T81" fmla="*/ 30 h 41"/>
              <a:gd name="T82" fmla="*/ 0 w 26"/>
              <a:gd name="T83" fmla="*/ 28 h 41"/>
              <a:gd name="T84" fmla="*/ 0 w 26"/>
              <a:gd name="T85" fmla="*/ 26 h 41"/>
              <a:gd name="T86" fmla="*/ 0 w 26"/>
              <a:gd name="T87" fmla="*/ 25 h 41"/>
              <a:gd name="T88" fmla="*/ 1 w 26"/>
              <a:gd name="T89" fmla="*/ 23 h 41"/>
              <a:gd name="T90" fmla="*/ 3 w 26"/>
              <a:gd name="T91" fmla="*/ 22 h 41"/>
              <a:gd name="T92" fmla="*/ 4 w 26"/>
              <a:gd name="T93" fmla="*/ 20 h 41"/>
              <a:gd name="T94" fmla="*/ 4 w 26"/>
              <a:gd name="T95" fmla="*/ 19 h 41"/>
              <a:gd name="T96" fmla="*/ 4 w 26"/>
              <a:gd name="T97" fmla="*/ 18 h 41"/>
              <a:gd name="T98" fmla="*/ 3 w 26"/>
              <a:gd name="T99" fmla="*/ 14 h 41"/>
              <a:gd name="T100" fmla="*/ 3 w 26"/>
              <a:gd name="T101" fmla="*/ 13 h 41"/>
              <a:gd name="T102" fmla="*/ 3 w 26"/>
              <a:gd name="T103" fmla="*/ 11 h 41"/>
              <a:gd name="T104" fmla="*/ 3 w 26"/>
              <a:gd name="T105" fmla="*/ 8 h 41"/>
              <a:gd name="T106" fmla="*/ 4 w 26"/>
              <a:gd name="T107" fmla="*/ 7 h 41"/>
              <a:gd name="T108" fmla="*/ 5 w 26"/>
              <a:gd name="T109" fmla="*/ 7 h 41"/>
              <a:gd name="T110" fmla="*/ 5 w 26"/>
              <a:gd name="T111" fmla="*/ 6 h 41"/>
              <a:gd name="T112" fmla="*/ 6 w 26"/>
              <a:gd name="T113" fmla="*/ 4 h 41"/>
              <a:gd name="T114" fmla="*/ 8 w 26"/>
              <a:gd name="T115" fmla="*/ 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6" h="41">
                <a:moveTo>
                  <a:pt x="8" y="1"/>
                </a:moveTo>
                <a:lnTo>
                  <a:pt x="8" y="1"/>
                </a:lnTo>
                <a:lnTo>
                  <a:pt x="10" y="1"/>
                </a:lnTo>
                <a:lnTo>
                  <a:pt x="10" y="1"/>
                </a:lnTo>
                <a:lnTo>
                  <a:pt x="10" y="1"/>
                </a:lnTo>
                <a:lnTo>
                  <a:pt x="10" y="0"/>
                </a:lnTo>
                <a:lnTo>
                  <a:pt x="10" y="0"/>
                </a:lnTo>
                <a:lnTo>
                  <a:pt x="11" y="0"/>
                </a:lnTo>
                <a:lnTo>
                  <a:pt x="11" y="0"/>
                </a:lnTo>
                <a:lnTo>
                  <a:pt x="11" y="0"/>
                </a:lnTo>
                <a:lnTo>
                  <a:pt x="12" y="0"/>
                </a:lnTo>
                <a:lnTo>
                  <a:pt x="12" y="0"/>
                </a:lnTo>
                <a:lnTo>
                  <a:pt x="13" y="0"/>
                </a:lnTo>
                <a:lnTo>
                  <a:pt x="13" y="1"/>
                </a:lnTo>
                <a:lnTo>
                  <a:pt x="13" y="1"/>
                </a:lnTo>
                <a:lnTo>
                  <a:pt x="14" y="1"/>
                </a:lnTo>
                <a:lnTo>
                  <a:pt x="14" y="1"/>
                </a:lnTo>
                <a:lnTo>
                  <a:pt x="14" y="1"/>
                </a:lnTo>
                <a:lnTo>
                  <a:pt x="15" y="1"/>
                </a:lnTo>
                <a:lnTo>
                  <a:pt x="15" y="1"/>
                </a:lnTo>
                <a:lnTo>
                  <a:pt x="15" y="1"/>
                </a:lnTo>
                <a:lnTo>
                  <a:pt x="15" y="3"/>
                </a:lnTo>
                <a:lnTo>
                  <a:pt x="15" y="3"/>
                </a:lnTo>
                <a:lnTo>
                  <a:pt x="17" y="3"/>
                </a:lnTo>
                <a:lnTo>
                  <a:pt x="17" y="3"/>
                </a:lnTo>
                <a:lnTo>
                  <a:pt x="17" y="4"/>
                </a:lnTo>
                <a:lnTo>
                  <a:pt x="17" y="4"/>
                </a:lnTo>
                <a:lnTo>
                  <a:pt x="17" y="4"/>
                </a:lnTo>
                <a:lnTo>
                  <a:pt x="18" y="4"/>
                </a:lnTo>
                <a:lnTo>
                  <a:pt x="18" y="4"/>
                </a:lnTo>
                <a:lnTo>
                  <a:pt x="18" y="5"/>
                </a:lnTo>
                <a:lnTo>
                  <a:pt x="18" y="5"/>
                </a:lnTo>
                <a:lnTo>
                  <a:pt x="19" y="5"/>
                </a:lnTo>
                <a:lnTo>
                  <a:pt x="19" y="5"/>
                </a:lnTo>
                <a:lnTo>
                  <a:pt x="19" y="5"/>
                </a:lnTo>
                <a:lnTo>
                  <a:pt x="19" y="6"/>
                </a:lnTo>
                <a:lnTo>
                  <a:pt x="19" y="6"/>
                </a:lnTo>
                <a:lnTo>
                  <a:pt x="19" y="6"/>
                </a:lnTo>
                <a:lnTo>
                  <a:pt x="20" y="6"/>
                </a:lnTo>
                <a:lnTo>
                  <a:pt x="20" y="7"/>
                </a:lnTo>
                <a:lnTo>
                  <a:pt x="20" y="7"/>
                </a:lnTo>
                <a:lnTo>
                  <a:pt x="21" y="7"/>
                </a:lnTo>
                <a:lnTo>
                  <a:pt x="21" y="8"/>
                </a:lnTo>
                <a:lnTo>
                  <a:pt x="21" y="8"/>
                </a:lnTo>
                <a:lnTo>
                  <a:pt x="21" y="8"/>
                </a:lnTo>
                <a:lnTo>
                  <a:pt x="21" y="9"/>
                </a:lnTo>
                <a:lnTo>
                  <a:pt x="21" y="9"/>
                </a:lnTo>
                <a:lnTo>
                  <a:pt x="21" y="9"/>
                </a:lnTo>
                <a:lnTo>
                  <a:pt x="22" y="11"/>
                </a:lnTo>
                <a:lnTo>
                  <a:pt x="22" y="11"/>
                </a:lnTo>
                <a:lnTo>
                  <a:pt x="22" y="11"/>
                </a:lnTo>
                <a:lnTo>
                  <a:pt x="22" y="12"/>
                </a:lnTo>
                <a:lnTo>
                  <a:pt x="22" y="12"/>
                </a:lnTo>
                <a:lnTo>
                  <a:pt x="22" y="12"/>
                </a:lnTo>
                <a:lnTo>
                  <a:pt x="23" y="13"/>
                </a:lnTo>
                <a:lnTo>
                  <a:pt x="23" y="13"/>
                </a:lnTo>
                <a:lnTo>
                  <a:pt x="23" y="13"/>
                </a:lnTo>
                <a:lnTo>
                  <a:pt x="23" y="13"/>
                </a:lnTo>
                <a:lnTo>
                  <a:pt x="25" y="14"/>
                </a:lnTo>
                <a:lnTo>
                  <a:pt x="25" y="14"/>
                </a:lnTo>
                <a:lnTo>
                  <a:pt x="25" y="14"/>
                </a:lnTo>
                <a:lnTo>
                  <a:pt x="25" y="14"/>
                </a:lnTo>
                <a:lnTo>
                  <a:pt x="25" y="15"/>
                </a:lnTo>
                <a:lnTo>
                  <a:pt x="25" y="15"/>
                </a:lnTo>
                <a:lnTo>
                  <a:pt x="25" y="15"/>
                </a:lnTo>
                <a:lnTo>
                  <a:pt x="25" y="16"/>
                </a:lnTo>
                <a:lnTo>
                  <a:pt x="25" y="16"/>
                </a:lnTo>
                <a:lnTo>
                  <a:pt x="26" y="16"/>
                </a:lnTo>
                <a:lnTo>
                  <a:pt x="25" y="16"/>
                </a:lnTo>
                <a:lnTo>
                  <a:pt x="25" y="18"/>
                </a:lnTo>
                <a:lnTo>
                  <a:pt x="25" y="18"/>
                </a:lnTo>
                <a:lnTo>
                  <a:pt x="25" y="18"/>
                </a:lnTo>
                <a:lnTo>
                  <a:pt x="25" y="19"/>
                </a:lnTo>
                <a:lnTo>
                  <a:pt x="25" y="19"/>
                </a:lnTo>
                <a:lnTo>
                  <a:pt x="25" y="19"/>
                </a:lnTo>
                <a:lnTo>
                  <a:pt x="23" y="19"/>
                </a:lnTo>
                <a:lnTo>
                  <a:pt x="23" y="20"/>
                </a:lnTo>
                <a:lnTo>
                  <a:pt x="23" y="20"/>
                </a:lnTo>
                <a:lnTo>
                  <a:pt x="23" y="21"/>
                </a:lnTo>
                <a:lnTo>
                  <a:pt x="22" y="21"/>
                </a:lnTo>
                <a:lnTo>
                  <a:pt x="22" y="22"/>
                </a:lnTo>
                <a:lnTo>
                  <a:pt x="22" y="22"/>
                </a:lnTo>
                <a:lnTo>
                  <a:pt x="21" y="22"/>
                </a:lnTo>
                <a:lnTo>
                  <a:pt x="20" y="23"/>
                </a:lnTo>
                <a:lnTo>
                  <a:pt x="20" y="23"/>
                </a:lnTo>
                <a:lnTo>
                  <a:pt x="20" y="23"/>
                </a:lnTo>
                <a:lnTo>
                  <a:pt x="20" y="25"/>
                </a:lnTo>
                <a:lnTo>
                  <a:pt x="19" y="25"/>
                </a:lnTo>
                <a:lnTo>
                  <a:pt x="19" y="25"/>
                </a:lnTo>
                <a:lnTo>
                  <a:pt x="19" y="26"/>
                </a:lnTo>
                <a:lnTo>
                  <a:pt x="19" y="26"/>
                </a:lnTo>
                <a:lnTo>
                  <a:pt x="18" y="26"/>
                </a:lnTo>
                <a:lnTo>
                  <a:pt x="18" y="27"/>
                </a:lnTo>
                <a:lnTo>
                  <a:pt x="18" y="27"/>
                </a:lnTo>
                <a:lnTo>
                  <a:pt x="18" y="27"/>
                </a:lnTo>
                <a:lnTo>
                  <a:pt x="18" y="28"/>
                </a:lnTo>
                <a:lnTo>
                  <a:pt x="18" y="28"/>
                </a:lnTo>
                <a:lnTo>
                  <a:pt x="18" y="28"/>
                </a:lnTo>
                <a:lnTo>
                  <a:pt x="18" y="29"/>
                </a:lnTo>
                <a:lnTo>
                  <a:pt x="17" y="29"/>
                </a:lnTo>
                <a:lnTo>
                  <a:pt x="17" y="29"/>
                </a:lnTo>
                <a:lnTo>
                  <a:pt x="17" y="30"/>
                </a:lnTo>
                <a:lnTo>
                  <a:pt x="15" y="30"/>
                </a:lnTo>
                <a:lnTo>
                  <a:pt x="15" y="30"/>
                </a:lnTo>
                <a:lnTo>
                  <a:pt x="15" y="30"/>
                </a:lnTo>
                <a:lnTo>
                  <a:pt x="14" y="30"/>
                </a:lnTo>
                <a:lnTo>
                  <a:pt x="14" y="32"/>
                </a:lnTo>
                <a:lnTo>
                  <a:pt x="14" y="32"/>
                </a:lnTo>
                <a:lnTo>
                  <a:pt x="14" y="32"/>
                </a:lnTo>
                <a:lnTo>
                  <a:pt x="13" y="32"/>
                </a:lnTo>
                <a:lnTo>
                  <a:pt x="13" y="32"/>
                </a:lnTo>
                <a:lnTo>
                  <a:pt x="12" y="33"/>
                </a:lnTo>
                <a:lnTo>
                  <a:pt x="12" y="33"/>
                </a:lnTo>
                <a:lnTo>
                  <a:pt x="12" y="33"/>
                </a:lnTo>
                <a:lnTo>
                  <a:pt x="12" y="34"/>
                </a:lnTo>
                <a:lnTo>
                  <a:pt x="12" y="34"/>
                </a:lnTo>
                <a:lnTo>
                  <a:pt x="12" y="35"/>
                </a:lnTo>
                <a:lnTo>
                  <a:pt x="12" y="35"/>
                </a:lnTo>
                <a:lnTo>
                  <a:pt x="12" y="35"/>
                </a:lnTo>
                <a:lnTo>
                  <a:pt x="12" y="36"/>
                </a:lnTo>
                <a:lnTo>
                  <a:pt x="12" y="36"/>
                </a:lnTo>
                <a:lnTo>
                  <a:pt x="12" y="36"/>
                </a:lnTo>
                <a:lnTo>
                  <a:pt x="12" y="37"/>
                </a:lnTo>
                <a:lnTo>
                  <a:pt x="12" y="37"/>
                </a:lnTo>
                <a:lnTo>
                  <a:pt x="12" y="37"/>
                </a:lnTo>
                <a:lnTo>
                  <a:pt x="11" y="37"/>
                </a:lnTo>
                <a:lnTo>
                  <a:pt x="11" y="39"/>
                </a:lnTo>
                <a:lnTo>
                  <a:pt x="10" y="39"/>
                </a:lnTo>
                <a:lnTo>
                  <a:pt x="10" y="39"/>
                </a:lnTo>
                <a:lnTo>
                  <a:pt x="8" y="40"/>
                </a:lnTo>
                <a:lnTo>
                  <a:pt x="8" y="40"/>
                </a:lnTo>
                <a:lnTo>
                  <a:pt x="7" y="40"/>
                </a:lnTo>
                <a:lnTo>
                  <a:pt x="7" y="40"/>
                </a:lnTo>
                <a:lnTo>
                  <a:pt x="7" y="40"/>
                </a:lnTo>
                <a:lnTo>
                  <a:pt x="7" y="40"/>
                </a:lnTo>
                <a:lnTo>
                  <a:pt x="6" y="40"/>
                </a:lnTo>
                <a:lnTo>
                  <a:pt x="6" y="40"/>
                </a:lnTo>
                <a:lnTo>
                  <a:pt x="6" y="41"/>
                </a:lnTo>
                <a:lnTo>
                  <a:pt x="6" y="41"/>
                </a:lnTo>
                <a:lnTo>
                  <a:pt x="5" y="40"/>
                </a:lnTo>
                <a:lnTo>
                  <a:pt x="5" y="40"/>
                </a:lnTo>
                <a:lnTo>
                  <a:pt x="5" y="40"/>
                </a:lnTo>
                <a:lnTo>
                  <a:pt x="5" y="40"/>
                </a:lnTo>
                <a:lnTo>
                  <a:pt x="5" y="40"/>
                </a:lnTo>
                <a:lnTo>
                  <a:pt x="4" y="39"/>
                </a:lnTo>
                <a:lnTo>
                  <a:pt x="4" y="39"/>
                </a:lnTo>
                <a:lnTo>
                  <a:pt x="4" y="39"/>
                </a:lnTo>
                <a:lnTo>
                  <a:pt x="4" y="37"/>
                </a:lnTo>
                <a:lnTo>
                  <a:pt x="3" y="37"/>
                </a:lnTo>
                <a:lnTo>
                  <a:pt x="3" y="37"/>
                </a:lnTo>
                <a:lnTo>
                  <a:pt x="3" y="36"/>
                </a:lnTo>
                <a:lnTo>
                  <a:pt x="3" y="36"/>
                </a:lnTo>
                <a:lnTo>
                  <a:pt x="1" y="35"/>
                </a:lnTo>
                <a:lnTo>
                  <a:pt x="1" y="35"/>
                </a:lnTo>
                <a:lnTo>
                  <a:pt x="1" y="35"/>
                </a:lnTo>
                <a:lnTo>
                  <a:pt x="1" y="34"/>
                </a:lnTo>
                <a:lnTo>
                  <a:pt x="1" y="34"/>
                </a:lnTo>
                <a:lnTo>
                  <a:pt x="1" y="33"/>
                </a:lnTo>
                <a:lnTo>
                  <a:pt x="1" y="33"/>
                </a:lnTo>
                <a:lnTo>
                  <a:pt x="1" y="33"/>
                </a:lnTo>
                <a:lnTo>
                  <a:pt x="1" y="32"/>
                </a:lnTo>
                <a:lnTo>
                  <a:pt x="0" y="30"/>
                </a:lnTo>
                <a:lnTo>
                  <a:pt x="0" y="30"/>
                </a:lnTo>
                <a:lnTo>
                  <a:pt x="0" y="30"/>
                </a:lnTo>
                <a:lnTo>
                  <a:pt x="0" y="29"/>
                </a:lnTo>
                <a:lnTo>
                  <a:pt x="0" y="29"/>
                </a:lnTo>
                <a:lnTo>
                  <a:pt x="0" y="28"/>
                </a:lnTo>
                <a:lnTo>
                  <a:pt x="0" y="28"/>
                </a:lnTo>
                <a:lnTo>
                  <a:pt x="0" y="28"/>
                </a:lnTo>
                <a:lnTo>
                  <a:pt x="0" y="28"/>
                </a:lnTo>
                <a:lnTo>
                  <a:pt x="0" y="27"/>
                </a:lnTo>
                <a:lnTo>
                  <a:pt x="0" y="26"/>
                </a:lnTo>
                <a:lnTo>
                  <a:pt x="0" y="26"/>
                </a:lnTo>
                <a:lnTo>
                  <a:pt x="0" y="26"/>
                </a:lnTo>
                <a:lnTo>
                  <a:pt x="0" y="25"/>
                </a:lnTo>
                <a:lnTo>
                  <a:pt x="0" y="25"/>
                </a:lnTo>
                <a:lnTo>
                  <a:pt x="1" y="25"/>
                </a:lnTo>
                <a:lnTo>
                  <a:pt x="1" y="23"/>
                </a:lnTo>
                <a:lnTo>
                  <a:pt x="1" y="23"/>
                </a:lnTo>
                <a:lnTo>
                  <a:pt x="1" y="23"/>
                </a:lnTo>
                <a:lnTo>
                  <a:pt x="3" y="23"/>
                </a:lnTo>
                <a:lnTo>
                  <a:pt x="3" y="23"/>
                </a:lnTo>
                <a:lnTo>
                  <a:pt x="3" y="22"/>
                </a:lnTo>
                <a:lnTo>
                  <a:pt x="3" y="22"/>
                </a:lnTo>
                <a:lnTo>
                  <a:pt x="4" y="21"/>
                </a:lnTo>
                <a:lnTo>
                  <a:pt x="4" y="21"/>
                </a:lnTo>
                <a:lnTo>
                  <a:pt x="4" y="21"/>
                </a:lnTo>
                <a:lnTo>
                  <a:pt x="4" y="20"/>
                </a:lnTo>
                <a:lnTo>
                  <a:pt x="4" y="20"/>
                </a:lnTo>
                <a:lnTo>
                  <a:pt x="4" y="20"/>
                </a:lnTo>
                <a:lnTo>
                  <a:pt x="4" y="20"/>
                </a:lnTo>
                <a:lnTo>
                  <a:pt x="4" y="19"/>
                </a:lnTo>
                <a:lnTo>
                  <a:pt x="4" y="19"/>
                </a:lnTo>
                <a:lnTo>
                  <a:pt x="4" y="18"/>
                </a:lnTo>
                <a:lnTo>
                  <a:pt x="4" y="18"/>
                </a:lnTo>
                <a:lnTo>
                  <a:pt x="4" y="18"/>
                </a:lnTo>
                <a:lnTo>
                  <a:pt x="3" y="15"/>
                </a:lnTo>
                <a:lnTo>
                  <a:pt x="3" y="15"/>
                </a:lnTo>
                <a:lnTo>
                  <a:pt x="3" y="15"/>
                </a:lnTo>
                <a:lnTo>
                  <a:pt x="3" y="14"/>
                </a:lnTo>
                <a:lnTo>
                  <a:pt x="3" y="14"/>
                </a:lnTo>
                <a:lnTo>
                  <a:pt x="3" y="14"/>
                </a:lnTo>
                <a:lnTo>
                  <a:pt x="3" y="13"/>
                </a:lnTo>
                <a:lnTo>
                  <a:pt x="3" y="13"/>
                </a:lnTo>
                <a:lnTo>
                  <a:pt x="3" y="12"/>
                </a:lnTo>
                <a:lnTo>
                  <a:pt x="3" y="12"/>
                </a:lnTo>
                <a:lnTo>
                  <a:pt x="3" y="12"/>
                </a:lnTo>
                <a:lnTo>
                  <a:pt x="3" y="11"/>
                </a:lnTo>
                <a:lnTo>
                  <a:pt x="3" y="11"/>
                </a:lnTo>
                <a:lnTo>
                  <a:pt x="3" y="9"/>
                </a:lnTo>
                <a:lnTo>
                  <a:pt x="3" y="9"/>
                </a:lnTo>
                <a:lnTo>
                  <a:pt x="3" y="8"/>
                </a:lnTo>
                <a:lnTo>
                  <a:pt x="3" y="8"/>
                </a:lnTo>
                <a:lnTo>
                  <a:pt x="4" y="8"/>
                </a:lnTo>
                <a:lnTo>
                  <a:pt x="4" y="7"/>
                </a:lnTo>
                <a:lnTo>
                  <a:pt x="4" y="7"/>
                </a:lnTo>
                <a:lnTo>
                  <a:pt x="4" y="7"/>
                </a:lnTo>
                <a:lnTo>
                  <a:pt x="5" y="7"/>
                </a:lnTo>
                <a:lnTo>
                  <a:pt x="5" y="7"/>
                </a:lnTo>
                <a:lnTo>
                  <a:pt x="5" y="7"/>
                </a:lnTo>
                <a:lnTo>
                  <a:pt x="5" y="6"/>
                </a:lnTo>
                <a:lnTo>
                  <a:pt x="5" y="6"/>
                </a:lnTo>
                <a:lnTo>
                  <a:pt x="5" y="6"/>
                </a:lnTo>
                <a:lnTo>
                  <a:pt x="5" y="6"/>
                </a:lnTo>
                <a:lnTo>
                  <a:pt x="5" y="5"/>
                </a:lnTo>
                <a:lnTo>
                  <a:pt x="6" y="5"/>
                </a:lnTo>
                <a:lnTo>
                  <a:pt x="6" y="5"/>
                </a:lnTo>
                <a:lnTo>
                  <a:pt x="6" y="4"/>
                </a:lnTo>
                <a:lnTo>
                  <a:pt x="7" y="4"/>
                </a:lnTo>
                <a:lnTo>
                  <a:pt x="8" y="3"/>
                </a:lnTo>
                <a:lnTo>
                  <a:pt x="8" y="3"/>
                </a:lnTo>
                <a:lnTo>
                  <a:pt x="8"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p:cNvSpPr>
            <a:spLocks/>
          </p:cNvSpPr>
          <p:nvPr/>
        </p:nvSpPr>
        <p:spPr bwMode="auto">
          <a:xfrm>
            <a:off x="4557713" y="5581650"/>
            <a:ext cx="41275" cy="65088"/>
          </a:xfrm>
          <a:custGeom>
            <a:avLst/>
            <a:gdLst>
              <a:gd name="T0" fmla="*/ 10 w 26"/>
              <a:gd name="T1" fmla="*/ 1 h 41"/>
              <a:gd name="T2" fmla="*/ 11 w 26"/>
              <a:gd name="T3" fmla="*/ 0 h 41"/>
              <a:gd name="T4" fmla="*/ 12 w 26"/>
              <a:gd name="T5" fmla="*/ 0 h 41"/>
              <a:gd name="T6" fmla="*/ 14 w 26"/>
              <a:gd name="T7" fmla="*/ 1 h 41"/>
              <a:gd name="T8" fmla="*/ 15 w 26"/>
              <a:gd name="T9" fmla="*/ 1 h 41"/>
              <a:gd name="T10" fmla="*/ 17 w 26"/>
              <a:gd name="T11" fmla="*/ 3 h 41"/>
              <a:gd name="T12" fmla="*/ 17 w 26"/>
              <a:gd name="T13" fmla="*/ 4 h 41"/>
              <a:gd name="T14" fmla="*/ 18 w 26"/>
              <a:gd name="T15" fmla="*/ 5 h 41"/>
              <a:gd name="T16" fmla="*/ 19 w 26"/>
              <a:gd name="T17" fmla="*/ 6 h 41"/>
              <a:gd name="T18" fmla="*/ 20 w 26"/>
              <a:gd name="T19" fmla="*/ 7 h 41"/>
              <a:gd name="T20" fmla="*/ 21 w 26"/>
              <a:gd name="T21" fmla="*/ 8 h 41"/>
              <a:gd name="T22" fmla="*/ 21 w 26"/>
              <a:gd name="T23" fmla="*/ 9 h 41"/>
              <a:gd name="T24" fmla="*/ 22 w 26"/>
              <a:gd name="T25" fmla="*/ 12 h 41"/>
              <a:gd name="T26" fmla="*/ 23 w 26"/>
              <a:gd name="T27" fmla="*/ 13 h 41"/>
              <a:gd name="T28" fmla="*/ 25 w 26"/>
              <a:gd name="T29" fmla="*/ 14 h 41"/>
              <a:gd name="T30" fmla="*/ 25 w 26"/>
              <a:gd name="T31" fmla="*/ 15 h 41"/>
              <a:gd name="T32" fmla="*/ 26 w 26"/>
              <a:gd name="T33" fmla="*/ 16 h 41"/>
              <a:gd name="T34" fmla="*/ 25 w 26"/>
              <a:gd name="T35" fmla="*/ 18 h 41"/>
              <a:gd name="T36" fmla="*/ 23 w 26"/>
              <a:gd name="T37" fmla="*/ 19 h 41"/>
              <a:gd name="T38" fmla="*/ 22 w 26"/>
              <a:gd name="T39" fmla="*/ 21 h 41"/>
              <a:gd name="T40" fmla="*/ 20 w 26"/>
              <a:gd name="T41" fmla="*/ 23 h 41"/>
              <a:gd name="T42" fmla="*/ 19 w 26"/>
              <a:gd name="T43" fmla="*/ 25 h 41"/>
              <a:gd name="T44" fmla="*/ 18 w 26"/>
              <a:gd name="T45" fmla="*/ 26 h 41"/>
              <a:gd name="T46" fmla="*/ 18 w 26"/>
              <a:gd name="T47" fmla="*/ 28 h 41"/>
              <a:gd name="T48" fmla="*/ 17 w 26"/>
              <a:gd name="T49" fmla="*/ 29 h 41"/>
              <a:gd name="T50" fmla="*/ 15 w 26"/>
              <a:gd name="T51" fmla="*/ 30 h 41"/>
              <a:gd name="T52" fmla="*/ 14 w 26"/>
              <a:gd name="T53" fmla="*/ 32 h 41"/>
              <a:gd name="T54" fmla="*/ 12 w 26"/>
              <a:gd name="T55" fmla="*/ 33 h 41"/>
              <a:gd name="T56" fmla="*/ 12 w 26"/>
              <a:gd name="T57" fmla="*/ 34 h 41"/>
              <a:gd name="T58" fmla="*/ 12 w 26"/>
              <a:gd name="T59" fmla="*/ 36 h 41"/>
              <a:gd name="T60" fmla="*/ 12 w 26"/>
              <a:gd name="T61" fmla="*/ 37 h 41"/>
              <a:gd name="T62" fmla="*/ 10 w 26"/>
              <a:gd name="T63" fmla="*/ 39 h 41"/>
              <a:gd name="T64" fmla="*/ 7 w 26"/>
              <a:gd name="T65" fmla="*/ 40 h 41"/>
              <a:gd name="T66" fmla="*/ 6 w 26"/>
              <a:gd name="T67" fmla="*/ 40 h 41"/>
              <a:gd name="T68" fmla="*/ 5 w 26"/>
              <a:gd name="T69" fmla="*/ 40 h 41"/>
              <a:gd name="T70" fmla="*/ 5 w 26"/>
              <a:gd name="T71" fmla="*/ 40 h 41"/>
              <a:gd name="T72" fmla="*/ 4 w 26"/>
              <a:gd name="T73" fmla="*/ 37 h 41"/>
              <a:gd name="T74" fmla="*/ 3 w 26"/>
              <a:gd name="T75" fmla="*/ 36 h 41"/>
              <a:gd name="T76" fmla="*/ 1 w 26"/>
              <a:gd name="T77" fmla="*/ 34 h 41"/>
              <a:gd name="T78" fmla="*/ 1 w 26"/>
              <a:gd name="T79" fmla="*/ 33 h 41"/>
              <a:gd name="T80" fmla="*/ 0 w 26"/>
              <a:gd name="T81" fmla="*/ 30 h 41"/>
              <a:gd name="T82" fmla="*/ 0 w 26"/>
              <a:gd name="T83" fmla="*/ 28 h 41"/>
              <a:gd name="T84" fmla="*/ 0 w 26"/>
              <a:gd name="T85" fmla="*/ 26 h 41"/>
              <a:gd name="T86" fmla="*/ 0 w 26"/>
              <a:gd name="T87" fmla="*/ 25 h 41"/>
              <a:gd name="T88" fmla="*/ 1 w 26"/>
              <a:gd name="T89" fmla="*/ 23 h 41"/>
              <a:gd name="T90" fmla="*/ 3 w 26"/>
              <a:gd name="T91" fmla="*/ 22 h 41"/>
              <a:gd name="T92" fmla="*/ 4 w 26"/>
              <a:gd name="T93" fmla="*/ 20 h 41"/>
              <a:gd name="T94" fmla="*/ 4 w 26"/>
              <a:gd name="T95" fmla="*/ 19 h 41"/>
              <a:gd name="T96" fmla="*/ 4 w 26"/>
              <a:gd name="T97" fmla="*/ 18 h 41"/>
              <a:gd name="T98" fmla="*/ 3 w 26"/>
              <a:gd name="T99" fmla="*/ 14 h 41"/>
              <a:gd name="T100" fmla="*/ 3 w 26"/>
              <a:gd name="T101" fmla="*/ 13 h 41"/>
              <a:gd name="T102" fmla="*/ 3 w 26"/>
              <a:gd name="T103" fmla="*/ 11 h 41"/>
              <a:gd name="T104" fmla="*/ 3 w 26"/>
              <a:gd name="T105" fmla="*/ 8 h 41"/>
              <a:gd name="T106" fmla="*/ 4 w 26"/>
              <a:gd name="T107" fmla="*/ 7 h 41"/>
              <a:gd name="T108" fmla="*/ 5 w 26"/>
              <a:gd name="T109" fmla="*/ 7 h 41"/>
              <a:gd name="T110" fmla="*/ 5 w 26"/>
              <a:gd name="T111" fmla="*/ 6 h 41"/>
              <a:gd name="T112" fmla="*/ 6 w 26"/>
              <a:gd name="T113" fmla="*/ 4 h 41"/>
              <a:gd name="T114" fmla="*/ 8 w 26"/>
              <a:gd name="T115" fmla="*/ 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6" h="41">
                <a:moveTo>
                  <a:pt x="8" y="1"/>
                </a:moveTo>
                <a:lnTo>
                  <a:pt x="8" y="1"/>
                </a:lnTo>
                <a:lnTo>
                  <a:pt x="10" y="1"/>
                </a:lnTo>
                <a:lnTo>
                  <a:pt x="10" y="1"/>
                </a:lnTo>
                <a:lnTo>
                  <a:pt x="10" y="1"/>
                </a:lnTo>
                <a:lnTo>
                  <a:pt x="10" y="0"/>
                </a:lnTo>
                <a:lnTo>
                  <a:pt x="10" y="0"/>
                </a:lnTo>
                <a:lnTo>
                  <a:pt x="11" y="0"/>
                </a:lnTo>
                <a:lnTo>
                  <a:pt x="11" y="0"/>
                </a:lnTo>
                <a:lnTo>
                  <a:pt x="11" y="0"/>
                </a:lnTo>
                <a:lnTo>
                  <a:pt x="12" y="0"/>
                </a:lnTo>
                <a:lnTo>
                  <a:pt x="12" y="0"/>
                </a:lnTo>
                <a:lnTo>
                  <a:pt x="13" y="0"/>
                </a:lnTo>
                <a:lnTo>
                  <a:pt x="13" y="1"/>
                </a:lnTo>
                <a:lnTo>
                  <a:pt x="13" y="1"/>
                </a:lnTo>
                <a:lnTo>
                  <a:pt x="14" y="1"/>
                </a:lnTo>
                <a:lnTo>
                  <a:pt x="14" y="1"/>
                </a:lnTo>
                <a:lnTo>
                  <a:pt x="14" y="1"/>
                </a:lnTo>
                <a:lnTo>
                  <a:pt x="15" y="1"/>
                </a:lnTo>
                <a:lnTo>
                  <a:pt x="15" y="1"/>
                </a:lnTo>
                <a:lnTo>
                  <a:pt x="15" y="1"/>
                </a:lnTo>
                <a:lnTo>
                  <a:pt x="15" y="3"/>
                </a:lnTo>
                <a:lnTo>
                  <a:pt x="15" y="3"/>
                </a:lnTo>
                <a:lnTo>
                  <a:pt x="17" y="3"/>
                </a:lnTo>
                <a:lnTo>
                  <a:pt x="17" y="3"/>
                </a:lnTo>
                <a:lnTo>
                  <a:pt x="17" y="4"/>
                </a:lnTo>
                <a:lnTo>
                  <a:pt x="17" y="4"/>
                </a:lnTo>
                <a:lnTo>
                  <a:pt x="17" y="4"/>
                </a:lnTo>
                <a:lnTo>
                  <a:pt x="18" y="4"/>
                </a:lnTo>
                <a:lnTo>
                  <a:pt x="18" y="4"/>
                </a:lnTo>
                <a:lnTo>
                  <a:pt x="18" y="5"/>
                </a:lnTo>
                <a:lnTo>
                  <a:pt x="18" y="5"/>
                </a:lnTo>
                <a:lnTo>
                  <a:pt x="19" y="5"/>
                </a:lnTo>
                <a:lnTo>
                  <a:pt x="19" y="5"/>
                </a:lnTo>
                <a:lnTo>
                  <a:pt x="19" y="5"/>
                </a:lnTo>
                <a:lnTo>
                  <a:pt x="19" y="6"/>
                </a:lnTo>
                <a:lnTo>
                  <a:pt x="19" y="6"/>
                </a:lnTo>
                <a:lnTo>
                  <a:pt x="19" y="6"/>
                </a:lnTo>
                <a:lnTo>
                  <a:pt x="20" y="6"/>
                </a:lnTo>
                <a:lnTo>
                  <a:pt x="20" y="7"/>
                </a:lnTo>
                <a:lnTo>
                  <a:pt x="20" y="7"/>
                </a:lnTo>
                <a:lnTo>
                  <a:pt x="21" y="7"/>
                </a:lnTo>
                <a:lnTo>
                  <a:pt x="21" y="8"/>
                </a:lnTo>
                <a:lnTo>
                  <a:pt x="21" y="8"/>
                </a:lnTo>
                <a:lnTo>
                  <a:pt x="21" y="8"/>
                </a:lnTo>
                <a:lnTo>
                  <a:pt x="21" y="9"/>
                </a:lnTo>
                <a:lnTo>
                  <a:pt x="21" y="9"/>
                </a:lnTo>
                <a:lnTo>
                  <a:pt x="21" y="9"/>
                </a:lnTo>
                <a:lnTo>
                  <a:pt x="22" y="11"/>
                </a:lnTo>
                <a:lnTo>
                  <a:pt x="22" y="11"/>
                </a:lnTo>
                <a:lnTo>
                  <a:pt x="22" y="11"/>
                </a:lnTo>
                <a:lnTo>
                  <a:pt x="22" y="12"/>
                </a:lnTo>
                <a:lnTo>
                  <a:pt x="22" y="12"/>
                </a:lnTo>
                <a:lnTo>
                  <a:pt x="22" y="12"/>
                </a:lnTo>
                <a:lnTo>
                  <a:pt x="23" y="13"/>
                </a:lnTo>
                <a:lnTo>
                  <a:pt x="23" y="13"/>
                </a:lnTo>
                <a:lnTo>
                  <a:pt x="23" y="13"/>
                </a:lnTo>
                <a:lnTo>
                  <a:pt x="23" y="13"/>
                </a:lnTo>
                <a:lnTo>
                  <a:pt x="25" y="14"/>
                </a:lnTo>
                <a:lnTo>
                  <a:pt x="25" y="14"/>
                </a:lnTo>
                <a:lnTo>
                  <a:pt x="25" y="14"/>
                </a:lnTo>
                <a:lnTo>
                  <a:pt x="25" y="14"/>
                </a:lnTo>
                <a:lnTo>
                  <a:pt x="25" y="15"/>
                </a:lnTo>
                <a:lnTo>
                  <a:pt x="25" y="15"/>
                </a:lnTo>
                <a:lnTo>
                  <a:pt x="25" y="15"/>
                </a:lnTo>
                <a:lnTo>
                  <a:pt x="25" y="16"/>
                </a:lnTo>
                <a:lnTo>
                  <a:pt x="25" y="16"/>
                </a:lnTo>
                <a:lnTo>
                  <a:pt x="26" y="16"/>
                </a:lnTo>
                <a:lnTo>
                  <a:pt x="25" y="16"/>
                </a:lnTo>
                <a:lnTo>
                  <a:pt x="25" y="18"/>
                </a:lnTo>
                <a:lnTo>
                  <a:pt x="25" y="18"/>
                </a:lnTo>
                <a:lnTo>
                  <a:pt x="25" y="18"/>
                </a:lnTo>
                <a:lnTo>
                  <a:pt x="25" y="19"/>
                </a:lnTo>
                <a:lnTo>
                  <a:pt x="25" y="19"/>
                </a:lnTo>
                <a:lnTo>
                  <a:pt x="25" y="19"/>
                </a:lnTo>
                <a:lnTo>
                  <a:pt x="23" y="19"/>
                </a:lnTo>
                <a:lnTo>
                  <a:pt x="23" y="20"/>
                </a:lnTo>
                <a:lnTo>
                  <a:pt x="23" y="20"/>
                </a:lnTo>
                <a:lnTo>
                  <a:pt x="23" y="21"/>
                </a:lnTo>
                <a:lnTo>
                  <a:pt x="22" y="21"/>
                </a:lnTo>
                <a:lnTo>
                  <a:pt x="22" y="22"/>
                </a:lnTo>
                <a:lnTo>
                  <a:pt x="22" y="22"/>
                </a:lnTo>
                <a:lnTo>
                  <a:pt x="21" y="22"/>
                </a:lnTo>
                <a:lnTo>
                  <a:pt x="20" y="23"/>
                </a:lnTo>
                <a:lnTo>
                  <a:pt x="20" y="23"/>
                </a:lnTo>
                <a:lnTo>
                  <a:pt x="20" y="23"/>
                </a:lnTo>
                <a:lnTo>
                  <a:pt x="20" y="25"/>
                </a:lnTo>
                <a:lnTo>
                  <a:pt x="19" y="25"/>
                </a:lnTo>
                <a:lnTo>
                  <a:pt x="19" y="25"/>
                </a:lnTo>
                <a:lnTo>
                  <a:pt x="19" y="26"/>
                </a:lnTo>
                <a:lnTo>
                  <a:pt x="19" y="26"/>
                </a:lnTo>
                <a:lnTo>
                  <a:pt x="18" y="26"/>
                </a:lnTo>
                <a:lnTo>
                  <a:pt x="18" y="27"/>
                </a:lnTo>
                <a:lnTo>
                  <a:pt x="18" y="27"/>
                </a:lnTo>
                <a:lnTo>
                  <a:pt x="18" y="27"/>
                </a:lnTo>
                <a:lnTo>
                  <a:pt x="18" y="28"/>
                </a:lnTo>
                <a:lnTo>
                  <a:pt x="18" y="28"/>
                </a:lnTo>
                <a:lnTo>
                  <a:pt x="18" y="28"/>
                </a:lnTo>
                <a:lnTo>
                  <a:pt x="18" y="29"/>
                </a:lnTo>
                <a:lnTo>
                  <a:pt x="17" y="29"/>
                </a:lnTo>
                <a:lnTo>
                  <a:pt x="17" y="29"/>
                </a:lnTo>
                <a:lnTo>
                  <a:pt x="17" y="30"/>
                </a:lnTo>
                <a:lnTo>
                  <a:pt x="15" y="30"/>
                </a:lnTo>
                <a:lnTo>
                  <a:pt x="15" y="30"/>
                </a:lnTo>
                <a:lnTo>
                  <a:pt x="15" y="30"/>
                </a:lnTo>
                <a:lnTo>
                  <a:pt x="14" y="30"/>
                </a:lnTo>
                <a:lnTo>
                  <a:pt x="14" y="32"/>
                </a:lnTo>
                <a:lnTo>
                  <a:pt x="14" y="32"/>
                </a:lnTo>
                <a:lnTo>
                  <a:pt x="14" y="32"/>
                </a:lnTo>
                <a:lnTo>
                  <a:pt x="13" y="32"/>
                </a:lnTo>
                <a:lnTo>
                  <a:pt x="13" y="32"/>
                </a:lnTo>
                <a:lnTo>
                  <a:pt x="12" y="33"/>
                </a:lnTo>
                <a:lnTo>
                  <a:pt x="12" y="33"/>
                </a:lnTo>
                <a:lnTo>
                  <a:pt x="12" y="33"/>
                </a:lnTo>
                <a:lnTo>
                  <a:pt x="12" y="34"/>
                </a:lnTo>
                <a:lnTo>
                  <a:pt x="12" y="34"/>
                </a:lnTo>
                <a:lnTo>
                  <a:pt x="12" y="35"/>
                </a:lnTo>
                <a:lnTo>
                  <a:pt x="12" y="35"/>
                </a:lnTo>
                <a:lnTo>
                  <a:pt x="12" y="35"/>
                </a:lnTo>
                <a:lnTo>
                  <a:pt x="12" y="36"/>
                </a:lnTo>
                <a:lnTo>
                  <a:pt x="12" y="36"/>
                </a:lnTo>
                <a:lnTo>
                  <a:pt x="12" y="36"/>
                </a:lnTo>
                <a:lnTo>
                  <a:pt x="12" y="37"/>
                </a:lnTo>
                <a:lnTo>
                  <a:pt x="12" y="37"/>
                </a:lnTo>
                <a:lnTo>
                  <a:pt x="12" y="37"/>
                </a:lnTo>
                <a:lnTo>
                  <a:pt x="11" y="37"/>
                </a:lnTo>
                <a:lnTo>
                  <a:pt x="11" y="39"/>
                </a:lnTo>
                <a:lnTo>
                  <a:pt x="10" y="39"/>
                </a:lnTo>
                <a:lnTo>
                  <a:pt x="10" y="39"/>
                </a:lnTo>
                <a:lnTo>
                  <a:pt x="8" y="40"/>
                </a:lnTo>
                <a:lnTo>
                  <a:pt x="8" y="40"/>
                </a:lnTo>
                <a:lnTo>
                  <a:pt x="7" y="40"/>
                </a:lnTo>
                <a:lnTo>
                  <a:pt x="7" y="40"/>
                </a:lnTo>
                <a:lnTo>
                  <a:pt x="7" y="40"/>
                </a:lnTo>
                <a:lnTo>
                  <a:pt x="7" y="40"/>
                </a:lnTo>
                <a:lnTo>
                  <a:pt x="6" y="40"/>
                </a:lnTo>
                <a:lnTo>
                  <a:pt x="6" y="40"/>
                </a:lnTo>
                <a:lnTo>
                  <a:pt x="6" y="41"/>
                </a:lnTo>
                <a:lnTo>
                  <a:pt x="6" y="41"/>
                </a:lnTo>
                <a:lnTo>
                  <a:pt x="5" y="40"/>
                </a:lnTo>
                <a:lnTo>
                  <a:pt x="5" y="40"/>
                </a:lnTo>
                <a:lnTo>
                  <a:pt x="5" y="40"/>
                </a:lnTo>
                <a:lnTo>
                  <a:pt x="5" y="40"/>
                </a:lnTo>
                <a:lnTo>
                  <a:pt x="5" y="40"/>
                </a:lnTo>
                <a:lnTo>
                  <a:pt x="4" y="39"/>
                </a:lnTo>
                <a:lnTo>
                  <a:pt x="4" y="39"/>
                </a:lnTo>
                <a:lnTo>
                  <a:pt x="4" y="39"/>
                </a:lnTo>
                <a:lnTo>
                  <a:pt x="4" y="37"/>
                </a:lnTo>
                <a:lnTo>
                  <a:pt x="3" y="37"/>
                </a:lnTo>
                <a:lnTo>
                  <a:pt x="3" y="37"/>
                </a:lnTo>
                <a:lnTo>
                  <a:pt x="3" y="36"/>
                </a:lnTo>
                <a:lnTo>
                  <a:pt x="3" y="36"/>
                </a:lnTo>
                <a:lnTo>
                  <a:pt x="1" y="35"/>
                </a:lnTo>
                <a:lnTo>
                  <a:pt x="1" y="35"/>
                </a:lnTo>
                <a:lnTo>
                  <a:pt x="1" y="35"/>
                </a:lnTo>
                <a:lnTo>
                  <a:pt x="1" y="34"/>
                </a:lnTo>
                <a:lnTo>
                  <a:pt x="1" y="34"/>
                </a:lnTo>
                <a:lnTo>
                  <a:pt x="1" y="33"/>
                </a:lnTo>
                <a:lnTo>
                  <a:pt x="1" y="33"/>
                </a:lnTo>
                <a:lnTo>
                  <a:pt x="1" y="33"/>
                </a:lnTo>
                <a:lnTo>
                  <a:pt x="1" y="32"/>
                </a:lnTo>
                <a:lnTo>
                  <a:pt x="0" y="30"/>
                </a:lnTo>
                <a:lnTo>
                  <a:pt x="0" y="30"/>
                </a:lnTo>
                <a:lnTo>
                  <a:pt x="0" y="30"/>
                </a:lnTo>
                <a:lnTo>
                  <a:pt x="0" y="29"/>
                </a:lnTo>
                <a:lnTo>
                  <a:pt x="0" y="29"/>
                </a:lnTo>
                <a:lnTo>
                  <a:pt x="0" y="28"/>
                </a:lnTo>
                <a:lnTo>
                  <a:pt x="0" y="28"/>
                </a:lnTo>
                <a:lnTo>
                  <a:pt x="0" y="28"/>
                </a:lnTo>
                <a:lnTo>
                  <a:pt x="0" y="28"/>
                </a:lnTo>
                <a:lnTo>
                  <a:pt x="0" y="27"/>
                </a:lnTo>
                <a:lnTo>
                  <a:pt x="0" y="26"/>
                </a:lnTo>
                <a:lnTo>
                  <a:pt x="0" y="26"/>
                </a:lnTo>
                <a:lnTo>
                  <a:pt x="0" y="26"/>
                </a:lnTo>
                <a:lnTo>
                  <a:pt x="0" y="25"/>
                </a:lnTo>
                <a:lnTo>
                  <a:pt x="0" y="25"/>
                </a:lnTo>
                <a:lnTo>
                  <a:pt x="1" y="25"/>
                </a:lnTo>
                <a:lnTo>
                  <a:pt x="1" y="23"/>
                </a:lnTo>
                <a:lnTo>
                  <a:pt x="1" y="23"/>
                </a:lnTo>
                <a:lnTo>
                  <a:pt x="1" y="23"/>
                </a:lnTo>
                <a:lnTo>
                  <a:pt x="3" y="23"/>
                </a:lnTo>
                <a:lnTo>
                  <a:pt x="3" y="23"/>
                </a:lnTo>
                <a:lnTo>
                  <a:pt x="3" y="22"/>
                </a:lnTo>
                <a:lnTo>
                  <a:pt x="3" y="22"/>
                </a:lnTo>
                <a:lnTo>
                  <a:pt x="4" y="21"/>
                </a:lnTo>
                <a:lnTo>
                  <a:pt x="4" y="21"/>
                </a:lnTo>
                <a:lnTo>
                  <a:pt x="4" y="21"/>
                </a:lnTo>
                <a:lnTo>
                  <a:pt x="4" y="20"/>
                </a:lnTo>
                <a:lnTo>
                  <a:pt x="4" y="20"/>
                </a:lnTo>
                <a:lnTo>
                  <a:pt x="4" y="20"/>
                </a:lnTo>
                <a:lnTo>
                  <a:pt x="4" y="20"/>
                </a:lnTo>
                <a:lnTo>
                  <a:pt x="4" y="19"/>
                </a:lnTo>
                <a:lnTo>
                  <a:pt x="4" y="19"/>
                </a:lnTo>
                <a:lnTo>
                  <a:pt x="4" y="18"/>
                </a:lnTo>
                <a:lnTo>
                  <a:pt x="4" y="18"/>
                </a:lnTo>
                <a:lnTo>
                  <a:pt x="4" y="18"/>
                </a:lnTo>
                <a:lnTo>
                  <a:pt x="3" y="15"/>
                </a:lnTo>
                <a:lnTo>
                  <a:pt x="3" y="15"/>
                </a:lnTo>
                <a:lnTo>
                  <a:pt x="3" y="15"/>
                </a:lnTo>
                <a:lnTo>
                  <a:pt x="3" y="14"/>
                </a:lnTo>
                <a:lnTo>
                  <a:pt x="3" y="14"/>
                </a:lnTo>
                <a:lnTo>
                  <a:pt x="3" y="14"/>
                </a:lnTo>
                <a:lnTo>
                  <a:pt x="3" y="13"/>
                </a:lnTo>
                <a:lnTo>
                  <a:pt x="3" y="13"/>
                </a:lnTo>
                <a:lnTo>
                  <a:pt x="3" y="12"/>
                </a:lnTo>
                <a:lnTo>
                  <a:pt x="3" y="12"/>
                </a:lnTo>
                <a:lnTo>
                  <a:pt x="3" y="12"/>
                </a:lnTo>
                <a:lnTo>
                  <a:pt x="3" y="11"/>
                </a:lnTo>
                <a:lnTo>
                  <a:pt x="3" y="11"/>
                </a:lnTo>
                <a:lnTo>
                  <a:pt x="3" y="9"/>
                </a:lnTo>
                <a:lnTo>
                  <a:pt x="3" y="9"/>
                </a:lnTo>
                <a:lnTo>
                  <a:pt x="3" y="8"/>
                </a:lnTo>
                <a:lnTo>
                  <a:pt x="3" y="8"/>
                </a:lnTo>
                <a:lnTo>
                  <a:pt x="4" y="8"/>
                </a:lnTo>
                <a:lnTo>
                  <a:pt x="4" y="7"/>
                </a:lnTo>
                <a:lnTo>
                  <a:pt x="4" y="7"/>
                </a:lnTo>
                <a:lnTo>
                  <a:pt x="4" y="7"/>
                </a:lnTo>
                <a:lnTo>
                  <a:pt x="5" y="7"/>
                </a:lnTo>
                <a:lnTo>
                  <a:pt x="5" y="7"/>
                </a:lnTo>
                <a:lnTo>
                  <a:pt x="5" y="7"/>
                </a:lnTo>
                <a:lnTo>
                  <a:pt x="5" y="6"/>
                </a:lnTo>
                <a:lnTo>
                  <a:pt x="5" y="6"/>
                </a:lnTo>
                <a:lnTo>
                  <a:pt x="5" y="6"/>
                </a:lnTo>
                <a:lnTo>
                  <a:pt x="5" y="6"/>
                </a:lnTo>
                <a:lnTo>
                  <a:pt x="5" y="5"/>
                </a:lnTo>
                <a:lnTo>
                  <a:pt x="6" y="5"/>
                </a:lnTo>
                <a:lnTo>
                  <a:pt x="6" y="5"/>
                </a:lnTo>
                <a:lnTo>
                  <a:pt x="6" y="4"/>
                </a:lnTo>
                <a:lnTo>
                  <a:pt x="7" y="4"/>
                </a:lnTo>
                <a:lnTo>
                  <a:pt x="8" y="3"/>
                </a:lnTo>
                <a:lnTo>
                  <a:pt x="8" y="3"/>
                </a:lnTo>
                <a:lnTo>
                  <a:pt x="8"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p:cNvSpPr>
            <a:spLocks/>
          </p:cNvSpPr>
          <p:nvPr/>
        </p:nvSpPr>
        <p:spPr bwMode="auto">
          <a:xfrm>
            <a:off x="6913563" y="5810250"/>
            <a:ext cx="1393825" cy="976313"/>
          </a:xfrm>
          <a:custGeom>
            <a:avLst/>
            <a:gdLst>
              <a:gd name="T0" fmla="*/ 22 w 878"/>
              <a:gd name="T1" fmla="*/ 585 h 615"/>
              <a:gd name="T2" fmla="*/ 5 w 878"/>
              <a:gd name="T3" fmla="*/ 566 h 615"/>
              <a:gd name="T4" fmla="*/ 11 w 878"/>
              <a:gd name="T5" fmla="*/ 536 h 615"/>
              <a:gd name="T6" fmla="*/ 37 w 878"/>
              <a:gd name="T7" fmla="*/ 530 h 615"/>
              <a:gd name="T8" fmla="*/ 43 w 878"/>
              <a:gd name="T9" fmla="*/ 508 h 615"/>
              <a:gd name="T10" fmla="*/ 46 w 878"/>
              <a:gd name="T11" fmla="*/ 475 h 615"/>
              <a:gd name="T12" fmla="*/ 52 w 878"/>
              <a:gd name="T13" fmla="*/ 446 h 615"/>
              <a:gd name="T14" fmla="*/ 52 w 878"/>
              <a:gd name="T15" fmla="*/ 422 h 615"/>
              <a:gd name="T16" fmla="*/ 56 w 878"/>
              <a:gd name="T17" fmla="*/ 384 h 615"/>
              <a:gd name="T18" fmla="*/ 72 w 878"/>
              <a:gd name="T19" fmla="*/ 359 h 615"/>
              <a:gd name="T20" fmla="*/ 83 w 878"/>
              <a:gd name="T21" fmla="*/ 321 h 615"/>
              <a:gd name="T22" fmla="*/ 112 w 878"/>
              <a:gd name="T23" fmla="*/ 294 h 615"/>
              <a:gd name="T24" fmla="*/ 134 w 878"/>
              <a:gd name="T25" fmla="*/ 276 h 615"/>
              <a:gd name="T26" fmla="*/ 145 w 878"/>
              <a:gd name="T27" fmla="*/ 248 h 615"/>
              <a:gd name="T28" fmla="*/ 163 w 878"/>
              <a:gd name="T29" fmla="*/ 235 h 615"/>
              <a:gd name="T30" fmla="*/ 180 w 878"/>
              <a:gd name="T31" fmla="*/ 212 h 615"/>
              <a:gd name="T32" fmla="*/ 177 w 878"/>
              <a:gd name="T33" fmla="*/ 186 h 615"/>
              <a:gd name="T34" fmla="*/ 182 w 878"/>
              <a:gd name="T35" fmla="*/ 158 h 615"/>
              <a:gd name="T36" fmla="*/ 209 w 878"/>
              <a:gd name="T37" fmla="*/ 145 h 615"/>
              <a:gd name="T38" fmla="*/ 192 w 878"/>
              <a:gd name="T39" fmla="*/ 107 h 615"/>
              <a:gd name="T40" fmla="*/ 169 w 878"/>
              <a:gd name="T41" fmla="*/ 82 h 615"/>
              <a:gd name="T42" fmla="*/ 149 w 878"/>
              <a:gd name="T43" fmla="*/ 43 h 615"/>
              <a:gd name="T44" fmla="*/ 176 w 878"/>
              <a:gd name="T45" fmla="*/ 36 h 615"/>
              <a:gd name="T46" fmla="*/ 213 w 878"/>
              <a:gd name="T47" fmla="*/ 33 h 615"/>
              <a:gd name="T48" fmla="*/ 252 w 878"/>
              <a:gd name="T49" fmla="*/ 35 h 615"/>
              <a:gd name="T50" fmla="*/ 266 w 878"/>
              <a:gd name="T51" fmla="*/ 12 h 615"/>
              <a:gd name="T52" fmla="*/ 281 w 878"/>
              <a:gd name="T53" fmla="*/ 0 h 615"/>
              <a:gd name="T54" fmla="*/ 314 w 878"/>
              <a:gd name="T55" fmla="*/ 11 h 615"/>
              <a:gd name="T56" fmla="*/ 340 w 878"/>
              <a:gd name="T57" fmla="*/ 39 h 615"/>
              <a:gd name="T58" fmla="*/ 347 w 878"/>
              <a:gd name="T59" fmla="*/ 68 h 615"/>
              <a:gd name="T60" fmla="*/ 372 w 878"/>
              <a:gd name="T61" fmla="*/ 70 h 615"/>
              <a:gd name="T62" fmla="*/ 390 w 878"/>
              <a:gd name="T63" fmla="*/ 102 h 615"/>
              <a:gd name="T64" fmla="*/ 391 w 878"/>
              <a:gd name="T65" fmla="*/ 125 h 615"/>
              <a:gd name="T66" fmla="*/ 379 w 878"/>
              <a:gd name="T67" fmla="*/ 158 h 615"/>
              <a:gd name="T68" fmla="*/ 406 w 878"/>
              <a:gd name="T69" fmla="*/ 180 h 615"/>
              <a:gd name="T70" fmla="*/ 433 w 878"/>
              <a:gd name="T71" fmla="*/ 204 h 615"/>
              <a:gd name="T72" fmla="*/ 453 w 878"/>
              <a:gd name="T73" fmla="*/ 238 h 615"/>
              <a:gd name="T74" fmla="*/ 453 w 878"/>
              <a:gd name="T75" fmla="*/ 276 h 615"/>
              <a:gd name="T76" fmla="*/ 453 w 878"/>
              <a:gd name="T77" fmla="*/ 307 h 615"/>
              <a:gd name="T78" fmla="*/ 470 w 878"/>
              <a:gd name="T79" fmla="*/ 327 h 615"/>
              <a:gd name="T80" fmla="*/ 502 w 878"/>
              <a:gd name="T81" fmla="*/ 337 h 615"/>
              <a:gd name="T82" fmla="*/ 501 w 878"/>
              <a:gd name="T83" fmla="*/ 375 h 615"/>
              <a:gd name="T84" fmla="*/ 508 w 878"/>
              <a:gd name="T85" fmla="*/ 406 h 615"/>
              <a:gd name="T86" fmla="*/ 499 w 878"/>
              <a:gd name="T87" fmla="*/ 434 h 615"/>
              <a:gd name="T88" fmla="*/ 515 w 878"/>
              <a:gd name="T89" fmla="*/ 472 h 615"/>
              <a:gd name="T90" fmla="*/ 544 w 878"/>
              <a:gd name="T91" fmla="*/ 519 h 615"/>
              <a:gd name="T92" fmla="*/ 580 w 878"/>
              <a:gd name="T93" fmla="*/ 547 h 615"/>
              <a:gd name="T94" fmla="*/ 607 w 878"/>
              <a:gd name="T95" fmla="*/ 546 h 615"/>
              <a:gd name="T96" fmla="*/ 626 w 878"/>
              <a:gd name="T97" fmla="*/ 542 h 615"/>
              <a:gd name="T98" fmla="*/ 636 w 878"/>
              <a:gd name="T99" fmla="*/ 529 h 615"/>
              <a:gd name="T100" fmla="*/ 672 w 878"/>
              <a:gd name="T101" fmla="*/ 518 h 615"/>
              <a:gd name="T102" fmla="*/ 684 w 878"/>
              <a:gd name="T103" fmla="*/ 508 h 615"/>
              <a:gd name="T104" fmla="*/ 703 w 878"/>
              <a:gd name="T105" fmla="*/ 508 h 615"/>
              <a:gd name="T106" fmla="*/ 735 w 878"/>
              <a:gd name="T107" fmla="*/ 502 h 615"/>
              <a:gd name="T108" fmla="*/ 760 w 878"/>
              <a:gd name="T109" fmla="*/ 509 h 615"/>
              <a:gd name="T110" fmla="*/ 793 w 878"/>
              <a:gd name="T111" fmla="*/ 511 h 615"/>
              <a:gd name="T112" fmla="*/ 820 w 878"/>
              <a:gd name="T113" fmla="*/ 519 h 615"/>
              <a:gd name="T114" fmla="*/ 849 w 878"/>
              <a:gd name="T115" fmla="*/ 543 h 615"/>
              <a:gd name="T116" fmla="*/ 867 w 878"/>
              <a:gd name="T117" fmla="*/ 569 h 615"/>
              <a:gd name="T118" fmla="*/ 878 w 878"/>
              <a:gd name="T119" fmla="*/ 608 h 6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78" h="615">
                <a:moveTo>
                  <a:pt x="36" y="615"/>
                </a:moveTo>
                <a:lnTo>
                  <a:pt x="36" y="612"/>
                </a:lnTo>
                <a:lnTo>
                  <a:pt x="36" y="611"/>
                </a:lnTo>
                <a:lnTo>
                  <a:pt x="33" y="609"/>
                </a:lnTo>
                <a:lnTo>
                  <a:pt x="33" y="605"/>
                </a:lnTo>
                <a:lnTo>
                  <a:pt x="31" y="601"/>
                </a:lnTo>
                <a:lnTo>
                  <a:pt x="29" y="596"/>
                </a:lnTo>
                <a:lnTo>
                  <a:pt x="25" y="592"/>
                </a:lnTo>
                <a:lnTo>
                  <a:pt x="24" y="589"/>
                </a:lnTo>
                <a:lnTo>
                  <a:pt x="22" y="585"/>
                </a:lnTo>
                <a:lnTo>
                  <a:pt x="22" y="583"/>
                </a:lnTo>
                <a:lnTo>
                  <a:pt x="20" y="581"/>
                </a:lnTo>
                <a:lnTo>
                  <a:pt x="18" y="578"/>
                </a:lnTo>
                <a:lnTo>
                  <a:pt x="15" y="575"/>
                </a:lnTo>
                <a:lnTo>
                  <a:pt x="10" y="574"/>
                </a:lnTo>
                <a:lnTo>
                  <a:pt x="6" y="573"/>
                </a:lnTo>
                <a:lnTo>
                  <a:pt x="4" y="572"/>
                </a:lnTo>
                <a:lnTo>
                  <a:pt x="4" y="569"/>
                </a:lnTo>
                <a:lnTo>
                  <a:pt x="4" y="567"/>
                </a:lnTo>
                <a:lnTo>
                  <a:pt x="5" y="566"/>
                </a:lnTo>
                <a:lnTo>
                  <a:pt x="4" y="562"/>
                </a:lnTo>
                <a:lnTo>
                  <a:pt x="3" y="560"/>
                </a:lnTo>
                <a:lnTo>
                  <a:pt x="2" y="558"/>
                </a:lnTo>
                <a:lnTo>
                  <a:pt x="2" y="554"/>
                </a:lnTo>
                <a:lnTo>
                  <a:pt x="1" y="551"/>
                </a:lnTo>
                <a:lnTo>
                  <a:pt x="0" y="549"/>
                </a:lnTo>
                <a:lnTo>
                  <a:pt x="1" y="545"/>
                </a:lnTo>
                <a:lnTo>
                  <a:pt x="3" y="542"/>
                </a:lnTo>
                <a:lnTo>
                  <a:pt x="8" y="538"/>
                </a:lnTo>
                <a:lnTo>
                  <a:pt x="11" y="536"/>
                </a:lnTo>
                <a:lnTo>
                  <a:pt x="13" y="535"/>
                </a:lnTo>
                <a:lnTo>
                  <a:pt x="17" y="533"/>
                </a:lnTo>
                <a:lnTo>
                  <a:pt x="20" y="533"/>
                </a:lnTo>
                <a:lnTo>
                  <a:pt x="23" y="533"/>
                </a:lnTo>
                <a:lnTo>
                  <a:pt x="24" y="533"/>
                </a:lnTo>
                <a:lnTo>
                  <a:pt x="26" y="533"/>
                </a:lnTo>
                <a:lnTo>
                  <a:pt x="27" y="532"/>
                </a:lnTo>
                <a:lnTo>
                  <a:pt x="30" y="532"/>
                </a:lnTo>
                <a:lnTo>
                  <a:pt x="33" y="531"/>
                </a:lnTo>
                <a:lnTo>
                  <a:pt x="37" y="530"/>
                </a:lnTo>
                <a:lnTo>
                  <a:pt x="38" y="529"/>
                </a:lnTo>
                <a:lnTo>
                  <a:pt x="40" y="526"/>
                </a:lnTo>
                <a:lnTo>
                  <a:pt x="41" y="523"/>
                </a:lnTo>
                <a:lnTo>
                  <a:pt x="43" y="519"/>
                </a:lnTo>
                <a:lnTo>
                  <a:pt x="44" y="517"/>
                </a:lnTo>
                <a:lnTo>
                  <a:pt x="44" y="515"/>
                </a:lnTo>
                <a:lnTo>
                  <a:pt x="44" y="514"/>
                </a:lnTo>
                <a:lnTo>
                  <a:pt x="44" y="513"/>
                </a:lnTo>
                <a:lnTo>
                  <a:pt x="43" y="509"/>
                </a:lnTo>
                <a:lnTo>
                  <a:pt x="43" y="508"/>
                </a:lnTo>
                <a:lnTo>
                  <a:pt x="41" y="507"/>
                </a:lnTo>
                <a:lnTo>
                  <a:pt x="40" y="504"/>
                </a:lnTo>
                <a:lnTo>
                  <a:pt x="40" y="500"/>
                </a:lnTo>
                <a:lnTo>
                  <a:pt x="40" y="495"/>
                </a:lnTo>
                <a:lnTo>
                  <a:pt x="41" y="492"/>
                </a:lnTo>
                <a:lnTo>
                  <a:pt x="43" y="488"/>
                </a:lnTo>
                <a:lnTo>
                  <a:pt x="45" y="485"/>
                </a:lnTo>
                <a:lnTo>
                  <a:pt x="46" y="482"/>
                </a:lnTo>
                <a:lnTo>
                  <a:pt x="46" y="479"/>
                </a:lnTo>
                <a:lnTo>
                  <a:pt x="46" y="475"/>
                </a:lnTo>
                <a:lnTo>
                  <a:pt x="46" y="474"/>
                </a:lnTo>
                <a:lnTo>
                  <a:pt x="45" y="470"/>
                </a:lnTo>
                <a:lnTo>
                  <a:pt x="46" y="467"/>
                </a:lnTo>
                <a:lnTo>
                  <a:pt x="46" y="465"/>
                </a:lnTo>
                <a:lnTo>
                  <a:pt x="48" y="461"/>
                </a:lnTo>
                <a:lnTo>
                  <a:pt x="49" y="458"/>
                </a:lnTo>
                <a:lnTo>
                  <a:pt x="52" y="456"/>
                </a:lnTo>
                <a:lnTo>
                  <a:pt x="52" y="454"/>
                </a:lnTo>
                <a:lnTo>
                  <a:pt x="52" y="451"/>
                </a:lnTo>
                <a:lnTo>
                  <a:pt x="52" y="446"/>
                </a:lnTo>
                <a:lnTo>
                  <a:pt x="51" y="443"/>
                </a:lnTo>
                <a:lnTo>
                  <a:pt x="51" y="440"/>
                </a:lnTo>
                <a:lnTo>
                  <a:pt x="49" y="438"/>
                </a:lnTo>
                <a:lnTo>
                  <a:pt x="49" y="436"/>
                </a:lnTo>
                <a:lnTo>
                  <a:pt x="49" y="435"/>
                </a:lnTo>
                <a:lnTo>
                  <a:pt x="51" y="434"/>
                </a:lnTo>
                <a:lnTo>
                  <a:pt x="51" y="432"/>
                </a:lnTo>
                <a:lnTo>
                  <a:pt x="52" y="429"/>
                </a:lnTo>
                <a:lnTo>
                  <a:pt x="52" y="425"/>
                </a:lnTo>
                <a:lnTo>
                  <a:pt x="52" y="422"/>
                </a:lnTo>
                <a:lnTo>
                  <a:pt x="52" y="418"/>
                </a:lnTo>
                <a:lnTo>
                  <a:pt x="54" y="415"/>
                </a:lnTo>
                <a:lnTo>
                  <a:pt x="58" y="410"/>
                </a:lnTo>
                <a:lnTo>
                  <a:pt x="60" y="404"/>
                </a:lnTo>
                <a:lnTo>
                  <a:pt x="62" y="400"/>
                </a:lnTo>
                <a:lnTo>
                  <a:pt x="63" y="396"/>
                </a:lnTo>
                <a:lnTo>
                  <a:pt x="65" y="393"/>
                </a:lnTo>
                <a:lnTo>
                  <a:pt x="62" y="389"/>
                </a:lnTo>
                <a:lnTo>
                  <a:pt x="59" y="386"/>
                </a:lnTo>
                <a:lnTo>
                  <a:pt x="56" y="384"/>
                </a:lnTo>
                <a:lnTo>
                  <a:pt x="55" y="381"/>
                </a:lnTo>
                <a:lnTo>
                  <a:pt x="56" y="378"/>
                </a:lnTo>
                <a:lnTo>
                  <a:pt x="58" y="375"/>
                </a:lnTo>
                <a:lnTo>
                  <a:pt x="59" y="372"/>
                </a:lnTo>
                <a:lnTo>
                  <a:pt x="61" y="368"/>
                </a:lnTo>
                <a:lnTo>
                  <a:pt x="62" y="366"/>
                </a:lnTo>
                <a:lnTo>
                  <a:pt x="65" y="365"/>
                </a:lnTo>
                <a:lnTo>
                  <a:pt x="67" y="365"/>
                </a:lnTo>
                <a:lnTo>
                  <a:pt x="69" y="363"/>
                </a:lnTo>
                <a:lnTo>
                  <a:pt x="72" y="359"/>
                </a:lnTo>
                <a:lnTo>
                  <a:pt x="72" y="355"/>
                </a:lnTo>
                <a:lnTo>
                  <a:pt x="70" y="348"/>
                </a:lnTo>
                <a:lnTo>
                  <a:pt x="69" y="344"/>
                </a:lnTo>
                <a:lnTo>
                  <a:pt x="68" y="341"/>
                </a:lnTo>
                <a:lnTo>
                  <a:pt x="67" y="336"/>
                </a:lnTo>
                <a:lnTo>
                  <a:pt x="70" y="331"/>
                </a:lnTo>
                <a:lnTo>
                  <a:pt x="74" y="328"/>
                </a:lnTo>
                <a:lnTo>
                  <a:pt x="77" y="324"/>
                </a:lnTo>
                <a:lnTo>
                  <a:pt x="80" y="323"/>
                </a:lnTo>
                <a:lnTo>
                  <a:pt x="83" y="321"/>
                </a:lnTo>
                <a:lnTo>
                  <a:pt x="88" y="316"/>
                </a:lnTo>
                <a:lnTo>
                  <a:pt x="91" y="312"/>
                </a:lnTo>
                <a:lnTo>
                  <a:pt x="94" y="309"/>
                </a:lnTo>
                <a:lnTo>
                  <a:pt x="95" y="308"/>
                </a:lnTo>
                <a:lnTo>
                  <a:pt x="98" y="306"/>
                </a:lnTo>
                <a:lnTo>
                  <a:pt x="102" y="302"/>
                </a:lnTo>
                <a:lnTo>
                  <a:pt x="103" y="302"/>
                </a:lnTo>
                <a:lnTo>
                  <a:pt x="105" y="300"/>
                </a:lnTo>
                <a:lnTo>
                  <a:pt x="109" y="298"/>
                </a:lnTo>
                <a:lnTo>
                  <a:pt x="112" y="294"/>
                </a:lnTo>
                <a:lnTo>
                  <a:pt x="117" y="293"/>
                </a:lnTo>
                <a:lnTo>
                  <a:pt x="120" y="292"/>
                </a:lnTo>
                <a:lnTo>
                  <a:pt x="123" y="292"/>
                </a:lnTo>
                <a:lnTo>
                  <a:pt x="124" y="288"/>
                </a:lnTo>
                <a:lnTo>
                  <a:pt x="124" y="286"/>
                </a:lnTo>
                <a:lnTo>
                  <a:pt x="125" y="281"/>
                </a:lnTo>
                <a:lnTo>
                  <a:pt x="128" y="279"/>
                </a:lnTo>
                <a:lnTo>
                  <a:pt x="131" y="278"/>
                </a:lnTo>
                <a:lnTo>
                  <a:pt x="132" y="277"/>
                </a:lnTo>
                <a:lnTo>
                  <a:pt x="134" y="276"/>
                </a:lnTo>
                <a:lnTo>
                  <a:pt x="135" y="274"/>
                </a:lnTo>
                <a:lnTo>
                  <a:pt x="138" y="272"/>
                </a:lnTo>
                <a:lnTo>
                  <a:pt x="139" y="267"/>
                </a:lnTo>
                <a:lnTo>
                  <a:pt x="140" y="263"/>
                </a:lnTo>
                <a:lnTo>
                  <a:pt x="141" y="259"/>
                </a:lnTo>
                <a:lnTo>
                  <a:pt x="142" y="256"/>
                </a:lnTo>
                <a:lnTo>
                  <a:pt x="141" y="255"/>
                </a:lnTo>
                <a:lnTo>
                  <a:pt x="142" y="252"/>
                </a:lnTo>
                <a:lnTo>
                  <a:pt x="142" y="250"/>
                </a:lnTo>
                <a:lnTo>
                  <a:pt x="145" y="248"/>
                </a:lnTo>
                <a:lnTo>
                  <a:pt x="148" y="248"/>
                </a:lnTo>
                <a:lnTo>
                  <a:pt x="151" y="248"/>
                </a:lnTo>
                <a:lnTo>
                  <a:pt x="152" y="248"/>
                </a:lnTo>
                <a:lnTo>
                  <a:pt x="154" y="248"/>
                </a:lnTo>
                <a:lnTo>
                  <a:pt x="157" y="247"/>
                </a:lnTo>
                <a:lnTo>
                  <a:pt x="161" y="244"/>
                </a:lnTo>
                <a:lnTo>
                  <a:pt x="162" y="242"/>
                </a:lnTo>
                <a:lnTo>
                  <a:pt x="164" y="241"/>
                </a:lnTo>
                <a:lnTo>
                  <a:pt x="164" y="237"/>
                </a:lnTo>
                <a:lnTo>
                  <a:pt x="163" y="235"/>
                </a:lnTo>
                <a:lnTo>
                  <a:pt x="162" y="233"/>
                </a:lnTo>
                <a:lnTo>
                  <a:pt x="164" y="231"/>
                </a:lnTo>
                <a:lnTo>
                  <a:pt x="167" y="231"/>
                </a:lnTo>
                <a:lnTo>
                  <a:pt x="170" y="230"/>
                </a:lnTo>
                <a:lnTo>
                  <a:pt x="173" y="228"/>
                </a:lnTo>
                <a:lnTo>
                  <a:pt x="175" y="227"/>
                </a:lnTo>
                <a:lnTo>
                  <a:pt x="178" y="224"/>
                </a:lnTo>
                <a:lnTo>
                  <a:pt x="181" y="222"/>
                </a:lnTo>
                <a:lnTo>
                  <a:pt x="181" y="217"/>
                </a:lnTo>
                <a:lnTo>
                  <a:pt x="180" y="212"/>
                </a:lnTo>
                <a:lnTo>
                  <a:pt x="180" y="208"/>
                </a:lnTo>
                <a:lnTo>
                  <a:pt x="177" y="207"/>
                </a:lnTo>
                <a:lnTo>
                  <a:pt x="174" y="205"/>
                </a:lnTo>
                <a:lnTo>
                  <a:pt x="174" y="204"/>
                </a:lnTo>
                <a:lnTo>
                  <a:pt x="174" y="199"/>
                </a:lnTo>
                <a:lnTo>
                  <a:pt x="176" y="195"/>
                </a:lnTo>
                <a:lnTo>
                  <a:pt x="177" y="192"/>
                </a:lnTo>
                <a:lnTo>
                  <a:pt x="175" y="190"/>
                </a:lnTo>
                <a:lnTo>
                  <a:pt x="176" y="188"/>
                </a:lnTo>
                <a:lnTo>
                  <a:pt x="177" y="186"/>
                </a:lnTo>
                <a:lnTo>
                  <a:pt x="177" y="183"/>
                </a:lnTo>
                <a:lnTo>
                  <a:pt x="177" y="180"/>
                </a:lnTo>
                <a:lnTo>
                  <a:pt x="177" y="177"/>
                </a:lnTo>
                <a:lnTo>
                  <a:pt x="176" y="174"/>
                </a:lnTo>
                <a:lnTo>
                  <a:pt x="176" y="171"/>
                </a:lnTo>
                <a:lnTo>
                  <a:pt x="177" y="168"/>
                </a:lnTo>
                <a:lnTo>
                  <a:pt x="176" y="164"/>
                </a:lnTo>
                <a:lnTo>
                  <a:pt x="177" y="162"/>
                </a:lnTo>
                <a:lnTo>
                  <a:pt x="178" y="161"/>
                </a:lnTo>
                <a:lnTo>
                  <a:pt x="182" y="158"/>
                </a:lnTo>
                <a:lnTo>
                  <a:pt x="184" y="156"/>
                </a:lnTo>
                <a:lnTo>
                  <a:pt x="187" y="155"/>
                </a:lnTo>
                <a:lnTo>
                  <a:pt x="189" y="152"/>
                </a:lnTo>
                <a:lnTo>
                  <a:pt x="191" y="151"/>
                </a:lnTo>
                <a:lnTo>
                  <a:pt x="193" y="151"/>
                </a:lnTo>
                <a:lnTo>
                  <a:pt x="195" y="151"/>
                </a:lnTo>
                <a:lnTo>
                  <a:pt x="198" y="151"/>
                </a:lnTo>
                <a:lnTo>
                  <a:pt x="204" y="150"/>
                </a:lnTo>
                <a:lnTo>
                  <a:pt x="207" y="149"/>
                </a:lnTo>
                <a:lnTo>
                  <a:pt x="209" y="145"/>
                </a:lnTo>
                <a:lnTo>
                  <a:pt x="210" y="140"/>
                </a:lnTo>
                <a:lnTo>
                  <a:pt x="210" y="134"/>
                </a:lnTo>
                <a:lnTo>
                  <a:pt x="209" y="129"/>
                </a:lnTo>
                <a:lnTo>
                  <a:pt x="209" y="127"/>
                </a:lnTo>
                <a:lnTo>
                  <a:pt x="205" y="122"/>
                </a:lnTo>
                <a:lnTo>
                  <a:pt x="203" y="119"/>
                </a:lnTo>
                <a:lnTo>
                  <a:pt x="200" y="115"/>
                </a:lnTo>
                <a:lnTo>
                  <a:pt x="198" y="111"/>
                </a:lnTo>
                <a:lnTo>
                  <a:pt x="196" y="108"/>
                </a:lnTo>
                <a:lnTo>
                  <a:pt x="192" y="107"/>
                </a:lnTo>
                <a:lnTo>
                  <a:pt x="189" y="107"/>
                </a:lnTo>
                <a:lnTo>
                  <a:pt x="188" y="107"/>
                </a:lnTo>
                <a:lnTo>
                  <a:pt x="185" y="106"/>
                </a:lnTo>
                <a:lnTo>
                  <a:pt x="182" y="105"/>
                </a:lnTo>
                <a:lnTo>
                  <a:pt x="181" y="101"/>
                </a:lnTo>
                <a:lnTo>
                  <a:pt x="178" y="98"/>
                </a:lnTo>
                <a:lnTo>
                  <a:pt x="176" y="94"/>
                </a:lnTo>
                <a:lnTo>
                  <a:pt x="174" y="90"/>
                </a:lnTo>
                <a:lnTo>
                  <a:pt x="171" y="85"/>
                </a:lnTo>
                <a:lnTo>
                  <a:pt x="169" y="82"/>
                </a:lnTo>
                <a:lnTo>
                  <a:pt x="168" y="77"/>
                </a:lnTo>
                <a:lnTo>
                  <a:pt x="167" y="72"/>
                </a:lnTo>
                <a:lnTo>
                  <a:pt x="166" y="68"/>
                </a:lnTo>
                <a:lnTo>
                  <a:pt x="166" y="63"/>
                </a:lnTo>
                <a:lnTo>
                  <a:pt x="164" y="58"/>
                </a:lnTo>
                <a:lnTo>
                  <a:pt x="163" y="56"/>
                </a:lnTo>
                <a:lnTo>
                  <a:pt x="161" y="53"/>
                </a:lnTo>
                <a:lnTo>
                  <a:pt x="155" y="48"/>
                </a:lnTo>
                <a:lnTo>
                  <a:pt x="153" y="46"/>
                </a:lnTo>
                <a:lnTo>
                  <a:pt x="149" y="43"/>
                </a:lnTo>
                <a:lnTo>
                  <a:pt x="147" y="41"/>
                </a:lnTo>
                <a:lnTo>
                  <a:pt x="145" y="40"/>
                </a:lnTo>
                <a:lnTo>
                  <a:pt x="146" y="37"/>
                </a:lnTo>
                <a:lnTo>
                  <a:pt x="148" y="36"/>
                </a:lnTo>
                <a:lnTo>
                  <a:pt x="154" y="35"/>
                </a:lnTo>
                <a:lnTo>
                  <a:pt x="160" y="34"/>
                </a:lnTo>
                <a:lnTo>
                  <a:pt x="162" y="35"/>
                </a:lnTo>
                <a:lnTo>
                  <a:pt x="164" y="35"/>
                </a:lnTo>
                <a:lnTo>
                  <a:pt x="173" y="35"/>
                </a:lnTo>
                <a:lnTo>
                  <a:pt x="176" y="36"/>
                </a:lnTo>
                <a:lnTo>
                  <a:pt x="180" y="36"/>
                </a:lnTo>
                <a:lnTo>
                  <a:pt x="182" y="35"/>
                </a:lnTo>
                <a:lnTo>
                  <a:pt x="184" y="34"/>
                </a:lnTo>
                <a:lnTo>
                  <a:pt x="189" y="34"/>
                </a:lnTo>
                <a:lnTo>
                  <a:pt x="193" y="34"/>
                </a:lnTo>
                <a:lnTo>
                  <a:pt x="198" y="33"/>
                </a:lnTo>
                <a:lnTo>
                  <a:pt x="204" y="32"/>
                </a:lnTo>
                <a:lnTo>
                  <a:pt x="207" y="32"/>
                </a:lnTo>
                <a:lnTo>
                  <a:pt x="211" y="33"/>
                </a:lnTo>
                <a:lnTo>
                  <a:pt x="213" y="33"/>
                </a:lnTo>
                <a:lnTo>
                  <a:pt x="219" y="32"/>
                </a:lnTo>
                <a:lnTo>
                  <a:pt x="224" y="30"/>
                </a:lnTo>
                <a:lnTo>
                  <a:pt x="227" y="30"/>
                </a:lnTo>
                <a:lnTo>
                  <a:pt x="233" y="30"/>
                </a:lnTo>
                <a:lnTo>
                  <a:pt x="236" y="32"/>
                </a:lnTo>
                <a:lnTo>
                  <a:pt x="240" y="33"/>
                </a:lnTo>
                <a:lnTo>
                  <a:pt x="243" y="34"/>
                </a:lnTo>
                <a:lnTo>
                  <a:pt x="246" y="35"/>
                </a:lnTo>
                <a:lnTo>
                  <a:pt x="248" y="36"/>
                </a:lnTo>
                <a:lnTo>
                  <a:pt x="252" y="35"/>
                </a:lnTo>
                <a:lnTo>
                  <a:pt x="254" y="32"/>
                </a:lnTo>
                <a:lnTo>
                  <a:pt x="256" y="28"/>
                </a:lnTo>
                <a:lnTo>
                  <a:pt x="259" y="27"/>
                </a:lnTo>
                <a:lnTo>
                  <a:pt x="259" y="26"/>
                </a:lnTo>
                <a:lnTo>
                  <a:pt x="260" y="25"/>
                </a:lnTo>
                <a:lnTo>
                  <a:pt x="260" y="20"/>
                </a:lnTo>
                <a:lnTo>
                  <a:pt x="262" y="17"/>
                </a:lnTo>
                <a:lnTo>
                  <a:pt x="263" y="14"/>
                </a:lnTo>
                <a:lnTo>
                  <a:pt x="266" y="13"/>
                </a:lnTo>
                <a:lnTo>
                  <a:pt x="266" y="12"/>
                </a:lnTo>
                <a:lnTo>
                  <a:pt x="269" y="11"/>
                </a:lnTo>
                <a:lnTo>
                  <a:pt x="269" y="10"/>
                </a:lnTo>
                <a:lnTo>
                  <a:pt x="269" y="8"/>
                </a:lnTo>
                <a:lnTo>
                  <a:pt x="268" y="6"/>
                </a:lnTo>
                <a:lnTo>
                  <a:pt x="268" y="4"/>
                </a:lnTo>
                <a:lnTo>
                  <a:pt x="271" y="3"/>
                </a:lnTo>
                <a:lnTo>
                  <a:pt x="275" y="3"/>
                </a:lnTo>
                <a:lnTo>
                  <a:pt x="277" y="1"/>
                </a:lnTo>
                <a:lnTo>
                  <a:pt x="279" y="1"/>
                </a:lnTo>
                <a:lnTo>
                  <a:pt x="281" y="0"/>
                </a:lnTo>
                <a:lnTo>
                  <a:pt x="282" y="1"/>
                </a:lnTo>
                <a:lnTo>
                  <a:pt x="284" y="5"/>
                </a:lnTo>
                <a:lnTo>
                  <a:pt x="288" y="7"/>
                </a:lnTo>
                <a:lnTo>
                  <a:pt x="290" y="8"/>
                </a:lnTo>
                <a:lnTo>
                  <a:pt x="295" y="10"/>
                </a:lnTo>
                <a:lnTo>
                  <a:pt x="299" y="10"/>
                </a:lnTo>
                <a:lnTo>
                  <a:pt x="303" y="10"/>
                </a:lnTo>
                <a:lnTo>
                  <a:pt x="307" y="11"/>
                </a:lnTo>
                <a:lnTo>
                  <a:pt x="311" y="11"/>
                </a:lnTo>
                <a:lnTo>
                  <a:pt x="314" y="11"/>
                </a:lnTo>
                <a:lnTo>
                  <a:pt x="315" y="12"/>
                </a:lnTo>
                <a:lnTo>
                  <a:pt x="318" y="13"/>
                </a:lnTo>
                <a:lnTo>
                  <a:pt x="319" y="17"/>
                </a:lnTo>
                <a:lnTo>
                  <a:pt x="321" y="21"/>
                </a:lnTo>
                <a:lnTo>
                  <a:pt x="326" y="26"/>
                </a:lnTo>
                <a:lnTo>
                  <a:pt x="329" y="28"/>
                </a:lnTo>
                <a:lnTo>
                  <a:pt x="333" y="32"/>
                </a:lnTo>
                <a:lnTo>
                  <a:pt x="336" y="35"/>
                </a:lnTo>
                <a:lnTo>
                  <a:pt x="339" y="36"/>
                </a:lnTo>
                <a:lnTo>
                  <a:pt x="340" y="39"/>
                </a:lnTo>
                <a:lnTo>
                  <a:pt x="342" y="41"/>
                </a:lnTo>
                <a:lnTo>
                  <a:pt x="343" y="42"/>
                </a:lnTo>
                <a:lnTo>
                  <a:pt x="344" y="44"/>
                </a:lnTo>
                <a:lnTo>
                  <a:pt x="344" y="48"/>
                </a:lnTo>
                <a:lnTo>
                  <a:pt x="343" y="50"/>
                </a:lnTo>
                <a:lnTo>
                  <a:pt x="342" y="51"/>
                </a:lnTo>
                <a:lnTo>
                  <a:pt x="341" y="55"/>
                </a:lnTo>
                <a:lnTo>
                  <a:pt x="342" y="58"/>
                </a:lnTo>
                <a:lnTo>
                  <a:pt x="344" y="64"/>
                </a:lnTo>
                <a:lnTo>
                  <a:pt x="347" y="68"/>
                </a:lnTo>
                <a:lnTo>
                  <a:pt x="351" y="70"/>
                </a:lnTo>
                <a:lnTo>
                  <a:pt x="356" y="71"/>
                </a:lnTo>
                <a:lnTo>
                  <a:pt x="360" y="72"/>
                </a:lnTo>
                <a:lnTo>
                  <a:pt x="363" y="72"/>
                </a:lnTo>
                <a:lnTo>
                  <a:pt x="364" y="72"/>
                </a:lnTo>
                <a:lnTo>
                  <a:pt x="365" y="72"/>
                </a:lnTo>
                <a:lnTo>
                  <a:pt x="369" y="70"/>
                </a:lnTo>
                <a:lnTo>
                  <a:pt x="370" y="68"/>
                </a:lnTo>
                <a:lnTo>
                  <a:pt x="372" y="68"/>
                </a:lnTo>
                <a:lnTo>
                  <a:pt x="372" y="70"/>
                </a:lnTo>
                <a:lnTo>
                  <a:pt x="374" y="75"/>
                </a:lnTo>
                <a:lnTo>
                  <a:pt x="375" y="79"/>
                </a:lnTo>
                <a:lnTo>
                  <a:pt x="376" y="86"/>
                </a:lnTo>
                <a:lnTo>
                  <a:pt x="377" y="89"/>
                </a:lnTo>
                <a:lnTo>
                  <a:pt x="377" y="91"/>
                </a:lnTo>
                <a:lnTo>
                  <a:pt x="378" y="94"/>
                </a:lnTo>
                <a:lnTo>
                  <a:pt x="379" y="97"/>
                </a:lnTo>
                <a:lnTo>
                  <a:pt x="382" y="99"/>
                </a:lnTo>
                <a:lnTo>
                  <a:pt x="386" y="101"/>
                </a:lnTo>
                <a:lnTo>
                  <a:pt x="390" y="102"/>
                </a:lnTo>
                <a:lnTo>
                  <a:pt x="392" y="105"/>
                </a:lnTo>
                <a:lnTo>
                  <a:pt x="394" y="107"/>
                </a:lnTo>
                <a:lnTo>
                  <a:pt x="398" y="111"/>
                </a:lnTo>
                <a:lnTo>
                  <a:pt x="399" y="113"/>
                </a:lnTo>
                <a:lnTo>
                  <a:pt x="399" y="115"/>
                </a:lnTo>
                <a:lnTo>
                  <a:pt x="399" y="118"/>
                </a:lnTo>
                <a:lnTo>
                  <a:pt x="398" y="118"/>
                </a:lnTo>
                <a:lnTo>
                  <a:pt x="397" y="118"/>
                </a:lnTo>
                <a:lnTo>
                  <a:pt x="394" y="121"/>
                </a:lnTo>
                <a:lnTo>
                  <a:pt x="391" y="125"/>
                </a:lnTo>
                <a:lnTo>
                  <a:pt x="389" y="126"/>
                </a:lnTo>
                <a:lnTo>
                  <a:pt x="386" y="128"/>
                </a:lnTo>
                <a:lnTo>
                  <a:pt x="383" y="130"/>
                </a:lnTo>
                <a:lnTo>
                  <a:pt x="381" y="135"/>
                </a:lnTo>
                <a:lnTo>
                  <a:pt x="379" y="138"/>
                </a:lnTo>
                <a:lnTo>
                  <a:pt x="378" y="141"/>
                </a:lnTo>
                <a:lnTo>
                  <a:pt x="378" y="145"/>
                </a:lnTo>
                <a:lnTo>
                  <a:pt x="377" y="150"/>
                </a:lnTo>
                <a:lnTo>
                  <a:pt x="378" y="154"/>
                </a:lnTo>
                <a:lnTo>
                  <a:pt x="379" y="158"/>
                </a:lnTo>
                <a:lnTo>
                  <a:pt x="381" y="163"/>
                </a:lnTo>
                <a:lnTo>
                  <a:pt x="382" y="165"/>
                </a:lnTo>
                <a:lnTo>
                  <a:pt x="386" y="166"/>
                </a:lnTo>
                <a:lnTo>
                  <a:pt x="389" y="168"/>
                </a:lnTo>
                <a:lnTo>
                  <a:pt x="393" y="170"/>
                </a:lnTo>
                <a:lnTo>
                  <a:pt x="398" y="173"/>
                </a:lnTo>
                <a:lnTo>
                  <a:pt x="400" y="177"/>
                </a:lnTo>
                <a:lnTo>
                  <a:pt x="404" y="179"/>
                </a:lnTo>
                <a:lnTo>
                  <a:pt x="405" y="179"/>
                </a:lnTo>
                <a:lnTo>
                  <a:pt x="406" y="180"/>
                </a:lnTo>
                <a:lnTo>
                  <a:pt x="408" y="180"/>
                </a:lnTo>
                <a:lnTo>
                  <a:pt x="413" y="183"/>
                </a:lnTo>
                <a:lnTo>
                  <a:pt x="417" y="185"/>
                </a:lnTo>
                <a:lnTo>
                  <a:pt x="420" y="188"/>
                </a:lnTo>
                <a:lnTo>
                  <a:pt x="425" y="191"/>
                </a:lnTo>
                <a:lnTo>
                  <a:pt x="428" y="194"/>
                </a:lnTo>
                <a:lnTo>
                  <a:pt x="430" y="195"/>
                </a:lnTo>
                <a:lnTo>
                  <a:pt x="430" y="197"/>
                </a:lnTo>
                <a:lnTo>
                  <a:pt x="432" y="199"/>
                </a:lnTo>
                <a:lnTo>
                  <a:pt x="433" y="204"/>
                </a:lnTo>
                <a:lnTo>
                  <a:pt x="437" y="206"/>
                </a:lnTo>
                <a:lnTo>
                  <a:pt x="440" y="208"/>
                </a:lnTo>
                <a:lnTo>
                  <a:pt x="443" y="209"/>
                </a:lnTo>
                <a:lnTo>
                  <a:pt x="446" y="213"/>
                </a:lnTo>
                <a:lnTo>
                  <a:pt x="446" y="215"/>
                </a:lnTo>
                <a:lnTo>
                  <a:pt x="447" y="220"/>
                </a:lnTo>
                <a:lnTo>
                  <a:pt x="450" y="224"/>
                </a:lnTo>
                <a:lnTo>
                  <a:pt x="450" y="229"/>
                </a:lnTo>
                <a:lnTo>
                  <a:pt x="451" y="234"/>
                </a:lnTo>
                <a:lnTo>
                  <a:pt x="453" y="238"/>
                </a:lnTo>
                <a:lnTo>
                  <a:pt x="455" y="242"/>
                </a:lnTo>
                <a:lnTo>
                  <a:pt x="455" y="244"/>
                </a:lnTo>
                <a:lnTo>
                  <a:pt x="455" y="249"/>
                </a:lnTo>
                <a:lnTo>
                  <a:pt x="454" y="253"/>
                </a:lnTo>
                <a:lnTo>
                  <a:pt x="453" y="257"/>
                </a:lnTo>
                <a:lnTo>
                  <a:pt x="454" y="262"/>
                </a:lnTo>
                <a:lnTo>
                  <a:pt x="455" y="265"/>
                </a:lnTo>
                <a:lnTo>
                  <a:pt x="455" y="269"/>
                </a:lnTo>
                <a:lnTo>
                  <a:pt x="454" y="272"/>
                </a:lnTo>
                <a:lnTo>
                  <a:pt x="453" y="276"/>
                </a:lnTo>
                <a:lnTo>
                  <a:pt x="451" y="279"/>
                </a:lnTo>
                <a:lnTo>
                  <a:pt x="450" y="280"/>
                </a:lnTo>
                <a:lnTo>
                  <a:pt x="449" y="283"/>
                </a:lnTo>
                <a:lnTo>
                  <a:pt x="449" y="287"/>
                </a:lnTo>
                <a:lnTo>
                  <a:pt x="450" y="291"/>
                </a:lnTo>
                <a:lnTo>
                  <a:pt x="450" y="294"/>
                </a:lnTo>
                <a:lnTo>
                  <a:pt x="449" y="298"/>
                </a:lnTo>
                <a:lnTo>
                  <a:pt x="449" y="301"/>
                </a:lnTo>
                <a:lnTo>
                  <a:pt x="450" y="305"/>
                </a:lnTo>
                <a:lnTo>
                  <a:pt x="453" y="307"/>
                </a:lnTo>
                <a:lnTo>
                  <a:pt x="454" y="309"/>
                </a:lnTo>
                <a:lnTo>
                  <a:pt x="454" y="312"/>
                </a:lnTo>
                <a:lnTo>
                  <a:pt x="455" y="314"/>
                </a:lnTo>
                <a:lnTo>
                  <a:pt x="457" y="316"/>
                </a:lnTo>
                <a:lnTo>
                  <a:pt x="461" y="319"/>
                </a:lnTo>
                <a:lnTo>
                  <a:pt x="463" y="320"/>
                </a:lnTo>
                <a:lnTo>
                  <a:pt x="465" y="322"/>
                </a:lnTo>
                <a:lnTo>
                  <a:pt x="466" y="324"/>
                </a:lnTo>
                <a:lnTo>
                  <a:pt x="468" y="327"/>
                </a:lnTo>
                <a:lnTo>
                  <a:pt x="470" y="327"/>
                </a:lnTo>
                <a:lnTo>
                  <a:pt x="475" y="325"/>
                </a:lnTo>
                <a:lnTo>
                  <a:pt x="478" y="325"/>
                </a:lnTo>
                <a:lnTo>
                  <a:pt x="483" y="327"/>
                </a:lnTo>
                <a:lnTo>
                  <a:pt x="485" y="327"/>
                </a:lnTo>
                <a:lnTo>
                  <a:pt x="491" y="328"/>
                </a:lnTo>
                <a:lnTo>
                  <a:pt x="494" y="329"/>
                </a:lnTo>
                <a:lnTo>
                  <a:pt x="497" y="330"/>
                </a:lnTo>
                <a:lnTo>
                  <a:pt x="498" y="331"/>
                </a:lnTo>
                <a:lnTo>
                  <a:pt x="499" y="335"/>
                </a:lnTo>
                <a:lnTo>
                  <a:pt x="502" y="337"/>
                </a:lnTo>
                <a:lnTo>
                  <a:pt x="504" y="341"/>
                </a:lnTo>
                <a:lnTo>
                  <a:pt x="506" y="343"/>
                </a:lnTo>
                <a:lnTo>
                  <a:pt x="508" y="346"/>
                </a:lnTo>
                <a:lnTo>
                  <a:pt x="509" y="351"/>
                </a:lnTo>
                <a:lnTo>
                  <a:pt x="511" y="355"/>
                </a:lnTo>
                <a:lnTo>
                  <a:pt x="509" y="359"/>
                </a:lnTo>
                <a:lnTo>
                  <a:pt x="507" y="364"/>
                </a:lnTo>
                <a:lnTo>
                  <a:pt x="504" y="370"/>
                </a:lnTo>
                <a:lnTo>
                  <a:pt x="501" y="373"/>
                </a:lnTo>
                <a:lnTo>
                  <a:pt x="501" y="375"/>
                </a:lnTo>
                <a:lnTo>
                  <a:pt x="499" y="380"/>
                </a:lnTo>
                <a:lnTo>
                  <a:pt x="497" y="382"/>
                </a:lnTo>
                <a:lnTo>
                  <a:pt x="497" y="386"/>
                </a:lnTo>
                <a:lnTo>
                  <a:pt x="497" y="392"/>
                </a:lnTo>
                <a:lnTo>
                  <a:pt x="498" y="395"/>
                </a:lnTo>
                <a:lnTo>
                  <a:pt x="500" y="398"/>
                </a:lnTo>
                <a:lnTo>
                  <a:pt x="501" y="399"/>
                </a:lnTo>
                <a:lnTo>
                  <a:pt x="505" y="400"/>
                </a:lnTo>
                <a:lnTo>
                  <a:pt x="507" y="402"/>
                </a:lnTo>
                <a:lnTo>
                  <a:pt x="508" y="406"/>
                </a:lnTo>
                <a:lnTo>
                  <a:pt x="508" y="408"/>
                </a:lnTo>
                <a:lnTo>
                  <a:pt x="511" y="410"/>
                </a:lnTo>
                <a:lnTo>
                  <a:pt x="509" y="415"/>
                </a:lnTo>
                <a:lnTo>
                  <a:pt x="508" y="417"/>
                </a:lnTo>
                <a:lnTo>
                  <a:pt x="506" y="422"/>
                </a:lnTo>
                <a:lnTo>
                  <a:pt x="504" y="424"/>
                </a:lnTo>
                <a:lnTo>
                  <a:pt x="502" y="427"/>
                </a:lnTo>
                <a:lnTo>
                  <a:pt x="500" y="430"/>
                </a:lnTo>
                <a:lnTo>
                  <a:pt x="500" y="431"/>
                </a:lnTo>
                <a:lnTo>
                  <a:pt x="499" y="434"/>
                </a:lnTo>
                <a:lnTo>
                  <a:pt x="498" y="436"/>
                </a:lnTo>
                <a:lnTo>
                  <a:pt x="499" y="440"/>
                </a:lnTo>
                <a:lnTo>
                  <a:pt x="500" y="445"/>
                </a:lnTo>
                <a:lnTo>
                  <a:pt x="505" y="450"/>
                </a:lnTo>
                <a:lnTo>
                  <a:pt x="507" y="452"/>
                </a:lnTo>
                <a:lnTo>
                  <a:pt x="509" y="454"/>
                </a:lnTo>
                <a:lnTo>
                  <a:pt x="512" y="458"/>
                </a:lnTo>
                <a:lnTo>
                  <a:pt x="513" y="463"/>
                </a:lnTo>
                <a:lnTo>
                  <a:pt x="514" y="466"/>
                </a:lnTo>
                <a:lnTo>
                  <a:pt x="515" y="472"/>
                </a:lnTo>
                <a:lnTo>
                  <a:pt x="518" y="478"/>
                </a:lnTo>
                <a:lnTo>
                  <a:pt x="521" y="482"/>
                </a:lnTo>
                <a:lnTo>
                  <a:pt x="525" y="486"/>
                </a:lnTo>
                <a:lnTo>
                  <a:pt x="526" y="490"/>
                </a:lnTo>
                <a:lnTo>
                  <a:pt x="529" y="496"/>
                </a:lnTo>
                <a:lnTo>
                  <a:pt x="534" y="503"/>
                </a:lnTo>
                <a:lnTo>
                  <a:pt x="537" y="509"/>
                </a:lnTo>
                <a:lnTo>
                  <a:pt x="540" y="511"/>
                </a:lnTo>
                <a:lnTo>
                  <a:pt x="541" y="514"/>
                </a:lnTo>
                <a:lnTo>
                  <a:pt x="544" y="519"/>
                </a:lnTo>
                <a:lnTo>
                  <a:pt x="548" y="522"/>
                </a:lnTo>
                <a:lnTo>
                  <a:pt x="551" y="526"/>
                </a:lnTo>
                <a:lnTo>
                  <a:pt x="556" y="531"/>
                </a:lnTo>
                <a:lnTo>
                  <a:pt x="557" y="532"/>
                </a:lnTo>
                <a:lnTo>
                  <a:pt x="561" y="535"/>
                </a:lnTo>
                <a:lnTo>
                  <a:pt x="565" y="537"/>
                </a:lnTo>
                <a:lnTo>
                  <a:pt x="569" y="539"/>
                </a:lnTo>
                <a:lnTo>
                  <a:pt x="573" y="542"/>
                </a:lnTo>
                <a:lnTo>
                  <a:pt x="577" y="545"/>
                </a:lnTo>
                <a:lnTo>
                  <a:pt x="580" y="547"/>
                </a:lnTo>
                <a:lnTo>
                  <a:pt x="584" y="547"/>
                </a:lnTo>
                <a:lnTo>
                  <a:pt x="585" y="547"/>
                </a:lnTo>
                <a:lnTo>
                  <a:pt x="588" y="547"/>
                </a:lnTo>
                <a:lnTo>
                  <a:pt x="590" y="547"/>
                </a:lnTo>
                <a:lnTo>
                  <a:pt x="593" y="547"/>
                </a:lnTo>
                <a:lnTo>
                  <a:pt x="597" y="545"/>
                </a:lnTo>
                <a:lnTo>
                  <a:pt x="600" y="544"/>
                </a:lnTo>
                <a:lnTo>
                  <a:pt x="604" y="543"/>
                </a:lnTo>
                <a:lnTo>
                  <a:pt x="605" y="545"/>
                </a:lnTo>
                <a:lnTo>
                  <a:pt x="607" y="546"/>
                </a:lnTo>
                <a:lnTo>
                  <a:pt x="608" y="545"/>
                </a:lnTo>
                <a:lnTo>
                  <a:pt x="609" y="544"/>
                </a:lnTo>
                <a:lnTo>
                  <a:pt x="610" y="543"/>
                </a:lnTo>
                <a:lnTo>
                  <a:pt x="612" y="542"/>
                </a:lnTo>
                <a:lnTo>
                  <a:pt x="613" y="542"/>
                </a:lnTo>
                <a:lnTo>
                  <a:pt x="615" y="542"/>
                </a:lnTo>
                <a:lnTo>
                  <a:pt x="619" y="542"/>
                </a:lnTo>
                <a:lnTo>
                  <a:pt x="621" y="542"/>
                </a:lnTo>
                <a:lnTo>
                  <a:pt x="622" y="542"/>
                </a:lnTo>
                <a:lnTo>
                  <a:pt x="626" y="542"/>
                </a:lnTo>
                <a:lnTo>
                  <a:pt x="628" y="540"/>
                </a:lnTo>
                <a:lnTo>
                  <a:pt x="631" y="538"/>
                </a:lnTo>
                <a:lnTo>
                  <a:pt x="631" y="537"/>
                </a:lnTo>
                <a:lnTo>
                  <a:pt x="633" y="537"/>
                </a:lnTo>
                <a:lnTo>
                  <a:pt x="630" y="533"/>
                </a:lnTo>
                <a:lnTo>
                  <a:pt x="631" y="530"/>
                </a:lnTo>
                <a:lnTo>
                  <a:pt x="631" y="528"/>
                </a:lnTo>
                <a:lnTo>
                  <a:pt x="631" y="526"/>
                </a:lnTo>
                <a:lnTo>
                  <a:pt x="634" y="528"/>
                </a:lnTo>
                <a:lnTo>
                  <a:pt x="636" y="529"/>
                </a:lnTo>
                <a:lnTo>
                  <a:pt x="638" y="529"/>
                </a:lnTo>
                <a:lnTo>
                  <a:pt x="642" y="529"/>
                </a:lnTo>
                <a:lnTo>
                  <a:pt x="648" y="529"/>
                </a:lnTo>
                <a:lnTo>
                  <a:pt x="652" y="528"/>
                </a:lnTo>
                <a:lnTo>
                  <a:pt x="657" y="526"/>
                </a:lnTo>
                <a:lnTo>
                  <a:pt x="662" y="524"/>
                </a:lnTo>
                <a:lnTo>
                  <a:pt x="664" y="523"/>
                </a:lnTo>
                <a:lnTo>
                  <a:pt x="667" y="521"/>
                </a:lnTo>
                <a:lnTo>
                  <a:pt x="670" y="519"/>
                </a:lnTo>
                <a:lnTo>
                  <a:pt x="672" y="518"/>
                </a:lnTo>
                <a:lnTo>
                  <a:pt x="674" y="518"/>
                </a:lnTo>
                <a:lnTo>
                  <a:pt x="674" y="517"/>
                </a:lnTo>
                <a:lnTo>
                  <a:pt x="674" y="514"/>
                </a:lnTo>
                <a:lnTo>
                  <a:pt x="674" y="510"/>
                </a:lnTo>
                <a:lnTo>
                  <a:pt x="673" y="506"/>
                </a:lnTo>
                <a:lnTo>
                  <a:pt x="673" y="502"/>
                </a:lnTo>
                <a:lnTo>
                  <a:pt x="676" y="502"/>
                </a:lnTo>
                <a:lnTo>
                  <a:pt x="677" y="503"/>
                </a:lnTo>
                <a:lnTo>
                  <a:pt x="680" y="507"/>
                </a:lnTo>
                <a:lnTo>
                  <a:pt x="684" y="508"/>
                </a:lnTo>
                <a:lnTo>
                  <a:pt x="686" y="509"/>
                </a:lnTo>
                <a:lnTo>
                  <a:pt x="688" y="511"/>
                </a:lnTo>
                <a:lnTo>
                  <a:pt x="692" y="511"/>
                </a:lnTo>
                <a:lnTo>
                  <a:pt x="694" y="510"/>
                </a:lnTo>
                <a:lnTo>
                  <a:pt x="696" y="509"/>
                </a:lnTo>
                <a:lnTo>
                  <a:pt x="699" y="508"/>
                </a:lnTo>
                <a:lnTo>
                  <a:pt x="699" y="507"/>
                </a:lnTo>
                <a:lnTo>
                  <a:pt x="700" y="507"/>
                </a:lnTo>
                <a:lnTo>
                  <a:pt x="701" y="508"/>
                </a:lnTo>
                <a:lnTo>
                  <a:pt x="703" y="508"/>
                </a:lnTo>
                <a:lnTo>
                  <a:pt x="706" y="508"/>
                </a:lnTo>
                <a:lnTo>
                  <a:pt x="709" y="507"/>
                </a:lnTo>
                <a:lnTo>
                  <a:pt x="713" y="507"/>
                </a:lnTo>
                <a:lnTo>
                  <a:pt x="716" y="504"/>
                </a:lnTo>
                <a:lnTo>
                  <a:pt x="720" y="500"/>
                </a:lnTo>
                <a:lnTo>
                  <a:pt x="723" y="500"/>
                </a:lnTo>
                <a:lnTo>
                  <a:pt x="725" y="499"/>
                </a:lnTo>
                <a:lnTo>
                  <a:pt x="729" y="500"/>
                </a:lnTo>
                <a:lnTo>
                  <a:pt x="732" y="501"/>
                </a:lnTo>
                <a:lnTo>
                  <a:pt x="735" y="502"/>
                </a:lnTo>
                <a:lnTo>
                  <a:pt x="735" y="503"/>
                </a:lnTo>
                <a:lnTo>
                  <a:pt x="737" y="503"/>
                </a:lnTo>
                <a:lnTo>
                  <a:pt x="741" y="504"/>
                </a:lnTo>
                <a:lnTo>
                  <a:pt x="744" y="507"/>
                </a:lnTo>
                <a:lnTo>
                  <a:pt x="746" y="508"/>
                </a:lnTo>
                <a:lnTo>
                  <a:pt x="750" y="508"/>
                </a:lnTo>
                <a:lnTo>
                  <a:pt x="755" y="509"/>
                </a:lnTo>
                <a:lnTo>
                  <a:pt x="756" y="509"/>
                </a:lnTo>
                <a:lnTo>
                  <a:pt x="758" y="509"/>
                </a:lnTo>
                <a:lnTo>
                  <a:pt x="760" y="509"/>
                </a:lnTo>
                <a:lnTo>
                  <a:pt x="761" y="510"/>
                </a:lnTo>
                <a:lnTo>
                  <a:pt x="766" y="510"/>
                </a:lnTo>
                <a:lnTo>
                  <a:pt x="770" y="511"/>
                </a:lnTo>
                <a:lnTo>
                  <a:pt x="773" y="513"/>
                </a:lnTo>
                <a:lnTo>
                  <a:pt x="777" y="513"/>
                </a:lnTo>
                <a:lnTo>
                  <a:pt x="780" y="513"/>
                </a:lnTo>
                <a:lnTo>
                  <a:pt x="784" y="511"/>
                </a:lnTo>
                <a:lnTo>
                  <a:pt x="787" y="513"/>
                </a:lnTo>
                <a:lnTo>
                  <a:pt x="789" y="511"/>
                </a:lnTo>
                <a:lnTo>
                  <a:pt x="793" y="511"/>
                </a:lnTo>
                <a:lnTo>
                  <a:pt x="797" y="511"/>
                </a:lnTo>
                <a:lnTo>
                  <a:pt x="801" y="511"/>
                </a:lnTo>
                <a:lnTo>
                  <a:pt x="803" y="511"/>
                </a:lnTo>
                <a:lnTo>
                  <a:pt x="806" y="511"/>
                </a:lnTo>
                <a:lnTo>
                  <a:pt x="807" y="513"/>
                </a:lnTo>
                <a:lnTo>
                  <a:pt x="808" y="513"/>
                </a:lnTo>
                <a:lnTo>
                  <a:pt x="810" y="515"/>
                </a:lnTo>
                <a:lnTo>
                  <a:pt x="814" y="517"/>
                </a:lnTo>
                <a:lnTo>
                  <a:pt x="817" y="518"/>
                </a:lnTo>
                <a:lnTo>
                  <a:pt x="820" y="519"/>
                </a:lnTo>
                <a:lnTo>
                  <a:pt x="823" y="523"/>
                </a:lnTo>
                <a:lnTo>
                  <a:pt x="828" y="526"/>
                </a:lnTo>
                <a:lnTo>
                  <a:pt x="830" y="529"/>
                </a:lnTo>
                <a:lnTo>
                  <a:pt x="832" y="529"/>
                </a:lnTo>
                <a:lnTo>
                  <a:pt x="835" y="530"/>
                </a:lnTo>
                <a:lnTo>
                  <a:pt x="836" y="533"/>
                </a:lnTo>
                <a:lnTo>
                  <a:pt x="839" y="536"/>
                </a:lnTo>
                <a:lnTo>
                  <a:pt x="843" y="539"/>
                </a:lnTo>
                <a:lnTo>
                  <a:pt x="844" y="539"/>
                </a:lnTo>
                <a:lnTo>
                  <a:pt x="849" y="543"/>
                </a:lnTo>
                <a:lnTo>
                  <a:pt x="851" y="545"/>
                </a:lnTo>
                <a:lnTo>
                  <a:pt x="854" y="549"/>
                </a:lnTo>
                <a:lnTo>
                  <a:pt x="857" y="552"/>
                </a:lnTo>
                <a:lnTo>
                  <a:pt x="859" y="557"/>
                </a:lnTo>
                <a:lnTo>
                  <a:pt x="861" y="559"/>
                </a:lnTo>
                <a:lnTo>
                  <a:pt x="863" y="561"/>
                </a:lnTo>
                <a:lnTo>
                  <a:pt x="864" y="564"/>
                </a:lnTo>
                <a:lnTo>
                  <a:pt x="865" y="566"/>
                </a:lnTo>
                <a:lnTo>
                  <a:pt x="866" y="567"/>
                </a:lnTo>
                <a:lnTo>
                  <a:pt x="867" y="569"/>
                </a:lnTo>
                <a:lnTo>
                  <a:pt x="868" y="574"/>
                </a:lnTo>
                <a:lnTo>
                  <a:pt x="871" y="579"/>
                </a:lnTo>
                <a:lnTo>
                  <a:pt x="873" y="585"/>
                </a:lnTo>
                <a:lnTo>
                  <a:pt x="875" y="588"/>
                </a:lnTo>
                <a:lnTo>
                  <a:pt x="875" y="590"/>
                </a:lnTo>
                <a:lnTo>
                  <a:pt x="876" y="594"/>
                </a:lnTo>
                <a:lnTo>
                  <a:pt x="876" y="600"/>
                </a:lnTo>
                <a:lnTo>
                  <a:pt x="878" y="603"/>
                </a:lnTo>
                <a:lnTo>
                  <a:pt x="878" y="604"/>
                </a:lnTo>
                <a:lnTo>
                  <a:pt x="878" y="608"/>
                </a:lnTo>
                <a:lnTo>
                  <a:pt x="876" y="612"/>
                </a:lnTo>
                <a:lnTo>
                  <a:pt x="878" y="615"/>
                </a:lnTo>
                <a:lnTo>
                  <a:pt x="36" y="615"/>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21" name="Freeform 19"/>
          <p:cNvSpPr>
            <a:spLocks/>
          </p:cNvSpPr>
          <p:nvPr/>
        </p:nvSpPr>
        <p:spPr bwMode="auto">
          <a:xfrm>
            <a:off x="6981825" y="5919788"/>
            <a:ext cx="76200" cy="82550"/>
          </a:xfrm>
          <a:custGeom>
            <a:avLst/>
            <a:gdLst>
              <a:gd name="T0" fmla="*/ 30 w 48"/>
              <a:gd name="T1" fmla="*/ 35 h 52"/>
              <a:gd name="T2" fmla="*/ 26 w 48"/>
              <a:gd name="T3" fmla="*/ 36 h 52"/>
              <a:gd name="T4" fmla="*/ 23 w 48"/>
              <a:gd name="T5" fmla="*/ 37 h 52"/>
              <a:gd name="T6" fmla="*/ 20 w 48"/>
              <a:gd name="T7" fmla="*/ 38 h 52"/>
              <a:gd name="T8" fmla="*/ 18 w 48"/>
              <a:gd name="T9" fmla="*/ 39 h 52"/>
              <a:gd name="T10" fmla="*/ 16 w 48"/>
              <a:gd name="T11" fmla="*/ 39 h 52"/>
              <a:gd name="T12" fmla="*/ 16 w 48"/>
              <a:gd name="T13" fmla="*/ 40 h 52"/>
              <a:gd name="T14" fmla="*/ 15 w 48"/>
              <a:gd name="T15" fmla="*/ 40 h 52"/>
              <a:gd name="T16" fmla="*/ 15 w 48"/>
              <a:gd name="T17" fmla="*/ 43 h 52"/>
              <a:gd name="T18" fmla="*/ 13 w 48"/>
              <a:gd name="T19" fmla="*/ 45 h 52"/>
              <a:gd name="T20" fmla="*/ 13 w 48"/>
              <a:gd name="T21" fmla="*/ 49 h 52"/>
              <a:gd name="T22" fmla="*/ 12 w 48"/>
              <a:gd name="T23" fmla="*/ 50 h 52"/>
              <a:gd name="T24" fmla="*/ 11 w 48"/>
              <a:gd name="T25" fmla="*/ 51 h 52"/>
              <a:gd name="T26" fmla="*/ 9 w 48"/>
              <a:gd name="T27" fmla="*/ 52 h 52"/>
              <a:gd name="T28" fmla="*/ 6 w 48"/>
              <a:gd name="T29" fmla="*/ 52 h 52"/>
              <a:gd name="T30" fmla="*/ 5 w 48"/>
              <a:gd name="T31" fmla="*/ 52 h 52"/>
              <a:gd name="T32" fmla="*/ 3 w 48"/>
              <a:gd name="T33" fmla="*/ 49 h 52"/>
              <a:gd name="T34" fmla="*/ 2 w 48"/>
              <a:gd name="T35" fmla="*/ 46 h 52"/>
              <a:gd name="T36" fmla="*/ 1 w 48"/>
              <a:gd name="T37" fmla="*/ 45 h 52"/>
              <a:gd name="T38" fmla="*/ 1 w 48"/>
              <a:gd name="T39" fmla="*/ 43 h 52"/>
              <a:gd name="T40" fmla="*/ 3 w 48"/>
              <a:gd name="T41" fmla="*/ 40 h 52"/>
              <a:gd name="T42" fmla="*/ 4 w 48"/>
              <a:gd name="T43" fmla="*/ 39 h 52"/>
              <a:gd name="T44" fmla="*/ 4 w 48"/>
              <a:gd name="T45" fmla="*/ 36 h 52"/>
              <a:gd name="T46" fmla="*/ 4 w 48"/>
              <a:gd name="T47" fmla="*/ 35 h 52"/>
              <a:gd name="T48" fmla="*/ 3 w 48"/>
              <a:gd name="T49" fmla="*/ 32 h 52"/>
              <a:gd name="T50" fmla="*/ 2 w 48"/>
              <a:gd name="T51" fmla="*/ 31 h 52"/>
              <a:gd name="T52" fmla="*/ 2 w 48"/>
              <a:gd name="T53" fmla="*/ 30 h 52"/>
              <a:gd name="T54" fmla="*/ 1 w 48"/>
              <a:gd name="T55" fmla="*/ 26 h 52"/>
              <a:gd name="T56" fmla="*/ 0 w 48"/>
              <a:gd name="T57" fmla="*/ 24 h 52"/>
              <a:gd name="T58" fmla="*/ 0 w 48"/>
              <a:gd name="T59" fmla="*/ 21 h 52"/>
              <a:gd name="T60" fmla="*/ 0 w 48"/>
              <a:gd name="T61" fmla="*/ 18 h 52"/>
              <a:gd name="T62" fmla="*/ 1 w 48"/>
              <a:gd name="T63" fmla="*/ 15 h 52"/>
              <a:gd name="T64" fmla="*/ 1 w 48"/>
              <a:gd name="T65" fmla="*/ 10 h 52"/>
              <a:gd name="T66" fmla="*/ 4 w 48"/>
              <a:gd name="T67" fmla="*/ 7 h 52"/>
              <a:gd name="T68" fmla="*/ 9 w 48"/>
              <a:gd name="T69" fmla="*/ 4 h 52"/>
              <a:gd name="T70" fmla="*/ 12 w 48"/>
              <a:gd name="T71" fmla="*/ 2 h 52"/>
              <a:gd name="T72" fmla="*/ 15 w 48"/>
              <a:gd name="T73" fmla="*/ 1 h 52"/>
              <a:gd name="T74" fmla="*/ 18 w 48"/>
              <a:gd name="T75" fmla="*/ 1 h 52"/>
              <a:gd name="T76" fmla="*/ 19 w 48"/>
              <a:gd name="T77" fmla="*/ 0 h 52"/>
              <a:gd name="T78" fmla="*/ 22 w 48"/>
              <a:gd name="T79" fmla="*/ 0 h 52"/>
              <a:gd name="T80" fmla="*/ 26 w 48"/>
              <a:gd name="T81" fmla="*/ 1 h 52"/>
              <a:gd name="T82" fmla="*/ 32 w 48"/>
              <a:gd name="T83" fmla="*/ 3 h 52"/>
              <a:gd name="T84" fmla="*/ 37 w 48"/>
              <a:gd name="T85" fmla="*/ 6 h 52"/>
              <a:gd name="T86" fmla="*/ 41 w 48"/>
              <a:gd name="T87" fmla="*/ 8 h 52"/>
              <a:gd name="T88" fmla="*/ 45 w 48"/>
              <a:gd name="T89" fmla="*/ 11 h 52"/>
              <a:gd name="T90" fmla="*/ 47 w 48"/>
              <a:gd name="T91" fmla="*/ 13 h 52"/>
              <a:gd name="T92" fmla="*/ 48 w 48"/>
              <a:gd name="T93" fmla="*/ 16 h 52"/>
              <a:gd name="T94" fmla="*/ 47 w 48"/>
              <a:gd name="T95" fmla="*/ 18 h 52"/>
              <a:gd name="T96" fmla="*/ 46 w 48"/>
              <a:gd name="T97" fmla="*/ 22 h 52"/>
              <a:gd name="T98" fmla="*/ 46 w 48"/>
              <a:gd name="T99" fmla="*/ 25 h 52"/>
              <a:gd name="T100" fmla="*/ 44 w 48"/>
              <a:gd name="T101" fmla="*/ 29 h 52"/>
              <a:gd name="T102" fmla="*/ 40 w 48"/>
              <a:gd name="T103" fmla="*/ 32 h 52"/>
              <a:gd name="T104" fmla="*/ 36 w 48"/>
              <a:gd name="T105" fmla="*/ 33 h 52"/>
              <a:gd name="T106" fmla="*/ 30 w 48"/>
              <a:gd name="T107" fmla="*/ 35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8" h="52">
                <a:moveTo>
                  <a:pt x="30" y="35"/>
                </a:moveTo>
                <a:lnTo>
                  <a:pt x="26" y="36"/>
                </a:lnTo>
                <a:lnTo>
                  <a:pt x="23" y="37"/>
                </a:lnTo>
                <a:lnTo>
                  <a:pt x="20" y="38"/>
                </a:lnTo>
                <a:lnTo>
                  <a:pt x="18" y="39"/>
                </a:lnTo>
                <a:lnTo>
                  <a:pt x="16" y="39"/>
                </a:lnTo>
                <a:lnTo>
                  <a:pt x="16" y="40"/>
                </a:lnTo>
                <a:lnTo>
                  <a:pt x="15" y="40"/>
                </a:lnTo>
                <a:lnTo>
                  <a:pt x="15" y="43"/>
                </a:lnTo>
                <a:lnTo>
                  <a:pt x="13" y="45"/>
                </a:lnTo>
                <a:lnTo>
                  <a:pt x="13" y="49"/>
                </a:lnTo>
                <a:lnTo>
                  <a:pt x="12" y="50"/>
                </a:lnTo>
                <a:lnTo>
                  <a:pt x="11" y="51"/>
                </a:lnTo>
                <a:lnTo>
                  <a:pt x="9" y="52"/>
                </a:lnTo>
                <a:lnTo>
                  <a:pt x="6" y="52"/>
                </a:lnTo>
                <a:lnTo>
                  <a:pt x="5" y="52"/>
                </a:lnTo>
                <a:lnTo>
                  <a:pt x="3" y="49"/>
                </a:lnTo>
                <a:lnTo>
                  <a:pt x="2" y="46"/>
                </a:lnTo>
                <a:lnTo>
                  <a:pt x="1" y="45"/>
                </a:lnTo>
                <a:lnTo>
                  <a:pt x="1" y="43"/>
                </a:lnTo>
                <a:lnTo>
                  <a:pt x="3" y="40"/>
                </a:lnTo>
                <a:lnTo>
                  <a:pt x="4" y="39"/>
                </a:lnTo>
                <a:lnTo>
                  <a:pt x="4" y="36"/>
                </a:lnTo>
                <a:lnTo>
                  <a:pt x="4" y="35"/>
                </a:lnTo>
                <a:lnTo>
                  <a:pt x="3" y="32"/>
                </a:lnTo>
                <a:lnTo>
                  <a:pt x="2" y="31"/>
                </a:lnTo>
                <a:lnTo>
                  <a:pt x="2" y="30"/>
                </a:lnTo>
                <a:lnTo>
                  <a:pt x="1" y="26"/>
                </a:lnTo>
                <a:lnTo>
                  <a:pt x="0" y="24"/>
                </a:lnTo>
                <a:lnTo>
                  <a:pt x="0" y="21"/>
                </a:lnTo>
                <a:lnTo>
                  <a:pt x="0" y="18"/>
                </a:lnTo>
                <a:lnTo>
                  <a:pt x="1" y="15"/>
                </a:lnTo>
                <a:lnTo>
                  <a:pt x="1" y="10"/>
                </a:lnTo>
                <a:lnTo>
                  <a:pt x="4" y="7"/>
                </a:lnTo>
                <a:lnTo>
                  <a:pt x="9" y="4"/>
                </a:lnTo>
                <a:lnTo>
                  <a:pt x="12" y="2"/>
                </a:lnTo>
                <a:lnTo>
                  <a:pt x="15" y="1"/>
                </a:lnTo>
                <a:lnTo>
                  <a:pt x="18" y="1"/>
                </a:lnTo>
                <a:lnTo>
                  <a:pt x="19" y="0"/>
                </a:lnTo>
                <a:lnTo>
                  <a:pt x="22" y="0"/>
                </a:lnTo>
                <a:lnTo>
                  <a:pt x="26" y="1"/>
                </a:lnTo>
                <a:lnTo>
                  <a:pt x="32" y="3"/>
                </a:lnTo>
                <a:lnTo>
                  <a:pt x="37" y="6"/>
                </a:lnTo>
                <a:lnTo>
                  <a:pt x="41" y="8"/>
                </a:lnTo>
                <a:lnTo>
                  <a:pt x="45" y="11"/>
                </a:lnTo>
                <a:lnTo>
                  <a:pt x="47" y="13"/>
                </a:lnTo>
                <a:lnTo>
                  <a:pt x="48" y="16"/>
                </a:lnTo>
                <a:lnTo>
                  <a:pt x="47" y="18"/>
                </a:lnTo>
                <a:lnTo>
                  <a:pt x="46" y="22"/>
                </a:lnTo>
                <a:lnTo>
                  <a:pt x="46" y="25"/>
                </a:lnTo>
                <a:lnTo>
                  <a:pt x="44" y="29"/>
                </a:lnTo>
                <a:lnTo>
                  <a:pt x="40" y="32"/>
                </a:lnTo>
                <a:lnTo>
                  <a:pt x="36" y="33"/>
                </a:lnTo>
                <a:lnTo>
                  <a:pt x="30"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p:cNvSpPr>
            <a:spLocks/>
          </p:cNvSpPr>
          <p:nvPr/>
        </p:nvSpPr>
        <p:spPr bwMode="auto">
          <a:xfrm>
            <a:off x="6981825" y="5919788"/>
            <a:ext cx="76200" cy="82550"/>
          </a:xfrm>
          <a:custGeom>
            <a:avLst/>
            <a:gdLst>
              <a:gd name="T0" fmla="*/ 30 w 48"/>
              <a:gd name="T1" fmla="*/ 35 h 52"/>
              <a:gd name="T2" fmla="*/ 26 w 48"/>
              <a:gd name="T3" fmla="*/ 36 h 52"/>
              <a:gd name="T4" fmla="*/ 23 w 48"/>
              <a:gd name="T5" fmla="*/ 37 h 52"/>
              <a:gd name="T6" fmla="*/ 20 w 48"/>
              <a:gd name="T7" fmla="*/ 38 h 52"/>
              <a:gd name="T8" fmla="*/ 18 w 48"/>
              <a:gd name="T9" fmla="*/ 39 h 52"/>
              <a:gd name="T10" fmla="*/ 16 w 48"/>
              <a:gd name="T11" fmla="*/ 39 h 52"/>
              <a:gd name="T12" fmla="*/ 16 w 48"/>
              <a:gd name="T13" fmla="*/ 40 h 52"/>
              <a:gd name="T14" fmla="*/ 15 w 48"/>
              <a:gd name="T15" fmla="*/ 40 h 52"/>
              <a:gd name="T16" fmla="*/ 15 w 48"/>
              <a:gd name="T17" fmla="*/ 43 h 52"/>
              <a:gd name="T18" fmla="*/ 13 w 48"/>
              <a:gd name="T19" fmla="*/ 45 h 52"/>
              <a:gd name="T20" fmla="*/ 13 w 48"/>
              <a:gd name="T21" fmla="*/ 49 h 52"/>
              <a:gd name="T22" fmla="*/ 12 w 48"/>
              <a:gd name="T23" fmla="*/ 50 h 52"/>
              <a:gd name="T24" fmla="*/ 11 w 48"/>
              <a:gd name="T25" fmla="*/ 51 h 52"/>
              <a:gd name="T26" fmla="*/ 9 w 48"/>
              <a:gd name="T27" fmla="*/ 52 h 52"/>
              <a:gd name="T28" fmla="*/ 6 w 48"/>
              <a:gd name="T29" fmla="*/ 52 h 52"/>
              <a:gd name="T30" fmla="*/ 5 w 48"/>
              <a:gd name="T31" fmla="*/ 52 h 52"/>
              <a:gd name="T32" fmla="*/ 3 w 48"/>
              <a:gd name="T33" fmla="*/ 49 h 52"/>
              <a:gd name="T34" fmla="*/ 2 w 48"/>
              <a:gd name="T35" fmla="*/ 46 h 52"/>
              <a:gd name="T36" fmla="*/ 1 w 48"/>
              <a:gd name="T37" fmla="*/ 45 h 52"/>
              <a:gd name="T38" fmla="*/ 1 w 48"/>
              <a:gd name="T39" fmla="*/ 43 h 52"/>
              <a:gd name="T40" fmla="*/ 3 w 48"/>
              <a:gd name="T41" fmla="*/ 40 h 52"/>
              <a:gd name="T42" fmla="*/ 4 w 48"/>
              <a:gd name="T43" fmla="*/ 39 h 52"/>
              <a:gd name="T44" fmla="*/ 4 w 48"/>
              <a:gd name="T45" fmla="*/ 36 h 52"/>
              <a:gd name="T46" fmla="*/ 4 w 48"/>
              <a:gd name="T47" fmla="*/ 35 h 52"/>
              <a:gd name="T48" fmla="*/ 3 w 48"/>
              <a:gd name="T49" fmla="*/ 32 h 52"/>
              <a:gd name="T50" fmla="*/ 2 w 48"/>
              <a:gd name="T51" fmla="*/ 31 h 52"/>
              <a:gd name="T52" fmla="*/ 2 w 48"/>
              <a:gd name="T53" fmla="*/ 30 h 52"/>
              <a:gd name="T54" fmla="*/ 1 w 48"/>
              <a:gd name="T55" fmla="*/ 26 h 52"/>
              <a:gd name="T56" fmla="*/ 0 w 48"/>
              <a:gd name="T57" fmla="*/ 24 h 52"/>
              <a:gd name="T58" fmla="*/ 0 w 48"/>
              <a:gd name="T59" fmla="*/ 21 h 52"/>
              <a:gd name="T60" fmla="*/ 0 w 48"/>
              <a:gd name="T61" fmla="*/ 18 h 52"/>
              <a:gd name="T62" fmla="*/ 1 w 48"/>
              <a:gd name="T63" fmla="*/ 15 h 52"/>
              <a:gd name="T64" fmla="*/ 1 w 48"/>
              <a:gd name="T65" fmla="*/ 10 h 52"/>
              <a:gd name="T66" fmla="*/ 4 w 48"/>
              <a:gd name="T67" fmla="*/ 7 h 52"/>
              <a:gd name="T68" fmla="*/ 9 w 48"/>
              <a:gd name="T69" fmla="*/ 4 h 52"/>
              <a:gd name="T70" fmla="*/ 12 w 48"/>
              <a:gd name="T71" fmla="*/ 2 h 52"/>
              <a:gd name="T72" fmla="*/ 15 w 48"/>
              <a:gd name="T73" fmla="*/ 1 h 52"/>
              <a:gd name="T74" fmla="*/ 18 w 48"/>
              <a:gd name="T75" fmla="*/ 1 h 52"/>
              <a:gd name="T76" fmla="*/ 19 w 48"/>
              <a:gd name="T77" fmla="*/ 0 h 52"/>
              <a:gd name="T78" fmla="*/ 22 w 48"/>
              <a:gd name="T79" fmla="*/ 0 h 52"/>
              <a:gd name="T80" fmla="*/ 26 w 48"/>
              <a:gd name="T81" fmla="*/ 1 h 52"/>
              <a:gd name="T82" fmla="*/ 32 w 48"/>
              <a:gd name="T83" fmla="*/ 3 h 52"/>
              <a:gd name="T84" fmla="*/ 37 w 48"/>
              <a:gd name="T85" fmla="*/ 6 h 52"/>
              <a:gd name="T86" fmla="*/ 41 w 48"/>
              <a:gd name="T87" fmla="*/ 8 h 52"/>
              <a:gd name="T88" fmla="*/ 45 w 48"/>
              <a:gd name="T89" fmla="*/ 11 h 52"/>
              <a:gd name="T90" fmla="*/ 47 w 48"/>
              <a:gd name="T91" fmla="*/ 13 h 52"/>
              <a:gd name="T92" fmla="*/ 48 w 48"/>
              <a:gd name="T93" fmla="*/ 16 h 52"/>
              <a:gd name="T94" fmla="*/ 47 w 48"/>
              <a:gd name="T95" fmla="*/ 18 h 52"/>
              <a:gd name="T96" fmla="*/ 46 w 48"/>
              <a:gd name="T97" fmla="*/ 22 h 52"/>
              <a:gd name="T98" fmla="*/ 46 w 48"/>
              <a:gd name="T99" fmla="*/ 25 h 52"/>
              <a:gd name="T100" fmla="*/ 44 w 48"/>
              <a:gd name="T101" fmla="*/ 29 h 52"/>
              <a:gd name="T102" fmla="*/ 40 w 48"/>
              <a:gd name="T103" fmla="*/ 32 h 52"/>
              <a:gd name="T104" fmla="*/ 36 w 48"/>
              <a:gd name="T105" fmla="*/ 33 h 52"/>
              <a:gd name="T106" fmla="*/ 30 w 48"/>
              <a:gd name="T107" fmla="*/ 35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8" h="52">
                <a:moveTo>
                  <a:pt x="30" y="35"/>
                </a:moveTo>
                <a:lnTo>
                  <a:pt x="26" y="36"/>
                </a:lnTo>
                <a:lnTo>
                  <a:pt x="23" y="37"/>
                </a:lnTo>
                <a:lnTo>
                  <a:pt x="20" y="38"/>
                </a:lnTo>
                <a:lnTo>
                  <a:pt x="18" y="39"/>
                </a:lnTo>
                <a:lnTo>
                  <a:pt x="16" y="39"/>
                </a:lnTo>
                <a:lnTo>
                  <a:pt x="16" y="40"/>
                </a:lnTo>
                <a:lnTo>
                  <a:pt x="15" y="40"/>
                </a:lnTo>
                <a:lnTo>
                  <a:pt x="15" y="43"/>
                </a:lnTo>
                <a:lnTo>
                  <a:pt x="13" y="45"/>
                </a:lnTo>
                <a:lnTo>
                  <a:pt x="13" y="49"/>
                </a:lnTo>
                <a:lnTo>
                  <a:pt x="12" y="50"/>
                </a:lnTo>
                <a:lnTo>
                  <a:pt x="11" y="51"/>
                </a:lnTo>
                <a:lnTo>
                  <a:pt x="9" y="52"/>
                </a:lnTo>
                <a:lnTo>
                  <a:pt x="6" y="52"/>
                </a:lnTo>
                <a:lnTo>
                  <a:pt x="5" y="52"/>
                </a:lnTo>
                <a:lnTo>
                  <a:pt x="3" y="49"/>
                </a:lnTo>
                <a:lnTo>
                  <a:pt x="2" y="46"/>
                </a:lnTo>
                <a:lnTo>
                  <a:pt x="1" y="45"/>
                </a:lnTo>
                <a:lnTo>
                  <a:pt x="1" y="43"/>
                </a:lnTo>
                <a:lnTo>
                  <a:pt x="3" y="40"/>
                </a:lnTo>
                <a:lnTo>
                  <a:pt x="4" y="39"/>
                </a:lnTo>
                <a:lnTo>
                  <a:pt x="4" y="36"/>
                </a:lnTo>
                <a:lnTo>
                  <a:pt x="4" y="35"/>
                </a:lnTo>
                <a:lnTo>
                  <a:pt x="3" y="32"/>
                </a:lnTo>
                <a:lnTo>
                  <a:pt x="2" y="31"/>
                </a:lnTo>
                <a:lnTo>
                  <a:pt x="2" y="30"/>
                </a:lnTo>
                <a:lnTo>
                  <a:pt x="1" y="26"/>
                </a:lnTo>
                <a:lnTo>
                  <a:pt x="0" y="24"/>
                </a:lnTo>
                <a:lnTo>
                  <a:pt x="0" y="21"/>
                </a:lnTo>
                <a:lnTo>
                  <a:pt x="0" y="18"/>
                </a:lnTo>
                <a:lnTo>
                  <a:pt x="1" y="15"/>
                </a:lnTo>
                <a:lnTo>
                  <a:pt x="1" y="10"/>
                </a:lnTo>
                <a:lnTo>
                  <a:pt x="4" y="7"/>
                </a:lnTo>
                <a:lnTo>
                  <a:pt x="9" y="4"/>
                </a:lnTo>
                <a:lnTo>
                  <a:pt x="12" y="2"/>
                </a:lnTo>
                <a:lnTo>
                  <a:pt x="15" y="1"/>
                </a:lnTo>
                <a:lnTo>
                  <a:pt x="18" y="1"/>
                </a:lnTo>
                <a:lnTo>
                  <a:pt x="19" y="0"/>
                </a:lnTo>
                <a:lnTo>
                  <a:pt x="22" y="0"/>
                </a:lnTo>
                <a:lnTo>
                  <a:pt x="26" y="1"/>
                </a:lnTo>
                <a:lnTo>
                  <a:pt x="32" y="3"/>
                </a:lnTo>
                <a:lnTo>
                  <a:pt x="37" y="6"/>
                </a:lnTo>
                <a:lnTo>
                  <a:pt x="41" y="8"/>
                </a:lnTo>
                <a:lnTo>
                  <a:pt x="45" y="11"/>
                </a:lnTo>
                <a:lnTo>
                  <a:pt x="47" y="13"/>
                </a:lnTo>
                <a:lnTo>
                  <a:pt x="48" y="16"/>
                </a:lnTo>
                <a:lnTo>
                  <a:pt x="47" y="18"/>
                </a:lnTo>
                <a:lnTo>
                  <a:pt x="46" y="22"/>
                </a:lnTo>
                <a:lnTo>
                  <a:pt x="46" y="25"/>
                </a:lnTo>
                <a:lnTo>
                  <a:pt x="44" y="29"/>
                </a:lnTo>
                <a:lnTo>
                  <a:pt x="40" y="32"/>
                </a:lnTo>
                <a:lnTo>
                  <a:pt x="36" y="33"/>
                </a:lnTo>
                <a:lnTo>
                  <a:pt x="30" y="35"/>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p:cNvSpPr>
            <a:spLocks/>
          </p:cNvSpPr>
          <p:nvPr/>
        </p:nvSpPr>
        <p:spPr bwMode="auto">
          <a:xfrm>
            <a:off x="4565650" y="5472113"/>
            <a:ext cx="87313" cy="63500"/>
          </a:xfrm>
          <a:custGeom>
            <a:avLst/>
            <a:gdLst>
              <a:gd name="T0" fmla="*/ 7 w 55"/>
              <a:gd name="T1" fmla="*/ 39 h 40"/>
              <a:gd name="T2" fmla="*/ 3 w 55"/>
              <a:gd name="T3" fmla="*/ 39 h 40"/>
              <a:gd name="T4" fmla="*/ 1 w 55"/>
              <a:gd name="T5" fmla="*/ 37 h 40"/>
              <a:gd name="T6" fmla="*/ 1 w 55"/>
              <a:gd name="T7" fmla="*/ 32 h 40"/>
              <a:gd name="T8" fmla="*/ 2 w 55"/>
              <a:gd name="T9" fmla="*/ 30 h 40"/>
              <a:gd name="T10" fmla="*/ 3 w 55"/>
              <a:gd name="T11" fmla="*/ 27 h 40"/>
              <a:gd name="T12" fmla="*/ 3 w 55"/>
              <a:gd name="T13" fmla="*/ 24 h 40"/>
              <a:gd name="T14" fmla="*/ 1 w 55"/>
              <a:gd name="T15" fmla="*/ 18 h 40"/>
              <a:gd name="T16" fmla="*/ 1 w 55"/>
              <a:gd name="T17" fmla="*/ 15 h 40"/>
              <a:gd name="T18" fmla="*/ 2 w 55"/>
              <a:gd name="T19" fmla="*/ 11 h 40"/>
              <a:gd name="T20" fmla="*/ 2 w 55"/>
              <a:gd name="T21" fmla="*/ 9 h 40"/>
              <a:gd name="T22" fmla="*/ 3 w 55"/>
              <a:gd name="T23" fmla="*/ 8 h 40"/>
              <a:gd name="T24" fmla="*/ 6 w 55"/>
              <a:gd name="T25" fmla="*/ 8 h 40"/>
              <a:gd name="T26" fmla="*/ 9 w 55"/>
              <a:gd name="T27" fmla="*/ 6 h 40"/>
              <a:gd name="T28" fmla="*/ 13 w 55"/>
              <a:gd name="T29" fmla="*/ 4 h 40"/>
              <a:gd name="T30" fmla="*/ 15 w 55"/>
              <a:gd name="T31" fmla="*/ 3 h 40"/>
              <a:gd name="T32" fmla="*/ 17 w 55"/>
              <a:gd name="T33" fmla="*/ 3 h 40"/>
              <a:gd name="T34" fmla="*/ 20 w 55"/>
              <a:gd name="T35" fmla="*/ 2 h 40"/>
              <a:gd name="T36" fmla="*/ 25 w 55"/>
              <a:gd name="T37" fmla="*/ 1 h 40"/>
              <a:gd name="T38" fmla="*/ 29 w 55"/>
              <a:gd name="T39" fmla="*/ 1 h 40"/>
              <a:gd name="T40" fmla="*/ 30 w 55"/>
              <a:gd name="T41" fmla="*/ 3 h 40"/>
              <a:gd name="T42" fmla="*/ 32 w 55"/>
              <a:gd name="T43" fmla="*/ 2 h 40"/>
              <a:gd name="T44" fmla="*/ 36 w 55"/>
              <a:gd name="T45" fmla="*/ 1 h 40"/>
              <a:gd name="T46" fmla="*/ 38 w 55"/>
              <a:gd name="T47" fmla="*/ 0 h 40"/>
              <a:gd name="T48" fmla="*/ 41 w 55"/>
              <a:gd name="T49" fmla="*/ 1 h 40"/>
              <a:gd name="T50" fmla="*/ 45 w 55"/>
              <a:gd name="T51" fmla="*/ 3 h 40"/>
              <a:gd name="T52" fmla="*/ 45 w 55"/>
              <a:gd name="T53" fmla="*/ 4 h 40"/>
              <a:gd name="T54" fmla="*/ 45 w 55"/>
              <a:gd name="T55" fmla="*/ 6 h 40"/>
              <a:gd name="T56" fmla="*/ 46 w 55"/>
              <a:gd name="T57" fmla="*/ 8 h 40"/>
              <a:gd name="T58" fmla="*/ 51 w 55"/>
              <a:gd name="T59" fmla="*/ 9 h 40"/>
              <a:gd name="T60" fmla="*/ 52 w 55"/>
              <a:gd name="T61" fmla="*/ 11 h 40"/>
              <a:gd name="T62" fmla="*/ 53 w 55"/>
              <a:gd name="T63" fmla="*/ 15 h 40"/>
              <a:gd name="T64" fmla="*/ 53 w 55"/>
              <a:gd name="T65" fmla="*/ 17 h 40"/>
              <a:gd name="T66" fmla="*/ 51 w 55"/>
              <a:gd name="T67" fmla="*/ 19 h 40"/>
              <a:gd name="T68" fmla="*/ 49 w 55"/>
              <a:gd name="T69" fmla="*/ 22 h 40"/>
              <a:gd name="T70" fmla="*/ 45 w 55"/>
              <a:gd name="T71" fmla="*/ 24 h 40"/>
              <a:gd name="T72" fmla="*/ 39 w 55"/>
              <a:gd name="T73" fmla="*/ 26 h 40"/>
              <a:gd name="T74" fmla="*/ 32 w 55"/>
              <a:gd name="T75" fmla="*/ 27 h 40"/>
              <a:gd name="T76" fmla="*/ 30 w 55"/>
              <a:gd name="T77" fmla="*/ 30 h 40"/>
              <a:gd name="T78" fmla="*/ 24 w 55"/>
              <a:gd name="T79" fmla="*/ 33 h 40"/>
              <a:gd name="T80" fmla="*/ 22 w 55"/>
              <a:gd name="T81" fmla="*/ 33 h 40"/>
              <a:gd name="T82" fmla="*/ 21 w 55"/>
              <a:gd name="T83" fmla="*/ 36 h 40"/>
              <a:gd name="T84" fmla="*/ 17 w 55"/>
              <a:gd name="T85" fmla="*/ 38 h 40"/>
              <a:gd name="T86" fmla="*/ 14 w 55"/>
              <a:gd name="T87" fmla="*/ 38 h 40"/>
              <a:gd name="T88" fmla="*/ 13 w 55"/>
              <a:gd name="T89" fmla="*/ 38 h 40"/>
              <a:gd name="T90" fmla="*/ 9 w 55"/>
              <a:gd name="T91" fmla="*/ 3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55" h="40">
                <a:moveTo>
                  <a:pt x="8" y="39"/>
                </a:moveTo>
                <a:lnTo>
                  <a:pt x="8" y="39"/>
                </a:lnTo>
                <a:lnTo>
                  <a:pt x="7" y="39"/>
                </a:lnTo>
                <a:lnTo>
                  <a:pt x="6" y="40"/>
                </a:lnTo>
                <a:lnTo>
                  <a:pt x="5" y="40"/>
                </a:lnTo>
                <a:lnTo>
                  <a:pt x="3" y="39"/>
                </a:lnTo>
                <a:lnTo>
                  <a:pt x="2" y="39"/>
                </a:lnTo>
                <a:lnTo>
                  <a:pt x="2" y="38"/>
                </a:lnTo>
                <a:lnTo>
                  <a:pt x="1" y="37"/>
                </a:lnTo>
                <a:lnTo>
                  <a:pt x="1" y="36"/>
                </a:lnTo>
                <a:lnTo>
                  <a:pt x="1" y="33"/>
                </a:lnTo>
                <a:lnTo>
                  <a:pt x="1" y="32"/>
                </a:lnTo>
                <a:lnTo>
                  <a:pt x="1" y="31"/>
                </a:lnTo>
                <a:lnTo>
                  <a:pt x="2" y="30"/>
                </a:lnTo>
                <a:lnTo>
                  <a:pt x="2" y="30"/>
                </a:lnTo>
                <a:lnTo>
                  <a:pt x="3" y="29"/>
                </a:lnTo>
                <a:lnTo>
                  <a:pt x="3" y="27"/>
                </a:lnTo>
                <a:lnTo>
                  <a:pt x="3" y="27"/>
                </a:lnTo>
                <a:lnTo>
                  <a:pt x="3" y="26"/>
                </a:lnTo>
                <a:lnTo>
                  <a:pt x="3" y="25"/>
                </a:lnTo>
                <a:lnTo>
                  <a:pt x="3" y="24"/>
                </a:lnTo>
                <a:lnTo>
                  <a:pt x="2" y="23"/>
                </a:lnTo>
                <a:lnTo>
                  <a:pt x="2" y="20"/>
                </a:lnTo>
                <a:lnTo>
                  <a:pt x="1" y="18"/>
                </a:lnTo>
                <a:lnTo>
                  <a:pt x="0" y="16"/>
                </a:lnTo>
                <a:lnTo>
                  <a:pt x="1" y="15"/>
                </a:lnTo>
                <a:lnTo>
                  <a:pt x="1" y="15"/>
                </a:lnTo>
                <a:lnTo>
                  <a:pt x="1" y="12"/>
                </a:lnTo>
                <a:lnTo>
                  <a:pt x="2" y="12"/>
                </a:lnTo>
                <a:lnTo>
                  <a:pt x="2" y="11"/>
                </a:lnTo>
                <a:lnTo>
                  <a:pt x="2" y="10"/>
                </a:lnTo>
                <a:lnTo>
                  <a:pt x="2" y="10"/>
                </a:lnTo>
                <a:lnTo>
                  <a:pt x="2" y="9"/>
                </a:lnTo>
                <a:lnTo>
                  <a:pt x="3" y="9"/>
                </a:lnTo>
                <a:lnTo>
                  <a:pt x="3" y="8"/>
                </a:lnTo>
                <a:lnTo>
                  <a:pt x="3" y="8"/>
                </a:lnTo>
                <a:lnTo>
                  <a:pt x="5" y="8"/>
                </a:lnTo>
                <a:lnTo>
                  <a:pt x="6" y="8"/>
                </a:lnTo>
                <a:lnTo>
                  <a:pt x="6" y="8"/>
                </a:lnTo>
                <a:lnTo>
                  <a:pt x="7" y="8"/>
                </a:lnTo>
                <a:lnTo>
                  <a:pt x="8" y="8"/>
                </a:lnTo>
                <a:lnTo>
                  <a:pt x="9" y="6"/>
                </a:lnTo>
                <a:lnTo>
                  <a:pt x="10" y="6"/>
                </a:lnTo>
                <a:lnTo>
                  <a:pt x="12" y="5"/>
                </a:lnTo>
                <a:lnTo>
                  <a:pt x="13" y="4"/>
                </a:lnTo>
                <a:lnTo>
                  <a:pt x="13" y="4"/>
                </a:lnTo>
                <a:lnTo>
                  <a:pt x="14" y="4"/>
                </a:lnTo>
                <a:lnTo>
                  <a:pt x="15" y="3"/>
                </a:lnTo>
                <a:lnTo>
                  <a:pt x="15" y="3"/>
                </a:lnTo>
                <a:lnTo>
                  <a:pt x="16" y="3"/>
                </a:lnTo>
                <a:lnTo>
                  <a:pt x="17" y="3"/>
                </a:lnTo>
                <a:lnTo>
                  <a:pt x="18" y="2"/>
                </a:lnTo>
                <a:lnTo>
                  <a:pt x="18" y="2"/>
                </a:lnTo>
                <a:lnTo>
                  <a:pt x="20" y="2"/>
                </a:lnTo>
                <a:lnTo>
                  <a:pt x="22" y="2"/>
                </a:lnTo>
                <a:lnTo>
                  <a:pt x="24" y="2"/>
                </a:lnTo>
                <a:lnTo>
                  <a:pt x="25" y="1"/>
                </a:lnTo>
                <a:lnTo>
                  <a:pt x="27" y="1"/>
                </a:lnTo>
                <a:lnTo>
                  <a:pt x="28" y="1"/>
                </a:lnTo>
                <a:lnTo>
                  <a:pt x="29" y="1"/>
                </a:lnTo>
                <a:lnTo>
                  <a:pt x="30" y="2"/>
                </a:lnTo>
                <a:lnTo>
                  <a:pt x="30" y="2"/>
                </a:lnTo>
                <a:lnTo>
                  <a:pt x="30" y="3"/>
                </a:lnTo>
                <a:lnTo>
                  <a:pt x="31" y="3"/>
                </a:lnTo>
                <a:lnTo>
                  <a:pt x="31" y="2"/>
                </a:lnTo>
                <a:lnTo>
                  <a:pt x="32" y="2"/>
                </a:lnTo>
                <a:lnTo>
                  <a:pt x="32" y="2"/>
                </a:lnTo>
                <a:lnTo>
                  <a:pt x="34" y="1"/>
                </a:lnTo>
                <a:lnTo>
                  <a:pt x="36" y="1"/>
                </a:lnTo>
                <a:lnTo>
                  <a:pt x="37" y="0"/>
                </a:lnTo>
                <a:lnTo>
                  <a:pt x="37" y="0"/>
                </a:lnTo>
                <a:lnTo>
                  <a:pt x="38" y="0"/>
                </a:lnTo>
                <a:lnTo>
                  <a:pt x="39" y="1"/>
                </a:lnTo>
                <a:lnTo>
                  <a:pt x="41" y="1"/>
                </a:lnTo>
                <a:lnTo>
                  <a:pt x="41" y="1"/>
                </a:lnTo>
                <a:lnTo>
                  <a:pt x="43" y="1"/>
                </a:lnTo>
                <a:lnTo>
                  <a:pt x="45" y="2"/>
                </a:lnTo>
                <a:lnTo>
                  <a:pt x="45" y="3"/>
                </a:lnTo>
                <a:lnTo>
                  <a:pt x="45" y="3"/>
                </a:lnTo>
                <a:lnTo>
                  <a:pt x="45" y="4"/>
                </a:lnTo>
                <a:lnTo>
                  <a:pt x="45" y="4"/>
                </a:lnTo>
                <a:lnTo>
                  <a:pt x="45" y="5"/>
                </a:lnTo>
                <a:lnTo>
                  <a:pt x="45" y="6"/>
                </a:lnTo>
                <a:lnTo>
                  <a:pt x="45" y="6"/>
                </a:lnTo>
                <a:lnTo>
                  <a:pt x="45" y="6"/>
                </a:lnTo>
                <a:lnTo>
                  <a:pt x="45" y="6"/>
                </a:lnTo>
                <a:lnTo>
                  <a:pt x="46" y="8"/>
                </a:lnTo>
                <a:lnTo>
                  <a:pt x="48" y="8"/>
                </a:lnTo>
                <a:lnTo>
                  <a:pt x="50" y="9"/>
                </a:lnTo>
                <a:lnTo>
                  <a:pt x="51" y="9"/>
                </a:lnTo>
                <a:lnTo>
                  <a:pt x="52" y="10"/>
                </a:lnTo>
                <a:lnTo>
                  <a:pt x="52" y="11"/>
                </a:lnTo>
                <a:lnTo>
                  <a:pt x="52" y="11"/>
                </a:lnTo>
                <a:lnTo>
                  <a:pt x="52" y="12"/>
                </a:lnTo>
                <a:lnTo>
                  <a:pt x="53" y="13"/>
                </a:lnTo>
                <a:lnTo>
                  <a:pt x="53" y="15"/>
                </a:lnTo>
                <a:lnTo>
                  <a:pt x="55" y="16"/>
                </a:lnTo>
                <a:lnTo>
                  <a:pt x="55" y="17"/>
                </a:lnTo>
                <a:lnTo>
                  <a:pt x="53" y="17"/>
                </a:lnTo>
                <a:lnTo>
                  <a:pt x="52" y="18"/>
                </a:lnTo>
                <a:lnTo>
                  <a:pt x="51" y="19"/>
                </a:lnTo>
                <a:lnTo>
                  <a:pt x="51" y="19"/>
                </a:lnTo>
                <a:lnTo>
                  <a:pt x="50" y="20"/>
                </a:lnTo>
                <a:lnTo>
                  <a:pt x="49" y="22"/>
                </a:lnTo>
                <a:lnTo>
                  <a:pt x="49" y="22"/>
                </a:lnTo>
                <a:lnTo>
                  <a:pt x="48" y="23"/>
                </a:lnTo>
                <a:lnTo>
                  <a:pt x="46" y="23"/>
                </a:lnTo>
                <a:lnTo>
                  <a:pt x="45" y="24"/>
                </a:lnTo>
                <a:lnTo>
                  <a:pt x="43" y="25"/>
                </a:lnTo>
                <a:lnTo>
                  <a:pt x="42" y="25"/>
                </a:lnTo>
                <a:lnTo>
                  <a:pt x="39" y="26"/>
                </a:lnTo>
                <a:lnTo>
                  <a:pt x="36" y="26"/>
                </a:lnTo>
                <a:lnTo>
                  <a:pt x="34" y="26"/>
                </a:lnTo>
                <a:lnTo>
                  <a:pt x="32" y="27"/>
                </a:lnTo>
                <a:lnTo>
                  <a:pt x="32" y="27"/>
                </a:lnTo>
                <a:lnTo>
                  <a:pt x="31" y="29"/>
                </a:lnTo>
                <a:lnTo>
                  <a:pt x="30" y="30"/>
                </a:lnTo>
                <a:lnTo>
                  <a:pt x="29" y="30"/>
                </a:lnTo>
                <a:lnTo>
                  <a:pt x="25" y="32"/>
                </a:lnTo>
                <a:lnTo>
                  <a:pt x="24" y="33"/>
                </a:lnTo>
                <a:lnTo>
                  <a:pt x="24" y="33"/>
                </a:lnTo>
                <a:lnTo>
                  <a:pt x="23" y="33"/>
                </a:lnTo>
                <a:lnTo>
                  <a:pt x="22" y="33"/>
                </a:lnTo>
                <a:lnTo>
                  <a:pt x="22" y="33"/>
                </a:lnTo>
                <a:lnTo>
                  <a:pt x="21" y="34"/>
                </a:lnTo>
                <a:lnTo>
                  <a:pt x="21" y="36"/>
                </a:lnTo>
                <a:lnTo>
                  <a:pt x="20" y="37"/>
                </a:lnTo>
                <a:lnTo>
                  <a:pt x="20" y="37"/>
                </a:lnTo>
                <a:lnTo>
                  <a:pt x="17" y="38"/>
                </a:lnTo>
                <a:lnTo>
                  <a:pt x="16" y="38"/>
                </a:lnTo>
                <a:lnTo>
                  <a:pt x="15" y="38"/>
                </a:lnTo>
                <a:lnTo>
                  <a:pt x="14" y="38"/>
                </a:lnTo>
                <a:lnTo>
                  <a:pt x="14" y="38"/>
                </a:lnTo>
                <a:lnTo>
                  <a:pt x="13" y="38"/>
                </a:lnTo>
                <a:lnTo>
                  <a:pt x="13" y="38"/>
                </a:lnTo>
                <a:lnTo>
                  <a:pt x="12" y="38"/>
                </a:lnTo>
                <a:lnTo>
                  <a:pt x="10" y="38"/>
                </a:lnTo>
                <a:lnTo>
                  <a:pt x="9" y="38"/>
                </a:lnTo>
                <a:lnTo>
                  <a:pt x="8" y="3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p:cNvSpPr>
            <a:spLocks/>
          </p:cNvSpPr>
          <p:nvPr/>
        </p:nvSpPr>
        <p:spPr bwMode="auto">
          <a:xfrm>
            <a:off x="4565650" y="5472113"/>
            <a:ext cx="87313" cy="63500"/>
          </a:xfrm>
          <a:custGeom>
            <a:avLst/>
            <a:gdLst>
              <a:gd name="T0" fmla="*/ 7 w 55"/>
              <a:gd name="T1" fmla="*/ 39 h 40"/>
              <a:gd name="T2" fmla="*/ 3 w 55"/>
              <a:gd name="T3" fmla="*/ 39 h 40"/>
              <a:gd name="T4" fmla="*/ 1 w 55"/>
              <a:gd name="T5" fmla="*/ 37 h 40"/>
              <a:gd name="T6" fmla="*/ 1 w 55"/>
              <a:gd name="T7" fmla="*/ 32 h 40"/>
              <a:gd name="T8" fmla="*/ 2 w 55"/>
              <a:gd name="T9" fmla="*/ 30 h 40"/>
              <a:gd name="T10" fmla="*/ 3 w 55"/>
              <a:gd name="T11" fmla="*/ 27 h 40"/>
              <a:gd name="T12" fmla="*/ 3 w 55"/>
              <a:gd name="T13" fmla="*/ 24 h 40"/>
              <a:gd name="T14" fmla="*/ 1 w 55"/>
              <a:gd name="T15" fmla="*/ 18 h 40"/>
              <a:gd name="T16" fmla="*/ 1 w 55"/>
              <a:gd name="T17" fmla="*/ 15 h 40"/>
              <a:gd name="T18" fmla="*/ 2 w 55"/>
              <a:gd name="T19" fmla="*/ 11 h 40"/>
              <a:gd name="T20" fmla="*/ 2 w 55"/>
              <a:gd name="T21" fmla="*/ 9 h 40"/>
              <a:gd name="T22" fmla="*/ 3 w 55"/>
              <a:gd name="T23" fmla="*/ 8 h 40"/>
              <a:gd name="T24" fmla="*/ 6 w 55"/>
              <a:gd name="T25" fmla="*/ 8 h 40"/>
              <a:gd name="T26" fmla="*/ 9 w 55"/>
              <a:gd name="T27" fmla="*/ 6 h 40"/>
              <a:gd name="T28" fmla="*/ 13 w 55"/>
              <a:gd name="T29" fmla="*/ 4 h 40"/>
              <a:gd name="T30" fmla="*/ 15 w 55"/>
              <a:gd name="T31" fmla="*/ 3 h 40"/>
              <a:gd name="T32" fmla="*/ 17 w 55"/>
              <a:gd name="T33" fmla="*/ 3 h 40"/>
              <a:gd name="T34" fmla="*/ 20 w 55"/>
              <a:gd name="T35" fmla="*/ 2 h 40"/>
              <a:gd name="T36" fmla="*/ 25 w 55"/>
              <a:gd name="T37" fmla="*/ 1 h 40"/>
              <a:gd name="T38" fmla="*/ 29 w 55"/>
              <a:gd name="T39" fmla="*/ 1 h 40"/>
              <a:gd name="T40" fmla="*/ 30 w 55"/>
              <a:gd name="T41" fmla="*/ 3 h 40"/>
              <a:gd name="T42" fmla="*/ 32 w 55"/>
              <a:gd name="T43" fmla="*/ 2 h 40"/>
              <a:gd name="T44" fmla="*/ 36 w 55"/>
              <a:gd name="T45" fmla="*/ 1 h 40"/>
              <a:gd name="T46" fmla="*/ 38 w 55"/>
              <a:gd name="T47" fmla="*/ 0 h 40"/>
              <a:gd name="T48" fmla="*/ 41 w 55"/>
              <a:gd name="T49" fmla="*/ 1 h 40"/>
              <a:gd name="T50" fmla="*/ 45 w 55"/>
              <a:gd name="T51" fmla="*/ 3 h 40"/>
              <a:gd name="T52" fmla="*/ 45 w 55"/>
              <a:gd name="T53" fmla="*/ 4 h 40"/>
              <a:gd name="T54" fmla="*/ 45 w 55"/>
              <a:gd name="T55" fmla="*/ 6 h 40"/>
              <a:gd name="T56" fmla="*/ 46 w 55"/>
              <a:gd name="T57" fmla="*/ 8 h 40"/>
              <a:gd name="T58" fmla="*/ 51 w 55"/>
              <a:gd name="T59" fmla="*/ 9 h 40"/>
              <a:gd name="T60" fmla="*/ 52 w 55"/>
              <a:gd name="T61" fmla="*/ 11 h 40"/>
              <a:gd name="T62" fmla="*/ 53 w 55"/>
              <a:gd name="T63" fmla="*/ 15 h 40"/>
              <a:gd name="T64" fmla="*/ 53 w 55"/>
              <a:gd name="T65" fmla="*/ 17 h 40"/>
              <a:gd name="T66" fmla="*/ 51 w 55"/>
              <a:gd name="T67" fmla="*/ 19 h 40"/>
              <a:gd name="T68" fmla="*/ 49 w 55"/>
              <a:gd name="T69" fmla="*/ 22 h 40"/>
              <a:gd name="T70" fmla="*/ 45 w 55"/>
              <a:gd name="T71" fmla="*/ 24 h 40"/>
              <a:gd name="T72" fmla="*/ 39 w 55"/>
              <a:gd name="T73" fmla="*/ 26 h 40"/>
              <a:gd name="T74" fmla="*/ 32 w 55"/>
              <a:gd name="T75" fmla="*/ 27 h 40"/>
              <a:gd name="T76" fmla="*/ 30 w 55"/>
              <a:gd name="T77" fmla="*/ 30 h 40"/>
              <a:gd name="T78" fmla="*/ 24 w 55"/>
              <a:gd name="T79" fmla="*/ 33 h 40"/>
              <a:gd name="T80" fmla="*/ 22 w 55"/>
              <a:gd name="T81" fmla="*/ 33 h 40"/>
              <a:gd name="T82" fmla="*/ 21 w 55"/>
              <a:gd name="T83" fmla="*/ 36 h 40"/>
              <a:gd name="T84" fmla="*/ 17 w 55"/>
              <a:gd name="T85" fmla="*/ 38 h 40"/>
              <a:gd name="T86" fmla="*/ 14 w 55"/>
              <a:gd name="T87" fmla="*/ 38 h 40"/>
              <a:gd name="T88" fmla="*/ 13 w 55"/>
              <a:gd name="T89" fmla="*/ 38 h 40"/>
              <a:gd name="T90" fmla="*/ 9 w 55"/>
              <a:gd name="T91" fmla="*/ 3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55" h="40">
                <a:moveTo>
                  <a:pt x="8" y="39"/>
                </a:moveTo>
                <a:lnTo>
                  <a:pt x="8" y="39"/>
                </a:lnTo>
                <a:lnTo>
                  <a:pt x="7" y="39"/>
                </a:lnTo>
                <a:lnTo>
                  <a:pt x="6" y="40"/>
                </a:lnTo>
                <a:lnTo>
                  <a:pt x="5" y="40"/>
                </a:lnTo>
                <a:lnTo>
                  <a:pt x="3" y="39"/>
                </a:lnTo>
                <a:lnTo>
                  <a:pt x="2" y="39"/>
                </a:lnTo>
                <a:lnTo>
                  <a:pt x="2" y="38"/>
                </a:lnTo>
                <a:lnTo>
                  <a:pt x="1" y="37"/>
                </a:lnTo>
                <a:lnTo>
                  <a:pt x="1" y="36"/>
                </a:lnTo>
                <a:lnTo>
                  <a:pt x="1" y="33"/>
                </a:lnTo>
                <a:lnTo>
                  <a:pt x="1" y="32"/>
                </a:lnTo>
                <a:lnTo>
                  <a:pt x="1" y="31"/>
                </a:lnTo>
                <a:lnTo>
                  <a:pt x="2" y="30"/>
                </a:lnTo>
                <a:lnTo>
                  <a:pt x="2" y="30"/>
                </a:lnTo>
                <a:lnTo>
                  <a:pt x="3" y="29"/>
                </a:lnTo>
                <a:lnTo>
                  <a:pt x="3" y="27"/>
                </a:lnTo>
                <a:lnTo>
                  <a:pt x="3" y="27"/>
                </a:lnTo>
                <a:lnTo>
                  <a:pt x="3" y="26"/>
                </a:lnTo>
                <a:lnTo>
                  <a:pt x="3" y="25"/>
                </a:lnTo>
                <a:lnTo>
                  <a:pt x="3" y="24"/>
                </a:lnTo>
                <a:lnTo>
                  <a:pt x="2" y="23"/>
                </a:lnTo>
                <a:lnTo>
                  <a:pt x="2" y="20"/>
                </a:lnTo>
                <a:lnTo>
                  <a:pt x="1" y="18"/>
                </a:lnTo>
                <a:lnTo>
                  <a:pt x="0" y="16"/>
                </a:lnTo>
                <a:lnTo>
                  <a:pt x="1" y="15"/>
                </a:lnTo>
                <a:lnTo>
                  <a:pt x="1" y="15"/>
                </a:lnTo>
                <a:lnTo>
                  <a:pt x="1" y="12"/>
                </a:lnTo>
                <a:lnTo>
                  <a:pt x="2" y="12"/>
                </a:lnTo>
                <a:lnTo>
                  <a:pt x="2" y="11"/>
                </a:lnTo>
                <a:lnTo>
                  <a:pt x="2" y="10"/>
                </a:lnTo>
                <a:lnTo>
                  <a:pt x="2" y="10"/>
                </a:lnTo>
                <a:lnTo>
                  <a:pt x="2" y="9"/>
                </a:lnTo>
                <a:lnTo>
                  <a:pt x="3" y="9"/>
                </a:lnTo>
                <a:lnTo>
                  <a:pt x="3" y="8"/>
                </a:lnTo>
                <a:lnTo>
                  <a:pt x="3" y="8"/>
                </a:lnTo>
                <a:lnTo>
                  <a:pt x="5" y="8"/>
                </a:lnTo>
                <a:lnTo>
                  <a:pt x="6" y="8"/>
                </a:lnTo>
                <a:lnTo>
                  <a:pt x="6" y="8"/>
                </a:lnTo>
                <a:lnTo>
                  <a:pt x="7" y="8"/>
                </a:lnTo>
                <a:lnTo>
                  <a:pt x="8" y="8"/>
                </a:lnTo>
                <a:lnTo>
                  <a:pt x="9" y="6"/>
                </a:lnTo>
                <a:lnTo>
                  <a:pt x="10" y="6"/>
                </a:lnTo>
                <a:lnTo>
                  <a:pt x="12" y="5"/>
                </a:lnTo>
                <a:lnTo>
                  <a:pt x="13" y="4"/>
                </a:lnTo>
                <a:lnTo>
                  <a:pt x="13" y="4"/>
                </a:lnTo>
                <a:lnTo>
                  <a:pt x="14" y="4"/>
                </a:lnTo>
                <a:lnTo>
                  <a:pt x="15" y="3"/>
                </a:lnTo>
                <a:lnTo>
                  <a:pt x="15" y="3"/>
                </a:lnTo>
                <a:lnTo>
                  <a:pt x="16" y="3"/>
                </a:lnTo>
                <a:lnTo>
                  <a:pt x="17" y="3"/>
                </a:lnTo>
                <a:lnTo>
                  <a:pt x="18" y="2"/>
                </a:lnTo>
                <a:lnTo>
                  <a:pt x="18" y="2"/>
                </a:lnTo>
                <a:lnTo>
                  <a:pt x="20" y="2"/>
                </a:lnTo>
                <a:lnTo>
                  <a:pt x="22" y="2"/>
                </a:lnTo>
                <a:lnTo>
                  <a:pt x="24" y="2"/>
                </a:lnTo>
                <a:lnTo>
                  <a:pt x="25" y="1"/>
                </a:lnTo>
                <a:lnTo>
                  <a:pt x="27" y="1"/>
                </a:lnTo>
                <a:lnTo>
                  <a:pt x="28" y="1"/>
                </a:lnTo>
                <a:lnTo>
                  <a:pt x="29" y="1"/>
                </a:lnTo>
                <a:lnTo>
                  <a:pt x="30" y="2"/>
                </a:lnTo>
                <a:lnTo>
                  <a:pt x="30" y="2"/>
                </a:lnTo>
                <a:lnTo>
                  <a:pt x="30" y="3"/>
                </a:lnTo>
                <a:lnTo>
                  <a:pt x="31" y="3"/>
                </a:lnTo>
                <a:lnTo>
                  <a:pt x="31" y="2"/>
                </a:lnTo>
                <a:lnTo>
                  <a:pt x="32" y="2"/>
                </a:lnTo>
                <a:lnTo>
                  <a:pt x="32" y="2"/>
                </a:lnTo>
                <a:lnTo>
                  <a:pt x="34" y="1"/>
                </a:lnTo>
                <a:lnTo>
                  <a:pt x="36" y="1"/>
                </a:lnTo>
                <a:lnTo>
                  <a:pt x="37" y="0"/>
                </a:lnTo>
                <a:lnTo>
                  <a:pt x="37" y="0"/>
                </a:lnTo>
                <a:lnTo>
                  <a:pt x="38" y="0"/>
                </a:lnTo>
                <a:lnTo>
                  <a:pt x="39" y="1"/>
                </a:lnTo>
                <a:lnTo>
                  <a:pt x="41" y="1"/>
                </a:lnTo>
                <a:lnTo>
                  <a:pt x="41" y="1"/>
                </a:lnTo>
                <a:lnTo>
                  <a:pt x="43" y="1"/>
                </a:lnTo>
                <a:lnTo>
                  <a:pt x="45" y="2"/>
                </a:lnTo>
                <a:lnTo>
                  <a:pt x="45" y="3"/>
                </a:lnTo>
                <a:lnTo>
                  <a:pt x="45" y="3"/>
                </a:lnTo>
                <a:lnTo>
                  <a:pt x="45" y="4"/>
                </a:lnTo>
                <a:lnTo>
                  <a:pt x="45" y="4"/>
                </a:lnTo>
                <a:lnTo>
                  <a:pt x="45" y="5"/>
                </a:lnTo>
                <a:lnTo>
                  <a:pt x="45" y="6"/>
                </a:lnTo>
                <a:lnTo>
                  <a:pt x="45" y="6"/>
                </a:lnTo>
                <a:lnTo>
                  <a:pt x="45" y="6"/>
                </a:lnTo>
                <a:lnTo>
                  <a:pt x="45" y="6"/>
                </a:lnTo>
                <a:lnTo>
                  <a:pt x="46" y="8"/>
                </a:lnTo>
                <a:lnTo>
                  <a:pt x="48" y="8"/>
                </a:lnTo>
                <a:lnTo>
                  <a:pt x="50" y="9"/>
                </a:lnTo>
                <a:lnTo>
                  <a:pt x="51" y="9"/>
                </a:lnTo>
                <a:lnTo>
                  <a:pt x="52" y="10"/>
                </a:lnTo>
                <a:lnTo>
                  <a:pt x="52" y="11"/>
                </a:lnTo>
                <a:lnTo>
                  <a:pt x="52" y="11"/>
                </a:lnTo>
                <a:lnTo>
                  <a:pt x="52" y="12"/>
                </a:lnTo>
                <a:lnTo>
                  <a:pt x="53" y="13"/>
                </a:lnTo>
                <a:lnTo>
                  <a:pt x="53" y="15"/>
                </a:lnTo>
                <a:lnTo>
                  <a:pt x="55" y="16"/>
                </a:lnTo>
                <a:lnTo>
                  <a:pt x="55" y="17"/>
                </a:lnTo>
                <a:lnTo>
                  <a:pt x="53" y="17"/>
                </a:lnTo>
                <a:lnTo>
                  <a:pt x="52" y="18"/>
                </a:lnTo>
                <a:lnTo>
                  <a:pt x="51" y="19"/>
                </a:lnTo>
                <a:lnTo>
                  <a:pt x="51" y="19"/>
                </a:lnTo>
                <a:lnTo>
                  <a:pt x="50" y="20"/>
                </a:lnTo>
                <a:lnTo>
                  <a:pt x="49" y="22"/>
                </a:lnTo>
                <a:lnTo>
                  <a:pt x="49" y="22"/>
                </a:lnTo>
                <a:lnTo>
                  <a:pt x="48" y="23"/>
                </a:lnTo>
                <a:lnTo>
                  <a:pt x="46" y="23"/>
                </a:lnTo>
                <a:lnTo>
                  <a:pt x="45" y="24"/>
                </a:lnTo>
                <a:lnTo>
                  <a:pt x="43" y="25"/>
                </a:lnTo>
                <a:lnTo>
                  <a:pt x="42" y="25"/>
                </a:lnTo>
                <a:lnTo>
                  <a:pt x="39" y="26"/>
                </a:lnTo>
                <a:lnTo>
                  <a:pt x="36" y="26"/>
                </a:lnTo>
                <a:lnTo>
                  <a:pt x="34" y="26"/>
                </a:lnTo>
                <a:lnTo>
                  <a:pt x="32" y="27"/>
                </a:lnTo>
                <a:lnTo>
                  <a:pt x="32" y="27"/>
                </a:lnTo>
                <a:lnTo>
                  <a:pt x="31" y="29"/>
                </a:lnTo>
                <a:lnTo>
                  <a:pt x="30" y="30"/>
                </a:lnTo>
                <a:lnTo>
                  <a:pt x="29" y="30"/>
                </a:lnTo>
                <a:lnTo>
                  <a:pt x="25" y="32"/>
                </a:lnTo>
                <a:lnTo>
                  <a:pt x="24" y="33"/>
                </a:lnTo>
                <a:lnTo>
                  <a:pt x="24" y="33"/>
                </a:lnTo>
                <a:lnTo>
                  <a:pt x="23" y="33"/>
                </a:lnTo>
                <a:lnTo>
                  <a:pt x="22" y="33"/>
                </a:lnTo>
                <a:lnTo>
                  <a:pt x="22" y="33"/>
                </a:lnTo>
                <a:lnTo>
                  <a:pt x="21" y="34"/>
                </a:lnTo>
                <a:lnTo>
                  <a:pt x="21" y="36"/>
                </a:lnTo>
                <a:lnTo>
                  <a:pt x="20" y="37"/>
                </a:lnTo>
                <a:lnTo>
                  <a:pt x="20" y="37"/>
                </a:lnTo>
                <a:lnTo>
                  <a:pt x="17" y="38"/>
                </a:lnTo>
                <a:lnTo>
                  <a:pt x="16" y="38"/>
                </a:lnTo>
                <a:lnTo>
                  <a:pt x="15" y="38"/>
                </a:lnTo>
                <a:lnTo>
                  <a:pt x="14" y="38"/>
                </a:lnTo>
                <a:lnTo>
                  <a:pt x="14" y="38"/>
                </a:lnTo>
                <a:lnTo>
                  <a:pt x="13" y="38"/>
                </a:lnTo>
                <a:lnTo>
                  <a:pt x="13" y="38"/>
                </a:lnTo>
                <a:lnTo>
                  <a:pt x="12" y="38"/>
                </a:lnTo>
                <a:lnTo>
                  <a:pt x="10" y="38"/>
                </a:lnTo>
                <a:lnTo>
                  <a:pt x="9" y="38"/>
                </a:lnTo>
                <a:lnTo>
                  <a:pt x="8" y="39"/>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p:cNvSpPr>
            <a:spLocks noEditPoints="1"/>
          </p:cNvSpPr>
          <p:nvPr/>
        </p:nvSpPr>
        <p:spPr bwMode="auto">
          <a:xfrm>
            <a:off x="366713" y="992188"/>
            <a:ext cx="4629150" cy="4997450"/>
          </a:xfrm>
          <a:custGeom>
            <a:avLst/>
            <a:gdLst>
              <a:gd name="T0" fmla="*/ 2824 w 2916"/>
              <a:gd name="T1" fmla="*/ 2662 h 3148"/>
              <a:gd name="T2" fmla="*/ 2729 w 2916"/>
              <a:gd name="T3" fmla="*/ 2690 h 3148"/>
              <a:gd name="T4" fmla="*/ 2679 w 2916"/>
              <a:gd name="T5" fmla="*/ 2788 h 3148"/>
              <a:gd name="T6" fmla="*/ 2626 w 2916"/>
              <a:gd name="T7" fmla="*/ 2952 h 3148"/>
              <a:gd name="T8" fmla="*/ 2432 w 2916"/>
              <a:gd name="T9" fmla="*/ 2854 h 3148"/>
              <a:gd name="T10" fmla="*/ 2283 w 2916"/>
              <a:gd name="T11" fmla="*/ 2776 h 3148"/>
              <a:gd name="T12" fmla="*/ 2085 w 2916"/>
              <a:gd name="T13" fmla="*/ 2748 h 3148"/>
              <a:gd name="T14" fmla="*/ 1977 w 2916"/>
              <a:gd name="T15" fmla="*/ 2736 h 3148"/>
              <a:gd name="T16" fmla="*/ 1890 w 2916"/>
              <a:gd name="T17" fmla="*/ 2713 h 3148"/>
              <a:gd name="T18" fmla="*/ 1881 w 2916"/>
              <a:gd name="T19" fmla="*/ 2781 h 3148"/>
              <a:gd name="T20" fmla="*/ 1805 w 2916"/>
              <a:gd name="T21" fmla="*/ 2867 h 3148"/>
              <a:gd name="T22" fmla="*/ 1758 w 2916"/>
              <a:gd name="T23" fmla="*/ 2966 h 3148"/>
              <a:gd name="T24" fmla="*/ 1616 w 2916"/>
              <a:gd name="T25" fmla="*/ 3054 h 3148"/>
              <a:gd name="T26" fmla="*/ 1489 w 2916"/>
              <a:gd name="T27" fmla="*/ 3062 h 3148"/>
              <a:gd name="T28" fmla="*/ 1444 w 2916"/>
              <a:gd name="T29" fmla="*/ 3068 h 3148"/>
              <a:gd name="T30" fmla="*/ 1294 w 2916"/>
              <a:gd name="T31" fmla="*/ 3003 h 3148"/>
              <a:gd name="T32" fmla="*/ 1131 w 2916"/>
              <a:gd name="T33" fmla="*/ 2817 h 3148"/>
              <a:gd name="T34" fmla="*/ 1221 w 2916"/>
              <a:gd name="T35" fmla="*/ 2766 h 3148"/>
              <a:gd name="T36" fmla="*/ 1250 w 2916"/>
              <a:gd name="T37" fmla="*/ 2743 h 3148"/>
              <a:gd name="T38" fmla="*/ 1228 w 2916"/>
              <a:gd name="T39" fmla="*/ 2583 h 3148"/>
              <a:gd name="T40" fmla="*/ 1102 w 2916"/>
              <a:gd name="T41" fmla="*/ 2445 h 3148"/>
              <a:gd name="T42" fmla="*/ 1078 w 2916"/>
              <a:gd name="T43" fmla="*/ 2248 h 3148"/>
              <a:gd name="T44" fmla="*/ 985 w 2916"/>
              <a:gd name="T45" fmla="*/ 2079 h 3148"/>
              <a:gd name="T46" fmla="*/ 982 w 2916"/>
              <a:gd name="T47" fmla="*/ 1926 h 3148"/>
              <a:gd name="T48" fmla="*/ 1023 w 2916"/>
              <a:gd name="T49" fmla="*/ 1766 h 3148"/>
              <a:gd name="T50" fmla="*/ 1011 w 2916"/>
              <a:gd name="T51" fmla="*/ 1618 h 3148"/>
              <a:gd name="T52" fmla="*/ 1029 w 2916"/>
              <a:gd name="T53" fmla="*/ 1347 h 3148"/>
              <a:gd name="T54" fmla="*/ 802 w 2916"/>
              <a:gd name="T55" fmla="*/ 1169 h 3148"/>
              <a:gd name="T56" fmla="*/ 646 w 2916"/>
              <a:gd name="T57" fmla="*/ 1077 h 3148"/>
              <a:gd name="T58" fmla="*/ 452 w 2916"/>
              <a:gd name="T59" fmla="*/ 1250 h 3148"/>
              <a:gd name="T60" fmla="*/ 300 w 2916"/>
              <a:gd name="T61" fmla="*/ 1176 h 3148"/>
              <a:gd name="T62" fmla="*/ 145 w 2916"/>
              <a:gd name="T63" fmla="*/ 1134 h 3148"/>
              <a:gd name="T64" fmla="*/ 15 w 2916"/>
              <a:gd name="T65" fmla="*/ 894 h 3148"/>
              <a:gd name="T66" fmla="*/ 50 w 2916"/>
              <a:gd name="T67" fmla="*/ 710 h 3148"/>
              <a:gd name="T68" fmla="*/ 116 w 2916"/>
              <a:gd name="T69" fmla="*/ 551 h 3148"/>
              <a:gd name="T70" fmla="*/ 138 w 2916"/>
              <a:gd name="T71" fmla="*/ 408 h 3148"/>
              <a:gd name="T72" fmla="*/ 88 w 2916"/>
              <a:gd name="T73" fmla="*/ 208 h 3148"/>
              <a:gd name="T74" fmla="*/ 203 w 2916"/>
              <a:gd name="T75" fmla="*/ 50 h 3148"/>
              <a:gd name="T76" fmla="*/ 521 w 2916"/>
              <a:gd name="T77" fmla="*/ 70 h 3148"/>
              <a:gd name="T78" fmla="*/ 692 w 2916"/>
              <a:gd name="T79" fmla="*/ 146 h 3148"/>
              <a:gd name="T80" fmla="*/ 724 w 2916"/>
              <a:gd name="T81" fmla="*/ 237 h 3148"/>
              <a:gd name="T82" fmla="*/ 817 w 2916"/>
              <a:gd name="T83" fmla="*/ 408 h 3148"/>
              <a:gd name="T84" fmla="*/ 976 w 2916"/>
              <a:gd name="T85" fmla="*/ 539 h 3148"/>
              <a:gd name="T86" fmla="*/ 1072 w 2916"/>
              <a:gd name="T87" fmla="*/ 695 h 3148"/>
              <a:gd name="T88" fmla="*/ 1102 w 2916"/>
              <a:gd name="T89" fmla="*/ 879 h 3148"/>
              <a:gd name="T90" fmla="*/ 1205 w 2916"/>
              <a:gd name="T91" fmla="*/ 1023 h 3148"/>
              <a:gd name="T92" fmla="*/ 1397 w 2916"/>
              <a:gd name="T93" fmla="*/ 1166 h 3148"/>
              <a:gd name="T94" fmla="*/ 1363 w 2916"/>
              <a:gd name="T95" fmla="*/ 1012 h 3148"/>
              <a:gd name="T96" fmla="*/ 1464 w 2916"/>
              <a:gd name="T97" fmla="*/ 1117 h 3148"/>
              <a:gd name="T98" fmla="*/ 1478 w 2916"/>
              <a:gd name="T99" fmla="*/ 1249 h 3148"/>
              <a:gd name="T100" fmla="*/ 1630 w 2916"/>
              <a:gd name="T101" fmla="*/ 1316 h 3148"/>
              <a:gd name="T102" fmla="*/ 1748 w 2916"/>
              <a:gd name="T103" fmla="*/ 1401 h 3148"/>
              <a:gd name="T104" fmla="*/ 1983 w 2916"/>
              <a:gd name="T105" fmla="*/ 1589 h 3148"/>
              <a:gd name="T106" fmla="*/ 2188 w 2916"/>
              <a:gd name="T107" fmla="*/ 1712 h 3148"/>
              <a:gd name="T108" fmla="*/ 2249 w 2916"/>
              <a:gd name="T109" fmla="*/ 1845 h 3148"/>
              <a:gd name="T110" fmla="*/ 2427 w 2916"/>
              <a:gd name="T111" fmla="*/ 1984 h 3148"/>
              <a:gd name="T112" fmla="*/ 2658 w 2916"/>
              <a:gd name="T113" fmla="*/ 2083 h 3148"/>
              <a:gd name="T114" fmla="*/ 2691 w 2916"/>
              <a:gd name="T115" fmla="*/ 2353 h 3148"/>
              <a:gd name="T116" fmla="*/ 2625 w 2916"/>
              <a:gd name="T117" fmla="*/ 2554 h 3148"/>
              <a:gd name="T118" fmla="*/ 2661 w 2916"/>
              <a:gd name="T119" fmla="*/ 2652 h 3148"/>
              <a:gd name="T120" fmla="*/ 2704 w 2916"/>
              <a:gd name="T121" fmla="*/ 2481 h 3148"/>
              <a:gd name="T122" fmla="*/ 2877 w 2916"/>
              <a:gd name="T123" fmla="*/ 2499 h 3148"/>
              <a:gd name="T124" fmla="*/ 2409 w 2916"/>
              <a:gd name="T125" fmla="*/ 2824 h 3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916" h="3148">
                <a:moveTo>
                  <a:pt x="2895" y="2624"/>
                </a:moveTo>
                <a:lnTo>
                  <a:pt x="2892" y="2623"/>
                </a:lnTo>
                <a:lnTo>
                  <a:pt x="2889" y="2625"/>
                </a:lnTo>
                <a:lnTo>
                  <a:pt x="2887" y="2626"/>
                </a:lnTo>
                <a:lnTo>
                  <a:pt x="2883" y="2633"/>
                </a:lnTo>
                <a:lnTo>
                  <a:pt x="2881" y="2636"/>
                </a:lnTo>
                <a:lnTo>
                  <a:pt x="2880" y="2637"/>
                </a:lnTo>
                <a:lnTo>
                  <a:pt x="2878" y="2637"/>
                </a:lnTo>
                <a:lnTo>
                  <a:pt x="2873" y="2639"/>
                </a:lnTo>
                <a:lnTo>
                  <a:pt x="2871" y="2639"/>
                </a:lnTo>
                <a:lnTo>
                  <a:pt x="2870" y="2639"/>
                </a:lnTo>
                <a:lnTo>
                  <a:pt x="2870" y="2638"/>
                </a:lnTo>
                <a:lnTo>
                  <a:pt x="2869" y="2638"/>
                </a:lnTo>
                <a:lnTo>
                  <a:pt x="2869" y="2636"/>
                </a:lnTo>
                <a:lnTo>
                  <a:pt x="2869" y="2634"/>
                </a:lnTo>
                <a:lnTo>
                  <a:pt x="2868" y="2634"/>
                </a:lnTo>
                <a:lnTo>
                  <a:pt x="2866" y="2633"/>
                </a:lnTo>
                <a:lnTo>
                  <a:pt x="2864" y="2633"/>
                </a:lnTo>
                <a:lnTo>
                  <a:pt x="2863" y="2632"/>
                </a:lnTo>
                <a:lnTo>
                  <a:pt x="2863" y="2631"/>
                </a:lnTo>
                <a:lnTo>
                  <a:pt x="2864" y="2631"/>
                </a:lnTo>
                <a:lnTo>
                  <a:pt x="2864" y="2630"/>
                </a:lnTo>
                <a:lnTo>
                  <a:pt x="2863" y="2630"/>
                </a:lnTo>
                <a:lnTo>
                  <a:pt x="2862" y="2630"/>
                </a:lnTo>
                <a:lnTo>
                  <a:pt x="2863" y="2631"/>
                </a:lnTo>
                <a:lnTo>
                  <a:pt x="2862" y="2632"/>
                </a:lnTo>
                <a:lnTo>
                  <a:pt x="2860" y="2629"/>
                </a:lnTo>
                <a:lnTo>
                  <a:pt x="2859" y="2626"/>
                </a:lnTo>
                <a:lnTo>
                  <a:pt x="2853" y="2623"/>
                </a:lnTo>
                <a:lnTo>
                  <a:pt x="2851" y="2622"/>
                </a:lnTo>
                <a:lnTo>
                  <a:pt x="2847" y="2616"/>
                </a:lnTo>
                <a:lnTo>
                  <a:pt x="2844" y="2608"/>
                </a:lnTo>
                <a:lnTo>
                  <a:pt x="2842" y="2607"/>
                </a:lnTo>
                <a:lnTo>
                  <a:pt x="2842" y="2605"/>
                </a:lnTo>
                <a:lnTo>
                  <a:pt x="2841" y="2605"/>
                </a:lnTo>
                <a:lnTo>
                  <a:pt x="2838" y="2604"/>
                </a:lnTo>
                <a:lnTo>
                  <a:pt x="2835" y="2603"/>
                </a:lnTo>
                <a:lnTo>
                  <a:pt x="2832" y="2601"/>
                </a:lnTo>
                <a:lnTo>
                  <a:pt x="2831" y="2600"/>
                </a:lnTo>
                <a:lnTo>
                  <a:pt x="2828" y="2598"/>
                </a:lnTo>
                <a:lnTo>
                  <a:pt x="2827" y="2598"/>
                </a:lnTo>
                <a:lnTo>
                  <a:pt x="2827" y="2597"/>
                </a:lnTo>
                <a:lnTo>
                  <a:pt x="2826" y="2596"/>
                </a:lnTo>
                <a:lnTo>
                  <a:pt x="2825" y="2596"/>
                </a:lnTo>
                <a:lnTo>
                  <a:pt x="2825" y="2597"/>
                </a:lnTo>
                <a:lnTo>
                  <a:pt x="2824" y="2598"/>
                </a:lnTo>
                <a:lnTo>
                  <a:pt x="2816" y="2601"/>
                </a:lnTo>
                <a:lnTo>
                  <a:pt x="2814" y="2602"/>
                </a:lnTo>
                <a:lnTo>
                  <a:pt x="2813" y="2602"/>
                </a:lnTo>
                <a:lnTo>
                  <a:pt x="2812" y="2601"/>
                </a:lnTo>
                <a:lnTo>
                  <a:pt x="2811" y="2601"/>
                </a:lnTo>
                <a:lnTo>
                  <a:pt x="2810" y="2602"/>
                </a:lnTo>
                <a:lnTo>
                  <a:pt x="2808" y="2603"/>
                </a:lnTo>
                <a:lnTo>
                  <a:pt x="2806" y="2604"/>
                </a:lnTo>
                <a:lnTo>
                  <a:pt x="2805" y="2604"/>
                </a:lnTo>
                <a:lnTo>
                  <a:pt x="2803" y="2604"/>
                </a:lnTo>
                <a:lnTo>
                  <a:pt x="2802" y="2603"/>
                </a:lnTo>
                <a:lnTo>
                  <a:pt x="2802" y="2604"/>
                </a:lnTo>
                <a:lnTo>
                  <a:pt x="2803" y="2605"/>
                </a:lnTo>
                <a:lnTo>
                  <a:pt x="2805" y="2611"/>
                </a:lnTo>
                <a:lnTo>
                  <a:pt x="2806" y="2612"/>
                </a:lnTo>
                <a:lnTo>
                  <a:pt x="2809" y="2617"/>
                </a:lnTo>
                <a:lnTo>
                  <a:pt x="2810" y="2618"/>
                </a:lnTo>
                <a:lnTo>
                  <a:pt x="2810" y="2619"/>
                </a:lnTo>
                <a:lnTo>
                  <a:pt x="2811" y="2619"/>
                </a:lnTo>
                <a:lnTo>
                  <a:pt x="2813" y="2616"/>
                </a:lnTo>
                <a:lnTo>
                  <a:pt x="2814" y="2615"/>
                </a:lnTo>
                <a:lnTo>
                  <a:pt x="2817" y="2614"/>
                </a:lnTo>
                <a:lnTo>
                  <a:pt x="2820" y="2612"/>
                </a:lnTo>
                <a:lnTo>
                  <a:pt x="2821" y="2612"/>
                </a:lnTo>
                <a:lnTo>
                  <a:pt x="2824" y="2612"/>
                </a:lnTo>
                <a:lnTo>
                  <a:pt x="2825" y="2612"/>
                </a:lnTo>
                <a:lnTo>
                  <a:pt x="2827" y="2614"/>
                </a:lnTo>
                <a:lnTo>
                  <a:pt x="2828" y="2614"/>
                </a:lnTo>
                <a:lnTo>
                  <a:pt x="2830" y="2617"/>
                </a:lnTo>
                <a:lnTo>
                  <a:pt x="2831" y="2618"/>
                </a:lnTo>
                <a:lnTo>
                  <a:pt x="2830" y="2619"/>
                </a:lnTo>
                <a:lnTo>
                  <a:pt x="2830" y="2621"/>
                </a:lnTo>
                <a:lnTo>
                  <a:pt x="2828" y="2625"/>
                </a:lnTo>
                <a:lnTo>
                  <a:pt x="2827" y="2632"/>
                </a:lnTo>
                <a:lnTo>
                  <a:pt x="2826" y="2634"/>
                </a:lnTo>
                <a:lnTo>
                  <a:pt x="2825" y="2636"/>
                </a:lnTo>
                <a:lnTo>
                  <a:pt x="2824" y="2637"/>
                </a:lnTo>
                <a:lnTo>
                  <a:pt x="2823" y="2637"/>
                </a:lnTo>
                <a:lnTo>
                  <a:pt x="2821" y="2638"/>
                </a:lnTo>
                <a:lnTo>
                  <a:pt x="2821" y="2639"/>
                </a:lnTo>
                <a:lnTo>
                  <a:pt x="2823" y="2640"/>
                </a:lnTo>
                <a:lnTo>
                  <a:pt x="2824" y="2643"/>
                </a:lnTo>
                <a:lnTo>
                  <a:pt x="2824" y="2644"/>
                </a:lnTo>
                <a:lnTo>
                  <a:pt x="2824" y="2646"/>
                </a:lnTo>
                <a:lnTo>
                  <a:pt x="2824" y="2647"/>
                </a:lnTo>
                <a:lnTo>
                  <a:pt x="2825" y="2651"/>
                </a:lnTo>
                <a:lnTo>
                  <a:pt x="2824" y="2653"/>
                </a:lnTo>
                <a:lnTo>
                  <a:pt x="2824" y="2655"/>
                </a:lnTo>
                <a:lnTo>
                  <a:pt x="2824" y="2657"/>
                </a:lnTo>
                <a:lnTo>
                  <a:pt x="2823" y="2657"/>
                </a:lnTo>
                <a:lnTo>
                  <a:pt x="2823" y="2658"/>
                </a:lnTo>
                <a:lnTo>
                  <a:pt x="2824" y="2658"/>
                </a:lnTo>
                <a:lnTo>
                  <a:pt x="2825" y="2658"/>
                </a:lnTo>
                <a:lnTo>
                  <a:pt x="2825" y="2659"/>
                </a:lnTo>
                <a:lnTo>
                  <a:pt x="2825" y="2660"/>
                </a:lnTo>
                <a:lnTo>
                  <a:pt x="2824" y="2661"/>
                </a:lnTo>
                <a:lnTo>
                  <a:pt x="2824" y="2662"/>
                </a:lnTo>
                <a:lnTo>
                  <a:pt x="2824" y="2665"/>
                </a:lnTo>
                <a:lnTo>
                  <a:pt x="2824" y="2668"/>
                </a:lnTo>
                <a:lnTo>
                  <a:pt x="2824" y="2674"/>
                </a:lnTo>
                <a:lnTo>
                  <a:pt x="2824" y="2675"/>
                </a:lnTo>
                <a:lnTo>
                  <a:pt x="2823" y="2677"/>
                </a:lnTo>
                <a:lnTo>
                  <a:pt x="2823" y="2679"/>
                </a:lnTo>
                <a:lnTo>
                  <a:pt x="2821" y="2680"/>
                </a:lnTo>
                <a:lnTo>
                  <a:pt x="2819" y="2680"/>
                </a:lnTo>
                <a:lnTo>
                  <a:pt x="2818" y="2681"/>
                </a:lnTo>
                <a:lnTo>
                  <a:pt x="2817" y="2681"/>
                </a:lnTo>
                <a:lnTo>
                  <a:pt x="2814" y="2681"/>
                </a:lnTo>
                <a:lnTo>
                  <a:pt x="2814" y="2680"/>
                </a:lnTo>
                <a:lnTo>
                  <a:pt x="2813" y="2680"/>
                </a:lnTo>
                <a:lnTo>
                  <a:pt x="2813" y="2681"/>
                </a:lnTo>
                <a:lnTo>
                  <a:pt x="2810" y="2682"/>
                </a:lnTo>
                <a:lnTo>
                  <a:pt x="2809" y="2682"/>
                </a:lnTo>
                <a:lnTo>
                  <a:pt x="2808" y="2682"/>
                </a:lnTo>
                <a:lnTo>
                  <a:pt x="2806" y="2681"/>
                </a:lnTo>
                <a:lnTo>
                  <a:pt x="2805" y="2680"/>
                </a:lnTo>
                <a:lnTo>
                  <a:pt x="2806" y="2680"/>
                </a:lnTo>
                <a:lnTo>
                  <a:pt x="2808" y="2679"/>
                </a:lnTo>
                <a:lnTo>
                  <a:pt x="2804" y="2677"/>
                </a:lnTo>
                <a:lnTo>
                  <a:pt x="2803" y="2676"/>
                </a:lnTo>
                <a:lnTo>
                  <a:pt x="2804" y="2679"/>
                </a:lnTo>
                <a:lnTo>
                  <a:pt x="2804" y="2680"/>
                </a:lnTo>
                <a:lnTo>
                  <a:pt x="2803" y="2680"/>
                </a:lnTo>
                <a:lnTo>
                  <a:pt x="2801" y="2682"/>
                </a:lnTo>
                <a:lnTo>
                  <a:pt x="2796" y="2684"/>
                </a:lnTo>
                <a:lnTo>
                  <a:pt x="2795" y="2684"/>
                </a:lnTo>
                <a:lnTo>
                  <a:pt x="2794" y="2683"/>
                </a:lnTo>
                <a:lnTo>
                  <a:pt x="2791" y="2686"/>
                </a:lnTo>
                <a:lnTo>
                  <a:pt x="2788" y="2689"/>
                </a:lnTo>
                <a:lnTo>
                  <a:pt x="2787" y="2690"/>
                </a:lnTo>
                <a:lnTo>
                  <a:pt x="2784" y="2690"/>
                </a:lnTo>
                <a:lnTo>
                  <a:pt x="2783" y="2690"/>
                </a:lnTo>
                <a:lnTo>
                  <a:pt x="2781" y="2691"/>
                </a:lnTo>
                <a:lnTo>
                  <a:pt x="2780" y="2691"/>
                </a:lnTo>
                <a:lnTo>
                  <a:pt x="2778" y="2691"/>
                </a:lnTo>
                <a:lnTo>
                  <a:pt x="2776" y="2691"/>
                </a:lnTo>
                <a:lnTo>
                  <a:pt x="2775" y="2690"/>
                </a:lnTo>
                <a:lnTo>
                  <a:pt x="2774" y="2689"/>
                </a:lnTo>
                <a:lnTo>
                  <a:pt x="2772" y="2686"/>
                </a:lnTo>
                <a:lnTo>
                  <a:pt x="2772" y="2684"/>
                </a:lnTo>
                <a:lnTo>
                  <a:pt x="2773" y="2683"/>
                </a:lnTo>
                <a:lnTo>
                  <a:pt x="2772" y="2682"/>
                </a:lnTo>
                <a:lnTo>
                  <a:pt x="2772" y="2680"/>
                </a:lnTo>
                <a:lnTo>
                  <a:pt x="2770" y="2680"/>
                </a:lnTo>
                <a:lnTo>
                  <a:pt x="2769" y="2679"/>
                </a:lnTo>
                <a:lnTo>
                  <a:pt x="2769" y="2677"/>
                </a:lnTo>
                <a:lnTo>
                  <a:pt x="2768" y="2676"/>
                </a:lnTo>
                <a:lnTo>
                  <a:pt x="2766" y="2675"/>
                </a:lnTo>
                <a:lnTo>
                  <a:pt x="2765" y="2673"/>
                </a:lnTo>
                <a:lnTo>
                  <a:pt x="2762" y="2671"/>
                </a:lnTo>
                <a:lnTo>
                  <a:pt x="2762" y="2669"/>
                </a:lnTo>
                <a:lnTo>
                  <a:pt x="2763" y="2668"/>
                </a:lnTo>
                <a:lnTo>
                  <a:pt x="2763" y="2667"/>
                </a:lnTo>
                <a:lnTo>
                  <a:pt x="2762" y="2668"/>
                </a:lnTo>
                <a:lnTo>
                  <a:pt x="2761" y="2668"/>
                </a:lnTo>
                <a:lnTo>
                  <a:pt x="2760" y="2668"/>
                </a:lnTo>
                <a:lnTo>
                  <a:pt x="2760" y="2667"/>
                </a:lnTo>
                <a:lnTo>
                  <a:pt x="2758" y="2665"/>
                </a:lnTo>
                <a:lnTo>
                  <a:pt x="2756" y="2662"/>
                </a:lnTo>
                <a:lnTo>
                  <a:pt x="2756" y="2661"/>
                </a:lnTo>
                <a:lnTo>
                  <a:pt x="2755" y="2662"/>
                </a:lnTo>
                <a:lnTo>
                  <a:pt x="2754" y="2662"/>
                </a:lnTo>
                <a:lnTo>
                  <a:pt x="2753" y="2664"/>
                </a:lnTo>
                <a:lnTo>
                  <a:pt x="2752" y="2664"/>
                </a:lnTo>
                <a:lnTo>
                  <a:pt x="2752" y="2665"/>
                </a:lnTo>
                <a:lnTo>
                  <a:pt x="2752" y="2666"/>
                </a:lnTo>
                <a:lnTo>
                  <a:pt x="2751" y="2667"/>
                </a:lnTo>
                <a:lnTo>
                  <a:pt x="2749" y="2668"/>
                </a:lnTo>
                <a:lnTo>
                  <a:pt x="2749" y="2669"/>
                </a:lnTo>
                <a:lnTo>
                  <a:pt x="2748" y="2671"/>
                </a:lnTo>
                <a:lnTo>
                  <a:pt x="2748" y="2673"/>
                </a:lnTo>
                <a:lnTo>
                  <a:pt x="2748" y="2675"/>
                </a:lnTo>
                <a:lnTo>
                  <a:pt x="2747" y="2674"/>
                </a:lnTo>
                <a:lnTo>
                  <a:pt x="2746" y="2674"/>
                </a:lnTo>
                <a:lnTo>
                  <a:pt x="2747" y="2675"/>
                </a:lnTo>
                <a:lnTo>
                  <a:pt x="2748" y="2676"/>
                </a:lnTo>
                <a:lnTo>
                  <a:pt x="2747" y="2677"/>
                </a:lnTo>
                <a:lnTo>
                  <a:pt x="2746" y="2677"/>
                </a:lnTo>
                <a:lnTo>
                  <a:pt x="2745" y="2677"/>
                </a:lnTo>
                <a:lnTo>
                  <a:pt x="2744" y="2680"/>
                </a:lnTo>
                <a:lnTo>
                  <a:pt x="2741" y="2681"/>
                </a:lnTo>
                <a:lnTo>
                  <a:pt x="2740" y="2681"/>
                </a:lnTo>
                <a:lnTo>
                  <a:pt x="2740" y="2680"/>
                </a:lnTo>
                <a:lnTo>
                  <a:pt x="2740" y="2679"/>
                </a:lnTo>
                <a:lnTo>
                  <a:pt x="2739" y="2680"/>
                </a:lnTo>
                <a:lnTo>
                  <a:pt x="2740" y="2681"/>
                </a:lnTo>
                <a:lnTo>
                  <a:pt x="2740" y="2682"/>
                </a:lnTo>
                <a:lnTo>
                  <a:pt x="2738" y="2682"/>
                </a:lnTo>
                <a:lnTo>
                  <a:pt x="2736" y="2683"/>
                </a:lnTo>
                <a:lnTo>
                  <a:pt x="2734" y="2682"/>
                </a:lnTo>
                <a:lnTo>
                  <a:pt x="2733" y="2682"/>
                </a:lnTo>
                <a:lnTo>
                  <a:pt x="2733" y="2680"/>
                </a:lnTo>
                <a:lnTo>
                  <a:pt x="2732" y="2681"/>
                </a:lnTo>
                <a:lnTo>
                  <a:pt x="2732" y="2682"/>
                </a:lnTo>
                <a:lnTo>
                  <a:pt x="2733" y="2683"/>
                </a:lnTo>
                <a:lnTo>
                  <a:pt x="2733" y="2686"/>
                </a:lnTo>
                <a:lnTo>
                  <a:pt x="2733" y="2687"/>
                </a:lnTo>
                <a:lnTo>
                  <a:pt x="2732" y="2688"/>
                </a:lnTo>
                <a:lnTo>
                  <a:pt x="2730" y="2690"/>
                </a:lnTo>
                <a:lnTo>
                  <a:pt x="2729" y="2690"/>
                </a:lnTo>
                <a:lnTo>
                  <a:pt x="2726" y="2693"/>
                </a:lnTo>
                <a:lnTo>
                  <a:pt x="2725" y="2693"/>
                </a:lnTo>
                <a:lnTo>
                  <a:pt x="2723" y="2693"/>
                </a:lnTo>
                <a:lnTo>
                  <a:pt x="2720" y="2693"/>
                </a:lnTo>
                <a:lnTo>
                  <a:pt x="2719" y="2693"/>
                </a:lnTo>
                <a:lnTo>
                  <a:pt x="2716" y="2694"/>
                </a:lnTo>
                <a:lnTo>
                  <a:pt x="2715" y="2694"/>
                </a:lnTo>
                <a:lnTo>
                  <a:pt x="2715" y="2691"/>
                </a:lnTo>
                <a:lnTo>
                  <a:pt x="2715" y="2690"/>
                </a:lnTo>
                <a:lnTo>
                  <a:pt x="2713" y="2691"/>
                </a:lnTo>
                <a:lnTo>
                  <a:pt x="2713" y="2693"/>
                </a:lnTo>
                <a:lnTo>
                  <a:pt x="2712" y="2693"/>
                </a:lnTo>
                <a:lnTo>
                  <a:pt x="2712" y="2694"/>
                </a:lnTo>
                <a:lnTo>
                  <a:pt x="2711" y="2695"/>
                </a:lnTo>
                <a:lnTo>
                  <a:pt x="2710" y="2695"/>
                </a:lnTo>
                <a:lnTo>
                  <a:pt x="2710" y="2696"/>
                </a:lnTo>
                <a:lnTo>
                  <a:pt x="2709" y="2701"/>
                </a:lnTo>
                <a:lnTo>
                  <a:pt x="2710" y="2702"/>
                </a:lnTo>
                <a:lnTo>
                  <a:pt x="2711" y="2703"/>
                </a:lnTo>
                <a:lnTo>
                  <a:pt x="2713" y="2704"/>
                </a:lnTo>
                <a:lnTo>
                  <a:pt x="2715" y="2704"/>
                </a:lnTo>
                <a:lnTo>
                  <a:pt x="2717" y="2705"/>
                </a:lnTo>
                <a:lnTo>
                  <a:pt x="2719" y="2708"/>
                </a:lnTo>
                <a:lnTo>
                  <a:pt x="2719" y="2709"/>
                </a:lnTo>
                <a:lnTo>
                  <a:pt x="2720" y="2710"/>
                </a:lnTo>
                <a:lnTo>
                  <a:pt x="2720" y="2711"/>
                </a:lnTo>
                <a:lnTo>
                  <a:pt x="2720" y="2712"/>
                </a:lnTo>
                <a:lnTo>
                  <a:pt x="2719" y="2712"/>
                </a:lnTo>
                <a:lnTo>
                  <a:pt x="2719" y="2713"/>
                </a:lnTo>
                <a:lnTo>
                  <a:pt x="2720" y="2715"/>
                </a:lnTo>
                <a:lnTo>
                  <a:pt x="2720" y="2716"/>
                </a:lnTo>
                <a:lnTo>
                  <a:pt x="2722" y="2717"/>
                </a:lnTo>
                <a:lnTo>
                  <a:pt x="2722" y="2718"/>
                </a:lnTo>
                <a:lnTo>
                  <a:pt x="2720" y="2719"/>
                </a:lnTo>
                <a:lnTo>
                  <a:pt x="2722" y="2719"/>
                </a:lnTo>
                <a:lnTo>
                  <a:pt x="2723" y="2720"/>
                </a:lnTo>
                <a:lnTo>
                  <a:pt x="2723" y="2722"/>
                </a:lnTo>
                <a:lnTo>
                  <a:pt x="2723" y="2724"/>
                </a:lnTo>
                <a:lnTo>
                  <a:pt x="2722" y="2725"/>
                </a:lnTo>
                <a:lnTo>
                  <a:pt x="2722" y="2726"/>
                </a:lnTo>
                <a:lnTo>
                  <a:pt x="2723" y="2725"/>
                </a:lnTo>
                <a:lnTo>
                  <a:pt x="2723" y="2726"/>
                </a:lnTo>
                <a:lnTo>
                  <a:pt x="2724" y="2726"/>
                </a:lnTo>
                <a:lnTo>
                  <a:pt x="2724" y="2727"/>
                </a:lnTo>
                <a:lnTo>
                  <a:pt x="2724" y="2729"/>
                </a:lnTo>
                <a:lnTo>
                  <a:pt x="2722" y="2730"/>
                </a:lnTo>
                <a:lnTo>
                  <a:pt x="2722" y="2731"/>
                </a:lnTo>
                <a:lnTo>
                  <a:pt x="2722" y="2732"/>
                </a:lnTo>
                <a:lnTo>
                  <a:pt x="2723" y="2733"/>
                </a:lnTo>
                <a:lnTo>
                  <a:pt x="2723" y="2734"/>
                </a:lnTo>
                <a:lnTo>
                  <a:pt x="2726" y="2733"/>
                </a:lnTo>
                <a:lnTo>
                  <a:pt x="2727" y="2734"/>
                </a:lnTo>
                <a:lnTo>
                  <a:pt x="2727" y="2736"/>
                </a:lnTo>
                <a:lnTo>
                  <a:pt x="2726" y="2739"/>
                </a:lnTo>
                <a:lnTo>
                  <a:pt x="2725" y="2743"/>
                </a:lnTo>
                <a:lnTo>
                  <a:pt x="2725" y="2744"/>
                </a:lnTo>
                <a:lnTo>
                  <a:pt x="2723" y="2745"/>
                </a:lnTo>
                <a:lnTo>
                  <a:pt x="2720" y="2747"/>
                </a:lnTo>
                <a:lnTo>
                  <a:pt x="2717" y="2749"/>
                </a:lnTo>
                <a:lnTo>
                  <a:pt x="2716" y="2749"/>
                </a:lnTo>
                <a:lnTo>
                  <a:pt x="2716" y="2748"/>
                </a:lnTo>
                <a:lnTo>
                  <a:pt x="2716" y="2747"/>
                </a:lnTo>
                <a:lnTo>
                  <a:pt x="2715" y="2748"/>
                </a:lnTo>
                <a:lnTo>
                  <a:pt x="2713" y="2748"/>
                </a:lnTo>
                <a:lnTo>
                  <a:pt x="2713" y="2749"/>
                </a:lnTo>
                <a:lnTo>
                  <a:pt x="2715" y="2751"/>
                </a:lnTo>
                <a:lnTo>
                  <a:pt x="2716" y="2751"/>
                </a:lnTo>
                <a:lnTo>
                  <a:pt x="2716" y="2752"/>
                </a:lnTo>
                <a:lnTo>
                  <a:pt x="2716" y="2756"/>
                </a:lnTo>
                <a:lnTo>
                  <a:pt x="2715" y="2758"/>
                </a:lnTo>
                <a:lnTo>
                  <a:pt x="2713" y="2759"/>
                </a:lnTo>
                <a:lnTo>
                  <a:pt x="2713" y="2761"/>
                </a:lnTo>
                <a:lnTo>
                  <a:pt x="2712" y="2762"/>
                </a:lnTo>
                <a:lnTo>
                  <a:pt x="2711" y="2762"/>
                </a:lnTo>
                <a:lnTo>
                  <a:pt x="2711" y="2763"/>
                </a:lnTo>
                <a:lnTo>
                  <a:pt x="2710" y="2763"/>
                </a:lnTo>
                <a:lnTo>
                  <a:pt x="2710" y="2765"/>
                </a:lnTo>
                <a:lnTo>
                  <a:pt x="2711" y="2765"/>
                </a:lnTo>
                <a:lnTo>
                  <a:pt x="2711" y="2766"/>
                </a:lnTo>
                <a:lnTo>
                  <a:pt x="2711" y="2768"/>
                </a:lnTo>
                <a:lnTo>
                  <a:pt x="2710" y="2773"/>
                </a:lnTo>
                <a:lnTo>
                  <a:pt x="2710" y="2774"/>
                </a:lnTo>
                <a:lnTo>
                  <a:pt x="2709" y="2775"/>
                </a:lnTo>
                <a:lnTo>
                  <a:pt x="2708" y="2775"/>
                </a:lnTo>
                <a:lnTo>
                  <a:pt x="2706" y="2776"/>
                </a:lnTo>
                <a:lnTo>
                  <a:pt x="2704" y="2777"/>
                </a:lnTo>
                <a:lnTo>
                  <a:pt x="2703" y="2779"/>
                </a:lnTo>
                <a:lnTo>
                  <a:pt x="2702" y="2779"/>
                </a:lnTo>
                <a:lnTo>
                  <a:pt x="2700" y="2777"/>
                </a:lnTo>
                <a:lnTo>
                  <a:pt x="2697" y="2777"/>
                </a:lnTo>
                <a:lnTo>
                  <a:pt x="2696" y="2777"/>
                </a:lnTo>
                <a:lnTo>
                  <a:pt x="2696" y="2779"/>
                </a:lnTo>
                <a:lnTo>
                  <a:pt x="2696" y="2780"/>
                </a:lnTo>
                <a:lnTo>
                  <a:pt x="2689" y="2780"/>
                </a:lnTo>
                <a:lnTo>
                  <a:pt x="2689" y="2781"/>
                </a:lnTo>
                <a:lnTo>
                  <a:pt x="2688" y="2781"/>
                </a:lnTo>
                <a:lnTo>
                  <a:pt x="2687" y="2782"/>
                </a:lnTo>
                <a:lnTo>
                  <a:pt x="2684" y="2784"/>
                </a:lnTo>
                <a:lnTo>
                  <a:pt x="2683" y="2783"/>
                </a:lnTo>
                <a:lnTo>
                  <a:pt x="2683" y="2784"/>
                </a:lnTo>
                <a:lnTo>
                  <a:pt x="2682" y="2786"/>
                </a:lnTo>
                <a:lnTo>
                  <a:pt x="2680" y="2788"/>
                </a:lnTo>
                <a:lnTo>
                  <a:pt x="2679" y="2788"/>
                </a:lnTo>
                <a:lnTo>
                  <a:pt x="2677" y="2788"/>
                </a:lnTo>
                <a:lnTo>
                  <a:pt x="2676" y="2788"/>
                </a:lnTo>
                <a:lnTo>
                  <a:pt x="2675" y="2788"/>
                </a:lnTo>
                <a:lnTo>
                  <a:pt x="2675" y="2787"/>
                </a:lnTo>
                <a:lnTo>
                  <a:pt x="2674" y="2789"/>
                </a:lnTo>
                <a:lnTo>
                  <a:pt x="2672" y="2790"/>
                </a:lnTo>
                <a:lnTo>
                  <a:pt x="2669" y="2789"/>
                </a:lnTo>
                <a:lnTo>
                  <a:pt x="2668" y="2790"/>
                </a:lnTo>
                <a:lnTo>
                  <a:pt x="2670" y="2791"/>
                </a:lnTo>
                <a:lnTo>
                  <a:pt x="2670" y="2792"/>
                </a:lnTo>
                <a:lnTo>
                  <a:pt x="2668" y="2792"/>
                </a:lnTo>
                <a:lnTo>
                  <a:pt x="2667" y="2794"/>
                </a:lnTo>
                <a:lnTo>
                  <a:pt x="2666" y="2794"/>
                </a:lnTo>
                <a:lnTo>
                  <a:pt x="2665" y="2795"/>
                </a:lnTo>
                <a:lnTo>
                  <a:pt x="2661" y="2797"/>
                </a:lnTo>
                <a:lnTo>
                  <a:pt x="2660" y="2797"/>
                </a:lnTo>
                <a:lnTo>
                  <a:pt x="2660" y="2796"/>
                </a:lnTo>
                <a:lnTo>
                  <a:pt x="2659" y="2796"/>
                </a:lnTo>
                <a:lnTo>
                  <a:pt x="2660" y="2798"/>
                </a:lnTo>
                <a:lnTo>
                  <a:pt x="2660" y="2799"/>
                </a:lnTo>
                <a:lnTo>
                  <a:pt x="2659" y="2801"/>
                </a:lnTo>
                <a:lnTo>
                  <a:pt x="2658" y="2803"/>
                </a:lnTo>
                <a:lnTo>
                  <a:pt x="2658" y="2804"/>
                </a:lnTo>
                <a:lnTo>
                  <a:pt x="2657" y="2806"/>
                </a:lnTo>
                <a:lnTo>
                  <a:pt x="2655" y="2808"/>
                </a:lnTo>
                <a:lnTo>
                  <a:pt x="2654" y="2808"/>
                </a:lnTo>
                <a:lnTo>
                  <a:pt x="2652" y="2809"/>
                </a:lnTo>
                <a:lnTo>
                  <a:pt x="2650" y="2809"/>
                </a:lnTo>
                <a:lnTo>
                  <a:pt x="2647" y="2808"/>
                </a:lnTo>
                <a:lnTo>
                  <a:pt x="2646" y="2808"/>
                </a:lnTo>
                <a:lnTo>
                  <a:pt x="2647" y="2810"/>
                </a:lnTo>
                <a:lnTo>
                  <a:pt x="2647" y="2811"/>
                </a:lnTo>
                <a:lnTo>
                  <a:pt x="2647" y="2817"/>
                </a:lnTo>
                <a:lnTo>
                  <a:pt x="2648" y="2822"/>
                </a:lnTo>
                <a:lnTo>
                  <a:pt x="2647" y="2824"/>
                </a:lnTo>
                <a:lnTo>
                  <a:pt x="2646" y="2827"/>
                </a:lnTo>
                <a:lnTo>
                  <a:pt x="2644" y="2831"/>
                </a:lnTo>
                <a:lnTo>
                  <a:pt x="2643" y="2832"/>
                </a:lnTo>
                <a:lnTo>
                  <a:pt x="2640" y="2834"/>
                </a:lnTo>
                <a:lnTo>
                  <a:pt x="2639" y="2834"/>
                </a:lnTo>
                <a:lnTo>
                  <a:pt x="2638" y="2833"/>
                </a:lnTo>
                <a:lnTo>
                  <a:pt x="2637" y="2833"/>
                </a:lnTo>
                <a:lnTo>
                  <a:pt x="2636" y="2833"/>
                </a:lnTo>
                <a:lnTo>
                  <a:pt x="2634" y="2833"/>
                </a:lnTo>
                <a:lnTo>
                  <a:pt x="2634" y="2834"/>
                </a:lnTo>
                <a:lnTo>
                  <a:pt x="2636" y="2834"/>
                </a:lnTo>
                <a:lnTo>
                  <a:pt x="2637" y="2834"/>
                </a:lnTo>
                <a:lnTo>
                  <a:pt x="2637" y="2840"/>
                </a:lnTo>
                <a:lnTo>
                  <a:pt x="2631" y="2848"/>
                </a:lnTo>
                <a:lnTo>
                  <a:pt x="2630" y="2851"/>
                </a:lnTo>
                <a:lnTo>
                  <a:pt x="2629" y="2851"/>
                </a:lnTo>
                <a:lnTo>
                  <a:pt x="2627" y="2851"/>
                </a:lnTo>
                <a:lnTo>
                  <a:pt x="2626" y="2851"/>
                </a:lnTo>
                <a:lnTo>
                  <a:pt x="2625" y="2853"/>
                </a:lnTo>
                <a:lnTo>
                  <a:pt x="2624" y="2855"/>
                </a:lnTo>
                <a:lnTo>
                  <a:pt x="2624" y="2856"/>
                </a:lnTo>
                <a:lnTo>
                  <a:pt x="2625" y="2856"/>
                </a:lnTo>
                <a:lnTo>
                  <a:pt x="2625" y="2858"/>
                </a:lnTo>
                <a:lnTo>
                  <a:pt x="2626" y="2861"/>
                </a:lnTo>
                <a:lnTo>
                  <a:pt x="2627" y="2863"/>
                </a:lnTo>
                <a:lnTo>
                  <a:pt x="2629" y="2863"/>
                </a:lnTo>
                <a:lnTo>
                  <a:pt x="2629" y="2867"/>
                </a:lnTo>
                <a:lnTo>
                  <a:pt x="2629" y="2868"/>
                </a:lnTo>
                <a:lnTo>
                  <a:pt x="2629" y="2870"/>
                </a:lnTo>
                <a:lnTo>
                  <a:pt x="2629" y="2873"/>
                </a:lnTo>
                <a:lnTo>
                  <a:pt x="2629" y="2874"/>
                </a:lnTo>
                <a:lnTo>
                  <a:pt x="2629" y="2875"/>
                </a:lnTo>
                <a:lnTo>
                  <a:pt x="2627" y="2876"/>
                </a:lnTo>
                <a:lnTo>
                  <a:pt x="2626" y="2876"/>
                </a:lnTo>
                <a:lnTo>
                  <a:pt x="2625" y="2875"/>
                </a:lnTo>
                <a:lnTo>
                  <a:pt x="2625" y="2876"/>
                </a:lnTo>
                <a:lnTo>
                  <a:pt x="2625" y="2877"/>
                </a:lnTo>
                <a:lnTo>
                  <a:pt x="2623" y="2881"/>
                </a:lnTo>
                <a:lnTo>
                  <a:pt x="2621" y="2881"/>
                </a:lnTo>
                <a:lnTo>
                  <a:pt x="2621" y="2882"/>
                </a:lnTo>
                <a:lnTo>
                  <a:pt x="2621" y="2883"/>
                </a:lnTo>
                <a:lnTo>
                  <a:pt x="2621" y="2884"/>
                </a:lnTo>
                <a:lnTo>
                  <a:pt x="2621" y="2885"/>
                </a:lnTo>
                <a:lnTo>
                  <a:pt x="2619" y="2890"/>
                </a:lnTo>
                <a:lnTo>
                  <a:pt x="2619" y="2891"/>
                </a:lnTo>
                <a:lnTo>
                  <a:pt x="2621" y="2894"/>
                </a:lnTo>
                <a:lnTo>
                  <a:pt x="2622" y="2898"/>
                </a:lnTo>
                <a:lnTo>
                  <a:pt x="2623" y="2904"/>
                </a:lnTo>
                <a:lnTo>
                  <a:pt x="2624" y="2905"/>
                </a:lnTo>
                <a:lnTo>
                  <a:pt x="2625" y="2906"/>
                </a:lnTo>
                <a:lnTo>
                  <a:pt x="2627" y="2907"/>
                </a:lnTo>
                <a:lnTo>
                  <a:pt x="2627" y="2909"/>
                </a:lnTo>
                <a:lnTo>
                  <a:pt x="2629" y="2909"/>
                </a:lnTo>
                <a:lnTo>
                  <a:pt x="2629" y="2910"/>
                </a:lnTo>
                <a:lnTo>
                  <a:pt x="2629" y="2911"/>
                </a:lnTo>
                <a:lnTo>
                  <a:pt x="2631" y="2917"/>
                </a:lnTo>
                <a:lnTo>
                  <a:pt x="2631" y="2919"/>
                </a:lnTo>
                <a:lnTo>
                  <a:pt x="2630" y="2923"/>
                </a:lnTo>
                <a:lnTo>
                  <a:pt x="2630" y="2924"/>
                </a:lnTo>
                <a:lnTo>
                  <a:pt x="2631" y="2926"/>
                </a:lnTo>
                <a:lnTo>
                  <a:pt x="2631" y="2928"/>
                </a:lnTo>
                <a:lnTo>
                  <a:pt x="2630" y="2935"/>
                </a:lnTo>
                <a:lnTo>
                  <a:pt x="2629" y="2939"/>
                </a:lnTo>
                <a:lnTo>
                  <a:pt x="2627" y="2940"/>
                </a:lnTo>
                <a:lnTo>
                  <a:pt x="2626" y="2942"/>
                </a:lnTo>
                <a:lnTo>
                  <a:pt x="2626" y="2947"/>
                </a:lnTo>
                <a:lnTo>
                  <a:pt x="2626" y="2948"/>
                </a:lnTo>
                <a:lnTo>
                  <a:pt x="2626" y="2952"/>
                </a:lnTo>
                <a:lnTo>
                  <a:pt x="2626" y="2953"/>
                </a:lnTo>
                <a:lnTo>
                  <a:pt x="2625" y="2955"/>
                </a:lnTo>
                <a:lnTo>
                  <a:pt x="2624" y="2956"/>
                </a:lnTo>
                <a:lnTo>
                  <a:pt x="2621" y="2957"/>
                </a:lnTo>
                <a:lnTo>
                  <a:pt x="2619" y="2959"/>
                </a:lnTo>
                <a:lnTo>
                  <a:pt x="2618" y="2959"/>
                </a:lnTo>
                <a:lnTo>
                  <a:pt x="2618" y="2960"/>
                </a:lnTo>
                <a:lnTo>
                  <a:pt x="2617" y="2960"/>
                </a:lnTo>
                <a:lnTo>
                  <a:pt x="2615" y="2959"/>
                </a:lnTo>
                <a:lnTo>
                  <a:pt x="2611" y="2957"/>
                </a:lnTo>
                <a:lnTo>
                  <a:pt x="2610" y="2956"/>
                </a:lnTo>
                <a:lnTo>
                  <a:pt x="2608" y="2954"/>
                </a:lnTo>
                <a:lnTo>
                  <a:pt x="2605" y="2952"/>
                </a:lnTo>
                <a:lnTo>
                  <a:pt x="2602" y="2950"/>
                </a:lnTo>
                <a:lnTo>
                  <a:pt x="2594" y="2949"/>
                </a:lnTo>
                <a:lnTo>
                  <a:pt x="2587" y="2947"/>
                </a:lnTo>
                <a:lnTo>
                  <a:pt x="2583" y="2946"/>
                </a:lnTo>
                <a:lnTo>
                  <a:pt x="2582" y="2946"/>
                </a:lnTo>
                <a:lnTo>
                  <a:pt x="2579" y="2947"/>
                </a:lnTo>
                <a:lnTo>
                  <a:pt x="2573" y="2947"/>
                </a:lnTo>
                <a:lnTo>
                  <a:pt x="2572" y="2948"/>
                </a:lnTo>
                <a:lnTo>
                  <a:pt x="2571" y="2948"/>
                </a:lnTo>
                <a:lnTo>
                  <a:pt x="2569" y="2949"/>
                </a:lnTo>
                <a:lnTo>
                  <a:pt x="2565" y="2953"/>
                </a:lnTo>
                <a:lnTo>
                  <a:pt x="2561" y="2954"/>
                </a:lnTo>
                <a:lnTo>
                  <a:pt x="2559" y="2954"/>
                </a:lnTo>
                <a:lnTo>
                  <a:pt x="2554" y="2954"/>
                </a:lnTo>
                <a:lnTo>
                  <a:pt x="2547" y="2954"/>
                </a:lnTo>
                <a:lnTo>
                  <a:pt x="2545" y="2955"/>
                </a:lnTo>
                <a:lnTo>
                  <a:pt x="2540" y="2956"/>
                </a:lnTo>
                <a:lnTo>
                  <a:pt x="2539" y="2957"/>
                </a:lnTo>
                <a:lnTo>
                  <a:pt x="2539" y="2959"/>
                </a:lnTo>
                <a:lnTo>
                  <a:pt x="2539" y="2957"/>
                </a:lnTo>
                <a:lnTo>
                  <a:pt x="2538" y="2957"/>
                </a:lnTo>
                <a:lnTo>
                  <a:pt x="2538" y="2955"/>
                </a:lnTo>
                <a:lnTo>
                  <a:pt x="2537" y="2954"/>
                </a:lnTo>
                <a:lnTo>
                  <a:pt x="2536" y="2953"/>
                </a:lnTo>
                <a:lnTo>
                  <a:pt x="2535" y="2953"/>
                </a:lnTo>
                <a:lnTo>
                  <a:pt x="2529" y="2948"/>
                </a:lnTo>
                <a:lnTo>
                  <a:pt x="2525" y="2945"/>
                </a:lnTo>
                <a:lnTo>
                  <a:pt x="2524" y="2942"/>
                </a:lnTo>
                <a:lnTo>
                  <a:pt x="2523" y="2942"/>
                </a:lnTo>
                <a:lnTo>
                  <a:pt x="2523" y="2943"/>
                </a:lnTo>
                <a:lnTo>
                  <a:pt x="2521" y="2942"/>
                </a:lnTo>
                <a:lnTo>
                  <a:pt x="2515" y="2939"/>
                </a:lnTo>
                <a:lnTo>
                  <a:pt x="2511" y="2937"/>
                </a:lnTo>
                <a:lnTo>
                  <a:pt x="2508" y="2937"/>
                </a:lnTo>
                <a:lnTo>
                  <a:pt x="2507" y="2935"/>
                </a:lnTo>
                <a:lnTo>
                  <a:pt x="2504" y="2935"/>
                </a:lnTo>
                <a:lnTo>
                  <a:pt x="2501" y="2934"/>
                </a:lnTo>
                <a:lnTo>
                  <a:pt x="2501" y="2933"/>
                </a:lnTo>
                <a:lnTo>
                  <a:pt x="2500" y="2931"/>
                </a:lnTo>
                <a:lnTo>
                  <a:pt x="2499" y="2918"/>
                </a:lnTo>
                <a:lnTo>
                  <a:pt x="2497" y="2914"/>
                </a:lnTo>
                <a:lnTo>
                  <a:pt x="2497" y="2912"/>
                </a:lnTo>
                <a:lnTo>
                  <a:pt x="2496" y="2909"/>
                </a:lnTo>
                <a:lnTo>
                  <a:pt x="2495" y="2905"/>
                </a:lnTo>
                <a:lnTo>
                  <a:pt x="2493" y="2903"/>
                </a:lnTo>
                <a:lnTo>
                  <a:pt x="2490" y="2902"/>
                </a:lnTo>
                <a:lnTo>
                  <a:pt x="2481" y="2895"/>
                </a:lnTo>
                <a:lnTo>
                  <a:pt x="2478" y="2892"/>
                </a:lnTo>
                <a:lnTo>
                  <a:pt x="2478" y="2891"/>
                </a:lnTo>
                <a:lnTo>
                  <a:pt x="2475" y="2891"/>
                </a:lnTo>
                <a:lnTo>
                  <a:pt x="2475" y="2890"/>
                </a:lnTo>
                <a:lnTo>
                  <a:pt x="2474" y="2888"/>
                </a:lnTo>
                <a:lnTo>
                  <a:pt x="2473" y="2889"/>
                </a:lnTo>
                <a:lnTo>
                  <a:pt x="2471" y="2887"/>
                </a:lnTo>
                <a:lnTo>
                  <a:pt x="2470" y="2887"/>
                </a:lnTo>
                <a:lnTo>
                  <a:pt x="2470" y="2885"/>
                </a:lnTo>
                <a:lnTo>
                  <a:pt x="2471" y="2884"/>
                </a:lnTo>
                <a:lnTo>
                  <a:pt x="2468" y="2883"/>
                </a:lnTo>
                <a:lnTo>
                  <a:pt x="2467" y="2881"/>
                </a:lnTo>
                <a:lnTo>
                  <a:pt x="2464" y="2877"/>
                </a:lnTo>
                <a:lnTo>
                  <a:pt x="2463" y="2876"/>
                </a:lnTo>
                <a:lnTo>
                  <a:pt x="2460" y="2874"/>
                </a:lnTo>
                <a:lnTo>
                  <a:pt x="2457" y="2870"/>
                </a:lnTo>
                <a:lnTo>
                  <a:pt x="2456" y="2870"/>
                </a:lnTo>
                <a:lnTo>
                  <a:pt x="2457" y="2869"/>
                </a:lnTo>
                <a:lnTo>
                  <a:pt x="2457" y="2868"/>
                </a:lnTo>
                <a:lnTo>
                  <a:pt x="2456" y="2869"/>
                </a:lnTo>
                <a:lnTo>
                  <a:pt x="2453" y="2869"/>
                </a:lnTo>
                <a:lnTo>
                  <a:pt x="2452" y="2868"/>
                </a:lnTo>
                <a:lnTo>
                  <a:pt x="2450" y="2868"/>
                </a:lnTo>
                <a:lnTo>
                  <a:pt x="2449" y="2867"/>
                </a:lnTo>
                <a:lnTo>
                  <a:pt x="2447" y="2866"/>
                </a:lnTo>
                <a:lnTo>
                  <a:pt x="2445" y="2864"/>
                </a:lnTo>
                <a:lnTo>
                  <a:pt x="2444" y="2863"/>
                </a:lnTo>
                <a:lnTo>
                  <a:pt x="2444" y="2862"/>
                </a:lnTo>
                <a:lnTo>
                  <a:pt x="2445" y="2861"/>
                </a:lnTo>
                <a:lnTo>
                  <a:pt x="2445" y="2860"/>
                </a:lnTo>
                <a:lnTo>
                  <a:pt x="2444" y="2860"/>
                </a:lnTo>
                <a:lnTo>
                  <a:pt x="2442" y="2861"/>
                </a:lnTo>
                <a:lnTo>
                  <a:pt x="2440" y="2861"/>
                </a:lnTo>
                <a:lnTo>
                  <a:pt x="2439" y="2861"/>
                </a:lnTo>
                <a:lnTo>
                  <a:pt x="2439" y="2860"/>
                </a:lnTo>
                <a:lnTo>
                  <a:pt x="2438" y="2858"/>
                </a:lnTo>
                <a:lnTo>
                  <a:pt x="2438" y="2856"/>
                </a:lnTo>
                <a:lnTo>
                  <a:pt x="2437" y="2856"/>
                </a:lnTo>
                <a:lnTo>
                  <a:pt x="2436" y="2856"/>
                </a:lnTo>
                <a:lnTo>
                  <a:pt x="2435" y="2856"/>
                </a:lnTo>
                <a:lnTo>
                  <a:pt x="2434" y="2855"/>
                </a:lnTo>
                <a:lnTo>
                  <a:pt x="2432" y="2855"/>
                </a:lnTo>
                <a:lnTo>
                  <a:pt x="2432" y="2854"/>
                </a:lnTo>
                <a:lnTo>
                  <a:pt x="2434" y="2853"/>
                </a:lnTo>
                <a:lnTo>
                  <a:pt x="2436" y="2852"/>
                </a:lnTo>
                <a:lnTo>
                  <a:pt x="2435" y="2851"/>
                </a:lnTo>
                <a:lnTo>
                  <a:pt x="2434" y="2853"/>
                </a:lnTo>
                <a:lnTo>
                  <a:pt x="2432" y="2854"/>
                </a:lnTo>
                <a:lnTo>
                  <a:pt x="2432" y="2853"/>
                </a:lnTo>
                <a:lnTo>
                  <a:pt x="2432" y="2851"/>
                </a:lnTo>
                <a:lnTo>
                  <a:pt x="2432" y="2848"/>
                </a:lnTo>
                <a:lnTo>
                  <a:pt x="2434" y="2848"/>
                </a:lnTo>
                <a:lnTo>
                  <a:pt x="2434" y="2847"/>
                </a:lnTo>
                <a:lnTo>
                  <a:pt x="2434" y="2846"/>
                </a:lnTo>
                <a:lnTo>
                  <a:pt x="2434" y="2844"/>
                </a:lnTo>
                <a:lnTo>
                  <a:pt x="2435" y="2842"/>
                </a:lnTo>
                <a:lnTo>
                  <a:pt x="2436" y="2842"/>
                </a:lnTo>
                <a:lnTo>
                  <a:pt x="2436" y="2841"/>
                </a:lnTo>
                <a:lnTo>
                  <a:pt x="2436" y="2840"/>
                </a:lnTo>
                <a:lnTo>
                  <a:pt x="2436" y="2838"/>
                </a:lnTo>
                <a:lnTo>
                  <a:pt x="2434" y="2835"/>
                </a:lnTo>
                <a:lnTo>
                  <a:pt x="2434" y="2834"/>
                </a:lnTo>
                <a:lnTo>
                  <a:pt x="2436" y="2831"/>
                </a:lnTo>
                <a:lnTo>
                  <a:pt x="2437" y="2832"/>
                </a:lnTo>
                <a:lnTo>
                  <a:pt x="2437" y="2831"/>
                </a:lnTo>
                <a:lnTo>
                  <a:pt x="2437" y="2830"/>
                </a:lnTo>
                <a:lnTo>
                  <a:pt x="2436" y="2828"/>
                </a:lnTo>
                <a:lnTo>
                  <a:pt x="2436" y="2827"/>
                </a:lnTo>
                <a:lnTo>
                  <a:pt x="2434" y="2828"/>
                </a:lnTo>
                <a:lnTo>
                  <a:pt x="2435" y="2826"/>
                </a:lnTo>
                <a:lnTo>
                  <a:pt x="2434" y="2825"/>
                </a:lnTo>
                <a:lnTo>
                  <a:pt x="2432" y="2825"/>
                </a:lnTo>
                <a:lnTo>
                  <a:pt x="2432" y="2826"/>
                </a:lnTo>
                <a:lnTo>
                  <a:pt x="2431" y="2825"/>
                </a:lnTo>
                <a:lnTo>
                  <a:pt x="2429" y="2820"/>
                </a:lnTo>
                <a:lnTo>
                  <a:pt x="2429" y="2817"/>
                </a:lnTo>
                <a:lnTo>
                  <a:pt x="2428" y="2815"/>
                </a:lnTo>
                <a:lnTo>
                  <a:pt x="2425" y="2813"/>
                </a:lnTo>
                <a:lnTo>
                  <a:pt x="2425" y="2812"/>
                </a:lnTo>
                <a:lnTo>
                  <a:pt x="2424" y="2811"/>
                </a:lnTo>
                <a:lnTo>
                  <a:pt x="2420" y="2811"/>
                </a:lnTo>
                <a:lnTo>
                  <a:pt x="2417" y="2810"/>
                </a:lnTo>
                <a:lnTo>
                  <a:pt x="2416" y="2810"/>
                </a:lnTo>
                <a:lnTo>
                  <a:pt x="2414" y="2811"/>
                </a:lnTo>
                <a:lnTo>
                  <a:pt x="2410" y="2812"/>
                </a:lnTo>
                <a:lnTo>
                  <a:pt x="2408" y="2812"/>
                </a:lnTo>
                <a:lnTo>
                  <a:pt x="2406" y="2812"/>
                </a:lnTo>
                <a:lnTo>
                  <a:pt x="2403" y="2809"/>
                </a:lnTo>
                <a:lnTo>
                  <a:pt x="2402" y="2809"/>
                </a:lnTo>
                <a:lnTo>
                  <a:pt x="2399" y="2810"/>
                </a:lnTo>
                <a:lnTo>
                  <a:pt x="2396" y="2812"/>
                </a:lnTo>
                <a:lnTo>
                  <a:pt x="2395" y="2812"/>
                </a:lnTo>
                <a:lnTo>
                  <a:pt x="2394" y="2813"/>
                </a:lnTo>
                <a:lnTo>
                  <a:pt x="2392" y="2813"/>
                </a:lnTo>
                <a:lnTo>
                  <a:pt x="2391" y="2815"/>
                </a:lnTo>
                <a:lnTo>
                  <a:pt x="2389" y="2813"/>
                </a:lnTo>
                <a:lnTo>
                  <a:pt x="2389" y="2812"/>
                </a:lnTo>
                <a:lnTo>
                  <a:pt x="2386" y="2816"/>
                </a:lnTo>
                <a:lnTo>
                  <a:pt x="2385" y="2816"/>
                </a:lnTo>
                <a:lnTo>
                  <a:pt x="2382" y="2816"/>
                </a:lnTo>
                <a:lnTo>
                  <a:pt x="2382" y="2817"/>
                </a:lnTo>
                <a:lnTo>
                  <a:pt x="2380" y="2816"/>
                </a:lnTo>
                <a:lnTo>
                  <a:pt x="2379" y="2816"/>
                </a:lnTo>
                <a:lnTo>
                  <a:pt x="2378" y="2813"/>
                </a:lnTo>
                <a:lnTo>
                  <a:pt x="2373" y="2811"/>
                </a:lnTo>
                <a:lnTo>
                  <a:pt x="2373" y="2810"/>
                </a:lnTo>
                <a:lnTo>
                  <a:pt x="2374" y="2808"/>
                </a:lnTo>
                <a:lnTo>
                  <a:pt x="2373" y="2806"/>
                </a:lnTo>
                <a:lnTo>
                  <a:pt x="2372" y="2804"/>
                </a:lnTo>
                <a:lnTo>
                  <a:pt x="2372" y="2802"/>
                </a:lnTo>
                <a:lnTo>
                  <a:pt x="2371" y="2799"/>
                </a:lnTo>
                <a:lnTo>
                  <a:pt x="2370" y="2798"/>
                </a:lnTo>
                <a:lnTo>
                  <a:pt x="2370" y="2797"/>
                </a:lnTo>
                <a:lnTo>
                  <a:pt x="2368" y="2797"/>
                </a:lnTo>
                <a:lnTo>
                  <a:pt x="2366" y="2798"/>
                </a:lnTo>
                <a:lnTo>
                  <a:pt x="2363" y="2797"/>
                </a:lnTo>
                <a:lnTo>
                  <a:pt x="2359" y="2797"/>
                </a:lnTo>
                <a:lnTo>
                  <a:pt x="2355" y="2798"/>
                </a:lnTo>
                <a:lnTo>
                  <a:pt x="2352" y="2798"/>
                </a:lnTo>
                <a:lnTo>
                  <a:pt x="2351" y="2799"/>
                </a:lnTo>
                <a:lnTo>
                  <a:pt x="2348" y="2801"/>
                </a:lnTo>
                <a:lnTo>
                  <a:pt x="2346" y="2801"/>
                </a:lnTo>
                <a:lnTo>
                  <a:pt x="2344" y="2801"/>
                </a:lnTo>
                <a:lnTo>
                  <a:pt x="2344" y="2799"/>
                </a:lnTo>
                <a:lnTo>
                  <a:pt x="2343" y="2799"/>
                </a:lnTo>
                <a:lnTo>
                  <a:pt x="2343" y="2801"/>
                </a:lnTo>
                <a:lnTo>
                  <a:pt x="2341" y="2801"/>
                </a:lnTo>
                <a:lnTo>
                  <a:pt x="2337" y="2802"/>
                </a:lnTo>
                <a:lnTo>
                  <a:pt x="2331" y="2801"/>
                </a:lnTo>
                <a:lnTo>
                  <a:pt x="2328" y="2801"/>
                </a:lnTo>
                <a:lnTo>
                  <a:pt x="2323" y="2798"/>
                </a:lnTo>
                <a:lnTo>
                  <a:pt x="2320" y="2798"/>
                </a:lnTo>
                <a:lnTo>
                  <a:pt x="2319" y="2797"/>
                </a:lnTo>
                <a:lnTo>
                  <a:pt x="2316" y="2797"/>
                </a:lnTo>
                <a:lnTo>
                  <a:pt x="2314" y="2796"/>
                </a:lnTo>
                <a:lnTo>
                  <a:pt x="2313" y="2795"/>
                </a:lnTo>
                <a:lnTo>
                  <a:pt x="2309" y="2794"/>
                </a:lnTo>
                <a:lnTo>
                  <a:pt x="2306" y="2791"/>
                </a:lnTo>
                <a:lnTo>
                  <a:pt x="2303" y="2790"/>
                </a:lnTo>
                <a:lnTo>
                  <a:pt x="2303" y="2789"/>
                </a:lnTo>
                <a:lnTo>
                  <a:pt x="2303" y="2788"/>
                </a:lnTo>
                <a:lnTo>
                  <a:pt x="2302" y="2789"/>
                </a:lnTo>
                <a:lnTo>
                  <a:pt x="2301" y="2788"/>
                </a:lnTo>
                <a:lnTo>
                  <a:pt x="2299" y="2787"/>
                </a:lnTo>
                <a:lnTo>
                  <a:pt x="2294" y="2783"/>
                </a:lnTo>
                <a:lnTo>
                  <a:pt x="2283" y="2776"/>
                </a:lnTo>
                <a:lnTo>
                  <a:pt x="2279" y="2775"/>
                </a:lnTo>
                <a:lnTo>
                  <a:pt x="2278" y="2774"/>
                </a:lnTo>
                <a:lnTo>
                  <a:pt x="2277" y="2772"/>
                </a:lnTo>
                <a:lnTo>
                  <a:pt x="2276" y="2772"/>
                </a:lnTo>
                <a:lnTo>
                  <a:pt x="2272" y="2769"/>
                </a:lnTo>
                <a:lnTo>
                  <a:pt x="2269" y="2767"/>
                </a:lnTo>
                <a:lnTo>
                  <a:pt x="2267" y="2768"/>
                </a:lnTo>
                <a:lnTo>
                  <a:pt x="2266" y="2769"/>
                </a:lnTo>
                <a:lnTo>
                  <a:pt x="2264" y="2770"/>
                </a:lnTo>
                <a:lnTo>
                  <a:pt x="2263" y="2772"/>
                </a:lnTo>
                <a:lnTo>
                  <a:pt x="2260" y="2772"/>
                </a:lnTo>
                <a:lnTo>
                  <a:pt x="2257" y="2772"/>
                </a:lnTo>
                <a:lnTo>
                  <a:pt x="2255" y="2770"/>
                </a:lnTo>
                <a:lnTo>
                  <a:pt x="2250" y="2767"/>
                </a:lnTo>
                <a:lnTo>
                  <a:pt x="2249" y="2765"/>
                </a:lnTo>
                <a:lnTo>
                  <a:pt x="2249" y="2763"/>
                </a:lnTo>
                <a:lnTo>
                  <a:pt x="2247" y="2762"/>
                </a:lnTo>
                <a:lnTo>
                  <a:pt x="2247" y="2761"/>
                </a:lnTo>
                <a:lnTo>
                  <a:pt x="2245" y="2762"/>
                </a:lnTo>
                <a:lnTo>
                  <a:pt x="2244" y="2762"/>
                </a:lnTo>
                <a:lnTo>
                  <a:pt x="2242" y="2762"/>
                </a:lnTo>
                <a:lnTo>
                  <a:pt x="2240" y="2762"/>
                </a:lnTo>
                <a:lnTo>
                  <a:pt x="2235" y="2762"/>
                </a:lnTo>
                <a:lnTo>
                  <a:pt x="2234" y="2762"/>
                </a:lnTo>
                <a:lnTo>
                  <a:pt x="2230" y="2763"/>
                </a:lnTo>
                <a:lnTo>
                  <a:pt x="2228" y="2765"/>
                </a:lnTo>
                <a:lnTo>
                  <a:pt x="2223" y="2766"/>
                </a:lnTo>
                <a:lnTo>
                  <a:pt x="2220" y="2767"/>
                </a:lnTo>
                <a:lnTo>
                  <a:pt x="2219" y="2767"/>
                </a:lnTo>
                <a:lnTo>
                  <a:pt x="2217" y="2767"/>
                </a:lnTo>
                <a:lnTo>
                  <a:pt x="2216" y="2767"/>
                </a:lnTo>
                <a:lnTo>
                  <a:pt x="2214" y="2767"/>
                </a:lnTo>
                <a:lnTo>
                  <a:pt x="2213" y="2767"/>
                </a:lnTo>
                <a:lnTo>
                  <a:pt x="2209" y="2767"/>
                </a:lnTo>
                <a:lnTo>
                  <a:pt x="2208" y="2766"/>
                </a:lnTo>
                <a:lnTo>
                  <a:pt x="2207" y="2766"/>
                </a:lnTo>
                <a:lnTo>
                  <a:pt x="2207" y="2762"/>
                </a:lnTo>
                <a:lnTo>
                  <a:pt x="2206" y="2760"/>
                </a:lnTo>
                <a:lnTo>
                  <a:pt x="2205" y="2758"/>
                </a:lnTo>
                <a:lnTo>
                  <a:pt x="2204" y="2756"/>
                </a:lnTo>
                <a:lnTo>
                  <a:pt x="2202" y="2755"/>
                </a:lnTo>
                <a:lnTo>
                  <a:pt x="2200" y="2754"/>
                </a:lnTo>
                <a:lnTo>
                  <a:pt x="2197" y="2749"/>
                </a:lnTo>
                <a:lnTo>
                  <a:pt x="2193" y="2748"/>
                </a:lnTo>
                <a:lnTo>
                  <a:pt x="2192" y="2747"/>
                </a:lnTo>
                <a:lnTo>
                  <a:pt x="2190" y="2747"/>
                </a:lnTo>
                <a:lnTo>
                  <a:pt x="2185" y="2747"/>
                </a:lnTo>
                <a:lnTo>
                  <a:pt x="2183" y="2747"/>
                </a:lnTo>
                <a:lnTo>
                  <a:pt x="2183" y="2746"/>
                </a:lnTo>
                <a:lnTo>
                  <a:pt x="2181" y="2746"/>
                </a:lnTo>
                <a:lnTo>
                  <a:pt x="2181" y="2745"/>
                </a:lnTo>
                <a:lnTo>
                  <a:pt x="2180" y="2741"/>
                </a:lnTo>
                <a:lnTo>
                  <a:pt x="2179" y="2741"/>
                </a:lnTo>
                <a:lnTo>
                  <a:pt x="2179" y="2740"/>
                </a:lnTo>
                <a:lnTo>
                  <a:pt x="2177" y="2740"/>
                </a:lnTo>
                <a:lnTo>
                  <a:pt x="2176" y="2740"/>
                </a:lnTo>
                <a:lnTo>
                  <a:pt x="2175" y="2740"/>
                </a:lnTo>
                <a:lnTo>
                  <a:pt x="2172" y="2741"/>
                </a:lnTo>
                <a:lnTo>
                  <a:pt x="2171" y="2743"/>
                </a:lnTo>
                <a:lnTo>
                  <a:pt x="2170" y="2743"/>
                </a:lnTo>
                <a:lnTo>
                  <a:pt x="2164" y="2748"/>
                </a:lnTo>
                <a:lnTo>
                  <a:pt x="2162" y="2749"/>
                </a:lnTo>
                <a:lnTo>
                  <a:pt x="2161" y="2749"/>
                </a:lnTo>
                <a:lnTo>
                  <a:pt x="2158" y="2749"/>
                </a:lnTo>
                <a:lnTo>
                  <a:pt x="2156" y="2752"/>
                </a:lnTo>
                <a:lnTo>
                  <a:pt x="2155" y="2752"/>
                </a:lnTo>
                <a:lnTo>
                  <a:pt x="2151" y="2754"/>
                </a:lnTo>
                <a:lnTo>
                  <a:pt x="2149" y="2754"/>
                </a:lnTo>
                <a:lnTo>
                  <a:pt x="2147" y="2754"/>
                </a:lnTo>
                <a:lnTo>
                  <a:pt x="2145" y="2755"/>
                </a:lnTo>
                <a:lnTo>
                  <a:pt x="2144" y="2756"/>
                </a:lnTo>
                <a:lnTo>
                  <a:pt x="2143" y="2756"/>
                </a:lnTo>
                <a:lnTo>
                  <a:pt x="2142" y="2756"/>
                </a:lnTo>
                <a:lnTo>
                  <a:pt x="2141" y="2756"/>
                </a:lnTo>
                <a:lnTo>
                  <a:pt x="2133" y="2756"/>
                </a:lnTo>
                <a:lnTo>
                  <a:pt x="2127" y="2756"/>
                </a:lnTo>
                <a:lnTo>
                  <a:pt x="2123" y="2758"/>
                </a:lnTo>
                <a:lnTo>
                  <a:pt x="2120" y="2759"/>
                </a:lnTo>
                <a:lnTo>
                  <a:pt x="2119" y="2759"/>
                </a:lnTo>
                <a:lnTo>
                  <a:pt x="2118" y="2760"/>
                </a:lnTo>
                <a:lnTo>
                  <a:pt x="2115" y="2760"/>
                </a:lnTo>
                <a:lnTo>
                  <a:pt x="2113" y="2762"/>
                </a:lnTo>
                <a:lnTo>
                  <a:pt x="2109" y="2762"/>
                </a:lnTo>
                <a:lnTo>
                  <a:pt x="2105" y="2765"/>
                </a:lnTo>
                <a:lnTo>
                  <a:pt x="2101" y="2765"/>
                </a:lnTo>
                <a:lnTo>
                  <a:pt x="2098" y="2763"/>
                </a:lnTo>
                <a:lnTo>
                  <a:pt x="2097" y="2763"/>
                </a:lnTo>
                <a:lnTo>
                  <a:pt x="2096" y="2762"/>
                </a:lnTo>
                <a:lnTo>
                  <a:pt x="2094" y="2763"/>
                </a:lnTo>
                <a:lnTo>
                  <a:pt x="2093" y="2760"/>
                </a:lnTo>
                <a:lnTo>
                  <a:pt x="2092" y="2760"/>
                </a:lnTo>
                <a:lnTo>
                  <a:pt x="2090" y="2759"/>
                </a:lnTo>
                <a:lnTo>
                  <a:pt x="2089" y="2759"/>
                </a:lnTo>
                <a:lnTo>
                  <a:pt x="2089" y="2758"/>
                </a:lnTo>
                <a:lnTo>
                  <a:pt x="2087" y="2758"/>
                </a:lnTo>
                <a:lnTo>
                  <a:pt x="2087" y="2755"/>
                </a:lnTo>
                <a:lnTo>
                  <a:pt x="2087" y="2754"/>
                </a:lnTo>
                <a:lnTo>
                  <a:pt x="2087" y="2753"/>
                </a:lnTo>
                <a:lnTo>
                  <a:pt x="2087" y="2752"/>
                </a:lnTo>
                <a:lnTo>
                  <a:pt x="2087" y="2749"/>
                </a:lnTo>
                <a:lnTo>
                  <a:pt x="2086" y="2749"/>
                </a:lnTo>
                <a:lnTo>
                  <a:pt x="2086" y="2748"/>
                </a:lnTo>
                <a:lnTo>
                  <a:pt x="2085" y="2748"/>
                </a:lnTo>
                <a:lnTo>
                  <a:pt x="2085" y="2749"/>
                </a:lnTo>
                <a:lnTo>
                  <a:pt x="2084" y="2751"/>
                </a:lnTo>
                <a:lnTo>
                  <a:pt x="2082" y="2752"/>
                </a:lnTo>
                <a:lnTo>
                  <a:pt x="2082" y="2753"/>
                </a:lnTo>
                <a:lnTo>
                  <a:pt x="2082" y="2754"/>
                </a:lnTo>
                <a:lnTo>
                  <a:pt x="2079" y="2754"/>
                </a:lnTo>
                <a:lnTo>
                  <a:pt x="2078" y="2758"/>
                </a:lnTo>
                <a:lnTo>
                  <a:pt x="2077" y="2760"/>
                </a:lnTo>
                <a:lnTo>
                  <a:pt x="2077" y="2761"/>
                </a:lnTo>
                <a:lnTo>
                  <a:pt x="2077" y="2762"/>
                </a:lnTo>
                <a:lnTo>
                  <a:pt x="2075" y="2763"/>
                </a:lnTo>
                <a:lnTo>
                  <a:pt x="2073" y="2765"/>
                </a:lnTo>
                <a:lnTo>
                  <a:pt x="2072" y="2765"/>
                </a:lnTo>
                <a:lnTo>
                  <a:pt x="2071" y="2765"/>
                </a:lnTo>
                <a:lnTo>
                  <a:pt x="2069" y="2763"/>
                </a:lnTo>
                <a:lnTo>
                  <a:pt x="2065" y="2763"/>
                </a:lnTo>
                <a:lnTo>
                  <a:pt x="2064" y="2763"/>
                </a:lnTo>
                <a:lnTo>
                  <a:pt x="2064" y="2765"/>
                </a:lnTo>
                <a:lnTo>
                  <a:pt x="2063" y="2765"/>
                </a:lnTo>
                <a:lnTo>
                  <a:pt x="2062" y="2765"/>
                </a:lnTo>
                <a:lnTo>
                  <a:pt x="2061" y="2765"/>
                </a:lnTo>
                <a:lnTo>
                  <a:pt x="2058" y="2763"/>
                </a:lnTo>
                <a:lnTo>
                  <a:pt x="2058" y="2762"/>
                </a:lnTo>
                <a:lnTo>
                  <a:pt x="2057" y="2762"/>
                </a:lnTo>
                <a:lnTo>
                  <a:pt x="2056" y="2762"/>
                </a:lnTo>
                <a:lnTo>
                  <a:pt x="2055" y="2762"/>
                </a:lnTo>
                <a:lnTo>
                  <a:pt x="2051" y="2761"/>
                </a:lnTo>
                <a:lnTo>
                  <a:pt x="2050" y="2761"/>
                </a:lnTo>
                <a:lnTo>
                  <a:pt x="2048" y="2761"/>
                </a:lnTo>
                <a:lnTo>
                  <a:pt x="2047" y="2761"/>
                </a:lnTo>
                <a:lnTo>
                  <a:pt x="2046" y="2761"/>
                </a:lnTo>
                <a:lnTo>
                  <a:pt x="2044" y="2760"/>
                </a:lnTo>
                <a:lnTo>
                  <a:pt x="2042" y="2756"/>
                </a:lnTo>
                <a:lnTo>
                  <a:pt x="2041" y="2751"/>
                </a:lnTo>
                <a:lnTo>
                  <a:pt x="2039" y="2747"/>
                </a:lnTo>
                <a:lnTo>
                  <a:pt x="2036" y="2747"/>
                </a:lnTo>
                <a:lnTo>
                  <a:pt x="2034" y="2748"/>
                </a:lnTo>
                <a:lnTo>
                  <a:pt x="2034" y="2749"/>
                </a:lnTo>
                <a:lnTo>
                  <a:pt x="2034" y="2751"/>
                </a:lnTo>
                <a:lnTo>
                  <a:pt x="2033" y="2752"/>
                </a:lnTo>
                <a:lnTo>
                  <a:pt x="2033" y="2753"/>
                </a:lnTo>
                <a:lnTo>
                  <a:pt x="2033" y="2754"/>
                </a:lnTo>
                <a:lnTo>
                  <a:pt x="2032" y="2754"/>
                </a:lnTo>
                <a:lnTo>
                  <a:pt x="2032" y="2755"/>
                </a:lnTo>
                <a:lnTo>
                  <a:pt x="2032" y="2756"/>
                </a:lnTo>
                <a:lnTo>
                  <a:pt x="2030" y="2756"/>
                </a:lnTo>
                <a:lnTo>
                  <a:pt x="2030" y="2758"/>
                </a:lnTo>
                <a:lnTo>
                  <a:pt x="2029" y="2758"/>
                </a:lnTo>
                <a:lnTo>
                  <a:pt x="2029" y="2759"/>
                </a:lnTo>
                <a:lnTo>
                  <a:pt x="2029" y="2760"/>
                </a:lnTo>
                <a:lnTo>
                  <a:pt x="2028" y="2761"/>
                </a:lnTo>
                <a:lnTo>
                  <a:pt x="2027" y="2761"/>
                </a:lnTo>
                <a:lnTo>
                  <a:pt x="2027" y="2762"/>
                </a:lnTo>
                <a:lnTo>
                  <a:pt x="2026" y="2762"/>
                </a:lnTo>
                <a:lnTo>
                  <a:pt x="2025" y="2762"/>
                </a:lnTo>
                <a:lnTo>
                  <a:pt x="2024" y="2762"/>
                </a:lnTo>
                <a:lnTo>
                  <a:pt x="2022" y="2762"/>
                </a:lnTo>
                <a:lnTo>
                  <a:pt x="2022" y="2763"/>
                </a:lnTo>
                <a:lnTo>
                  <a:pt x="2021" y="2763"/>
                </a:lnTo>
                <a:lnTo>
                  <a:pt x="2020" y="2763"/>
                </a:lnTo>
                <a:lnTo>
                  <a:pt x="2020" y="2765"/>
                </a:lnTo>
                <a:lnTo>
                  <a:pt x="2019" y="2765"/>
                </a:lnTo>
                <a:lnTo>
                  <a:pt x="2018" y="2765"/>
                </a:lnTo>
                <a:lnTo>
                  <a:pt x="2017" y="2765"/>
                </a:lnTo>
                <a:lnTo>
                  <a:pt x="2015" y="2765"/>
                </a:lnTo>
                <a:lnTo>
                  <a:pt x="2014" y="2765"/>
                </a:lnTo>
                <a:lnTo>
                  <a:pt x="2013" y="2765"/>
                </a:lnTo>
                <a:lnTo>
                  <a:pt x="2010" y="2763"/>
                </a:lnTo>
                <a:lnTo>
                  <a:pt x="2008" y="2762"/>
                </a:lnTo>
                <a:lnTo>
                  <a:pt x="2007" y="2762"/>
                </a:lnTo>
                <a:lnTo>
                  <a:pt x="2006" y="2761"/>
                </a:lnTo>
                <a:lnTo>
                  <a:pt x="2005" y="2761"/>
                </a:lnTo>
                <a:lnTo>
                  <a:pt x="2003" y="2759"/>
                </a:lnTo>
                <a:lnTo>
                  <a:pt x="2001" y="2758"/>
                </a:lnTo>
                <a:lnTo>
                  <a:pt x="2000" y="2755"/>
                </a:lnTo>
                <a:lnTo>
                  <a:pt x="1999" y="2753"/>
                </a:lnTo>
                <a:lnTo>
                  <a:pt x="1997" y="2751"/>
                </a:lnTo>
                <a:lnTo>
                  <a:pt x="1997" y="2749"/>
                </a:lnTo>
                <a:lnTo>
                  <a:pt x="1996" y="2749"/>
                </a:lnTo>
                <a:lnTo>
                  <a:pt x="1994" y="2748"/>
                </a:lnTo>
                <a:lnTo>
                  <a:pt x="1993" y="2748"/>
                </a:lnTo>
                <a:lnTo>
                  <a:pt x="1993" y="2747"/>
                </a:lnTo>
                <a:lnTo>
                  <a:pt x="1992" y="2747"/>
                </a:lnTo>
                <a:lnTo>
                  <a:pt x="1992" y="2746"/>
                </a:lnTo>
                <a:lnTo>
                  <a:pt x="1991" y="2746"/>
                </a:lnTo>
                <a:lnTo>
                  <a:pt x="1990" y="2745"/>
                </a:lnTo>
                <a:lnTo>
                  <a:pt x="1989" y="2744"/>
                </a:lnTo>
                <a:lnTo>
                  <a:pt x="1987" y="2743"/>
                </a:lnTo>
                <a:lnTo>
                  <a:pt x="1986" y="2743"/>
                </a:lnTo>
                <a:lnTo>
                  <a:pt x="1986" y="2741"/>
                </a:lnTo>
                <a:lnTo>
                  <a:pt x="1985" y="2741"/>
                </a:lnTo>
                <a:lnTo>
                  <a:pt x="1985" y="2740"/>
                </a:lnTo>
                <a:lnTo>
                  <a:pt x="1984" y="2740"/>
                </a:lnTo>
                <a:lnTo>
                  <a:pt x="1984" y="2739"/>
                </a:lnTo>
                <a:lnTo>
                  <a:pt x="1983" y="2739"/>
                </a:lnTo>
                <a:lnTo>
                  <a:pt x="1983" y="2738"/>
                </a:lnTo>
                <a:lnTo>
                  <a:pt x="1982" y="2738"/>
                </a:lnTo>
                <a:lnTo>
                  <a:pt x="1982" y="2737"/>
                </a:lnTo>
                <a:lnTo>
                  <a:pt x="1981" y="2737"/>
                </a:lnTo>
                <a:lnTo>
                  <a:pt x="1979" y="2737"/>
                </a:lnTo>
                <a:lnTo>
                  <a:pt x="1979" y="2736"/>
                </a:lnTo>
                <a:lnTo>
                  <a:pt x="1978" y="2736"/>
                </a:lnTo>
                <a:lnTo>
                  <a:pt x="1977" y="2736"/>
                </a:lnTo>
                <a:lnTo>
                  <a:pt x="1976" y="2736"/>
                </a:lnTo>
                <a:lnTo>
                  <a:pt x="1975" y="2736"/>
                </a:lnTo>
                <a:lnTo>
                  <a:pt x="1974" y="2737"/>
                </a:lnTo>
                <a:lnTo>
                  <a:pt x="1972" y="2737"/>
                </a:lnTo>
                <a:lnTo>
                  <a:pt x="1971" y="2737"/>
                </a:lnTo>
                <a:lnTo>
                  <a:pt x="1970" y="2737"/>
                </a:lnTo>
                <a:lnTo>
                  <a:pt x="1970" y="2736"/>
                </a:lnTo>
                <a:lnTo>
                  <a:pt x="1969" y="2736"/>
                </a:lnTo>
                <a:lnTo>
                  <a:pt x="1968" y="2734"/>
                </a:lnTo>
                <a:lnTo>
                  <a:pt x="1967" y="2734"/>
                </a:lnTo>
                <a:lnTo>
                  <a:pt x="1965" y="2734"/>
                </a:lnTo>
                <a:lnTo>
                  <a:pt x="1964" y="2734"/>
                </a:lnTo>
                <a:lnTo>
                  <a:pt x="1963" y="2734"/>
                </a:lnTo>
                <a:lnTo>
                  <a:pt x="1963" y="2733"/>
                </a:lnTo>
                <a:lnTo>
                  <a:pt x="1962" y="2733"/>
                </a:lnTo>
                <a:lnTo>
                  <a:pt x="1961" y="2732"/>
                </a:lnTo>
                <a:lnTo>
                  <a:pt x="1960" y="2731"/>
                </a:lnTo>
                <a:lnTo>
                  <a:pt x="1960" y="2730"/>
                </a:lnTo>
                <a:lnTo>
                  <a:pt x="1958" y="2729"/>
                </a:lnTo>
                <a:lnTo>
                  <a:pt x="1957" y="2729"/>
                </a:lnTo>
                <a:lnTo>
                  <a:pt x="1957" y="2727"/>
                </a:lnTo>
                <a:lnTo>
                  <a:pt x="1956" y="2726"/>
                </a:lnTo>
                <a:lnTo>
                  <a:pt x="1955" y="2726"/>
                </a:lnTo>
                <a:lnTo>
                  <a:pt x="1955" y="2725"/>
                </a:lnTo>
                <a:lnTo>
                  <a:pt x="1953" y="2724"/>
                </a:lnTo>
                <a:lnTo>
                  <a:pt x="1951" y="2724"/>
                </a:lnTo>
                <a:lnTo>
                  <a:pt x="1951" y="2723"/>
                </a:lnTo>
                <a:lnTo>
                  <a:pt x="1950" y="2723"/>
                </a:lnTo>
                <a:lnTo>
                  <a:pt x="1950" y="2722"/>
                </a:lnTo>
                <a:lnTo>
                  <a:pt x="1949" y="2722"/>
                </a:lnTo>
                <a:lnTo>
                  <a:pt x="1949" y="2720"/>
                </a:lnTo>
                <a:lnTo>
                  <a:pt x="1948" y="2720"/>
                </a:lnTo>
                <a:lnTo>
                  <a:pt x="1947" y="2719"/>
                </a:lnTo>
                <a:lnTo>
                  <a:pt x="1946" y="2718"/>
                </a:lnTo>
                <a:lnTo>
                  <a:pt x="1945" y="2717"/>
                </a:lnTo>
                <a:lnTo>
                  <a:pt x="1943" y="2716"/>
                </a:lnTo>
                <a:lnTo>
                  <a:pt x="1943" y="2715"/>
                </a:lnTo>
                <a:lnTo>
                  <a:pt x="1942" y="2713"/>
                </a:lnTo>
                <a:lnTo>
                  <a:pt x="1941" y="2712"/>
                </a:lnTo>
                <a:lnTo>
                  <a:pt x="1941" y="2711"/>
                </a:lnTo>
                <a:lnTo>
                  <a:pt x="1940" y="2711"/>
                </a:lnTo>
                <a:lnTo>
                  <a:pt x="1940" y="2710"/>
                </a:lnTo>
                <a:lnTo>
                  <a:pt x="1940" y="2709"/>
                </a:lnTo>
                <a:lnTo>
                  <a:pt x="1940" y="2708"/>
                </a:lnTo>
                <a:lnTo>
                  <a:pt x="1939" y="2707"/>
                </a:lnTo>
                <a:lnTo>
                  <a:pt x="1938" y="2704"/>
                </a:lnTo>
                <a:lnTo>
                  <a:pt x="1938" y="2703"/>
                </a:lnTo>
                <a:lnTo>
                  <a:pt x="1936" y="2702"/>
                </a:lnTo>
                <a:lnTo>
                  <a:pt x="1936" y="2701"/>
                </a:lnTo>
                <a:lnTo>
                  <a:pt x="1936" y="2700"/>
                </a:lnTo>
                <a:lnTo>
                  <a:pt x="1936" y="2698"/>
                </a:lnTo>
                <a:lnTo>
                  <a:pt x="1936" y="2697"/>
                </a:lnTo>
                <a:lnTo>
                  <a:pt x="1935" y="2696"/>
                </a:lnTo>
                <a:lnTo>
                  <a:pt x="1934" y="2695"/>
                </a:lnTo>
                <a:lnTo>
                  <a:pt x="1933" y="2694"/>
                </a:lnTo>
                <a:lnTo>
                  <a:pt x="1932" y="2693"/>
                </a:lnTo>
                <a:lnTo>
                  <a:pt x="1931" y="2693"/>
                </a:lnTo>
                <a:lnTo>
                  <a:pt x="1929" y="2693"/>
                </a:lnTo>
                <a:lnTo>
                  <a:pt x="1928" y="2693"/>
                </a:lnTo>
                <a:lnTo>
                  <a:pt x="1927" y="2693"/>
                </a:lnTo>
                <a:lnTo>
                  <a:pt x="1926" y="2693"/>
                </a:lnTo>
                <a:lnTo>
                  <a:pt x="1925" y="2693"/>
                </a:lnTo>
                <a:lnTo>
                  <a:pt x="1924" y="2693"/>
                </a:lnTo>
                <a:lnTo>
                  <a:pt x="1922" y="2693"/>
                </a:lnTo>
                <a:lnTo>
                  <a:pt x="1921" y="2693"/>
                </a:lnTo>
                <a:lnTo>
                  <a:pt x="1921" y="2694"/>
                </a:lnTo>
                <a:lnTo>
                  <a:pt x="1919" y="2694"/>
                </a:lnTo>
                <a:lnTo>
                  <a:pt x="1918" y="2694"/>
                </a:lnTo>
                <a:lnTo>
                  <a:pt x="1918" y="2695"/>
                </a:lnTo>
                <a:lnTo>
                  <a:pt x="1917" y="2695"/>
                </a:lnTo>
                <a:lnTo>
                  <a:pt x="1915" y="2695"/>
                </a:lnTo>
                <a:lnTo>
                  <a:pt x="1914" y="2696"/>
                </a:lnTo>
                <a:lnTo>
                  <a:pt x="1913" y="2696"/>
                </a:lnTo>
                <a:lnTo>
                  <a:pt x="1912" y="2696"/>
                </a:lnTo>
                <a:lnTo>
                  <a:pt x="1912" y="2697"/>
                </a:lnTo>
                <a:lnTo>
                  <a:pt x="1911" y="2697"/>
                </a:lnTo>
                <a:lnTo>
                  <a:pt x="1910" y="2697"/>
                </a:lnTo>
                <a:lnTo>
                  <a:pt x="1910" y="2698"/>
                </a:lnTo>
                <a:lnTo>
                  <a:pt x="1909" y="2698"/>
                </a:lnTo>
                <a:lnTo>
                  <a:pt x="1907" y="2698"/>
                </a:lnTo>
                <a:lnTo>
                  <a:pt x="1906" y="2700"/>
                </a:lnTo>
                <a:lnTo>
                  <a:pt x="1905" y="2700"/>
                </a:lnTo>
                <a:lnTo>
                  <a:pt x="1904" y="2701"/>
                </a:lnTo>
                <a:lnTo>
                  <a:pt x="1903" y="2701"/>
                </a:lnTo>
                <a:lnTo>
                  <a:pt x="1903" y="2702"/>
                </a:lnTo>
                <a:lnTo>
                  <a:pt x="1902" y="2702"/>
                </a:lnTo>
                <a:lnTo>
                  <a:pt x="1902" y="2703"/>
                </a:lnTo>
                <a:lnTo>
                  <a:pt x="1900" y="2703"/>
                </a:lnTo>
                <a:lnTo>
                  <a:pt x="1900" y="2704"/>
                </a:lnTo>
                <a:lnTo>
                  <a:pt x="1899" y="2705"/>
                </a:lnTo>
                <a:lnTo>
                  <a:pt x="1898" y="2705"/>
                </a:lnTo>
                <a:lnTo>
                  <a:pt x="1898" y="2707"/>
                </a:lnTo>
                <a:lnTo>
                  <a:pt x="1897" y="2707"/>
                </a:lnTo>
                <a:lnTo>
                  <a:pt x="1896" y="2708"/>
                </a:lnTo>
                <a:lnTo>
                  <a:pt x="1895" y="2709"/>
                </a:lnTo>
                <a:lnTo>
                  <a:pt x="1895" y="2710"/>
                </a:lnTo>
                <a:lnTo>
                  <a:pt x="1893" y="2710"/>
                </a:lnTo>
                <a:lnTo>
                  <a:pt x="1893" y="2711"/>
                </a:lnTo>
                <a:lnTo>
                  <a:pt x="1892" y="2711"/>
                </a:lnTo>
                <a:lnTo>
                  <a:pt x="1892" y="2712"/>
                </a:lnTo>
                <a:lnTo>
                  <a:pt x="1891" y="2712"/>
                </a:lnTo>
                <a:lnTo>
                  <a:pt x="1891" y="2713"/>
                </a:lnTo>
                <a:lnTo>
                  <a:pt x="1890" y="2713"/>
                </a:lnTo>
                <a:lnTo>
                  <a:pt x="1890" y="2715"/>
                </a:lnTo>
                <a:lnTo>
                  <a:pt x="1889" y="2715"/>
                </a:lnTo>
                <a:lnTo>
                  <a:pt x="1889" y="2716"/>
                </a:lnTo>
                <a:lnTo>
                  <a:pt x="1888" y="2717"/>
                </a:lnTo>
                <a:lnTo>
                  <a:pt x="1888" y="2718"/>
                </a:lnTo>
                <a:lnTo>
                  <a:pt x="1886" y="2719"/>
                </a:lnTo>
                <a:lnTo>
                  <a:pt x="1886" y="2720"/>
                </a:lnTo>
                <a:lnTo>
                  <a:pt x="1886" y="2722"/>
                </a:lnTo>
                <a:lnTo>
                  <a:pt x="1888" y="2723"/>
                </a:lnTo>
                <a:lnTo>
                  <a:pt x="1888" y="2724"/>
                </a:lnTo>
                <a:lnTo>
                  <a:pt x="1888" y="2725"/>
                </a:lnTo>
                <a:lnTo>
                  <a:pt x="1888" y="2726"/>
                </a:lnTo>
                <a:lnTo>
                  <a:pt x="1888" y="2727"/>
                </a:lnTo>
                <a:lnTo>
                  <a:pt x="1888" y="2729"/>
                </a:lnTo>
                <a:lnTo>
                  <a:pt x="1888" y="2730"/>
                </a:lnTo>
                <a:lnTo>
                  <a:pt x="1889" y="2731"/>
                </a:lnTo>
                <a:lnTo>
                  <a:pt x="1889" y="2732"/>
                </a:lnTo>
                <a:lnTo>
                  <a:pt x="1889" y="2733"/>
                </a:lnTo>
                <a:lnTo>
                  <a:pt x="1889" y="2734"/>
                </a:lnTo>
                <a:lnTo>
                  <a:pt x="1889" y="2736"/>
                </a:lnTo>
                <a:lnTo>
                  <a:pt x="1889" y="2737"/>
                </a:lnTo>
                <a:lnTo>
                  <a:pt x="1889" y="2738"/>
                </a:lnTo>
                <a:lnTo>
                  <a:pt x="1889" y="2739"/>
                </a:lnTo>
                <a:lnTo>
                  <a:pt x="1889" y="2740"/>
                </a:lnTo>
                <a:lnTo>
                  <a:pt x="1889" y="2741"/>
                </a:lnTo>
                <a:lnTo>
                  <a:pt x="1888" y="2743"/>
                </a:lnTo>
                <a:lnTo>
                  <a:pt x="1888" y="2744"/>
                </a:lnTo>
                <a:lnTo>
                  <a:pt x="1888" y="2745"/>
                </a:lnTo>
                <a:lnTo>
                  <a:pt x="1886" y="2745"/>
                </a:lnTo>
                <a:lnTo>
                  <a:pt x="1886" y="2746"/>
                </a:lnTo>
                <a:lnTo>
                  <a:pt x="1886" y="2747"/>
                </a:lnTo>
                <a:lnTo>
                  <a:pt x="1886" y="2748"/>
                </a:lnTo>
                <a:lnTo>
                  <a:pt x="1884" y="2749"/>
                </a:lnTo>
                <a:lnTo>
                  <a:pt x="1883" y="2748"/>
                </a:lnTo>
                <a:lnTo>
                  <a:pt x="1882" y="2748"/>
                </a:lnTo>
                <a:lnTo>
                  <a:pt x="1881" y="2748"/>
                </a:lnTo>
                <a:lnTo>
                  <a:pt x="1879" y="2748"/>
                </a:lnTo>
                <a:lnTo>
                  <a:pt x="1878" y="2748"/>
                </a:lnTo>
                <a:lnTo>
                  <a:pt x="1878" y="2747"/>
                </a:lnTo>
                <a:lnTo>
                  <a:pt x="1877" y="2747"/>
                </a:lnTo>
                <a:lnTo>
                  <a:pt x="1876" y="2747"/>
                </a:lnTo>
                <a:lnTo>
                  <a:pt x="1875" y="2747"/>
                </a:lnTo>
                <a:lnTo>
                  <a:pt x="1875" y="2746"/>
                </a:lnTo>
                <a:lnTo>
                  <a:pt x="1874" y="2746"/>
                </a:lnTo>
                <a:lnTo>
                  <a:pt x="1873" y="2746"/>
                </a:lnTo>
                <a:lnTo>
                  <a:pt x="1871" y="2745"/>
                </a:lnTo>
                <a:lnTo>
                  <a:pt x="1870" y="2745"/>
                </a:lnTo>
                <a:lnTo>
                  <a:pt x="1869" y="2744"/>
                </a:lnTo>
                <a:lnTo>
                  <a:pt x="1868" y="2743"/>
                </a:lnTo>
                <a:lnTo>
                  <a:pt x="1867" y="2743"/>
                </a:lnTo>
                <a:lnTo>
                  <a:pt x="1866" y="2743"/>
                </a:lnTo>
                <a:lnTo>
                  <a:pt x="1864" y="2744"/>
                </a:lnTo>
                <a:lnTo>
                  <a:pt x="1864" y="2745"/>
                </a:lnTo>
                <a:lnTo>
                  <a:pt x="1863" y="2745"/>
                </a:lnTo>
                <a:lnTo>
                  <a:pt x="1863" y="2746"/>
                </a:lnTo>
                <a:lnTo>
                  <a:pt x="1864" y="2746"/>
                </a:lnTo>
                <a:lnTo>
                  <a:pt x="1864" y="2745"/>
                </a:lnTo>
                <a:lnTo>
                  <a:pt x="1866" y="2745"/>
                </a:lnTo>
                <a:lnTo>
                  <a:pt x="1866" y="2744"/>
                </a:lnTo>
                <a:lnTo>
                  <a:pt x="1867" y="2744"/>
                </a:lnTo>
                <a:lnTo>
                  <a:pt x="1868" y="2744"/>
                </a:lnTo>
                <a:lnTo>
                  <a:pt x="1868" y="2745"/>
                </a:lnTo>
                <a:lnTo>
                  <a:pt x="1869" y="2745"/>
                </a:lnTo>
                <a:lnTo>
                  <a:pt x="1869" y="2746"/>
                </a:lnTo>
                <a:lnTo>
                  <a:pt x="1870" y="2746"/>
                </a:lnTo>
                <a:lnTo>
                  <a:pt x="1871" y="2747"/>
                </a:lnTo>
                <a:lnTo>
                  <a:pt x="1873" y="2747"/>
                </a:lnTo>
                <a:lnTo>
                  <a:pt x="1874" y="2748"/>
                </a:lnTo>
                <a:lnTo>
                  <a:pt x="1875" y="2748"/>
                </a:lnTo>
                <a:lnTo>
                  <a:pt x="1876" y="2748"/>
                </a:lnTo>
                <a:lnTo>
                  <a:pt x="1876" y="2749"/>
                </a:lnTo>
                <a:lnTo>
                  <a:pt x="1877" y="2749"/>
                </a:lnTo>
                <a:lnTo>
                  <a:pt x="1879" y="2749"/>
                </a:lnTo>
                <a:lnTo>
                  <a:pt x="1881" y="2749"/>
                </a:lnTo>
                <a:lnTo>
                  <a:pt x="1882" y="2751"/>
                </a:lnTo>
                <a:lnTo>
                  <a:pt x="1883" y="2751"/>
                </a:lnTo>
                <a:lnTo>
                  <a:pt x="1884" y="2752"/>
                </a:lnTo>
                <a:lnTo>
                  <a:pt x="1884" y="2753"/>
                </a:lnTo>
                <a:lnTo>
                  <a:pt x="1885" y="2754"/>
                </a:lnTo>
                <a:lnTo>
                  <a:pt x="1885" y="2753"/>
                </a:lnTo>
                <a:lnTo>
                  <a:pt x="1885" y="2754"/>
                </a:lnTo>
                <a:lnTo>
                  <a:pt x="1885" y="2755"/>
                </a:lnTo>
                <a:lnTo>
                  <a:pt x="1884" y="2756"/>
                </a:lnTo>
                <a:lnTo>
                  <a:pt x="1884" y="2758"/>
                </a:lnTo>
                <a:lnTo>
                  <a:pt x="1884" y="2759"/>
                </a:lnTo>
                <a:lnTo>
                  <a:pt x="1884" y="2760"/>
                </a:lnTo>
                <a:lnTo>
                  <a:pt x="1884" y="2761"/>
                </a:lnTo>
                <a:lnTo>
                  <a:pt x="1884" y="2762"/>
                </a:lnTo>
                <a:lnTo>
                  <a:pt x="1885" y="2763"/>
                </a:lnTo>
                <a:lnTo>
                  <a:pt x="1885" y="2765"/>
                </a:lnTo>
                <a:lnTo>
                  <a:pt x="1885" y="2766"/>
                </a:lnTo>
                <a:lnTo>
                  <a:pt x="1886" y="2768"/>
                </a:lnTo>
                <a:lnTo>
                  <a:pt x="1885" y="2769"/>
                </a:lnTo>
                <a:lnTo>
                  <a:pt x="1885" y="2770"/>
                </a:lnTo>
                <a:lnTo>
                  <a:pt x="1884" y="2770"/>
                </a:lnTo>
                <a:lnTo>
                  <a:pt x="1884" y="2772"/>
                </a:lnTo>
                <a:lnTo>
                  <a:pt x="1884" y="2773"/>
                </a:lnTo>
                <a:lnTo>
                  <a:pt x="1883" y="2773"/>
                </a:lnTo>
                <a:lnTo>
                  <a:pt x="1883" y="2776"/>
                </a:lnTo>
                <a:lnTo>
                  <a:pt x="1883" y="2777"/>
                </a:lnTo>
                <a:lnTo>
                  <a:pt x="1882" y="2777"/>
                </a:lnTo>
                <a:lnTo>
                  <a:pt x="1882" y="2780"/>
                </a:lnTo>
                <a:lnTo>
                  <a:pt x="1881" y="2781"/>
                </a:lnTo>
                <a:lnTo>
                  <a:pt x="1879" y="2782"/>
                </a:lnTo>
                <a:lnTo>
                  <a:pt x="1877" y="2783"/>
                </a:lnTo>
                <a:lnTo>
                  <a:pt x="1876" y="2784"/>
                </a:lnTo>
                <a:lnTo>
                  <a:pt x="1875" y="2784"/>
                </a:lnTo>
                <a:lnTo>
                  <a:pt x="1874" y="2784"/>
                </a:lnTo>
                <a:lnTo>
                  <a:pt x="1873" y="2784"/>
                </a:lnTo>
                <a:lnTo>
                  <a:pt x="1871" y="2784"/>
                </a:lnTo>
                <a:lnTo>
                  <a:pt x="1870" y="2784"/>
                </a:lnTo>
                <a:lnTo>
                  <a:pt x="1870" y="2786"/>
                </a:lnTo>
                <a:lnTo>
                  <a:pt x="1869" y="2786"/>
                </a:lnTo>
                <a:lnTo>
                  <a:pt x="1869" y="2787"/>
                </a:lnTo>
                <a:lnTo>
                  <a:pt x="1869" y="2788"/>
                </a:lnTo>
                <a:lnTo>
                  <a:pt x="1868" y="2790"/>
                </a:lnTo>
                <a:lnTo>
                  <a:pt x="1868" y="2791"/>
                </a:lnTo>
                <a:lnTo>
                  <a:pt x="1868" y="2792"/>
                </a:lnTo>
                <a:lnTo>
                  <a:pt x="1868" y="2794"/>
                </a:lnTo>
                <a:lnTo>
                  <a:pt x="1869" y="2794"/>
                </a:lnTo>
                <a:lnTo>
                  <a:pt x="1868" y="2795"/>
                </a:lnTo>
                <a:lnTo>
                  <a:pt x="1867" y="2796"/>
                </a:lnTo>
                <a:lnTo>
                  <a:pt x="1866" y="2796"/>
                </a:lnTo>
                <a:lnTo>
                  <a:pt x="1866" y="2795"/>
                </a:lnTo>
                <a:lnTo>
                  <a:pt x="1864" y="2795"/>
                </a:lnTo>
                <a:lnTo>
                  <a:pt x="1863" y="2795"/>
                </a:lnTo>
                <a:lnTo>
                  <a:pt x="1862" y="2795"/>
                </a:lnTo>
                <a:lnTo>
                  <a:pt x="1861" y="2795"/>
                </a:lnTo>
                <a:lnTo>
                  <a:pt x="1860" y="2795"/>
                </a:lnTo>
                <a:lnTo>
                  <a:pt x="1857" y="2795"/>
                </a:lnTo>
                <a:lnTo>
                  <a:pt x="1854" y="2795"/>
                </a:lnTo>
                <a:lnTo>
                  <a:pt x="1852" y="2795"/>
                </a:lnTo>
                <a:lnTo>
                  <a:pt x="1850" y="2795"/>
                </a:lnTo>
                <a:lnTo>
                  <a:pt x="1849" y="2795"/>
                </a:lnTo>
                <a:lnTo>
                  <a:pt x="1848" y="2795"/>
                </a:lnTo>
                <a:lnTo>
                  <a:pt x="1846" y="2796"/>
                </a:lnTo>
                <a:lnTo>
                  <a:pt x="1845" y="2796"/>
                </a:lnTo>
                <a:lnTo>
                  <a:pt x="1843" y="2796"/>
                </a:lnTo>
                <a:lnTo>
                  <a:pt x="1842" y="2796"/>
                </a:lnTo>
                <a:lnTo>
                  <a:pt x="1841" y="2797"/>
                </a:lnTo>
                <a:lnTo>
                  <a:pt x="1838" y="2797"/>
                </a:lnTo>
                <a:lnTo>
                  <a:pt x="1835" y="2798"/>
                </a:lnTo>
                <a:lnTo>
                  <a:pt x="1834" y="2798"/>
                </a:lnTo>
                <a:lnTo>
                  <a:pt x="1833" y="2799"/>
                </a:lnTo>
                <a:lnTo>
                  <a:pt x="1832" y="2801"/>
                </a:lnTo>
                <a:lnTo>
                  <a:pt x="1831" y="2801"/>
                </a:lnTo>
                <a:lnTo>
                  <a:pt x="1830" y="2802"/>
                </a:lnTo>
                <a:lnTo>
                  <a:pt x="1828" y="2803"/>
                </a:lnTo>
                <a:lnTo>
                  <a:pt x="1826" y="2803"/>
                </a:lnTo>
                <a:lnTo>
                  <a:pt x="1825" y="2804"/>
                </a:lnTo>
                <a:lnTo>
                  <a:pt x="1824" y="2804"/>
                </a:lnTo>
                <a:lnTo>
                  <a:pt x="1824" y="2805"/>
                </a:lnTo>
                <a:lnTo>
                  <a:pt x="1823" y="2806"/>
                </a:lnTo>
                <a:lnTo>
                  <a:pt x="1821" y="2806"/>
                </a:lnTo>
                <a:lnTo>
                  <a:pt x="1821" y="2808"/>
                </a:lnTo>
                <a:lnTo>
                  <a:pt x="1820" y="2808"/>
                </a:lnTo>
                <a:lnTo>
                  <a:pt x="1819" y="2809"/>
                </a:lnTo>
                <a:lnTo>
                  <a:pt x="1819" y="2810"/>
                </a:lnTo>
                <a:lnTo>
                  <a:pt x="1817" y="2811"/>
                </a:lnTo>
                <a:lnTo>
                  <a:pt x="1817" y="2812"/>
                </a:lnTo>
                <a:lnTo>
                  <a:pt x="1816" y="2812"/>
                </a:lnTo>
                <a:lnTo>
                  <a:pt x="1816" y="2813"/>
                </a:lnTo>
                <a:lnTo>
                  <a:pt x="1814" y="2813"/>
                </a:lnTo>
                <a:lnTo>
                  <a:pt x="1814" y="2815"/>
                </a:lnTo>
                <a:lnTo>
                  <a:pt x="1813" y="2816"/>
                </a:lnTo>
                <a:lnTo>
                  <a:pt x="1812" y="2817"/>
                </a:lnTo>
                <a:lnTo>
                  <a:pt x="1810" y="2820"/>
                </a:lnTo>
                <a:lnTo>
                  <a:pt x="1809" y="2822"/>
                </a:lnTo>
                <a:lnTo>
                  <a:pt x="1809" y="2823"/>
                </a:lnTo>
                <a:lnTo>
                  <a:pt x="1807" y="2823"/>
                </a:lnTo>
                <a:lnTo>
                  <a:pt x="1807" y="2824"/>
                </a:lnTo>
                <a:lnTo>
                  <a:pt x="1806" y="2825"/>
                </a:lnTo>
                <a:lnTo>
                  <a:pt x="1804" y="2830"/>
                </a:lnTo>
                <a:lnTo>
                  <a:pt x="1803" y="2831"/>
                </a:lnTo>
                <a:lnTo>
                  <a:pt x="1803" y="2832"/>
                </a:lnTo>
                <a:lnTo>
                  <a:pt x="1802" y="2833"/>
                </a:lnTo>
                <a:lnTo>
                  <a:pt x="1802" y="2834"/>
                </a:lnTo>
                <a:lnTo>
                  <a:pt x="1799" y="2838"/>
                </a:lnTo>
                <a:lnTo>
                  <a:pt x="1799" y="2839"/>
                </a:lnTo>
                <a:lnTo>
                  <a:pt x="1799" y="2840"/>
                </a:lnTo>
                <a:lnTo>
                  <a:pt x="1798" y="2842"/>
                </a:lnTo>
                <a:lnTo>
                  <a:pt x="1798" y="2844"/>
                </a:lnTo>
                <a:lnTo>
                  <a:pt x="1797" y="2847"/>
                </a:lnTo>
                <a:lnTo>
                  <a:pt x="1797" y="2848"/>
                </a:lnTo>
                <a:lnTo>
                  <a:pt x="1797" y="2849"/>
                </a:lnTo>
                <a:lnTo>
                  <a:pt x="1796" y="2849"/>
                </a:lnTo>
                <a:lnTo>
                  <a:pt x="1796" y="2851"/>
                </a:lnTo>
                <a:lnTo>
                  <a:pt x="1796" y="2853"/>
                </a:lnTo>
                <a:lnTo>
                  <a:pt x="1796" y="2854"/>
                </a:lnTo>
                <a:lnTo>
                  <a:pt x="1796" y="2855"/>
                </a:lnTo>
                <a:lnTo>
                  <a:pt x="1796" y="2856"/>
                </a:lnTo>
                <a:lnTo>
                  <a:pt x="1795" y="2856"/>
                </a:lnTo>
                <a:lnTo>
                  <a:pt x="1795" y="2858"/>
                </a:lnTo>
                <a:lnTo>
                  <a:pt x="1795" y="2859"/>
                </a:lnTo>
                <a:lnTo>
                  <a:pt x="1795" y="2860"/>
                </a:lnTo>
                <a:lnTo>
                  <a:pt x="1796" y="2861"/>
                </a:lnTo>
                <a:lnTo>
                  <a:pt x="1796" y="2863"/>
                </a:lnTo>
                <a:lnTo>
                  <a:pt x="1796" y="2864"/>
                </a:lnTo>
                <a:lnTo>
                  <a:pt x="1797" y="2864"/>
                </a:lnTo>
                <a:lnTo>
                  <a:pt x="1797" y="2866"/>
                </a:lnTo>
                <a:lnTo>
                  <a:pt x="1798" y="2866"/>
                </a:lnTo>
                <a:lnTo>
                  <a:pt x="1799" y="2866"/>
                </a:lnTo>
                <a:lnTo>
                  <a:pt x="1800" y="2866"/>
                </a:lnTo>
                <a:lnTo>
                  <a:pt x="1802" y="2866"/>
                </a:lnTo>
                <a:lnTo>
                  <a:pt x="1804" y="2867"/>
                </a:lnTo>
                <a:lnTo>
                  <a:pt x="1805" y="2867"/>
                </a:lnTo>
                <a:lnTo>
                  <a:pt x="1805" y="2868"/>
                </a:lnTo>
                <a:lnTo>
                  <a:pt x="1806" y="2868"/>
                </a:lnTo>
                <a:lnTo>
                  <a:pt x="1807" y="2868"/>
                </a:lnTo>
                <a:lnTo>
                  <a:pt x="1807" y="2869"/>
                </a:lnTo>
                <a:lnTo>
                  <a:pt x="1809" y="2869"/>
                </a:lnTo>
                <a:lnTo>
                  <a:pt x="1810" y="2870"/>
                </a:lnTo>
                <a:lnTo>
                  <a:pt x="1811" y="2871"/>
                </a:lnTo>
                <a:lnTo>
                  <a:pt x="1811" y="2873"/>
                </a:lnTo>
                <a:lnTo>
                  <a:pt x="1812" y="2875"/>
                </a:lnTo>
                <a:lnTo>
                  <a:pt x="1813" y="2875"/>
                </a:lnTo>
                <a:lnTo>
                  <a:pt x="1813" y="2876"/>
                </a:lnTo>
                <a:lnTo>
                  <a:pt x="1814" y="2876"/>
                </a:lnTo>
                <a:lnTo>
                  <a:pt x="1814" y="2877"/>
                </a:lnTo>
                <a:lnTo>
                  <a:pt x="1816" y="2877"/>
                </a:lnTo>
                <a:lnTo>
                  <a:pt x="1817" y="2878"/>
                </a:lnTo>
                <a:lnTo>
                  <a:pt x="1817" y="2880"/>
                </a:lnTo>
                <a:lnTo>
                  <a:pt x="1818" y="2880"/>
                </a:lnTo>
                <a:lnTo>
                  <a:pt x="1820" y="2882"/>
                </a:lnTo>
                <a:lnTo>
                  <a:pt x="1821" y="2882"/>
                </a:lnTo>
                <a:lnTo>
                  <a:pt x="1823" y="2884"/>
                </a:lnTo>
                <a:lnTo>
                  <a:pt x="1824" y="2884"/>
                </a:lnTo>
                <a:lnTo>
                  <a:pt x="1825" y="2887"/>
                </a:lnTo>
                <a:lnTo>
                  <a:pt x="1826" y="2887"/>
                </a:lnTo>
                <a:lnTo>
                  <a:pt x="1828" y="2890"/>
                </a:lnTo>
                <a:lnTo>
                  <a:pt x="1830" y="2891"/>
                </a:lnTo>
                <a:lnTo>
                  <a:pt x="1831" y="2892"/>
                </a:lnTo>
                <a:lnTo>
                  <a:pt x="1832" y="2892"/>
                </a:lnTo>
                <a:lnTo>
                  <a:pt x="1833" y="2892"/>
                </a:lnTo>
                <a:lnTo>
                  <a:pt x="1834" y="2892"/>
                </a:lnTo>
                <a:lnTo>
                  <a:pt x="1834" y="2891"/>
                </a:lnTo>
                <a:lnTo>
                  <a:pt x="1835" y="2891"/>
                </a:lnTo>
                <a:lnTo>
                  <a:pt x="1836" y="2892"/>
                </a:lnTo>
                <a:lnTo>
                  <a:pt x="1838" y="2892"/>
                </a:lnTo>
                <a:lnTo>
                  <a:pt x="1839" y="2892"/>
                </a:lnTo>
                <a:lnTo>
                  <a:pt x="1840" y="2892"/>
                </a:lnTo>
                <a:lnTo>
                  <a:pt x="1841" y="2894"/>
                </a:lnTo>
                <a:lnTo>
                  <a:pt x="1843" y="2895"/>
                </a:lnTo>
                <a:lnTo>
                  <a:pt x="1847" y="2896"/>
                </a:lnTo>
                <a:lnTo>
                  <a:pt x="1849" y="2896"/>
                </a:lnTo>
                <a:lnTo>
                  <a:pt x="1850" y="2897"/>
                </a:lnTo>
                <a:lnTo>
                  <a:pt x="1853" y="2898"/>
                </a:lnTo>
                <a:lnTo>
                  <a:pt x="1854" y="2898"/>
                </a:lnTo>
                <a:lnTo>
                  <a:pt x="1854" y="2899"/>
                </a:lnTo>
                <a:lnTo>
                  <a:pt x="1856" y="2902"/>
                </a:lnTo>
                <a:lnTo>
                  <a:pt x="1856" y="2903"/>
                </a:lnTo>
                <a:lnTo>
                  <a:pt x="1856" y="2904"/>
                </a:lnTo>
                <a:lnTo>
                  <a:pt x="1856" y="2905"/>
                </a:lnTo>
                <a:lnTo>
                  <a:pt x="1856" y="2906"/>
                </a:lnTo>
                <a:lnTo>
                  <a:pt x="1857" y="2907"/>
                </a:lnTo>
                <a:lnTo>
                  <a:pt x="1856" y="2909"/>
                </a:lnTo>
                <a:lnTo>
                  <a:pt x="1856" y="2910"/>
                </a:lnTo>
                <a:lnTo>
                  <a:pt x="1855" y="2919"/>
                </a:lnTo>
                <a:lnTo>
                  <a:pt x="1855" y="2921"/>
                </a:lnTo>
                <a:lnTo>
                  <a:pt x="1855" y="2924"/>
                </a:lnTo>
                <a:lnTo>
                  <a:pt x="1854" y="2930"/>
                </a:lnTo>
                <a:lnTo>
                  <a:pt x="1854" y="2934"/>
                </a:lnTo>
                <a:lnTo>
                  <a:pt x="1852" y="2943"/>
                </a:lnTo>
                <a:lnTo>
                  <a:pt x="1850" y="2949"/>
                </a:lnTo>
                <a:lnTo>
                  <a:pt x="1848" y="2953"/>
                </a:lnTo>
                <a:lnTo>
                  <a:pt x="1846" y="2956"/>
                </a:lnTo>
                <a:lnTo>
                  <a:pt x="1835" y="2964"/>
                </a:lnTo>
                <a:lnTo>
                  <a:pt x="1832" y="2967"/>
                </a:lnTo>
                <a:lnTo>
                  <a:pt x="1828" y="2969"/>
                </a:lnTo>
                <a:lnTo>
                  <a:pt x="1826" y="2969"/>
                </a:lnTo>
                <a:lnTo>
                  <a:pt x="1824" y="2969"/>
                </a:lnTo>
                <a:lnTo>
                  <a:pt x="1820" y="2971"/>
                </a:lnTo>
                <a:lnTo>
                  <a:pt x="1818" y="2973"/>
                </a:lnTo>
                <a:lnTo>
                  <a:pt x="1812" y="2975"/>
                </a:lnTo>
                <a:lnTo>
                  <a:pt x="1811" y="2976"/>
                </a:lnTo>
                <a:lnTo>
                  <a:pt x="1810" y="2977"/>
                </a:lnTo>
                <a:lnTo>
                  <a:pt x="1806" y="2978"/>
                </a:lnTo>
                <a:lnTo>
                  <a:pt x="1802" y="2982"/>
                </a:lnTo>
                <a:lnTo>
                  <a:pt x="1795" y="2986"/>
                </a:lnTo>
                <a:lnTo>
                  <a:pt x="1791" y="2989"/>
                </a:lnTo>
                <a:lnTo>
                  <a:pt x="1789" y="2990"/>
                </a:lnTo>
                <a:lnTo>
                  <a:pt x="1788" y="2991"/>
                </a:lnTo>
                <a:lnTo>
                  <a:pt x="1785" y="2992"/>
                </a:lnTo>
                <a:lnTo>
                  <a:pt x="1781" y="2995"/>
                </a:lnTo>
                <a:lnTo>
                  <a:pt x="1780" y="2996"/>
                </a:lnTo>
                <a:lnTo>
                  <a:pt x="1771" y="2999"/>
                </a:lnTo>
                <a:lnTo>
                  <a:pt x="1761" y="3000"/>
                </a:lnTo>
                <a:lnTo>
                  <a:pt x="1759" y="3000"/>
                </a:lnTo>
                <a:lnTo>
                  <a:pt x="1755" y="3000"/>
                </a:lnTo>
                <a:lnTo>
                  <a:pt x="1751" y="2998"/>
                </a:lnTo>
                <a:lnTo>
                  <a:pt x="1748" y="2997"/>
                </a:lnTo>
                <a:lnTo>
                  <a:pt x="1745" y="2993"/>
                </a:lnTo>
                <a:lnTo>
                  <a:pt x="1744" y="2991"/>
                </a:lnTo>
                <a:lnTo>
                  <a:pt x="1742" y="2986"/>
                </a:lnTo>
                <a:lnTo>
                  <a:pt x="1742" y="2984"/>
                </a:lnTo>
                <a:lnTo>
                  <a:pt x="1744" y="2983"/>
                </a:lnTo>
                <a:lnTo>
                  <a:pt x="1744" y="2981"/>
                </a:lnTo>
                <a:lnTo>
                  <a:pt x="1745" y="2978"/>
                </a:lnTo>
                <a:lnTo>
                  <a:pt x="1746" y="2977"/>
                </a:lnTo>
                <a:lnTo>
                  <a:pt x="1747" y="2975"/>
                </a:lnTo>
                <a:lnTo>
                  <a:pt x="1748" y="2974"/>
                </a:lnTo>
                <a:lnTo>
                  <a:pt x="1749" y="2974"/>
                </a:lnTo>
                <a:lnTo>
                  <a:pt x="1751" y="2973"/>
                </a:lnTo>
                <a:lnTo>
                  <a:pt x="1753" y="2973"/>
                </a:lnTo>
                <a:lnTo>
                  <a:pt x="1754" y="2970"/>
                </a:lnTo>
                <a:lnTo>
                  <a:pt x="1755" y="2969"/>
                </a:lnTo>
                <a:lnTo>
                  <a:pt x="1756" y="2968"/>
                </a:lnTo>
                <a:lnTo>
                  <a:pt x="1756" y="2967"/>
                </a:lnTo>
                <a:lnTo>
                  <a:pt x="1758" y="2966"/>
                </a:lnTo>
                <a:lnTo>
                  <a:pt x="1756" y="2961"/>
                </a:lnTo>
                <a:lnTo>
                  <a:pt x="1754" y="2957"/>
                </a:lnTo>
                <a:lnTo>
                  <a:pt x="1752" y="2954"/>
                </a:lnTo>
                <a:lnTo>
                  <a:pt x="1752" y="2953"/>
                </a:lnTo>
                <a:lnTo>
                  <a:pt x="1751" y="2953"/>
                </a:lnTo>
                <a:lnTo>
                  <a:pt x="1747" y="2949"/>
                </a:lnTo>
                <a:lnTo>
                  <a:pt x="1746" y="2948"/>
                </a:lnTo>
                <a:lnTo>
                  <a:pt x="1745" y="2947"/>
                </a:lnTo>
                <a:lnTo>
                  <a:pt x="1740" y="2946"/>
                </a:lnTo>
                <a:lnTo>
                  <a:pt x="1735" y="2945"/>
                </a:lnTo>
                <a:lnTo>
                  <a:pt x="1730" y="2942"/>
                </a:lnTo>
                <a:lnTo>
                  <a:pt x="1728" y="2941"/>
                </a:lnTo>
                <a:lnTo>
                  <a:pt x="1724" y="2941"/>
                </a:lnTo>
                <a:lnTo>
                  <a:pt x="1723" y="2940"/>
                </a:lnTo>
                <a:lnTo>
                  <a:pt x="1718" y="2941"/>
                </a:lnTo>
                <a:lnTo>
                  <a:pt x="1713" y="2941"/>
                </a:lnTo>
                <a:lnTo>
                  <a:pt x="1710" y="2941"/>
                </a:lnTo>
                <a:lnTo>
                  <a:pt x="1708" y="2942"/>
                </a:lnTo>
                <a:lnTo>
                  <a:pt x="1706" y="2942"/>
                </a:lnTo>
                <a:lnTo>
                  <a:pt x="1705" y="2941"/>
                </a:lnTo>
                <a:lnTo>
                  <a:pt x="1702" y="2941"/>
                </a:lnTo>
                <a:lnTo>
                  <a:pt x="1701" y="2941"/>
                </a:lnTo>
                <a:lnTo>
                  <a:pt x="1698" y="2941"/>
                </a:lnTo>
                <a:lnTo>
                  <a:pt x="1697" y="2941"/>
                </a:lnTo>
                <a:lnTo>
                  <a:pt x="1694" y="2941"/>
                </a:lnTo>
                <a:lnTo>
                  <a:pt x="1688" y="2941"/>
                </a:lnTo>
                <a:lnTo>
                  <a:pt x="1681" y="2943"/>
                </a:lnTo>
                <a:lnTo>
                  <a:pt x="1680" y="2943"/>
                </a:lnTo>
                <a:lnTo>
                  <a:pt x="1679" y="2945"/>
                </a:lnTo>
                <a:lnTo>
                  <a:pt x="1676" y="2946"/>
                </a:lnTo>
                <a:lnTo>
                  <a:pt x="1673" y="2947"/>
                </a:lnTo>
                <a:lnTo>
                  <a:pt x="1666" y="2950"/>
                </a:lnTo>
                <a:lnTo>
                  <a:pt x="1662" y="2954"/>
                </a:lnTo>
                <a:lnTo>
                  <a:pt x="1660" y="2956"/>
                </a:lnTo>
                <a:lnTo>
                  <a:pt x="1656" y="2960"/>
                </a:lnTo>
                <a:lnTo>
                  <a:pt x="1655" y="2962"/>
                </a:lnTo>
                <a:lnTo>
                  <a:pt x="1654" y="2966"/>
                </a:lnTo>
                <a:lnTo>
                  <a:pt x="1654" y="2967"/>
                </a:lnTo>
                <a:lnTo>
                  <a:pt x="1654" y="2968"/>
                </a:lnTo>
                <a:lnTo>
                  <a:pt x="1654" y="2971"/>
                </a:lnTo>
                <a:lnTo>
                  <a:pt x="1655" y="2973"/>
                </a:lnTo>
                <a:lnTo>
                  <a:pt x="1656" y="2973"/>
                </a:lnTo>
                <a:lnTo>
                  <a:pt x="1659" y="2973"/>
                </a:lnTo>
                <a:lnTo>
                  <a:pt x="1660" y="2973"/>
                </a:lnTo>
                <a:lnTo>
                  <a:pt x="1661" y="2973"/>
                </a:lnTo>
                <a:lnTo>
                  <a:pt x="1662" y="2975"/>
                </a:lnTo>
                <a:lnTo>
                  <a:pt x="1662" y="2976"/>
                </a:lnTo>
                <a:lnTo>
                  <a:pt x="1663" y="2976"/>
                </a:lnTo>
                <a:lnTo>
                  <a:pt x="1663" y="2977"/>
                </a:lnTo>
                <a:lnTo>
                  <a:pt x="1663" y="2978"/>
                </a:lnTo>
                <a:lnTo>
                  <a:pt x="1663" y="2981"/>
                </a:lnTo>
                <a:lnTo>
                  <a:pt x="1661" y="2986"/>
                </a:lnTo>
                <a:lnTo>
                  <a:pt x="1660" y="2990"/>
                </a:lnTo>
                <a:lnTo>
                  <a:pt x="1659" y="2992"/>
                </a:lnTo>
                <a:lnTo>
                  <a:pt x="1656" y="2993"/>
                </a:lnTo>
                <a:lnTo>
                  <a:pt x="1656" y="2995"/>
                </a:lnTo>
                <a:lnTo>
                  <a:pt x="1655" y="2997"/>
                </a:lnTo>
                <a:lnTo>
                  <a:pt x="1654" y="2997"/>
                </a:lnTo>
                <a:lnTo>
                  <a:pt x="1653" y="2997"/>
                </a:lnTo>
                <a:lnTo>
                  <a:pt x="1652" y="2998"/>
                </a:lnTo>
                <a:lnTo>
                  <a:pt x="1652" y="2999"/>
                </a:lnTo>
                <a:lnTo>
                  <a:pt x="1651" y="2999"/>
                </a:lnTo>
                <a:lnTo>
                  <a:pt x="1649" y="2999"/>
                </a:lnTo>
                <a:lnTo>
                  <a:pt x="1649" y="3000"/>
                </a:lnTo>
                <a:lnTo>
                  <a:pt x="1649" y="3002"/>
                </a:lnTo>
                <a:lnTo>
                  <a:pt x="1649" y="3003"/>
                </a:lnTo>
                <a:lnTo>
                  <a:pt x="1651" y="3005"/>
                </a:lnTo>
                <a:lnTo>
                  <a:pt x="1652" y="3006"/>
                </a:lnTo>
                <a:lnTo>
                  <a:pt x="1653" y="3009"/>
                </a:lnTo>
                <a:lnTo>
                  <a:pt x="1654" y="3010"/>
                </a:lnTo>
                <a:lnTo>
                  <a:pt x="1654" y="3012"/>
                </a:lnTo>
                <a:lnTo>
                  <a:pt x="1654" y="3015"/>
                </a:lnTo>
                <a:lnTo>
                  <a:pt x="1655" y="3015"/>
                </a:lnTo>
                <a:lnTo>
                  <a:pt x="1656" y="3018"/>
                </a:lnTo>
                <a:lnTo>
                  <a:pt x="1656" y="3022"/>
                </a:lnTo>
                <a:lnTo>
                  <a:pt x="1655" y="3025"/>
                </a:lnTo>
                <a:lnTo>
                  <a:pt x="1655" y="3026"/>
                </a:lnTo>
                <a:lnTo>
                  <a:pt x="1655" y="3028"/>
                </a:lnTo>
                <a:lnTo>
                  <a:pt x="1654" y="3032"/>
                </a:lnTo>
                <a:lnTo>
                  <a:pt x="1654" y="3036"/>
                </a:lnTo>
                <a:lnTo>
                  <a:pt x="1655" y="3040"/>
                </a:lnTo>
                <a:lnTo>
                  <a:pt x="1654" y="3045"/>
                </a:lnTo>
                <a:lnTo>
                  <a:pt x="1654" y="3047"/>
                </a:lnTo>
                <a:lnTo>
                  <a:pt x="1653" y="3048"/>
                </a:lnTo>
                <a:lnTo>
                  <a:pt x="1652" y="3053"/>
                </a:lnTo>
                <a:lnTo>
                  <a:pt x="1649" y="3055"/>
                </a:lnTo>
                <a:lnTo>
                  <a:pt x="1649" y="3057"/>
                </a:lnTo>
                <a:lnTo>
                  <a:pt x="1646" y="3061"/>
                </a:lnTo>
                <a:lnTo>
                  <a:pt x="1645" y="3061"/>
                </a:lnTo>
                <a:lnTo>
                  <a:pt x="1643" y="3063"/>
                </a:lnTo>
                <a:lnTo>
                  <a:pt x="1641" y="3064"/>
                </a:lnTo>
                <a:lnTo>
                  <a:pt x="1636" y="3064"/>
                </a:lnTo>
                <a:lnTo>
                  <a:pt x="1634" y="3064"/>
                </a:lnTo>
                <a:lnTo>
                  <a:pt x="1631" y="3063"/>
                </a:lnTo>
                <a:lnTo>
                  <a:pt x="1630" y="3063"/>
                </a:lnTo>
                <a:lnTo>
                  <a:pt x="1630" y="3062"/>
                </a:lnTo>
                <a:lnTo>
                  <a:pt x="1627" y="3057"/>
                </a:lnTo>
                <a:lnTo>
                  <a:pt x="1624" y="3054"/>
                </a:lnTo>
                <a:lnTo>
                  <a:pt x="1623" y="3053"/>
                </a:lnTo>
                <a:lnTo>
                  <a:pt x="1623" y="3052"/>
                </a:lnTo>
                <a:lnTo>
                  <a:pt x="1622" y="3052"/>
                </a:lnTo>
                <a:lnTo>
                  <a:pt x="1618" y="3053"/>
                </a:lnTo>
                <a:lnTo>
                  <a:pt x="1616" y="3054"/>
                </a:lnTo>
                <a:lnTo>
                  <a:pt x="1615" y="3057"/>
                </a:lnTo>
                <a:lnTo>
                  <a:pt x="1613" y="3058"/>
                </a:lnTo>
                <a:lnTo>
                  <a:pt x="1613" y="3060"/>
                </a:lnTo>
                <a:lnTo>
                  <a:pt x="1615" y="3060"/>
                </a:lnTo>
                <a:lnTo>
                  <a:pt x="1618" y="3063"/>
                </a:lnTo>
                <a:lnTo>
                  <a:pt x="1620" y="3064"/>
                </a:lnTo>
                <a:lnTo>
                  <a:pt x="1622" y="3065"/>
                </a:lnTo>
                <a:lnTo>
                  <a:pt x="1623" y="3070"/>
                </a:lnTo>
                <a:lnTo>
                  <a:pt x="1624" y="3071"/>
                </a:lnTo>
                <a:lnTo>
                  <a:pt x="1627" y="3076"/>
                </a:lnTo>
                <a:lnTo>
                  <a:pt x="1630" y="3079"/>
                </a:lnTo>
                <a:lnTo>
                  <a:pt x="1632" y="3082"/>
                </a:lnTo>
                <a:lnTo>
                  <a:pt x="1633" y="3084"/>
                </a:lnTo>
                <a:lnTo>
                  <a:pt x="1633" y="3085"/>
                </a:lnTo>
                <a:lnTo>
                  <a:pt x="1633" y="3086"/>
                </a:lnTo>
                <a:lnTo>
                  <a:pt x="1633" y="3088"/>
                </a:lnTo>
                <a:lnTo>
                  <a:pt x="1632" y="3090"/>
                </a:lnTo>
                <a:lnTo>
                  <a:pt x="1632" y="3092"/>
                </a:lnTo>
                <a:lnTo>
                  <a:pt x="1632" y="3094"/>
                </a:lnTo>
                <a:lnTo>
                  <a:pt x="1631" y="3098"/>
                </a:lnTo>
                <a:lnTo>
                  <a:pt x="1630" y="3100"/>
                </a:lnTo>
                <a:lnTo>
                  <a:pt x="1627" y="3104"/>
                </a:lnTo>
                <a:lnTo>
                  <a:pt x="1625" y="3106"/>
                </a:lnTo>
                <a:lnTo>
                  <a:pt x="1623" y="3107"/>
                </a:lnTo>
                <a:lnTo>
                  <a:pt x="1620" y="3108"/>
                </a:lnTo>
                <a:lnTo>
                  <a:pt x="1617" y="3112"/>
                </a:lnTo>
                <a:lnTo>
                  <a:pt x="1616" y="3112"/>
                </a:lnTo>
                <a:lnTo>
                  <a:pt x="1607" y="3115"/>
                </a:lnTo>
                <a:lnTo>
                  <a:pt x="1603" y="3115"/>
                </a:lnTo>
                <a:lnTo>
                  <a:pt x="1601" y="3115"/>
                </a:lnTo>
                <a:lnTo>
                  <a:pt x="1598" y="3114"/>
                </a:lnTo>
                <a:lnTo>
                  <a:pt x="1596" y="3113"/>
                </a:lnTo>
                <a:lnTo>
                  <a:pt x="1594" y="3112"/>
                </a:lnTo>
                <a:lnTo>
                  <a:pt x="1591" y="3112"/>
                </a:lnTo>
                <a:lnTo>
                  <a:pt x="1590" y="3113"/>
                </a:lnTo>
                <a:lnTo>
                  <a:pt x="1590" y="3114"/>
                </a:lnTo>
                <a:lnTo>
                  <a:pt x="1590" y="3115"/>
                </a:lnTo>
                <a:lnTo>
                  <a:pt x="1589" y="3115"/>
                </a:lnTo>
                <a:lnTo>
                  <a:pt x="1586" y="3119"/>
                </a:lnTo>
                <a:lnTo>
                  <a:pt x="1584" y="3121"/>
                </a:lnTo>
                <a:lnTo>
                  <a:pt x="1583" y="3121"/>
                </a:lnTo>
                <a:lnTo>
                  <a:pt x="1581" y="3122"/>
                </a:lnTo>
                <a:lnTo>
                  <a:pt x="1579" y="3122"/>
                </a:lnTo>
                <a:lnTo>
                  <a:pt x="1577" y="3122"/>
                </a:lnTo>
                <a:lnTo>
                  <a:pt x="1572" y="3120"/>
                </a:lnTo>
                <a:lnTo>
                  <a:pt x="1571" y="3119"/>
                </a:lnTo>
                <a:lnTo>
                  <a:pt x="1568" y="3118"/>
                </a:lnTo>
                <a:lnTo>
                  <a:pt x="1564" y="3115"/>
                </a:lnTo>
                <a:lnTo>
                  <a:pt x="1561" y="3114"/>
                </a:lnTo>
                <a:lnTo>
                  <a:pt x="1560" y="3113"/>
                </a:lnTo>
                <a:lnTo>
                  <a:pt x="1560" y="3111"/>
                </a:lnTo>
                <a:lnTo>
                  <a:pt x="1560" y="3108"/>
                </a:lnTo>
                <a:lnTo>
                  <a:pt x="1560" y="3106"/>
                </a:lnTo>
                <a:lnTo>
                  <a:pt x="1560" y="3105"/>
                </a:lnTo>
                <a:lnTo>
                  <a:pt x="1560" y="3104"/>
                </a:lnTo>
                <a:lnTo>
                  <a:pt x="1558" y="3099"/>
                </a:lnTo>
                <a:lnTo>
                  <a:pt x="1557" y="3096"/>
                </a:lnTo>
                <a:lnTo>
                  <a:pt x="1555" y="3092"/>
                </a:lnTo>
                <a:lnTo>
                  <a:pt x="1557" y="3090"/>
                </a:lnTo>
                <a:lnTo>
                  <a:pt x="1557" y="3088"/>
                </a:lnTo>
                <a:lnTo>
                  <a:pt x="1558" y="3086"/>
                </a:lnTo>
                <a:lnTo>
                  <a:pt x="1559" y="3085"/>
                </a:lnTo>
                <a:lnTo>
                  <a:pt x="1559" y="3084"/>
                </a:lnTo>
                <a:lnTo>
                  <a:pt x="1558" y="3083"/>
                </a:lnTo>
                <a:lnTo>
                  <a:pt x="1558" y="3082"/>
                </a:lnTo>
                <a:lnTo>
                  <a:pt x="1557" y="3082"/>
                </a:lnTo>
                <a:lnTo>
                  <a:pt x="1555" y="3082"/>
                </a:lnTo>
                <a:lnTo>
                  <a:pt x="1553" y="3085"/>
                </a:lnTo>
                <a:lnTo>
                  <a:pt x="1551" y="3086"/>
                </a:lnTo>
                <a:lnTo>
                  <a:pt x="1548" y="3086"/>
                </a:lnTo>
                <a:lnTo>
                  <a:pt x="1546" y="3085"/>
                </a:lnTo>
                <a:lnTo>
                  <a:pt x="1545" y="3084"/>
                </a:lnTo>
                <a:lnTo>
                  <a:pt x="1544" y="3083"/>
                </a:lnTo>
                <a:lnTo>
                  <a:pt x="1543" y="3076"/>
                </a:lnTo>
                <a:lnTo>
                  <a:pt x="1543" y="3075"/>
                </a:lnTo>
                <a:lnTo>
                  <a:pt x="1543" y="3071"/>
                </a:lnTo>
                <a:lnTo>
                  <a:pt x="1543" y="3069"/>
                </a:lnTo>
                <a:lnTo>
                  <a:pt x="1545" y="3067"/>
                </a:lnTo>
                <a:lnTo>
                  <a:pt x="1547" y="3064"/>
                </a:lnTo>
                <a:lnTo>
                  <a:pt x="1548" y="3063"/>
                </a:lnTo>
                <a:lnTo>
                  <a:pt x="1548" y="3062"/>
                </a:lnTo>
                <a:lnTo>
                  <a:pt x="1548" y="3061"/>
                </a:lnTo>
                <a:lnTo>
                  <a:pt x="1547" y="3060"/>
                </a:lnTo>
                <a:lnTo>
                  <a:pt x="1545" y="3056"/>
                </a:lnTo>
                <a:lnTo>
                  <a:pt x="1541" y="3053"/>
                </a:lnTo>
                <a:lnTo>
                  <a:pt x="1540" y="3052"/>
                </a:lnTo>
                <a:lnTo>
                  <a:pt x="1538" y="3050"/>
                </a:lnTo>
                <a:lnTo>
                  <a:pt x="1537" y="3050"/>
                </a:lnTo>
                <a:lnTo>
                  <a:pt x="1533" y="3049"/>
                </a:lnTo>
                <a:lnTo>
                  <a:pt x="1531" y="3049"/>
                </a:lnTo>
                <a:lnTo>
                  <a:pt x="1528" y="3048"/>
                </a:lnTo>
                <a:lnTo>
                  <a:pt x="1523" y="3048"/>
                </a:lnTo>
                <a:lnTo>
                  <a:pt x="1514" y="3049"/>
                </a:lnTo>
                <a:lnTo>
                  <a:pt x="1509" y="3050"/>
                </a:lnTo>
                <a:lnTo>
                  <a:pt x="1505" y="3052"/>
                </a:lnTo>
                <a:lnTo>
                  <a:pt x="1504" y="3053"/>
                </a:lnTo>
                <a:lnTo>
                  <a:pt x="1504" y="3054"/>
                </a:lnTo>
                <a:lnTo>
                  <a:pt x="1501" y="3054"/>
                </a:lnTo>
                <a:lnTo>
                  <a:pt x="1501" y="3055"/>
                </a:lnTo>
                <a:lnTo>
                  <a:pt x="1498" y="3055"/>
                </a:lnTo>
                <a:lnTo>
                  <a:pt x="1494" y="3058"/>
                </a:lnTo>
                <a:lnTo>
                  <a:pt x="1492" y="3061"/>
                </a:lnTo>
                <a:lnTo>
                  <a:pt x="1489" y="3062"/>
                </a:lnTo>
                <a:lnTo>
                  <a:pt x="1487" y="3065"/>
                </a:lnTo>
                <a:lnTo>
                  <a:pt x="1486" y="3070"/>
                </a:lnTo>
                <a:lnTo>
                  <a:pt x="1486" y="3072"/>
                </a:lnTo>
                <a:lnTo>
                  <a:pt x="1487" y="3074"/>
                </a:lnTo>
                <a:lnTo>
                  <a:pt x="1488" y="3074"/>
                </a:lnTo>
                <a:lnTo>
                  <a:pt x="1489" y="3075"/>
                </a:lnTo>
                <a:lnTo>
                  <a:pt x="1492" y="3077"/>
                </a:lnTo>
                <a:lnTo>
                  <a:pt x="1493" y="3081"/>
                </a:lnTo>
                <a:lnTo>
                  <a:pt x="1494" y="3081"/>
                </a:lnTo>
                <a:lnTo>
                  <a:pt x="1494" y="3083"/>
                </a:lnTo>
                <a:lnTo>
                  <a:pt x="1495" y="3084"/>
                </a:lnTo>
                <a:lnTo>
                  <a:pt x="1495" y="3091"/>
                </a:lnTo>
                <a:lnTo>
                  <a:pt x="1495" y="3092"/>
                </a:lnTo>
                <a:lnTo>
                  <a:pt x="1495" y="3093"/>
                </a:lnTo>
                <a:lnTo>
                  <a:pt x="1495" y="3094"/>
                </a:lnTo>
                <a:lnTo>
                  <a:pt x="1495" y="3096"/>
                </a:lnTo>
                <a:lnTo>
                  <a:pt x="1494" y="3099"/>
                </a:lnTo>
                <a:lnTo>
                  <a:pt x="1493" y="3100"/>
                </a:lnTo>
                <a:lnTo>
                  <a:pt x="1492" y="3101"/>
                </a:lnTo>
                <a:lnTo>
                  <a:pt x="1492" y="3103"/>
                </a:lnTo>
                <a:lnTo>
                  <a:pt x="1492" y="3105"/>
                </a:lnTo>
                <a:lnTo>
                  <a:pt x="1490" y="3107"/>
                </a:lnTo>
                <a:lnTo>
                  <a:pt x="1490" y="3108"/>
                </a:lnTo>
                <a:lnTo>
                  <a:pt x="1490" y="3110"/>
                </a:lnTo>
                <a:lnTo>
                  <a:pt x="1489" y="3113"/>
                </a:lnTo>
                <a:lnTo>
                  <a:pt x="1490" y="3117"/>
                </a:lnTo>
                <a:lnTo>
                  <a:pt x="1489" y="3119"/>
                </a:lnTo>
                <a:lnTo>
                  <a:pt x="1492" y="3126"/>
                </a:lnTo>
                <a:lnTo>
                  <a:pt x="1492" y="3129"/>
                </a:lnTo>
                <a:lnTo>
                  <a:pt x="1488" y="3135"/>
                </a:lnTo>
                <a:lnTo>
                  <a:pt x="1487" y="3137"/>
                </a:lnTo>
                <a:lnTo>
                  <a:pt x="1486" y="3139"/>
                </a:lnTo>
                <a:lnTo>
                  <a:pt x="1485" y="3140"/>
                </a:lnTo>
                <a:lnTo>
                  <a:pt x="1479" y="3142"/>
                </a:lnTo>
                <a:lnTo>
                  <a:pt x="1474" y="3144"/>
                </a:lnTo>
                <a:lnTo>
                  <a:pt x="1469" y="3146"/>
                </a:lnTo>
                <a:lnTo>
                  <a:pt x="1467" y="3147"/>
                </a:lnTo>
                <a:lnTo>
                  <a:pt x="1464" y="3148"/>
                </a:lnTo>
                <a:lnTo>
                  <a:pt x="1462" y="3148"/>
                </a:lnTo>
                <a:lnTo>
                  <a:pt x="1459" y="3147"/>
                </a:lnTo>
                <a:lnTo>
                  <a:pt x="1458" y="3146"/>
                </a:lnTo>
                <a:lnTo>
                  <a:pt x="1457" y="3144"/>
                </a:lnTo>
                <a:lnTo>
                  <a:pt x="1457" y="3143"/>
                </a:lnTo>
                <a:lnTo>
                  <a:pt x="1458" y="3143"/>
                </a:lnTo>
                <a:lnTo>
                  <a:pt x="1459" y="3142"/>
                </a:lnTo>
                <a:lnTo>
                  <a:pt x="1459" y="3141"/>
                </a:lnTo>
                <a:lnTo>
                  <a:pt x="1458" y="3140"/>
                </a:lnTo>
                <a:lnTo>
                  <a:pt x="1457" y="3141"/>
                </a:lnTo>
                <a:lnTo>
                  <a:pt x="1456" y="3142"/>
                </a:lnTo>
                <a:lnTo>
                  <a:pt x="1454" y="3143"/>
                </a:lnTo>
                <a:lnTo>
                  <a:pt x="1453" y="3143"/>
                </a:lnTo>
                <a:lnTo>
                  <a:pt x="1451" y="3141"/>
                </a:lnTo>
                <a:lnTo>
                  <a:pt x="1446" y="3139"/>
                </a:lnTo>
                <a:lnTo>
                  <a:pt x="1442" y="3135"/>
                </a:lnTo>
                <a:lnTo>
                  <a:pt x="1442" y="3134"/>
                </a:lnTo>
                <a:lnTo>
                  <a:pt x="1440" y="3133"/>
                </a:lnTo>
                <a:lnTo>
                  <a:pt x="1440" y="3132"/>
                </a:lnTo>
                <a:lnTo>
                  <a:pt x="1440" y="3129"/>
                </a:lnTo>
                <a:lnTo>
                  <a:pt x="1442" y="3128"/>
                </a:lnTo>
                <a:lnTo>
                  <a:pt x="1443" y="3119"/>
                </a:lnTo>
                <a:lnTo>
                  <a:pt x="1446" y="3113"/>
                </a:lnTo>
                <a:lnTo>
                  <a:pt x="1447" y="3111"/>
                </a:lnTo>
                <a:lnTo>
                  <a:pt x="1450" y="3108"/>
                </a:lnTo>
                <a:lnTo>
                  <a:pt x="1453" y="3107"/>
                </a:lnTo>
                <a:lnTo>
                  <a:pt x="1457" y="3106"/>
                </a:lnTo>
                <a:lnTo>
                  <a:pt x="1458" y="3105"/>
                </a:lnTo>
                <a:lnTo>
                  <a:pt x="1457" y="3103"/>
                </a:lnTo>
                <a:lnTo>
                  <a:pt x="1457" y="3101"/>
                </a:lnTo>
                <a:lnTo>
                  <a:pt x="1458" y="3099"/>
                </a:lnTo>
                <a:lnTo>
                  <a:pt x="1459" y="3099"/>
                </a:lnTo>
                <a:lnTo>
                  <a:pt x="1460" y="3099"/>
                </a:lnTo>
                <a:lnTo>
                  <a:pt x="1460" y="3098"/>
                </a:lnTo>
                <a:lnTo>
                  <a:pt x="1460" y="3097"/>
                </a:lnTo>
                <a:lnTo>
                  <a:pt x="1459" y="3094"/>
                </a:lnTo>
                <a:lnTo>
                  <a:pt x="1458" y="3092"/>
                </a:lnTo>
                <a:lnTo>
                  <a:pt x="1458" y="3090"/>
                </a:lnTo>
                <a:lnTo>
                  <a:pt x="1457" y="3089"/>
                </a:lnTo>
                <a:lnTo>
                  <a:pt x="1456" y="3085"/>
                </a:lnTo>
                <a:lnTo>
                  <a:pt x="1454" y="3084"/>
                </a:lnTo>
                <a:lnTo>
                  <a:pt x="1452" y="3081"/>
                </a:lnTo>
                <a:lnTo>
                  <a:pt x="1447" y="3079"/>
                </a:lnTo>
                <a:lnTo>
                  <a:pt x="1446" y="3079"/>
                </a:lnTo>
                <a:lnTo>
                  <a:pt x="1444" y="3081"/>
                </a:lnTo>
                <a:lnTo>
                  <a:pt x="1443" y="3081"/>
                </a:lnTo>
                <a:lnTo>
                  <a:pt x="1442" y="3082"/>
                </a:lnTo>
                <a:lnTo>
                  <a:pt x="1442" y="3083"/>
                </a:lnTo>
                <a:lnTo>
                  <a:pt x="1440" y="3083"/>
                </a:lnTo>
                <a:lnTo>
                  <a:pt x="1439" y="3083"/>
                </a:lnTo>
                <a:lnTo>
                  <a:pt x="1438" y="3083"/>
                </a:lnTo>
                <a:lnTo>
                  <a:pt x="1436" y="3084"/>
                </a:lnTo>
                <a:lnTo>
                  <a:pt x="1435" y="3083"/>
                </a:lnTo>
                <a:lnTo>
                  <a:pt x="1435" y="3081"/>
                </a:lnTo>
                <a:lnTo>
                  <a:pt x="1436" y="3079"/>
                </a:lnTo>
                <a:lnTo>
                  <a:pt x="1437" y="3078"/>
                </a:lnTo>
                <a:lnTo>
                  <a:pt x="1438" y="3078"/>
                </a:lnTo>
                <a:lnTo>
                  <a:pt x="1438" y="3079"/>
                </a:lnTo>
                <a:lnTo>
                  <a:pt x="1439" y="3079"/>
                </a:lnTo>
                <a:lnTo>
                  <a:pt x="1440" y="3079"/>
                </a:lnTo>
                <a:lnTo>
                  <a:pt x="1442" y="3078"/>
                </a:lnTo>
                <a:lnTo>
                  <a:pt x="1443" y="3077"/>
                </a:lnTo>
                <a:lnTo>
                  <a:pt x="1443" y="3074"/>
                </a:lnTo>
                <a:lnTo>
                  <a:pt x="1444" y="3072"/>
                </a:lnTo>
                <a:lnTo>
                  <a:pt x="1444" y="3068"/>
                </a:lnTo>
                <a:lnTo>
                  <a:pt x="1445" y="3068"/>
                </a:lnTo>
                <a:lnTo>
                  <a:pt x="1445" y="3067"/>
                </a:lnTo>
                <a:lnTo>
                  <a:pt x="1445" y="3064"/>
                </a:lnTo>
                <a:lnTo>
                  <a:pt x="1444" y="3060"/>
                </a:lnTo>
                <a:lnTo>
                  <a:pt x="1444" y="3057"/>
                </a:lnTo>
                <a:lnTo>
                  <a:pt x="1443" y="3056"/>
                </a:lnTo>
                <a:lnTo>
                  <a:pt x="1443" y="3057"/>
                </a:lnTo>
                <a:lnTo>
                  <a:pt x="1442" y="3061"/>
                </a:lnTo>
                <a:lnTo>
                  <a:pt x="1440" y="3060"/>
                </a:lnTo>
                <a:lnTo>
                  <a:pt x="1439" y="3057"/>
                </a:lnTo>
                <a:lnTo>
                  <a:pt x="1435" y="3054"/>
                </a:lnTo>
                <a:lnTo>
                  <a:pt x="1431" y="3052"/>
                </a:lnTo>
                <a:lnTo>
                  <a:pt x="1429" y="3052"/>
                </a:lnTo>
                <a:lnTo>
                  <a:pt x="1422" y="3049"/>
                </a:lnTo>
                <a:lnTo>
                  <a:pt x="1420" y="3048"/>
                </a:lnTo>
                <a:lnTo>
                  <a:pt x="1416" y="3048"/>
                </a:lnTo>
                <a:lnTo>
                  <a:pt x="1414" y="3048"/>
                </a:lnTo>
                <a:lnTo>
                  <a:pt x="1409" y="3048"/>
                </a:lnTo>
                <a:lnTo>
                  <a:pt x="1399" y="3049"/>
                </a:lnTo>
                <a:lnTo>
                  <a:pt x="1392" y="3052"/>
                </a:lnTo>
                <a:lnTo>
                  <a:pt x="1388" y="3053"/>
                </a:lnTo>
                <a:lnTo>
                  <a:pt x="1386" y="3054"/>
                </a:lnTo>
                <a:lnTo>
                  <a:pt x="1381" y="3056"/>
                </a:lnTo>
                <a:lnTo>
                  <a:pt x="1367" y="3060"/>
                </a:lnTo>
                <a:lnTo>
                  <a:pt x="1363" y="3061"/>
                </a:lnTo>
                <a:lnTo>
                  <a:pt x="1360" y="3062"/>
                </a:lnTo>
                <a:lnTo>
                  <a:pt x="1359" y="3061"/>
                </a:lnTo>
                <a:lnTo>
                  <a:pt x="1354" y="3060"/>
                </a:lnTo>
                <a:lnTo>
                  <a:pt x="1351" y="3058"/>
                </a:lnTo>
                <a:lnTo>
                  <a:pt x="1349" y="3056"/>
                </a:lnTo>
                <a:lnTo>
                  <a:pt x="1346" y="3056"/>
                </a:lnTo>
                <a:lnTo>
                  <a:pt x="1345" y="3055"/>
                </a:lnTo>
                <a:lnTo>
                  <a:pt x="1344" y="3054"/>
                </a:lnTo>
                <a:lnTo>
                  <a:pt x="1341" y="3053"/>
                </a:lnTo>
                <a:lnTo>
                  <a:pt x="1336" y="3053"/>
                </a:lnTo>
                <a:lnTo>
                  <a:pt x="1335" y="3052"/>
                </a:lnTo>
                <a:lnTo>
                  <a:pt x="1331" y="3053"/>
                </a:lnTo>
                <a:lnTo>
                  <a:pt x="1330" y="3054"/>
                </a:lnTo>
                <a:lnTo>
                  <a:pt x="1330" y="3055"/>
                </a:lnTo>
                <a:lnTo>
                  <a:pt x="1330" y="3056"/>
                </a:lnTo>
                <a:lnTo>
                  <a:pt x="1330" y="3057"/>
                </a:lnTo>
                <a:lnTo>
                  <a:pt x="1331" y="3057"/>
                </a:lnTo>
                <a:lnTo>
                  <a:pt x="1331" y="3058"/>
                </a:lnTo>
                <a:lnTo>
                  <a:pt x="1330" y="3060"/>
                </a:lnTo>
                <a:lnTo>
                  <a:pt x="1328" y="3060"/>
                </a:lnTo>
                <a:lnTo>
                  <a:pt x="1325" y="3058"/>
                </a:lnTo>
                <a:lnTo>
                  <a:pt x="1321" y="3056"/>
                </a:lnTo>
                <a:lnTo>
                  <a:pt x="1318" y="3055"/>
                </a:lnTo>
                <a:lnTo>
                  <a:pt x="1316" y="3054"/>
                </a:lnTo>
                <a:lnTo>
                  <a:pt x="1314" y="3053"/>
                </a:lnTo>
                <a:lnTo>
                  <a:pt x="1313" y="3052"/>
                </a:lnTo>
                <a:lnTo>
                  <a:pt x="1310" y="3048"/>
                </a:lnTo>
                <a:lnTo>
                  <a:pt x="1309" y="3046"/>
                </a:lnTo>
                <a:lnTo>
                  <a:pt x="1309" y="3045"/>
                </a:lnTo>
                <a:lnTo>
                  <a:pt x="1309" y="3042"/>
                </a:lnTo>
                <a:lnTo>
                  <a:pt x="1308" y="3040"/>
                </a:lnTo>
                <a:lnTo>
                  <a:pt x="1309" y="3039"/>
                </a:lnTo>
                <a:lnTo>
                  <a:pt x="1310" y="3038"/>
                </a:lnTo>
                <a:lnTo>
                  <a:pt x="1309" y="3036"/>
                </a:lnTo>
                <a:lnTo>
                  <a:pt x="1308" y="3035"/>
                </a:lnTo>
                <a:lnTo>
                  <a:pt x="1308" y="3033"/>
                </a:lnTo>
                <a:lnTo>
                  <a:pt x="1308" y="3031"/>
                </a:lnTo>
                <a:lnTo>
                  <a:pt x="1308" y="3029"/>
                </a:lnTo>
                <a:lnTo>
                  <a:pt x="1308" y="3028"/>
                </a:lnTo>
                <a:lnTo>
                  <a:pt x="1306" y="3027"/>
                </a:lnTo>
                <a:lnTo>
                  <a:pt x="1305" y="3027"/>
                </a:lnTo>
                <a:lnTo>
                  <a:pt x="1305" y="3026"/>
                </a:lnTo>
                <a:lnTo>
                  <a:pt x="1303" y="3026"/>
                </a:lnTo>
                <a:lnTo>
                  <a:pt x="1303" y="3025"/>
                </a:lnTo>
                <a:lnTo>
                  <a:pt x="1306" y="3022"/>
                </a:lnTo>
                <a:lnTo>
                  <a:pt x="1305" y="3021"/>
                </a:lnTo>
                <a:lnTo>
                  <a:pt x="1306" y="3019"/>
                </a:lnTo>
                <a:lnTo>
                  <a:pt x="1307" y="3019"/>
                </a:lnTo>
                <a:lnTo>
                  <a:pt x="1308" y="3019"/>
                </a:lnTo>
                <a:lnTo>
                  <a:pt x="1311" y="3020"/>
                </a:lnTo>
                <a:lnTo>
                  <a:pt x="1314" y="3021"/>
                </a:lnTo>
                <a:lnTo>
                  <a:pt x="1316" y="3022"/>
                </a:lnTo>
                <a:lnTo>
                  <a:pt x="1317" y="3022"/>
                </a:lnTo>
                <a:lnTo>
                  <a:pt x="1317" y="3021"/>
                </a:lnTo>
                <a:lnTo>
                  <a:pt x="1320" y="3019"/>
                </a:lnTo>
                <a:lnTo>
                  <a:pt x="1320" y="3017"/>
                </a:lnTo>
                <a:lnTo>
                  <a:pt x="1321" y="3015"/>
                </a:lnTo>
                <a:lnTo>
                  <a:pt x="1321" y="3013"/>
                </a:lnTo>
                <a:lnTo>
                  <a:pt x="1321" y="3009"/>
                </a:lnTo>
                <a:lnTo>
                  <a:pt x="1320" y="3005"/>
                </a:lnTo>
                <a:lnTo>
                  <a:pt x="1317" y="3003"/>
                </a:lnTo>
                <a:lnTo>
                  <a:pt x="1315" y="3002"/>
                </a:lnTo>
                <a:lnTo>
                  <a:pt x="1314" y="3000"/>
                </a:lnTo>
                <a:lnTo>
                  <a:pt x="1311" y="2999"/>
                </a:lnTo>
                <a:lnTo>
                  <a:pt x="1310" y="2998"/>
                </a:lnTo>
                <a:lnTo>
                  <a:pt x="1309" y="2998"/>
                </a:lnTo>
                <a:lnTo>
                  <a:pt x="1306" y="2999"/>
                </a:lnTo>
                <a:lnTo>
                  <a:pt x="1306" y="3002"/>
                </a:lnTo>
                <a:lnTo>
                  <a:pt x="1305" y="3003"/>
                </a:lnTo>
                <a:lnTo>
                  <a:pt x="1302" y="3004"/>
                </a:lnTo>
                <a:lnTo>
                  <a:pt x="1301" y="3004"/>
                </a:lnTo>
                <a:lnTo>
                  <a:pt x="1301" y="3005"/>
                </a:lnTo>
                <a:lnTo>
                  <a:pt x="1298" y="3006"/>
                </a:lnTo>
                <a:lnTo>
                  <a:pt x="1296" y="3006"/>
                </a:lnTo>
                <a:lnTo>
                  <a:pt x="1296" y="3005"/>
                </a:lnTo>
                <a:lnTo>
                  <a:pt x="1295" y="3004"/>
                </a:lnTo>
                <a:lnTo>
                  <a:pt x="1294" y="3004"/>
                </a:lnTo>
                <a:lnTo>
                  <a:pt x="1294" y="3003"/>
                </a:lnTo>
                <a:lnTo>
                  <a:pt x="1293" y="3002"/>
                </a:lnTo>
                <a:lnTo>
                  <a:pt x="1291" y="2999"/>
                </a:lnTo>
                <a:lnTo>
                  <a:pt x="1287" y="2999"/>
                </a:lnTo>
                <a:lnTo>
                  <a:pt x="1284" y="2997"/>
                </a:lnTo>
                <a:lnTo>
                  <a:pt x="1282" y="2996"/>
                </a:lnTo>
                <a:lnTo>
                  <a:pt x="1281" y="2993"/>
                </a:lnTo>
                <a:lnTo>
                  <a:pt x="1280" y="2991"/>
                </a:lnTo>
                <a:lnTo>
                  <a:pt x="1279" y="2990"/>
                </a:lnTo>
                <a:lnTo>
                  <a:pt x="1278" y="2990"/>
                </a:lnTo>
                <a:lnTo>
                  <a:pt x="1277" y="2989"/>
                </a:lnTo>
                <a:lnTo>
                  <a:pt x="1275" y="2989"/>
                </a:lnTo>
                <a:lnTo>
                  <a:pt x="1277" y="2988"/>
                </a:lnTo>
                <a:lnTo>
                  <a:pt x="1277" y="2986"/>
                </a:lnTo>
                <a:lnTo>
                  <a:pt x="1275" y="2983"/>
                </a:lnTo>
                <a:lnTo>
                  <a:pt x="1274" y="2979"/>
                </a:lnTo>
                <a:lnTo>
                  <a:pt x="1273" y="2979"/>
                </a:lnTo>
                <a:lnTo>
                  <a:pt x="1272" y="2978"/>
                </a:lnTo>
                <a:lnTo>
                  <a:pt x="1271" y="2977"/>
                </a:lnTo>
                <a:lnTo>
                  <a:pt x="1270" y="2976"/>
                </a:lnTo>
                <a:lnTo>
                  <a:pt x="1269" y="2975"/>
                </a:lnTo>
                <a:lnTo>
                  <a:pt x="1269" y="2974"/>
                </a:lnTo>
                <a:lnTo>
                  <a:pt x="1267" y="2973"/>
                </a:lnTo>
                <a:lnTo>
                  <a:pt x="1264" y="2971"/>
                </a:lnTo>
                <a:lnTo>
                  <a:pt x="1263" y="2970"/>
                </a:lnTo>
                <a:lnTo>
                  <a:pt x="1262" y="2967"/>
                </a:lnTo>
                <a:lnTo>
                  <a:pt x="1260" y="2964"/>
                </a:lnTo>
                <a:lnTo>
                  <a:pt x="1258" y="2963"/>
                </a:lnTo>
                <a:lnTo>
                  <a:pt x="1257" y="2962"/>
                </a:lnTo>
                <a:lnTo>
                  <a:pt x="1256" y="2962"/>
                </a:lnTo>
                <a:lnTo>
                  <a:pt x="1253" y="2961"/>
                </a:lnTo>
                <a:lnTo>
                  <a:pt x="1252" y="2960"/>
                </a:lnTo>
                <a:lnTo>
                  <a:pt x="1250" y="2959"/>
                </a:lnTo>
                <a:lnTo>
                  <a:pt x="1248" y="2957"/>
                </a:lnTo>
                <a:lnTo>
                  <a:pt x="1246" y="2954"/>
                </a:lnTo>
                <a:lnTo>
                  <a:pt x="1245" y="2950"/>
                </a:lnTo>
                <a:lnTo>
                  <a:pt x="1244" y="2949"/>
                </a:lnTo>
                <a:lnTo>
                  <a:pt x="1243" y="2948"/>
                </a:lnTo>
                <a:lnTo>
                  <a:pt x="1241" y="2945"/>
                </a:lnTo>
                <a:lnTo>
                  <a:pt x="1238" y="2941"/>
                </a:lnTo>
                <a:lnTo>
                  <a:pt x="1237" y="2940"/>
                </a:lnTo>
                <a:lnTo>
                  <a:pt x="1237" y="2939"/>
                </a:lnTo>
                <a:lnTo>
                  <a:pt x="1236" y="2938"/>
                </a:lnTo>
                <a:lnTo>
                  <a:pt x="1233" y="2938"/>
                </a:lnTo>
                <a:lnTo>
                  <a:pt x="1229" y="2935"/>
                </a:lnTo>
                <a:lnTo>
                  <a:pt x="1224" y="2932"/>
                </a:lnTo>
                <a:lnTo>
                  <a:pt x="1222" y="2930"/>
                </a:lnTo>
                <a:lnTo>
                  <a:pt x="1217" y="2926"/>
                </a:lnTo>
                <a:lnTo>
                  <a:pt x="1215" y="2925"/>
                </a:lnTo>
                <a:lnTo>
                  <a:pt x="1210" y="2924"/>
                </a:lnTo>
                <a:lnTo>
                  <a:pt x="1207" y="2921"/>
                </a:lnTo>
                <a:lnTo>
                  <a:pt x="1206" y="2921"/>
                </a:lnTo>
                <a:lnTo>
                  <a:pt x="1205" y="2920"/>
                </a:lnTo>
                <a:lnTo>
                  <a:pt x="1203" y="2914"/>
                </a:lnTo>
                <a:lnTo>
                  <a:pt x="1202" y="2913"/>
                </a:lnTo>
                <a:lnTo>
                  <a:pt x="1201" y="2913"/>
                </a:lnTo>
                <a:lnTo>
                  <a:pt x="1199" y="2913"/>
                </a:lnTo>
                <a:lnTo>
                  <a:pt x="1198" y="2914"/>
                </a:lnTo>
                <a:lnTo>
                  <a:pt x="1197" y="2916"/>
                </a:lnTo>
                <a:lnTo>
                  <a:pt x="1195" y="2917"/>
                </a:lnTo>
                <a:lnTo>
                  <a:pt x="1193" y="2917"/>
                </a:lnTo>
                <a:lnTo>
                  <a:pt x="1188" y="2917"/>
                </a:lnTo>
                <a:lnTo>
                  <a:pt x="1185" y="2917"/>
                </a:lnTo>
                <a:lnTo>
                  <a:pt x="1184" y="2916"/>
                </a:lnTo>
                <a:lnTo>
                  <a:pt x="1183" y="2914"/>
                </a:lnTo>
                <a:lnTo>
                  <a:pt x="1183" y="2913"/>
                </a:lnTo>
                <a:lnTo>
                  <a:pt x="1183" y="2912"/>
                </a:lnTo>
                <a:lnTo>
                  <a:pt x="1181" y="2912"/>
                </a:lnTo>
                <a:lnTo>
                  <a:pt x="1181" y="2911"/>
                </a:lnTo>
                <a:lnTo>
                  <a:pt x="1180" y="2907"/>
                </a:lnTo>
                <a:lnTo>
                  <a:pt x="1179" y="2905"/>
                </a:lnTo>
                <a:lnTo>
                  <a:pt x="1178" y="2904"/>
                </a:lnTo>
                <a:lnTo>
                  <a:pt x="1176" y="2903"/>
                </a:lnTo>
                <a:lnTo>
                  <a:pt x="1173" y="2902"/>
                </a:lnTo>
                <a:lnTo>
                  <a:pt x="1171" y="2900"/>
                </a:lnTo>
                <a:lnTo>
                  <a:pt x="1169" y="2898"/>
                </a:lnTo>
                <a:lnTo>
                  <a:pt x="1167" y="2896"/>
                </a:lnTo>
                <a:lnTo>
                  <a:pt x="1166" y="2895"/>
                </a:lnTo>
                <a:lnTo>
                  <a:pt x="1167" y="2894"/>
                </a:lnTo>
                <a:lnTo>
                  <a:pt x="1165" y="2891"/>
                </a:lnTo>
                <a:lnTo>
                  <a:pt x="1162" y="2887"/>
                </a:lnTo>
                <a:lnTo>
                  <a:pt x="1158" y="2883"/>
                </a:lnTo>
                <a:lnTo>
                  <a:pt x="1157" y="2882"/>
                </a:lnTo>
                <a:lnTo>
                  <a:pt x="1154" y="2880"/>
                </a:lnTo>
                <a:lnTo>
                  <a:pt x="1150" y="2878"/>
                </a:lnTo>
                <a:lnTo>
                  <a:pt x="1147" y="2875"/>
                </a:lnTo>
                <a:lnTo>
                  <a:pt x="1148" y="2873"/>
                </a:lnTo>
                <a:lnTo>
                  <a:pt x="1148" y="2871"/>
                </a:lnTo>
                <a:lnTo>
                  <a:pt x="1147" y="2869"/>
                </a:lnTo>
                <a:lnTo>
                  <a:pt x="1144" y="2866"/>
                </a:lnTo>
                <a:lnTo>
                  <a:pt x="1143" y="2864"/>
                </a:lnTo>
                <a:lnTo>
                  <a:pt x="1143" y="2863"/>
                </a:lnTo>
                <a:lnTo>
                  <a:pt x="1144" y="2863"/>
                </a:lnTo>
                <a:lnTo>
                  <a:pt x="1143" y="2861"/>
                </a:lnTo>
                <a:lnTo>
                  <a:pt x="1141" y="2855"/>
                </a:lnTo>
                <a:lnTo>
                  <a:pt x="1140" y="2852"/>
                </a:lnTo>
                <a:lnTo>
                  <a:pt x="1137" y="2848"/>
                </a:lnTo>
                <a:lnTo>
                  <a:pt x="1136" y="2842"/>
                </a:lnTo>
                <a:lnTo>
                  <a:pt x="1136" y="2840"/>
                </a:lnTo>
                <a:lnTo>
                  <a:pt x="1136" y="2837"/>
                </a:lnTo>
                <a:lnTo>
                  <a:pt x="1134" y="2828"/>
                </a:lnTo>
                <a:lnTo>
                  <a:pt x="1134" y="2826"/>
                </a:lnTo>
                <a:lnTo>
                  <a:pt x="1134" y="2824"/>
                </a:lnTo>
                <a:lnTo>
                  <a:pt x="1131" y="2817"/>
                </a:lnTo>
                <a:lnTo>
                  <a:pt x="1129" y="2813"/>
                </a:lnTo>
                <a:lnTo>
                  <a:pt x="1128" y="2810"/>
                </a:lnTo>
                <a:lnTo>
                  <a:pt x="1128" y="2809"/>
                </a:lnTo>
                <a:lnTo>
                  <a:pt x="1130" y="2809"/>
                </a:lnTo>
                <a:lnTo>
                  <a:pt x="1130" y="2808"/>
                </a:lnTo>
                <a:lnTo>
                  <a:pt x="1130" y="2806"/>
                </a:lnTo>
                <a:lnTo>
                  <a:pt x="1130" y="2805"/>
                </a:lnTo>
                <a:lnTo>
                  <a:pt x="1130" y="2804"/>
                </a:lnTo>
                <a:lnTo>
                  <a:pt x="1133" y="2802"/>
                </a:lnTo>
                <a:lnTo>
                  <a:pt x="1135" y="2799"/>
                </a:lnTo>
                <a:lnTo>
                  <a:pt x="1136" y="2795"/>
                </a:lnTo>
                <a:lnTo>
                  <a:pt x="1136" y="2792"/>
                </a:lnTo>
                <a:lnTo>
                  <a:pt x="1136" y="2783"/>
                </a:lnTo>
                <a:lnTo>
                  <a:pt x="1137" y="2781"/>
                </a:lnTo>
                <a:lnTo>
                  <a:pt x="1138" y="2779"/>
                </a:lnTo>
                <a:lnTo>
                  <a:pt x="1141" y="2776"/>
                </a:lnTo>
                <a:lnTo>
                  <a:pt x="1141" y="2775"/>
                </a:lnTo>
                <a:lnTo>
                  <a:pt x="1141" y="2774"/>
                </a:lnTo>
                <a:lnTo>
                  <a:pt x="1141" y="2773"/>
                </a:lnTo>
                <a:lnTo>
                  <a:pt x="1140" y="2770"/>
                </a:lnTo>
                <a:lnTo>
                  <a:pt x="1140" y="2769"/>
                </a:lnTo>
                <a:lnTo>
                  <a:pt x="1137" y="2766"/>
                </a:lnTo>
                <a:lnTo>
                  <a:pt x="1136" y="2765"/>
                </a:lnTo>
                <a:lnTo>
                  <a:pt x="1131" y="2761"/>
                </a:lnTo>
                <a:lnTo>
                  <a:pt x="1130" y="2759"/>
                </a:lnTo>
                <a:lnTo>
                  <a:pt x="1129" y="2756"/>
                </a:lnTo>
                <a:lnTo>
                  <a:pt x="1128" y="2754"/>
                </a:lnTo>
                <a:lnTo>
                  <a:pt x="1128" y="2752"/>
                </a:lnTo>
                <a:lnTo>
                  <a:pt x="1128" y="2748"/>
                </a:lnTo>
                <a:lnTo>
                  <a:pt x="1128" y="2745"/>
                </a:lnTo>
                <a:lnTo>
                  <a:pt x="1129" y="2738"/>
                </a:lnTo>
                <a:lnTo>
                  <a:pt x="1129" y="2736"/>
                </a:lnTo>
                <a:lnTo>
                  <a:pt x="1129" y="2729"/>
                </a:lnTo>
                <a:lnTo>
                  <a:pt x="1129" y="2725"/>
                </a:lnTo>
                <a:lnTo>
                  <a:pt x="1130" y="2723"/>
                </a:lnTo>
                <a:lnTo>
                  <a:pt x="1131" y="2719"/>
                </a:lnTo>
                <a:lnTo>
                  <a:pt x="1135" y="2718"/>
                </a:lnTo>
                <a:lnTo>
                  <a:pt x="1137" y="2717"/>
                </a:lnTo>
                <a:lnTo>
                  <a:pt x="1142" y="2718"/>
                </a:lnTo>
                <a:lnTo>
                  <a:pt x="1144" y="2717"/>
                </a:lnTo>
                <a:lnTo>
                  <a:pt x="1145" y="2717"/>
                </a:lnTo>
                <a:lnTo>
                  <a:pt x="1145" y="2716"/>
                </a:lnTo>
                <a:lnTo>
                  <a:pt x="1147" y="2716"/>
                </a:lnTo>
                <a:lnTo>
                  <a:pt x="1149" y="2718"/>
                </a:lnTo>
                <a:lnTo>
                  <a:pt x="1151" y="2720"/>
                </a:lnTo>
                <a:lnTo>
                  <a:pt x="1154" y="2722"/>
                </a:lnTo>
                <a:lnTo>
                  <a:pt x="1154" y="2725"/>
                </a:lnTo>
                <a:lnTo>
                  <a:pt x="1155" y="2727"/>
                </a:lnTo>
                <a:lnTo>
                  <a:pt x="1157" y="2730"/>
                </a:lnTo>
                <a:lnTo>
                  <a:pt x="1159" y="2731"/>
                </a:lnTo>
                <a:lnTo>
                  <a:pt x="1160" y="2732"/>
                </a:lnTo>
                <a:lnTo>
                  <a:pt x="1165" y="2734"/>
                </a:lnTo>
                <a:lnTo>
                  <a:pt x="1170" y="2738"/>
                </a:lnTo>
                <a:lnTo>
                  <a:pt x="1171" y="2739"/>
                </a:lnTo>
                <a:lnTo>
                  <a:pt x="1172" y="2740"/>
                </a:lnTo>
                <a:lnTo>
                  <a:pt x="1173" y="2741"/>
                </a:lnTo>
                <a:lnTo>
                  <a:pt x="1174" y="2743"/>
                </a:lnTo>
                <a:lnTo>
                  <a:pt x="1176" y="2743"/>
                </a:lnTo>
                <a:lnTo>
                  <a:pt x="1180" y="2741"/>
                </a:lnTo>
                <a:lnTo>
                  <a:pt x="1181" y="2741"/>
                </a:lnTo>
                <a:lnTo>
                  <a:pt x="1191" y="2740"/>
                </a:lnTo>
                <a:lnTo>
                  <a:pt x="1195" y="2739"/>
                </a:lnTo>
                <a:lnTo>
                  <a:pt x="1198" y="2739"/>
                </a:lnTo>
                <a:lnTo>
                  <a:pt x="1199" y="2739"/>
                </a:lnTo>
                <a:lnTo>
                  <a:pt x="1200" y="2739"/>
                </a:lnTo>
                <a:lnTo>
                  <a:pt x="1202" y="2744"/>
                </a:lnTo>
                <a:lnTo>
                  <a:pt x="1203" y="2745"/>
                </a:lnTo>
                <a:lnTo>
                  <a:pt x="1206" y="2745"/>
                </a:lnTo>
                <a:lnTo>
                  <a:pt x="1207" y="2746"/>
                </a:lnTo>
                <a:lnTo>
                  <a:pt x="1208" y="2747"/>
                </a:lnTo>
                <a:lnTo>
                  <a:pt x="1209" y="2748"/>
                </a:lnTo>
                <a:lnTo>
                  <a:pt x="1209" y="2747"/>
                </a:lnTo>
                <a:lnTo>
                  <a:pt x="1210" y="2747"/>
                </a:lnTo>
                <a:lnTo>
                  <a:pt x="1214" y="2746"/>
                </a:lnTo>
                <a:lnTo>
                  <a:pt x="1216" y="2746"/>
                </a:lnTo>
                <a:lnTo>
                  <a:pt x="1217" y="2747"/>
                </a:lnTo>
                <a:lnTo>
                  <a:pt x="1219" y="2747"/>
                </a:lnTo>
                <a:lnTo>
                  <a:pt x="1222" y="2749"/>
                </a:lnTo>
                <a:lnTo>
                  <a:pt x="1222" y="2752"/>
                </a:lnTo>
                <a:lnTo>
                  <a:pt x="1222" y="2753"/>
                </a:lnTo>
                <a:lnTo>
                  <a:pt x="1221" y="2755"/>
                </a:lnTo>
                <a:lnTo>
                  <a:pt x="1221" y="2756"/>
                </a:lnTo>
                <a:lnTo>
                  <a:pt x="1219" y="2758"/>
                </a:lnTo>
                <a:lnTo>
                  <a:pt x="1215" y="2758"/>
                </a:lnTo>
                <a:lnTo>
                  <a:pt x="1215" y="2759"/>
                </a:lnTo>
                <a:lnTo>
                  <a:pt x="1214" y="2760"/>
                </a:lnTo>
                <a:lnTo>
                  <a:pt x="1212" y="2760"/>
                </a:lnTo>
                <a:lnTo>
                  <a:pt x="1210" y="2760"/>
                </a:lnTo>
                <a:lnTo>
                  <a:pt x="1209" y="2758"/>
                </a:lnTo>
                <a:lnTo>
                  <a:pt x="1207" y="2756"/>
                </a:lnTo>
                <a:lnTo>
                  <a:pt x="1208" y="2758"/>
                </a:lnTo>
                <a:lnTo>
                  <a:pt x="1208" y="2759"/>
                </a:lnTo>
                <a:lnTo>
                  <a:pt x="1208" y="2761"/>
                </a:lnTo>
                <a:lnTo>
                  <a:pt x="1208" y="2762"/>
                </a:lnTo>
                <a:lnTo>
                  <a:pt x="1209" y="2763"/>
                </a:lnTo>
                <a:lnTo>
                  <a:pt x="1212" y="2765"/>
                </a:lnTo>
                <a:lnTo>
                  <a:pt x="1213" y="2763"/>
                </a:lnTo>
                <a:lnTo>
                  <a:pt x="1215" y="2762"/>
                </a:lnTo>
                <a:lnTo>
                  <a:pt x="1216" y="2763"/>
                </a:lnTo>
                <a:lnTo>
                  <a:pt x="1220" y="2763"/>
                </a:lnTo>
                <a:lnTo>
                  <a:pt x="1221" y="2763"/>
                </a:lnTo>
                <a:lnTo>
                  <a:pt x="1221" y="2765"/>
                </a:lnTo>
                <a:lnTo>
                  <a:pt x="1221" y="2766"/>
                </a:lnTo>
                <a:lnTo>
                  <a:pt x="1219" y="2766"/>
                </a:lnTo>
                <a:lnTo>
                  <a:pt x="1219" y="2767"/>
                </a:lnTo>
                <a:lnTo>
                  <a:pt x="1219" y="2768"/>
                </a:lnTo>
                <a:lnTo>
                  <a:pt x="1219" y="2769"/>
                </a:lnTo>
                <a:lnTo>
                  <a:pt x="1219" y="2770"/>
                </a:lnTo>
                <a:lnTo>
                  <a:pt x="1219" y="2772"/>
                </a:lnTo>
                <a:lnTo>
                  <a:pt x="1217" y="2773"/>
                </a:lnTo>
                <a:lnTo>
                  <a:pt x="1219" y="2773"/>
                </a:lnTo>
                <a:lnTo>
                  <a:pt x="1220" y="2773"/>
                </a:lnTo>
                <a:lnTo>
                  <a:pt x="1220" y="2774"/>
                </a:lnTo>
                <a:lnTo>
                  <a:pt x="1221" y="2775"/>
                </a:lnTo>
                <a:lnTo>
                  <a:pt x="1220" y="2776"/>
                </a:lnTo>
                <a:lnTo>
                  <a:pt x="1219" y="2777"/>
                </a:lnTo>
                <a:lnTo>
                  <a:pt x="1220" y="2779"/>
                </a:lnTo>
                <a:lnTo>
                  <a:pt x="1220" y="2780"/>
                </a:lnTo>
                <a:lnTo>
                  <a:pt x="1221" y="2781"/>
                </a:lnTo>
                <a:lnTo>
                  <a:pt x="1222" y="2781"/>
                </a:lnTo>
                <a:lnTo>
                  <a:pt x="1222" y="2782"/>
                </a:lnTo>
                <a:lnTo>
                  <a:pt x="1224" y="2784"/>
                </a:lnTo>
                <a:lnTo>
                  <a:pt x="1226" y="2786"/>
                </a:lnTo>
                <a:lnTo>
                  <a:pt x="1227" y="2786"/>
                </a:lnTo>
                <a:lnTo>
                  <a:pt x="1229" y="2786"/>
                </a:lnTo>
                <a:lnTo>
                  <a:pt x="1230" y="2784"/>
                </a:lnTo>
                <a:lnTo>
                  <a:pt x="1231" y="2784"/>
                </a:lnTo>
                <a:lnTo>
                  <a:pt x="1233" y="2784"/>
                </a:lnTo>
                <a:lnTo>
                  <a:pt x="1235" y="2786"/>
                </a:lnTo>
                <a:lnTo>
                  <a:pt x="1239" y="2790"/>
                </a:lnTo>
                <a:lnTo>
                  <a:pt x="1242" y="2792"/>
                </a:lnTo>
                <a:lnTo>
                  <a:pt x="1243" y="2792"/>
                </a:lnTo>
                <a:lnTo>
                  <a:pt x="1248" y="2796"/>
                </a:lnTo>
                <a:lnTo>
                  <a:pt x="1249" y="2797"/>
                </a:lnTo>
                <a:lnTo>
                  <a:pt x="1250" y="2797"/>
                </a:lnTo>
                <a:lnTo>
                  <a:pt x="1251" y="2797"/>
                </a:lnTo>
                <a:lnTo>
                  <a:pt x="1252" y="2798"/>
                </a:lnTo>
                <a:lnTo>
                  <a:pt x="1256" y="2798"/>
                </a:lnTo>
                <a:lnTo>
                  <a:pt x="1256" y="2797"/>
                </a:lnTo>
                <a:lnTo>
                  <a:pt x="1257" y="2797"/>
                </a:lnTo>
                <a:lnTo>
                  <a:pt x="1259" y="2795"/>
                </a:lnTo>
                <a:lnTo>
                  <a:pt x="1260" y="2794"/>
                </a:lnTo>
                <a:lnTo>
                  <a:pt x="1263" y="2794"/>
                </a:lnTo>
                <a:lnTo>
                  <a:pt x="1265" y="2795"/>
                </a:lnTo>
                <a:lnTo>
                  <a:pt x="1266" y="2796"/>
                </a:lnTo>
                <a:lnTo>
                  <a:pt x="1267" y="2798"/>
                </a:lnTo>
                <a:lnTo>
                  <a:pt x="1269" y="2799"/>
                </a:lnTo>
                <a:lnTo>
                  <a:pt x="1271" y="2799"/>
                </a:lnTo>
                <a:lnTo>
                  <a:pt x="1272" y="2799"/>
                </a:lnTo>
                <a:lnTo>
                  <a:pt x="1275" y="2799"/>
                </a:lnTo>
                <a:lnTo>
                  <a:pt x="1277" y="2799"/>
                </a:lnTo>
                <a:lnTo>
                  <a:pt x="1278" y="2799"/>
                </a:lnTo>
                <a:lnTo>
                  <a:pt x="1279" y="2799"/>
                </a:lnTo>
                <a:lnTo>
                  <a:pt x="1284" y="2799"/>
                </a:lnTo>
                <a:lnTo>
                  <a:pt x="1285" y="2798"/>
                </a:lnTo>
                <a:lnTo>
                  <a:pt x="1287" y="2795"/>
                </a:lnTo>
                <a:lnTo>
                  <a:pt x="1288" y="2792"/>
                </a:lnTo>
                <a:lnTo>
                  <a:pt x="1288" y="2791"/>
                </a:lnTo>
                <a:lnTo>
                  <a:pt x="1288" y="2790"/>
                </a:lnTo>
                <a:lnTo>
                  <a:pt x="1288" y="2789"/>
                </a:lnTo>
                <a:lnTo>
                  <a:pt x="1287" y="2788"/>
                </a:lnTo>
                <a:lnTo>
                  <a:pt x="1285" y="2787"/>
                </a:lnTo>
                <a:lnTo>
                  <a:pt x="1284" y="2787"/>
                </a:lnTo>
                <a:lnTo>
                  <a:pt x="1282" y="2787"/>
                </a:lnTo>
                <a:lnTo>
                  <a:pt x="1281" y="2787"/>
                </a:lnTo>
                <a:lnTo>
                  <a:pt x="1279" y="2789"/>
                </a:lnTo>
                <a:lnTo>
                  <a:pt x="1278" y="2789"/>
                </a:lnTo>
                <a:lnTo>
                  <a:pt x="1275" y="2789"/>
                </a:lnTo>
                <a:lnTo>
                  <a:pt x="1273" y="2789"/>
                </a:lnTo>
                <a:lnTo>
                  <a:pt x="1269" y="2788"/>
                </a:lnTo>
                <a:lnTo>
                  <a:pt x="1267" y="2787"/>
                </a:lnTo>
                <a:lnTo>
                  <a:pt x="1266" y="2787"/>
                </a:lnTo>
                <a:lnTo>
                  <a:pt x="1265" y="2787"/>
                </a:lnTo>
                <a:lnTo>
                  <a:pt x="1264" y="2786"/>
                </a:lnTo>
                <a:lnTo>
                  <a:pt x="1264" y="2784"/>
                </a:lnTo>
                <a:lnTo>
                  <a:pt x="1265" y="2783"/>
                </a:lnTo>
                <a:lnTo>
                  <a:pt x="1265" y="2782"/>
                </a:lnTo>
                <a:lnTo>
                  <a:pt x="1265" y="2781"/>
                </a:lnTo>
                <a:lnTo>
                  <a:pt x="1265" y="2780"/>
                </a:lnTo>
                <a:lnTo>
                  <a:pt x="1263" y="2779"/>
                </a:lnTo>
                <a:lnTo>
                  <a:pt x="1262" y="2776"/>
                </a:lnTo>
                <a:lnTo>
                  <a:pt x="1260" y="2773"/>
                </a:lnTo>
                <a:lnTo>
                  <a:pt x="1260" y="2770"/>
                </a:lnTo>
                <a:lnTo>
                  <a:pt x="1260" y="2768"/>
                </a:lnTo>
                <a:lnTo>
                  <a:pt x="1260" y="2766"/>
                </a:lnTo>
                <a:lnTo>
                  <a:pt x="1260" y="2765"/>
                </a:lnTo>
                <a:lnTo>
                  <a:pt x="1262" y="2762"/>
                </a:lnTo>
                <a:lnTo>
                  <a:pt x="1263" y="2761"/>
                </a:lnTo>
                <a:lnTo>
                  <a:pt x="1264" y="2758"/>
                </a:lnTo>
                <a:lnTo>
                  <a:pt x="1263" y="2755"/>
                </a:lnTo>
                <a:lnTo>
                  <a:pt x="1263" y="2753"/>
                </a:lnTo>
                <a:lnTo>
                  <a:pt x="1263" y="2752"/>
                </a:lnTo>
                <a:lnTo>
                  <a:pt x="1262" y="2752"/>
                </a:lnTo>
                <a:lnTo>
                  <a:pt x="1260" y="2753"/>
                </a:lnTo>
                <a:lnTo>
                  <a:pt x="1260" y="2754"/>
                </a:lnTo>
                <a:lnTo>
                  <a:pt x="1259" y="2755"/>
                </a:lnTo>
                <a:lnTo>
                  <a:pt x="1258" y="2755"/>
                </a:lnTo>
                <a:lnTo>
                  <a:pt x="1256" y="2755"/>
                </a:lnTo>
                <a:lnTo>
                  <a:pt x="1250" y="2755"/>
                </a:lnTo>
                <a:lnTo>
                  <a:pt x="1249" y="2755"/>
                </a:lnTo>
                <a:lnTo>
                  <a:pt x="1249" y="2754"/>
                </a:lnTo>
                <a:lnTo>
                  <a:pt x="1249" y="2753"/>
                </a:lnTo>
                <a:lnTo>
                  <a:pt x="1249" y="2749"/>
                </a:lnTo>
                <a:lnTo>
                  <a:pt x="1249" y="2747"/>
                </a:lnTo>
                <a:lnTo>
                  <a:pt x="1249" y="2745"/>
                </a:lnTo>
                <a:lnTo>
                  <a:pt x="1250" y="2743"/>
                </a:lnTo>
                <a:lnTo>
                  <a:pt x="1250" y="2741"/>
                </a:lnTo>
                <a:lnTo>
                  <a:pt x="1249" y="2738"/>
                </a:lnTo>
                <a:lnTo>
                  <a:pt x="1251" y="2736"/>
                </a:lnTo>
                <a:lnTo>
                  <a:pt x="1251" y="2733"/>
                </a:lnTo>
                <a:lnTo>
                  <a:pt x="1251" y="2730"/>
                </a:lnTo>
                <a:lnTo>
                  <a:pt x="1251" y="2727"/>
                </a:lnTo>
                <a:lnTo>
                  <a:pt x="1251" y="2724"/>
                </a:lnTo>
                <a:lnTo>
                  <a:pt x="1250" y="2723"/>
                </a:lnTo>
                <a:lnTo>
                  <a:pt x="1250" y="2722"/>
                </a:lnTo>
                <a:lnTo>
                  <a:pt x="1249" y="2722"/>
                </a:lnTo>
                <a:lnTo>
                  <a:pt x="1246" y="2720"/>
                </a:lnTo>
                <a:lnTo>
                  <a:pt x="1245" y="2720"/>
                </a:lnTo>
                <a:lnTo>
                  <a:pt x="1243" y="2724"/>
                </a:lnTo>
                <a:lnTo>
                  <a:pt x="1242" y="2724"/>
                </a:lnTo>
                <a:lnTo>
                  <a:pt x="1241" y="2724"/>
                </a:lnTo>
                <a:lnTo>
                  <a:pt x="1239" y="2725"/>
                </a:lnTo>
                <a:lnTo>
                  <a:pt x="1238" y="2725"/>
                </a:lnTo>
                <a:lnTo>
                  <a:pt x="1237" y="2725"/>
                </a:lnTo>
                <a:lnTo>
                  <a:pt x="1235" y="2725"/>
                </a:lnTo>
                <a:lnTo>
                  <a:pt x="1235" y="2726"/>
                </a:lnTo>
                <a:lnTo>
                  <a:pt x="1234" y="2727"/>
                </a:lnTo>
                <a:lnTo>
                  <a:pt x="1233" y="2730"/>
                </a:lnTo>
                <a:lnTo>
                  <a:pt x="1229" y="2734"/>
                </a:lnTo>
                <a:lnTo>
                  <a:pt x="1226" y="2736"/>
                </a:lnTo>
                <a:lnTo>
                  <a:pt x="1224" y="2737"/>
                </a:lnTo>
                <a:lnTo>
                  <a:pt x="1224" y="2738"/>
                </a:lnTo>
                <a:lnTo>
                  <a:pt x="1223" y="2739"/>
                </a:lnTo>
                <a:lnTo>
                  <a:pt x="1221" y="2741"/>
                </a:lnTo>
                <a:lnTo>
                  <a:pt x="1219" y="2743"/>
                </a:lnTo>
                <a:lnTo>
                  <a:pt x="1217" y="2743"/>
                </a:lnTo>
                <a:lnTo>
                  <a:pt x="1212" y="2743"/>
                </a:lnTo>
                <a:lnTo>
                  <a:pt x="1209" y="2744"/>
                </a:lnTo>
                <a:lnTo>
                  <a:pt x="1207" y="2743"/>
                </a:lnTo>
                <a:lnTo>
                  <a:pt x="1206" y="2743"/>
                </a:lnTo>
                <a:lnTo>
                  <a:pt x="1203" y="2741"/>
                </a:lnTo>
                <a:lnTo>
                  <a:pt x="1203" y="2740"/>
                </a:lnTo>
                <a:lnTo>
                  <a:pt x="1202" y="2738"/>
                </a:lnTo>
                <a:lnTo>
                  <a:pt x="1202" y="2737"/>
                </a:lnTo>
                <a:lnTo>
                  <a:pt x="1205" y="2734"/>
                </a:lnTo>
                <a:lnTo>
                  <a:pt x="1210" y="2730"/>
                </a:lnTo>
                <a:lnTo>
                  <a:pt x="1213" y="2727"/>
                </a:lnTo>
                <a:lnTo>
                  <a:pt x="1214" y="2726"/>
                </a:lnTo>
                <a:lnTo>
                  <a:pt x="1217" y="2719"/>
                </a:lnTo>
                <a:lnTo>
                  <a:pt x="1219" y="2718"/>
                </a:lnTo>
                <a:lnTo>
                  <a:pt x="1220" y="2716"/>
                </a:lnTo>
                <a:lnTo>
                  <a:pt x="1220" y="2715"/>
                </a:lnTo>
                <a:lnTo>
                  <a:pt x="1221" y="2715"/>
                </a:lnTo>
                <a:lnTo>
                  <a:pt x="1223" y="2713"/>
                </a:lnTo>
                <a:lnTo>
                  <a:pt x="1230" y="2709"/>
                </a:lnTo>
                <a:lnTo>
                  <a:pt x="1233" y="2707"/>
                </a:lnTo>
                <a:lnTo>
                  <a:pt x="1235" y="2703"/>
                </a:lnTo>
                <a:lnTo>
                  <a:pt x="1236" y="2702"/>
                </a:lnTo>
                <a:lnTo>
                  <a:pt x="1237" y="2700"/>
                </a:lnTo>
                <a:lnTo>
                  <a:pt x="1237" y="2698"/>
                </a:lnTo>
                <a:lnTo>
                  <a:pt x="1236" y="2694"/>
                </a:lnTo>
                <a:lnTo>
                  <a:pt x="1236" y="2691"/>
                </a:lnTo>
                <a:lnTo>
                  <a:pt x="1235" y="2690"/>
                </a:lnTo>
                <a:lnTo>
                  <a:pt x="1236" y="2688"/>
                </a:lnTo>
                <a:lnTo>
                  <a:pt x="1238" y="2684"/>
                </a:lnTo>
                <a:lnTo>
                  <a:pt x="1245" y="2672"/>
                </a:lnTo>
                <a:lnTo>
                  <a:pt x="1245" y="2671"/>
                </a:lnTo>
                <a:lnTo>
                  <a:pt x="1246" y="2668"/>
                </a:lnTo>
                <a:lnTo>
                  <a:pt x="1245" y="2664"/>
                </a:lnTo>
                <a:lnTo>
                  <a:pt x="1245" y="2662"/>
                </a:lnTo>
                <a:lnTo>
                  <a:pt x="1245" y="2658"/>
                </a:lnTo>
                <a:lnTo>
                  <a:pt x="1245" y="2655"/>
                </a:lnTo>
                <a:lnTo>
                  <a:pt x="1244" y="2654"/>
                </a:lnTo>
                <a:lnTo>
                  <a:pt x="1246" y="2652"/>
                </a:lnTo>
                <a:lnTo>
                  <a:pt x="1248" y="2650"/>
                </a:lnTo>
                <a:lnTo>
                  <a:pt x="1249" y="2647"/>
                </a:lnTo>
                <a:lnTo>
                  <a:pt x="1249" y="2645"/>
                </a:lnTo>
                <a:lnTo>
                  <a:pt x="1248" y="2645"/>
                </a:lnTo>
                <a:lnTo>
                  <a:pt x="1248" y="2644"/>
                </a:lnTo>
                <a:lnTo>
                  <a:pt x="1251" y="2644"/>
                </a:lnTo>
                <a:lnTo>
                  <a:pt x="1257" y="2644"/>
                </a:lnTo>
                <a:lnTo>
                  <a:pt x="1262" y="2644"/>
                </a:lnTo>
                <a:lnTo>
                  <a:pt x="1256" y="2644"/>
                </a:lnTo>
                <a:lnTo>
                  <a:pt x="1250" y="2643"/>
                </a:lnTo>
                <a:lnTo>
                  <a:pt x="1249" y="2644"/>
                </a:lnTo>
                <a:lnTo>
                  <a:pt x="1248" y="2644"/>
                </a:lnTo>
                <a:lnTo>
                  <a:pt x="1248" y="2643"/>
                </a:lnTo>
                <a:lnTo>
                  <a:pt x="1245" y="2641"/>
                </a:lnTo>
                <a:lnTo>
                  <a:pt x="1244" y="2640"/>
                </a:lnTo>
                <a:lnTo>
                  <a:pt x="1242" y="2638"/>
                </a:lnTo>
                <a:lnTo>
                  <a:pt x="1242" y="2637"/>
                </a:lnTo>
                <a:lnTo>
                  <a:pt x="1239" y="2634"/>
                </a:lnTo>
                <a:lnTo>
                  <a:pt x="1236" y="2630"/>
                </a:lnTo>
                <a:lnTo>
                  <a:pt x="1236" y="2628"/>
                </a:lnTo>
                <a:lnTo>
                  <a:pt x="1236" y="2626"/>
                </a:lnTo>
                <a:lnTo>
                  <a:pt x="1237" y="2623"/>
                </a:lnTo>
                <a:lnTo>
                  <a:pt x="1238" y="2617"/>
                </a:lnTo>
                <a:lnTo>
                  <a:pt x="1238" y="2615"/>
                </a:lnTo>
                <a:lnTo>
                  <a:pt x="1237" y="2612"/>
                </a:lnTo>
                <a:lnTo>
                  <a:pt x="1237" y="2611"/>
                </a:lnTo>
                <a:lnTo>
                  <a:pt x="1236" y="2610"/>
                </a:lnTo>
                <a:lnTo>
                  <a:pt x="1234" y="2609"/>
                </a:lnTo>
                <a:lnTo>
                  <a:pt x="1233" y="2608"/>
                </a:lnTo>
                <a:lnTo>
                  <a:pt x="1229" y="2604"/>
                </a:lnTo>
                <a:lnTo>
                  <a:pt x="1228" y="2603"/>
                </a:lnTo>
                <a:lnTo>
                  <a:pt x="1227" y="2602"/>
                </a:lnTo>
                <a:lnTo>
                  <a:pt x="1226" y="2598"/>
                </a:lnTo>
                <a:lnTo>
                  <a:pt x="1226" y="2596"/>
                </a:lnTo>
                <a:lnTo>
                  <a:pt x="1228" y="2583"/>
                </a:lnTo>
                <a:lnTo>
                  <a:pt x="1227" y="2580"/>
                </a:lnTo>
                <a:lnTo>
                  <a:pt x="1226" y="2579"/>
                </a:lnTo>
                <a:lnTo>
                  <a:pt x="1226" y="2576"/>
                </a:lnTo>
                <a:lnTo>
                  <a:pt x="1226" y="2575"/>
                </a:lnTo>
                <a:lnTo>
                  <a:pt x="1226" y="2574"/>
                </a:lnTo>
                <a:lnTo>
                  <a:pt x="1226" y="2573"/>
                </a:lnTo>
                <a:lnTo>
                  <a:pt x="1223" y="2569"/>
                </a:lnTo>
                <a:lnTo>
                  <a:pt x="1223" y="2568"/>
                </a:lnTo>
                <a:lnTo>
                  <a:pt x="1223" y="2566"/>
                </a:lnTo>
                <a:lnTo>
                  <a:pt x="1223" y="2561"/>
                </a:lnTo>
                <a:lnTo>
                  <a:pt x="1222" y="2560"/>
                </a:lnTo>
                <a:lnTo>
                  <a:pt x="1221" y="2560"/>
                </a:lnTo>
                <a:lnTo>
                  <a:pt x="1219" y="2558"/>
                </a:lnTo>
                <a:lnTo>
                  <a:pt x="1217" y="2558"/>
                </a:lnTo>
                <a:lnTo>
                  <a:pt x="1216" y="2557"/>
                </a:lnTo>
                <a:lnTo>
                  <a:pt x="1215" y="2556"/>
                </a:lnTo>
                <a:lnTo>
                  <a:pt x="1214" y="2554"/>
                </a:lnTo>
                <a:lnTo>
                  <a:pt x="1212" y="2552"/>
                </a:lnTo>
                <a:lnTo>
                  <a:pt x="1212" y="2551"/>
                </a:lnTo>
                <a:lnTo>
                  <a:pt x="1210" y="2550"/>
                </a:lnTo>
                <a:lnTo>
                  <a:pt x="1209" y="2549"/>
                </a:lnTo>
                <a:lnTo>
                  <a:pt x="1209" y="2547"/>
                </a:lnTo>
                <a:lnTo>
                  <a:pt x="1207" y="2544"/>
                </a:lnTo>
                <a:lnTo>
                  <a:pt x="1206" y="2543"/>
                </a:lnTo>
                <a:lnTo>
                  <a:pt x="1206" y="2542"/>
                </a:lnTo>
                <a:lnTo>
                  <a:pt x="1203" y="2540"/>
                </a:lnTo>
                <a:lnTo>
                  <a:pt x="1202" y="2539"/>
                </a:lnTo>
                <a:lnTo>
                  <a:pt x="1201" y="2539"/>
                </a:lnTo>
                <a:lnTo>
                  <a:pt x="1200" y="2539"/>
                </a:lnTo>
                <a:lnTo>
                  <a:pt x="1199" y="2538"/>
                </a:lnTo>
                <a:lnTo>
                  <a:pt x="1199" y="2537"/>
                </a:lnTo>
                <a:lnTo>
                  <a:pt x="1197" y="2533"/>
                </a:lnTo>
                <a:lnTo>
                  <a:pt x="1194" y="2532"/>
                </a:lnTo>
                <a:lnTo>
                  <a:pt x="1192" y="2530"/>
                </a:lnTo>
                <a:lnTo>
                  <a:pt x="1191" y="2530"/>
                </a:lnTo>
                <a:lnTo>
                  <a:pt x="1190" y="2529"/>
                </a:lnTo>
                <a:lnTo>
                  <a:pt x="1188" y="2528"/>
                </a:lnTo>
                <a:lnTo>
                  <a:pt x="1186" y="2526"/>
                </a:lnTo>
                <a:lnTo>
                  <a:pt x="1185" y="2526"/>
                </a:lnTo>
                <a:lnTo>
                  <a:pt x="1184" y="2529"/>
                </a:lnTo>
                <a:lnTo>
                  <a:pt x="1183" y="2530"/>
                </a:lnTo>
                <a:lnTo>
                  <a:pt x="1183" y="2529"/>
                </a:lnTo>
                <a:lnTo>
                  <a:pt x="1181" y="2528"/>
                </a:lnTo>
                <a:lnTo>
                  <a:pt x="1180" y="2528"/>
                </a:lnTo>
                <a:lnTo>
                  <a:pt x="1179" y="2528"/>
                </a:lnTo>
                <a:lnTo>
                  <a:pt x="1178" y="2528"/>
                </a:lnTo>
                <a:lnTo>
                  <a:pt x="1177" y="2526"/>
                </a:lnTo>
                <a:lnTo>
                  <a:pt x="1177" y="2525"/>
                </a:lnTo>
                <a:lnTo>
                  <a:pt x="1178" y="2524"/>
                </a:lnTo>
                <a:lnTo>
                  <a:pt x="1178" y="2523"/>
                </a:lnTo>
                <a:lnTo>
                  <a:pt x="1178" y="2522"/>
                </a:lnTo>
                <a:lnTo>
                  <a:pt x="1176" y="2522"/>
                </a:lnTo>
                <a:lnTo>
                  <a:pt x="1174" y="2521"/>
                </a:lnTo>
                <a:lnTo>
                  <a:pt x="1173" y="2519"/>
                </a:lnTo>
                <a:lnTo>
                  <a:pt x="1173" y="2518"/>
                </a:lnTo>
                <a:lnTo>
                  <a:pt x="1171" y="2516"/>
                </a:lnTo>
                <a:lnTo>
                  <a:pt x="1171" y="2515"/>
                </a:lnTo>
                <a:lnTo>
                  <a:pt x="1170" y="2514"/>
                </a:lnTo>
                <a:lnTo>
                  <a:pt x="1169" y="2513"/>
                </a:lnTo>
                <a:lnTo>
                  <a:pt x="1167" y="2510"/>
                </a:lnTo>
                <a:lnTo>
                  <a:pt x="1165" y="2509"/>
                </a:lnTo>
                <a:lnTo>
                  <a:pt x="1164" y="2508"/>
                </a:lnTo>
                <a:lnTo>
                  <a:pt x="1163" y="2507"/>
                </a:lnTo>
                <a:lnTo>
                  <a:pt x="1162" y="2506"/>
                </a:lnTo>
                <a:lnTo>
                  <a:pt x="1160" y="2504"/>
                </a:lnTo>
                <a:lnTo>
                  <a:pt x="1159" y="2504"/>
                </a:lnTo>
                <a:lnTo>
                  <a:pt x="1158" y="2503"/>
                </a:lnTo>
                <a:lnTo>
                  <a:pt x="1155" y="2502"/>
                </a:lnTo>
                <a:lnTo>
                  <a:pt x="1150" y="2501"/>
                </a:lnTo>
                <a:lnTo>
                  <a:pt x="1147" y="2500"/>
                </a:lnTo>
                <a:lnTo>
                  <a:pt x="1145" y="2499"/>
                </a:lnTo>
                <a:lnTo>
                  <a:pt x="1144" y="2496"/>
                </a:lnTo>
                <a:lnTo>
                  <a:pt x="1144" y="2494"/>
                </a:lnTo>
                <a:lnTo>
                  <a:pt x="1143" y="2490"/>
                </a:lnTo>
                <a:lnTo>
                  <a:pt x="1142" y="2487"/>
                </a:lnTo>
                <a:lnTo>
                  <a:pt x="1142" y="2482"/>
                </a:lnTo>
                <a:lnTo>
                  <a:pt x="1142" y="2480"/>
                </a:lnTo>
                <a:lnTo>
                  <a:pt x="1141" y="2477"/>
                </a:lnTo>
                <a:lnTo>
                  <a:pt x="1141" y="2475"/>
                </a:lnTo>
                <a:lnTo>
                  <a:pt x="1141" y="2474"/>
                </a:lnTo>
                <a:lnTo>
                  <a:pt x="1140" y="2472"/>
                </a:lnTo>
                <a:lnTo>
                  <a:pt x="1138" y="2471"/>
                </a:lnTo>
                <a:lnTo>
                  <a:pt x="1137" y="2471"/>
                </a:lnTo>
                <a:lnTo>
                  <a:pt x="1136" y="2472"/>
                </a:lnTo>
                <a:lnTo>
                  <a:pt x="1135" y="2471"/>
                </a:lnTo>
                <a:lnTo>
                  <a:pt x="1131" y="2467"/>
                </a:lnTo>
                <a:lnTo>
                  <a:pt x="1129" y="2465"/>
                </a:lnTo>
                <a:lnTo>
                  <a:pt x="1127" y="2463"/>
                </a:lnTo>
                <a:lnTo>
                  <a:pt x="1126" y="2461"/>
                </a:lnTo>
                <a:lnTo>
                  <a:pt x="1123" y="2460"/>
                </a:lnTo>
                <a:lnTo>
                  <a:pt x="1123" y="2459"/>
                </a:lnTo>
                <a:lnTo>
                  <a:pt x="1121" y="2458"/>
                </a:lnTo>
                <a:lnTo>
                  <a:pt x="1119" y="2457"/>
                </a:lnTo>
                <a:lnTo>
                  <a:pt x="1118" y="2457"/>
                </a:lnTo>
                <a:lnTo>
                  <a:pt x="1116" y="2457"/>
                </a:lnTo>
                <a:lnTo>
                  <a:pt x="1115" y="2456"/>
                </a:lnTo>
                <a:lnTo>
                  <a:pt x="1113" y="2453"/>
                </a:lnTo>
                <a:lnTo>
                  <a:pt x="1111" y="2453"/>
                </a:lnTo>
                <a:lnTo>
                  <a:pt x="1109" y="2452"/>
                </a:lnTo>
                <a:lnTo>
                  <a:pt x="1107" y="2450"/>
                </a:lnTo>
                <a:lnTo>
                  <a:pt x="1106" y="2449"/>
                </a:lnTo>
                <a:lnTo>
                  <a:pt x="1105" y="2447"/>
                </a:lnTo>
                <a:lnTo>
                  <a:pt x="1102" y="2445"/>
                </a:lnTo>
                <a:lnTo>
                  <a:pt x="1099" y="2443"/>
                </a:lnTo>
                <a:lnTo>
                  <a:pt x="1095" y="2439"/>
                </a:lnTo>
                <a:lnTo>
                  <a:pt x="1094" y="2437"/>
                </a:lnTo>
                <a:lnTo>
                  <a:pt x="1092" y="2434"/>
                </a:lnTo>
                <a:lnTo>
                  <a:pt x="1090" y="2430"/>
                </a:lnTo>
                <a:lnTo>
                  <a:pt x="1088" y="2429"/>
                </a:lnTo>
                <a:lnTo>
                  <a:pt x="1086" y="2428"/>
                </a:lnTo>
                <a:lnTo>
                  <a:pt x="1085" y="2428"/>
                </a:lnTo>
                <a:lnTo>
                  <a:pt x="1084" y="2427"/>
                </a:lnTo>
                <a:lnTo>
                  <a:pt x="1084" y="2425"/>
                </a:lnTo>
                <a:lnTo>
                  <a:pt x="1083" y="2424"/>
                </a:lnTo>
                <a:lnTo>
                  <a:pt x="1083" y="2423"/>
                </a:lnTo>
                <a:lnTo>
                  <a:pt x="1082" y="2421"/>
                </a:lnTo>
                <a:lnTo>
                  <a:pt x="1080" y="2421"/>
                </a:lnTo>
                <a:lnTo>
                  <a:pt x="1079" y="2420"/>
                </a:lnTo>
                <a:lnTo>
                  <a:pt x="1079" y="2418"/>
                </a:lnTo>
                <a:lnTo>
                  <a:pt x="1078" y="2418"/>
                </a:lnTo>
                <a:lnTo>
                  <a:pt x="1076" y="2417"/>
                </a:lnTo>
                <a:lnTo>
                  <a:pt x="1073" y="2415"/>
                </a:lnTo>
                <a:lnTo>
                  <a:pt x="1069" y="2413"/>
                </a:lnTo>
                <a:lnTo>
                  <a:pt x="1068" y="2413"/>
                </a:lnTo>
                <a:lnTo>
                  <a:pt x="1064" y="2410"/>
                </a:lnTo>
                <a:lnTo>
                  <a:pt x="1063" y="2410"/>
                </a:lnTo>
                <a:lnTo>
                  <a:pt x="1061" y="2409"/>
                </a:lnTo>
                <a:lnTo>
                  <a:pt x="1058" y="2409"/>
                </a:lnTo>
                <a:lnTo>
                  <a:pt x="1057" y="2409"/>
                </a:lnTo>
                <a:lnTo>
                  <a:pt x="1057" y="2408"/>
                </a:lnTo>
                <a:lnTo>
                  <a:pt x="1056" y="2407"/>
                </a:lnTo>
                <a:lnTo>
                  <a:pt x="1055" y="2407"/>
                </a:lnTo>
                <a:lnTo>
                  <a:pt x="1054" y="2406"/>
                </a:lnTo>
                <a:lnTo>
                  <a:pt x="1052" y="2404"/>
                </a:lnTo>
                <a:lnTo>
                  <a:pt x="1052" y="2403"/>
                </a:lnTo>
                <a:lnTo>
                  <a:pt x="1054" y="2401"/>
                </a:lnTo>
                <a:lnTo>
                  <a:pt x="1055" y="2400"/>
                </a:lnTo>
                <a:lnTo>
                  <a:pt x="1055" y="2399"/>
                </a:lnTo>
                <a:lnTo>
                  <a:pt x="1057" y="2395"/>
                </a:lnTo>
                <a:lnTo>
                  <a:pt x="1058" y="2395"/>
                </a:lnTo>
                <a:lnTo>
                  <a:pt x="1062" y="2395"/>
                </a:lnTo>
                <a:lnTo>
                  <a:pt x="1062" y="2394"/>
                </a:lnTo>
                <a:lnTo>
                  <a:pt x="1063" y="2393"/>
                </a:lnTo>
                <a:lnTo>
                  <a:pt x="1064" y="2392"/>
                </a:lnTo>
                <a:lnTo>
                  <a:pt x="1065" y="2393"/>
                </a:lnTo>
                <a:lnTo>
                  <a:pt x="1066" y="2393"/>
                </a:lnTo>
                <a:lnTo>
                  <a:pt x="1068" y="2393"/>
                </a:lnTo>
                <a:lnTo>
                  <a:pt x="1072" y="2392"/>
                </a:lnTo>
                <a:lnTo>
                  <a:pt x="1073" y="2392"/>
                </a:lnTo>
                <a:lnTo>
                  <a:pt x="1075" y="2391"/>
                </a:lnTo>
                <a:lnTo>
                  <a:pt x="1076" y="2389"/>
                </a:lnTo>
                <a:lnTo>
                  <a:pt x="1078" y="2388"/>
                </a:lnTo>
                <a:lnTo>
                  <a:pt x="1079" y="2387"/>
                </a:lnTo>
                <a:lnTo>
                  <a:pt x="1080" y="2386"/>
                </a:lnTo>
                <a:lnTo>
                  <a:pt x="1083" y="2382"/>
                </a:lnTo>
                <a:lnTo>
                  <a:pt x="1085" y="2378"/>
                </a:lnTo>
                <a:lnTo>
                  <a:pt x="1086" y="2375"/>
                </a:lnTo>
                <a:lnTo>
                  <a:pt x="1085" y="2373"/>
                </a:lnTo>
                <a:lnTo>
                  <a:pt x="1085" y="2371"/>
                </a:lnTo>
                <a:lnTo>
                  <a:pt x="1084" y="2368"/>
                </a:lnTo>
                <a:lnTo>
                  <a:pt x="1083" y="2367"/>
                </a:lnTo>
                <a:lnTo>
                  <a:pt x="1082" y="2366"/>
                </a:lnTo>
                <a:lnTo>
                  <a:pt x="1080" y="2363"/>
                </a:lnTo>
                <a:lnTo>
                  <a:pt x="1079" y="2362"/>
                </a:lnTo>
                <a:lnTo>
                  <a:pt x="1078" y="2359"/>
                </a:lnTo>
                <a:lnTo>
                  <a:pt x="1076" y="2358"/>
                </a:lnTo>
                <a:lnTo>
                  <a:pt x="1075" y="2358"/>
                </a:lnTo>
                <a:lnTo>
                  <a:pt x="1075" y="2357"/>
                </a:lnTo>
                <a:lnTo>
                  <a:pt x="1075" y="2356"/>
                </a:lnTo>
                <a:lnTo>
                  <a:pt x="1077" y="2356"/>
                </a:lnTo>
                <a:lnTo>
                  <a:pt x="1078" y="2353"/>
                </a:lnTo>
                <a:lnTo>
                  <a:pt x="1079" y="2353"/>
                </a:lnTo>
                <a:lnTo>
                  <a:pt x="1080" y="2352"/>
                </a:lnTo>
                <a:lnTo>
                  <a:pt x="1082" y="2351"/>
                </a:lnTo>
                <a:lnTo>
                  <a:pt x="1083" y="2349"/>
                </a:lnTo>
                <a:lnTo>
                  <a:pt x="1083" y="2348"/>
                </a:lnTo>
                <a:lnTo>
                  <a:pt x="1082" y="2345"/>
                </a:lnTo>
                <a:lnTo>
                  <a:pt x="1082" y="2344"/>
                </a:lnTo>
                <a:lnTo>
                  <a:pt x="1083" y="2342"/>
                </a:lnTo>
                <a:lnTo>
                  <a:pt x="1083" y="2341"/>
                </a:lnTo>
                <a:lnTo>
                  <a:pt x="1083" y="2338"/>
                </a:lnTo>
                <a:lnTo>
                  <a:pt x="1082" y="2336"/>
                </a:lnTo>
                <a:lnTo>
                  <a:pt x="1080" y="2335"/>
                </a:lnTo>
                <a:lnTo>
                  <a:pt x="1079" y="2332"/>
                </a:lnTo>
                <a:lnTo>
                  <a:pt x="1077" y="2322"/>
                </a:lnTo>
                <a:lnTo>
                  <a:pt x="1076" y="2316"/>
                </a:lnTo>
                <a:lnTo>
                  <a:pt x="1076" y="2314"/>
                </a:lnTo>
                <a:lnTo>
                  <a:pt x="1076" y="2309"/>
                </a:lnTo>
                <a:lnTo>
                  <a:pt x="1075" y="2305"/>
                </a:lnTo>
                <a:lnTo>
                  <a:pt x="1075" y="2302"/>
                </a:lnTo>
                <a:lnTo>
                  <a:pt x="1075" y="2299"/>
                </a:lnTo>
                <a:lnTo>
                  <a:pt x="1073" y="2293"/>
                </a:lnTo>
                <a:lnTo>
                  <a:pt x="1072" y="2291"/>
                </a:lnTo>
                <a:lnTo>
                  <a:pt x="1072" y="2289"/>
                </a:lnTo>
                <a:lnTo>
                  <a:pt x="1072" y="2286"/>
                </a:lnTo>
                <a:lnTo>
                  <a:pt x="1073" y="2284"/>
                </a:lnTo>
                <a:lnTo>
                  <a:pt x="1073" y="2281"/>
                </a:lnTo>
                <a:lnTo>
                  <a:pt x="1076" y="2278"/>
                </a:lnTo>
                <a:lnTo>
                  <a:pt x="1077" y="2274"/>
                </a:lnTo>
                <a:lnTo>
                  <a:pt x="1079" y="2270"/>
                </a:lnTo>
                <a:lnTo>
                  <a:pt x="1080" y="2265"/>
                </a:lnTo>
                <a:lnTo>
                  <a:pt x="1079" y="2260"/>
                </a:lnTo>
                <a:lnTo>
                  <a:pt x="1078" y="2256"/>
                </a:lnTo>
                <a:lnTo>
                  <a:pt x="1078" y="2253"/>
                </a:lnTo>
                <a:lnTo>
                  <a:pt x="1078" y="2250"/>
                </a:lnTo>
                <a:lnTo>
                  <a:pt x="1078" y="2248"/>
                </a:lnTo>
                <a:lnTo>
                  <a:pt x="1077" y="2245"/>
                </a:lnTo>
                <a:lnTo>
                  <a:pt x="1077" y="2244"/>
                </a:lnTo>
                <a:lnTo>
                  <a:pt x="1076" y="2242"/>
                </a:lnTo>
                <a:lnTo>
                  <a:pt x="1075" y="2241"/>
                </a:lnTo>
                <a:lnTo>
                  <a:pt x="1073" y="2240"/>
                </a:lnTo>
                <a:lnTo>
                  <a:pt x="1073" y="2236"/>
                </a:lnTo>
                <a:lnTo>
                  <a:pt x="1072" y="2234"/>
                </a:lnTo>
                <a:lnTo>
                  <a:pt x="1073" y="2233"/>
                </a:lnTo>
                <a:lnTo>
                  <a:pt x="1073" y="2230"/>
                </a:lnTo>
                <a:lnTo>
                  <a:pt x="1073" y="2228"/>
                </a:lnTo>
                <a:lnTo>
                  <a:pt x="1072" y="2227"/>
                </a:lnTo>
                <a:lnTo>
                  <a:pt x="1072" y="2224"/>
                </a:lnTo>
                <a:lnTo>
                  <a:pt x="1071" y="2221"/>
                </a:lnTo>
                <a:lnTo>
                  <a:pt x="1071" y="2217"/>
                </a:lnTo>
                <a:lnTo>
                  <a:pt x="1070" y="2214"/>
                </a:lnTo>
                <a:lnTo>
                  <a:pt x="1070" y="2213"/>
                </a:lnTo>
                <a:lnTo>
                  <a:pt x="1070" y="2212"/>
                </a:lnTo>
                <a:lnTo>
                  <a:pt x="1070" y="2211"/>
                </a:lnTo>
                <a:lnTo>
                  <a:pt x="1068" y="2207"/>
                </a:lnTo>
                <a:lnTo>
                  <a:pt x="1066" y="2206"/>
                </a:lnTo>
                <a:lnTo>
                  <a:pt x="1064" y="2205"/>
                </a:lnTo>
                <a:lnTo>
                  <a:pt x="1064" y="2204"/>
                </a:lnTo>
                <a:lnTo>
                  <a:pt x="1062" y="2202"/>
                </a:lnTo>
                <a:lnTo>
                  <a:pt x="1058" y="2200"/>
                </a:lnTo>
                <a:lnTo>
                  <a:pt x="1056" y="2198"/>
                </a:lnTo>
                <a:lnTo>
                  <a:pt x="1051" y="2195"/>
                </a:lnTo>
                <a:lnTo>
                  <a:pt x="1049" y="2194"/>
                </a:lnTo>
                <a:lnTo>
                  <a:pt x="1048" y="2193"/>
                </a:lnTo>
                <a:lnTo>
                  <a:pt x="1047" y="2193"/>
                </a:lnTo>
                <a:lnTo>
                  <a:pt x="1046" y="2192"/>
                </a:lnTo>
                <a:lnTo>
                  <a:pt x="1043" y="2191"/>
                </a:lnTo>
                <a:lnTo>
                  <a:pt x="1042" y="2190"/>
                </a:lnTo>
                <a:lnTo>
                  <a:pt x="1039" y="2188"/>
                </a:lnTo>
                <a:lnTo>
                  <a:pt x="1033" y="2186"/>
                </a:lnTo>
                <a:lnTo>
                  <a:pt x="1029" y="2186"/>
                </a:lnTo>
                <a:lnTo>
                  <a:pt x="1027" y="2187"/>
                </a:lnTo>
                <a:lnTo>
                  <a:pt x="1025" y="2187"/>
                </a:lnTo>
                <a:lnTo>
                  <a:pt x="1023" y="2188"/>
                </a:lnTo>
                <a:lnTo>
                  <a:pt x="1022" y="2191"/>
                </a:lnTo>
                <a:lnTo>
                  <a:pt x="1021" y="2191"/>
                </a:lnTo>
                <a:lnTo>
                  <a:pt x="1020" y="2191"/>
                </a:lnTo>
                <a:lnTo>
                  <a:pt x="1019" y="2192"/>
                </a:lnTo>
                <a:lnTo>
                  <a:pt x="1018" y="2192"/>
                </a:lnTo>
                <a:lnTo>
                  <a:pt x="1015" y="2193"/>
                </a:lnTo>
                <a:lnTo>
                  <a:pt x="1014" y="2193"/>
                </a:lnTo>
                <a:lnTo>
                  <a:pt x="1013" y="2193"/>
                </a:lnTo>
                <a:lnTo>
                  <a:pt x="1013" y="2191"/>
                </a:lnTo>
                <a:lnTo>
                  <a:pt x="1013" y="2190"/>
                </a:lnTo>
                <a:lnTo>
                  <a:pt x="1012" y="2186"/>
                </a:lnTo>
                <a:lnTo>
                  <a:pt x="1012" y="2185"/>
                </a:lnTo>
                <a:lnTo>
                  <a:pt x="1011" y="2184"/>
                </a:lnTo>
                <a:lnTo>
                  <a:pt x="1009" y="2179"/>
                </a:lnTo>
                <a:lnTo>
                  <a:pt x="1009" y="2174"/>
                </a:lnTo>
                <a:lnTo>
                  <a:pt x="1008" y="2173"/>
                </a:lnTo>
                <a:lnTo>
                  <a:pt x="1008" y="2171"/>
                </a:lnTo>
                <a:lnTo>
                  <a:pt x="1007" y="2170"/>
                </a:lnTo>
                <a:lnTo>
                  <a:pt x="1006" y="2168"/>
                </a:lnTo>
                <a:lnTo>
                  <a:pt x="1005" y="2168"/>
                </a:lnTo>
                <a:lnTo>
                  <a:pt x="1003" y="2165"/>
                </a:lnTo>
                <a:lnTo>
                  <a:pt x="1001" y="2164"/>
                </a:lnTo>
                <a:lnTo>
                  <a:pt x="1000" y="2163"/>
                </a:lnTo>
                <a:lnTo>
                  <a:pt x="999" y="2163"/>
                </a:lnTo>
                <a:lnTo>
                  <a:pt x="996" y="2164"/>
                </a:lnTo>
                <a:lnTo>
                  <a:pt x="994" y="2164"/>
                </a:lnTo>
                <a:lnTo>
                  <a:pt x="992" y="2164"/>
                </a:lnTo>
                <a:lnTo>
                  <a:pt x="991" y="2165"/>
                </a:lnTo>
                <a:lnTo>
                  <a:pt x="990" y="2165"/>
                </a:lnTo>
                <a:lnTo>
                  <a:pt x="991" y="2164"/>
                </a:lnTo>
                <a:lnTo>
                  <a:pt x="991" y="2162"/>
                </a:lnTo>
                <a:lnTo>
                  <a:pt x="992" y="2159"/>
                </a:lnTo>
                <a:lnTo>
                  <a:pt x="994" y="2157"/>
                </a:lnTo>
                <a:lnTo>
                  <a:pt x="997" y="2155"/>
                </a:lnTo>
                <a:lnTo>
                  <a:pt x="1000" y="2151"/>
                </a:lnTo>
                <a:lnTo>
                  <a:pt x="1005" y="2149"/>
                </a:lnTo>
                <a:lnTo>
                  <a:pt x="1006" y="2149"/>
                </a:lnTo>
                <a:lnTo>
                  <a:pt x="1007" y="2145"/>
                </a:lnTo>
                <a:lnTo>
                  <a:pt x="1007" y="2143"/>
                </a:lnTo>
                <a:lnTo>
                  <a:pt x="1006" y="2141"/>
                </a:lnTo>
                <a:lnTo>
                  <a:pt x="1006" y="2138"/>
                </a:lnTo>
                <a:lnTo>
                  <a:pt x="1005" y="2136"/>
                </a:lnTo>
                <a:lnTo>
                  <a:pt x="1003" y="2134"/>
                </a:lnTo>
                <a:lnTo>
                  <a:pt x="1001" y="2133"/>
                </a:lnTo>
                <a:lnTo>
                  <a:pt x="999" y="2130"/>
                </a:lnTo>
                <a:lnTo>
                  <a:pt x="999" y="2129"/>
                </a:lnTo>
                <a:lnTo>
                  <a:pt x="998" y="2128"/>
                </a:lnTo>
                <a:lnTo>
                  <a:pt x="998" y="2125"/>
                </a:lnTo>
                <a:lnTo>
                  <a:pt x="999" y="2123"/>
                </a:lnTo>
                <a:lnTo>
                  <a:pt x="1000" y="2118"/>
                </a:lnTo>
                <a:lnTo>
                  <a:pt x="1000" y="2113"/>
                </a:lnTo>
                <a:lnTo>
                  <a:pt x="1000" y="2111"/>
                </a:lnTo>
                <a:lnTo>
                  <a:pt x="1000" y="2109"/>
                </a:lnTo>
                <a:lnTo>
                  <a:pt x="1000" y="2108"/>
                </a:lnTo>
                <a:lnTo>
                  <a:pt x="999" y="2105"/>
                </a:lnTo>
                <a:lnTo>
                  <a:pt x="998" y="2101"/>
                </a:lnTo>
                <a:lnTo>
                  <a:pt x="998" y="2100"/>
                </a:lnTo>
                <a:lnTo>
                  <a:pt x="994" y="2092"/>
                </a:lnTo>
                <a:lnTo>
                  <a:pt x="993" y="2089"/>
                </a:lnTo>
                <a:lnTo>
                  <a:pt x="992" y="2087"/>
                </a:lnTo>
                <a:lnTo>
                  <a:pt x="992" y="2086"/>
                </a:lnTo>
                <a:lnTo>
                  <a:pt x="991" y="2085"/>
                </a:lnTo>
                <a:lnTo>
                  <a:pt x="989" y="2082"/>
                </a:lnTo>
                <a:lnTo>
                  <a:pt x="986" y="2080"/>
                </a:lnTo>
                <a:lnTo>
                  <a:pt x="985" y="2079"/>
                </a:lnTo>
                <a:lnTo>
                  <a:pt x="983" y="2078"/>
                </a:lnTo>
                <a:lnTo>
                  <a:pt x="980" y="2077"/>
                </a:lnTo>
                <a:lnTo>
                  <a:pt x="977" y="2076"/>
                </a:lnTo>
                <a:lnTo>
                  <a:pt x="976" y="2076"/>
                </a:lnTo>
                <a:lnTo>
                  <a:pt x="975" y="2075"/>
                </a:lnTo>
                <a:lnTo>
                  <a:pt x="973" y="2075"/>
                </a:lnTo>
                <a:lnTo>
                  <a:pt x="972" y="2075"/>
                </a:lnTo>
                <a:lnTo>
                  <a:pt x="971" y="2075"/>
                </a:lnTo>
                <a:lnTo>
                  <a:pt x="968" y="2077"/>
                </a:lnTo>
                <a:lnTo>
                  <a:pt x="965" y="2078"/>
                </a:lnTo>
                <a:lnTo>
                  <a:pt x="963" y="2080"/>
                </a:lnTo>
                <a:lnTo>
                  <a:pt x="962" y="2082"/>
                </a:lnTo>
                <a:lnTo>
                  <a:pt x="962" y="2083"/>
                </a:lnTo>
                <a:lnTo>
                  <a:pt x="962" y="2084"/>
                </a:lnTo>
                <a:lnTo>
                  <a:pt x="961" y="2084"/>
                </a:lnTo>
                <a:lnTo>
                  <a:pt x="960" y="2085"/>
                </a:lnTo>
                <a:lnTo>
                  <a:pt x="957" y="2085"/>
                </a:lnTo>
                <a:lnTo>
                  <a:pt x="956" y="2085"/>
                </a:lnTo>
                <a:lnTo>
                  <a:pt x="951" y="2082"/>
                </a:lnTo>
                <a:lnTo>
                  <a:pt x="950" y="2080"/>
                </a:lnTo>
                <a:lnTo>
                  <a:pt x="949" y="2080"/>
                </a:lnTo>
                <a:lnTo>
                  <a:pt x="949" y="2078"/>
                </a:lnTo>
                <a:lnTo>
                  <a:pt x="950" y="2075"/>
                </a:lnTo>
                <a:lnTo>
                  <a:pt x="954" y="2071"/>
                </a:lnTo>
                <a:lnTo>
                  <a:pt x="955" y="2069"/>
                </a:lnTo>
                <a:lnTo>
                  <a:pt x="957" y="2066"/>
                </a:lnTo>
                <a:lnTo>
                  <a:pt x="958" y="2065"/>
                </a:lnTo>
                <a:lnTo>
                  <a:pt x="961" y="2064"/>
                </a:lnTo>
                <a:lnTo>
                  <a:pt x="962" y="2064"/>
                </a:lnTo>
                <a:lnTo>
                  <a:pt x="962" y="2063"/>
                </a:lnTo>
                <a:lnTo>
                  <a:pt x="963" y="2062"/>
                </a:lnTo>
                <a:lnTo>
                  <a:pt x="964" y="2061"/>
                </a:lnTo>
                <a:lnTo>
                  <a:pt x="965" y="2058"/>
                </a:lnTo>
                <a:lnTo>
                  <a:pt x="967" y="2056"/>
                </a:lnTo>
                <a:lnTo>
                  <a:pt x="969" y="2053"/>
                </a:lnTo>
                <a:lnTo>
                  <a:pt x="970" y="2051"/>
                </a:lnTo>
                <a:lnTo>
                  <a:pt x="970" y="2043"/>
                </a:lnTo>
                <a:lnTo>
                  <a:pt x="970" y="2041"/>
                </a:lnTo>
                <a:lnTo>
                  <a:pt x="969" y="2039"/>
                </a:lnTo>
                <a:lnTo>
                  <a:pt x="969" y="2037"/>
                </a:lnTo>
                <a:lnTo>
                  <a:pt x="970" y="2037"/>
                </a:lnTo>
                <a:lnTo>
                  <a:pt x="972" y="2037"/>
                </a:lnTo>
                <a:lnTo>
                  <a:pt x="972" y="2036"/>
                </a:lnTo>
                <a:lnTo>
                  <a:pt x="973" y="2036"/>
                </a:lnTo>
                <a:lnTo>
                  <a:pt x="975" y="2035"/>
                </a:lnTo>
                <a:lnTo>
                  <a:pt x="977" y="2028"/>
                </a:lnTo>
                <a:lnTo>
                  <a:pt x="977" y="2027"/>
                </a:lnTo>
                <a:lnTo>
                  <a:pt x="980" y="2025"/>
                </a:lnTo>
                <a:lnTo>
                  <a:pt x="980" y="2023"/>
                </a:lnTo>
                <a:lnTo>
                  <a:pt x="983" y="2021"/>
                </a:lnTo>
                <a:lnTo>
                  <a:pt x="984" y="2019"/>
                </a:lnTo>
                <a:lnTo>
                  <a:pt x="985" y="2017"/>
                </a:lnTo>
                <a:lnTo>
                  <a:pt x="986" y="2012"/>
                </a:lnTo>
                <a:lnTo>
                  <a:pt x="986" y="2010"/>
                </a:lnTo>
                <a:lnTo>
                  <a:pt x="986" y="2008"/>
                </a:lnTo>
                <a:lnTo>
                  <a:pt x="989" y="2004"/>
                </a:lnTo>
                <a:lnTo>
                  <a:pt x="989" y="2001"/>
                </a:lnTo>
                <a:lnTo>
                  <a:pt x="990" y="1999"/>
                </a:lnTo>
                <a:lnTo>
                  <a:pt x="990" y="1997"/>
                </a:lnTo>
                <a:lnTo>
                  <a:pt x="989" y="1994"/>
                </a:lnTo>
                <a:lnTo>
                  <a:pt x="989" y="1992"/>
                </a:lnTo>
                <a:lnTo>
                  <a:pt x="987" y="1990"/>
                </a:lnTo>
                <a:lnTo>
                  <a:pt x="986" y="1989"/>
                </a:lnTo>
                <a:lnTo>
                  <a:pt x="987" y="1987"/>
                </a:lnTo>
                <a:lnTo>
                  <a:pt x="990" y="1986"/>
                </a:lnTo>
                <a:lnTo>
                  <a:pt x="990" y="1984"/>
                </a:lnTo>
                <a:lnTo>
                  <a:pt x="990" y="1982"/>
                </a:lnTo>
                <a:lnTo>
                  <a:pt x="987" y="1976"/>
                </a:lnTo>
                <a:lnTo>
                  <a:pt x="987" y="1972"/>
                </a:lnTo>
                <a:lnTo>
                  <a:pt x="989" y="1971"/>
                </a:lnTo>
                <a:lnTo>
                  <a:pt x="989" y="1968"/>
                </a:lnTo>
                <a:lnTo>
                  <a:pt x="987" y="1965"/>
                </a:lnTo>
                <a:lnTo>
                  <a:pt x="987" y="1964"/>
                </a:lnTo>
                <a:lnTo>
                  <a:pt x="986" y="1962"/>
                </a:lnTo>
                <a:lnTo>
                  <a:pt x="985" y="1962"/>
                </a:lnTo>
                <a:lnTo>
                  <a:pt x="984" y="1961"/>
                </a:lnTo>
                <a:lnTo>
                  <a:pt x="983" y="1958"/>
                </a:lnTo>
                <a:lnTo>
                  <a:pt x="982" y="1956"/>
                </a:lnTo>
                <a:lnTo>
                  <a:pt x="982" y="1955"/>
                </a:lnTo>
                <a:lnTo>
                  <a:pt x="982" y="1954"/>
                </a:lnTo>
                <a:lnTo>
                  <a:pt x="980" y="1953"/>
                </a:lnTo>
                <a:lnTo>
                  <a:pt x="978" y="1953"/>
                </a:lnTo>
                <a:lnTo>
                  <a:pt x="978" y="1951"/>
                </a:lnTo>
                <a:lnTo>
                  <a:pt x="979" y="1950"/>
                </a:lnTo>
                <a:lnTo>
                  <a:pt x="980" y="1950"/>
                </a:lnTo>
                <a:lnTo>
                  <a:pt x="982" y="1950"/>
                </a:lnTo>
                <a:lnTo>
                  <a:pt x="983" y="1950"/>
                </a:lnTo>
                <a:lnTo>
                  <a:pt x="984" y="1950"/>
                </a:lnTo>
                <a:lnTo>
                  <a:pt x="985" y="1947"/>
                </a:lnTo>
                <a:lnTo>
                  <a:pt x="986" y="1944"/>
                </a:lnTo>
                <a:lnTo>
                  <a:pt x="986" y="1943"/>
                </a:lnTo>
                <a:lnTo>
                  <a:pt x="987" y="1941"/>
                </a:lnTo>
                <a:lnTo>
                  <a:pt x="987" y="1940"/>
                </a:lnTo>
                <a:lnTo>
                  <a:pt x="989" y="1939"/>
                </a:lnTo>
                <a:lnTo>
                  <a:pt x="987" y="1938"/>
                </a:lnTo>
                <a:lnTo>
                  <a:pt x="987" y="1934"/>
                </a:lnTo>
                <a:lnTo>
                  <a:pt x="986" y="1933"/>
                </a:lnTo>
                <a:lnTo>
                  <a:pt x="985" y="1932"/>
                </a:lnTo>
                <a:lnTo>
                  <a:pt x="984" y="1931"/>
                </a:lnTo>
                <a:lnTo>
                  <a:pt x="983" y="1931"/>
                </a:lnTo>
                <a:lnTo>
                  <a:pt x="983" y="1928"/>
                </a:lnTo>
                <a:lnTo>
                  <a:pt x="982" y="1927"/>
                </a:lnTo>
                <a:lnTo>
                  <a:pt x="982" y="1926"/>
                </a:lnTo>
                <a:lnTo>
                  <a:pt x="980" y="1926"/>
                </a:lnTo>
                <a:lnTo>
                  <a:pt x="978" y="1926"/>
                </a:lnTo>
                <a:lnTo>
                  <a:pt x="977" y="1926"/>
                </a:lnTo>
                <a:lnTo>
                  <a:pt x="977" y="1924"/>
                </a:lnTo>
                <a:lnTo>
                  <a:pt x="977" y="1922"/>
                </a:lnTo>
                <a:lnTo>
                  <a:pt x="976" y="1920"/>
                </a:lnTo>
                <a:lnTo>
                  <a:pt x="976" y="1919"/>
                </a:lnTo>
                <a:lnTo>
                  <a:pt x="973" y="1915"/>
                </a:lnTo>
                <a:lnTo>
                  <a:pt x="972" y="1914"/>
                </a:lnTo>
                <a:lnTo>
                  <a:pt x="971" y="1914"/>
                </a:lnTo>
                <a:lnTo>
                  <a:pt x="970" y="1913"/>
                </a:lnTo>
                <a:lnTo>
                  <a:pt x="969" y="1912"/>
                </a:lnTo>
                <a:lnTo>
                  <a:pt x="968" y="1911"/>
                </a:lnTo>
                <a:lnTo>
                  <a:pt x="968" y="1910"/>
                </a:lnTo>
                <a:lnTo>
                  <a:pt x="970" y="1910"/>
                </a:lnTo>
                <a:lnTo>
                  <a:pt x="970" y="1908"/>
                </a:lnTo>
                <a:lnTo>
                  <a:pt x="970" y="1907"/>
                </a:lnTo>
                <a:lnTo>
                  <a:pt x="971" y="1905"/>
                </a:lnTo>
                <a:lnTo>
                  <a:pt x="970" y="1903"/>
                </a:lnTo>
                <a:lnTo>
                  <a:pt x="970" y="1899"/>
                </a:lnTo>
                <a:lnTo>
                  <a:pt x="971" y="1896"/>
                </a:lnTo>
                <a:lnTo>
                  <a:pt x="971" y="1895"/>
                </a:lnTo>
                <a:lnTo>
                  <a:pt x="970" y="1892"/>
                </a:lnTo>
                <a:lnTo>
                  <a:pt x="971" y="1892"/>
                </a:lnTo>
                <a:lnTo>
                  <a:pt x="972" y="1891"/>
                </a:lnTo>
                <a:lnTo>
                  <a:pt x="975" y="1888"/>
                </a:lnTo>
                <a:lnTo>
                  <a:pt x="976" y="1884"/>
                </a:lnTo>
                <a:lnTo>
                  <a:pt x="976" y="1883"/>
                </a:lnTo>
                <a:lnTo>
                  <a:pt x="976" y="1882"/>
                </a:lnTo>
                <a:lnTo>
                  <a:pt x="977" y="1877"/>
                </a:lnTo>
                <a:lnTo>
                  <a:pt x="978" y="1876"/>
                </a:lnTo>
                <a:lnTo>
                  <a:pt x="979" y="1875"/>
                </a:lnTo>
                <a:lnTo>
                  <a:pt x="978" y="1871"/>
                </a:lnTo>
                <a:lnTo>
                  <a:pt x="979" y="1870"/>
                </a:lnTo>
                <a:lnTo>
                  <a:pt x="982" y="1871"/>
                </a:lnTo>
                <a:lnTo>
                  <a:pt x="983" y="1871"/>
                </a:lnTo>
                <a:lnTo>
                  <a:pt x="982" y="1870"/>
                </a:lnTo>
                <a:lnTo>
                  <a:pt x="980" y="1869"/>
                </a:lnTo>
                <a:lnTo>
                  <a:pt x="979" y="1868"/>
                </a:lnTo>
                <a:lnTo>
                  <a:pt x="980" y="1868"/>
                </a:lnTo>
                <a:lnTo>
                  <a:pt x="982" y="1868"/>
                </a:lnTo>
                <a:lnTo>
                  <a:pt x="983" y="1868"/>
                </a:lnTo>
                <a:lnTo>
                  <a:pt x="985" y="1868"/>
                </a:lnTo>
                <a:lnTo>
                  <a:pt x="989" y="1868"/>
                </a:lnTo>
                <a:lnTo>
                  <a:pt x="990" y="1867"/>
                </a:lnTo>
                <a:lnTo>
                  <a:pt x="991" y="1867"/>
                </a:lnTo>
                <a:lnTo>
                  <a:pt x="993" y="1859"/>
                </a:lnTo>
                <a:lnTo>
                  <a:pt x="997" y="1852"/>
                </a:lnTo>
                <a:lnTo>
                  <a:pt x="997" y="1849"/>
                </a:lnTo>
                <a:lnTo>
                  <a:pt x="996" y="1847"/>
                </a:lnTo>
                <a:lnTo>
                  <a:pt x="994" y="1845"/>
                </a:lnTo>
                <a:lnTo>
                  <a:pt x="994" y="1843"/>
                </a:lnTo>
                <a:lnTo>
                  <a:pt x="992" y="1842"/>
                </a:lnTo>
                <a:lnTo>
                  <a:pt x="991" y="1841"/>
                </a:lnTo>
                <a:lnTo>
                  <a:pt x="991" y="1840"/>
                </a:lnTo>
                <a:lnTo>
                  <a:pt x="991" y="1839"/>
                </a:lnTo>
                <a:lnTo>
                  <a:pt x="992" y="1838"/>
                </a:lnTo>
                <a:lnTo>
                  <a:pt x="993" y="1836"/>
                </a:lnTo>
                <a:lnTo>
                  <a:pt x="992" y="1835"/>
                </a:lnTo>
                <a:lnTo>
                  <a:pt x="991" y="1831"/>
                </a:lnTo>
                <a:lnTo>
                  <a:pt x="990" y="1824"/>
                </a:lnTo>
                <a:lnTo>
                  <a:pt x="989" y="1821"/>
                </a:lnTo>
                <a:lnTo>
                  <a:pt x="989" y="1820"/>
                </a:lnTo>
                <a:lnTo>
                  <a:pt x="989" y="1819"/>
                </a:lnTo>
                <a:lnTo>
                  <a:pt x="989" y="1818"/>
                </a:lnTo>
                <a:lnTo>
                  <a:pt x="991" y="1814"/>
                </a:lnTo>
                <a:lnTo>
                  <a:pt x="991" y="1813"/>
                </a:lnTo>
                <a:lnTo>
                  <a:pt x="990" y="1812"/>
                </a:lnTo>
                <a:lnTo>
                  <a:pt x="991" y="1806"/>
                </a:lnTo>
                <a:lnTo>
                  <a:pt x="990" y="1805"/>
                </a:lnTo>
                <a:lnTo>
                  <a:pt x="990" y="1804"/>
                </a:lnTo>
                <a:lnTo>
                  <a:pt x="989" y="1803"/>
                </a:lnTo>
                <a:lnTo>
                  <a:pt x="987" y="1803"/>
                </a:lnTo>
                <a:lnTo>
                  <a:pt x="987" y="1802"/>
                </a:lnTo>
                <a:lnTo>
                  <a:pt x="986" y="1802"/>
                </a:lnTo>
                <a:lnTo>
                  <a:pt x="985" y="1800"/>
                </a:lnTo>
                <a:lnTo>
                  <a:pt x="985" y="1798"/>
                </a:lnTo>
                <a:lnTo>
                  <a:pt x="986" y="1798"/>
                </a:lnTo>
                <a:lnTo>
                  <a:pt x="990" y="1797"/>
                </a:lnTo>
                <a:lnTo>
                  <a:pt x="991" y="1797"/>
                </a:lnTo>
                <a:lnTo>
                  <a:pt x="994" y="1796"/>
                </a:lnTo>
                <a:lnTo>
                  <a:pt x="996" y="1795"/>
                </a:lnTo>
                <a:lnTo>
                  <a:pt x="999" y="1793"/>
                </a:lnTo>
                <a:lnTo>
                  <a:pt x="1001" y="1793"/>
                </a:lnTo>
                <a:lnTo>
                  <a:pt x="1006" y="1789"/>
                </a:lnTo>
                <a:lnTo>
                  <a:pt x="1007" y="1788"/>
                </a:lnTo>
                <a:lnTo>
                  <a:pt x="1007" y="1787"/>
                </a:lnTo>
                <a:lnTo>
                  <a:pt x="1008" y="1785"/>
                </a:lnTo>
                <a:lnTo>
                  <a:pt x="1009" y="1784"/>
                </a:lnTo>
                <a:lnTo>
                  <a:pt x="1011" y="1780"/>
                </a:lnTo>
                <a:lnTo>
                  <a:pt x="1012" y="1777"/>
                </a:lnTo>
                <a:lnTo>
                  <a:pt x="1012" y="1775"/>
                </a:lnTo>
                <a:lnTo>
                  <a:pt x="1012" y="1774"/>
                </a:lnTo>
                <a:lnTo>
                  <a:pt x="1013" y="1771"/>
                </a:lnTo>
                <a:lnTo>
                  <a:pt x="1013" y="1770"/>
                </a:lnTo>
                <a:lnTo>
                  <a:pt x="1014" y="1770"/>
                </a:lnTo>
                <a:lnTo>
                  <a:pt x="1015" y="1770"/>
                </a:lnTo>
                <a:lnTo>
                  <a:pt x="1016" y="1770"/>
                </a:lnTo>
                <a:lnTo>
                  <a:pt x="1018" y="1769"/>
                </a:lnTo>
                <a:lnTo>
                  <a:pt x="1019" y="1768"/>
                </a:lnTo>
                <a:lnTo>
                  <a:pt x="1020" y="1767"/>
                </a:lnTo>
                <a:lnTo>
                  <a:pt x="1022" y="1767"/>
                </a:lnTo>
                <a:lnTo>
                  <a:pt x="1023" y="1766"/>
                </a:lnTo>
                <a:lnTo>
                  <a:pt x="1025" y="1764"/>
                </a:lnTo>
                <a:lnTo>
                  <a:pt x="1026" y="1764"/>
                </a:lnTo>
                <a:lnTo>
                  <a:pt x="1027" y="1762"/>
                </a:lnTo>
                <a:lnTo>
                  <a:pt x="1028" y="1762"/>
                </a:lnTo>
                <a:lnTo>
                  <a:pt x="1029" y="1760"/>
                </a:lnTo>
                <a:lnTo>
                  <a:pt x="1030" y="1759"/>
                </a:lnTo>
                <a:lnTo>
                  <a:pt x="1032" y="1757"/>
                </a:lnTo>
                <a:lnTo>
                  <a:pt x="1033" y="1757"/>
                </a:lnTo>
                <a:lnTo>
                  <a:pt x="1034" y="1757"/>
                </a:lnTo>
                <a:lnTo>
                  <a:pt x="1034" y="1756"/>
                </a:lnTo>
                <a:lnTo>
                  <a:pt x="1036" y="1755"/>
                </a:lnTo>
                <a:lnTo>
                  <a:pt x="1037" y="1753"/>
                </a:lnTo>
                <a:lnTo>
                  <a:pt x="1039" y="1752"/>
                </a:lnTo>
                <a:lnTo>
                  <a:pt x="1040" y="1751"/>
                </a:lnTo>
                <a:lnTo>
                  <a:pt x="1040" y="1749"/>
                </a:lnTo>
                <a:lnTo>
                  <a:pt x="1042" y="1748"/>
                </a:lnTo>
                <a:lnTo>
                  <a:pt x="1042" y="1747"/>
                </a:lnTo>
                <a:lnTo>
                  <a:pt x="1043" y="1747"/>
                </a:lnTo>
                <a:lnTo>
                  <a:pt x="1046" y="1746"/>
                </a:lnTo>
                <a:lnTo>
                  <a:pt x="1047" y="1742"/>
                </a:lnTo>
                <a:lnTo>
                  <a:pt x="1048" y="1741"/>
                </a:lnTo>
                <a:lnTo>
                  <a:pt x="1048" y="1738"/>
                </a:lnTo>
                <a:lnTo>
                  <a:pt x="1048" y="1735"/>
                </a:lnTo>
                <a:lnTo>
                  <a:pt x="1047" y="1732"/>
                </a:lnTo>
                <a:lnTo>
                  <a:pt x="1046" y="1730"/>
                </a:lnTo>
                <a:lnTo>
                  <a:pt x="1044" y="1727"/>
                </a:lnTo>
                <a:lnTo>
                  <a:pt x="1043" y="1726"/>
                </a:lnTo>
                <a:lnTo>
                  <a:pt x="1042" y="1726"/>
                </a:lnTo>
                <a:lnTo>
                  <a:pt x="1041" y="1726"/>
                </a:lnTo>
                <a:lnTo>
                  <a:pt x="1039" y="1725"/>
                </a:lnTo>
                <a:lnTo>
                  <a:pt x="1034" y="1724"/>
                </a:lnTo>
                <a:lnTo>
                  <a:pt x="1032" y="1724"/>
                </a:lnTo>
                <a:lnTo>
                  <a:pt x="1030" y="1723"/>
                </a:lnTo>
                <a:lnTo>
                  <a:pt x="1029" y="1723"/>
                </a:lnTo>
                <a:lnTo>
                  <a:pt x="1028" y="1721"/>
                </a:lnTo>
                <a:lnTo>
                  <a:pt x="1027" y="1720"/>
                </a:lnTo>
                <a:lnTo>
                  <a:pt x="1025" y="1719"/>
                </a:lnTo>
                <a:lnTo>
                  <a:pt x="1025" y="1718"/>
                </a:lnTo>
                <a:lnTo>
                  <a:pt x="1021" y="1717"/>
                </a:lnTo>
                <a:lnTo>
                  <a:pt x="1019" y="1717"/>
                </a:lnTo>
                <a:lnTo>
                  <a:pt x="1018" y="1717"/>
                </a:lnTo>
                <a:lnTo>
                  <a:pt x="1016" y="1716"/>
                </a:lnTo>
                <a:lnTo>
                  <a:pt x="1015" y="1716"/>
                </a:lnTo>
                <a:lnTo>
                  <a:pt x="1014" y="1713"/>
                </a:lnTo>
                <a:lnTo>
                  <a:pt x="1012" y="1712"/>
                </a:lnTo>
                <a:lnTo>
                  <a:pt x="1011" y="1712"/>
                </a:lnTo>
                <a:lnTo>
                  <a:pt x="1009" y="1710"/>
                </a:lnTo>
                <a:lnTo>
                  <a:pt x="1009" y="1709"/>
                </a:lnTo>
                <a:lnTo>
                  <a:pt x="1009" y="1708"/>
                </a:lnTo>
                <a:lnTo>
                  <a:pt x="1011" y="1708"/>
                </a:lnTo>
                <a:lnTo>
                  <a:pt x="1011" y="1706"/>
                </a:lnTo>
                <a:lnTo>
                  <a:pt x="1011" y="1705"/>
                </a:lnTo>
                <a:lnTo>
                  <a:pt x="1011" y="1704"/>
                </a:lnTo>
                <a:lnTo>
                  <a:pt x="1009" y="1703"/>
                </a:lnTo>
                <a:lnTo>
                  <a:pt x="1013" y="1703"/>
                </a:lnTo>
                <a:lnTo>
                  <a:pt x="1013" y="1702"/>
                </a:lnTo>
                <a:lnTo>
                  <a:pt x="1013" y="1698"/>
                </a:lnTo>
                <a:lnTo>
                  <a:pt x="1013" y="1697"/>
                </a:lnTo>
                <a:lnTo>
                  <a:pt x="1013" y="1696"/>
                </a:lnTo>
                <a:lnTo>
                  <a:pt x="1012" y="1695"/>
                </a:lnTo>
                <a:lnTo>
                  <a:pt x="1012" y="1694"/>
                </a:lnTo>
                <a:lnTo>
                  <a:pt x="1009" y="1689"/>
                </a:lnTo>
                <a:lnTo>
                  <a:pt x="1007" y="1687"/>
                </a:lnTo>
                <a:lnTo>
                  <a:pt x="1007" y="1684"/>
                </a:lnTo>
                <a:lnTo>
                  <a:pt x="1006" y="1683"/>
                </a:lnTo>
                <a:lnTo>
                  <a:pt x="1006" y="1682"/>
                </a:lnTo>
                <a:lnTo>
                  <a:pt x="1005" y="1681"/>
                </a:lnTo>
                <a:lnTo>
                  <a:pt x="1004" y="1676"/>
                </a:lnTo>
                <a:lnTo>
                  <a:pt x="1003" y="1675"/>
                </a:lnTo>
                <a:lnTo>
                  <a:pt x="1000" y="1672"/>
                </a:lnTo>
                <a:lnTo>
                  <a:pt x="997" y="1668"/>
                </a:lnTo>
                <a:lnTo>
                  <a:pt x="996" y="1667"/>
                </a:lnTo>
                <a:lnTo>
                  <a:pt x="994" y="1666"/>
                </a:lnTo>
                <a:lnTo>
                  <a:pt x="993" y="1665"/>
                </a:lnTo>
                <a:lnTo>
                  <a:pt x="992" y="1665"/>
                </a:lnTo>
                <a:lnTo>
                  <a:pt x="992" y="1663"/>
                </a:lnTo>
                <a:lnTo>
                  <a:pt x="993" y="1662"/>
                </a:lnTo>
                <a:lnTo>
                  <a:pt x="993" y="1661"/>
                </a:lnTo>
                <a:lnTo>
                  <a:pt x="994" y="1659"/>
                </a:lnTo>
                <a:lnTo>
                  <a:pt x="994" y="1658"/>
                </a:lnTo>
                <a:lnTo>
                  <a:pt x="996" y="1655"/>
                </a:lnTo>
                <a:lnTo>
                  <a:pt x="996" y="1654"/>
                </a:lnTo>
                <a:lnTo>
                  <a:pt x="997" y="1654"/>
                </a:lnTo>
                <a:lnTo>
                  <a:pt x="998" y="1654"/>
                </a:lnTo>
                <a:lnTo>
                  <a:pt x="1000" y="1653"/>
                </a:lnTo>
                <a:lnTo>
                  <a:pt x="1001" y="1652"/>
                </a:lnTo>
                <a:lnTo>
                  <a:pt x="1001" y="1651"/>
                </a:lnTo>
                <a:lnTo>
                  <a:pt x="1001" y="1647"/>
                </a:lnTo>
                <a:lnTo>
                  <a:pt x="1001" y="1646"/>
                </a:lnTo>
                <a:lnTo>
                  <a:pt x="1003" y="1645"/>
                </a:lnTo>
                <a:lnTo>
                  <a:pt x="1006" y="1644"/>
                </a:lnTo>
                <a:lnTo>
                  <a:pt x="1007" y="1641"/>
                </a:lnTo>
                <a:lnTo>
                  <a:pt x="1011" y="1636"/>
                </a:lnTo>
                <a:lnTo>
                  <a:pt x="1014" y="1632"/>
                </a:lnTo>
                <a:lnTo>
                  <a:pt x="1015" y="1631"/>
                </a:lnTo>
                <a:lnTo>
                  <a:pt x="1016" y="1629"/>
                </a:lnTo>
                <a:lnTo>
                  <a:pt x="1016" y="1627"/>
                </a:lnTo>
                <a:lnTo>
                  <a:pt x="1015" y="1626"/>
                </a:lnTo>
                <a:lnTo>
                  <a:pt x="1015" y="1625"/>
                </a:lnTo>
                <a:lnTo>
                  <a:pt x="1014" y="1623"/>
                </a:lnTo>
                <a:lnTo>
                  <a:pt x="1013" y="1619"/>
                </a:lnTo>
                <a:lnTo>
                  <a:pt x="1012" y="1619"/>
                </a:lnTo>
                <a:lnTo>
                  <a:pt x="1011" y="1618"/>
                </a:lnTo>
                <a:lnTo>
                  <a:pt x="1008" y="1613"/>
                </a:lnTo>
                <a:lnTo>
                  <a:pt x="1007" y="1606"/>
                </a:lnTo>
                <a:lnTo>
                  <a:pt x="1006" y="1605"/>
                </a:lnTo>
                <a:lnTo>
                  <a:pt x="1005" y="1603"/>
                </a:lnTo>
                <a:lnTo>
                  <a:pt x="1004" y="1602"/>
                </a:lnTo>
                <a:lnTo>
                  <a:pt x="1000" y="1598"/>
                </a:lnTo>
                <a:lnTo>
                  <a:pt x="999" y="1597"/>
                </a:lnTo>
                <a:lnTo>
                  <a:pt x="997" y="1596"/>
                </a:lnTo>
                <a:lnTo>
                  <a:pt x="996" y="1595"/>
                </a:lnTo>
                <a:lnTo>
                  <a:pt x="993" y="1594"/>
                </a:lnTo>
                <a:lnTo>
                  <a:pt x="991" y="1593"/>
                </a:lnTo>
                <a:lnTo>
                  <a:pt x="991" y="1591"/>
                </a:lnTo>
                <a:lnTo>
                  <a:pt x="987" y="1589"/>
                </a:lnTo>
                <a:lnTo>
                  <a:pt x="985" y="1588"/>
                </a:lnTo>
                <a:lnTo>
                  <a:pt x="984" y="1587"/>
                </a:lnTo>
                <a:lnTo>
                  <a:pt x="984" y="1586"/>
                </a:lnTo>
                <a:lnTo>
                  <a:pt x="982" y="1584"/>
                </a:lnTo>
                <a:lnTo>
                  <a:pt x="980" y="1583"/>
                </a:lnTo>
                <a:lnTo>
                  <a:pt x="980" y="1582"/>
                </a:lnTo>
                <a:lnTo>
                  <a:pt x="979" y="1579"/>
                </a:lnTo>
                <a:lnTo>
                  <a:pt x="979" y="1576"/>
                </a:lnTo>
                <a:lnTo>
                  <a:pt x="979" y="1574"/>
                </a:lnTo>
                <a:lnTo>
                  <a:pt x="978" y="1570"/>
                </a:lnTo>
                <a:lnTo>
                  <a:pt x="977" y="1565"/>
                </a:lnTo>
                <a:lnTo>
                  <a:pt x="977" y="1562"/>
                </a:lnTo>
                <a:lnTo>
                  <a:pt x="977" y="1561"/>
                </a:lnTo>
                <a:lnTo>
                  <a:pt x="977" y="1560"/>
                </a:lnTo>
                <a:lnTo>
                  <a:pt x="978" y="1557"/>
                </a:lnTo>
                <a:lnTo>
                  <a:pt x="979" y="1551"/>
                </a:lnTo>
                <a:lnTo>
                  <a:pt x="980" y="1545"/>
                </a:lnTo>
                <a:lnTo>
                  <a:pt x="980" y="1543"/>
                </a:lnTo>
                <a:lnTo>
                  <a:pt x="980" y="1539"/>
                </a:lnTo>
                <a:lnTo>
                  <a:pt x="982" y="1538"/>
                </a:lnTo>
                <a:lnTo>
                  <a:pt x="983" y="1538"/>
                </a:lnTo>
                <a:lnTo>
                  <a:pt x="982" y="1536"/>
                </a:lnTo>
                <a:lnTo>
                  <a:pt x="983" y="1534"/>
                </a:lnTo>
                <a:lnTo>
                  <a:pt x="984" y="1531"/>
                </a:lnTo>
                <a:lnTo>
                  <a:pt x="983" y="1529"/>
                </a:lnTo>
                <a:lnTo>
                  <a:pt x="984" y="1526"/>
                </a:lnTo>
                <a:lnTo>
                  <a:pt x="984" y="1525"/>
                </a:lnTo>
                <a:lnTo>
                  <a:pt x="984" y="1521"/>
                </a:lnTo>
                <a:lnTo>
                  <a:pt x="984" y="1517"/>
                </a:lnTo>
                <a:lnTo>
                  <a:pt x="984" y="1516"/>
                </a:lnTo>
                <a:lnTo>
                  <a:pt x="984" y="1515"/>
                </a:lnTo>
                <a:lnTo>
                  <a:pt x="982" y="1508"/>
                </a:lnTo>
                <a:lnTo>
                  <a:pt x="982" y="1503"/>
                </a:lnTo>
                <a:lnTo>
                  <a:pt x="980" y="1495"/>
                </a:lnTo>
                <a:lnTo>
                  <a:pt x="982" y="1488"/>
                </a:lnTo>
                <a:lnTo>
                  <a:pt x="980" y="1483"/>
                </a:lnTo>
                <a:lnTo>
                  <a:pt x="982" y="1476"/>
                </a:lnTo>
                <a:lnTo>
                  <a:pt x="982" y="1475"/>
                </a:lnTo>
                <a:lnTo>
                  <a:pt x="982" y="1473"/>
                </a:lnTo>
                <a:lnTo>
                  <a:pt x="982" y="1472"/>
                </a:lnTo>
                <a:lnTo>
                  <a:pt x="982" y="1471"/>
                </a:lnTo>
                <a:lnTo>
                  <a:pt x="983" y="1469"/>
                </a:lnTo>
                <a:lnTo>
                  <a:pt x="983" y="1468"/>
                </a:lnTo>
                <a:lnTo>
                  <a:pt x="983" y="1462"/>
                </a:lnTo>
                <a:lnTo>
                  <a:pt x="984" y="1460"/>
                </a:lnTo>
                <a:lnTo>
                  <a:pt x="984" y="1457"/>
                </a:lnTo>
                <a:lnTo>
                  <a:pt x="985" y="1453"/>
                </a:lnTo>
                <a:lnTo>
                  <a:pt x="986" y="1448"/>
                </a:lnTo>
                <a:lnTo>
                  <a:pt x="987" y="1445"/>
                </a:lnTo>
                <a:lnTo>
                  <a:pt x="987" y="1442"/>
                </a:lnTo>
                <a:lnTo>
                  <a:pt x="989" y="1442"/>
                </a:lnTo>
                <a:lnTo>
                  <a:pt x="989" y="1440"/>
                </a:lnTo>
                <a:lnTo>
                  <a:pt x="989" y="1438"/>
                </a:lnTo>
                <a:lnTo>
                  <a:pt x="991" y="1436"/>
                </a:lnTo>
                <a:lnTo>
                  <a:pt x="991" y="1433"/>
                </a:lnTo>
                <a:lnTo>
                  <a:pt x="991" y="1432"/>
                </a:lnTo>
                <a:lnTo>
                  <a:pt x="992" y="1431"/>
                </a:lnTo>
                <a:lnTo>
                  <a:pt x="992" y="1429"/>
                </a:lnTo>
                <a:lnTo>
                  <a:pt x="992" y="1428"/>
                </a:lnTo>
                <a:lnTo>
                  <a:pt x="993" y="1428"/>
                </a:lnTo>
                <a:lnTo>
                  <a:pt x="992" y="1425"/>
                </a:lnTo>
                <a:lnTo>
                  <a:pt x="993" y="1424"/>
                </a:lnTo>
                <a:lnTo>
                  <a:pt x="996" y="1419"/>
                </a:lnTo>
                <a:lnTo>
                  <a:pt x="996" y="1418"/>
                </a:lnTo>
                <a:lnTo>
                  <a:pt x="997" y="1416"/>
                </a:lnTo>
                <a:lnTo>
                  <a:pt x="997" y="1415"/>
                </a:lnTo>
                <a:lnTo>
                  <a:pt x="999" y="1411"/>
                </a:lnTo>
                <a:lnTo>
                  <a:pt x="1001" y="1403"/>
                </a:lnTo>
                <a:lnTo>
                  <a:pt x="1004" y="1400"/>
                </a:lnTo>
                <a:lnTo>
                  <a:pt x="1005" y="1397"/>
                </a:lnTo>
                <a:lnTo>
                  <a:pt x="1005" y="1394"/>
                </a:lnTo>
                <a:lnTo>
                  <a:pt x="1004" y="1390"/>
                </a:lnTo>
                <a:lnTo>
                  <a:pt x="1004" y="1387"/>
                </a:lnTo>
                <a:lnTo>
                  <a:pt x="1005" y="1386"/>
                </a:lnTo>
                <a:lnTo>
                  <a:pt x="1005" y="1383"/>
                </a:lnTo>
                <a:lnTo>
                  <a:pt x="1006" y="1381"/>
                </a:lnTo>
                <a:lnTo>
                  <a:pt x="1006" y="1379"/>
                </a:lnTo>
                <a:lnTo>
                  <a:pt x="1007" y="1378"/>
                </a:lnTo>
                <a:lnTo>
                  <a:pt x="1009" y="1371"/>
                </a:lnTo>
                <a:lnTo>
                  <a:pt x="1011" y="1368"/>
                </a:lnTo>
                <a:lnTo>
                  <a:pt x="1014" y="1365"/>
                </a:lnTo>
                <a:lnTo>
                  <a:pt x="1015" y="1363"/>
                </a:lnTo>
                <a:lnTo>
                  <a:pt x="1015" y="1361"/>
                </a:lnTo>
                <a:lnTo>
                  <a:pt x="1015" y="1359"/>
                </a:lnTo>
                <a:lnTo>
                  <a:pt x="1019" y="1356"/>
                </a:lnTo>
                <a:lnTo>
                  <a:pt x="1020" y="1354"/>
                </a:lnTo>
                <a:lnTo>
                  <a:pt x="1023" y="1352"/>
                </a:lnTo>
                <a:lnTo>
                  <a:pt x="1027" y="1347"/>
                </a:lnTo>
                <a:lnTo>
                  <a:pt x="1028" y="1347"/>
                </a:lnTo>
                <a:lnTo>
                  <a:pt x="1029" y="1347"/>
                </a:lnTo>
                <a:lnTo>
                  <a:pt x="1030" y="1346"/>
                </a:lnTo>
                <a:lnTo>
                  <a:pt x="1030" y="1345"/>
                </a:lnTo>
                <a:lnTo>
                  <a:pt x="1029" y="1344"/>
                </a:lnTo>
                <a:lnTo>
                  <a:pt x="1029" y="1342"/>
                </a:lnTo>
                <a:lnTo>
                  <a:pt x="1028" y="1342"/>
                </a:lnTo>
                <a:lnTo>
                  <a:pt x="1026" y="1338"/>
                </a:lnTo>
                <a:lnTo>
                  <a:pt x="1023" y="1337"/>
                </a:lnTo>
                <a:lnTo>
                  <a:pt x="1022" y="1337"/>
                </a:lnTo>
                <a:lnTo>
                  <a:pt x="1021" y="1337"/>
                </a:lnTo>
                <a:lnTo>
                  <a:pt x="1018" y="1337"/>
                </a:lnTo>
                <a:lnTo>
                  <a:pt x="1016" y="1336"/>
                </a:lnTo>
                <a:lnTo>
                  <a:pt x="1016" y="1337"/>
                </a:lnTo>
                <a:lnTo>
                  <a:pt x="1015" y="1340"/>
                </a:lnTo>
                <a:lnTo>
                  <a:pt x="1014" y="1343"/>
                </a:lnTo>
                <a:lnTo>
                  <a:pt x="1014" y="1344"/>
                </a:lnTo>
                <a:lnTo>
                  <a:pt x="1007" y="1352"/>
                </a:lnTo>
                <a:lnTo>
                  <a:pt x="1006" y="1354"/>
                </a:lnTo>
                <a:lnTo>
                  <a:pt x="1003" y="1356"/>
                </a:lnTo>
                <a:lnTo>
                  <a:pt x="999" y="1357"/>
                </a:lnTo>
                <a:lnTo>
                  <a:pt x="996" y="1358"/>
                </a:lnTo>
                <a:lnTo>
                  <a:pt x="992" y="1359"/>
                </a:lnTo>
                <a:lnTo>
                  <a:pt x="991" y="1360"/>
                </a:lnTo>
                <a:lnTo>
                  <a:pt x="990" y="1361"/>
                </a:lnTo>
                <a:lnTo>
                  <a:pt x="982" y="1364"/>
                </a:lnTo>
                <a:lnTo>
                  <a:pt x="980" y="1364"/>
                </a:lnTo>
                <a:lnTo>
                  <a:pt x="976" y="1363"/>
                </a:lnTo>
                <a:lnTo>
                  <a:pt x="972" y="1361"/>
                </a:lnTo>
                <a:lnTo>
                  <a:pt x="968" y="1359"/>
                </a:lnTo>
                <a:lnTo>
                  <a:pt x="967" y="1358"/>
                </a:lnTo>
                <a:lnTo>
                  <a:pt x="963" y="1357"/>
                </a:lnTo>
                <a:lnTo>
                  <a:pt x="962" y="1357"/>
                </a:lnTo>
                <a:lnTo>
                  <a:pt x="957" y="1356"/>
                </a:lnTo>
                <a:lnTo>
                  <a:pt x="954" y="1354"/>
                </a:lnTo>
                <a:lnTo>
                  <a:pt x="951" y="1353"/>
                </a:lnTo>
                <a:lnTo>
                  <a:pt x="949" y="1352"/>
                </a:lnTo>
                <a:lnTo>
                  <a:pt x="942" y="1345"/>
                </a:lnTo>
                <a:lnTo>
                  <a:pt x="936" y="1339"/>
                </a:lnTo>
                <a:lnTo>
                  <a:pt x="926" y="1330"/>
                </a:lnTo>
                <a:lnTo>
                  <a:pt x="921" y="1327"/>
                </a:lnTo>
                <a:lnTo>
                  <a:pt x="917" y="1322"/>
                </a:lnTo>
                <a:lnTo>
                  <a:pt x="914" y="1318"/>
                </a:lnTo>
                <a:lnTo>
                  <a:pt x="913" y="1317"/>
                </a:lnTo>
                <a:lnTo>
                  <a:pt x="913" y="1316"/>
                </a:lnTo>
                <a:lnTo>
                  <a:pt x="912" y="1314"/>
                </a:lnTo>
                <a:lnTo>
                  <a:pt x="912" y="1313"/>
                </a:lnTo>
                <a:lnTo>
                  <a:pt x="911" y="1313"/>
                </a:lnTo>
                <a:lnTo>
                  <a:pt x="906" y="1309"/>
                </a:lnTo>
                <a:lnTo>
                  <a:pt x="904" y="1304"/>
                </a:lnTo>
                <a:lnTo>
                  <a:pt x="900" y="1301"/>
                </a:lnTo>
                <a:lnTo>
                  <a:pt x="897" y="1296"/>
                </a:lnTo>
                <a:lnTo>
                  <a:pt x="896" y="1294"/>
                </a:lnTo>
                <a:lnTo>
                  <a:pt x="896" y="1293"/>
                </a:lnTo>
                <a:lnTo>
                  <a:pt x="891" y="1291"/>
                </a:lnTo>
                <a:lnTo>
                  <a:pt x="888" y="1285"/>
                </a:lnTo>
                <a:lnTo>
                  <a:pt x="886" y="1282"/>
                </a:lnTo>
                <a:lnTo>
                  <a:pt x="883" y="1280"/>
                </a:lnTo>
                <a:lnTo>
                  <a:pt x="879" y="1277"/>
                </a:lnTo>
                <a:lnTo>
                  <a:pt x="878" y="1277"/>
                </a:lnTo>
                <a:lnTo>
                  <a:pt x="876" y="1274"/>
                </a:lnTo>
                <a:lnTo>
                  <a:pt x="875" y="1273"/>
                </a:lnTo>
                <a:lnTo>
                  <a:pt x="872" y="1270"/>
                </a:lnTo>
                <a:lnTo>
                  <a:pt x="870" y="1268"/>
                </a:lnTo>
                <a:lnTo>
                  <a:pt x="868" y="1267"/>
                </a:lnTo>
                <a:lnTo>
                  <a:pt x="865" y="1266"/>
                </a:lnTo>
                <a:lnTo>
                  <a:pt x="862" y="1265"/>
                </a:lnTo>
                <a:lnTo>
                  <a:pt x="862" y="1264"/>
                </a:lnTo>
                <a:lnTo>
                  <a:pt x="861" y="1261"/>
                </a:lnTo>
                <a:lnTo>
                  <a:pt x="860" y="1259"/>
                </a:lnTo>
                <a:lnTo>
                  <a:pt x="856" y="1253"/>
                </a:lnTo>
                <a:lnTo>
                  <a:pt x="856" y="1252"/>
                </a:lnTo>
                <a:lnTo>
                  <a:pt x="855" y="1250"/>
                </a:lnTo>
                <a:lnTo>
                  <a:pt x="853" y="1244"/>
                </a:lnTo>
                <a:lnTo>
                  <a:pt x="852" y="1242"/>
                </a:lnTo>
                <a:lnTo>
                  <a:pt x="850" y="1235"/>
                </a:lnTo>
                <a:lnTo>
                  <a:pt x="849" y="1235"/>
                </a:lnTo>
                <a:lnTo>
                  <a:pt x="849" y="1231"/>
                </a:lnTo>
                <a:lnTo>
                  <a:pt x="848" y="1229"/>
                </a:lnTo>
                <a:lnTo>
                  <a:pt x="847" y="1225"/>
                </a:lnTo>
                <a:lnTo>
                  <a:pt x="843" y="1220"/>
                </a:lnTo>
                <a:lnTo>
                  <a:pt x="840" y="1216"/>
                </a:lnTo>
                <a:lnTo>
                  <a:pt x="838" y="1212"/>
                </a:lnTo>
                <a:lnTo>
                  <a:pt x="834" y="1208"/>
                </a:lnTo>
                <a:lnTo>
                  <a:pt x="832" y="1206"/>
                </a:lnTo>
                <a:lnTo>
                  <a:pt x="828" y="1202"/>
                </a:lnTo>
                <a:lnTo>
                  <a:pt x="825" y="1199"/>
                </a:lnTo>
                <a:lnTo>
                  <a:pt x="824" y="1198"/>
                </a:lnTo>
                <a:lnTo>
                  <a:pt x="821" y="1195"/>
                </a:lnTo>
                <a:lnTo>
                  <a:pt x="820" y="1194"/>
                </a:lnTo>
                <a:lnTo>
                  <a:pt x="817" y="1191"/>
                </a:lnTo>
                <a:lnTo>
                  <a:pt x="812" y="1186"/>
                </a:lnTo>
                <a:lnTo>
                  <a:pt x="812" y="1185"/>
                </a:lnTo>
                <a:lnTo>
                  <a:pt x="811" y="1185"/>
                </a:lnTo>
                <a:lnTo>
                  <a:pt x="809" y="1180"/>
                </a:lnTo>
                <a:lnTo>
                  <a:pt x="809" y="1179"/>
                </a:lnTo>
                <a:lnTo>
                  <a:pt x="810" y="1179"/>
                </a:lnTo>
                <a:lnTo>
                  <a:pt x="811" y="1178"/>
                </a:lnTo>
                <a:lnTo>
                  <a:pt x="810" y="1178"/>
                </a:lnTo>
                <a:lnTo>
                  <a:pt x="810" y="1177"/>
                </a:lnTo>
                <a:lnTo>
                  <a:pt x="807" y="1177"/>
                </a:lnTo>
                <a:lnTo>
                  <a:pt x="806" y="1176"/>
                </a:lnTo>
                <a:lnTo>
                  <a:pt x="805" y="1174"/>
                </a:lnTo>
                <a:lnTo>
                  <a:pt x="804" y="1171"/>
                </a:lnTo>
                <a:lnTo>
                  <a:pt x="802" y="1169"/>
                </a:lnTo>
                <a:lnTo>
                  <a:pt x="800" y="1165"/>
                </a:lnTo>
                <a:lnTo>
                  <a:pt x="799" y="1163"/>
                </a:lnTo>
                <a:lnTo>
                  <a:pt x="799" y="1162"/>
                </a:lnTo>
                <a:lnTo>
                  <a:pt x="797" y="1158"/>
                </a:lnTo>
                <a:lnTo>
                  <a:pt x="797" y="1157"/>
                </a:lnTo>
                <a:lnTo>
                  <a:pt x="795" y="1153"/>
                </a:lnTo>
                <a:lnTo>
                  <a:pt x="795" y="1150"/>
                </a:lnTo>
                <a:lnTo>
                  <a:pt x="793" y="1143"/>
                </a:lnTo>
                <a:lnTo>
                  <a:pt x="792" y="1138"/>
                </a:lnTo>
                <a:lnTo>
                  <a:pt x="791" y="1135"/>
                </a:lnTo>
                <a:lnTo>
                  <a:pt x="790" y="1131"/>
                </a:lnTo>
                <a:lnTo>
                  <a:pt x="789" y="1129"/>
                </a:lnTo>
                <a:lnTo>
                  <a:pt x="789" y="1126"/>
                </a:lnTo>
                <a:lnTo>
                  <a:pt x="789" y="1124"/>
                </a:lnTo>
                <a:lnTo>
                  <a:pt x="789" y="1120"/>
                </a:lnTo>
                <a:lnTo>
                  <a:pt x="788" y="1119"/>
                </a:lnTo>
                <a:lnTo>
                  <a:pt x="788" y="1117"/>
                </a:lnTo>
                <a:lnTo>
                  <a:pt x="786" y="1115"/>
                </a:lnTo>
                <a:lnTo>
                  <a:pt x="786" y="1113"/>
                </a:lnTo>
                <a:lnTo>
                  <a:pt x="786" y="1110"/>
                </a:lnTo>
                <a:lnTo>
                  <a:pt x="784" y="1107"/>
                </a:lnTo>
                <a:lnTo>
                  <a:pt x="783" y="1106"/>
                </a:lnTo>
                <a:lnTo>
                  <a:pt x="782" y="1103"/>
                </a:lnTo>
                <a:lnTo>
                  <a:pt x="781" y="1101"/>
                </a:lnTo>
                <a:lnTo>
                  <a:pt x="780" y="1099"/>
                </a:lnTo>
                <a:lnTo>
                  <a:pt x="778" y="1095"/>
                </a:lnTo>
                <a:lnTo>
                  <a:pt x="778" y="1092"/>
                </a:lnTo>
                <a:lnTo>
                  <a:pt x="777" y="1090"/>
                </a:lnTo>
                <a:lnTo>
                  <a:pt x="775" y="1083"/>
                </a:lnTo>
                <a:lnTo>
                  <a:pt x="774" y="1081"/>
                </a:lnTo>
                <a:lnTo>
                  <a:pt x="773" y="1074"/>
                </a:lnTo>
                <a:lnTo>
                  <a:pt x="771" y="1069"/>
                </a:lnTo>
                <a:lnTo>
                  <a:pt x="771" y="1066"/>
                </a:lnTo>
                <a:lnTo>
                  <a:pt x="770" y="1063"/>
                </a:lnTo>
                <a:lnTo>
                  <a:pt x="770" y="1059"/>
                </a:lnTo>
                <a:lnTo>
                  <a:pt x="769" y="1055"/>
                </a:lnTo>
                <a:lnTo>
                  <a:pt x="768" y="1051"/>
                </a:lnTo>
                <a:lnTo>
                  <a:pt x="767" y="1047"/>
                </a:lnTo>
                <a:lnTo>
                  <a:pt x="767" y="1044"/>
                </a:lnTo>
                <a:lnTo>
                  <a:pt x="764" y="1038"/>
                </a:lnTo>
                <a:lnTo>
                  <a:pt x="763" y="1036"/>
                </a:lnTo>
                <a:lnTo>
                  <a:pt x="761" y="1031"/>
                </a:lnTo>
                <a:lnTo>
                  <a:pt x="761" y="1030"/>
                </a:lnTo>
                <a:lnTo>
                  <a:pt x="761" y="1028"/>
                </a:lnTo>
                <a:lnTo>
                  <a:pt x="761" y="1027"/>
                </a:lnTo>
                <a:lnTo>
                  <a:pt x="760" y="1026"/>
                </a:lnTo>
                <a:lnTo>
                  <a:pt x="759" y="1025"/>
                </a:lnTo>
                <a:lnTo>
                  <a:pt x="754" y="1023"/>
                </a:lnTo>
                <a:lnTo>
                  <a:pt x="752" y="1022"/>
                </a:lnTo>
                <a:lnTo>
                  <a:pt x="750" y="1023"/>
                </a:lnTo>
                <a:lnTo>
                  <a:pt x="749" y="1023"/>
                </a:lnTo>
                <a:lnTo>
                  <a:pt x="748" y="1023"/>
                </a:lnTo>
                <a:lnTo>
                  <a:pt x="747" y="1025"/>
                </a:lnTo>
                <a:lnTo>
                  <a:pt x="746" y="1023"/>
                </a:lnTo>
                <a:lnTo>
                  <a:pt x="745" y="1023"/>
                </a:lnTo>
                <a:lnTo>
                  <a:pt x="742" y="1023"/>
                </a:lnTo>
                <a:lnTo>
                  <a:pt x="741" y="1025"/>
                </a:lnTo>
                <a:lnTo>
                  <a:pt x="741" y="1026"/>
                </a:lnTo>
                <a:lnTo>
                  <a:pt x="739" y="1029"/>
                </a:lnTo>
                <a:lnTo>
                  <a:pt x="737" y="1031"/>
                </a:lnTo>
                <a:lnTo>
                  <a:pt x="734" y="1034"/>
                </a:lnTo>
                <a:lnTo>
                  <a:pt x="733" y="1034"/>
                </a:lnTo>
                <a:lnTo>
                  <a:pt x="732" y="1035"/>
                </a:lnTo>
                <a:lnTo>
                  <a:pt x="728" y="1035"/>
                </a:lnTo>
                <a:lnTo>
                  <a:pt x="723" y="1038"/>
                </a:lnTo>
                <a:lnTo>
                  <a:pt x="720" y="1040"/>
                </a:lnTo>
                <a:lnTo>
                  <a:pt x="717" y="1042"/>
                </a:lnTo>
                <a:lnTo>
                  <a:pt x="714" y="1043"/>
                </a:lnTo>
                <a:lnTo>
                  <a:pt x="712" y="1045"/>
                </a:lnTo>
                <a:lnTo>
                  <a:pt x="710" y="1047"/>
                </a:lnTo>
                <a:lnTo>
                  <a:pt x="708" y="1048"/>
                </a:lnTo>
                <a:lnTo>
                  <a:pt x="703" y="1055"/>
                </a:lnTo>
                <a:lnTo>
                  <a:pt x="701" y="1057"/>
                </a:lnTo>
                <a:lnTo>
                  <a:pt x="701" y="1058"/>
                </a:lnTo>
                <a:lnTo>
                  <a:pt x="698" y="1058"/>
                </a:lnTo>
                <a:lnTo>
                  <a:pt x="697" y="1058"/>
                </a:lnTo>
                <a:lnTo>
                  <a:pt x="696" y="1058"/>
                </a:lnTo>
                <a:lnTo>
                  <a:pt x="692" y="1057"/>
                </a:lnTo>
                <a:lnTo>
                  <a:pt x="690" y="1057"/>
                </a:lnTo>
                <a:lnTo>
                  <a:pt x="685" y="1057"/>
                </a:lnTo>
                <a:lnTo>
                  <a:pt x="684" y="1057"/>
                </a:lnTo>
                <a:lnTo>
                  <a:pt x="683" y="1058"/>
                </a:lnTo>
                <a:lnTo>
                  <a:pt x="682" y="1059"/>
                </a:lnTo>
                <a:lnTo>
                  <a:pt x="682" y="1061"/>
                </a:lnTo>
                <a:lnTo>
                  <a:pt x="683" y="1063"/>
                </a:lnTo>
                <a:lnTo>
                  <a:pt x="682" y="1064"/>
                </a:lnTo>
                <a:lnTo>
                  <a:pt x="680" y="1065"/>
                </a:lnTo>
                <a:lnTo>
                  <a:pt x="678" y="1065"/>
                </a:lnTo>
                <a:lnTo>
                  <a:pt x="674" y="1063"/>
                </a:lnTo>
                <a:lnTo>
                  <a:pt x="673" y="1063"/>
                </a:lnTo>
                <a:lnTo>
                  <a:pt x="671" y="1063"/>
                </a:lnTo>
                <a:lnTo>
                  <a:pt x="670" y="1063"/>
                </a:lnTo>
                <a:lnTo>
                  <a:pt x="669" y="1063"/>
                </a:lnTo>
                <a:lnTo>
                  <a:pt x="663" y="1063"/>
                </a:lnTo>
                <a:lnTo>
                  <a:pt x="661" y="1064"/>
                </a:lnTo>
                <a:lnTo>
                  <a:pt x="658" y="1067"/>
                </a:lnTo>
                <a:lnTo>
                  <a:pt x="655" y="1070"/>
                </a:lnTo>
                <a:lnTo>
                  <a:pt x="652" y="1072"/>
                </a:lnTo>
                <a:lnTo>
                  <a:pt x="651" y="1073"/>
                </a:lnTo>
                <a:lnTo>
                  <a:pt x="649" y="1074"/>
                </a:lnTo>
                <a:lnTo>
                  <a:pt x="647" y="1074"/>
                </a:lnTo>
                <a:lnTo>
                  <a:pt x="646" y="1076"/>
                </a:lnTo>
                <a:lnTo>
                  <a:pt x="646" y="1077"/>
                </a:lnTo>
                <a:lnTo>
                  <a:pt x="639" y="1079"/>
                </a:lnTo>
                <a:lnTo>
                  <a:pt x="637" y="1079"/>
                </a:lnTo>
                <a:lnTo>
                  <a:pt x="633" y="1078"/>
                </a:lnTo>
                <a:lnTo>
                  <a:pt x="632" y="1078"/>
                </a:lnTo>
                <a:lnTo>
                  <a:pt x="627" y="1078"/>
                </a:lnTo>
                <a:lnTo>
                  <a:pt x="624" y="1079"/>
                </a:lnTo>
                <a:lnTo>
                  <a:pt x="622" y="1080"/>
                </a:lnTo>
                <a:lnTo>
                  <a:pt x="619" y="1081"/>
                </a:lnTo>
                <a:lnTo>
                  <a:pt x="616" y="1083"/>
                </a:lnTo>
                <a:lnTo>
                  <a:pt x="612" y="1084"/>
                </a:lnTo>
                <a:lnTo>
                  <a:pt x="611" y="1084"/>
                </a:lnTo>
                <a:lnTo>
                  <a:pt x="608" y="1084"/>
                </a:lnTo>
                <a:lnTo>
                  <a:pt x="603" y="1086"/>
                </a:lnTo>
                <a:lnTo>
                  <a:pt x="602" y="1086"/>
                </a:lnTo>
                <a:lnTo>
                  <a:pt x="602" y="1087"/>
                </a:lnTo>
                <a:lnTo>
                  <a:pt x="601" y="1090"/>
                </a:lnTo>
                <a:lnTo>
                  <a:pt x="599" y="1091"/>
                </a:lnTo>
                <a:lnTo>
                  <a:pt x="599" y="1092"/>
                </a:lnTo>
                <a:lnTo>
                  <a:pt x="596" y="1095"/>
                </a:lnTo>
                <a:lnTo>
                  <a:pt x="595" y="1098"/>
                </a:lnTo>
                <a:lnTo>
                  <a:pt x="594" y="1098"/>
                </a:lnTo>
                <a:lnTo>
                  <a:pt x="591" y="1101"/>
                </a:lnTo>
                <a:lnTo>
                  <a:pt x="589" y="1102"/>
                </a:lnTo>
                <a:lnTo>
                  <a:pt x="588" y="1103"/>
                </a:lnTo>
                <a:lnTo>
                  <a:pt x="587" y="1106"/>
                </a:lnTo>
                <a:lnTo>
                  <a:pt x="587" y="1107"/>
                </a:lnTo>
                <a:lnTo>
                  <a:pt x="587" y="1108"/>
                </a:lnTo>
                <a:lnTo>
                  <a:pt x="588" y="1110"/>
                </a:lnTo>
                <a:lnTo>
                  <a:pt x="588" y="1112"/>
                </a:lnTo>
                <a:lnTo>
                  <a:pt x="588" y="1114"/>
                </a:lnTo>
                <a:lnTo>
                  <a:pt x="587" y="1116"/>
                </a:lnTo>
                <a:lnTo>
                  <a:pt x="586" y="1116"/>
                </a:lnTo>
                <a:lnTo>
                  <a:pt x="584" y="1116"/>
                </a:lnTo>
                <a:lnTo>
                  <a:pt x="584" y="1117"/>
                </a:lnTo>
                <a:lnTo>
                  <a:pt x="586" y="1117"/>
                </a:lnTo>
                <a:lnTo>
                  <a:pt x="587" y="1117"/>
                </a:lnTo>
                <a:lnTo>
                  <a:pt x="588" y="1119"/>
                </a:lnTo>
                <a:lnTo>
                  <a:pt x="590" y="1120"/>
                </a:lnTo>
                <a:lnTo>
                  <a:pt x="590" y="1121"/>
                </a:lnTo>
                <a:lnTo>
                  <a:pt x="591" y="1121"/>
                </a:lnTo>
                <a:lnTo>
                  <a:pt x="593" y="1122"/>
                </a:lnTo>
                <a:lnTo>
                  <a:pt x="594" y="1122"/>
                </a:lnTo>
                <a:lnTo>
                  <a:pt x="594" y="1123"/>
                </a:lnTo>
                <a:lnTo>
                  <a:pt x="594" y="1126"/>
                </a:lnTo>
                <a:lnTo>
                  <a:pt x="594" y="1127"/>
                </a:lnTo>
                <a:lnTo>
                  <a:pt x="593" y="1129"/>
                </a:lnTo>
                <a:lnTo>
                  <a:pt x="591" y="1131"/>
                </a:lnTo>
                <a:lnTo>
                  <a:pt x="589" y="1135"/>
                </a:lnTo>
                <a:lnTo>
                  <a:pt x="587" y="1141"/>
                </a:lnTo>
                <a:lnTo>
                  <a:pt x="583" y="1144"/>
                </a:lnTo>
                <a:lnTo>
                  <a:pt x="582" y="1145"/>
                </a:lnTo>
                <a:lnTo>
                  <a:pt x="582" y="1146"/>
                </a:lnTo>
                <a:lnTo>
                  <a:pt x="577" y="1151"/>
                </a:lnTo>
                <a:lnTo>
                  <a:pt x="574" y="1155"/>
                </a:lnTo>
                <a:lnTo>
                  <a:pt x="569" y="1160"/>
                </a:lnTo>
                <a:lnTo>
                  <a:pt x="568" y="1162"/>
                </a:lnTo>
                <a:lnTo>
                  <a:pt x="566" y="1164"/>
                </a:lnTo>
                <a:lnTo>
                  <a:pt x="566" y="1165"/>
                </a:lnTo>
                <a:lnTo>
                  <a:pt x="563" y="1167"/>
                </a:lnTo>
                <a:lnTo>
                  <a:pt x="562" y="1169"/>
                </a:lnTo>
                <a:lnTo>
                  <a:pt x="559" y="1172"/>
                </a:lnTo>
                <a:lnTo>
                  <a:pt x="557" y="1173"/>
                </a:lnTo>
                <a:lnTo>
                  <a:pt x="554" y="1174"/>
                </a:lnTo>
                <a:lnTo>
                  <a:pt x="554" y="1176"/>
                </a:lnTo>
                <a:lnTo>
                  <a:pt x="543" y="1178"/>
                </a:lnTo>
                <a:lnTo>
                  <a:pt x="541" y="1179"/>
                </a:lnTo>
                <a:lnTo>
                  <a:pt x="540" y="1180"/>
                </a:lnTo>
                <a:lnTo>
                  <a:pt x="540" y="1181"/>
                </a:lnTo>
                <a:lnTo>
                  <a:pt x="540" y="1182"/>
                </a:lnTo>
                <a:lnTo>
                  <a:pt x="539" y="1184"/>
                </a:lnTo>
                <a:lnTo>
                  <a:pt x="531" y="1185"/>
                </a:lnTo>
                <a:lnTo>
                  <a:pt x="527" y="1187"/>
                </a:lnTo>
                <a:lnTo>
                  <a:pt x="526" y="1187"/>
                </a:lnTo>
                <a:lnTo>
                  <a:pt x="523" y="1189"/>
                </a:lnTo>
                <a:lnTo>
                  <a:pt x="521" y="1191"/>
                </a:lnTo>
                <a:lnTo>
                  <a:pt x="514" y="1198"/>
                </a:lnTo>
                <a:lnTo>
                  <a:pt x="511" y="1200"/>
                </a:lnTo>
                <a:lnTo>
                  <a:pt x="507" y="1205"/>
                </a:lnTo>
                <a:lnTo>
                  <a:pt x="507" y="1206"/>
                </a:lnTo>
                <a:lnTo>
                  <a:pt x="505" y="1207"/>
                </a:lnTo>
                <a:lnTo>
                  <a:pt x="501" y="1210"/>
                </a:lnTo>
                <a:lnTo>
                  <a:pt x="500" y="1213"/>
                </a:lnTo>
                <a:lnTo>
                  <a:pt x="491" y="1216"/>
                </a:lnTo>
                <a:lnTo>
                  <a:pt x="490" y="1217"/>
                </a:lnTo>
                <a:lnTo>
                  <a:pt x="487" y="1218"/>
                </a:lnTo>
                <a:lnTo>
                  <a:pt x="484" y="1221"/>
                </a:lnTo>
                <a:lnTo>
                  <a:pt x="482" y="1222"/>
                </a:lnTo>
                <a:lnTo>
                  <a:pt x="480" y="1223"/>
                </a:lnTo>
                <a:lnTo>
                  <a:pt x="479" y="1224"/>
                </a:lnTo>
                <a:lnTo>
                  <a:pt x="473" y="1228"/>
                </a:lnTo>
                <a:lnTo>
                  <a:pt x="471" y="1228"/>
                </a:lnTo>
                <a:lnTo>
                  <a:pt x="469" y="1228"/>
                </a:lnTo>
                <a:lnTo>
                  <a:pt x="468" y="1230"/>
                </a:lnTo>
                <a:lnTo>
                  <a:pt x="467" y="1231"/>
                </a:lnTo>
                <a:lnTo>
                  <a:pt x="465" y="1234"/>
                </a:lnTo>
                <a:lnTo>
                  <a:pt x="465" y="1236"/>
                </a:lnTo>
                <a:lnTo>
                  <a:pt x="462" y="1239"/>
                </a:lnTo>
                <a:lnTo>
                  <a:pt x="460" y="1242"/>
                </a:lnTo>
                <a:lnTo>
                  <a:pt x="457" y="1245"/>
                </a:lnTo>
                <a:lnTo>
                  <a:pt x="455" y="1246"/>
                </a:lnTo>
                <a:lnTo>
                  <a:pt x="454" y="1248"/>
                </a:lnTo>
                <a:lnTo>
                  <a:pt x="452" y="1249"/>
                </a:lnTo>
                <a:lnTo>
                  <a:pt x="452" y="1250"/>
                </a:lnTo>
                <a:lnTo>
                  <a:pt x="451" y="1250"/>
                </a:lnTo>
                <a:lnTo>
                  <a:pt x="450" y="1253"/>
                </a:lnTo>
                <a:lnTo>
                  <a:pt x="447" y="1256"/>
                </a:lnTo>
                <a:lnTo>
                  <a:pt x="446" y="1256"/>
                </a:lnTo>
                <a:lnTo>
                  <a:pt x="444" y="1259"/>
                </a:lnTo>
                <a:lnTo>
                  <a:pt x="443" y="1260"/>
                </a:lnTo>
                <a:lnTo>
                  <a:pt x="443" y="1261"/>
                </a:lnTo>
                <a:lnTo>
                  <a:pt x="440" y="1261"/>
                </a:lnTo>
                <a:lnTo>
                  <a:pt x="433" y="1265"/>
                </a:lnTo>
                <a:lnTo>
                  <a:pt x="431" y="1266"/>
                </a:lnTo>
                <a:lnTo>
                  <a:pt x="429" y="1267"/>
                </a:lnTo>
                <a:lnTo>
                  <a:pt x="426" y="1267"/>
                </a:lnTo>
                <a:lnTo>
                  <a:pt x="422" y="1267"/>
                </a:lnTo>
                <a:lnTo>
                  <a:pt x="417" y="1267"/>
                </a:lnTo>
                <a:lnTo>
                  <a:pt x="416" y="1267"/>
                </a:lnTo>
                <a:lnTo>
                  <a:pt x="415" y="1266"/>
                </a:lnTo>
                <a:lnTo>
                  <a:pt x="411" y="1266"/>
                </a:lnTo>
                <a:lnTo>
                  <a:pt x="410" y="1265"/>
                </a:lnTo>
                <a:lnTo>
                  <a:pt x="409" y="1264"/>
                </a:lnTo>
                <a:lnTo>
                  <a:pt x="406" y="1264"/>
                </a:lnTo>
                <a:lnTo>
                  <a:pt x="404" y="1263"/>
                </a:lnTo>
                <a:lnTo>
                  <a:pt x="403" y="1263"/>
                </a:lnTo>
                <a:lnTo>
                  <a:pt x="400" y="1261"/>
                </a:lnTo>
                <a:lnTo>
                  <a:pt x="396" y="1259"/>
                </a:lnTo>
                <a:lnTo>
                  <a:pt x="395" y="1259"/>
                </a:lnTo>
                <a:lnTo>
                  <a:pt x="392" y="1258"/>
                </a:lnTo>
                <a:lnTo>
                  <a:pt x="390" y="1257"/>
                </a:lnTo>
                <a:lnTo>
                  <a:pt x="389" y="1257"/>
                </a:lnTo>
                <a:lnTo>
                  <a:pt x="388" y="1256"/>
                </a:lnTo>
                <a:lnTo>
                  <a:pt x="386" y="1256"/>
                </a:lnTo>
                <a:lnTo>
                  <a:pt x="383" y="1256"/>
                </a:lnTo>
                <a:lnTo>
                  <a:pt x="379" y="1256"/>
                </a:lnTo>
                <a:lnTo>
                  <a:pt x="378" y="1256"/>
                </a:lnTo>
                <a:lnTo>
                  <a:pt x="373" y="1256"/>
                </a:lnTo>
                <a:lnTo>
                  <a:pt x="372" y="1256"/>
                </a:lnTo>
                <a:lnTo>
                  <a:pt x="371" y="1256"/>
                </a:lnTo>
                <a:lnTo>
                  <a:pt x="370" y="1255"/>
                </a:lnTo>
                <a:lnTo>
                  <a:pt x="366" y="1255"/>
                </a:lnTo>
                <a:lnTo>
                  <a:pt x="365" y="1255"/>
                </a:lnTo>
                <a:lnTo>
                  <a:pt x="365" y="1253"/>
                </a:lnTo>
                <a:lnTo>
                  <a:pt x="361" y="1249"/>
                </a:lnTo>
                <a:lnTo>
                  <a:pt x="360" y="1248"/>
                </a:lnTo>
                <a:lnTo>
                  <a:pt x="359" y="1245"/>
                </a:lnTo>
                <a:lnTo>
                  <a:pt x="358" y="1244"/>
                </a:lnTo>
                <a:lnTo>
                  <a:pt x="354" y="1242"/>
                </a:lnTo>
                <a:lnTo>
                  <a:pt x="352" y="1241"/>
                </a:lnTo>
                <a:lnTo>
                  <a:pt x="350" y="1236"/>
                </a:lnTo>
                <a:lnTo>
                  <a:pt x="349" y="1234"/>
                </a:lnTo>
                <a:lnTo>
                  <a:pt x="346" y="1229"/>
                </a:lnTo>
                <a:lnTo>
                  <a:pt x="345" y="1229"/>
                </a:lnTo>
                <a:lnTo>
                  <a:pt x="346" y="1228"/>
                </a:lnTo>
                <a:lnTo>
                  <a:pt x="347" y="1227"/>
                </a:lnTo>
                <a:lnTo>
                  <a:pt x="349" y="1227"/>
                </a:lnTo>
                <a:lnTo>
                  <a:pt x="352" y="1228"/>
                </a:lnTo>
                <a:lnTo>
                  <a:pt x="353" y="1228"/>
                </a:lnTo>
                <a:lnTo>
                  <a:pt x="354" y="1228"/>
                </a:lnTo>
                <a:lnTo>
                  <a:pt x="356" y="1228"/>
                </a:lnTo>
                <a:lnTo>
                  <a:pt x="357" y="1228"/>
                </a:lnTo>
                <a:lnTo>
                  <a:pt x="357" y="1227"/>
                </a:lnTo>
                <a:lnTo>
                  <a:pt x="356" y="1227"/>
                </a:lnTo>
                <a:lnTo>
                  <a:pt x="352" y="1224"/>
                </a:lnTo>
                <a:lnTo>
                  <a:pt x="346" y="1218"/>
                </a:lnTo>
                <a:lnTo>
                  <a:pt x="344" y="1217"/>
                </a:lnTo>
                <a:lnTo>
                  <a:pt x="343" y="1216"/>
                </a:lnTo>
                <a:lnTo>
                  <a:pt x="342" y="1214"/>
                </a:lnTo>
                <a:lnTo>
                  <a:pt x="339" y="1213"/>
                </a:lnTo>
                <a:lnTo>
                  <a:pt x="339" y="1212"/>
                </a:lnTo>
                <a:lnTo>
                  <a:pt x="337" y="1212"/>
                </a:lnTo>
                <a:lnTo>
                  <a:pt x="336" y="1210"/>
                </a:lnTo>
                <a:lnTo>
                  <a:pt x="333" y="1208"/>
                </a:lnTo>
                <a:lnTo>
                  <a:pt x="332" y="1208"/>
                </a:lnTo>
                <a:lnTo>
                  <a:pt x="331" y="1206"/>
                </a:lnTo>
                <a:lnTo>
                  <a:pt x="330" y="1205"/>
                </a:lnTo>
                <a:lnTo>
                  <a:pt x="330" y="1202"/>
                </a:lnTo>
                <a:lnTo>
                  <a:pt x="330" y="1200"/>
                </a:lnTo>
                <a:lnTo>
                  <a:pt x="330" y="1198"/>
                </a:lnTo>
                <a:lnTo>
                  <a:pt x="331" y="1196"/>
                </a:lnTo>
                <a:lnTo>
                  <a:pt x="333" y="1196"/>
                </a:lnTo>
                <a:lnTo>
                  <a:pt x="333" y="1195"/>
                </a:lnTo>
                <a:lnTo>
                  <a:pt x="333" y="1194"/>
                </a:lnTo>
                <a:lnTo>
                  <a:pt x="335" y="1193"/>
                </a:lnTo>
                <a:lnTo>
                  <a:pt x="336" y="1191"/>
                </a:lnTo>
                <a:lnTo>
                  <a:pt x="333" y="1191"/>
                </a:lnTo>
                <a:lnTo>
                  <a:pt x="333" y="1188"/>
                </a:lnTo>
                <a:lnTo>
                  <a:pt x="333" y="1187"/>
                </a:lnTo>
                <a:lnTo>
                  <a:pt x="332" y="1186"/>
                </a:lnTo>
                <a:lnTo>
                  <a:pt x="331" y="1184"/>
                </a:lnTo>
                <a:lnTo>
                  <a:pt x="330" y="1182"/>
                </a:lnTo>
                <a:lnTo>
                  <a:pt x="329" y="1181"/>
                </a:lnTo>
                <a:lnTo>
                  <a:pt x="327" y="1180"/>
                </a:lnTo>
                <a:lnTo>
                  <a:pt x="325" y="1180"/>
                </a:lnTo>
                <a:lnTo>
                  <a:pt x="323" y="1178"/>
                </a:lnTo>
                <a:lnTo>
                  <a:pt x="322" y="1178"/>
                </a:lnTo>
                <a:lnTo>
                  <a:pt x="321" y="1176"/>
                </a:lnTo>
                <a:lnTo>
                  <a:pt x="317" y="1174"/>
                </a:lnTo>
                <a:lnTo>
                  <a:pt x="315" y="1174"/>
                </a:lnTo>
                <a:lnTo>
                  <a:pt x="311" y="1173"/>
                </a:lnTo>
                <a:lnTo>
                  <a:pt x="311" y="1174"/>
                </a:lnTo>
                <a:lnTo>
                  <a:pt x="309" y="1174"/>
                </a:lnTo>
                <a:lnTo>
                  <a:pt x="307" y="1174"/>
                </a:lnTo>
                <a:lnTo>
                  <a:pt x="306" y="1174"/>
                </a:lnTo>
                <a:lnTo>
                  <a:pt x="303" y="1174"/>
                </a:lnTo>
                <a:lnTo>
                  <a:pt x="300" y="1176"/>
                </a:lnTo>
                <a:lnTo>
                  <a:pt x="297" y="1176"/>
                </a:lnTo>
                <a:lnTo>
                  <a:pt x="296" y="1176"/>
                </a:lnTo>
                <a:lnTo>
                  <a:pt x="295" y="1176"/>
                </a:lnTo>
                <a:lnTo>
                  <a:pt x="295" y="1173"/>
                </a:lnTo>
                <a:lnTo>
                  <a:pt x="294" y="1173"/>
                </a:lnTo>
                <a:lnTo>
                  <a:pt x="294" y="1174"/>
                </a:lnTo>
                <a:lnTo>
                  <a:pt x="295" y="1177"/>
                </a:lnTo>
                <a:lnTo>
                  <a:pt x="295" y="1178"/>
                </a:lnTo>
                <a:lnTo>
                  <a:pt x="294" y="1179"/>
                </a:lnTo>
                <a:lnTo>
                  <a:pt x="293" y="1180"/>
                </a:lnTo>
                <a:lnTo>
                  <a:pt x="291" y="1181"/>
                </a:lnTo>
                <a:lnTo>
                  <a:pt x="288" y="1181"/>
                </a:lnTo>
                <a:lnTo>
                  <a:pt x="287" y="1181"/>
                </a:lnTo>
                <a:lnTo>
                  <a:pt x="282" y="1180"/>
                </a:lnTo>
                <a:lnTo>
                  <a:pt x="278" y="1179"/>
                </a:lnTo>
                <a:lnTo>
                  <a:pt x="277" y="1177"/>
                </a:lnTo>
                <a:lnTo>
                  <a:pt x="274" y="1176"/>
                </a:lnTo>
                <a:lnTo>
                  <a:pt x="273" y="1174"/>
                </a:lnTo>
                <a:lnTo>
                  <a:pt x="272" y="1173"/>
                </a:lnTo>
                <a:lnTo>
                  <a:pt x="272" y="1171"/>
                </a:lnTo>
                <a:lnTo>
                  <a:pt x="270" y="1167"/>
                </a:lnTo>
                <a:lnTo>
                  <a:pt x="267" y="1167"/>
                </a:lnTo>
                <a:lnTo>
                  <a:pt x="266" y="1167"/>
                </a:lnTo>
                <a:lnTo>
                  <a:pt x="265" y="1166"/>
                </a:lnTo>
                <a:lnTo>
                  <a:pt x="264" y="1164"/>
                </a:lnTo>
                <a:lnTo>
                  <a:pt x="263" y="1162"/>
                </a:lnTo>
                <a:lnTo>
                  <a:pt x="260" y="1160"/>
                </a:lnTo>
                <a:lnTo>
                  <a:pt x="259" y="1158"/>
                </a:lnTo>
                <a:lnTo>
                  <a:pt x="258" y="1158"/>
                </a:lnTo>
                <a:lnTo>
                  <a:pt x="257" y="1158"/>
                </a:lnTo>
                <a:lnTo>
                  <a:pt x="257" y="1159"/>
                </a:lnTo>
                <a:lnTo>
                  <a:pt x="256" y="1160"/>
                </a:lnTo>
                <a:lnTo>
                  <a:pt x="253" y="1160"/>
                </a:lnTo>
                <a:lnTo>
                  <a:pt x="251" y="1159"/>
                </a:lnTo>
                <a:lnTo>
                  <a:pt x="250" y="1159"/>
                </a:lnTo>
                <a:lnTo>
                  <a:pt x="249" y="1158"/>
                </a:lnTo>
                <a:lnTo>
                  <a:pt x="248" y="1156"/>
                </a:lnTo>
                <a:lnTo>
                  <a:pt x="244" y="1151"/>
                </a:lnTo>
                <a:lnTo>
                  <a:pt x="242" y="1149"/>
                </a:lnTo>
                <a:lnTo>
                  <a:pt x="239" y="1148"/>
                </a:lnTo>
                <a:lnTo>
                  <a:pt x="237" y="1146"/>
                </a:lnTo>
                <a:lnTo>
                  <a:pt x="231" y="1144"/>
                </a:lnTo>
                <a:lnTo>
                  <a:pt x="230" y="1144"/>
                </a:lnTo>
                <a:lnTo>
                  <a:pt x="229" y="1145"/>
                </a:lnTo>
                <a:lnTo>
                  <a:pt x="228" y="1145"/>
                </a:lnTo>
                <a:lnTo>
                  <a:pt x="223" y="1144"/>
                </a:lnTo>
                <a:lnTo>
                  <a:pt x="222" y="1144"/>
                </a:lnTo>
                <a:lnTo>
                  <a:pt x="221" y="1143"/>
                </a:lnTo>
                <a:lnTo>
                  <a:pt x="220" y="1144"/>
                </a:lnTo>
                <a:lnTo>
                  <a:pt x="219" y="1144"/>
                </a:lnTo>
                <a:lnTo>
                  <a:pt x="217" y="1145"/>
                </a:lnTo>
                <a:lnTo>
                  <a:pt x="216" y="1144"/>
                </a:lnTo>
                <a:lnTo>
                  <a:pt x="213" y="1143"/>
                </a:lnTo>
                <a:lnTo>
                  <a:pt x="212" y="1142"/>
                </a:lnTo>
                <a:lnTo>
                  <a:pt x="208" y="1141"/>
                </a:lnTo>
                <a:lnTo>
                  <a:pt x="207" y="1141"/>
                </a:lnTo>
                <a:lnTo>
                  <a:pt x="207" y="1140"/>
                </a:lnTo>
                <a:lnTo>
                  <a:pt x="206" y="1138"/>
                </a:lnTo>
                <a:lnTo>
                  <a:pt x="205" y="1137"/>
                </a:lnTo>
                <a:lnTo>
                  <a:pt x="201" y="1135"/>
                </a:lnTo>
                <a:lnTo>
                  <a:pt x="199" y="1135"/>
                </a:lnTo>
                <a:lnTo>
                  <a:pt x="193" y="1134"/>
                </a:lnTo>
                <a:lnTo>
                  <a:pt x="188" y="1135"/>
                </a:lnTo>
                <a:lnTo>
                  <a:pt x="186" y="1135"/>
                </a:lnTo>
                <a:lnTo>
                  <a:pt x="185" y="1135"/>
                </a:lnTo>
                <a:lnTo>
                  <a:pt x="184" y="1135"/>
                </a:lnTo>
                <a:lnTo>
                  <a:pt x="182" y="1135"/>
                </a:lnTo>
                <a:lnTo>
                  <a:pt x="179" y="1136"/>
                </a:lnTo>
                <a:lnTo>
                  <a:pt x="178" y="1136"/>
                </a:lnTo>
                <a:lnTo>
                  <a:pt x="172" y="1140"/>
                </a:lnTo>
                <a:lnTo>
                  <a:pt x="171" y="1140"/>
                </a:lnTo>
                <a:lnTo>
                  <a:pt x="170" y="1142"/>
                </a:lnTo>
                <a:lnTo>
                  <a:pt x="169" y="1142"/>
                </a:lnTo>
                <a:lnTo>
                  <a:pt x="169" y="1144"/>
                </a:lnTo>
                <a:lnTo>
                  <a:pt x="169" y="1145"/>
                </a:lnTo>
                <a:lnTo>
                  <a:pt x="170" y="1148"/>
                </a:lnTo>
                <a:lnTo>
                  <a:pt x="170" y="1151"/>
                </a:lnTo>
                <a:lnTo>
                  <a:pt x="171" y="1152"/>
                </a:lnTo>
                <a:lnTo>
                  <a:pt x="171" y="1155"/>
                </a:lnTo>
                <a:lnTo>
                  <a:pt x="171" y="1156"/>
                </a:lnTo>
                <a:lnTo>
                  <a:pt x="171" y="1157"/>
                </a:lnTo>
                <a:lnTo>
                  <a:pt x="170" y="1158"/>
                </a:lnTo>
                <a:lnTo>
                  <a:pt x="169" y="1160"/>
                </a:lnTo>
                <a:lnTo>
                  <a:pt x="167" y="1162"/>
                </a:lnTo>
                <a:lnTo>
                  <a:pt x="165" y="1164"/>
                </a:lnTo>
                <a:lnTo>
                  <a:pt x="164" y="1163"/>
                </a:lnTo>
                <a:lnTo>
                  <a:pt x="163" y="1163"/>
                </a:lnTo>
                <a:lnTo>
                  <a:pt x="162" y="1162"/>
                </a:lnTo>
                <a:lnTo>
                  <a:pt x="162" y="1160"/>
                </a:lnTo>
                <a:lnTo>
                  <a:pt x="162" y="1158"/>
                </a:lnTo>
                <a:lnTo>
                  <a:pt x="163" y="1156"/>
                </a:lnTo>
                <a:lnTo>
                  <a:pt x="163" y="1155"/>
                </a:lnTo>
                <a:lnTo>
                  <a:pt x="163" y="1153"/>
                </a:lnTo>
                <a:lnTo>
                  <a:pt x="162" y="1152"/>
                </a:lnTo>
                <a:lnTo>
                  <a:pt x="160" y="1149"/>
                </a:lnTo>
                <a:lnTo>
                  <a:pt x="158" y="1148"/>
                </a:lnTo>
                <a:lnTo>
                  <a:pt x="157" y="1146"/>
                </a:lnTo>
                <a:lnTo>
                  <a:pt x="153" y="1144"/>
                </a:lnTo>
                <a:lnTo>
                  <a:pt x="149" y="1141"/>
                </a:lnTo>
                <a:lnTo>
                  <a:pt x="146" y="1140"/>
                </a:lnTo>
                <a:lnTo>
                  <a:pt x="145" y="1140"/>
                </a:lnTo>
                <a:lnTo>
                  <a:pt x="145" y="1136"/>
                </a:lnTo>
                <a:lnTo>
                  <a:pt x="145" y="1134"/>
                </a:lnTo>
                <a:lnTo>
                  <a:pt x="144" y="1131"/>
                </a:lnTo>
                <a:lnTo>
                  <a:pt x="138" y="1124"/>
                </a:lnTo>
                <a:lnTo>
                  <a:pt x="135" y="1119"/>
                </a:lnTo>
                <a:lnTo>
                  <a:pt x="131" y="1112"/>
                </a:lnTo>
                <a:lnTo>
                  <a:pt x="129" y="1109"/>
                </a:lnTo>
                <a:lnTo>
                  <a:pt x="129" y="1108"/>
                </a:lnTo>
                <a:lnTo>
                  <a:pt x="127" y="1105"/>
                </a:lnTo>
                <a:lnTo>
                  <a:pt x="121" y="1097"/>
                </a:lnTo>
                <a:lnTo>
                  <a:pt x="119" y="1094"/>
                </a:lnTo>
                <a:lnTo>
                  <a:pt x="116" y="1091"/>
                </a:lnTo>
                <a:lnTo>
                  <a:pt x="112" y="1085"/>
                </a:lnTo>
                <a:lnTo>
                  <a:pt x="108" y="1083"/>
                </a:lnTo>
                <a:lnTo>
                  <a:pt x="106" y="1080"/>
                </a:lnTo>
                <a:lnTo>
                  <a:pt x="104" y="1078"/>
                </a:lnTo>
                <a:lnTo>
                  <a:pt x="100" y="1077"/>
                </a:lnTo>
                <a:lnTo>
                  <a:pt x="98" y="1073"/>
                </a:lnTo>
                <a:lnTo>
                  <a:pt x="98" y="1072"/>
                </a:lnTo>
                <a:lnTo>
                  <a:pt x="97" y="1071"/>
                </a:lnTo>
                <a:lnTo>
                  <a:pt x="95" y="1071"/>
                </a:lnTo>
                <a:lnTo>
                  <a:pt x="95" y="1070"/>
                </a:lnTo>
                <a:lnTo>
                  <a:pt x="97" y="1070"/>
                </a:lnTo>
                <a:lnTo>
                  <a:pt x="98" y="1069"/>
                </a:lnTo>
                <a:lnTo>
                  <a:pt x="98" y="1065"/>
                </a:lnTo>
                <a:lnTo>
                  <a:pt x="98" y="1063"/>
                </a:lnTo>
                <a:lnTo>
                  <a:pt x="99" y="1063"/>
                </a:lnTo>
                <a:lnTo>
                  <a:pt x="100" y="1063"/>
                </a:lnTo>
                <a:lnTo>
                  <a:pt x="100" y="1062"/>
                </a:lnTo>
                <a:lnTo>
                  <a:pt x="101" y="1058"/>
                </a:lnTo>
                <a:lnTo>
                  <a:pt x="102" y="1057"/>
                </a:lnTo>
                <a:lnTo>
                  <a:pt x="102" y="1055"/>
                </a:lnTo>
                <a:lnTo>
                  <a:pt x="104" y="1052"/>
                </a:lnTo>
                <a:lnTo>
                  <a:pt x="106" y="1047"/>
                </a:lnTo>
                <a:lnTo>
                  <a:pt x="106" y="1045"/>
                </a:lnTo>
                <a:lnTo>
                  <a:pt x="106" y="1044"/>
                </a:lnTo>
                <a:lnTo>
                  <a:pt x="106" y="1043"/>
                </a:lnTo>
                <a:lnTo>
                  <a:pt x="104" y="1040"/>
                </a:lnTo>
                <a:lnTo>
                  <a:pt x="101" y="1036"/>
                </a:lnTo>
                <a:lnTo>
                  <a:pt x="101" y="1035"/>
                </a:lnTo>
                <a:lnTo>
                  <a:pt x="101" y="1034"/>
                </a:lnTo>
                <a:lnTo>
                  <a:pt x="101" y="1033"/>
                </a:lnTo>
                <a:lnTo>
                  <a:pt x="101" y="1031"/>
                </a:lnTo>
                <a:lnTo>
                  <a:pt x="102" y="1028"/>
                </a:lnTo>
                <a:lnTo>
                  <a:pt x="102" y="1026"/>
                </a:lnTo>
                <a:lnTo>
                  <a:pt x="102" y="1025"/>
                </a:lnTo>
                <a:lnTo>
                  <a:pt x="102" y="1023"/>
                </a:lnTo>
                <a:lnTo>
                  <a:pt x="102" y="1022"/>
                </a:lnTo>
                <a:lnTo>
                  <a:pt x="102" y="1020"/>
                </a:lnTo>
                <a:lnTo>
                  <a:pt x="102" y="1019"/>
                </a:lnTo>
                <a:lnTo>
                  <a:pt x="102" y="1018"/>
                </a:lnTo>
                <a:lnTo>
                  <a:pt x="101" y="1015"/>
                </a:lnTo>
                <a:lnTo>
                  <a:pt x="101" y="1014"/>
                </a:lnTo>
                <a:lnTo>
                  <a:pt x="101" y="1013"/>
                </a:lnTo>
                <a:lnTo>
                  <a:pt x="101" y="1012"/>
                </a:lnTo>
                <a:lnTo>
                  <a:pt x="100" y="1011"/>
                </a:lnTo>
                <a:lnTo>
                  <a:pt x="100" y="1008"/>
                </a:lnTo>
                <a:lnTo>
                  <a:pt x="100" y="1007"/>
                </a:lnTo>
                <a:lnTo>
                  <a:pt x="99" y="1006"/>
                </a:lnTo>
                <a:lnTo>
                  <a:pt x="99" y="1005"/>
                </a:lnTo>
                <a:lnTo>
                  <a:pt x="97" y="999"/>
                </a:lnTo>
                <a:lnTo>
                  <a:pt x="95" y="995"/>
                </a:lnTo>
                <a:lnTo>
                  <a:pt x="93" y="992"/>
                </a:lnTo>
                <a:lnTo>
                  <a:pt x="93" y="988"/>
                </a:lnTo>
                <a:lnTo>
                  <a:pt x="92" y="985"/>
                </a:lnTo>
                <a:lnTo>
                  <a:pt x="91" y="983"/>
                </a:lnTo>
                <a:lnTo>
                  <a:pt x="85" y="972"/>
                </a:lnTo>
                <a:lnTo>
                  <a:pt x="80" y="965"/>
                </a:lnTo>
                <a:lnTo>
                  <a:pt x="79" y="965"/>
                </a:lnTo>
                <a:lnTo>
                  <a:pt x="78" y="965"/>
                </a:lnTo>
                <a:lnTo>
                  <a:pt x="78" y="964"/>
                </a:lnTo>
                <a:lnTo>
                  <a:pt x="77" y="963"/>
                </a:lnTo>
                <a:lnTo>
                  <a:pt x="72" y="956"/>
                </a:lnTo>
                <a:lnTo>
                  <a:pt x="65" y="950"/>
                </a:lnTo>
                <a:lnTo>
                  <a:pt x="62" y="946"/>
                </a:lnTo>
                <a:lnTo>
                  <a:pt x="61" y="944"/>
                </a:lnTo>
                <a:lnTo>
                  <a:pt x="59" y="943"/>
                </a:lnTo>
                <a:lnTo>
                  <a:pt x="58" y="942"/>
                </a:lnTo>
                <a:lnTo>
                  <a:pt x="57" y="942"/>
                </a:lnTo>
                <a:lnTo>
                  <a:pt x="56" y="941"/>
                </a:lnTo>
                <a:lnTo>
                  <a:pt x="54" y="939"/>
                </a:lnTo>
                <a:lnTo>
                  <a:pt x="51" y="937"/>
                </a:lnTo>
                <a:lnTo>
                  <a:pt x="50" y="937"/>
                </a:lnTo>
                <a:lnTo>
                  <a:pt x="47" y="936"/>
                </a:lnTo>
                <a:lnTo>
                  <a:pt x="43" y="936"/>
                </a:lnTo>
                <a:lnTo>
                  <a:pt x="41" y="936"/>
                </a:lnTo>
                <a:lnTo>
                  <a:pt x="40" y="936"/>
                </a:lnTo>
                <a:lnTo>
                  <a:pt x="38" y="936"/>
                </a:lnTo>
                <a:lnTo>
                  <a:pt x="36" y="936"/>
                </a:lnTo>
                <a:lnTo>
                  <a:pt x="33" y="936"/>
                </a:lnTo>
                <a:lnTo>
                  <a:pt x="32" y="936"/>
                </a:lnTo>
                <a:lnTo>
                  <a:pt x="22" y="936"/>
                </a:lnTo>
                <a:lnTo>
                  <a:pt x="20" y="935"/>
                </a:lnTo>
                <a:lnTo>
                  <a:pt x="13" y="932"/>
                </a:lnTo>
                <a:lnTo>
                  <a:pt x="9" y="928"/>
                </a:lnTo>
                <a:lnTo>
                  <a:pt x="8" y="927"/>
                </a:lnTo>
                <a:lnTo>
                  <a:pt x="7" y="923"/>
                </a:lnTo>
                <a:lnTo>
                  <a:pt x="6" y="919"/>
                </a:lnTo>
                <a:lnTo>
                  <a:pt x="8" y="912"/>
                </a:lnTo>
                <a:lnTo>
                  <a:pt x="9" y="908"/>
                </a:lnTo>
                <a:lnTo>
                  <a:pt x="13" y="901"/>
                </a:lnTo>
                <a:lnTo>
                  <a:pt x="15" y="899"/>
                </a:lnTo>
                <a:lnTo>
                  <a:pt x="15" y="898"/>
                </a:lnTo>
                <a:lnTo>
                  <a:pt x="16" y="896"/>
                </a:lnTo>
                <a:lnTo>
                  <a:pt x="15" y="894"/>
                </a:lnTo>
                <a:lnTo>
                  <a:pt x="13" y="892"/>
                </a:lnTo>
                <a:lnTo>
                  <a:pt x="12" y="892"/>
                </a:lnTo>
                <a:lnTo>
                  <a:pt x="12" y="891"/>
                </a:lnTo>
                <a:lnTo>
                  <a:pt x="8" y="889"/>
                </a:lnTo>
                <a:lnTo>
                  <a:pt x="4" y="886"/>
                </a:lnTo>
                <a:lnTo>
                  <a:pt x="4" y="885"/>
                </a:lnTo>
                <a:lnTo>
                  <a:pt x="2" y="884"/>
                </a:lnTo>
                <a:lnTo>
                  <a:pt x="2" y="882"/>
                </a:lnTo>
                <a:lnTo>
                  <a:pt x="1" y="879"/>
                </a:lnTo>
                <a:lnTo>
                  <a:pt x="0" y="874"/>
                </a:lnTo>
                <a:lnTo>
                  <a:pt x="0" y="872"/>
                </a:lnTo>
                <a:lnTo>
                  <a:pt x="0" y="865"/>
                </a:lnTo>
                <a:lnTo>
                  <a:pt x="1" y="864"/>
                </a:lnTo>
                <a:lnTo>
                  <a:pt x="1" y="863"/>
                </a:lnTo>
                <a:lnTo>
                  <a:pt x="2" y="863"/>
                </a:lnTo>
                <a:lnTo>
                  <a:pt x="4" y="861"/>
                </a:lnTo>
                <a:lnTo>
                  <a:pt x="5" y="861"/>
                </a:lnTo>
                <a:lnTo>
                  <a:pt x="5" y="860"/>
                </a:lnTo>
                <a:lnTo>
                  <a:pt x="5" y="856"/>
                </a:lnTo>
                <a:lnTo>
                  <a:pt x="5" y="855"/>
                </a:lnTo>
                <a:lnTo>
                  <a:pt x="4" y="854"/>
                </a:lnTo>
                <a:lnTo>
                  <a:pt x="2" y="853"/>
                </a:lnTo>
                <a:lnTo>
                  <a:pt x="2" y="850"/>
                </a:lnTo>
                <a:lnTo>
                  <a:pt x="4" y="848"/>
                </a:lnTo>
                <a:lnTo>
                  <a:pt x="5" y="847"/>
                </a:lnTo>
                <a:lnTo>
                  <a:pt x="5" y="842"/>
                </a:lnTo>
                <a:lnTo>
                  <a:pt x="5" y="840"/>
                </a:lnTo>
                <a:lnTo>
                  <a:pt x="6" y="836"/>
                </a:lnTo>
                <a:lnTo>
                  <a:pt x="7" y="834"/>
                </a:lnTo>
                <a:lnTo>
                  <a:pt x="7" y="832"/>
                </a:lnTo>
                <a:lnTo>
                  <a:pt x="11" y="827"/>
                </a:lnTo>
                <a:lnTo>
                  <a:pt x="13" y="826"/>
                </a:lnTo>
                <a:lnTo>
                  <a:pt x="14" y="825"/>
                </a:lnTo>
                <a:lnTo>
                  <a:pt x="15" y="825"/>
                </a:lnTo>
                <a:lnTo>
                  <a:pt x="15" y="822"/>
                </a:lnTo>
                <a:lnTo>
                  <a:pt x="15" y="821"/>
                </a:lnTo>
                <a:lnTo>
                  <a:pt x="15" y="820"/>
                </a:lnTo>
                <a:lnTo>
                  <a:pt x="14" y="818"/>
                </a:lnTo>
                <a:lnTo>
                  <a:pt x="13" y="817"/>
                </a:lnTo>
                <a:lnTo>
                  <a:pt x="13" y="815"/>
                </a:lnTo>
                <a:lnTo>
                  <a:pt x="13" y="814"/>
                </a:lnTo>
                <a:lnTo>
                  <a:pt x="14" y="811"/>
                </a:lnTo>
                <a:lnTo>
                  <a:pt x="14" y="810"/>
                </a:lnTo>
                <a:lnTo>
                  <a:pt x="15" y="808"/>
                </a:lnTo>
                <a:lnTo>
                  <a:pt x="15" y="806"/>
                </a:lnTo>
                <a:lnTo>
                  <a:pt x="15" y="804"/>
                </a:lnTo>
                <a:lnTo>
                  <a:pt x="14" y="801"/>
                </a:lnTo>
                <a:lnTo>
                  <a:pt x="14" y="799"/>
                </a:lnTo>
                <a:lnTo>
                  <a:pt x="15" y="797"/>
                </a:lnTo>
                <a:lnTo>
                  <a:pt x="18" y="796"/>
                </a:lnTo>
                <a:lnTo>
                  <a:pt x="16" y="795"/>
                </a:lnTo>
                <a:lnTo>
                  <a:pt x="16" y="793"/>
                </a:lnTo>
                <a:lnTo>
                  <a:pt x="16" y="790"/>
                </a:lnTo>
                <a:lnTo>
                  <a:pt x="16" y="788"/>
                </a:lnTo>
                <a:lnTo>
                  <a:pt x="19" y="783"/>
                </a:lnTo>
                <a:lnTo>
                  <a:pt x="19" y="782"/>
                </a:lnTo>
                <a:lnTo>
                  <a:pt x="20" y="779"/>
                </a:lnTo>
                <a:lnTo>
                  <a:pt x="20" y="778"/>
                </a:lnTo>
                <a:lnTo>
                  <a:pt x="20" y="777"/>
                </a:lnTo>
                <a:lnTo>
                  <a:pt x="21" y="777"/>
                </a:lnTo>
                <a:lnTo>
                  <a:pt x="21" y="776"/>
                </a:lnTo>
                <a:lnTo>
                  <a:pt x="21" y="774"/>
                </a:lnTo>
                <a:lnTo>
                  <a:pt x="21" y="772"/>
                </a:lnTo>
                <a:lnTo>
                  <a:pt x="20" y="768"/>
                </a:lnTo>
                <a:lnTo>
                  <a:pt x="20" y="767"/>
                </a:lnTo>
                <a:lnTo>
                  <a:pt x="21" y="765"/>
                </a:lnTo>
                <a:lnTo>
                  <a:pt x="22" y="765"/>
                </a:lnTo>
                <a:lnTo>
                  <a:pt x="22" y="764"/>
                </a:lnTo>
                <a:lnTo>
                  <a:pt x="22" y="763"/>
                </a:lnTo>
                <a:lnTo>
                  <a:pt x="21" y="762"/>
                </a:lnTo>
                <a:lnTo>
                  <a:pt x="22" y="761"/>
                </a:lnTo>
                <a:lnTo>
                  <a:pt x="22" y="760"/>
                </a:lnTo>
                <a:lnTo>
                  <a:pt x="23" y="757"/>
                </a:lnTo>
                <a:lnTo>
                  <a:pt x="23" y="754"/>
                </a:lnTo>
                <a:lnTo>
                  <a:pt x="20" y="749"/>
                </a:lnTo>
                <a:lnTo>
                  <a:pt x="20" y="747"/>
                </a:lnTo>
                <a:lnTo>
                  <a:pt x="20" y="743"/>
                </a:lnTo>
                <a:lnTo>
                  <a:pt x="20" y="742"/>
                </a:lnTo>
                <a:lnTo>
                  <a:pt x="21" y="741"/>
                </a:lnTo>
                <a:lnTo>
                  <a:pt x="21" y="740"/>
                </a:lnTo>
                <a:lnTo>
                  <a:pt x="22" y="739"/>
                </a:lnTo>
                <a:lnTo>
                  <a:pt x="23" y="738"/>
                </a:lnTo>
                <a:lnTo>
                  <a:pt x="25" y="736"/>
                </a:lnTo>
                <a:lnTo>
                  <a:pt x="26" y="736"/>
                </a:lnTo>
                <a:lnTo>
                  <a:pt x="27" y="735"/>
                </a:lnTo>
                <a:lnTo>
                  <a:pt x="28" y="735"/>
                </a:lnTo>
                <a:lnTo>
                  <a:pt x="29" y="735"/>
                </a:lnTo>
                <a:lnTo>
                  <a:pt x="30" y="734"/>
                </a:lnTo>
                <a:lnTo>
                  <a:pt x="30" y="732"/>
                </a:lnTo>
                <a:lnTo>
                  <a:pt x="30" y="731"/>
                </a:lnTo>
                <a:lnTo>
                  <a:pt x="30" y="728"/>
                </a:lnTo>
                <a:lnTo>
                  <a:pt x="30" y="727"/>
                </a:lnTo>
                <a:lnTo>
                  <a:pt x="32" y="724"/>
                </a:lnTo>
                <a:lnTo>
                  <a:pt x="33" y="722"/>
                </a:lnTo>
                <a:lnTo>
                  <a:pt x="35" y="721"/>
                </a:lnTo>
                <a:lnTo>
                  <a:pt x="36" y="719"/>
                </a:lnTo>
                <a:lnTo>
                  <a:pt x="38" y="718"/>
                </a:lnTo>
                <a:lnTo>
                  <a:pt x="42" y="716"/>
                </a:lnTo>
                <a:lnTo>
                  <a:pt x="44" y="712"/>
                </a:lnTo>
                <a:lnTo>
                  <a:pt x="45" y="710"/>
                </a:lnTo>
                <a:lnTo>
                  <a:pt x="47" y="710"/>
                </a:lnTo>
                <a:lnTo>
                  <a:pt x="48" y="710"/>
                </a:lnTo>
                <a:lnTo>
                  <a:pt x="50" y="710"/>
                </a:lnTo>
                <a:lnTo>
                  <a:pt x="52" y="709"/>
                </a:lnTo>
                <a:lnTo>
                  <a:pt x="54" y="709"/>
                </a:lnTo>
                <a:lnTo>
                  <a:pt x="54" y="707"/>
                </a:lnTo>
                <a:lnTo>
                  <a:pt x="55" y="705"/>
                </a:lnTo>
                <a:lnTo>
                  <a:pt x="55" y="704"/>
                </a:lnTo>
                <a:lnTo>
                  <a:pt x="55" y="703"/>
                </a:lnTo>
                <a:lnTo>
                  <a:pt x="56" y="702"/>
                </a:lnTo>
                <a:lnTo>
                  <a:pt x="57" y="698"/>
                </a:lnTo>
                <a:lnTo>
                  <a:pt x="58" y="698"/>
                </a:lnTo>
                <a:lnTo>
                  <a:pt x="59" y="698"/>
                </a:lnTo>
                <a:lnTo>
                  <a:pt x="61" y="698"/>
                </a:lnTo>
                <a:lnTo>
                  <a:pt x="61" y="697"/>
                </a:lnTo>
                <a:lnTo>
                  <a:pt x="62" y="696"/>
                </a:lnTo>
                <a:lnTo>
                  <a:pt x="64" y="695"/>
                </a:lnTo>
                <a:lnTo>
                  <a:pt x="65" y="693"/>
                </a:lnTo>
                <a:lnTo>
                  <a:pt x="66" y="693"/>
                </a:lnTo>
                <a:lnTo>
                  <a:pt x="69" y="690"/>
                </a:lnTo>
                <a:lnTo>
                  <a:pt x="69" y="688"/>
                </a:lnTo>
                <a:lnTo>
                  <a:pt x="70" y="686"/>
                </a:lnTo>
                <a:lnTo>
                  <a:pt x="70" y="684"/>
                </a:lnTo>
                <a:lnTo>
                  <a:pt x="69" y="684"/>
                </a:lnTo>
                <a:lnTo>
                  <a:pt x="69" y="683"/>
                </a:lnTo>
                <a:lnTo>
                  <a:pt x="68" y="683"/>
                </a:lnTo>
                <a:lnTo>
                  <a:pt x="68" y="682"/>
                </a:lnTo>
                <a:lnTo>
                  <a:pt x="69" y="680"/>
                </a:lnTo>
                <a:lnTo>
                  <a:pt x="70" y="680"/>
                </a:lnTo>
                <a:lnTo>
                  <a:pt x="71" y="680"/>
                </a:lnTo>
                <a:lnTo>
                  <a:pt x="72" y="680"/>
                </a:lnTo>
                <a:lnTo>
                  <a:pt x="73" y="680"/>
                </a:lnTo>
                <a:lnTo>
                  <a:pt x="73" y="678"/>
                </a:lnTo>
                <a:lnTo>
                  <a:pt x="73" y="676"/>
                </a:lnTo>
                <a:lnTo>
                  <a:pt x="72" y="676"/>
                </a:lnTo>
                <a:lnTo>
                  <a:pt x="74" y="674"/>
                </a:lnTo>
                <a:lnTo>
                  <a:pt x="74" y="671"/>
                </a:lnTo>
                <a:lnTo>
                  <a:pt x="77" y="669"/>
                </a:lnTo>
                <a:lnTo>
                  <a:pt x="79" y="668"/>
                </a:lnTo>
                <a:lnTo>
                  <a:pt x="79" y="666"/>
                </a:lnTo>
                <a:lnTo>
                  <a:pt x="80" y="664"/>
                </a:lnTo>
                <a:lnTo>
                  <a:pt x="83" y="663"/>
                </a:lnTo>
                <a:lnTo>
                  <a:pt x="85" y="663"/>
                </a:lnTo>
                <a:lnTo>
                  <a:pt x="85" y="662"/>
                </a:lnTo>
                <a:lnTo>
                  <a:pt x="86" y="662"/>
                </a:lnTo>
                <a:lnTo>
                  <a:pt x="87" y="662"/>
                </a:lnTo>
                <a:lnTo>
                  <a:pt x="88" y="659"/>
                </a:lnTo>
                <a:lnTo>
                  <a:pt x="88" y="655"/>
                </a:lnTo>
                <a:lnTo>
                  <a:pt x="90" y="654"/>
                </a:lnTo>
                <a:lnTo>
                  <a:pt x="90" y="653"/>
                </a:lnTo>
                <a:lnTo>
                  <a:pt x="91" y="650"/>
                </a:lnTo>
                <a:lnTo>
                  <a:pt x="92" y="649"/>
                </a:lnTo>
                <a:lnTo>
                  <a:pt x="92" y="648"/>
                </a:lnTo>
                <a:lnTo>
                  <a:pt x="93" y="646"/>
                </a:lnTo>
                <a:lnTo>
                  <a:pt x="94" y="640"/>
                </a:lnTo>
                <a:lnTo>
                  <a:pt x="95" y="637"/>
                </a:lnTo>
                <a:lnTo>
                  <a:pt x="97" y="628"/>
                </a:lnTo>
                <a:lnTo>
                  <a:pt x="98" y="627"/>
                </a:lnTo>
                <a:lnTo>
                  <a:pt x="99" y="625"/>
                </a:lnTo>
                <a:lnTo>
                  <a:pt x="98" y="624"/>
                </a:lnTo>
                <a:lnTo>
                  <a:pt x="98" y="621"/>
                </a:lnTo>
                <a:lnTo>
                  <a:pt x="98" y="620"/>
                </a:lnTo>
                <a:lnTo>
                  <a:pt x="98" y="619"/>
                </a:lnTo>
                <a:lnTo>
                  <a:pt x="98" y="618"/>
                </a:lnTo>
                <a:lnTo>
                  <a:pt x="98" y="617"/>
                </a:lnTo>
                <a:lnTo>
                  <a:pt x="95" y="616"/>
                </a:lnTo>
                <a:lnTo>
                  <a:pt x="92" y="611"/>
                </a:lnTo>
                <a:lnTo>
                  <a:pt x="92" y="610"/>
                </a:lnTo>
                <a:lnTo>
                  <a:pt x="90" y="605"/>
                </a:lnTo>
                <a:lnTo>
                  <a:pt x="90" y="604"/>
                </a:lnTo>
                <a:lnTo>
                  <a:pt x="90" y="603"/>
                </a:lnTo>
                <a:lnTo>
                  <a:pt x="91" y="602"/>
                </a:lnTo>
                <a:lnTo>
                  <a:pt x="91" y="601"/>
                </a:lnTo>
                <a:lnTo>
                  <a:pt x="90" y="598"/>
                </a:lnTo>
                <a:lnTo>
                  <a:pt x="90" y="597"/>
                </a:lnTo>
                <a:lnTo>
                  <a:pt x="90" y="596"/>
                </a:lnTo>
                <a:lnTo>
                  <a:pt x="88" y="595"/>
                </a:lnTo>
                <a:lnTo>
                  <a:pt x="87" y="594"/>
                </a:lnTo>
                <a:lnTo>
                  <a:pt x="86" y="592"/>
                </a:lnTo>
                <a:lnTo>
                  <a:pt x="88" y="591"/>
                </a:lnTo>
                <a:lnTo>
                  <a:pt x="90" y="590"/>
                </a:lnTo>
                <a:lnTo>
                  <a:pt x="91" y="589"/>
                </a:lnTo>
                <a:lnTo>
                  <a:pt x="93" y="585"/>
                </a:lnTo>
                <a:lnTo>
                  <a:pt x="94" y="582"/>
                </a:lnTo>
                <a:lnTo>
                  <a:pt x="95" y="582"/>
                </a:lnTo>
                <a:lnTo>
                  <a:pt x="97" y="580"/>
                </a:lnTo>
                <a:lnTo>
                  <a:pt x="98" y="580"/>
                </a:lnTo>
                <a:lnTo>
                  <a:pt x="98" y="577"/>
                </a:lnTo>
                <a:lnTo>
                  <a:pt x="98" y="576"/>
                </a:lnTo>
                <a:lnTo>
                  <a:pt x="99" y="574"/>
                </a:lnTo>
                <a:lnTo>
                  <a:pt x="99" y="571"/>
                </a:lnTo>
                <a:lnTo>
                  <a:pt x="100" y="570"/>
                </a:lnTo>
                <a:lnTo>
                  <a:pt x="100" y="569"/>
                </a:lnTo>
                <a:lnTo>
                  <a:pt x="101" y="567"/>
                </a:lnTo>
                <a:lnTo>
                  <a:pt x="102" y="566"/>
                </a:lnTo>
                <a:lnTo>
                  <a:pt x="104" y="565"/>
                </a:lnTo>
                <a:lnTo>
                  <a:pt x="105" y="562"/>
                </a:lnTo>
                <a:lnTo>
                  <a:pt x="106" y="560"/>
                </a:lnTo>
                <a:lnTo>
                  <a:pt x="106" y="559"/>
                </a:lnTo>
                <a:lnTo>
                  <a:pt x="107" y="559"/>
                </a:lnTo>
                <a:lnTo>
                  <a:pt x="109" y="556"/>
                </a:lnTo>
                <a:lnTo>
                  <a:pt x="113" y="553"/>
                </a:lnTo>
                <a:lnTo>
                  <a:pt x="114" y="553"/>
                </a:lnTo>
                <a:lnTo>
                  <a:pt x="114" y="552"/>
                </a:lnTo>
                <a:lnTo>
                  <a:pt x="115" y="552"/>
                </a:lnTo>
                <a:lnTo>
                  <a:pt x="116" y="551"/>
                </a:lnTo>
                <a:lnTo>
                  <a:pt x="116" y="549"/>
                </a:lnTo>
                <a:lnTo>
                  <a:pt x="116" y="548"/>
                </a:lnTo>
                <a:lnTo>
                  <a:pt x="115" y="547"/>
                </a:lnTo>
                <a:lnTo>
                  <a:pt x="116" y="544"/>
                </a:lnTo>
                <a:lnTo>
                  <a:pt x="116" y="542"/>
                </a:lnTo>
                <a:lnTo>
                  <a:pt x="117" y="541"/>
                </a:lnTo>
                <a:lnTo>
                  <a:pt x="119" y="541"/>
                </a:lnTo>
                <a:lnTo>
                  <a:pt x="117" y="539"/>
                </a:lnTo>
                <a:lnTo>
                  <a:pt x="117" y="538"/>
                </a:lnTo>
                <a:lnTo>
                  <a:pt x="116" y="538"/>
                </a:lnTo>
                <a:lnTo>
                  <a:pt x="116" y="537"/>
                </a:lnTo>
                <a:lnTo>
                  <a:pt x="116" y="534"/>
                </a:lnTo>
                <a:lnTo>
                  <a:pt x="120" y="531"/>
                </a:lnTo>
                <a:lnTo>
                  <a:pt x="121" y="530"/>
                </a:lnTo>
                <a:lnTo>
                  <a:pt x="122" y="529"/>
                </a:lnTo>
                <a:lnTo>
                  <a:pt x="122" y="527"/>
                </a:lnTo>
                <a:lnTo>
                  <a:pt x="121" y="525"/>
                </a:lnTo>
                <a:lnTo>
                  <a:pt x="121" y="524"/>
                </a:lnTo>
                <a:lnTo>
                  <a:pt x="119" y="520"/>
                </a:lnTo>
                <a:lnTo>
                  <a:pt x="116" y="519"/>
                </a:lnTo>
                <a:lnTo>
                  <a:pt x="114" y="516"/>
                </a:lnTo>
                <a:lnTo>
                  <a:pt x="115" y="513"/>
                </a:lnTo>
                <a:lnTo>
                  <a:pt x="115" y="512"/>
                </a:lnTo>
                <a:lnTo>
                  <a:pt x="116" y="511"/>
                </a:lnTo>
                <a:lnTo>
                  <a:pt x="117" y="511"/>
                </a:lnTo>
                <a:lnTo>
                  <a:pt x="117" y="510"/>
                </a:lnTo>
                <a:lnTo>
                  <a:pt x="119" y="511"/>
                </a:lnTo>
                <a:lnTo>
                  <a:pt x="120" y="512"/>
                </a:lnTo>
                <a:lnTo>
                  <a:pt x="120" y="511"/>
                </a:lnTo>
                <a:lnTo>
                  <a:pt x="120" y="510"/>
                </a:lnTo>
                <a:lnTo>
                  <a:pt x="119" y="509"/>
                </a:lnTo>
                <a:lnTo>
                  <a:pt x="120" y="509"/>
                </a:lnTo>
                <a:lnTo>
                  <a:pt x="121" y="509"/>
                </a:lnTo>
                <a:lnTo>
                  <a:pt x="124" y="509"/>
                </a:lnTo>
                <a:lnTo>
                  <a:pt x="127" y="509"/>
                </a:lnTo>
                <a:lnTo>
                  <a:pt x="128" y="509"/>
                </a:lnTo>
                <a:lnTo>
                  <a:pt x="130" y="508"/>
                </a:lnTo>
                <a:lnTo>
                  <a:pt x="131" y="508"/>
                </a:lnTo>
                <a:lnTo>
                  <a:pt x="134" y="508"/>
                </a:lnTo>
                <a:lnTo>
                  <a:pt x="135" y="508"/>
                </a:lnTo>
                <a:lnTo>
                  <a:pt x="137" y="506"/>
                </a:lnTo>
                <a:lnTo>
                  <a:pt x="138" y="506"/>
                </a:lnTo>
                <a:lnTo>
                  <a:pt x="140" y="504"/>
                </a:lnTo>
                <a:lnTo>
                  <a:pt x="141" y="503"/>
                </a:lnTo>
                <a:lnTo>
                  <a:pt x="141" y="502"/>
                </a:lnTo>
                <a:lnTo>
                  <a:pt x="141" y="496"/>
                </a:lnTo>
                <a:lnTo>
                  <a:pt x="141" y="495"/>
                </a:lnTo>
                <a:lnTo>
                  <a:pt x="141" y="492"/>
                </a:lnTo>
                <a:lnTo>
                  <a:pt x="141" y="491"/>
                </a:lnTo>
                <a:lnTo>
                  <a:pt x="140" y="490"/>
                </a:lnTo>
                <a:lnTo>
                  <a:pt x="138" y="490"/>
                </a:lnTo>
                <a:lnTo>
                  <a:pt x="137" y="490"/>
                </a:lnTo>
                <a:lnTo>
                  <a:pt x="136" y="490"/>
                </a:lnTo>
                <a:lnTo>
                  <a:pt x="135" y="489"/>
                </a:lnTo>
                <a:lnTo>
                  <a:pt x="134" y="489"/>
                </a:lnTo>
                <a:lnTo>
                  <a:pt x="133" y="488"/>
                </a:lnTo>
                <a:lnTo>
                  <a:pt x="131" y="488"/>
                </a:lnTo>
                <a:lnTo>
                  <a:pt x="130" y="486"/>
                </a:lnTo>
                <a:lnTo>
                  <a:pt x="130" y="484"/>
                </a:lnTo>
                <a:lnTo>
                  <a:pt x="130" y="483"/>
                </a:lnTo>
                <a:lnTo>
                  <a:pt x="130" y="480"/>
                </a:lnTo>
                <a:lnTo>
                  <a:pt x="133" y="477"/>
                </a:lnTo>
                <a:lnTo>
                  <a:pt x="133" y="475"/>
                </a:lnTo>
                <a:lnTo>
                  <a:pt x="134" y="473"/>
                </a:lnTo>
                <a:lnTo>
                  <a:pt x="136" y="469"/>
                </a:lnTo>
                <a:lnTo>
                  <a:pt x="137" y="469"/>
                </a:lnTo>
                <a:lnTo>
                  <a:pt x="140" y="465"/>
                </a:lnTo>
                <a:lnTo>
                  <a:pt x="141" y="465"/>
                </a:lnTo>
                <a:lnTo>
                  <a:pt x="142" y="463"/>
                </a:lnTo>
                <a:lnTo>
                  <a:pt x="146" y="459"/>
                </a:lnTo>
                <a:lnTo>
                  <a:pt x="148" y="458"/>
                </a:lnTo>
                <a:lnTo>
                  <a:pt x="149" y="456"/>
                </a:lnTo>
                <a:lnTo>
                  <a:pt x="150" y="456"/>
                </a:lnTo>
                <a:lnTo>
                  <a:pt x="152" y="455"/>
                </a:lnTo>
                <a:lnTo>
                  <a:pt x="157" y="453"/>
                </a:lnTo>
                <a:lnTo>
                  <a:pt x="158" y="452"/>
                </a:lnTo>
                <a:lnTo>
                  <a:pt x="159" y="448"/>
                </a:lnTo>
                <a:lnTo>
                  <a:pt x="160" y="447"/>
                </a:lnTo>
                <a:lnTo>
                  <a:pt x="162" y="445"/>
                </a:lnTo>
                <a:lnTo>
                  <a:pt x="160" y="445"/>
                </a:lnTo>
                <a:lnTo>
                  <a:pt x="160" y="444"/>
                </a:lnTo>
                <a:lnTo>
                  <a:pt x="160" y="436"/>
                </a:lnTo>
                <a:lnTo>
                  <a:pt x="160" y="434"/>
                </a:lnTo>
                <a:lnTo>
                  <a:pt x="160" y="433"/>
                </a:lnTo>
                <a:lnTo>
                  <a:pt x="158" y="431"/>
                </a:lnTo>
                <a:lnTo>
                  <a:pt x="158" y="430"/>
                </a:lnTo>
                <a:lnTo>
                  <a:pt x="157" y="430"/>
                </a:lnTo>
                <a:lnTo>
                  <a:pt x="156" y="430"/>
                </a:lnTo>
                <a:lnTo>
                  <a:pt x="153" y="429"/>
                </a:lnTo>
                <a:lnTo>
                  <a:pt x="152" y="429"/>
                </a:lnTo>
                <a:lnTo>
                  <a:pt x="152" y="427"/>
                </a:lnTo>
                <a:lnTo>
                  <a:pt x="151" y="425"/>
                </a:lnTo>
                <a:lnTo>
                  <a:pt x="151" y="423"/>
                </a:lnTo>
                <a:lnTo>
                  <a:pt x="150" y="422"/>
                </a:lnTo>
                <a:lnTo>
                  <a:pt x="148" y="419"/>
                </a:lnTo>
                <a:lnTo>
                  <a:pt x="146" y="417"/>
                </a:lnTo>
                <a:lnTo>
                  <a:pt x="145" y="416"/>
                </a:lnTo>
                <a:lnTo>
                  <a:pt x="144" y="415"/>
                </a:lnTo>
                <a:lnTo>
                  <a:pt x="142" y="414"/>
                </a:lnTo>
                <a:lnTo>
                  <a:pt x="141" y="412"/>
                </a:lnTo>
                <a:lnTo>
                  <a:pt x="141" y="410"/>
                </a:lnTo>
                <a:lnTo>
                  <a:pt x="140" y="410"/>
                </a:lnTo>
                <a:lnTo>
                  <a:pt x="138" y="408"/>
                </a:lnTo>
                <a:lnTo>
                  <a:pt x="137" y="405"/>
                </a:lnTo>
                <a:lnTo>
                  <a:pt x="137" y="404"/>
                </a:lnTo>
                <a:lnTo>
                  <a:pt x="136" y="401"/>
                </a:lnTo>
                <a:lnTo>
                  <a:pt x="136" y="398"/>
                </a:lnTo>
                <a:lnTo>
                  <a:pt x="135" y="397"/>
                </a:lnTo>
                <a:lnTo>
                  <a:pt x="134" y="395"/>
                </a:lnTo>
                <a:lnTo>
                  <a:pt x="133" y="394"/>
                </a:lnTo>
                <a:lnTo>
                  <a:pt x="131" y="391"/>
                </a:lnTo>
                <a:lnTo>
                  <a:pt x="130" y="389"/>
                </a:lnTo>
                <a:lnTo>
                  <a:pt x="129" y="387"/>
                </a:lnTo>
                <a:lnTo>
                  <a:pt x="128" y="384"/>
                </a:lnTo>
                <a:lnTo>
                  <a:pt x="127" y="382"/>
                </a:lnTo>
                <a:lnTo>
                  <a:pt x="128" y="381"/>
                </a:lnTo>
                <a:lnTo>
                  <a:pt x="128" y="380"/>
                </a:lnTo>
                <a:lnTo>
                  <a:pt x="127" y="377"/>
                </a:lnTo>
                <a:lnTo>
                  <a:pt x="126" y="376"/>
                </a:lnTo>
                <a:lnTo>
                  <a:pt x="126" y="374"/>
                </a:lnTo>
                <a:lnTo>
                  <a:pt x="124" y="373"/>
                </a:lnTo>
                <a:lnTo>
                  <a:pt x="124" y="371"/>
                </a:lnTo>
                <a:lnTo>
                  <a:pt x="123" y="369"/>
                </a:lnTo>
                <a:lnTo>
                  <a:pt x="123" y="368"/>
                </a:lnTo>
                <a:lnTo>
                  <a:pt x="123" y="366"/>
                </a:lnTo>
                <a:lnTo>
                  <a:pt x="123" y="365"/>
                </a:lnTo>
                <a:lnTo>
                  <a:pt x="123" y="364"/>
                </a:lnTo>
                <a:lnTo>
                  <a:pt x="123" y="362"/>
                </a:lnTo>
                <a:lnTo>
                  <a:pt x="121" y="359"/>
                </a:lnTo>
                <a:lnTo>
                  <a:pt x="120" y="357"/>
                </a:lnTo>
                <a:lnTo>
                  <a:pt x="119" y="354"/>
                </a:lnTo>
                <a:lnTo>
                  <a:pt x="119" y="351"/>
                </a:lnTo>
                <a:lnTo>
                  <a:pt x="117" y="347"/>
                </a:lnTo>
                <a:lnTo>
                  <a:pt x="117" y="346"/>
                </a:lnTo>
                <a:lnTo>
                  <a:pt x="119" y="345"/>
                </a:lnTo>
                <a:lnTo>
                  <a:pt x="119" y="344"/>
                </a:lnTo>
                <a:lnTo>
                  <a:pt x="119" y="339"/>
                </a:lnTo>
                <a:lnTo>
                  <a:pt x="119" y="338"/>
                </a:lnTo>
                <a:lnTo>
                  <a:pt x="120" y="338"/>
                </a:lnTo>
                <a:lnTo>
                  <a:pt x="120" y="337"/>
                </a:lnTo>
                <a:lnTo>
                  <a:pt x="119" y="335"/>
                </a:lnTo>
                <a:lnTo>
                  <a:pt x="120" y="333"/>
                </a:lnTo>
                <a:lnTo>
                  <a:pt x="120" y="330"/>
                </a:lnTo>
                <a:lnTo>
                  <a:pt x="120" y="328"/>
                </a:lnTo>
                <a:lnTo>
                  <a:pt x="120" y="326"/>
                </a:lnTo>
                <a:lnTo>
                  <a:pt x="120" y="325"/>
                </a:lnTo>
                <a:lnTo>
                  <a:pt x="120" y="324"/>
                </a:lnTo>
                <a:lnTo>
                  <a:pt x="120" y="323"/>
                </a:lnTo>
                <a:lnTo>
                  <a:pt x="120" y="322"/>
                </a:lnTo>
                <a:lnTo>
                  <a:pt x="119" y="319"/>
                </a:lnTo>
                <a:lnTo>
                  <a:pt x="117" y="317"/>
                </a:lnTo>
                <a:lnTo>
                  <a:pt x="117" y="315"/>
                </a:lnTo>
                <a:lnTo>
                  <a:pt x="117" y="311"/>
                </a:lnTo>
                <a:lnTo>
                  <a:pt x="119" y="309"/>
                </a:lnTo>
                <a:lnTo>
                  <a:pt x="117" y="309"/>
                </a:lnTo>
                <a:lnTo>
                  <a:pt x="117" y="308"/>
                </a:lnTo>
                <a:lnTo>
                  <a:pt x="115" y="305"/>
                </a:lnTo>
                <a:lnTo>
                  <a:pt x="112" y="302"/>
                </a:lnTo>
                <a:lnTo>
                  <a:pt x="110" y="300"/>
                </a:lnTo>
                <a:lnTo>
                  <a:pt x="110" y="297"/>
                </a:lnTo>
                <a:lnTo>
                  <a:pt x="110" y="296"/>
                </a:lnTo>
                <a:lnTo>
                  <a:pt x="112" y="295"/>
                </a:lnTo>
                <a:lnTo>
                  <a:pt x="108" y="290"/>
                </a:lnTo>
                <a:lnTo>
                  <a:pt x="107" y="289"/>
                </a:lnTo>
                <a:lnTo>
                  <a:pt x="106" y="288"/>
                </a:lnTo>
                <a:lnTo>
                  <a:pt x="106" y="287"/>
                </a:lnTo>
                <a:lnTo>
                  <a:pt x="105" y="287"/>
                </a:lnTo>
                <a:lnTo>
                  <a:pt x="105" y="286"/>
                </a:lnTo>
                <a:lnTo>
                  <a:pt x="105" y="282"/>
                </a:lnTo>
                <a:lnTo>
                  <a:pt x="105" y="280"/>
                </a:lnTo>
                <a:lnTo>
                  <a:pt x="106" y="279"/>
                </a:lnTo>
                <a:lnTo>
                  <a:pt x="106" y="276"/>
                </a:lnTo>
                <a:lnTo>
                  <a:pt x="106" y="275"/>
                </a:lnTo>
                <a:lnTo>
                  <a:pt x="105" y="273"/>
                </a:lnTo>
                <a:lnTo>
                  <a:pt x="102" y="271"/>
                </a:lnTo>
                <a:lnTo>
                  <a:pt x="101" y="268"/>
                </a:lnTo>
                <a:lnTo>
                  <a:pt x="98" y="261"/>
                </a:lnTo>
                <a:lnTo>
                  <a:pt x="98" y="259"/>
                </a:lnTo>
                <a:lnTo>
                  <a:pt x="98" y="258"/>
                </a:lnTo>
                <a:lnTo>
                  <a:pt x="98" y="257"/>
                </a:lnTo>
                <a:lnTo>
                  <a:pt x="98" y="253"/>
                </a:lnTo>
                <a:lnTo>
                  <a:pt x="97" y="251"/>
                </a:lnTo>
                <a:lnTo>
                  <a:pt x="97" y="250"/>
                </a:lnTo>
                <a:lnTo>
                  <a:pt x="95" y="249"/>
                </a:lnTo>
                <a:lnTo>
                  <a:pt x="94" y="244"/>
                </a:lnTo>
                <a:lnTo>
                  <a:pt x="94" y="242"/>
                </a:lnTo>
                <a:lnTo>
                  <a:pt x="94" y="239"/>
                </a:lnTo>
                <a:lnTo>
                  <a:pt x="95" y="237"/>
                </a:lnTo>
                <a:lnTo>
                  <a:pt x="95" y="236"/>
                </a:lnTo>
                <a:lnTo>
                  <a:pt x="95" y="235"/>
                </a:lnTo>
                <a:lnTo>
                  <a:pt x="95" y="233"/>
                </a:lnTo>
                <a:lnTo>
                  <a:pt x="95" y="232"/>
                </a:lnTo>
                <a:lnTo>
                  <a:pt x="95" y="231"/>
                </a:lnTo>
                <a:lnTo>
                  <a:pt x="95" y="230"/>
                </a:lnTo>
                <a:lnTo>
                  <a:pt x="94" y="230"/>
                </a:lnTo>
                <a:lnTo>
                  <a:pt x="93" y="230"/>
                </a:lnTo>
                <a:lnTo>
                  <a:pt x="91" y="224"/>
                </a:lnTo>
                <a:lnTo>
                  <a:pt x="91" y="223"/>
                </a:lnTo>
                <a:lnTo>
                  <a:pt x="90" y="221"/>
                </a:lnTo>
                <a:lnTo>
                  <a:pt x="90" y="220"/>
                </a:lnTo>
                <a:lnTo>
                  <a:pt x="90" y="218"/>
                </a:lnTo>
                <a:lnTo>
                  <a:pt x="90" y="217"/>
                </a:lnTo>
                <a:lnTo>
                  <a:pt x="90" y="216"/>
                </a:lnTo>
                <a:lnTo>
                  <a:pt x="90" y="214"/>
                </a:lnTo>
                <a:lnTo>
                  <a:pt x="88" y="213"/>
                </a:lnTo>
                <a:lnTo>
                  <a:pt x="88" y="208"/>
                </a:lnTo>
                <a:lnTo>
                  <a:pt x="87" y="207"/>
                </a:lnTo>
                <a:lnTo>
                  <a:pt x="90" y="203"/>
                </a:lnTo>
                <a:lnTo>
                  <a:pt x="91" y="202"/>
                </a:lnTo>
                <a:lnTo>
                  <a:pt x="91" y="197"/>
                </a:lnTo>
                <a:lnTo>
                  <a:pt x="91" y="196"/>
                </a:lnTo>
                <a:lnTo>
                  <a:pt x="91" y="194"/>
                </a:lnTo>
                <a:lnTo>
                  <a:pt x="91" y="190"/>
                </a:lnTo>
                <a:lnTo>
                  <a:pt x="91" y="188"/>
                </a:lnTo>
                <a:lnTo>
                  <a:pt x="91" y="185"/>
                </a:lnTo>
                <a:lnTo>
                  <a:pt x="91" y="184"/>
                </a:lnTo>
                <a:lnTo>
                  <a:pt x="92" y="182"/>
                </a:lnTo>
                <a:lnTo>
                  <a:pt x="92" y="181"/>
                </a:lnTo>
                <a:lnTo>
                  <a:pt x="93" y="180"/>
                </a:lnTo>
                <a:lnTo>
                  <a:pt x="93" y="179"/>
                </a:lnTo>
                <a:lnTo>
                  <a:pt x="93" y="177"/>
                </a:lnTo>
                <a:lnTo>
                  <a:pt x="93" y="175"/>
                </a:lnTo>
                <a:lnTo>
                  <a:pt x="92" y="171"/>
                </a:lnTo>
                <a:lnTo>
                  <a:pt x="93" y="170"/>
                </a:lnTo>
                <a:lnTo>
                  <a:pt x="93" y="168"/>
                </a:lnTo>
                <a:lnTo>
                  <a:pt x="93" y="167"/>
                </a:lnTo>
                <a:lnTo>
                  <a:pt x="93" y="165"/>
                </a:lnTo>
                <a:lnTo>
                  <a:pt x="93" y="164"/>
                </a:lnTo>
                <a:lnTo>
                  <a:pt x="93" y="160"/>
                </a:lnTo>
                <a:lnTo>
                  <a:pt x="94" y="158"/>
                </a:lnTo>
                <a:lnTo>
                  <a:pt x="95" y="156"/>
                </a:lnTo>
                <a:lnTo>
                  <a:pt x="95" y="154"/>
                </a:lnTo>
                <a:lnTo>
                  <a:pt x="97" y="153"/>
                </a:lnTo>
                <a:lnTo>
                  <a:pt x="98" y="146"/>
                </a:lnTo>
                <a:lnTo>
                  <a:pt x="98" y="143"/>
                </a:lnTo>
                <a:lnTo>
                  <a:pt x="98" y="142"/>
                </a:lnTo>
                <a:lnTo>
                  <a:pt x="98" y="141"/>
                </a:lnTo>
                <a:lnTo>
                  <a:pt x="98" y="139"/>
                </a:lnTo>
                <a:lnTo>
                  <a:pt x="99" y="136"/>
                </a:lnTo>
                <a:lnTo>
                  <a:pt x="99" y="135"/>
                </a:lnTo>
                <a:lnTo>
                  <a:pt x="99" y="132"/>
                </a:lnTo>
                <a:lnTo>
                  <a:pt x="101" y="125"/>
                </a:lnTo>
                <a:lnTo>
                  <a:pt x="105" y="122"/>
                </a:lnTo>
                <a:lnTo>
                  <a:pt x="107" y="121"/>
                </a:lnTo>
                <a:lnTo>
                  <a:pt x="109" y="122"/>
                </a:lnTo>
                <a:lnTo>
                  <a:pt x="110" y="121"/>
                </a:lnTo>
                <a:lnTo>
                  <a:pt x="112" y="120"/>
                </a:lnTo>
                <a:lnTo>
                  <a:pt x="110" y="118"/>
                </a:lnTo>
                <a:lnTo>
                  <a:pt x="109" y="116"/>
                </a:lnTo>
                <a:lnTo>
                  <a:pt x="108" y="115"/>
                </a:lnTo>
                <a:lnTo>
                  <a:pt x="108" y="113"/>
                </a:lnTo>
                <a:lnTo>
                  <a:pt x="108" y="109"/>
                </a:lnTo>
                <a:lnTo>
                  <a:pt x="109" y="109"/>
                </a:lnTo>
                <a:lnTo>
                  <a:pt x="110" y="107"/>
                </a:lnTo>
                <a:lnTo>
                  <a:pt x="112" y="105"/>
                </a:lnTo>
                <a:lnTo>
                  <a:pt x="113" y="103"/>
                </a:lnTo>
                <a:lnTo>
                  <a:pt x="114" y="102"/>
                </a:lnTo>
                <a:lnTo>
                  <a:pt x="115" y="101"/>
                </a:lnTo>
                <a:lnTo>
                  <a:pt x="119" y="100"/>
                </a:lnTo>
                <a:lnTo>
                  <a:pt x="120" y="100"/>
                </a:lnTo>
                <a:lnTo>
                  <a:pt x="121" y="100"/>
                </a:lnTo>
                <a:lnTo>
                  <a:pt x="122" y="99"/>
                </a:lnTo>
                <a:lnTo>
                  <a:pt x="123" y="99"/>
                </a:lnTo>
                <a:lnTo>
                  <a:pt x="127" y="98"/>
                </a:lnTo>
                <a:lnTo>
                  <a:pt x="129" y="95"/>
                </a:lnTo>
                <a:lnTo>
                  <a:pt x="130" y="94"/>
                </a:lnTo>
                <a:lnTo>
                  <a:pt x="130" y="93"/>
                </a:lnTo>
                <a:lnTo>
                  <a:pt x="131" y="91"/>
                </a:lnTo>
                <a:lnTo>
                  <a:pt x="131" y="89"/>
                </a:lnTo>
                <a:lnTo>
                  <a:pt x="131" y="87"/>
                </a:lnTo>
                <a:lnTo>
                  <a:pt x="133" y="85"/>
                </a:lnTo>
                <a:lnTo>
                  <a:pt x="135" y="84"/>
                </a:lnTo>
                <a:lnTo>
                  <a:pt x="135" y="81"/>
                </a:lnTo>
                <a:lnTo>
                  <a:pt x="137" y="79"/>
                </a:lnTo>
                <a:lnTo>
                  <a:pt x="141" y="75"/>
                </a:lnTo>
                <a:lnTo>
                  <a:pt x="145" y="72"/>
                </a:lnTo>
                <a:lnTo>
                  <a:pt x="146" y="71"/>
                </a:lnTo>
                <a:lnTo>
                  <a:pt x="148" y="70"/>
                </a:lnTo>
                <a:lnTo>
                  <a:pt x="149" y="69"/>
                </a:lnTo>
                <a:lnTo>
                  <a:pt x="151" y="67"/>
                </a:lnTo>
                <a:lnTo>
                  <a:pt x="151" y="66"/>
                </a:lnTo>
                <a:lnTo>
                  <a:pt x="152" y="66"/>
                </a:lnTo>
                <a:lnTo>
                  <a:pt x="152" y="65"/>
                </a:lnTo>
                <a:lnTo>
                  <a:pt x="155" y="65"/>
                </a:lnTo>
                <a:lnTo>
                  <a:pt x="158" y="65"/>
                </a:lnTo>
                <a:lnTo>
                  <a:pt x="163" y="62"/>
                </a:lnTo>
                <a:lnTo>
                  <a:pt x="164" y="62"/>
                </a:lnTo>
                <a:lnTo>
                  <a:pt x="169" y="62"/>
                </a:lnTo>
                <a:lnTo>
                  <a:pt x="170" y="60"/>
                </a:lnTo>
                <a:lnTo>
                  <a:pt x="170" y="59"/>
                </a:lnTo>
                <a:lnTo>
                  <a:pt x="171" y="59"/>
                </a:lnTo>
                <a:lnTo>
                  <a:pt x="173" y="59"/>
                </a:lnTo>
                <a:lnTo>
                  <a:pt x="174" y="60"/>
                </a:lnTo>
                <a:lnTo>
                  <a:pt x="176" y="59"/>
                </a:lnTo>
                <a:lnTo>
                  <a:pt x="177" y="57"/>
                </a:lnTo>
                <a:lnTo>
                  <a:pt x="178" y="57"/>
                </a:lnTo>
                <a:lnTo>
                  <a:pt x="180" y="56"/>
                </a:lnTo>
                <a:lnTo>
                  <a:pt x="182" y="56"/>
                </a:lnTo>
                <a:lnTo>
                  <a:pt x="184" y="56"/>
                </a:lnTo>
                <a:lnTo>
                  <a:pt x="187" y="55"/>
                </a:lnTo>
                <a:lnTo>
                  <a:pt x="193" y="53"/>
                </a:lnTo>
                <a:lnTo>
                  <a:pt x="194" y="53"/>
                </a:lnTo>
                <a:lnTo>
                  <a:pt x="196" y="53"/>
                </a:lnTo>
                <a:lnTo>
                  <a:pt x="198" y="52"/>
                </a:lnTo>
                <a:lnTo>
                  <a:pt x="198" y="51"/>
                </a:lnTo>
                <a:lnTo>
                  <a:pt x="199" y="50"/>
                </a:lnTo>
                <a:lnTo>
                  <a:pt x="200" y="50"/>
                </a:lnTo>
                <a:lnTo>
                  <a:pt x="201" y="50"/>
                </a:lnTo>
                <a:lnTo>
                  <a:pt x="203" y="50"/>
                </a:lnTo>
                <a:lnTo>
                  <a:pt x="206" y="49"/>
                </a:lnTo>
                <a:lnTo>
                  <a:pt x="207" y="49"/>
                </a:lnTo>
                <a:lnTo>
                  <a:pt x="209" y="49"/>
                </a:lnTo>
                <a:lnTo>
                  <a:pt x="210" y="49"/>
                </a:lnTo>
                <a:lnTo>
                  <a:pt x="212" y="49"/>
                </a:lnTo>
                <a:lnTo>
                  <a:pt x="214" y="48"/>
                </a:lnTo>
                <a:lnTo>
                  <a:pt x="220" y="43"/>
                </a:lnTo>
                <a:lnTo>
                  <a:pt x="221" y="42"/>
                </a:lnTo>
                <a:lnTo>
                  <a:pt x="225" y="41"/>
                </a:lnTo>
                <a:lnTo>
                  <a:pt x="234" y="38"/>
                </a:lnTo>
                <a:lnTo>
                  <a:pt x="235" y="38"/>
                </a:lnTo>
                <a:lnTo>
                  <a:pt x="238" y="37"/>
                </a:lnTo>
                <a:lnTo>
                  <a:pt x="238" y="38"/>
                </a:lnTo>
                <a:lnTo>
                  <a:pt x="239" y="38"/>
                </a:lnTo>
                <a:lnTo>
                  <a:pt x="241" y="38"/>
                </a:lnTo>
                <a:lnTo>
                  <a:pt x="243" y="39"/>
                </a:lnTo>
                <a:lnTo>
                  <a:pt x="245" y="41"/>
                </a:lnTo>
                <a:lnTo>
                  <a:pt x="246" y="43"/>
                </a:lnTo>
                <a:lnTo>
                  <a:pt x="248" y="42"/>
                </a:lnTo>
                <a:lnTo>
                  <a:pt x="249" y="41"/>
                </a:lnTo>
                <a:lnTo>
                  <a:pt x="249" y="39"/>
                </a:lnTo>
                <a:lnTo>
                  <a:pt x="250" y="39"/>
                </a:lnTo>
                <a:lnTo>
                  <a:pt x="250" y="38"/>
                </a:lnTo>
                <a:lnTo>
                  <a:pt x="253" y="37"/>
                </a:lnTo>
                <a:lnTo>
                  <a:pt x="253" y="36"/>
                </a:lnTo>
                <a:lnTo>
                  <a:pt x="255" y="35"/>
                </a:lnTo>
                <a:lnTo>
                  <a:pt x="256" y="31"/>
                </a:lnTo>
                <a:lnTo>
                  <a:pt x="256" y="30"/>
                </a:lnTo>
                <a:lnTo>
                  <a:pt x="257" y="27"/>
                </a:lnTo>
                <a:lnTo>
                  <a:pt x="259" y="22"/>
                </a:lnTo>
                <a:lnTo>
                  <a:pt x="260" y="21"/>
                </a:lnTo>
                <a:lnTo>
                  <a:pt x="260" y="20"/>
                </a:lnTo>
                <a:lnTo>
                  <a:pt x="260" y="19"/>
                </a:lnTo>
                <a:lnTo>
                  <a:pt x="264" y="14"/>
                </a:lnTo>
                <a:lnTo>
                  <a:pt x="265" y="14"/>
                </a:lnTo>
                <a:lnTo>
                  <a:pt x="266" y="12"/>
                </a:lnTo>
                <a:lnTo>
                  <a:pt x="274" y="5"/>
                </a:lnTo>
                <a:lnTo>
                  <a:pt x="277" y="3"/>
                </a:lnTo>
                <a:lnTo>
                  <a:pt x="280" y="3"/>
                </a:lnTo>
                <a:lnTo>
                  <a:pt x="284" y="2"/>
                </a:lnTo>
                <a:lnTo>
                  <a:pt x="287" y="2"/>
                </a:lnTo>
                <a:lnTo>
                  <a:pt x="288" y="2"/>
                </a:lnTo>
                <a:lnTo>
                  <a:pt x="296" y="1"/>
                </a:lnTo>
                <a:lnTo>
                  <a:pt x="299" y="1"/>
                </a:lnTo>
                <a:lnTo>
                  <a:pt x="302" y="0"/>
                </a:lnTo>
                <a:lnTo>
                  <a:pt x="308" y="0"/>
                </a:lnTo>
                <a:lnTo>
                  <a:pt x="313" y="1"/>
                </a:lnTo>
                <a:lnTo>
                  <a:pt x="314" y="1"/>
                </a:lnTo>
                <a:lnTo>
                  <a:pt x="322" y="3"/>
                </a:lnTo>
                <a:lnTo>
                  <a:pt x="325" y="5"/>
                </a:lnTo>
                <a:lnTo>
                  <a:pt x="327" y="5"/>
                </a:lnTo>
                <a:lnTo>
                  <a:pt x="331" y="6"/>
                </a:lnTo>
                <a:lnTo>
                  <a:pt x="333" y="6"/>
                </a:lnTo>
                <a:lnTo>
                  <a:pt x="337" y="7"/>
                </a:lnTo>
                <a:lnTo>
                  <a:pt x="339" y="7"/>
                </a:lnTo>
                <a:lnTo>
                  <a:pt x="344" y="9"/>
                </a:lnTo>
                <a:lnTo>
                  <a:pt x="345" y="9"/>
                </a:lnTo>
                <a:lnTo>
                  <a:pt x="346" y="9"/>
                </a:lnTo>
                <a:lnTo>
                  <a:pt x="347" y="9"/>
                </a:lnTo>
                <a:lnTo>
                  <a:pt x="350" y="9"/>
                </a:lnTo>
                <a:lnTo>
                  <a:pt x="354" y="9"/>
                </a:lnTo>
                <a:lnTo>
                  <a:pt x="358" y="10"/>
                </a:lnTo>
                <a:lnTo>
                  <a:pt x="370" y="13"/>
                </a:lnTo>
                <a:lnTo>
                  <a:pt x="375" y="14"/>
                </a:lnTo>
                <a:lnTo>
                  <a:pt x="379" y="15"/>
                </a:lnTo>
                <a:lnTo>
                  <a:pt x="385" y="17"/>
                </a:lnTo>
                <a:lnTo>
                  <a:pt x="389" y="19"/>
                </a:lnTo>
                <a:lnTo>
                  <a:pt x="392" y="20"/>
                </a:lnTo>
                <a:lnTo>
                  <a:pt x="394" y="20"/>
                </a:lnTo>
                <a:lnTo>
                  <a:pt x="396" y="20"/>
                </a:lnTo>
                <a:lnTo>
                  <a:pt x="408" y="22"/>
                </a:lnTo>
                <a:lnTo>
                  <a:pt x="416" y="23"/>
                </a:lnTo>
                <a:lnTo>
                  <a:pt x="423" y="24"/>
                </a:lnTo>
                <a:lnTo>
                  <a:pt x="425" y="24"/>
                </a:lnTo>
                <a:lnTo>
                  <a:pt x="432" y="26"/>
                </a:lnTo>
                <a:lnTo>
                  <a:pt x="437" y="27"/>
                </a:lnTo>
                <a:lnTo>
                  <a:pt x="438" y="27"/>
                </a:lnTo>
                <a:lnTo>
                  <a:pt x="442" y="27"/>
                </a:lnTo>
                <a:lnTo>
                  <a:pt x="448" y="29"/>
                </a:lnTo>
                <a:lnTo>
                  <a:pt x="452" y="30"/>
                </a:lnTo>
                <a:lnTo>
                  <a:pt x="462" y="32"/>
                </a:lnTo>
                <a:lnTo>
                  <a:pt x="466" y="34"/>
                </a:lnTo>
                <a:lnTo>
                  <a:pt x="473" y="35"/>
                </a:lnTo>
                <a:lnTo>
                  <a:pt x="475" y="36"/>
                </a:lnTo>
                <a:lnTo>
                  <a:pt x="476" y="36"/>
                </a:lnTo>
                <a:lnTo>
                  <a:pt x="479" y="38"/>
                </a:lnTo>
                <a:lnTo>
                  <a:pt x="482" y="39"/>
                </a:lnTo>
                <a:lnTo>
                  <a:pt x="483" y="41"/>
                </a:lnTo>
                <a:lnTo>
                  <a:pt x="484" y="42"/>
                </a:lnTo>
                <a:lnTo>
                  <a:pt x="490" y="46"/>
                </a:lnTo>
                <a:lnTo>
                  <a:pt x="495" y="50"/>
                </a:lnTo>
                <a:lnTo>
                  <a:pt x="501" y="57"/>
                </a:lnTo>
                <a:lnTo>
                  <a:pt x="503" y="58"/>
                </a:lnTo>
                <a:lnTo>
                  <a:pt x="507" y="60"/>
                </a:lnTo>
                <a:lnTo>
                  <a:pt x="509" y="64"/>
                </a:lnTo>
                <a:lnTo>
                  <a:pt x="510" y="65"/>
                </a:lnTo>
                <a:lnTo>
                  <a:pt x="512" y="69"/>
                </a:lnTo>
                <a:lnTo>
                  <a:pt x="515" y="70"/>
                </a:lnTo>
                <a:lnTo>
                  <a:pt x="516" y="71"/>
                </a:lnTo>
                <a:lnTo>
                  <a:pt x="517" y="71"/>
                </a:lnTo>
                <a:lnTo>
                  <a:pt x="519" y="71"/>
                </a:lnTo>
                <a:lnTo>
                  <a:pt x="519" y="70"/>
                </a:lnTo>
                <a:lnTo>
                  <a:pt x="521" y="70"/>
                </a:lnTo>
                <a:lnTo>
                  <a:pt x="521" y="69"/>
                </a:lnTo>
                <a:lnTo>
                  <a:pt x="522" y="69"/>
                </a:lnTo>
                <a:lnTo>
                  <a:pt x="523" y="69"/>
                </a:lnTo>
                <a:lnTo>
                  <a:pt x="526" y="70"/>
                </a:lnTo>
                <a:lnTo>
                  <a:pt x="527" y="71"/>
                </a:lnTo>
                <a:lnTo>
                  <a:pt x="529" y="71"/>
                </a:lnTo>
                <a:lnTo>
                  <a:pt x="531" y="72"/>
                </a:lnTo>
                <a:lnTo>
                  <a:pt x="532" y="73"/>
                </a:lnTo>
                <a:lnTo>
                  <a:pt x="533" y="74"/>
                </a:lnTo>
                <a:lnTo>
                  <a:pt x="537" y="75"/>
                </a:lnTo>
                <a:lnTo>
                  <a:pt x="538" y="77"/>
                </a:lnTo>
                <a:lnTo>
                  <a:pt x="539" y="77"/>
                </a:lnTo>
                <a:lnTo>
                  <a:pt x="540" y="80"/>
                </a:lnTo>
                <a:lnTo>
                  <a:pt x="540" y="82"/>
                </a:lnTo>
                <a:lnTo>
                  <a:pt x="539" y="82"/>
                </a:lnTo>
                <a:lnTo>
                  <a:pt x="537" y="84"/>
                </a:lnTo>
                <a:lnTo>
                  <a:pt x="537" y="85"/>
                </a:lnTo>
                <a:lnTo>
                  <a:pt x="536" y="85"/>
                </a:lnTo>
                <a:lnTo>
                  <a:pt x="534" y="87"/>
                </a:lnTo>
                <a:lnTo>
                  <a:pt x="534" y="89"/>
                </a:lnTo>
                <a:lnTo>
                  <a:pt x="537" y="93"/>
                </a:lnTo>
                <a:lnTo>
                  <a:pt x="538" y="93"/>
                </a:lnTo>
                <a:lnTo>
                  <a:pt x="539" y="94"/>
                </a:lnTo>
                <a:lnTo>
                  <a:pt x="543" y="94"/>
                </a:lnTo>
                <a:lnTo>
                  <a:pt x="545" y="94"/>
                </a:lnTo>
                <a:lnTo>
                  <a:pt x="547" y="94"/>
                </a:lnTo>
                <a:lnTo>
                  <a:pt x="547" y="95"/>
                </a:lnTo>
                <a:lnTo>
                  <a:pt x="547" y="96"/>
                </a:lnTo>
                <a:lnTo>
                  <a:pt x="547" y="98"/>
                </a:lnTo>
                <a:lnTo>
                  <a:pt x="546" y="99"/>
                </a:lnTo>
                <a:lnTo>
                  <a:pt x="545" y="100"/>
                </a:lnTo>
                <a:lnTo>
                  <a:pt x="544" y="100"/>
                </a:lnTo>
                <a:lnTo>
                  <a:pt x="543" y="101"/>
                </a:lnTo>
                <a:lnTo>
                  <a:pt x="540" y="101"/>
                </a:lnTo>
                <a:lnTo>
                  <a:pt x="539" y="102"/>
                </a:lnTo>
                <a:lnTo>
                  <a:pt x="534" y="102"/>
                </a:lnTo>
                <a:lnTo>
                  <a:pt x="533" y="101"/>
                </a:lnTo>
                <a:lnTo>
                  <a:pt x="532" y="101"/>
                </a:lnTo>
                <a:lnTo>
                  <a:pt x="527" y="101"/>
                </a:lnTo>
                <a:lnTo>
                  <a:pt x="526" y="102"/>
                </a:lnTo>
                <a:lnTo>
                  <a:pt x="525" y="103"/>
                </a:lnTo>
                <a:lnTo>
                  <a:pt x="525" y="105"/>
                </a:lnTo>
                <a:lnTo>
                  <a:pt x="526" y="103"/>
                </a:lnTo>
                <a:lnTo>
                  <a:pt x="527" y="102"/>
                </a:lnTo>
                <a:lnTo>
                  <a:pt x="530" y="102"/>
                </a:lnTo>
                <a:lnTo>
                  <a:pt x="532" y="102"/>
                </a:lnTo>
                <a:lnTo>
                  <a:pt x="533" y="102"/>
                </a:lnTo>
                <a:lnTo>
                  <a:pt x="538" y="102"/>
                </a:lnTo>
                <a:lnTo>
                  <a:pt x="541" y="103"/>
                </a:lnTo>
                <a:lnTo>
                  <a:pt x="543" y="102"/>
                </a:lnTo>
                <a:lnTo>
                  <a:pt x="544" y="101"/>
                </a:lnTo>
                <a:lnTo>
                  <a:pt x="545" y="101"/>
                </a:lnTo>
                <a:lnTo>
                  <a:pt x="546" y="99"/>
                </a:lnTo>
                <a:lnTo>
                  <a:pt x="547" y="98"/>
                </a:lnTo>
                <a:lnTo>
                  <a:pt x="548" y="96"/>
                </a:lnTo>
                <a:lnTo>
                  <a:pt x="548" y="94"/>
                </a:lnTo>
                <a:lnTo>
                  <a:pt x="548" y="93"/>
                </a:lnTo>
                <a:lnTo>
                  <a:pt x="547" y="93"/>
                </a:lnTo>
                <a:lnTo>
                  <a:pt x="548" y="91"/>
                </a:lnTo>
                <a:lnTo>
                  <a:pt x="550" y="88"/>
                </a:lnTo>
                <a:lnTo>
                  <a:pt x="551" y="87"/>
                </a:lnTo>
                <a:lnTo>
                  <a:pt x="555" y="84"/>
                </a:lnTo>
                <a:lnTo>
                  <a:pt x="558" y="84"/>
                </a:lnTo>
                <a:lnTo>
                  <a:pt x="561" y="84"/>
                </a:lnTo>
                <a:lnTo>
                  <a:pt x="562" y="85"/>
                </a:lnTo>
                <a:lnTo>
                  <a:pt x="563" y="85"/>
                </a:lnTo>
                <a:lnTo>
                  <a:pt x="566" y="86"/>
                </a:lnTo>
                <a:lnTo>
                  <a:pt x="573" y="88"/>
                </a:lnTo>
                <a:lnTo>
                  <a:pt x="575" y="88"/>
                </a:lnTo>
                <a:lnTo>
                  <a:pt x="584" y="95"/>
                </a:lnTo>
                <a:lnTo>
                  <a:pt x="587" y="98"/>
                </a:lnTo>
                <a:lnTo>
                  <a:pt x="589" y="98"/>
                </a:lnTo>
                <a:lnTo>
                  <a:pt x="593" y="101"/>
                </a:lnTo>
                <a:lnTo>
                  <a:pt x="595" y="102"/>
                </a:lnTo>
                <a:lnTo>
                  <a:pt x="597" y="105"/>
                </a:lnTo>
                <a:lnTo>
                  <a:pt x="601" y="108"/>
                </a:lnTo>
                <a:lnTo>
                  <a:pt x="610" y="113"/>
                </a:lnTo>
                <a:lnTo>
                  <a:pt x="616" y="117"/>
                </a:lnTo>
                <a:lnTo>
                  <a:pt x="619" y="118"/>
                </a:lnTo>
                <a:lnTo>
                  <a:pt x="625" y="122"/>
                </a:lnTo>
                <a:lnTo>
                  <a:pt x="629" y="124"/>
                </a:lnTo>
                <a:lnTo>
                  <a:pt x="632" y="129"/>
                </a:lnTo>
                <a:lnTo>
                  <a:pt x="635" y="131"/>
                </a:lnTo>
                <a:lnTo>
                  <a:pt x="638" y="132"/>
                </a:lnTo>
                <a:lnTo>
                  <a:pt x="639" y="132"/>
                </a:lnTo>
                <a:lnTo>
                  <a:pt x="642" y="134"/>
                </a:lnTo>
                <a:lnTo>
                  <a:pt x="646" y="134"/>
                </a:lnTo>
                <a:lnTo>
                  <a:pt x="647" y="134"/>
                </a:lnTo>
                <a:lnTo>
                  <a:pt x="649" y="135"/>
                </a:lnTo>
                <a:lnTo>
                  <a:pt x="654" y="136"/>
                </a:lnTo>
                <a:lnTo>
                  <a:pt x="659" y="138"/>
                </a:lnTo>
                <a:lnTo>
                  <a:pt x="663" y="141"/>
                </a:lnTo>
                <a:lnTo>
                  <a:pt x="666" y="142"/>
                </a:lnTo>
                <a:lnTo>
                  <a:pt x="667" y="142"/>
                </a:lnTo>
                <a:lnTo>
                  <a:pt x="670" y="141"/>
                </a:lnTo>
                <a:lnTo>
                  <a:pt x="676" y="142"/>
                </a:lnTo>
                <a:lnTo>
                  <a:pt x="677" y="142"/>
                </a:lnTo>
                <a:lnTo>
                  <a:pt x="678" y="142"/>
                </a:lnTo>
                <a:lnTo>
                  <a:pt x="680" y="143"/>
                </a:lnTo>
                <a:lnTo>
                  <a:pt x="683" y="144"/>
                </a:lnTo>
                <a:lnTo>
                  <a:pt x="687" y="145"/>
                </a:lnTo>
                <a:lnTo>
                  <a:pt x="688" y="145"/>
                </a:lnTo>
                <a:lnTo>
                  <a:pt x="692" y="146"/>
                </a:lnTo>
                <a:lnTo>
                  <a:pt x="696" y="146"/>
                </a:lnTo>
                <a:lnTo>
                  <a:pt x="697" y="146"/>
                </a:lnTo>
                <a:lnTo>
                  <a:pt x="698" y="147"/>
                </a:lnTo>
                <a:lnTo>
                  <a:pt x="701" y="147"/>
                </a:lnTo>
                <a:lnTo>
                  <a:pt x="706" y="150"/>
                </a:lnTo>
                <a:lnTo>
                  <a:pt x="717" y="154"/>
                </a:lnTo>
                <a:lnTo>
                  <a:pt x="718" y="154"/>
                </a:lnTo>
                <a:lnTo>
                  <a:pt x="718" y="153"/>
                </a:lnTo>
                <a:lnTo>
                  <a:pt x="718" y="152"/>
                </a:lnTo>
                <a:lnTo>
                  <a:pt x="723" y="147"/>
                </a:lnTo>
                <a:lnTo>
                  <a:pt x="726" y="147"/>
                </a:lnTo>
                <a:lnTo>
                  <a:pt x="731" y="149"/>
                </a:lnTo>
                <a:lnTo>
                  <a:pt x="735" y="151"/>
                </a:lnTo>
                <a:lnTo>
                  <a:pt x="737" y="152"/>
                </a:lnTo>
                <a:lnTo>
                  <a:pt x="738" y="153"/>
                </a:lnTo>
                <a:lnTo>
                  <a:pt x="740" y="153"/>
                </a:lnTo>
                <a:lnTo>
                  <a:pt x="741" y="154"/>
                </a:lnTo>
                <a:lnTo>
                  <a:pt x="746" y="157"/>
                </a:lnTo>
                <a:lnTo>
                  <a:pt x="750" y="160"/>
                </a:lnTo>
                <a:lnTo>
                  <a:pt x="754" y="163"/>
                </a:lnTo>
                <a:lnTo>
                  <a:pt x="759" y="166"/>
                </a:lnTo>
                <a:lnTo>
                  <a:pt x="760" y="167"/>
                </a:lnTo>
                <a:lnTo>
                  <a:pt x="761" y="170"/>
                </a:lnTo>
                <a:lnTo>
                  <a:pt x="761" y="171"/>
                </a:lnTo>
                <a:lnTo>
                  <a:pt x="761" y="172"/>
                </a:lnTo>
                <a:lnTo>
                  <a:pt x="761" y="173"/>
                </a:lnTo>
                <a:lnTo>
                  <a:pt x="762" y="174"/>
                </a:lnTo>
                <a:lnTo>
                  <a:pt x="762" y="175"/>
                </a:lnTo>
                <a:lnTo>
                  <a:pt x="762" y="174"/>
                </a:lnTo>
                <a:lnTo>
                  <a:pt x="763" y="174"/>
                </a:lnTo>
                <a:lnTo>
                  <a:pt x="764" y="173"/>
                </a:lnTo>
                <a:lnTo>
                  <a:pt x="766" y="173"/>
                </a:lnTo>
                <a:lnTo>
                  <a:pt x="767" y="173"/>
                </a:lnTo>
                <a:lnTo>
                  <a:pt x="769" y="175"/>
                </a:lnTo>
                <a:lnTo>
                  <a:pt x="770" y="177"/>
                </a:lnTo>
                <a:lnTo>
                  <a:pt x="773" y="182"/>
                </a:lnTo>
                <a:lnTo>
                  <a:pt x="773" y="185"/>
                </a:lnTo>
                <a:lnTo>
                  <a:pt x="774" y="189"/>
                </a:lnTo>
                <a:lnTo>
                  <a:pt x="776" y="192"/>
                </a:lnTo>
                <a:lnTo>
                  <a:pt x="778" y="197"/>
                </a:lnTo>
                <a:lnTo>
                  <a:pt x="780" y="199"/>
                </a:lnTo>
                <a:lnTo>
                  <a:pt x="778" y="200"/>
                </a:lnTo>
                <a:lnTo>
                  <a:pt x="780" y="201"/>
                </a:lnTo>
                <a:lnTo>
                  <a:pt x="781" y="202"/>
                </a:lnTo>
                <a:lnTo>
                  <a:pt x="781" y="203"/>
                </a:lnTo>
                <a:lnTo>
                  <a:pt x="782" y="204"/>
                </a:lnTo>
                <a:lnTo>
                  <a:pt x="782" y="207"/>
                </a:lnTo>
                <a:lnTo>
                  <a:pt x="781" y="209"/>
                </a:lnTo>
                <a:lnTo>
                  <a:pt x="781" y="210"/>
                </a:lnTo>
                <a:lnTo>
                  <a:pt x="775" y="214"/>
                </a:lnTo>
                <a:lnTo>
                  <a:pt x="771" y="215"/>
                </a:lnTo>
                <a:lnTo>
                  <a:pt x="770" y="216"/>
                </a:lnTo>
                <a:lnTo>
                  <a:pt x="767" y="217"/>
                </a:lnTo>
                <a:lnTo>
                  <a:pt x="766" y="217"/>
                </a:lnTo>
                <a:lnTo>
                  <a:pt x="764" y="218"/>
                </a:lnTo>
                <a:lnTo>
                  <a:pt x="762" y="220"/>
                </a:lnTo>
                <a:lnTo>
                  <a:pt x="760" y="221"/>
                </a:lnTo>
                <a:lnTo>
                  <a:pt x="757" y="222"/>
                </a:lnTo>
                <a:lnTo>
                  <a:pt x="755" y="222"/>
                </a:lnTo>
                <a:lnTo>
                  <a:pt x="753" y="223"/>
                </a:lnTo>
                <a:lnTo>
                  <a:pt x="750" y="223"/>
                </a:lnTo>
                <a:lnTo>
                  <a:pt x="749" y="222"/>
                </a:lnTo>
                <a:lnTo>
                  <a:pt x="748" y="222"/>
                </a:lnTo>
                <a:lnTo>
                  <a:pt x="748" y="223"/>
                </a:lnTo>
                <a:lnTo>
                  <a:pt x="746" y="225"/>
                </a:lnTo>
                <a:lnTo>
                  <a:pt x="745" y="226"/>
                </a:lnTo>
                <a:lnTo>
                  <a:pt x="744" y="229"/>
                </a:lnTo>
                <a:lnTo>
                  <a:pt x="742" y="230"/>
                </a:lnTo>
                <a:lnTo>
                  <a:pt x="738" y="235"/>
                </a:lnTo>
                <a:lnTo>
                  <a:pt x="734" y="237"/>
                </a:lnTo>
                <a:lnTo>
                  <a:pt x="731" y="240"/>
                </a:lnTo>
                <a:lnTo>
                  <a:pt x="730" y="242"/>
                </a:lnTo>
                <a:lnTo>
                  <a:pt x="727" y="242"/>
                </a:lnTo>
                <a:lnTo>
                  <a:pt x="726" y="240"/>
                </a:lnTo>
                <a:lnTo>
                  <a:pt x="725" y="239"/>
                </a:lnTo>
                <a:lnTo>
                  <a:pt x="725" y="237"/>
                </a:lnTo>
                <a:lnTo>
                  <a:pt x="724" y="235"/>
                </a:lnTo>
                <a:lnTo>
                  <a:pt x="723" y="231"/>
                </a:lnTo>
                <a:lnTo>
                  <a:pt x="721" y="231"/>
                </a:lnTo>
                <a:lnTo>
                  <a:pt x="720" y="230"/>
                </a:lnTo>
                <a:lnTo>
                  <a:pt x="719" y="229"/>
                </a:lnTo>
                <a:lnTo>
                  <a:pt x="720" y="229"/>
                </a:lnTo>
                <a:lnTo>
                  <a:pt x="721" y="225"/>
                </a:lnTo>
                <a:lnTo>
                  <a:pt x="721" y="223"/>
                </a:lnTo>
                <a:lnTo>
                  <a:pt x="720" y="220"/>
                </a:lnTo>
                <a:lnTo>
                  <a:pt x="719" y="220"/>
                </a:lnTo>
                <a:lnTo>
                  <a:pt x="718" y="217"/>
                </a:lnTo>
                <a:lnTo>
                  <a:pt x="717" y="216"/>
                </a:lnTo>
                <a:lnTo>
                  <a:pt x="716" y="216"/>
                </a:lnTo>
                <a:lnTo>
                  <a:pt x="718" y="218"/>
                </a:lnTo>
                <a:lnTo>
                  <a:pt x="719" y="220"/>
                </a:lnTo>
                <a:lnTo>
                  <a:pt x="720" y="221"/>
                </a:lnTo>
                <a:lnTo>
                  <a:pt x="720" y="224"/>
                </a:lnTo>
                <a:lnTo>
                  <a:pt x="720" y="225"/>
                </a:lnTo>
                <a:lnTo>
                  <a:pt x="719" y="228"/>
                </a:lnTo>
                <a:lnTo>
                  <a:pt x="719" y="229"/>
                </a:lnTo>
                <a:lnTo>
                  <a:pt x="719" y="230"/>
                </a:lnTo>
                <a:lnTo>
                  <a:pt x="720" y="230"/>
                </a:lnTo>
                <a:lnTo>
                  <a:pt x="721" y="232"/>
                </a:lnTo>
                <a:lnTo>
                  <a:pt x="723" y="232"/>
                </a:lnTo>
                <a:lnTo>
                  <a:pt x="724" y="235"/>
                </a:lnTo>
                <a:lnTo>
                  <a:pt x="724" y="236"/>
                </a:lnTo>
                <a:lnTo>
                  <a:pt x="724" y="237"/>
                </a:lnTo>
                <a:lnTo>
                  <a:pt x="724" y="239"/>
                </a:lnTo>
                <a:lnTo>
                  <a:pt x="725" y="239"/>
                </a:lnTo>
                <a:lnTo>
                  <a:pt x="725" y="240"/>
                </a:lnTo>
                <a:lnTo>
                  <a:pt x="726" y="242"/>
                </a:lnTo>
                <a:lnTo>
                  <a:pt x="727" y="243"/>
                </a:lnTo>
                <a:lnTo>
                  <a:pt x="728" y="243"/>
                </a:lnTo>
                <a:lnTo>
                  <a:pt x="730" y="242"/>
                </a:lnTo>
                <a:lnTo>
                  <a:pt x="731" y="242"/>
                </a:lnTo>
                <a:lnTo>
                  <a:pt x="732" y="240"/>
                </a:lnTo>
                <a:lnTo>
                  <a:pt x="733" y="239"/>
                </a:lnTo>
                <a:lnTo>
                  <a:pt x="735" y="237"/>
                </a:lnTo>
                <a:lnTo>
                  <a:pt x="737" y="237"/>
                </a:lnTo>
                <a:lnTo>
                  <a:pt x="739" y="235"/>
                </a:lnTo>
                <a:lnTo>
                  <a:pt x="740" y="235"/>
                </a:lnTo>
                <a:lnTo>
                  <a:pt x="741" y="233"/>
                </a:lnTo>
                <a:lnTo>
                  <a:pt x="741" y="232"/>
                </a:lnTo>
                <a:lnTo>
                  <a:pt x="742" y="232"/>
                </a:lnTo>
                <a:lnTo>
                  <a:pt x="744" y="232"/>
                </a:lnTo>
                <a:lnTo>
                  <a:pt x="744" y="233"/>
                </a:lnTo>
                <a:lnTo>
                  <a:pt x="742" y="235"/>
                </a:lnTo>
                <a:lnTo>
                  <a:pt x="742" y="236"/>
                </a:lnTo>
                <a:lnTo>
                  <a:pt x="742" y="238"/>
                </a:lnTo>
                <a:lnTo>
                  <a:pt x="742" y="239"/>
                </a:lnTo>
                <a:lnTo>
                  <a:pt x="742" y="243"/>
                </a:lnTo>
                <a:lnTo>
                  <a:pt x="744" y="249"/>
                </a:lnTo>
                <a:lnTo>
                  <a:pt x="744" y="250"/>
                </a:lnTo>
                <a:lnTo>
                  <a:pt x="745" y="251"/>
                </a:lnTo>
                <a:lnTo>
                  <a:pt x="745" y="252"/>
                </a:lnTo>
                <a:lnTo>
                  <a:pt x="745" y="253"/>
                </a:lnTo>
                <a:lnTo>
                  <a:pt x="745" y="254"/>
                </a:lnTo>
                <a:lnTo>
                  <a:pt x="745" y="259"/>
                </a:lnTo>
                <a:lnTo>
                  <a:pt x="747" y="261"/>
                </a:lnTo>
                <a:lnTo>
                  <a:pt x="748" y="265"/>
                </a:lnTo>
                <a:lnTo>
                  <a:pt x="749" y="267"/>
                </a:lnTo>
                <a:lnTo>
                  <a:pt x="750" y="271"/>
                </a:lnTo>
                <a:lnTo>
                  <a:pt x="755" y="278"/>
                </a:lnTo>
                <a:lnTo>
                  <a:pt x="760" y="285"/>
                </a:lnTo>
                <a:lnTo>
                  <a:pt x="764" y="293"/>
                </a:lnTo>
                <a:lnTo>
                  <a:pt x="764" y="295"/>
                </a:lnTo>
                <a:lnTo>
                  <a:pt x="764" y="297"/>
                </a:lnTo>
                <a:lnTo>
                  <a:pt x="764" y="299"/>
                </a:lnTo>
                <a:lnTo>
                  <a:pt x="764" y="301"/>
                </a:lnTo>
                <a:lnTo>
                  <a:pt x="766" y="302"/>
                </a:lnTo>
                <a:lnTo>
                  <a:pt x="773" y="312"/>
                </a:lnTo>
                <a:lnTo>
                  <a:pt x="773" y="314"/>
                </a:lnTo>
                <a:lnTo>
                  <a:pt x="771" y="314"/>
                </a:lnTo>
                <a:lnTo>
                  <a:pt x="770" y="317"/>
                </a:lnTo>
                <a:lnTo>
                  <a:pt x="771" y="317"/>
                </a:lnTo>
                <a:lnTo>
                  <a:pt x="771" y="316"/>
                </a:lnTo>
                <a:lnTo>
                  <a:pt x="773" y="316"/>
                </a:lnTo>
                <a:lnTo>
                  <a:pt x="774" y="316"/>
                </a:lnTo>
                <a:lnTo>
                  <a:pt x="774" y="317"/>
                </a:lnTo>
                <a:lnTo>
                  <a:pt x="778" y="323"/>
                </a:lnTo>
                <a:lnTo>
                  <a:pt x="780" y="324"/>
                </a:lnTo>
                <a:lnTo>
                  <a:pt x="781" y="326"/>
                </a:lnTo>
                <a:lnTo>
                  <a:pt x="782" y="328"/>
                </a:lnTo>
                <a:lnTo>
                  <a:pt x="783" y="330"/>
                </a:lnTo>
                <a:lnTo>
                  <a:pt x="785" y="332"/>
                </a:lnTo>
                <a:lnTo>
                  <a:pt x="785" y="333"/>
                </a:lnTo>
                <a:lnTo>
                  <a:pt x="788" y="336"/>
                </a:lnTo>
                <a:lnTo>
                  <a:pt x="789" y="338"/>
                </a:lnTo>
                <a:lnTo>
                  <a:pt x="790" y="340"/>
                </a:lnTo>
                <a:lnTo>
                  <a:pt x="791" y="343"/>
                </a:lnTo>
                <a:lnTo>
                  <a:pt x="791" y="345"/>
                </a:lnTo>
                <a:lnTo>
                  <a:pt x="792" y="346"/>
                </a:lnTo>
                <a:lnTo>
                  <a:pt x="792" y="347"/>
                </a:lnTo>
                <a:lnTo>
                  <a:pt x="792" y="348"/>
                </a:lnTo>
                <a:lnTo>
                  <a:pt x="791" y="348"/>
                </a:lnTo>
                <a:lnTo>
                  <a:pt x="791" y="350"/>
                </a:lnTo>
                <a:lnTo>
                  <a:pt x="791" y="351"/>
                </a:lnTo>
                <a:lnTo>
                  <a:pt x="792" y="351"/>
                </a:lnTo>
                <a:lnTo>
                  <a:pt x="793" y="350"/>
                </a:lnTo>
                <a:lnTo>
                  <a:pt x="797" y="350"/>
                </a:lnTo>
                <a:lnTo>
                  <a:pt x="799" y="352"/>
                </a:lnTo>
                <a:lnTo>
                  <a:pt x="800" y="353"/>
                </a:lnTo>
                <a:lnTo>
                  <a:pt x="802" y="353"/>
                </a:lnTo>
                <a:lnTo>
                  <a:pt x="802" y="355"/>
                </a:lnTo>
                <a:lnTo>
                  <a:pt x="803" y="357"/>
                </a:lnTo>
                <a:lnTo>
                  <a:pt x="804" y="358"/>
                </a:lnTo>
                <a:lnTo>
                  <a:pt x="804" y="359"/>
                </a:lnTo>
                <a:lnTo>
                  <a:pt x="805" y="359"/>
                </a:lnTo>
                <a:lnTo>
                  <a:pt x="806" y="360"/>
                </a:lnTo>
                <a:lnTo>
                  <a:pt x="805" y="361"/>
                </a:lnTo>
                <a:lnTo>
                  <a:pt x="806" y="362"/>
                </a:lnTo>
                <a:lnTo>
                  <a:pt x="807" y="364"/>
                </a:lnTo>
                <a:lnTo>
                  <a:pt x="810" y="364"/>
                </a:lnTo>
                <a:lnTo>
                  <a:pt x="811" y="365"/>
                </a:lnTo>
                <a:lnTo>
                  <a:pt x="813" y="368"/>
                </a:lnTo>
                <a:lnTo>
                  <a:pt x="814" y="371"/>
                </a:lnTo>
                <a:lnTo>
                  <a:pt x="819" y="379"/>
                </a:lnTo>
                <a:lnTo>
                  <a:pt x="821" y="386"/>
                </a:lnTo>
                <a:lnTo>
                  <a:pt x="821" y="390"/>
                </a:lnTo>
                <a:lnTo>
                  <a:pt x="820" y="394"/>
                </a:lnTo>
                <a:lnTo>
                  <a:pt x="821" y="395"/>
                </a:lnTo>
                <a:lnTo>
                  <a:pt x="824" y="397"/>
                </a:lnTo>
                <a:lnTo>
                  <a:pt x="825" y="397"/>
                </a:lnTo>
                <a:lnTo>
                  <a:pt x="825" y="398"/>
                </a:lnTo>
                <a:lnTo>
                  <a:pt x="825" y="402"/>
                </a:lnTo>
                <a:lnTo>
                  <a:pt x="825" y="403"/>
                </a:lnTo>
                <a:lnTo>
                  <a:pt x="825" y="404"/>
                </a:lnTo>
                <a:lnTo>
                  <a:pt x="824" y="404"/>
                </a:lnTo>
                <a:lnTo>
                  <a:pt x="821" y="405"/>
                </a:lnTo>
                <a:lnTo>
                  <a:pt x="817" y="408"/>
                </a:lnTo>
                <a:lnTo>
                  <a:pt x="816" y="409"/>
                </a:lnTo>
                <a:lnTo>
                  <a:pt x="812" y="412"/>
                </a:lnTo>
                <a:lnTo>
                  <a:pt x="813" y="412"/>
                </a:lnTo>
                <a:lnTo>
                  <a:pt x="814" y="412"/>
                </a:lnTo>
                <a:lnTo>
                  <a:pt x="818" y="410"/>
                </a:lnTo>
                <a:lnTo>
                  <a:pt x="818" y="409"/>
                </a:lnTo>
                <a:lnTo>
                  <a:pt x="819" y="408"/>
                </a:lnTo>
                <a:lnTo>
                  <a:pt x="820" y="408"/>
                </a:lnTo>
                <a:lnTo>
                  <a:pt x="824" y="408"/>
                </a:lnTo>
                <a:lnTo>
                  <a:pt x="826" y="408"/>
                </a:lnTo>
                <a:lnTo>
                  <a:pt x="828" y="408"/>
                </a:lnTo>
                <a:lnTo>
                  <a:pt x="831" y="408"/>
                </a:lnTo>
                <a:lnTo>
                  <a:pt x="834" y="410"/>
                </a:lnTo>
                <a:lnTo>
                  <a:pt x="836" y="411"/>
                </a:lnTo>
                <a:lnTo>
                  <a:pt x="841" y="415"/>
                </a:lnTo>
                <a:lnTo>
                  <a:pt x="839" y="416"/>
                </a:lnTo>
                <a:lnTo>
                  <a:pt x="840" y="417"/>
                </a:lnTo>
                <a:lnTo>
                  <a:pt x="841" y="417"/>
                </a:lnTo>
                <a:lnTo>
                  <a:pt x="842" y="416"/>
                </a:lnTo>
                <a:lnTo>
                  <a:pt x="845" y="418"/>
                </a:lnTo>
                <a:lnTo>
                  <a:pt x="846" y="418"/>
                </a:lnTo>
                <a:lnTo>
                  <a:pt x="847" y="417"/>
                </a:lnTo>
                <a:lnTo>
                  <a:pt x="848" y="417"/>
                </a:lnTo>
                <a:lnTo>
                  <a:pt x="849" y="417"/>
                </a:lnTo>
                <a:lnTo>
                  <a:pt x="850" y="419"/>
                </a:lnTo>
                <a:lnTo>
                  <a:pt x="852" y="420"/>
                </a:lnTo>
                <a:lnTo>
                  <a:pt x="853" y="420"/>
                </a:lnTo>
                <a:lnTo>
                  <a:pt x="853" y="422"/>
                </a:lnTo>
                <a:lnTo>
                  <a:pt x="854" y="423"/>
                </a:lnTo>
                <a:lnTo>
                  <a:pt x="855" y="423"/>
                </a:lnTo>
                <a:lnTo>
                  <a:pt x="857" y="423"/>
                </a:lnTo>
                <a:lnTo>
                  <a:pt x="861" y="422"/>
                </a:lnTo>
                <a:lnTo>
                  <a:pt x="862" y="422"/>
                </a:lnTo>
                <a:lnTo>
                  <a:pt x="864" y="422"/>
                </a:lnTo>
                <a:lnTo>
                  <a:pt x="865" y="422"/>
                </a:lnTo>
                <a:lnTo>
                  <a:pt x="868" y="420"/>
                </a:lnTo>
                <a:lnTo>
                  <a:pt x="870" y="420"/>
                </a:lnTo>
                <a:lnTo>
                  <a:pt x="872" y="420"/>
                </a:lnTo>
                <a:lnTo>
                  <a:pt x="874" y="422"/>
                </a:lnTo>
                <a:lnTo>
                  <a:pt x="878" y="427"/>
                </a:lnTo>
                <a:lnTo>
                  <a:pt x="881" y="430"/>
                </a:lnTo>
                <a:lnTo>
                  <a:pt x="884" y="433"/>
                </a:lnTo>
                <a:lnTo>
                  <a:pt x="885" y="436"/>
                </a:lnTo>
                <a:lnTo>
                  <a:pt x="886" y="437"/>
                </a:lnTo>
                <a:lnTo>
                  <a:pt x="888" y="438"/>
                </a:lnTo>
                <a:lnTo>
                  <a:pt x="889" y="439"/>
                </a:lnTo>
                <a:lnTo>
                  <a:pt x="890" y="441"/>
                </a:lnTo>
                <a:lnTo>
                  <a:pt x="890" y="443"/>
                </a:lnTo>
                <a:lnTo>
                  <a:pt x="890" y="444"/>
                </a:lnTo>
                <a:lnTo>
                  <a:pt x="889" y="445"/>
                </a:lnTo>
                <a:lnTo>
                  <a:pt x="889" y="446"/>
                </a:lnTo>
                <a:lnTo>
                  <a:pt x="888" y="446"/>
                </a:lnTo>
                <a:lnTo>
                  <a:pt x="889" y="446"/>
                </a:lnTo>
                <a:lnTo>
                  <a:pt x="889" y="447"/>
                </a:lnTo>
                <a:lnTo>
                  <a:pt x="890" y="447"/>
                </a:lnTo>
                <a:lnTo>
                  <a:pt x="892" y="447"/>
                </a:lnTo>
                <a:lnTo>
                  <a:pt x="893" y="447"/>
                </a:lnTo>
                <a:lnTo>
                  <a:pt x="896" y="446"/>
                </a:lnTo>
                <a:lnTo>
                  <a:pt x="897" y="446"/>
                </a:lnTo>
                <a:lnTo>
                  <a:pt x="899" y="446"/>
                </a:lnTo>
                <a:lnTo>
                  <a:pt x="903" y="445"/>
                </a:lnTo>
                <a:lnTo>
                  <a:pt x="908" y="446"/>
                </a:lnTo>
                <a:lnTo>
                  <a:pt x="910" y="447"/>
                </a:lnTo>
                <a:lnTo>
                  <a:pt x="913" y="448"/>
                </a:lnTo>
                <a:lnTo>
                  <a:pt x="917" y="451"/>
                </a:lnTo>
                <a:lnTo>
                  <a:pt x="918" y="452"/>
                </a:lnTo>
                <a:lnTo>
                  <a:pt x="919" y="454"/>
                </a:lnTo>
                <a:lnTo>
                  <a:pt x="921" y="456"/>
                </a:lnTo>
                <a:lnTo>
                  <a:pt x="922" y="456"/>
                </a:lnTo>
                <a:lnTo>
                  <a:pt x="925" y="458"/>
                </a:lnTo>
                <a:lnTo>
                  <a:pt x="926" y="459"/>
                </a:lnTo>
                <a:lnTo>
                  <a:pt x="929" y="462"/>
                </a:lnTo>
                <a:lnTo>
                  <a:pt x="932" y="465"/>
                </a:lnTo>
                <a:lnTo>
                  <a:pt x="933" y="466"/>
                </a:lnTo>
                <a:lnTo>
                  <a:pt x="936" y="468"/>
                </a:lnTo>
                <a:lnTo>
                  <a:pt x="941" y="474"/>
                </a:lnTo>
                <a:lnTo>
                  <a:pt x="946" y="481"/>
                </a:lnTo>
                <a:lnTo>
                  <a:pt x="947" y="482"/>
                </a:lnTo>
                <a:lnTo>
                  <a:pt x="948" y="484"/>
                </a:lnTo>
                <a:lnTo>
                  <a:pt x="950" y="488"/>
                </a:lnTo>
                <a:lnTo>
                  <a:pt x="953" y="490"/>
                </a:lnTo>
                <a:lnTo>
                  <a:pt x="955" y="492"/>
                </a:lnTo>
                <a:lnTo>
                  <a:pt x="958" y="497"/>
                </a:lnTo>
                <a:lnTo>
                  <a:pt x="961" y="499"/>
                </a:lnTo>
                <a:lnTo>
                  <a:pt x="964" y="502"/>
                </a:lnTo>
                <a:lnTo>
                  <a:pt x="964" y="503"/>
                </a:lnTo>
                <a:lnTo>
                  <a:pt x="965" y="503"/>
                </a:lnTo>
                <a:lnTo>
                  <a:pt x="965" y="508"/>
                </a:lnTo>
                <a:lnTo>
                  <a:pt x="967" y="509"/>
                </a:lnTo>
                <a:lnTo>
                  <a:pt x="967" y="511"/>
                </a:lnTo>
                <a:lnTo>
                  <a:pt x="967" y="512"/>
                </a:lnTo>
                <a:lnTo>
                  <a:pt x="969" y="515"/>
                </a:lnTo>
                <a:lnTo>
                  <a:pt x="969" y="517"/>
                </a:lnTo>
                <a:lnTo>
                  <a:pt x="971" y="519"/>
                </a:lnTo>
                <a:lnTo>
                  <a:pt x="971" y="522"/>
                </a:lnTo>
                <a:lnTo>
                  <a:pt x="972" y="524"/>
                </a:lnTo>
                <a:lnTo>
                  <a:pt x="972" y="525"/>
                </a:lnTo>
                <a:lnTo>
                  <a:pt x="973" y="526"/>
                </a:lnTo>
                <a:lnTo>
                  <a:pt x="973" y="530"/>
                </a:lnTo>
                <a:lnTo>
                  <a:pt x="976" y="533"/>
                </a:lnTo>
                <a:lnTo>
                  <a:pt x="976" y="534"/>
                </a:lnTo>
                <a:lnTo>
                  <a:pt x="976" y="537"/>
                </a:lnTo>
                <a:lnTo>
                  <a:pt x="976" y="539"/>
                </a:lnTo>
                <a:lnTo>
                  <a:pt x="977" y="540"/>
                </a:lnTo>
                <a:lnTo>
                  <a:pt x="978" y="542"/>
                </a:lnTo>
                <a:lnTo>
                  <a:pt x="979" y="545"/>
                </a:lnTo>
                <a:lnTo>
                  <a:pt x="979" y="546"/>
                </a:lnTo>
                <a:lnTo>
                  <a:pt x="979" y="547"/>
                </a:lnTo>
                <a:lnTo>
                  <a:pt x="980" y="548"/>
                </a:lnTo>
                <a:lnTo>
                  <a:pt x="984" y="554"/>
                </a:lnTo>
                <a:lnTo>
                  <a:pt x="986" y="555"/>
                </a:lnTo>
                <a:lnTo>
                  <a:pt x="987" y="558"/>
                </a:lnTo>
                <a:lnTo>
                  <a:pt x="990" y="559"/>
                </a:lnTo>
                <a:lnTo>
                  <a:pt x="992" y="561"/>
                </a:lnTo>
                <a:lnTo>
                  <a:pt x="994" y="562"/>
                </a:lnTo>
                <a:lnTo>
                  <a:pt x="996" y="565"/>
                </a:lnTo>
                <a:lnTo>
                  <a:pt x="998" y="569"/>
                </a:lnTo>
                <a:lnTo>
                  <a:pt x="1000" y="570"/>
                </a:lnTo>
                <a:lnTo>
                  <a:pt x="1001" y="571"/>
                </a:lnTo>
                <a:lnTo>
                  <a:pt x="1003" y="571"/>
                </a:lnTo>
                <a:lnTo>
                  <a:pt x="1004" y="571"/>
                </a:lnTo>
                <a:lnTo>
                  <a:pt x="1005" y="575"/>
                </a:lnTo>
                <a:lnTo>
                  <a:pt x="1007" y="575"/>
                </a:lnTo>
                <a:lnTo>
                  <a:pt x="1007" y="576"/>
                </a:lnTo>
                <a:lnTo>
                  <a:pt x="1008" y="577"/>
                </a:lnTo>
                <a:lnTo>
                  <a:pt x="1011" y="578"/>
                </a:lnTo>
                <a:lnTo>
                  <a:pt x="1012" y="580"/>
                </a:lnTo>
                <a:lnTo>
                  <a:pt x="1013" y="581"/>
                </a:lnTo>
                <a:lnTo>
                  <a:pt x="1014" y="583"/>
                </a:lnTo>
                <a:lnTo>
                  <a:pt x="1015" y="583"/>
                </a:lnTo>
                <a:lnTo>
                  <a:pt x="1016" y="582"/>
                </a:lnTo>
                <a:lnTo>
                  <a:pt x="1019" y="585"/>
                </a:lnTo>
                <a:lnTo>
                  <a:pt x="1021" y="587"/>
                </a:lnTo>
                <a:lnTo>
                  <a:pt x="1025" y="587"/>
                </a:lnTo>
                <a:lnTo>
                  <a:pt x="1026" y="588"/>
                </a:lnTo>
                <a:lnTo>
                  <a:pt x="1027" y="588"/>
                </a:lnTo>
                <a:lnTo>
                  <a:pt x="1030" y="591"/>
                </a:lnTo>
                <a:lnTo>
                  <a:pt x="1034" y="591"/>
                </a:lnTo>
                <a:lnTo>
                  <a:pt x="1035" y="591"/>
                </a:lnTo>
                <a:lnTo>
                  <a:pt x="1036" y="594"/>
                </a:lnTo>
                <a:lnTo>
                  <a:pt x="1037" y="594"/>
                </a:lnTo>
                <a:lnTo>
                  <a:pt x="1040" y="595"/>
                </a:lnTo>
                <a:lnTo>
                  <a:pt x="1042" y="596"/>
                </a:lnTo>
                <a:lnTo>
                  <a:pt x="1046" y="597"/>
                </a:lnTo>
                <a:lnTo>
                  <a:pt x="1047" y="598"/>
                </a:lnTo>
                <a:lnTo>
                  <a:pt x="1048" y="597"/>
                </a:lnTo>
                <a:lnTo>
                  <a:pt x="1049" y="597"/>
                </a:lnTo>
                <a:lnTo>
                  <a:pt x="1050" y="597"/>
                </a:lnTo>
                <a:lnTo>
                  <a:pt x="1051" y="595"/>
                </a:lnTo>
                <a:lnTo>
                  <a:pt x="1052" y="591"/>
                </a:lnTo>
                <a:lnTo>
                  <a:pt x="1052" y="590"/>
                </a:lnTo>
                <a:lnTo>
                  <a:pt x="1057" y="585"/>
                </a:lnTo>
                <a:lnTo>
                  <a:pt x="1062" y="582"/>
                </a:lnTo>
                <a:lnTo>
                  <a:pt x="1063" y="581"/>
                </a:lnTo>
                <a:lnTo>
                  <a:pt x="1066" y="581"/>
                </a:lnTo>
                <a:lnTo>
                  <a:pt x="1069" y="578"/>
                </a:lnTo>
                <a:lnTo>
                  <a:pt x="1071" y="578"/>
                </a:lnTo>
                <a:lnTo>
                  <a:pt x="1073" y="580"/>
                </a:lnTo>
                <a:lnTo>
                  <a:pt x="1075" y="583"/>
                </a:lnTo>
                <a:lnTo>
                  <a:pt x="1076" y="584"/>
                </a:lnTo>
                <a:lnTo>
                  <a:pt x="1078" y="585"/>
                </a:lnTo>
                <a:lnTo>
                  <a:pt x="1079" y="585"/>
                </a:lnTo>
                <a:lnTo>
                  <a:pt x="1080" y="587"/>
                </a:lnTo>
                <a:lnTo>
                  <a:pt x="1082" y="588"/>
                </a:lnTo>
                <a:lnTo>
                  <a:pt x="1083" y="589"/>
                </a:lnTo>
                <a:lnTo>
                  <a:pt x="1083" y="591"/>
                </a:lnTo>
                <a:lnTo>
                  <a:pt x="1084" y="592"/>
                </a:lnTo>
                <a:lnTo>
                  <a:pt x="1084" y="594"/>
                </a:lnTo>
                <a:lnTo>
                  <a:pt x="1084" y="596"/>
                </a:lnTo>
                <a:lnTo>
                  <a:pt x="1083" y="599"/>
                </a:lnTo>
                <a:lnTo>
                  <a:pt x="1080" y="603"/>
                </a:lnTo>
                <a:lnTo>
                  <a:pt x="1078" y="605"/>
                </a:lnTo>
                <a:lnTo>
                  <a:pt x="1072" y="611"/>
                </a:lnTo>
                <a:lnTo>
                  <a:pt x="1068" y="617"/>
                </a:lnTo>
                <a:lnTo>
                  <a:pt x="1066" y="617"/>
                </a:lnTo>
                <a:lnTo>
                  <a:pt x="1065" y="618"/>
                </a:lnTo>
                <a:lnTo>
                  <a:pt x="1065" y="619"/>
                </a:lnTo>
                <a:lnTo>
                  <a:pt x="1063" y="621"/>
                </a:lnTo>
                <a:lnTo>
                  <a:pt x="1062" y="621"/>
                </a:lnTo>
                <a:lnTo>
                  <a:pt x="1059" y="623"/>
                </a:lnTo>
                <a:lnTo>
                  <a:pt x="1058" y="624"/>
                </a:lnTo>
                <a:lnTo>
                  <a:pt x="1059" y="627"/>
                </a:lnTo>
                <a:lnTo>
                  <a:pt x="1059" y="631"/>
                </a:lnTo>
                <a:lnTo>
                  <a:pt x="1061" y="634"/>
                </a:lnTo>
                <a:lnTo>
                  <a:pt x="1062" y="640"/>
                </a:lnTo>
                <a:lnTo>
                  <a:pt x="1063" y="642"/>
                </a:lnTo>
                <a:lnTo>
                  <a:pt x="1065" y="645"/>
                </a:lnTo>
                <a:lnTo>
                  <a:pt x="1066" y="648"/>
                </a:lnTo>
                <a:lnTo>
                  <a:pt x="1069" y="656"/>
                </a:lnTo>
                <a:lnTo>
                  <a:pt x="1069" y="657"/>
                </a:lnTo>
                <a:lnTo>
                  <a:pt x="1070" y="660"/>
                </a:lnTo>
                <a:lnTo>
                  <a:pt x="1071" y="663"/>
                </a:lnTo>
                <a:lnTo>
                  <a:pt x="1071" y="664"/>
                </a:lnTo>
                <a:lnTo>
                  <a:pt x="1073" y="668"/>
                </a:lnTo>
                <a:lnTo>
                  <a:pt x="1073" y="670"/>
                </a:lnTo>
                <a:lnTo>
                  <a:pt x="1077" y="673"/>
                </a:lnTo>
                <a:lnTo>
                  <a:pt x="1078" y="674"/>
                </a:lnTo>
                <a:lnTo>
                  <a:pt x="1078" y="676"/>
                </a:lnTo>
                <a:lnTo>
                  <a:pt x="1080" y="677"/>
                </a:lnTo>
                <a:lnTo>
                  <a:pt x="1080" y="678"/>
                </a:lnTo>
                <a:lnTo>
                  <a:pt x="1082" y="681"/>
                </a:lnTo>
                <a:lnTo>
                  <a:pt x="1082" y="684"/>
                </a:lnTo>
                <a:lnTo>
                  <a:pt x="1080" y="686"/>
                </a:lnTo>
                <a:lnTo>
                  <a:pt x="1077" y="689"/>
                </a:lnTo>
                <a:lnTo>
                  <a:pt x="1075" y="691"/>
                </a:lnTo>
                <a:lnTo>
                  <a:pt x="1072" y="695"/>
                </a:lnTo>
                <a:lnTo>
                  <a:pt x="1070" y="700"/>
                </a:lnTo>
                <a:lnTo>
                  <a:pt x="1069" y="703"/>
                </a:lnTo>
                <a:lnTo>
                  <a:pt x="1068" y="704"/>
                </a:lnTo>
                <a:lnTo>
                  <a:pt x="1068" y="706"/>
                </a:lnTo>
                <a:lnTo>
                  <a:pt x="1065" y="711"/>
                </a:lnTo>
                <a:lnTo>
                  <a:pt x="1064" y="712"/>
                </a:lnTo>
                <a:lnTo>
                  <a:pt x="1059" y="717"/>
                </a:lnTo>
                <a:lnTo>
                  <a:pt x="1057" y="719"/>
                </a:lnTo>
                <a:lnTo>
                  <a:pt x="1056" y="720"/>
                </a:lnTo>
                <a:lnTo>
                  <a:pt x="1055" y="721"/>
                </a:lnTo>
                <a:lnTo>
                  <a:pt x="1054" y="724"/>
                </a:lnTo>
                <a:lnTo>
                  <a:pt x="1054" y="725"/>
                </a:lnTo>
                <a:lnTo>
                  <a:pt x="1052" y="731"/>
                </a:lnTo>
                <a:lnTo>
                  <a:pt x="1052" y="733"/>
                </a:lnTo>
                <a:lnTo>
                  <a:pt x="1051" y="735"/>
                </a:lnTo>
                <a:lnTo>
                  <a:pt x="1050" y="738"/>
                </a:lnTo>
                <a:lnTo>
                  <a:pt x="1048" y="741"/>
                </a:lnTo>
                <a:lnTo>
                  <a:pt x="1043" y="745"/>
                </a:lnTo>
                <a:lnTo>
                  <a:pt x="1042" y="745"/>
                </a:lnTo>
                <a:lnTo>
                  <a:pt x="1039" y="746"/>
                </a:lnTo>
                <a:lnTo>
                  <a:pt x="1034" y="749"/>
                </a:lnTo>
                <a:lnTo>
                  <a:pt x="1033" y="749"/>
                </a:lnTo>
                <a:lnTo>
                  <a:pt x="1030" y="753"/>
                </a:lnTo>
                <a:lnTo>
                  <a:pt x="1029" y="754"/>
                </a:lnTo>
                <a:lnTo>
                  <a:pt x="1028" y="757"/>
                </a:lnTo>
                <a:lnTo>
                  <a:pt x="1025" y="762"/>
                </a:lnTo>
                <a:lnTo>
                  <a:pt x="1022" y="765"/>
                </a:lnTo>
                <a:lnTo>
                  <a:pt x="1021" y="768"/>
                </a:lnTo>
                <a:lnTo>
                  <a:pt x="1020" y="770"/>
                </a:lnTo>
                <a:lnTo>
                  <a:pt x="1020" y="771"/>
                </a:lnTo>
                <a:lnTo>
                  <a:pt x="1020" y="772"/>
                </a:lnTo>
                <a:lnTo>
                  <a:pt x="1019" y="776"/>
                </a:lnTo>
                <a:lnTo>
                  <a:pt x="1018" y="779"/>
                </a:lnTo>
                <a:lnTo>
                  <a:pt x="1018" y="782"/>
                </a:lnTo>
                <a:lnTo>
                  <a:pt x="1016" y="783"/>
                </a:lnTo>
                <a:lnTo>
                  <a:pt x="1015" y="784"/>
                </a:lnTo>
                <a:lnTo>
                  <a:pt x="1013" y="786"/>
                </a:lnTo>
                <a:lnTo>
                  <a:pt x="1012" y="789"/>
                </a:lnTo>
                <a:lnTo>
                  <a:pt x="1012" y="790"/>
                </a:lnTo>
                <a:lnTo>
                  <a:pt x="1011" y="791"/>
                </a:lnTo>
                <a:lnTo>
                  <a:pt x="1006" y="796"/>
                </a:lnTo>
                <a:lnTo>
                  <a:pt x="1006" y="797"/>
                </a:lnTo>
                <a:lnTo>
                  <a:pt x="1005" y="797"/>
                </a:lnTo>
                <a:lnTo>
                  <a:pt x="1005" y="798"/>
                </a:lnTo>
                <a:lnTo>
                  <a:pt x="1005" y="799"/>
                </a:lnTo>
                <a:lnTo>
                  <a:pt x="1006" y="801"/>
                </a:lnTo>
                <a:lnTo>
                  <a:pt x="1008" y="806"/>
                </a:lnTo>
                <a:lnTo>
                  <a:pt x="1013" y="814"/>
                </a:lnTo>
                <a:lnTo>
                  <a:pt x="1016" y="818"/>
                </a:lnTo>
                <a:lnTo>
                  <a:pt x="1018" y="818"/>
                </a:lnTo>
                <a:lnTo>
                  <a:pt x="1019" y="819"/>
                </a:lnTo>
                <a:lnTo>
                  <a:pt x="1019" y="820"/>
                </a:lnTo>
                <a:lnTo>
                  <a:pt x="1022" y="825"/>
                </a:lnTo>
                <a:lnTo>
                  <a:pt x="1026" y="826"/>
                </a:lnTo>
                <a:lnTo>
                  <a:pt x="1027" y="826"/>
                </a:lnTo>
                <a:lnTo>
                  <a:pt x="1029" y="825"/>
                </a:lnTo>
                <a:lnTo>
                  <a:pt x="1032" y="825"/>
                </a:lnTo>
                <a:lnTo>
                  <a:pt x="1036" y="822"/>
                </a:lnTo>
                <a:lnTo>
                  <a:pt x="1041" y="820"/>
                </a:lnTo>
                <a:lnTo>
                  <a:pt x="1044" y="819"/>
                </a:lnTo>
                <a:lnTo>
                  <a:pt x="1048" y="818"/>
                </a:lnTo>
                <a:lnTo>
                  <a:pt x="1054" y="818"/>
                </a:lnTo>
                <a:lnTo>
                  <a:pt x="1054" y="817"/>
                </a:lnTo>
                <a:lnTo>
                  <a:pt x="1056" y="817"/>
                </a:lnTo>
                <a:lnTo>
                  <a:pt x="1057" y="818"/>
                </a:lnTo>
                <a:lnTo>
                  <a:pt x="1059" y="820"/>
                </a:lnTo>
                <a:lnTo>
                  <a:pt x="1063" y="822"/>
                </a:lnTo>
                <a:lnTo>
                  <a:pt x="1070" y="833"/>
                </a:lnTo>
                <a:lnTo>
                  <a:pt x="1071" y="834"/>
                </a:lnTo>
                <a:lnTo>
                  <a:pt x="1073" y="836"/>
                </a:lnTo>
                <a:lnTo>
                  <a:pt x="1076" y="841"/>
                </a:lnTo>
                <a:lnTo>
                  <a:pt x="1077" y="842"/>
                </a:lnTo>
                <a:lnTo>
                  <a:pt x="1078" y="842"/>
                </a:lnTo>
                <a:lnTo>
                  <a:pt x="1080" y="844"/>
                </a:lnTo>
                <a:lnTo>
                  <a:pt x="1084" y="846"/>
                </a:lnTo>
                <a:lnTo>
                  <a:pt x="1086" y="846"/>
                </a:lnTo>
                <a:lnTo>
                  <a:pt x="1090" y="846"/>
                </a:lnTo>
                <a:lnTo>
                  <a:pt x="1093" y="843"/>
                </a:lnTo>
                <a:lnTo>
                  <a:pt x="1095" y="842"/>
                </a:lnTo>
                <a:lnTo>
                  <a:pt x="1098" y="842"/>
                </a:lnTo>
                <a:lnTo>
                  <a:pt x="1104" y="841"/>
                </a:lnTo>
                <a:lnTo>
                  <a:pt x="1109" y="842"/>
                </a:lnTo>
                <a:lnTo>
                  <a:pt x="1112" y="842"/>
                </a:lnTo>
                <a:lnTo>
                  <a:pt x="1120" y="844"/>
                </a:lnTo>
                <a:lnTo>
                  <a:pt x="1124" y="847"/>
                </a:lnTo>
                <a:lnTo>
                  <a:pt x="1127" y="848"/>
                </a:lnTo>
                <a:lnTo>
                  <a:pt x="1129" y="850"/>
                </a:lnTo>
                <a:lnTo>
                  <a:pt x="1131" y="854"/>
                </a:lnTo>
                <a:lnTo>
                  <a:pt x="1133" y="858"/>
                </a:lnTo>
                <a:lnTo>
                  <a:pt x="1134" y="860"/>
                </a:lnTo>
                <a:lnTo>
                  <a:pt x="1134" y="863"/>
                </a:lnTo>
                <a:lnTo>
                  <a:pt x="1133" y="864"/>
                </a:lnTo>
                <a:lnTo>
                  <a:pt x="1129" y="867"/>
                </a:lnTo>
                <a:lnTo>
                  <a:pt x="1126" y="868"/>
                </a:lnTo>
                <a:lnTo>
                  <a:pt x="1124" y="869"/>
                </a:lnTo>
                <a:lnTo>
                  <a:pt x="1123" y="870"/>
                </a:lnTo>
                <a:lnTo>
                  <a:pt x="1122" y="872"/>
                </a:lnTo>
                <a:lnTo>
                  <a:pt x="1118" y="875"/>
                </a:lnTo>
                <a:lnTo>
                  <a:pt x="1116" y="875"/>
                </a:lnTo>
                <a:lnTo>
                  <a:pt x="1113" y="876"/>
                </a:lnTo>
                <a:lnTo>
                  <a:pt x="1111" y="877"/>
                </a:lnTo>
                <a:lnTo>
                  <a:pt x="1105" y="878"/>
                </a:lnTo>
                <a:lnTo>
                  <a:pt x="1102" y="879"/>
                </a:lnTo>
                <a:lnTo>
                  <a:pt x="1098" y="880"/>
                </a:lnTo>
                <a:lnTo>
                  <a:pt x="1095" y="883"/>
                </a:lnTo>
                <a:lnTo>
                  <a:pt x="1092" y="885"/>
                </a:lnTo>
                <a:lnTo>
                  <a:pt x="1090" y="887"/>
                </a:lnTo>
                <a:lnTo>
                  <a:pt x="1090" y="890"/>
                </a:lnTo>
                <a:lnTo>
                  <a:pt x="1086" y="892"/>
                </a:lnTo>
                <a:lnTo>
                  <a:pt x="1084" y="893"/>
                </a:lnTo>
                <a:lnTo>
                  <a:pt x="1082" y="894"/>
                </a:lnTo>
                <a:lnTo>
                  <a:pt x="1079" y="896"/>
                </a:lnTo>
                <a:lnTo>
                  <a:pt x="1069" y="901"/>
                </a:lnTo>
                <a:lnTo>
                  <a:pt x="1065" y="904"/>
                </a:lnTo>
                <a:lnTo>
                  <a:pt x="1064" y="901"/>
                </a:lnTo>
                <a:lnTo>
                  <a:pt x="1065" y="904"/>
                </a:lnTo>
                <a:lnTo>
                  <a:pt x="1065" y="906"/>
                </a:lnTo>
                <a:lnTo>
                  <a:pt x="1066" y="908"/>
                </a:lnTo>
                <a:lnTo>
                  <a:pt x="1066" y="912"/>
                </a:lnTo>
                <a:lnTo>
                  <a:pt x="1066" y="916"/>
                </a:lnTo>
                <a:lnTo>
                  <a:pt x="1068" y="919"/>
                </a:lnTo>
                <a:lnTo>
                  <a:pt x="1071" y="922"/>
                </a:lnTo>
                <a:lnTo>
                  <a:pt x="1072" y="923"/>
                </a:lnTo>
                <a:lnTo>
                  <a:pt x="1076" y="926"/>
                </a:lnTo>
                <a:lnTo>
                  <a:pt x="1078" y="928"/>
                </a:lnTo>
                <a:lnTo>
                  <a:pt x="1082" y="932"/>
                </a:lnTo>
                <a:lnTo>
                  <a:pt x="1082" y="936"/>
                </a:lnTo>
                <a:lnTo>
                  <a:pt x="1083" y="937"/>
                </a:lnTo>
                <a:lnTo>
                  <a:pt x="1085" y="939"/>
                </a:lnTo>
                <a:lnTo>
                  <a:pt x="1086" y="939"/>
                </a:lnTo>
                <a:lnTo>
                  <a:pt x="1088" y="939"/>
                </a:lnTo>
                <a:lnTo>
                  <a:pt x="1092" y="939"/>
                </a:lnTo>
                <a:lnTo>
                  <a:pt x="1094" y="940"/>
                </a:lnTo>
                <a:lnTo>
                  <a:pt x="1095" y="939"/>
                </a:lnTo>
                <a:lnTo>
                  <a:pt x="1098" y="939"/>
                </a:lnTo>
                <a:lnTo>
                  <a:pt x="1099" y="939"/>
                </a:lnTo>
                <a:lnTo>
                  <a:pt x="1100" y="939"/>
                </a:lnTo>
                <a:lnTo>
                  <a:pt x="1102" y="939"/>
                </a:lnTo>
                <a:lnTo>
                  <a:pt x="1104" y="939"/>
                </a:lnTo>
                <a:lnTo>
                  <a:pt x="1105" y="939"/>
                </a:lnTo>
                <a:lnTo>
                  <a:pt x="1107" y="939"/>
                </a:lnTo>
                <a:lnTo>
                  <a:pt x="1109" y="939"/>
                </a:lnTo>
                <a:lnTo>
                  <a:pt x="1112" y="939"/>
                </a:lnTo>
                <a:lnTo>
                  <a:pt x="1113" y="939"/>
                </a:lnTo>
                <a:lnTo>
                  <a:pt x="1113" y="937"/>
                </a:lnTo>
                <a:lnTo>
                  <a:pt x="1115" y="937"/>
                </a:lnTo>
                <a:lnTo>
                  <a:pt x="1116" y="937"/>
                </a:lnTo>
                <a:lnTo>
                  <a:pt x="1118" y="939"/>
                </a:lnTo>
                <a:lnTo>
                  <a:pt x="1119" y="941"/>
                </a:lnTo>
                <a:lnTo>
                  <a:pt x="1120" y="941"/>
                </a:lnTo>
                <a:lnTo>
                  <a:pt x="1121" y="943"/>
                </a:lnTo>
                <a:lnTo>
                  <a:pt x="1122" y="944"/>
                </a:lnTo>
                <a:lnTo>
                  <a:pt x="1123" y="947"/>
                </a:lnTo>
                <a:lnTo>
                  <a:pt x="1124" y="948"/>
                </a:lnTo>
                <a:lnTo>
                  <a:pt x="1127" y="952"/>
                </a:lnTo>
                <a:lnTo>
                  <a:pt x="1137" y="969"/>
                </a:lnTo>
                <a:lnTo>
                  <a:pt x="1138" y="970"/>
                </a:lnTo>
                <a:lnTo>
                  <a:pt x="1141" y="971"/>
                </a:lnTo>
                <a:lnTo>
                  <a:pt x="1144" y="975"/>
                </a:lnTo>
                <a:lnTo>
                  <a:pt x="1147" y="978"/>
                </a:lnTo>
                <a:lnTo>
                  <a:pt x="1147" y="979"/>
                </a:lnTo>
                <a:lnTo>
                  <a:pt x="1148" y="982"/>
                </a:lnTo>
                <a:lnTo>
                  <a:pt x="1149" y="980"/>
                </a:lnTo>
                <a:lnTo>
                  <a:pt x="1151" y="980"/>
                </a:lnTo>
                <a:lnTo>
                  <a:pt x="1152" y="980"/>
                </a:lnTo>
                <a:lnTo>
                  <a:pt x="1152" y="982"/>
                </a:lnTo>
                <a:lnTo>
                  <a:pt x="1155" y="984"/>
                </a:lnTo>
                <a:lnTo>
                  <a:pt x="1155" y="985"/>
                </a:lnTo>
                <a:lnTo>
                  <a:pt x="1156" y="986"/>
                </a:lnTo>
                <a:lnTo>
                  <a:pt x="1158" y="986"/>
                </a:lnTo>
                <a:lnTo>
                  <a:pt x="1160" y="987"/>
                </a:lnTo>
                <a:lnTo>
                  <a:pt x="1160" y="988"/>
                </a:lnTo>
                <a:lnTo>
                  <a:pt x="1160" y="990"/>
                </a:lnTo>
                <a:lnTo>
                  <a:pt x="1160" y="991"/>
                </a:lnTo>
                <a:lnTo>
                  <a:pt x="1162" y="992"/>
                </a:lnTo>
                <a:lnTo>
                  <a:pt x="1162" y="994"/>
                </a:lnTo>
                <a:lnTo>
                  <a:pt x="1162" y="997"/>
                </a:lnTo>
                <a:lnTo>
                  <a:pt x="1163" y="998"/>
                </a:lnTo>
                <a:lnTo>
                  <a:pt x="1164" y="998"/>
                </a:lnTo>
                <a:lnTo>
                  <a:pt x="1164" y="997"/>
                </a:lnTo>
                <a:lnTo>
                  <a:pt x="1165" y="997"/>
                </a:lnTo>
                <a:lnTo>
                  <a:pt x="1167" y="995"/>
                </a:lnTo>
                <a:lnTo>
                  <a:pt x="1169" y="997"/>
                </a:lnTo>
                <a:lnTo>
                  <a:pt x="1170" y="997"/>
                </a:lnTo>
                <a:lnTo>
                  <a:pt x="1170" y="998"/>
                </a:lnTo>
                <a:lnTo>
                  <a:pt x="1173" y="998"/>
                </a:lnTo>
                <a:lnTo>
                  <a:pt x="1176" y="999"/>
                </a:lnTo>
                <a:lnTo>
                  <a:pt x="1179" y="1002"/>
                </a:lnTo>
                <a:lnTo>
                  <a:pt x="1181" y="1004"/>
                </a:lnTo>
                <a:lnTo>
                  <a:pt x="1184" y="1005"/>
                </a:lnTo>
                <a:lnTo>
                  <a:pt x="1185" y="1005"/>
                </a:lnTo>
                <a:lnTo>
                  <a:pt x="1187" y="1008"/>
                </a:lnTo>
                <a:lnTo>
                  <a:pt x="1187" y="1012"/>
                </a:lnTo>
                <a:lnTo>
                  <a:pt x="1187" y="1013"/>
                </a:lnTo>
                <a:lnTo>
                  <a:pt x="1188" y="1014"/>
                </a:lnTo>
                <a:lnTo>
                  <a:pt x="1187" y="1015"/>
                </a:lnTo>
                <a:lnTo>
                  <a:pt x="1188" y="1016"/>
                </a:lnTo>
                <a:lnTo>
                  <a:pt x="1190" y="1019"/>
                </a:lnTo>
                <a:lnTo>
                  <a:pt x="1192" y="1020"/>
                </a:lnTo>
                <a:lnTo>
                  <a:pt x="1193" y="1019"/>
                </a:lnTo>
                <a:lnTo>
                  <a:pt x="1197" y="1019"/>
                </a:lnTo>
                <a:lnTo>
                  <a:pt x="1200" y="1020"/>
                </a:lnTo>
                <a:lnTo>
                  <a:pt x="1201" y="1022"/>
                </a:lnTo>
                <a:lnTo>
                  <a:pt x="1202" y="1022"/>
                </a:lnTo>
                <a:lnTo>
                  <a:pt x="1203" y="1022"/>
                </a:lnTo>
                <a:lnTo>
                  <a:pt x="1205" y="1023"/>
                </a:lnTo>
                <a:lnTo>
                  <a:pt x="1207" y="1026"/>
                </a:lnTo>
                <a:lnTo>
                  <a:pt x="1208" y="1026"/>
                </a:lnTo>
                <a:lnTo>
                  <a:pt x="1209" y="1026"/>
                </a:lnTo>
                <a:lnTo>
                  <a:pt x="1212" y="1026"/>
                </a:lnTo>
                <a:lnTo>
                  <a:pt x="1215" y="1028"/>
                </a:lnTo>
                <a:lnTo>
                  <a:pt x="1219" y="1029"/>
                </a:lnTo>
                <a:lnTo>
                  <a:pt x="1220" y="1031"/>
                </a:lnTo>
                <a:lnTo>
                  <a:pt x="1223" y="1034"/>
                </a:lnTo>
                <a:lnTo>
                  <a:pt x="1224" y="1036"/>
                </a:lnTo>
                <a:lnTo>
                  <a:pt x="1227" y="1036"/>
                </a:lnTo>
                <a:lnTo>
                  <a:pt x="1228" y="1037"/>
                </a:lnTo>
                <a:lnTo>
                  <a:pt x="1230" y="1038"/>
                </a:lnTo>
                <a:lnTo>
                  <a:pt x="1233" y="1040"/>
                </a:lnTo>
                <a:lnTo>
                  <a:pt x="1235" y="1040"/>
                </a:lnTo>
                <a:lnTo>
                  <a:pt x="1236" y="1040"/>
                </a:lnTo>
                <a:lnTo>
                  <a:pt x="1239" y="1041"/>
                </a:lnTo>
                <a:lnTo>
                  <a:pt x="1242" y="1041"/>
                </a:lnTo>
                <a:lnTo>
                  <a:pt x="1243" y="1040"/>
                </a:lnTo>
                <a:lnTo>
                  <a:pt x="1245" y="1042"/>
                </a:lnTo>
                <a:lnTo>
                  <a:pt x="1249" y="1042"/>
                </a:lnTo>
                <a:lnTo>
                  <a:pt x="1256" y="1045"/>
                </a:lnTo>
                <a:lnTo>
                  <a:pt x="1257" y="1047"/>
                </a:lnTo>
                <a:lnTo>
                  <a:pt x="1258" y="1048"/>
                </a:lnTo>
                <a:lnTo>
                  <a:pt x="1260" y="1050"/>
                </a:lnTo>
                <a:lnTo>
                  <a:pt x="1266" y="1052"/>
                </a:lnTo>
                <a:lnTo>
                  <a:pt x="1271" y="1058"/>
                </a:lnTo>
                <a:lnTo>
                  <a:pt x="1273" y="1059"/>
                </a:lnTo>
                <a:lnTo>
                  <a:pt x="1274" y="1059"/>
                </a:lnTo>
                <a:lnTo>
                  <a:pt x="1277" y="1061"/>
                </a:lnTo>
                <a:lnTo>
                  <a:pt x="1279" y="1063"/>
                </a:lnTo>
                <a:lnTo>
                  <a:pt x="1281" y="1065"/>
                </a:lnTo>
                <a:lnTo>
                  <a:pt x="1285" y="1070"/>
                </a:lnTo>
                <a:lnTo>
                  <a:pt x="1286" y="1072"/>
                </a:lnTo>
                <a:lnTo>
                  <a:pt x="1289" y="1076"/>
                </a:lnTo>
                <a:lnTo>
                  <a:pt x="1289" y="1077"/>
                </a:lnTo>
                <a:lnTo>
                  <a:pt x="1291" y="1080"/>
                </a:lnTo>
                <a:lnTo>
                  <a:pt x="1292" y="1081"/>
                </a:lnTo>
                <a:lnTo>
                  <a:pt x="1294" y="1083"/>
                </a:lnTo>
                <a:lnTo>
                  <a:pt x="1298" y="1083"/>
                </a:lnTo>
                <a:lnTo>
                  <a:pt x="1300" y="1083"/>
                </a:lnTo>
                <a:lnTo>
                  <a:pt x="1302" y="1085"/>
                </a:lnTo>
                <a:lnTo>
                  <a:pt x="1311" y="1092"/>
                </a:lnTo>
                <a:lnTo>
                  <a:pt x="1313" y="1094"/>
                </a:lnTo>
                <a:lnTo>
                  <a:pt x="1316" y="1102"/>
                </a:lnTo>
                <a:lnTo>
                  <a:pt x="1317" y="1103"/>
                </a:lnTo>
                <a:lnTo>
                  <a:pt x="1320" y="1108"/>
                </a:lnTo>
                <a:lnTo>
                  <a:pt x="1320" y="1109"/>
                </a:lnTo>
                <a:lnTo>
                  <a:pt x="1322" y="1113"/>
                </a:lnTo>
                <a:lnTo>
                  <a:pt x="1325" y="1120"/>
                </a:lnTo>
                <a:lnTo>
                  <a:pt x="1327" y="1122"/>
                </a:lnTo>
                <a:lnTo>
                  <a:pt x="1328" y="1123"/>
                </a:lnTo>
                <a:lnTo>
                  <a:pt x="1329" y="1126"/>
                </a:lnTo>
                <a:lnTo>
                  <a:pt x="1331" y="1128"/>
                </a:lnTo>
                <a:lnTo>
                  <a:pt x="1332" y="1130"/>
                </a:lnTo>
                <a:lnTo>
                  <a:pt x="1332" y="1131"/>
                </a:lnTo>
                <a:lnTo>
                  <a:pt x="1332" y="1133"/>
                </a:lnTo>
                <a:lnTo>
                  <a:pt x="1331" y="1134"/>
                </a:lnTo>
                <a:lnTo>
                  <a:pt x="1332" y="1135"/>
                </a:lnTo>
                <a:lnTo>
                  <a:pt x="1335" y="1136"/>
                </a:lnTo>
                <a:lnTo>
                  <a:pt x="1337" y="1141"/>
                </a:lnTo>
                <a:lnTo>
                  <a:pt x="1338" y="1143"/>
                </a:lnTo>
                <a:lnTo>
                  <a:pt x="1343" y="1149"/>
                </a:lnTo>
                <a:lnTo>
                  <a:pt x="1343" y="1150"/>
                </a:lnTo>
                <a:lnTo>
                  <a:pt x="1345" y="1153"/>
                </a:lnTo>
                <a:lnTo>
                  <a:pt x="1345" y="1155"/>
                </a:lnTo>
                <a:lnTo>
                  <a:pt x="1346" y="1156"/>
                </a:lnTo>
                <a:lnTo>
                  <a:pt x="1348" y="1156"/>
                </a:lnTo>
                <a:lnTo>
                  <a:pt x="1349" y="1156"/>
                </a:lnTo>
                <a:lnTo>
                  <a:pt x="1351" y="1157"/>
                </a:lnTo>
                <a:lnTo>
                  <a:pt x="1354" y="1159"/>
                </a:lnTo>
                <a:lnTo>
                  <a:pt x="1356" y="1159"/>
                </a:lnTo>
                <a:lnTo>
                  <a:pt x="1357" y="1159"/>
                </a:lnTo>
                <a:lnTo>
                  <a:pt x="1358" y="1158"/>
                </a:lnTo>
                <a:lnTo>
                  <a:pt x="1359" y="1158"/>
                </a:lnTo>
                <a:lnTo>
                  <a:pt x="1360" y="1159"/>
                </a:lnTo>
                <a:lnTo>
                  <a:pt x="1361" y="1159"/>
                </a:lnTo>
                <a:lnTo>
                  <a:pt x="1363" y="1157"/>
                </a:lnTo>
                <a:lnTo>
                  <a:pt x="1364" y="1156"/>
                </a:lnTo>
                <a:lnTo>
                  <a:pt x="1365" y="1156"/>
                </a:lnTo>
                <a:lnTo>
                  <a:pt x="1365" y="1155"/>
                </a:lnTo>
                <a:lnTo>
                  <a:pt x="1363" y="1152"/>
                </a:lnTo>
                <a:lnTo>
                  <a:pt x="1363" y="1151"/>
                </a:lnTo>
                <a:lnTo>
                  <a:pt x="1363" y="1149"/>
                </a:lnTo>
                <a:lnTo>
                  <a:pt x="1366" y="1145"/>
                </a:lnTo>
                <a:lnTo>
                  <a:pt x="1368" y="1145"/>
                </a:lnTo>
                <a:lnTo>
                  <a:pt x="1370" y="1145"/>
                </a:lnTo>
                <a:lnTo>
                  <a:pt x="1371" y="1146"/>
                </a:lnTo>
                <a:lnTo>
                  <a:pt x="1374" y="1146"/>
                </a:lnTo>
                <a:lnTo>
                  <a:pt x="1375" y="1146"/>
                </a:lnTo>
                <a:lnTo>
                  <a:pt x="1384" y="1151"/>
                </a:lnTo>
                <a:lnTo>
                  <a:pt x="1385" y="1151"/>
                </a:lnTo>
                <a:lnTo>
                  <a:pt x="1390" y="1151"/>
                </a:lnTo>
                <a:lnTo>
                  <a:pt x="1393" y="1152"/>
                </a:lnTo>
                <a:lnTo>
                  <a:pt x="1393" y="1153"/>
                </a:lnTo>
                <a:lnTo>
                  <a:pt x="1393" y="1155"/>
                </a:lnTo>
                <a:lnTo>
                  <a:pt x="1393" y="1156"/>
                </a:lnTo>
                <a:lnTo>
                  <a:pt x="1394" y="1156"/>
                </a:lnTo>
                <a:lnTo>
                  <a:pt x="1394" y="1158"/>
                </a:lnTo>
                <a:lnTo>
                  <a:pt x="1395" y="1159"/>
                </a:lnTo>
                <a:lnTo>
                  <a:pt x="1396" y="1163"/>
                </a:lnTo>
                <a:lnTo>
                  <a:pt x="1397" y="1163"/>
                </a:lnTo>
                <a:lnTo>
                  <a:pt x="1397" y="1165"/>
                </a:lnTo>
                <a:lnTo>
                  <a:pt x="1397" y="1166"/>
                </a:lnTo>
                <a:lnTo>
                  <a:pt x="1399" y="1166"/>
                </a:lnTo>
                <a:lnTo>
                  <a:pt x="1401" y="1165"/>
                </a:lnTo>
                <a:lnTo>
                  <a:pt x="1402" y="1163"/>
                </a:lnTo>
                <a:lnTo>
                  <a:pt x="1406" y="1163"/>
                </a:lnTo>
                <a:lnTo>
                  <a:pt x="1410" y="1163"/>
                </a:lnTo>
                <a:lnTo>
                  <a:pt x="1413" y="1163"/>
                </a:lnTo>
                <a:lnTo>
                  <a:pt x="1416" y="1165"/>
                </a:lnTo>
                <a:lnTo>
                  <a:pt x="1417" y="1166"/>
                </a:lnTo>
                <a:lnTo>
                  <a:pt x="1417" y="1167"/>
                </a:lnTo>
                <a:lnTo>
                  <a:pt x="1417" y="1170"/>
                </a:lnTo>
                <a:lnTo>
                  <a:pt x="1418" y="1170"/>
                </a:lnTo>
                <a:lnTo>
                  <a:pt x="1420" y="1167"/>
                </a:lnTo>
                <a:lnTo>
                  <a:pt x="1420" y="1165"/>
                </a:lnTo>
                <a:lnTo>
                  <a:pt x="1421" y="1165"/>
                </a:lnTo>
                <a:lnTo>
                  <a:pt x="1422" y="1166"/>
                </a:lnTo>
                <a:lnTo>
                  <a:pt x="1423" y="1166"/>
                </a:lnTo>
                <a:lnTo>
                  <a:pt x="1423" y="1165"/>
                </a:lnTo>
                <a:lnTo>
                  <a:pt x="1422" y="1164"/>
                </a:lnTo>
                <a:lnTo>
                  <a:pt x="1423" y="1163"/>
                </a:lnTo>
                <a:lnTo>
                  <a:pt x="1423" y="1162"/>
                </a:lnTo>
                <a:lnTo>
                  <a:pt x="1421" y="1160"/>
                </a:lnTo>
                <a:lnTo>
                  <a:pt x="1421" y="1159"/>
                </a:lnTo>
                <a:lnTo>
                  <a:pt x="1420" y="1158"/>
                </a:lnTo>
                <a:lnTo>
                  <a:pt x="1420" y="1157"/>
                </a:lnTo>
                <a:lnTo>
                  <a:pt x="1418" y="1157"/>
                </a:lnTo>
                <a:lnTo>
                  <a:pt x="1413" y="1152"/>
                </a:lnTo>
                <a:lnTo>
                  <a:pt x="1407" y="1148"/>
                </a:lnTo>
                <a:lnTo>
                  <a:pt x="1407" y="1149"/>
                </a:lnTo>
                <a:lnTo>
                  <a:pt x="1407" y="1150"/>
                </a:lnTo>
                <a:lnTo>
                  <a:pt x="1406" y="1150"/>
                </a:lnTo>
                <a:lnTo>
                  <a:pt x="1404" y="1150"/>
                </a:lnTo>
                <a:lnTo>
                  <a:pt x="1402" y="1150"/>
                </a:lnTo>
                <a:lnTo>
                  <a:pt x="1400" y="1148"/>
                </a:lnTo>
                <a:lnTo>
                  <a:pt x="1399" y="1146"/>
                </a:lnTo>
                <a:lnTo>
                  <a:pt x="1397" y="1145"/>
                </a:lnTo>
                <a:lnTo>
                  <a:pt x="1399" y="1143"/>
                </a:lnTo>
                <a:lnTo>
                  <a:pt x="1399" y="1141"/>
                </a:lnTo>
                <a:lnTo>
                  <a:pt x="1400" y="1140"/>
                </a:lnTo>
                <a:lnTo>
                  <a:pt x="1402" y="1140"/>
                </a:lnTo>
                <a:lnTo>
                  <a:pt x="1403" y="1140"/>
                </a:lnTo>
                <a:lnTo>
                  <a:pt x="1404" y="1140"/>
                </a:lnTo>
                <a:lnTo>
                  <a:pt x="1404" y="1143"/>
                </a:lnTo>
                <a:lnTo>
                  <a:pt x="1406" y="1143"/>
                </a:lnTo>
                <a:lnTo>
                  <a:pt x="1406" y="1142"/>
                </a:lnTo>
                <a:lnTo>
                  <a:pt x="1404" y="1142"/>
                </a:lnTo>
                <a:lnTo>
                  <a:pt x="1404" y="1141"/>
                </a:lnTo>
                <a:lnTo>
                  <a:pt x="1403" y="1138"/>
                </a:lnTo>
                <a:lnTo>
                  <a:pt x="1403" y="1137"/>
                </a:lnTo>
                <a:lnTo>
                  <a:pt x="1401" y="1131"/>
                </a:lnTo>
                <a:lnTo>
                  <a:pt x="1397" y="1126"/>
                </a:lnTo>
                <a:lnTo>
                  <a:pt x="1396" y="1123"/>
                </a:lnTo>
                <a:lnTo>
                  <a:pt x="1395" y="1121"/>
                </a:lnTo>
                <a:lnTo>
                  <a:pt x="1393" y="1120"/>
                </a:lnTo>
                <a:lnTo>
                  <a:pt x="1390" y="1117"/>
                </a:lnTo>
                <a:lnTo>
                  <a:pt x="1389" y="1117"/>
                </a:lnTo>
                <a:lnTo>
                  <a:pt x="1388" y="1117"/>
                </a:lnTo>
                <a:lnTo>
                  <a:pt x="1387" y="1117"/>
                </a:lnTo>
                <a:lnTo>
                  <a:pt x="1387" y="1116"/>
                </a:lnTo>
                <a:lnTo>
                  <a:pt x="1386" y="1116"/>
                </a:lnTo>
                <a:lnTo>
                  <a:pt x="1387" y="1114"/>
                </a:lnTo>
                <a:lnTo>
                  <a:pt x="1386" y="1113"/>
                </a:lnTo>
                <a:lnTo>
                  <a:pt x="1386" y="1110"/>
                </a:lnTo>
                <a:lnTo>
                  <a:pt x="1386" y="1107"/>
                </a:lnTo>
                <a:lnTo>
                  <a:pt x="1385" y="1105"/>
                </a:lnTo>
                <a:lnTo>
                  <a:pt x="1385" y="1103"/>
                </a:lnTo>
                <a:lnTo>
                  <a:pt x="1384" y="1101"/>
                </a:lnTo>
                <a:lnTo>
                  <a:pt x="1386" y="1099"/>
                </a:lnTo>
                <a:lnTo>
                  <a:pt x="1386" y="1097"/>
                </a:lnTo>
                <a:lnTo>
                  <a:pt x="1386" y="1095"/>
                </a:lnTo>
                <a:lnTo>
                  <a:pt x="1385" y="1095"/>
                </a:lnTo>
                <a:lnTo>
                  <a:pt x="1385" y="1094"/>
                </a:lnTo>
                <a:lnTo>
                  <a:pt x="1384" y="1086"/>
                </a:lnTo>
                <a:lnTo>
                  <a:pt x="1382" y="1084"/>
                </a:lnTo>
                <a:lnTo>
                  <a:pt x="1381" y="1083"/>
                </a:lnTo>
                <a:lnTo>
                  <a:pt x="1381" y="1078"/>
                </a:lnTo>
                <a:lnTo>
                  <a:pt x="1381" y="1074"/>
                </a:lnTo>
                <a:lnTo>
                  <a:pt x="1380" y="1071"/>
                </a:lnTo>
                <a:lnTo>
                  <a:pt x="1380" y="1067"/>
                </a:lnTo>
                <a:lnTo>
                  <a:pt x="1381" y="1063"/>
                </a:lnTo>
                <a:lnTo>
                  <a:pt x="1381" y="1054"/>
                </a:lnTo>
                <a:lnTo>
                  <a:pt x="1380" y="1047"/>
                </a:lnTo>
                <a:lnTo>
                  <a:pt x="1380" y="1045"/>
                </a:lnTo>
                <a:lnTo>
                  <a:pt x="1379" y="1044"/>
                </a:lnTo>
                <a:lnTo>
                  <a:pt x="1378" y="1042"/>
                </a:lnTo>
                <a:lnTo>
                  <a:pt x="1377" y="1040"/>
                </a:lnTo>
                <a:lnTo>
                  <a:pt x="1373" y="1037"/>
                </a:lnTo>
                <a:lnTo>
                  <a:pt x="1372" y="1036"/>
                </a:lnTo>
                <a:lnTo>
                  <a:pt x="1368" y="1034"/>
                </a:lnTo>
                <a:lnTo>
                  <a:pt x="1364" y="1031"/>
                </a:lnTo>
                <a:lnTo>
                  <a:pt x="1363" y="1029"/>
                </a:lnTo>
                <a:lnTo>
                  <a:pt x="1361" y="1029"/>
                </a:lnTo>
                <a:lnTo>
                  <a:pt x="1361" y="1027"/>
                </a:lnTo>
                <a:lnTo>
                  <a:pt x="1367" y="1020"/>
                </a:lnTo>
                <a:lnTo>
                  <a:pt x="1370" y="1019"/>
                </a:lnTo>
                <a:lnTo>
                  <a:pt x="1371" y="1018"/>
                </a:lnTo>
                <a:lnTo>
                  <a:pt x="1371" y="1016"/>
                </a:lnTo>
                <a:lnTo>
                  <a:pt x="1371" y="1015"/>
                </a:lnTo>
                <a:lnTo>
                  <a:pt x="1371" y="1014"/>
                </a:lnTo>
                <a:lnTo>
                  <a:pt x="1371" y="1013"/>
                </a:lnTo>
                <a:lnTo>
                  <a:pt x="1370" y="1013"/>
                </a:lnTo>
                <a:lnTo>
                  <a:pt x="1367" y="1013"/>
                </a:lnTo>
                <a:lnTo>
                  <a:pt x="1365" y="1012"/>
                </a:lnTo>
                <a:lnTo>
                  <a:pt x="1363" y="1012"/>
                </a:lnTo>
                <a:lnTo>
                  <a:pt x="1363" y="1011"/>
                </a:lnTo>
                <a:lnTo>
                  <a:pt x="1363" y="1008"/>
                </a:lnTo>
                <a:lnTo>
                  <a:pt x="1363" y="1006"/>
                </a:lnTo>
                <a:lnTo>
                  <a:pt x="1361" y="1004"/>
                </a:lnTo>
                <a:lnTo>
                  <a:pt x="1359" y="1000"/>
                </a:lnTo>
                <a:lnTo>
                  <a:pt x="1359" y="997"/>
                </a:lnTo>
                <a:lnTo>
                  <a:pt x="1358" y="995"/>
                </a:lnTo>
                <a:lnTo>
                  <a:pt x="1357" y="993"/>
                </a:lnTo>
                <a:lnTo>
                  <a:pt x="1356" y="992"/>
                </a:lnTo>
                <a:lnTo>
                  <a:pt x="1353" y="991"/>
                </a:lnTo>
                <a:lnTo>
                  <a:pt x="1351" y="987"/>
                </a:lnTo>
                <a:lnTo>
                  <a:pt x="1350" y="986"/>
                </a:lnTo>
                <a:lnTo>
                  <a:pt x="1349" y="985"/>
                </a:lnTo>
                <a:lnTo>
                  <a:pt x="1349" y="982"/>
                </a:lnTo>
                <a:lnTo>
                  <a:pt x="1349" y="979"/>
                </a:lnTo>
                <a:lnTo>
                  <a:pt x="1345" y="976"/>
                </a:lnTo>
                <a:lnTo>
                  <a:pt x="1344" y="975"/>
                </a:lnTo>
                <a:lnTo>
                  <a:pt x="1344" y="973"/>
                </a:lnTo>
                <a:lnTo>
                  <a:pt x="1344" y="972"/>
                </a:lnTo>
                <a:lnTo>
                  <a:pt x="1344" y="971"/>
                </a:lnTo>
                <a:lnTo>
                  <a:pt x="1345" y="971"/>
                </a:lnTo>
                <a:lnTo>
                  <a:pt x="1350" y="972"/>
                </a:lnTo>
                <a:lnTo>
                  <a:pt x="1352" y="970"/>
                </a:lnTo>
                <a:lnTo>
                  <a:pt x="1352" y="969"/>
                </a:lnTo>
                <a:lnTo>
                  <a:pt x="1354" y="966"/>
                </a:lnTo>
                <a:lnTo>
                  <a:pt x="1356" y="966"/>
                </a:lnTo>
                <a:lnTo>
                  <a:pt x="1358" y="966"/>
                </a:lnTo>
                <a:lnTo>
                  <a:pt x="1360" y="968"/>
                </a:lnTo>
                <a:lnTo>
                  <a:pt x="1364" y="971"/>
                </a:lnTo>
                <a:lnTo>
                  <a:pt x="1366" y="975"/>
                </a:lnTo>
                <a:lnTo>
                  <a:pt x="1367" y="976"/>
                </a:lnTo>
                <a:lnTo>
                  <a:pt x="1370" y="977"/>
                </a:lnTo>
                <a:lnTo>
                  <a:pt x="1373" y="979"/>
                </a:lnTo>
                <a:lnTo>
                  <a:pt x="1378" y="984"/>
                </a:lnTo>
                <a:lnTo>
                  <a:pt x="1387" y="998"/>
                </a:lnTo>
                <a:lnTo>
                  <a:pt x="1394" y="1007"/>
                </a:lnTo>
                <a:lnTo>
                  <a:pt x="1399" y="1011"/>
                </a:lnTo>
                <a:lnTo>
                  <a:pt x="1402" y="1018"/>
                </a:lnTo>
                <a:lnTo>
                  <a:pt x="1408" y="1026"/>
                </a:lnTo>
                <a:lnTo>
                  <a:pt x="1409" y="1027"/>
                </a:lnTo>
                <a:lnTo>
                  <a:pt x="1411" y="1028"/>
                </a:lnTo>
                <a:lnTo>
                  <a:pt x="1413" y="1028"/>
                </a:lnTo>
                <a:lnTo>
                  <a:pt x="1414" y="1031"/>
                </a:lnTo>
                <a:lnTo>
                  <a:pt x="1411" y="1035"/>
                </a:lnTo>
                <a:lnTo>
                  <a:pt x="1410" y="1036"/>
                </a:lnTo>
                <a:lnTo>
                  <a:pt x="1411" y="1038"/>
                </a:lnTo>
                <a:lnTo>
                  <a:pt x="1411" y="1041"/>
                </a:lnTo>
                <a:lnTo>
                  <a:pt x="1413" y="1042"/>
                </a:lnTo>
                <a:lnTo>
                  <a:pt x="1417" y="1054"/>
                </a:lnTo>
                <a:lnTo>
                  <a:pt x="1418" y="1057"/>
                </a:lnTo>
                <a:lnTo>
                  <a:pt x="1418" y="1059"/>
                </a:lnTo>
                <a:lnTo>
                  <a:pt x="1418" y="1062"/>
                </a:lnTo>
                <a:lnTo>
                  <a:pt x="1420" y="1063"/>
                </a:lnTo>
                <a:lnTo>
                  <a:pt x="1421" y="1064"/>
                </a:lnTo>
                <a:lnTo>
                  <a:pt x="1422" y="1065"/>
                </a:lnTo>
                <a:lnTo>
                  <a:pt x="1423" y="1070"/>
                </a:lnTo>
                <a:lnTo>
                  <a:pt x="1423" y="1073"/>
                </a:lnTo>
                <a:lnTo>
                  <a:pt x="1422" y="1076"/>
                </a:lnTo>
                <a:lnTo>
                  <a:pt x="1422" y="1077"/>
                </a:lnTo>
                <a:lnTo>
                  <a:pt x="1422" y="1078"/>
                </a:lnTo>
                <a:lnTo>
                  <a:pt x="1422" y="1079"/>
                </a:lnTo>
                <a:lnTo>
                  <a:pt x="1423" y="1083"/>
                </a:lnTo>
                <a:lnTo>
                  <a:pt x="1423" y="1084"/>
                </a:lnTo>
                <a:lnTo>
                  <a:pt x="1431" y="1090"/>
                </a:lnTo>
                <a:lnTo>
                  <a:pt x="1437" y="1095"/>
                </a:lnTo>
                <a:lnTo>
                  <a:pt x="1438" y="1095"/>
                </a:lnTo>
                <a:lnTo>
                  <a:pt x="1440" y="1094"/>
                </a:lnTo>
                <a:lnTo>
                  <a:pt x="1443" y="1093"/>
                </a:lnTo>
                <a:lnTo>
                  <a:pt x="1445" y="1094"/>
                </a:lnTo>
                <a:lnTo>
                  <a:pt x="1446" y="1095"/>
                </a:lnTo>
                <a:lnTo>
                  <a:pt x="1449" y="1095"/>
                </a:lnTo>
                <a:lnTo>
                  <a:pt x="1449" y="1097"/>
                </a:lnTo>
                <a:lnTo>
                  <a:pt x="1449" y="1098"/>
                </a:lnTo>
                <a:lnTo>
                  <a:pt x="1443" y="1103"/>
                </a:lnTo>
                <a:lnTo>
                  <a:pt x="1443" y="1105"/>
                </a:lnTo>
                <a:lnTo>
                  <a:pt x="1443" y="1107"/>
                </a:lnTo>
                <a:lnTo>
                  <a:pt x="1442" y="1108"/>
                </a:lnTo>
                <a:lnTo>
                  <a:pt x="1440" y="1109"/>
                </a:lnTo>
                <a:lnTo>
                  <a:pt x="1439" y="1110"/>
                </a:lnTo>
                <a:lnTo>
                  <a:pt x="1439" y="1112"/>
                </a:lnTo>
                <a:lnTo>
                  <a:pt x="1438" y="1113"/>
                </a:lnTo>
                <a:lnTo>
                  <a:pt x="1437" y="1113"/>
                </a:lnTo>
                <a:lnTo>
                  <a:pt x="1435" y="1114"/>
                </a:lnTo>
                <a:lnTo>
                  <a:pt x="1436" y="1115"/>
                </a:lnTo>
                <a:lnTo>
                  <a:pt x="1438" y="1115"/>
                </a:lnTo>
                <a:lnTo>
                  <a:pt x="1439" y="1116"/>
                </a:lnTo>
                <a:lnTo>
                  <a:pt x="1443" y="1117"/>
                </a:lnTo>
                <a:lnTo>
                  <a:pt x="1444" y="1117"/>
                </a:lnTo>
                <a:lnTo>
                  <a:pt x="1447" y="1120"/>
                </a:lnTo>
                <a:lnTo>
                  <a:pt x="1449" y="1121"/>
                </a:lnTo>
                <a:lnTo>
                  <a:pt x="1453" y="1122"/>
                </a:lnTo>
                <a:lnTo>
                  <a:pt x="1454" y="1122"/>
                </a:lnTo>
                <a:lnTo>
                  <a:pt x="1456" y="1122"/>
                </a:lnTo>
                <a:lnTo>
                  <a:pt x="1457" y="1121"/>
                </a:lnTo>
                <a:lnTo>
                  <a:pt x="1459" y="1120"/>
                </a:lnTo>
                <a:lnTo>
                  <a:pt x="1461" y="1121"/>
                </a:lnTo>
                <a:lnTo>
                  <a:pt x="1464" y="1121"/>
                </a:lnTo>
                <a:lnTo>
                  <a:pt x="1465" y="1121"/>
                </a:lnTo>
                <a:lnTo>
                  <a:pt x="1465" y="1122"/>
                </a:lnTo>
                <a:lnTo>
                  <a:pt x="1465" y="1121"/>
                </a:lnTo>
                <a:lnTo>
                  <a:pt x="1465" y="1119"/>
                </a:lnTo>
                <a:lnTo>
                  <a:pt x="1465" y="1117"/>
                </a:lnTo>
                <a:lnTo>
                  <a:pt x="1464" y="1117"/>
                </a:lnTo>
                <a:lnTo>
                  <a:pt x="1462" y="1117"/>
                </a:lnTo>
                <a:lnTo>
                  <a:pt x="1460" y="1119"/>
                </a:lnTo>
                <a:lnTo>
                  <a:pt x="1458" y="1120"/>
                </a:lnTo>
                <a:lnTo>
                  <a:pt x="1457" y="1120"/>
                </a:lnTo>
                <a:lnTo>
                  <a:pt x="1457" y="1117"/>
                </a:lnTo>
                <a:lnTo>
                  <a:pt x="1458" y="1114"/>
                </a:lnTo>
                <a:lnTo>
                  <a:pt x="1459" y="1113"/>
                </a:lnTo>
                <a:lnTo>
                  <a:pt x="1461" y="1113"/>
                </a:lnTo>
                <a:lnTo>
                  <a:pt x="1462" y="1113"/>
                </a:lnTo>
                <a:lnTo>
                  <a:pt x="1464" y="1110"/>
                </a:lnTo>
                <a:lnTo>
                  <a:pt x="1465" y="1108"/>
                </a:lnTo>
                <a:lnTo>
                  <a:pt x="1465" y="1107"/>
                </a:lnTo>
                <a:lnTo>
                  <a:pt x="1461" y="1105"/>
                </a:lnTo>
                <a:lnTo>
                  <a:pt x="1460" y="1103"/>
                </a:lnTo>
                <a:lnTo>
                  <a:pt x="1460" y="1102"/>
                </a:lnTo>
                <a:lnTo>
                  <a:pt x="1460" y="1101"/>
                </a:lnTo>
                <a:lnTo>
                  <a:pt x="1459" y="1100"/>
                </a:lnTo>
                <a:lnTo>
                  <a:pt x="1458" y="1100"/>
                </a:lnTo>
                <a:lnTo>
                  <a:pt x="1458" y="1099"/>
                </a:lnTo>
                <a:lnTo>
                  <a:pt x="1458" y="1098"/>
                </a:lnTo>
                <a:lnTo>
                  <a:pt x="1458" y="1097"/>
                </a:lnTo>
                <a:lnTo>
                  <a:pt x="1459" y="1097"/>
                </a:lnTo>
                <a:lnTo>
                  <a:pt x="1461" y="1094"/>
                </a:lnTo>
                <a:lnTo>
                  <a:pt x="1462" y="1094"/>
                </a:lnTo>
                <a:lnTo>
                  <a:pt x="1467" y="1090"/>
                </a:lnTo>
                <a:lnTo>
                  <a:pt x="1469" y="1088"/>
                </a:lnTo>
                <a:lnTo>
                  <a:pt x="1473" y="1086"/>
                </a:lnTo>
                <a:lnTo>
                  <a:pt x="1478" y="1084"/>
                </a:lnTo>
                <a:lnTo>
                  <a:pt x="1479" y="1084"/>
                </a:lnTo>
                <a:lnTo>
                  <a:pt x="1481" y="1084"/>
                </a:lnTo>
                <a:lnTo>
                  <a:pt x="1483" y="1085"/>
                </a:lnTo>
                <a:lnTo>
                  <a:pt x="1485" y="1086"/>
                </a:lnTo>
                <a:lnTo>
                  <a:pt x="1483" y="1087"/>
                </a:lnTo>
                <a:lnTo>
                  <a:pt x="1481" y="1087"/>
                </a:lnTo>
                <a:lnTo>
                  <a:pt x="1488" y="1094"/>
                </a:lnTo>
                <a:lnTo>
                  <a:pt x="1492" y="1099"/>
                </a:lnTo>
                <a:lnTo>
                  <a:pt x="1493" y="1100"/>
                </a:lnTo>
                <a:lnTo>
                  <a:pt x="1494" y="1103"/>
                </a:lnTo>
                <a:lnTo>
                  <a:pt x="1494" y="1109"/>
                </a:lnTo>
                <a:lnTo>
                  <a:pt x="1496" y="1121"/>
                </a:lnTo>
                <a:lnTo>
                  <a:pt x="1496" y="1122"/>
                </a:lnTo>
                <a:lnTo>
                  <a:pt x="1496" y="1124"/>
                </a:lnTo>
                <a:lnTo>
                  <a:pt x="1496" y="1128"/>
                </a:lnTo>
                <a:lnTo>
                  <a:pt x="1495" y="1129"/>
                </a:lnTo>
                <a:lnTo>
                  <a:pt x="1493" y="1133"/>
                </a:lnTo>
                <a:lnTo>
                  <a:pt x="1492" y="1136"/>
                </a:lnTo>
                <a:lnTo>
                  <a:pt x="1493" y="1138"/>
                </a:lnTo>
                <a:lnTo>
                  <a:pt x="1493" y="1141"/>
                </a:lnTo>
                <a:lnTo>
                  <a:pt x="1493" y="1143"/>
                </a:lnTo>
                <a:lnTo>
                  <a:pt x="1493" y="1144"/>
                </a:lnTo>
                <a:lnTo>
                  <a:pt x="1492" y="1146"/>
                </a:lnTo>
                <a:lnTo>
                  <a:pt x="1492" y="1149"/>
                </a:lnTo>
                <a:lnTo>
                  <a:pt x="1490" y="1151"/>
                </a:lnTo>
                <a:lnTo>
                  <a:pt x="1490" y="1153"/>
                </a:lnTo>
                <a:lnTo>
                  <a:pt x="1488" y="1156"/>
                </a:lnTo>
                <a:lnTo>
                  <a:pt x="1486" y="1160"/>
                </a:lnTo>
                <a:lnTo>
                  <a:pt x="1482" y="1169"/>
                </a:lnTo>
                <a:lnTo>
                  <a:pt x="1481" y="1171"/>
                </a:lnTo>
                <a:lnTo>
                  <a:pt x="1481" y="1173"/>
                </a:lnTo>
                <a:lnTo>
                  <a:pt x="1479" y="1176"/>
                </a:lnTo>
                <a:lnTo>
                  <a:pt x="1475" y="1177"/>
                </a:lnTo>
                <a:lnTo>
                  <a:pt x="1474" y="1177"/>
                </a:lnTo>
                <a:lnTo>
                  <a:pt x="1472" y="1178"/>
                </a:lnTo>
                <a:lnTo>
                  <a:pt x="1469" y="1179"/>
                </a:lnTo>
                <a:lnTo>
                  <a:pt x="1466" y="1181"/>
                </a:lnTo>
                <a:lnTo>
                  <a:pt x="1465" y="1181"/>
                </a:lnTo>
                <a:lnTo>
                  <a:pt x="1464" y="1182"/>
                </a:lnTo>
                <a:lnTo>
                  <a:pt x="1462" y="1182"/>
                </a:lnTo>
                <a:lnTo>
                  <a:pt x="1461" y="1182"/>
                </a:lnTo>
                <a:lnTo>
                  <a:pt x="1461" y="1184"/>
                </a:lnTo>
                <a:lnTo>
                  <a:pt x="1458" y="1182"/>
                </a:lnTo>
                <a:lnTo>
                  <a:pt x="1456" y="1182"/>
                </a:lnTo>
                <a:lnTo>
                  <a:pt x="1454" y="1182"/>
                </a:lnTo>
                <a:lnTo>
                  <a:pt x="1452" y="1184"/>
                </a:lnTo>
                <a:lnTo>
                  <a:pt x="1451" y="1182"/>
                </a:lnTo>
                <a:lnTo>
                  <a:pt x="1449" y="1182"/>
                </a:lnTo>
                <a:lnTo>
                  <a:pt x="1447" y="1182"/>
                </a:lnTo>
                <a:lnTo>
                  <a:pt x="1445" y="1185"/>
                </a:lnTo>
                <a:lnTo>
                  <a:pt x="1443" y="1187"/>
                </a:lnTo>
                <a:lnTo>
                  <a:pt x="1442" y="1191"/>
                </a:lnTo>
                <a:lnTo>
                  <a:pt x="1442" y="1193"/>
                </a:lnTo>
                <a:lnTo>
                  <a:pt x="1440" y="1194"/>
                </a:lnTo>
                <a:lnTo>
                  <a:pt x="1440" y="1198"/>
                </a:lnTo>
                <a:lnTo>
                  <a:pt x="1442" y="1201"/>
                </a:lnTo>
                <a:lnTo>
                  <a:pt x="1440" y="1205"/>
                </a:lnTo>
                <a:lnTo>
                  <a:pt x="1442" y="1206"/>
                </a:lnTo>
                <a:lnTo>
                  <a:pt x="1443" y="1213"/>
                </a:lnTo>
                <a:lnTo>
                  <a:pt x="1444" y="1215"/>
                </a:lnTo>
                <a:lnTo>
                  <a:pt x="1444" y="1218"/>
                </a:lnTo>
                <a:lnTo>
                  <a:pt x="1446" y="1222"/>
                </a:lnTo>
                <a:lnTo>
                  <a:pt x="1446" y="1223"/>
                </a:lnTo>
                <a:lnTo>
                  <a:pt x="1449" y="1227"/>
                </a:lnTo>
                <a:lnTo>
                  <a:pt x="1449" y="1228"/>
                </a:lnTo>
                <a:lnTo>
                  <a:pt x="1452" y="1231"/>
                </a:lnTo>
                <a:lnTo>
                  <a:pt x="1452" y="1232"/>
                </a:lnTo>
                <a:lnTo>
                  <a:pt x="1454" y="1235"/>
                </a:lnTo>
                <a:lnTo>
                  <a:pt x="1457" y="1238"/>
                </a:lnTo>
                <a:lnTo>
                  <a:pt x="1462" y="1243"/>
                </a:lnTo>
                <a:lnTo>
                  <a:pt x="1464" y="1244"/>
                </a:lnTo>
                <a:lnTo>
                  <a:pt x="1464" y="1245"/>
                </a:lnTo>
                <a:lnTo>
                  <a:pt x="1471" y="1246"/>
                </a:lnTo>
                <a:lnTo>
                  <a:pt x="1476" y="1249"/>
                </a:lnTo>
                <a:lnTo>
                  <a:pt x="1478" y="1249"/>
                </a:lnTo>
                <a:lnTo>
                  <a:pt x="1478" y="1250"/>
                </a:lnTo>
                <a:lnTo>
                  <a:pt x="1479" y="1251"/>
                </a:lnTo>
                <a:lnTo>
                  <a:pt x="1479" y="1252"/>
                </a:lnTo>
                <a:lnTo>
                  <a:pt x="1480" y="1256"/>
                </a:lnTo>
                <a:lnTo>
                  <a:pt x="1480" y="1257"/>
                </a:lnTo>
                <a:lnTo>
                  <a:pt x="1481" y="1258"/>
                </a:lnTo>
                <a:lnTo>
                  <a:pt x="1482" y="1259"/>
                </a:lnTo>
                <a:lnTo>
                  <a:pt x="1483" y="1259"/>
                </a:lnTo>
                <a:lnTo>
                  <a:pt x="1485" y="1258"/>
                </a:lnTo>
                <a:lnTo>
                  <a:pt x="1486" y="1258"/>
                </a:lnTo>
                <a:lnTo>
                  <a:pt x="1490" y="1257"/>
                </a:lnTo>
                <a:lnTo>
                  <a:pt x="1492" y="1256"/>
                </a:lnTo>
                <a:lnTo>
                  <a:pt x="1495" y="1255"/>
                </a:lnTo>
                <a:lnTo>
                  <a:pt x="1496" y="1253"/>
                </a:lnTo>
                <a:lnTo>
                  <a:pt x="1498" y="1253"/>
                </a:lnTo>
                <a:lnTo>
                  <a:pt x="1501" y="1253"/>
                </a:lnTo>
                <a:lnTo>
                  <a:pt x="1503" y="1253"/>
                </a:lnTo>
                <a:lnTo>
                  <a:pt x="1507" y="1253"/>
                </a:lnTo>
                <a:lnTo>
                  <a:pt x="1509" y="1253"/>
                </a:lnTo>
                <a:lnTo>
                  <a:pt x="1510" y="1253"/>
                </a:lnTo>
                <a:lnTo>
                  <a:pt x="1510" y="1252"/>
                </a:lnTo>
                <a:lnTo>
                  <a:pt x="1510" y="1250"/>
                </a:lnTo>
                <a:lnTo>
                  <a:pt x="1511" y="1250"/>
                </a:lnTo>
                <a:lnTo>
                  <a:pt x="1512" y="1250"/>
                </a:lnTo>
                <a:lnTo>
                  <a:pt x="1512" y="1249"/>
                </a:lnTo>
                <a:lnTo>
                  <a:pt x="1512" y="1248"/>
                </a:lnTo>
                <a:lnTo>
                  <a:pt x="1515" y="1245"/>
                </a:lnTo>
                <a:lnTo>
                  <a:pt x="1517" y="1243"/>
                </a:lnTo>
                <a:lnTo>
                  <a:pt x="1517" y="1242"/>
                </a:lnTo>
                <a:lnTo>
                  <a:pt x="1519" y="1242"/>
                </a:lnTo>
                <a:lnTo>
                  <a:pt x="1521" y="1239"/>
                </a:lnTo>
                <a:lnTo>
                  <a:pt x="1523" y="1239"/>
                </a:lnTo>
                <a:lnTo>
                  <a:pt x="1525" y="1236"/>
                </a:lnTo>
                <a:lnTo>
                  <a:pt x="1526" y="1235"/>
                </a:lnTo>
                <a:lnTo>
                  <a:pt x="1529" y="1234"/>
                </a:lnTo>
                <a:lnTo>
                  <a:pt x="1531" y="1231"/>
                </a:lnTo>
                <a:lnTo>
                  <a:pt x="1533" y="1230"/>
                </a:lnTo>
                <a:lnTo>
                  <a:pt x="1535" y="1230"/>
                </a:lnTo>
                <a:lnTo>
                  <a:pt x="1537" y="1231"/>
                </a:lnTo>
                <a:lnTo>
                  <a:pt x="1539" y="1232"/>
                </a:lnTo>
                <a:lnTo>
                  <a:pt x="1540" y="1232"/>
                </a:lnTo>
                <a:lnTo>
                  <a:pt x="1543" y="1229"/>
                </a:lnTo>
                <a:lnTo>
                  <a:pt x="1544" y="1229"/>
                </a:lnTo>
                <a:lnTo>
                  <a:pt x="1547" y="1232"/>
                </a:lnTo>
                <a:lnTo>
                  <a:pt x="1550" y="1232"/>
                </a:lnTo>
                <a:lnTo>
                  <a:pt x="1551" y="1235"/>
                </a:lnTo>
                <a:lnTo>
                  <a:pt x="1553" y="1238"/>
                </a:lnTo>
                <a:lnTo>
                  <a:pt x="1553" y="1239"/>
                </a:lnTo>
                <a:lnTo>
                  <a:pt x="1552" y="1241"/>
                </a:lnTo>
                <a:lnTo>
                  <a:pt x="1553" y="1242"/>
                </a:lnTo>
                <a:lnTo>
                  <a:pt x="1553" y="1244"/>
                </a:lnTo>
                <a:lnTo>
                  <a:pt x="1553" y="1245"/>
                </a:lnTo>
                <a:lnTo>
                  <a:pt x="1554" y="1248"/>
                </a:lnTo>
                <a:lnTo>
                  <a:pt x="1553" y="1252"/>
                </a:lnTo>
                <a:lnTo>
                  <a:pt x="1553" y="1253"/>
                </a:lnTo>
                <a:lnTo>
                  <a:pt x="1554" y="1256"/>
                </a:lnTo>
                <a:lnTo>
                  <a:pt x="1553" y="1258"/>
                </a:lnTo>
                <a:lnTo>
                  <a:pt x="1553" y="1261"/>
                </a:lnTo>
                <a:lnTo>
                  <a:pt x="1552" y="1263"/>
                </a:lnTo>
                <a:lnTo>
                  <a:pt x="1553" y="1264"/>
                </a:lnTo>
                <a:lnTo>
                  <a:pt x="1553" y="1265"/>
                </a:lnTo>
                <a:lnTo>
                  <a:pt x="1554" y="1267"/>
                </a:lnTo>
                <a:lnTo>
                  <a:pt x="1555" y="1268"/>
                </a:lnTo>
                <a:lnTo>
                  <a:pt x="1557" y="1272"/>
                </a:lnTo>
                <a:lnTo>
                  <a:pt x="1558" y="1273"/>
                </a:lnTo>
                <a:lnTo>
                  <a:pt x="1558" y="1274"/>
                </a:lnTo>
                <a:lnTo>
                  <a:pt x="1559" y="1277"/>
                </a:lnTo>
                <a:lnTo>
                  <a:pt x="1560" y="1278"/>
                </a:lnTo>
                <a:lnTo>
                  <a:pt x="1561" y="1279"/>
                </a:lnTo>
                <a:lnTo>
                  <a:pt x="1561" y="1280"/>
                </a:lnTo>
                <a:lnTo>
                  <a:pt x="1564" y="1282"/>
                </a:lnTo>
                <a:lnTo>
                  <a:pt x="1564" y="1284"/>
                </a:lnTo>
                <a:lnTo>
                  <a:pt x="1565" y="1285"/>
                </a:lnTo>
                <a:lnTo>
                  <a:pt x="1566" y="1286"/>
                </a:lnTo>
                <a:lnTo>
                  <a:pt x="1567" y="1287"/>
                </a:lnTo>
                <a:lnTo>
                  <a:pt x="1569" y="1289"/>
                </a:lnTo>
                <a:lnTo>
                  <a:pt x="1572" y="1291"/>
                </a:lnTo>
                <a:lnTo>
                  <a:pt x="1573" y="1292"/>
                </a:lnTo>
                <a:lnTo>
                  <a:pt x="1574" y="1293"/>
                </a:lnTo>
                <a:lnTo>
                  <a:pt x="1575" y="1294"/>
                </a:lnTo>
                <a:lnTo>
                  <a:pt x="1582" y="1301"/>
                </a:lnTo>
                <a:lnTo>
                  <a:pt x="1584" y="1303"/>
                </a:lnTo>
                <a:lnTo>
                  <a:pt x="1587" y="1306"/>
                </a:lnTo>
                <a:lnTo>
                  <a:pt x="1590" y="1308"/>
                </a:lnTo>
                <a:lnTo>
                  <a:pt x="1593" y="1309"/>
                </a:lnTo>
                <a:lnTo>
                  <a:pt x="1595" y="1310"/>
                </a:lnTo>
                <a:lnTo>
                  <a:pt x="1596" y="1310"/>
                </a:lnTo>
                <a:lnTo>
                  <a:pt x="1600" y="1310"/>
                </a:lnTo>
                <a:lnTo>
                  <a:pt x="1603" y="1311"/>
                </a:lnTo>
                <a:lnTo>
                  <a:pt x="1605" y="1311"/>
                </a:lnTo>
                <a:lnTo>
                  <a:pt x="1607" y="1311"/>
                </a:lnTo>
                <a:lnTo>
                  <a:pt x="1609" y="1314"/>
                </a:lnTo>
                <a:lnTo>
                  <a:pt x="1611" y="1315"/>
                </a:lnTo>
                <a:lnTo>
                  <a:pt x="1613" y="1316"/>
                </a:lnTo>
                <a:lnTo>
                  <a:pt x="1615" y="1317"/>
                </a:lnTo>
                <a:lnTo>
                  <a:pt x="1616" y="1316"/>
                </a:lnTo>
                <a:lnTo>
                  <a:pt x="1617" y="1315"/>
                </a:lnTo>
                <a:lnTo>
                  <a:pt x="1618" y="1315"/>
                </a:lnTo>
                <a:lnTo>
                  <a:pt x="1622" y="1315"/>
                </a:lnTo>
                <a:lnTo>
                  <a:pt x="1624" y="1316"/>
                </a:lnTo>
                <a:lnTo>
                  <a:pt x="1626" y="1316"/>
                </a:lnTo>
                <a:lnTo>
                  <a:pt x="1629" y="1316"/>
                </a:lnTo>
                <a:lnTo>
                  <a:pt x="1630" y="1316"/>
                </a:lnTo>
                <a:lnTo>
                  <a:pt x="1634" y="1316"/>
                </a:lnTo>
                <a:lnTo>
                  <a:pt x="1636" y="1316"/>
                </a:lnTo>
                <a:lnTo>
                  <a:pt x="1638" y="1315"/>
                </a:lnTo>
                <a:lnTo>
                  <a:pt x="1640" y="1314"/>
                </a:lnTo>
                <a:lnTo>
                  <a:pt x="1640" y="1313"/>
                </a:lnTo>
                <a:lnTo>
                  <a:pt x="1640" y="1311"/>
                </a:lnTo>
                <a:lnTo>
                  <a:pt x="1643" y="1309"/>
                </a:lnTo>
                <a:lnTo>
                  <a:pt x="1644" y="1309"/>
                </a:lnTo>
                <a:lnTo>
                  <a:pt x="1643" y="1308"/>
                </a:lnTo>
                <a:lnTo>
                  <a:pt x="1643" y="1307"/>
                </a:lnTo>
                <a:lnTo>
                  <a:pt x="1643" y="1306"/>
                </a:lnTo>
                <a:lnTo>
                  <a:pt x="1644" y="1304"/>
                </a:lnTo>
                <a:lnTo>
                  <a:pt x="1641" y="1302"/>
                </a:lnTo>
                <a:lnTo>
                  <a:pt x="1640" y="1301"/>
                </a:lnTo>
                <a:lnTo>
                  <a:pt x="1640" y="1300"/>
                </a:lnTo>
                <a:lnTo>
                  <a:pt x="1639" y="1297"/>
                </a:lnTo>
                <a:lnTo>
                  <a:pt x="1638" y="1296"/>
                </a:lnTo>
                <a:lnTo>
                  <a:pt x="1638" y="1292"/>
                </a:lnTo>
                <a:lnTo>
                  <a:pt x="1638" y="1289"/>
                </a:lnTo>
                <a:lnTo>
                  <a:pt x="1637" y="1286"/>
                </a:lnTo>
                <a:lnTo>
                  <a:pt x="1634" y="1280"/>
                </a:lnTo>
                <a:lnTo>
                  <a:pt x="1634" y="1278"/>
                </a:lnTo>
                <a:lnTo>
                  <a:pt x="1633" y="1277"/>
                </a:lnTo>
                <a:lnTo>
                  <a:pt x="1633" y="1275"/>
                </a:lnTo>
                <a:lnTo>
                  <a:pt x="1633" y="1274"/>
                </a:lnTo>
                <a:lnTo>
                  <a:pt x="1631" y="1274"/>
                </a:lnTo>
                <a:lnTo>
                  <a:pt x="1630" y="1274"/>
                </a:lnTo>
                <a:lnTo>
                  <a:pt x="1627" y="1274"/>
                </a:lnTo>
                <a:lnTo>
                  <a:pt x="1625" y="1274"/>
                </a:lnTo>
                <a:lnTo>
                  <a:pt x="1624" y="1274"/>
                </a:lnTo>
                <a:lnTo>
                  <a:pt x="1624" y="1273"/>
                </a:lnTo>
                <a:lnTo>
                  <a:pt x="1625" y="1272"/>
                </a:lnTo>
                <a:lnTo>
                  <a:pt x="1626" y="1270"/>
                </a:lnTo>
                <a:lnTo>
                  <a:pt x="1627" y="1268"/>
                </a:lnTo>
                <a:lnTo>
                  <a:pt x="1629" y="1267"/>
                </a:lnTo>
                <a:lnTo>
                  <a:pt x="1631" y="1266"/>
                </a:lnTo>
                <a:lnTo>
                  <a:pt x="1633" y="1265"/>
                </a:lnTo>
                <a:lnTo>
                  <a:pt x="1634" y="1264"/>
                </a:lnTo>
                <a:lnTo>
                  <a:pt x="1636" y="1263"/>
                </a:lnTo>
                <a:lnTo>
                  <a:pt x="1640" y="1260"/>
                </a:lnTo>
                <a:lnTo>
                  <a:pt x="1646" y="1258"/>
                </a:lnTo>
                <a:lnTo>
                  <a:pt x="1647" y="1258"/>
                </a:lnTo>
                <a:lnTo>
                  <a:pt x="1649" y="1257"/>
                </a:lnTo>
                <a:lnTo>
                  <a:pt x="1651" y="1256"/>
                </a:lnTo>
                <a:lnTo>
                  <a:pt x="1655" y="1255"/>
                </a:lnTo>
                <a:lnTo>
                  <a:pt x="1659" y="1256"/>
                </a:lnTo>
                <a:lnTo>
                  <a:pt x="1662" y="1257"/>
                </a:lnTo>
                <a:lnTo>
                  <a:pt x="1663" y="1258"/>
                </a:lnTo>
                <a:lnTo>
                  <a:pt x="1672" y="1265"/>
                </a:lnTo>
                <a:lnTo>
                  <a:pt x="1673" y="1266"/>
                </a:lnTo>
                <a:lnTo>
                  <a:pt x="1675" y="1271"/>
                </a:lnTo>
                <a:lnTo>
                  <a:pt x="1676" y="1272"/>
                </a:lnTo>
                <a:lnTo>
                  <a:pt x="1677" y="1273"/>
                </a:lnTo>
                <a:lnTo>
                  <a:pt x="1680" y="1277"/>
                </a:lnTo>
                <a:lnTo>
                  <a:pt x="1680" y="1278"/>
                </a:lnTo>
                <a:lnTo>
                  <a:pt x="1682" y="1280"/>
                </a:lnTo>
                <a:lnTo>
                  <a:pt x="1683" y="1282"/>
                </a:lnTo>
                <a:lnTo>
                  <a:pt x="1683" y="1285"/>
                </a:lnTo>
                <a:lnTo>
                  <a:pt x="1686" y="1292"/>
                </a:lnTo>
                <a:lnTo>
                  <a:pt x="1688" y="1297"/>
                </a:lnTo>
                <a:lnTo>
                  <a:pt x="1689" y="1300"/>
                </a:lnTo>
                <a:lnTo>
                  <a:pt x="1691" y="1308"/>
                </a:lnTo>
                <a:lnTo>
                  <a:pt x="1691" y="1309"/>
                </a:lnTo>
                <a:lnTo>
                  <a:pt x="1691" y="1314"/>
                </a:lnTo>
                <a:lnTo>
                  <a:pt x="1691" y="1321"/>
                </a:lnTo>
                <a:lnTo>
                  <a:pt x="1691" y="1329"/>
                </a:lnTo>
                <a:lnTo>
                  <a:pt x="1690" y="1333"/>
                </a:lnTo>
                <a:lnTo>
                  <a:pt x="1690" y="1337"/>
                </a:lnTo>
                <a:lnTo>
                  <a:pt x="1690" y="1338"/>
                </a:lnTo>
                <a:lnTo>
                  <a:pt x="1690" y="1343"/>
                </a:lnTo>
                <a:lnTo>
                  <a:pt x="1691" y="1345"/>
                </a:lnTo>
                <a:lnTo>
                  <a:pt x="1692" y="1349"/>
                </a:lnTo>
                <a:lnTo>
                  <a:pt x="1692" y="1352"/>
                </a:lnTo>
                <a:lnTo>
                  <a:pt x="1691" y="1354"/>
                </a:lnTo>
                <a:lnTo>
                  <a:pt x="1688" y="1359"/>
                </a:lnTo>
                <a:lnTo>
                  <a:pt x="1687" y="1361"/>
                </a:lnTo>
                <a:lnTo>
                  <a:pt x="1687" y="1363"/>
                </a:lnTo>
                <a:lnTo>
                  <a:pt x="1686" y="1364"/>
                </a:lnTo>
                <a:lnTo>
                  <a:pt x="1686" y="1366"/>
                </a:lnTo>
                <a:lnTo>
                  <a:pt x="1687" y="1368"/>
                </a:lnTo>
                <a:lnTo>
                  <a:pt x="1688" y="1372"/>
                </a:lnTo>
                <a:lnTo>
                  <a:pt x="1691" y="1379"/>
                </a:lnTo>
                <a:lnTo>
                  <a:pt x="1695" y="1385"/>
                </a:lnTo>
                <a:lnTo>
                  <a:pt x="1696" y="1385"/>
                </a:lnTo>
                <a:lnTo>
                  <a:pt x="1697" y="1387"/>
                </a:lnTo>
                <a:lnTo>
                  <a:pt x="1699" y="1389"/>
                </a:lnTo>
                <a:lnTo>
                  <a:pt x="1703" y="1394"/>
                </a:lnTo>
                <a:lnTo>
                  <a:pt x="1708" y="1400"/>
                </a:lnTo>
                <a:lnTo>
                  <a:pt x="1710" y="1402"/>
                </a:lnTo>
                <a:lnTo>
                  <a:pt x="1712" y="1404"/>
                </a:lnTo>
                <a:lnTo>
                  <a:pt x="1715" y="1406"/>
                </a:lnTo>
                <a:lnTo>
                  <a:pt x="1716" y="1407"/>
                </a:lnTo>
                <a:lnTo>
                  <a:pt x="1717" y="1407"/>
                </a:lnTo>
                <a:lnTo>
                  <a:pt x="1722" y="1409"/>
                </a:lnTo>
                <a:lnTo>
                  <a:pt x="1724" y="1410"/>
                </a:lnTo>
                <a:lnTo>
                  <a:pt x="1726" y="1409"/>
                </a:lnTo>
                <a:lnTo>
                  <a:pt x="1727" y="1409"/>
                </a:lnTo>
                <a:lnTo>
                  <a:pt x="1731" y="1406"/>
                </a:lnTo>
                <a:lnTo>
                  <a:pt x="1732" y="1406"/>
                </a:lnTo>
                <a:lnTo>
                  <a:pt x="1738" y="1403"/>
                </a:lnTo>
                <a:lnTo>
                  <a:pt x="1741" y="1402"/>
                </a:lnTo>
                <a:lnTo>
                  <a:pt x="1745" y="1401"/>
                </a:lnTo>
                <a:lnTo>
                  <a:pt x="1748" y="1401"/>
                </a:lnTo>
                <a:lnTo>
                  <a:pt x="1749" y="1401"/>
                </a:lnTo>
                <a:lnTo>
                  <a:pt x="1752" y="1401"/>
                </a:lnTo>
                <a:lnTo>
                  <a:pt x="1754" y="1402"/>
                </a:lnTo>
                <a:lnTo>
                  <a:pt x="1756" y="1404"/>
                </a:lnTo>
                <a:lnTo>
                  <a:pt x="1758" y="1406"/>
                </a:lnTo>
                <a:lnTo>
                  <a:pt x="1760" y="1410"/>
                </a:lnTo>
                <a:lnTo>
                  <a:pt x="1762" y="1415"/>
                </a:lnTo>
                <a:lnTo>
                  <a:pt x="1766" y="1419"/>
                </a:lnTo>
                <a:lnTo>
                  <a:pt x="1770" y="1426"/>
                </a:lnTo>
                <a:lnTo>
                  <a:pt x="1771" y="1429"/>
                </a:lnTo>
                <a:lnTo>
                  <a:pt x="1771" y="1432"/>
                </a:lnTo>
                <a:lnTo>
                  <a:pt x="1773" y="1433"/>
                </a:lnTo>
                <a:lnTo>
                  <a:pt x="1774" y="1437"/>
                </a:lnTo>
                <a:lnTo>
                  <a:pt x="1776" y="1439"/>
                </a:lnTo>
                <a:lnTo>
                  <a:pt x="1785" y="1448"/>
                </a:lnTo>
                <a:lnTo>
                  <a:pt x="1787" y="1450"/>
                </a:lnTo>
                <a:lnTo>
                  <a:pt x="1787" y="1451"/>
                </a:lnTo>
                <a:lnTo>
                  <a:pt x="1788" y="1452"/>
                </a:lnTo>
                <a:lnTo>
                  <a:pt x="1787" y="1454"/>
                </a:lnTo>
                <a:lnTo>
                  <a:pt x="1787" y="1457"/>
                </a:lnTo>
                <a:lnTo>
                  <a:pt x="1785" y="1461"/>
                </a:lnTo>
                <a:lnTo>
                  <a:pt x="1784" y="1465"/>
                </a:lnTo>
                <a:lnTo>
                  <a:pt x="1783" y="1469"/>
                </a:lnTo>
                <a:lnTo>
                  <a:pt x="1782" y="1471"/>
                </a:lnTo>
                <a:lnTo>
                  <a:pt x="1782" y="1472"/>
                </a:lnTo>
                <a:lnTo>
                  <a:pt x="1783" y="1473"/>
                </a:lnTo>
                <a:lnTo>
                  <a:pt x="1784" y="1476"/>
                </a:lnTo>
                <a:lnTo>
                  <a:pt x="1789" y="1486"/>
                </a:lnTo>
                <a:lnTo>
                  <a:pt x="1795" y="1491"/>
                </a:lnTo>
                <a:lnTo>
                  <a:pt x="1799" y="1495"/>
                </a:lnTo>
                <a:lnTo>
                  <a:pt x="1800" y="1496"/>
                </a:lnTo>
                <a:lnTo>
                  <a:pt x="1802" y="1496"/>
                </a:lnTo>
                <a:lnTo>
                  <a:pt x="1803" y="1496"/>
                </a:lnTo>
                <a:lnTo>
                  <a:pt x="1804" y="1496"/>
                </a:lnTo>
                <a:lnTo>
                  <a:pt x="1805" y="1496"/>
                </a:lnTo>
                <a:lnTo>
                  <a:pt x="1806" y="1496"/>
                </a:lnTo>
                <a:lnTo>
                  <a:pt x="1810" y="1497"/>
                </a:lnTo>
                <a:lnTo>
                  <a:pt x="1812" y="1498"/>
                </a:lnTo>
                <a:lnTo>
                  <a:pt x="1827" y="1500"/>
                </a:lnTo>
                <a:lnTo>
                  <a:pt x="1828" y="1500"/>
                </a:lnTo>
                <a:lnTo>
                  <a:pt x="1830" y="1498"/>
                </a:lnTo>
                <a:lnTo>
                  <a:pt x="1831" y="1498"/>
                </a:lnTo>
                <a:lnTo>
                  <a:pt x="1833" y="1497"/>
                </a:lnTo>
                <a:lnTo>
                  <a:pt x="1840" y="1496"/>
                </a:lnTo>
                <a:lnTo>
                  <a:pt x="1842" y="1497"/>
                </a:lnTo>
                <a:lnTo>
                  <a:pt x="1856" y="1502"/>
                </a:lnTo>
                <a:lnTo>
                  <a:pt x="1861" y="1503"/>
                </a:lnTo>
                <a:lnTo>
                  <a:pt x="1863" y="1504"/>
                </a:lnTo>
                <a:lnTo>
                  <a:pt x="1863" y="1503"/>
                </a:lnTo>
                <a:lnTo>
                  <a:pt x="1867" y="1503"/>
                </a:lnTo>
                <a:lnTo>
                  <a:pt x="1870" y="1503"/>
                </a:lnTo>
                <a:lnTo>
                  <a:pt x="1878" y="1501"/>
                </a:lnTo>
                <a:lnTo>
                  <a:pt x="1882" y="1501"/>
                </a:lnTo>
                <a:lnTo>
                  <a:pt x="1888" y="1501"/>
                </a:lnTo>
                <a:lnTo>
                  <a:pt x="1890" y="1501"/>
                </a:lnTo>
                <a:lnTo>
                  <a:pt x="1892" y="1502"/>
                </a:lnTo>
                <a:lnTo>
                  <a:pt x="1897" y="1503"/>
                </a:lnTo>
                <a:lnTo>
                  <a:pt x="1898" y="1504"/>
                </a:lnTo>
                <a:lnTo>
                  <a:pt x="1900" y="1505"/>
                </a:lnTo>
                <a:lnTo>
                  <a:pt x="1905" y="1508"/>
                </a:lnTo>
                <a:lnTo>
                  <a:pt x="1909" y="1511"/>
                </a:lnTo>
                <a:lnTo>
                  <a:pt x="1911" y="1514"/>
                </a:lnTo>
                <a:lnTo>
                  <a:pt x="1917" y="1519"/>
                </a:lnTo>
                <a:lnTo>
                  <a:pt x="1922" y="1525"/>
                </a:lnTo>
                <a:lnTo>
                  <a:pt x="1925" y="1527"/>
                </a:lnTo>
                <a:lnTo>
                  <a:pt x="1927" y="1529"/>
                </a:lnTo>
                <a:lnTo>
                  <a:pt x="1928" y="1530"/>
                </a:lnTo>
                <a:lnTo>
                  <a:pt x="1928" y="1531"/>
                </a:lnTo>
                <a:lnTo>
                  <a:pt x="1928" y="1533"/>
                </a:lnTo>
                <a:lnTo>
                  <a:pt x="1928" y="1534"/>
                </a:lnTo>
                <a:lnTo>
                  <a:pt x="1927" y="1536"/>
                </a:lnTo>
                <a:lnTo>
                  <a:pt x="1927" y="1539"/>
                </a:lnTo>
                <a:lnTo>
                  <a:pt x="1929" y="1540"/>
                </a:lnTo>
                <a:lnTo>
                  <a:pt x="1931" y="1540"/>
                </a:lnTo>
                <a:lnTo>
                  <a:pt x="1933" y="1541"/>
                </a:lnTo>
                <a:lnTo>
                  <a:pt x="1934" y="1541"/>
                </a:lnTo>
                <a:lnTo>
                  <a:pt x="1935" y="1541"/>
                </a:lnTo>
                <a:lnTo>
                  <a:pt x="1938" y="1543"/>
                </a:lnTo>
                <a:lnTo>
                  <a:pt x="1940" y="1544"/>
                </a:lnTo>
                <a:lnTo>
                  <a:pt x="1941" y="1544"/>
                </a:lnTo>
                <a:lnTo>
                  <a:pt x="1942" y="1544"/>
                </a:lnTo>
                <a:lnTo>
                  <a:pt x="1943" y="1544"/>
                </a:lnTo>
                <a:lnTo>
                  <a:pt x="1945" y="1544"/>
                </a:lnTo>
                <a:lnTo>
                  <a:pt x="1948" y="1543"/>
                </a:lnTo>
                <a:lnTo>
                  <a:pt x="1949" y="1544"/>
                </a:lnTo>
                <a:lnTo>
                  <a:pt x="1950" y="1543"/>
                </a:lnTo>
                <a:lnTo>
                  <a:pt x="1953" y="1544"/>
                </a:lnTo>
                <a:lnTo>
                  <a:pt x="1955" y="1544"/>
                </a:lnTo>
                <a:lnTo>
                  <a:pt x="1957" y="1546"/>
                </a:lnTo>
                <a:lnTo>
                  <a:pt x="1961" y="1548"/>
                </a:lnTo>
                <a:lnTo>
                  <a:pt x="1963" y="1552"/>
                </a:lnTo>
                <a:lnTo>
                  <a:pt x="1963" y="1554"/>
                </a:lnTo>
                <a:lnTo>
                  <a:pt x="1965" y="1557"/>
                </a:lnTo>
                <a:lnTo>
                  <a:pt x="1967" y="1559"/>
                </a:lnTo>
                <a:lnTo>
                  <a:pt x="1967" y="1560"/>
                </a:lnTo>
                <a:lnTo>
                  <a:pt x="1967" y="1559"/>
                </a:lnTo>
                <a:lnTo>
                  <a:pt x="1969" y="1562"/>
                </a:lnTo>
                <a:lnTo>
                  <a:pt x="1975" y="1567"/>
                </a:lnTo>
                <a:lnTo>
                  <a:pt x="1977" y="1570"/>
                </a:lnTo>
                <a:lnTo>
                  <a:pt x="1978" y="1573"/>
                </a:lnTo>
                <a:lnTo>
                  <a:pt x="1981" y="1576"/>
                </a:lnTo>
                <a:lnTo>
                  <a:pt x="1982" y="1580"/>
                </a:lnTo>
                <a:lnTo>
                  <a:pt x="1983" y="1589"/>
                </a:lnTo>
                <a:lnTo>
                  <a:pt x="1983" y="1590"/>
                </a:lnTo>
                <a:lnTo>
                  <a:pt x="1984" y="1590"/>
                </a:lnTo>
                <a:lnTo>
                  <a:pt x="1984" y="1591"/>
                </a:lnTo>
                <a:lnTo>
                  <a:pt x="1985" y="1595"/>
                </a:lnTo>
                <a:lnTo>
                  <a:pt x="1985" y="1596"/>
                </a:lnTo>
                <a:lnTo>
                  <a:pt x="1986" y="1596"/>
                </a:lnTo>
                <a:lnTo>
                  <a:pt x="1986" y="1598"/>
                </a:lnTo>
                <a:lnTo>
                  <a:pt x="1987" y="1600"/>
                </a:lnTo>
                <a:lnTo>
                  <a:pt x="1987" y="1603"/>
                </a:lnTo>
                <a:lnTo>
                  <a:pt x="1987" y="1605"/>
                </a:lnTo>
                <a:lnTo>
                  <a:pt x="1987" y="1609"/>
                </a:lnTo>
                <a:lnTo>
                  <a:pt x="1987" y="1610"/>
                </a:lnTo>
                <a:lnTo>
                  <a:pt x="1987" y="1612"/>
                </a:lnTo>
                <a:lnTo>
                  <a:pt x="1987" y="1616"/>
                </a:lnTo>
                <a:lnTo>
                  <a:pt x="1986" y="1618"/>
                </a:lnTo>
                <a:lnTo>
                  <a:pt x="1986" y="1619"/>
                </a:lnTo>
                <a:lnTo>
                  <a:pt x="1986" y="1620"/>
                </a:lnTo>
                <a:lnTo>
                  <a:pt x="1986" y="1622"/>
                </a:lnTo>
                <a:lnTo>
                  <a:pt x="1986" y="1624"/>
                </a:lnTo>
                <a:lnTo>
                  <a:pt x="1989" y="1627"/>
                </a:lnTo>
                <a:lnTo>
                  <a:pt x="1989" y="1629"/>
                </a:lnTo>
                <a:lnTo>
                  <a:pt x="1989" y="1630"/>
                </a:lnTo>
                <a:lnTo>
                  <a:pt x="1990" y="1633"/>
                </a:lnTo>
                <a:lnTo>
                  <a:pt x="1993" y="1640"/>
                </a:lnTo>
                <a:lnTo>
                  <a:pt x="1994" y="1641"/>
                </a:lnTo>
                <a:lnTo>
                  <a:pt x="1999" y="1648"/>
                </a:lnTo>
                <a:lnTo>
                  <a:pt x="2004" y="1654"/>
                </a:lnTo>
                <a:lnTo>
                  <a:pt x="2005" y="1655"/>
                </a:lnTo>
                <a:lnTo>
                  <a:pt x="2010" y="1660"/>
                </a:lnTo>
                <a:lnTo>
                  <a:pt x="2014" y="1665"/>
                </a:lnTo>
                <a:lnTo>
                  <a:pt x="2015" y="1666"/>
                </a:lnTo>
                <a:lnTo>
                  <a:pt x="2020" y="1668"/>
                </a:lnTo>
                <a:lnTo>
                  <a:pt x="2020" y="1669"/>
                </a:lnTo>
                <a:lnTo>
                  <a:pt x="2028" y="1674"/>
                </a:lnTo>
                <a:lnTo>
                  <a:pt x="2030" y="1676"/>
                </a:lnTo>
                <a:lnTo>
                  <a:pt x="2035" y="1680"/>
                </a:lnTo>
                <a:lnTo>
                  <a:pt x="2039" y="1681"/>
                </a:lnTo>
                <a:lnTo>
                  <a:pt x="2048" y="1688"/>
                </a:lnTo>
                <a:lnTo>
                  <a:pt x="2050" y="1690"/>
                </a:lnTo>
                <a:lnTo>
                  <a:pt x="2054" y="1691"/>
                </a:lnTo>
                <a:lnTo>
                  <a:pt x="2054" y="1692"/>
                </a:lnTo>
                <a:lnTo>
                  <a:pt x="2055" y="1694"/>
                </a:lnTo>
                <a:lnTo>
                  <a:pt x="2057" y="1695"/>
                </a:lnTo>
                <a:lnTo>
                  <a:pt x="2062" y="1697"/>
                </a:lnTo>
                <a:lnTo>
                  <a:pt x="2063" y="1697"/>
                </a:lnTo>
                <a:lnTo>
                  <a:pt x="2063" y="1698"/>
                </a:lnTo>
                <a:lnTo>
                  <a:pt x="2064" y="1698"/>
                </a:lnTo>
                <a:lnTo>
                  <a:pt x="2069" y="1701"/>
                </a:lnTo>
                <a:lnTo>
                  <a:pt x="2071" y="1703"/>
                </a:lnTo>
                <a:lnTo>
                  <a:pt x="2073" y="1703"/>
                </a:lnTo>
                <a:lnTo>
                  <a:pt x="2073" y="1704"/>
                </a:lnTo>
                <a:lnTo>
                  <a:pt x="2085" y="1708"/>
                </a:lnTo>
                <a:lnTo>
                  <a:pt x="2094" y="1711"/>
                </a:lnTo>
                <a:lnTo>
                  <a:pt x="2098" y="1713"/>
                </a:lnTo>
                <a:lnTo>
                  <a:pt x="2100" y="1715"/>
                </a:lnTo>
                <a:lnTo>
                  <a:pt x="2101" y="1715"/>
                </a:lnTo>
                <a:lnTo>
                  <a:pt x="2102" y="1716"/>
                </a:lnTo>
                <a:lnTo>
                  <a:pt x="2106" y="1719"/>
                </a:lnTo>
                <a:lnTo>
                  <a:pt x="2107" y="1720"/>
                </a:lnTo>
                <a:lnTo>
                  <a:pt x="2109" y="1721"/>
                </a:lnTo>
                <a:lnTo>
                  <a:pt x="2111" y="1723"/>
                </a:lnTo>
                <a:lnTo>
                  <a:pt x="2113" y="1725"/>
                </a:lnTo>
                <a:lnTo>
                  <a:pt x="2116" y="1726"/>
                </a:lnTo>
                <a:lnTo>
                  <a:pt x="2118" y="1727"/>
                </a:lnTo>
                <a:lnTo>
                  <a:pt x="2118" y="1728"/>
                </a:lnTo>
                <a:lnTo>
                  <a:pt x="2120" y="1731"/>
                </a:lnTo>
                <a:lnTo>
                  <a:pt x="2126" y="1735"/>
                </a:lnTo>
                <a:lnTo>
                  <a:pt x="2128" y="1735"/>
                </a:lnTo>
                <a:lnTo>
                  <a:pt x="2133" y="1738"/>
                </a:lnTo>
                <a:lnTo>
                  <a:pt x="2135" y="1739"/>
                </a:lnTo>
                <a:lnTo>
                  <a:pt x="2140" y="1739"/>
                </a:lnTo>
                <a:lnTo>
                  <a:pt x="2142" y="1739"/>
                </a:lnTo>
                <a:lnTo>
                  <a:pt x="2143" y="1739"/>
                </a:lnTo>
                <a:lnTo>
                  <a:pt x="2145" y="1739"/>
                </a:lnTo>
                <a:lnTo>
                  <a:pt x="2148" y="1737"/>
                </a:lnTo>
                <a:lnTo>
                  <a:pt x="2150" y="1733"/>
                </a:lnTo>
                <a:lnTo>
                  <a:pt x="2151" y="1733"/>
                </a:lnTo>
                <a:lnTo>
                  <a:pt x="2154" y="1733"/>
                </a:lnTo>
                <a:lnTo>
                  <a:pt x="2155" y="1734"/>
                </a:lnTo>
                <a:lnTo>
                  <a:pt x="2156" y="1734"/>
                </a:lnTo>
                <a:lnTo>
                  <a:pt x="2157" y="1734"/>
                </a:lnTo>
                <a:lnTo>
                  <a:pt x="2158" y="1734"/>
                </a:lnTo>
                <a:lnTo>
                  <a:pt x="2161" y="1737"/>
                </a:lnTo>
                <a:lnTo>
                  <a:pt x="2162" y="1738"/>
                </a:lnTo>
                <a:lnTo>
                  <a:pt x="2163" y="1739"/>
                </a:lnTo>
                <a:lnTo>
                  <a:pt x="2164" y="1739"/>
                </a:lnTo>
                <a:lnTo>
                  <a:pt x="2165" y="1738"/>
                </a:lnTo>
                <a:lnTo>
                  <a:pt x="2168" y="1738"/>
                </a:lnTo>
                <a:lnTo>
                  <a:pt x="2170" y="1737"/>
                </a:lnTo>
                <a:lnTo>
                  <a:pt x="2170" y="1735"/>
                </a:lnTo>
                <a:lnTo>
                  <a:pt x="2171" y="1733"/>
                </a:lnTo>
                <a:lnTo>
                  <a:pt x="2172" y="1732"/>
                </a:lnTo>
                <a:lnTo>
                  <a:pt x="2175" y="1731"/>
                </a:lnTo>
                <a:lnTo>
                  <a:pt x="2176" y="1728"/>
                </a:lnTo>
                <a:lnTo>
                  <a:pt x="2180" y="1725"/>
                </a:lnTo>
                <a:lnTo>
                  <a:pt x="2180" y="1724"/>
                </a:lnTo>
                <a:lnTo>
                  <a:pt x="2181" y="1723"/>
                </a:lnTo>
                <a:lnTo>
                  <a:pt x="2183" y="1723"/>
                </a:lnTo>
                <a:lnTo>
                  <a:pt x="2187" y="1718"/>
                </a:lnTo>
                <a:lnTo>
                  <a:pt x="2190" y="1716"/>
                </a:lnTo>
                <a:lnTo>
                  <a:pt x="2190" y="1715"/>
                </a:lnTo>
                <a:lnTo>
                  <a:pt x="2188" y="1713"/>
                </a:lnTo>
                <a:lnTo>
                  <a:pt x="2188" y="1712"/>
                </a:lnTo>
                <a:lnTo>
                  <a:pt x="2190" y="1711"/>
                </a:lnTo>
                <a:lnTo>
                  <a:pt x="2192" y="1711"/>
                </a:lnTo>
                <a:lnTo>
                  <a:pt x="2192" y="1710"/>
                </a:lnTo>
                <a:lnTo>
                  <a:pt x="2193" y="1709"/>
                </a:lnTo>
                <a:lnTo>
                  <a:pt x="2194" y="1709"/>
                </a:lnTo>
                <a:lnTo>
                  <a:pt x="2195" y="1708"/>
                </a:lnTo>
                <a:lnTo>
                  <a:pt x="2197" y="1708"/>
                </a:lnTo>
                <a:lnTo>
                  <a:pt x="2197" y="1709"/>
                </a:lnTo>
                <a:lnTo>
                  <a:pt x="2198" y="1710"/>
                </a:lnTo>
                <a:lnTo>
                  <a:pt x="2202" y="1709"/>
                </a:lnTo>
                <a:lnTo>
                  <a:pt x="2209" y="1709"/>
                </a:lnTo>
                <a:lnTo>
                  <a:pt x="2217" y="1709"/>
                </a:lnTo>
                <a:lnTo>
                  <a:pt x="2222" y="1710"/>
                </a:lnTo>
                <a:lnTo>
                  <a:pt x="2226" y="1709"/>
                </a:lnTo>
                <a:lnTo>
                  <a:pt x="2227" y="1709"/>
                </a:lnTo>
                <a:lnTo>
                  <a:pt x="2235" y="1709"/>
                </a:lnTo>
                <a:lnTo>
                  <a:pt x="2238" y="1708"/>
                </a:lnTo>
                <a:lnTo>
                  <a:pt x="2243" y="1708"/>
                </a:lnTo>
                <a:lnTo>
                  <a:pt x="2245" y="1708"/>
                </a:lnTo>
                <a:lnTo>
                  <a:pt x="2247" y="1708"/>
                </a:lnTo>
                <a:lnTo>
                  <a:pt x="2248" y="1708"/>
                </a:lnTo>
                <a:lnTo>
                  <a:pt x="2250" y="1709"/>
                </a:lnTo>
                <a:lnTo>
                  <a:pt x="2252" y="1709"/>
                </a:lnTo>
                <a:lnTo>
                  <a:pt x="2256" y="1710"/>
                </a:lnTo>
                <a:lnTo>
                  <a:pt x="2257" y="1710"/>
                </a:lnTo>
                <a:lnTo>
                  <a:pt x="2259" y="1712"/>
                </a:lnTo>
                <a:lnTo>
                  <a:pt x="2276" y="1718"/>
                </a:lnTo>
                <a:lnTo>
                  <a:pt x="2277" y="1719"/>
                </a:lnTo>
                <a:lnTo>
                  <a:pt x="2286" y="1723"/>
                </a:lnTo>
                <a:lnTo>
                  <a:pt x="2291" y="1724"/>
                </a:lnTo>
                <a:lnTo>
                  <a:pt x="2293" y="1726"/>
                </a:lnTo>
                <a:lnTo>
                  <a:pt x="2294" y="1727"/>
                </a:lnTo>
                <a:lnTo>
                  <a:pt x="2296" y="1732"/>
                </a:lnTo>
                <a:lnTo>
                  <a:pt x="2300" y="1731"/>
                </a:lnTo>
                <a:lnTo>
                  <a:pt x="2299" y="1730"/>
                </a:lnTo>
                <a:lnTo>
                  <a:pt x="2299" y="1728"/>
                </a:lnTo>
                <a:lnTo>
                  <a:pt x="2300" y="1728"/>
                </a:lnTo>
                <a:lnTo>
                  <a:pt x="2301" y="1726"/>
                </a:lnTo>
                <a:lnTo>
                  <a:pt x="2301" y="1727"/>
                </a:lnTo>
                <a:lnTo>
                  <a:pt x="2302" y="1727"/>
                </a:lnTo>
                <a:lnTo>
                  <a:pt x="2301" y="1730"/>
                </a:lnTo>
                <a:lnTo>
                  <a:pt x="2299" y="1733"/>
                </a:lnTo>
                <a:lnTo>
                  <a:pt x="2295" y="1740"/>
                </a:lnTo>
                <a:lnTo>
                  <a:pt x="2294" y="1741"/>
                </a:lnTo>
                <a:lnTo>
                  <a:pt x="2291" y="1742"/>
                </a:lnTo>
                <a:lnTo>
                  <a:pt x="2287" y="1745"/>
                </a:lnTo>
                <a:lnTo>
                  <a:pt x="2285" y="1747"/>
                </a:lnTo>
                <a:lnTo>
                  <a:pt x="2283" y="1751"/>
                </a:lnTo>
                <a:lnTo>
                  <a:pt x="2281" y="1753"/>
                </a:lnTo>
                <a:lnTo>
                  <a:pt x="2280" y="1754"/>
                </a:lnTo>
                <a:lnTo>
                  <a:pt x="2278" y="1760"/>
                </a:lnTo>
                <a:lnTo>
                  <a:pt x="2271" y="1767"/>
                </a:lnTo>
                <a:lnTo>
                  <a:pt x="2270" y="1769"/>
                </a:lnTo>
                <a:lnTo>
                  <a:pt x="2267" y="1770"/>
                </a:lnTo>
                <a:lnTo>
                  <a:pt x="2266" y="1773"/>
                </a:lnTo>
                <a:lnTo>
                  <a:pt x="2264" y="1776"/>
                </a:lnTo>
                <a:lnTo>
                  <a:pt x="2263" y="1778"/>
                </a:lnTo>
                <a:lnTo>
                  <a:pt x="2262" y="1780"/>
                </a:lnTo>
                <a:lnTo>
                  <a:pt x="2259" y="1781"/>
                </a:lnTo>
                <a:lnTo>
                  <a:pt x="2258" y="1782"/>
                </a:lnTo>
                <a:lnTo>
                  <a:pt x="2257" y="1781"/>
                </a:lnTo>
                <a:lnTo>
                  <a:pt x="2256" y="1781"/>
                </a:lnTo>
                <a:lnTo>
                  <a:pt x="2252" y="1783"/>
                </a:lnTo>
                <a:lnTo>
                  <a:pt x="2251" y="1783"/>
                </a:lnTo>
                <a:lnTo>
                  <a:pt x="2251" y="1784"/>
                </a:lnTo>
                <a:lnTo>
                  <a:pt x="2248" y="1789"/>
                </a:lnTo>
                <a:lnTo>
                  <a:pt x="2247" y="1791"/>
                </a:lnTo>
                <a:lnTo>
                  <a:pt x="2245" y="1791"/>
                </a:lnTo>
                <a:lnTo>
                  <a:pt x="2244" y="1791"/>
                </a:lnTo>
                <a:lnTo>
                  <a:pt x="2242" y="1791"/>
                </a:lnTo>
                <a:lnTo>
                  <a:pt x="2241" y="1791"/>
                </a:lnTo>
                <a:lnTo>
                  <a:pt x="2240" y="1791"/>
                </a:lnTo>
                <a:lnTo>
                  <a:pt x="2240" y="1790"/>
                </a:lnTo>
                <a:lnTo>
                  <a:pt x="2241" y="1790"/>
                </a:lnTo>
                <a:lnTo>
                  <a:pt x="2240" y="1790"/>
                </a:lnTo>
                <a:lnTo>
                  <a:pt x="2240" y="1789"/>
                </a:lnTo>
                <a:lnTo>
                  <a:pt x="2238" y="1789"/>
                </a:lnTo>
                <a:lnTo>
                  <a:pt x="2237" y="1790"/>
                </a:lnTo>
                <a:lnTo>
                  <a:pt x="2227" y="1796"/>
                </a:lnTo>
                <a:lnTo>
                  <a:pt x="2224" y="1798"/>
                </a:lnTo>
                <a:lnTo>
                  <a:pt x="2223" y="1799"/>
                </a:lnTo>
                <a:lnTo>
                  <a:pt x="2222" y="1803"/>
                </a:lnTo>
                <a:lnTo>
                  <a:pt x="2221" y="1805"/>
                </a:lnTo>
                <a:lnTo>
                  <a:pt x="2221" y="1807"/>
                </a:lnTo>
                <a:lnTo>
                  <a:pt x="2220" y="1811"/>
                </a:lnTo>
                <a:lnTo>
                  <a:pt x="2220" y="1812"/>
                </a:lnTo>
                <a:lnTo>
                  <a:pt x="2221" y="1814"/>
                </a:lnTo>
                <a:lnTo>
                  <a:pt x="2229" y="1823"/>
                </a:lnTo>
                <a:lnTo>
                  <a:pt x="2231" y="1830"/>
                </a:lnTo>
                <a:lnTo>
                  <a:pt x="2233" y="1833"/>
                </a:lnTo>
                <a:lnTo>
                  <a:pt x="2234" y="1835"/>
                </a:lnTo>
                <a:lnTo>
                  <a:pt x="2234" y="1836"/>
                </a:lnTo>
                <a:lnTo>
                  <a:pt x="2235" y="1841"/>
                </a:lnTo>
                <a:lnTo>
                  <a:pt x="2235" y="1842"/>
                </a:lnTo>
                <a:lnTo>
                  <a:pt x="2236" y="1846"/>
                </a:lnTo>
                <a:lnTo>
                  <a:pt x="2238" y="1847"/>
                </a:lnTo>
                <a:lnTo>
                  <a:pt x="2240" y="1847"/>
                </a:lnTo>
                <a:lnTo>
                  <a:pt x="2242" y="1847"/>
                </a:lnTo>
                <a:lnTo>
                  <a:pt x="2245" y="1846"/>
                </a:lnTo>
                <a:lnTo>
                  <a:pt x="2247" y="1846"/>
                </a:lnTo>
                <a:lnTo>
                  <a:pt x="2248" y="1846"/>
                </a:lnTo>
                <a:lnTo>
                  <a:pt x="2248" y="1845"/>
                </a:lnTo>
                <a:lnTo>
                  <a:pt x="2249" y="1845"/>
                </a:lnTo>
                <a:lnTo>
                  <a:pt x="2250" y="1843"/>
                </a:lnTo>
                <a:lnTo>
                  <a:pt x="2251" y="1843"/>
                </a:lnTo>
                <a:lnTo>
                  <a:pt x="2253" y="1843"/>
                </a:lnTo>
                <a:lnTo>
                  <a:pt x="2255" y="1845"/>
                </a:lnTo>
                <a:lnTo>
                  <a:pt x="2256" y="1846"/>
                </a:lnTo>
                <a:lnTo>
                  <a:pt x="2259" y="1847"/>
                </a:lnTo>
                <a:lnTo>
                  <a:pt x="2260" y="1847"/>
                </a:lnTo>
                <a:lnTo>
                  <a:pt x="2264" y="1845"/>
                </a:lnTo>
                <a:lnTo>
                  <a:pt x="2265" y="1845"/>
                </a:lnTo>
                <a:lnTo>
                  <a:pt x="2267" y="1847"/>
                </a:lnTo>
                <a:lnTo>
                  <a:pt x="2272" y="1849"/>
                </a:lnTo>
                <a:lnTo>
                  <a:pt x="2273" y="1850"/>
                </a:lnTo>
                <a:lnTo>
                  <a:pt x="2274" y="1850"/>
                </a:lnTo>
                <a:lnTo>
                  <a:pt x="2277" y="1850"/>
                </a:lnTo>
                <a:lnTo>
                  <a:pt x="2278" y="1850"/>
                </a:lnTo>
                <a:lnTo>
                  <a:pt x="2280" y="1853"/>
                </a:lnTo>
                <a:lnTo>
                  <a:pt x="2284" y="1854"/>
                </a:lnTo>
                <a:lnTo>
                  <a:pt x="2286" y="1855"/>
                </a:lnTo>
                <a:lnTo>
                  <a:pt x="2287" y="1855"/>
                </a:lnTo>
                <a:lnTo>
                  <a:pt x="2288" y="1856"/>
                </a:lnTo>
                <a:lnTo>
                  <a:pt x="2292" y="1859"/>
                </a:lnTo>
                <a:lnTo>
                  <a:pt x="2292" y="1860"/>
                </a:lnTo>
                <a:lnTo>
                  <a:pt x="2293" y="1861"/>
                </a:lnTo>
                <a:lnTo>
                  <a:pt x="2295" y="1864"/>
                </a:lnTo>
                <a:lnTo>
                  <a:pt x="2300" y="1869"/>
                </a:lnTo>
                <a:lnTo>
                  <a:pt x="2300" y="1870"/>
                </a:lnTo>
                <a:lnTo>
                  <a:pt x="2300" y="1871"/>
                </a:lnTo>
                <a:lnTo>
                  <a:pt x="2300" y="1872"/>
                </a:lnTo>
                <a:lnTo>
                  <a:pt x="2300" y="1874"/>
                </a:lnTo>
                <a:lnTo>
                  <a:pt x="2300" y="1877"/>
                </a:lnTo>
                <a:lnTo>
                  <a:pt x="2301" y="1881"/>
                </a:lnTo>
                <a:lnTo>
                  <a:pt x="2302" y="1882"/>
                </a:lnTo>
                <a:lnTo>
                  <a:pt x="2303" y="1886"/>
                </a:lnTo>
                <a:lnTo>
                  <a:pt x="2308" y="1892"/>
                </a:lnTo>
                <a:lnTo>
                  <a:pt x="2308" y="1893"/>
                </a:lnTo>
                <a:lnTo>
                  <a:pt x="2308" y="1895"/>
                </a:lnTo>
                <a:lnTo>
                  <a:pt x="2309" y="1896"/>
                </a:lnTo>
                <a:lnTo>
                  <a:pt x="2309" y="1898"/>
                </a:lnTo>
                <a:lnTo>
                  <a:pt x="2309" y="1902"/>
                </a:lnTo>
                <a:lnTo>
                  <a:pt x="2309" y="1903"/>
                </a:lnTo>
                <a:lnTo>
                  <a:pt x="2309" y="1904"/>
                </a:lnTo>
                <a:lnTo>
                  <a:pt x="2310" y="1906"/>
                </a:lnTo>
                <a:lnTo>
                  <a:pt x="2312" y="1910"/>
                </a:lnTo>
                <a:lnTo>
                  <a:pt x="2313" y="1910"/>
                </a:lnTo>
                <a:lnTo>
                  <a:pt x="2313" y="1911"/>
                </a:lnTo>
                <a:lnTo>
                  <a:pt x="2314" y="1912"/>
                </a:lnTo>
                <a:lnTo>
                  <a:pt x="2316" y="1912"/>
                </a:lnTo>
                <a:lnTo>
                  <a:pt x="2317" y="1912"/>
                </a:lnTo>
                <a:lnTo>
                  <a:pt x="2322" y="1911"/>
                </a:lnTo>
                <a:lnTo>
                  <a:pt x="2324" y="1911"/>
                </a:lnTo>
                <a:lnTo>
                  <a:pt x="2325" y="1911"/>
                </a:lnTo>
                <a:lnTo>
                  <a:pt x="2328" y="1912"/>
                </a:lnTo>
                <a:lnTo>
                  <a:pt x="2330" y="1913"/>
                </a:lnTo>
                <a:lnTo>
                  <a:pt x="2336" y="1914"/>
                </a:lnTo>
                <a:lnTo>
                  <a:pt x="2337" y="1914"/>
                </a:lnTo>
                <a:lnTo>
                  <a:pt x="2339" y="1914"/>
                </a:lnTo>
                <a:lnTo>
                  <a:pt x="2343" y="1913"/>
                </a:lnTo>
                <a:lnTo>
                  <a:pt x="2345" y="1913"/>
                </a:lnTo>
                <a:lnTo>
                  <a:pt x="2346" y="1912"/>
                </a:lnTo>
                <a:lnTo>
                  <a:pt x="2348" y="1912"/>
                </a:lnTo>
                <a:lnTo>
                  <a:pt x="2350" y="1912"/>
                </a:lnTo>
                <a:lnTo>
                  <a:pt x="2351" y="1912"/>
                </a:lnTo>
                <a:lnTo>
                  <a:pt x="2357" y="1911"/>
                </a:lnTo>
                <a:lnTo>
                  <a:pt x="2359" y="1911"/>
                </a:lnTo>
                <a:lnTo>
                  <a:pt x="2363" y="1908"/>
                </a:lnTo>
                <a:lnTo>
                  <a:pt x="2366" y="1905"/>
                </a:lnTo>
                <a:lnTo>
                  <a:pt x="2370" y="1903"/>
                </a:lnTo>
                <a:lnTo>
                  <a:pt x="2371" y="1902"/>
                </a:lnTo>
                <a:lnTo>
                  <a:pt x="2372" y="1902"/>
                </a:lnTo>
                <a:lnTo>
                  <a:pt x="2375" y="1902"/>
                </a:lnTo>
                <a:lnTo>
                  <a:pt x="2375" y="1903"/>
                </a:lnTo>
                <a:lnTo>
                  <a:pt x="2374" y="1903"/>
                </a:lnTo>
                <a:lnTo>
                  <a:pt x="2374" y="1904"/>
                </a:lnTo>
                <a:lnTo>
                  <a:pt x="2374" y="1906"/>
                </a:lnTo>
                <a:lnTo>
                  <a:pt x="2377" y="1907"/>
                </a:lnTo>
                <a:lnTo>
                  <a:pt x="2379" y="1911"/>
                </a:lnTo>
                <a:lnTo>
                  <a:pt x="2380" y="1913"/>
                </a:lnTo>
                <a:lnTo>
                  <a:pt x="2381" y="1914"/>
                </a:lnTo>
                <a:lnTo>
                  <a:pt x="2384" y="1917"/>
                </a:lnTo>
                <a:lnTo>
                  <a:pt x="2387" y="1921"/>
                </a:lnTo>
                <a:lnTo>
                  <a:pt x="2394" y="1932"/>
                </a:lnTo>
                <a:lnTo>
                  <a:pt x="2396" y="1935"/>
                </a:lnTo>
                <a:lnTo>
                  <a:pt x="2398" y="1938"/>
                </a:lnTo>
                <a:lnTo>
                  <a:pt x="2399" y="1938"/>
                </a:lnTo>
                <a:lnTo>
                  <a:pt x="2401" y="1940"/>
                </a:lnTo>
                <a:lnTo>
                  <a:pt x="2403" y="1943"/>
                </a:lnTo>
                <a:lnTo>
                  <a:pt x="2408" y="1953"/>
                </a:lnTo>
                <a:lnTo>
                  <a:pt x="2410" y="1954"/>
                </a:lnTo>
                <a:lnTo>
                  <a:pt x="2411" y="1954"/>
                </a:lnTo>
                <a:lnTo>
                  <a:pt x="2411" y="1955"/>
                </a:lnTo>
                <a:lnTo>
                  <a:pt x="2411" y="1957"/>
                </a:lnTo>
                <a:lnTo>
                  <a:pt x="2411" y="1961"/>
                </a:lnTo>
                <a:lnTo>
                  <a:pt x="2410" y="1967"/>
                </a:lnTo>
                <a:lnTo>
                  <a:pt x="2409" y="1967"/>
                </a:lnTo>
                <a:lnTo>
                  <a:pt x="2409" y="1971"/>
                </a:lnTo>
                <a:lnTo>
                  <a:pt x="2410" y="1972"/>
                </a:lnTo>
                <a:lnTo>
                  <a:pt x="2410" y="1974"/>
                </a:lnTo>
                <a:lnTo>
                  <a:pt x="2413" y="1976"/>
                </a:lnTo>
                <a:lnTo>
                  <a:pt x="2418" y="1979"/>
                </a:lnTo>
                <a:lnTo>
                  <a:pt x="2422" y="1981"/>
                </a:lnTo>
                <a:lnTo>
                  <a:pt x="2422" y="1982"/>
                </a:lnTo>
                <a:lnTo>
                  <a:pt x="2425" y="1983"/>
                </a:lnTo>
                <a:lnTo>
                  <a:pt x="2427" y="1984"/>
                </a:lnTo>
                <a:lnTo>
                  <a:pt x="2432" y="1985"/>
                </a:lnTo>
                <a:lnTo>
                  <a:pt x="2434" y="1986"/>
                </a:lnTo>
                <a:lnTo>
                  <a:pt x="2439" y="1981"/>
                </a:lnTo>
                <a:lnTo>
                  <a:pt x="2440" y="1982"/>
                </a:lnTo>
                <a:lnTo>
                  <a:pt x="2444" y="1983"/>
                </a:lnTo>
                <a:lnTo>
                  <a:pt x="2446" y="1984"/>
                </a:lnTo>
                <a:lnTo>
                  <a:pt x="2450" y="1985"/>
                </a:lnTo>
                <a:lnTo>
                  <a:pt x="2451" y="1985"/>
                </a:lnTo>
                <a:lnTo>
                  <a:pt x="2454" y="1986"/>
                </a:lnTo>
                <a:lnTo>
                  <a:pt x="2457" y="1986"/>
                </a:lnTo>
                <a:lnTo>
                  <a:pt x="2463" y="1990"/>
                </a:lnTo>
                <a:lnTo>
                  <a:pt x="2466" y="1992"/>
                </a:lnTo>
                <a:lnTo>
                  <a:pt x="2470" y="1993"/>
                </a:lnTo>
                <a:lnTo>
                  <a:pt x="2471" y="1993"/>
                </a:lnTo>
                <a:lnTo>
                  <a:pt x="2473" y="1994"/>
                </a:lnTo>
                <a:lnTo>
                  <a:pt x="2475" y="1994"/>
                </a:lnTo>
                <a:lnTo>
                  <a:pt x="2479" y="1994"/>
                </a:lnTo>
                <a:lnTo>
                  <a:pt x="2483" y="1997"/>
                </a:lnTo>
                <a:lnTo>
                  <a:pt x="2490" y="2000"/>
                </a:lnTo>
                <a:lnTo>
                  <a:pt x="2493" y="2003"/>
                </a:lnTo>
                <a:lnTo>
                  <a:pt x="2496" y="2005"/>
                </a:lnTo>
                <a:lnTo>
                  <a:pt x="2500" y="2006"/>
                </a:lnTo>
                <a:lnTo>
                  <a:pt x="2501" y="2008"/>
                </a:lnTo>
                <a:lnTo>
                  <a:pt x="2502" y="2011"/>
                </a:lnTo>
                <a:lnTo>
                  <a:pt x="2504" y="2014"/>
                </a:lnTo>
                <a:lnTo>
                  <a:pt x="2507" y="2018"/>
                </a:lnTo>
                <a:lnTo>
                  <a:pt x="2508" y="2021"/>
                </a:lnTo>
                <a:lnTo>
                  <a:pt x="2509" y="2022"/>
                </a:lnTo>
                <a:lnTo>
                  <a:pt x="2510" y="2023"/>
                </a:lnTo>
                <a:lnTo>
                  <a:pt x="2515" y="2026"/>
                </a:lnTo>
                <a:lnTo>
                  <a:pt x="2517" y="2027"/>
                </a:lnTo>
                <a:lnTo>
                  <a:pt x="2518" y="2028"/>
                </a:lnTo>
                <a:lnTo>
                  <a:pt x="2519" y="2029"/>
                </a:lnTo>
                <a:lnTo>
                  <a:pt x="2522" y="2033"/>
                </a:lnTo>
                <a:lnTo>
                  <a:pt x="2523" y="2035"/>
                </a:lnTo>
                <a:lnTo>
                  <a:pt x="2524" y="2039"/>
                </a:lnTo>
                <a:lnTo>
                  <a:pt x="2525" y="2042"/>
                </a:lnTo>
                <a:lnTo>
                  <a:pt x="2528" y="2044"/>
                </a:lnTo>
                <a:lnTo>
                  <a:pt x="2530" y="2046"/>
                </a:lnTo>
                <a:lnTo>
                  <a:pt x="2532" y="2046"/>
                </a:lnTo>
                <a:lnTo>
                  <a:pt x="2536" y="2046"/>
                </a:lnTo>
                <a:lnTo>
                  <a:pt x="2542" y="2047"/>
                </a:lnTo>
                <a:lnTo>
                  <a:pt x="2545" y="2048"/>
                </a:lnTo>
                <a:lnTo>
                  <a:pt x="2545" y="2049"/>
                </a:lnTo>
                <a:lnTo>
                  <a:pt x="2551" y="2051"/>
                </a:lnTo>
                <a:lnTo>
                  <a:pt x="2552" y="2053"/>
                </a:lnTo>
                <a:lnTo>
                  <a:pt x="2558" y="2055"/>
                </a:lnTo>
                <a:lnTo>
                  <a:pt x="2565" y="2057"/>
                </a:lnTo>
                <a:lnTo>
                  <a:pt x="2566" y="2057"/>
                </a:lnTo>
                <a:lnTo>
                  <a:pt x="2567" y="2057"/>
                </a:lnTo>
                <a:lnTo>
                  <a:pt x="2571" y="2057"/>
                </a:lnTo>
                <a:lnTo>
                  <a:pt x="2574" y="2056"/>
                </a:lnTo>
                <a:lnTo>
                  <a:pt x="2578" y="2056"/>
                </a:lnTo>
                <a:lnTo>
                  <a:pt x="2581" y="2055"/>
                </a:lnTo>
                <a:lnTo>
                  <a:pt x="2585" y="2054"/>
                </a:lnTo>
                <a:lnTo>
                  <a:pt x="2586" y="2053"/>
                </a:lnTo>
                <a:lnTo>
                  <a:pt x="2588" y="2051"/>
                </a:lnTo>
                <a:lnTo>
                  <a:pt x="2590" y="2049"/>
                </a:lnTo>
                <a:lnTo>
                  <a:pt x="2591" y="2047"/>
                </a:lnTo>
                <a:lnTo>
                  <a:pt x="2593" y="2046"/>
                </a:lnTo>
                <a:lnTo>
                  <a:pt x="2593" y="2041"/>
                </a:lnTo>
                <a:lnTo>
                  <a:pt x="2593" y="2037"/>
                </a:lnTo>
                <a:lnTo>
                  <a:pt x="2593" y="2034"/>
                </a:lnTo>
                <a:lnTo>
                  <a:pt x="2593" y="2030"/>
                </a:lnTo>
                <a:lnTo>
                  <a:pt x="2593" y="2023"/>
                </a:lnTo>
                <a:lnTo>
                  <a:pt x="2593" y="2019"/>
                </a:lnTo>
                <a:lnTo>
                  <a:pt x="2594" y="2017"/>
                </a:lnTo>
                <a:lnTo>
                  <a:pt x="2595" y="2014"/>
                </a:lnTo>
                <a:lnTo>
                  <a:pt x="2597" y="2013"/>
                </a:lnTo>
                <a:lnTo>
                  <a:pt x="2602" y="2010"/>
                </a:lnTo>
                <a:lnTo>
                  <a:pt x="2604" y="2008"/>
                </a:lnTo>
                <a:lnTo>
                  <a:pt x="2608" y="2008"/>
                </a:lnTo>
                <a:lnTo>
                  <a:pt x="2609" y="2008"/>
                </a:lnTo>
                <a:lnTo>
                  <a:pt x="2609" y="2007"/>
                </a:lnTo>
                <a:lnTo>
                  <a:pt x="2609" y="2006"/>
                </a:lnTo>
                <a:lnTo>
                  <a:pt x="2616" y="2006"/>
                </a:lnTo>
                <a:lnTo>
                  <a:pt x="2618" y="2007"/>
                </a:lnTo>
                <a:lnTo>
                  <a:pt x="2619" y="2008"/>
                </a:lnTo>
                <a:lnTo>
                  <a:pt x="2621" y="2010"/>
                </a:lnTo>
                <a:lnTo>
                  <a:pt x="2623" y="2013"/>
                </a:lnTo>
                <a:lnTo>
                  <a:pt x="2625" y="2018"/>
                </a:lnTo>
                <a:lnTo>
                  <a:pt x="2626" y="2020"/>
                </a:lnTo>
                <a:lnTo>
                  <a:pt x="2627" y="2022"/>
                </a:lnTo>
                <a:lnTo>
                  <a:pt x="2629" y="2025"/>
                </a:lnTo>
                <a:lnTo>
                  <a:pt x="2629" y="2026"/>
                </a:lnTo>
                <a:lnTo>
                  <a:pt x="2629" y="2028"/>
                </a:lnTo>
                <a:lnTo>
                  <a:pt x="2627" y="2028"/>
                </a:lnTo>
                <a:lnTo>
                  <a:pt x="2626" y="2027"/>
                </a:lnTo>
                <a:lnTo>
                  <a:pt x="2625" y="2027"/>
                </a:lnTo>
                <a:lnTo>
                  <a:pt x="2626" y="2027"/>
                </a:lnTo>
                <a:lnTo>
                  <a:pt x="2630" y="2033"/>
                </a:lnTo>
                <a:lnTo>
                  <a:pt x="2632" y="2036"/>
                </a:lnTo>
                <a:lnTo>
                  <a:pt x="2640" y="2049"/>
                </a:lnTo>
                <a:lnTo>
                  <a:pt x="2643" y="2053"/>
                </a:lnTo>
                <a:lnTo>
                  <a:pt x="2644" y="2056"/>
                </a:lnTo>
                <a:lnTo>
                  <a:pt x="2646" y="2059"/>
                </a:lnTo>
                <a:lnTo>
                  <a:pt x="2647" y="2059"/>
                </a:lnTo>
                <a:lnTo>
                  <a:pt x="2648" y="2063"/>
                </a:lnTo>
                <a:lnTo>
                  <a:pt x="2653" y="2069"/>
                </a:lnTo>
                <a:lnTo>
                  <a:pt x="2654" y="2071"/>
                </a:lnTo>
                <a:lnTo>
                  <a:pt x="2654" y="2075"/>
                </a:lnTo>
                <a:lnTo>
                  <a:pt x="2654" y="2077"/>
                </a:lnTo>
                <a:lnTo>
                  <a:pt x="2658" y="2083"/>
                </a:lnTo>
                <a:lnTo>
                  <a:pt x="2659" y="2084"/>
                </a:lnTo>
                <a:lnTo>
                  <a:pt x="2660" y="2085"/>
                </a:lnTo>
                <a:lnTo>
                  <a:pt x="2660" y="2089"/>
                </a:lnTo>
                <a:lnTo>
                  <a:pt x="2660" y="2090"/>
                </a:lnTo>
                <a:lnTo>
                  <a:pt x="2659" y="2090"/>
                </a:lnTo>
                <a:lnTo>
                  <a:pt x="2660" y="2093"/>
                </a:lnTo>
                <a:lnTo>
                  <a:pt x="2661" y="2097"/>
                </a:lnTo>
                <a:lnTo>
                  <a:pt x="2661" y="2098"/>
                </a:lnTo>
                <a:lnTo>
                  <a:pt x="2662" y="2102"/>
                </a:lnTo>
                <a:lnTo>
                  <a:pt x="2665" y="2107"/>
                </a:lnTo>
                <a:lnTo>
                  <a:pt x="2665" y="2109"/>
                </a:lnTo>
                <a:lnTo>
                  <a:pt x="2666" y="2112"/>
                </a:lnTo>
                <a:lnTo>
                  <a:pt x="2663" y="2115"/>
                </a:lnTo>
                <a:lnTo>
                  <a:pt x="2663" y="2118"/>
                </a:lnTo>
                <a:lnTo>
                  <a:pt x="2665" y="2119"/>
                </a:lnTo>
                <a:lnTo>
                  <a:pt x="2666" y="2119"/>
                </a:lnTo>
                <a:lnTo>
                  <a:pt x="2667" y="2120"/>
                </a:lnTo>
                <a:lnTo>
                  <a:pt x="2668" y="2123"/>
                </a:lnTo>
                <a:lnTo>
                  <a:pt x="2669" y="2125"/>
                </a:lnTo>
                <a:lnTo>
                  <a:pt x="2668" y="2127"/>
                </a:lnTo>
                <a:lnTo>
                  <a:pt x="2668" y="2128"/>
                </a:lnTo>
                <a:lnTo>
                  <a:pt x="2668" y="2130"/>
                </a:lnTo>
                <a:lnTo>
                  <a:pt x="2669" y="2132"/>
                </a:lnTo>
                <a:lnTo>
                  <a:pt x="2670" y="2133"/>
                </a:lnTo>
                <a:lnTo>
                  <a:pt x="2669" y="2134"/>
                </a:lnTo>
                <a:lnTo>
                  <a:pt x="2668" y="2136"/>
                </a:lnTo>
                <a:lnTo>
                  <a:pt x="2669" y="2140"/>
                </a:lnTo>
                <a:lnTo>
                  <a:pt x="2668" y="2141"/>
                </a:lnTo>
                <a:lnTo>
                  <a:pt x="2667" y="2141"/>
                </a:lnTo>
                <a:lnTo>
                  <a:pt x="2668" y="2148"/>
                </a:lnTo>
                <a:lnTo>
                  <a:pt x="2668" y="2151"/>
                </a:lnTo>
                <a:lnTo>
                  <a:pt x="2669" y="2159"/>
                </a:lnTo>
                <a:lnTo>
                  <a:pt x="2668" y="2162"/>
                </a:lnTo>
                <a:lnTo>
                  <a:pt x="2668" y="2163"/>
                </a:lnTo>
                <a:lnTo>
                  <a:pt x="2668" y="2164"/>
                </a:lnTo>
                <a:lnTo>
                  <a:pt x="2667" y="2165"/>
                </a:lnTo>
                <a:lnTo>
                  <a:pt x="2662" y="2170"/>
                </a:lnTo>
                <a:lnTo>
                  <a:pt x="2661" y="2172"/>
                </a:lnTo>
                <a:lnTo>
                  <a:pt x="2661" y="2174"/>
                </a:lnTo>
                <a:lnTo>
                  <a:pt x="2662" y="2178"/>
                </a:lnTo>
                <a:lnTo>
                  <a:pt x="2663" y="2179"/>
                </a:lnTo>
                <a:lnTo>
                  <a:pt x="2672" y="2184"/>
                </a:lnTo>
                <a:lnTo>
                  <a:pt x="2675" y="2185"/>
                </a:lnTo>
                <a:lnTo>
                  <a:pt x="2679" y="2185"/>
                </a:lnTo>
                <a:lnTo>
                  <a:pt x="2680" y="2185"/>
                </a:lnTo>
                <a:lnTo>
                  <a:pt x="2681" y="2195"/>
                </a:lnTo>
                <a:lnTo>
                  <a:pt x="2686" y="2205"/>
                </a:lnTo>
                <a:lnTo>
                  <a:pt x="2687" y="2208"/>
                </a:lnTo>
                <a:lnTo>
                  <a:pt x="2687" y="2213"/>
                </a:lnTo>
                <a:lnTo>
                  <a:pt x="2687" y="2217"/>
                </a:lnTo>
                <a:lnTo>
                  <a:pt x="2687" y="2221"/>
                </a:lnTo>
                <a:lnTo>
                  <a:pt x="2688" y="2226"/>
                </a:lnTo>
                <a:lnTo>
                  <a:pt x="2688" y="2228"/>
                </a:lnTo>
                <a:lnTo>
                  <a:pt x="2687" y="2229"/>
                </a:lnTo>
                <a:lnTo>
                  <a:pt x="2687" y="2230"/>
                </a:lnTo>
                <a:lnTo>
                  <a:pt x="2688" y="2231"/>
                </a:lnTo>
                <a:lnTo>
                  <a:pt x="2687" y="2234"/>
                </a:lnTo>
                <a:lnTo>
                  <a:pt x="2687" y="2238"/>
                </a:lnTo>
                <a:lnTo>
                  <a:pt x="2687" y="2241"/>
                </a:lnTo>
                <a:lnTo>
                  <a:pt x="2688" y="2242"/>
                </a:lnTo>
                <a:lnTo>
                  <a:pt x="2690" y="2244"/>
                </a:lnTo>
                <a:lnTo>
                  <a:pt x="2693" y="2252"/>
                </a:lnTo>
                <a:lnTo>
                  <a:pt x="2694" y="2252"/>
                </a:lnTo>
                <a:lnTo>
                  <a:pt x="2694" y="2253"/>
                </a:lnTo>
                <a:lnTo>
                  <a:pt x="2696" y="2257"/>
                </a:lnTo>
                <a:lnTo>
                  <a:pt x="2697" y="2260"/>
                </a:lnTo>
                <a:lnTo>
                  <a:pt x="2698" y="2262"/>
                </a:lnTo>
                <a:lnTo>
                  <a:pt x="2701" y="2264"/>
                </a:lnTo>
                <a:lnTo>
                  <a:pt x="2703" y="2264"/>
                </a:lnTo>
                <a:lnTo>
                  <a:pt x="2703" y="2265"/>
                </a:lnTo>
                <a:lnTo>
                  <a:pt x="2704" y="2266"/>
                </a:lnTo>
                <a:lnTo>
                  <a:pt x="2706" y="2266"/>
                </a:lnTo>
                <a:lnTo>
                  <a:pt x="2708" y="2267"/>
                </a:lnTo>
                <a:lnTo>
                  <a:pt x="2710" y="2270"/>
                </a:lnTo>
                <a:lnTo>
                  <a:pt x="2712" y="2271"/>
                </a:lnTo>
                <a:lnTo>
                  <a:pt x="2718" y="2280"/>
                </a:lnTo>
                <a:lnTo>
                  <a:pt x="2719" y="2284"/>
                </a:lnTo>
                <a:lnTo>
                  <a:pt x="2719" y="2287"/>
                </a:lnTo>
                <a:lnTo>
                  <a:pt x="2719" y="2291"/>
                </a:lnTo>
                <a:lnTo>
                  <a:pt x="2718" y="2293"/>
                </a:lnTo>
                <a:lnTo>
                  <a:pt x="2717" y="2294"/>
                </a:lnTo>
                <a:lnTo>
                  <a:pt x="2717" y="2296"/>
                </a:lnTo>
                <a:lnTo>
                  <a:pt x="2716" y="2298"/>
                </a:lnTo>
                <a:lnTo>
                  <a:pt x="2715" y="2298"/>
                </a:lnTo>
                <a:lnTo>
                  <a:pt x="2713" y="2298"/>
                </a:lnTo>
                <a:lnTo>
                  <a:pt x="2712" y="2298"/>
                </a:lnTo>
                <a:lnTo>
                  <a:pt x="2711" y="2300"/>
                </a:lnTo>
                <a:lnTo>
                  <a:pt x="2711" y="2301"/>
                </a:lnTo>
                <a:lnTo>
                  <a:pt x="2705" y="2308"/>
                </a:lnTo>
                <a:lnTo>
                  <a:pt x="2702" y="2310"/>
                </a:lnTo>
                <a:lnTo>
                  <a:pt x="2700" y="2313"/>
                </a:lnTo>
                <a:lnTo>
                  <a:pt x="2697" y="2314"/>
                </a:lnTo>
                <a:lnTo>
                  <a:pt x="2695" y="2316"/>
                </a:lnTo>
                <a:lnTo>
                  <a:pt x="2693" y="2320"/>
                </a:lnTo>
                <a:lnTo>
                  <a:pt x="2690" y="2323"/>
                </a:lnTo>
                <a:lnTo>
                  <a:pt x="2689" y="2326"/>
                </a:lnTo>
                <a:lnTo>
                  <a:pt x="2689" y="2327"/>
                </a:lnTo>
                <a:lnTo>
                  <a:pt x="2689" y="2335"/>
                </a:lnTo>
                <a:lnTo>
                  <a:pt x="2689" y="2339"/>
                </a:lnTo>
                <a:lnTo>
                  <a:pt x="2689" y="2342"/>
                </a:lnTo>
                <a:lnTo>
                  <a:pt x="2690" y="2345"/>
                </a:lnTo>
                <a:lnTo>
                  <a:pt x="2690" y="2349"/>
                </a:lnTo>
                <a:lnTo>
                  <a:pt x="2691" y="2353"/>
                </a:lnTo>
                <a:lnTo>
                  <a:pt x="2691" y="2355"/>
                </a:lnTo>
                <a:lnTo>
                  <a:pt x="2691" y="2356"/>
                </a:lnTo>
                <a:lnTo>
                  <a:pt x="2701" y="2363"/>
                </a:lnTo>
                <a:lnTo>
                  <a:pt x="2702" y="2363"/>
                </a:lnTo>
                <a:lnTo>
                  <a:pt x="2705" y="2363"/>
                </a:lnTo>
                <a:lnTo>
                  <a:pt x="2708" y="2363"/>
                </a:lnTo>
                <a:lnTo>
                  <a:pt x="2709" y="2363"/>
                </a:lnTo>
                <a:lnTo>
                  <a:pt x="2709" y="2362"/>
                </a:lnTo>
                <a:lnTo>
                  <a:pt x="2710" y="2360"/>
                </a:lnTo>
                <a:lnTo>
                  <a:pt x="2716" y="2360"/>
                </a:lnTo>
                <a:lnTo>
                  <a:pt x="2718" y="2360"/>
                </a:lnTo>
                <a:lnTo>
                  <a:pt x="2719" y="2360"/>
                </a:lnTo>
                <a:lnTo>
                  <a:pt x="2722" y="2363"/>
                </a:lnTo>
                <a:lnTo>
                  <a:pt x="2727" y="2368"/>
                </a:lnTo>
                <a:lnTo>
                  <a:pt x="2729" y="2370"/>
                </a:lnTo>
                <a:lnTo>
                  <a:pt x="2731" y="2374"/>
                </a:lnTo>
                <a:lnTo>
                  <a:pt x="2731" y="2379"/>
                </a:lnTo>
                <a:lnTo>
                  <a:pt x="2731" y="2381"/>
                </a:lnTo>
                <a:lnTo>
                  <a:pt x="2730" y="2385"/>
                </a:lnTo>
                <a:lnTo>
                  <a:pt x="2729" y="2386"/>
                </a:lnTo>
                <a:lnTo>
                  <a:pt x="2726" y="2388"/>
                </a:lnTo>
                <a:lnTo>
                  <a:pt x="2723" y="2392"/>
                </a:lnTo>
                <a:lnTo>
                  <a:pt x="2722" y="2394"/>
                </a:lnTo>
                <a:lnTo>
                  <a:pt x="2719" y="2396"/>
                </a:lnTo>
                <a:lnTo>
                  <a:pt x="2718" y="2400"/>
                </a:lnTo>
                <a:lnTo>
                  <a:pt x="2717" y="2403"/>
                </a:lnTo>
                <a:lnTo>
                  <a:pt x="2712" y="2408"/>
                </a:lnTo>
                <a:lnTo>
                  <a:pt x="2711" y="2409"/>
                </a:lnTo>
                <a:lnTo>
                  <a:pt x="2710" y="2410"/>
                </a:lnTo>
                <a:lnTo>
                  <a:pt x="2709" y="2413"/>
                </a:lnTo>
                <a:lnTo>
                  <a:pt x="2706" y="2415"/>
                </a:lnTo>
                <a:lnTo>
                  <a:pt x="2704" y="2416"/>
                </a:lnTo>
                <a:lnTo>
                  <a:pt x="2704" y="2417"/>
                </a:lnTo>
                <a:lnTo>
                  <a:pt x="2703" y="2417"/>
                </a:lnTo>
                <a:lnTo>
                  <a:pt x="2702" y="2418"/>
                </a:lnTo>
                <a:lnTo>
                  <a:pt x="2701" y="2418"/>
                </a:lnTo>
                <a:lnTo>
                  <a:pt x="2690" y="2414"/>
                </a:lnTo>
                <a:lnTo>
                  <a:pt x="2689" y="2414"/>
                </a:lnTo>
                <a:lnTo>
                  <a:pt x="2688" y="2414"/>
                </a:lnTo>
                <a:lnTo>
                  <a:pt x="2688" y="2413"/>
                </a:lnTo>
                <a:lnTo>
                  <a:pt x="2687" y="2413"/>
                </a:lnTo>
                <a:lnTo>
                  <a:pt x="2686" y="2413"/>
                </a:lnTo>
                <a:lnTo>
                  <a:pt x="2683" y="2414"/>
                </a:lnTo>
                <a:lnTo>
                  <a:pt x="2682" y="2414"/>
                </a:lnTo>
                <a:lnTo>
                  <a:pt x="2681" y="2415"/>
                </a:lnTo>
                <a:lnTo>
                  <a:pt x="2676" y="2418"/>
                </a:lnTo>
                <a:lnTo>
                  <a:pt x="2675" y="2420"/>
                </a:lnTo>
                <a:lnTo>
                  <a:pt x="2674" y="2421"/>
                </a:lnTo>
                <a:lnTo>
                  <a:pt x="2672" y="2422"/>
                </a:lnTo>
                <a:lnTo>
                  <a:pt x="2672" y="2423"/>
                </a:lnTo>
                <a:lnTo>
                  <a:pt x="2670" y="2424"/>
                </a:lnTo>
                <a:lnTo>
                  <a:pt x="2668" y="2428"/>
                </a:lnTo>
                <a:lnTo>
                  <a:pt x="2668" y="2431"/>
                </a:lnTo>
                <a:lnTo>
                  <a:pt x="2669" y="2435"/>
                </a:lnTo>
                <a:lnTo>
                  <a:pt x="2667" y="2438"/>
                </a:lnTo>
                <a:lnTo>
                  <a:pt x="2667" y="2441"/>
                </a:lnTo>
                <a:lnTo>
                  <a:pt x="2666" y="2444"/>
                </a:lnTo>
                <a:lnTo>
                  <a:pt x="2667" y="2449"/>
                </a:lnTo>
                <a:lnTo>
                  <a:pt x="2666" y="2451"/>
                </a:lnTo>
                <a:lnTo>
                  <a:pt x="2662" y="2456"/>
                </a:lnTo>
                <a:lnTo>
                  <a:pt x="2661" y="2456"/>
                </a:lnTo>
                <a:lnTo>
                  <a:pt x="2659" y="2457"/>
                </a:lnTo>
                <a:lnTo>
                  <a:pt x="2655" y="2457"/>
                </a:lnTo>
                <a:lnTo>
                  <a:pt x="2655" y="2458"/>
                </a:lnTo>
                <a:lnTo>
                  <a:pt x="2655" y="2459"/>
                </a:lnTo>
                <a:lnTo>
                  <a:pt x="2655" y="2460"/>
                </a:lnTo>
                <a:lnTo>
                  <a:pt x="2655" y="2461"/>
                </a:lnTo>
                <a:lnTo>
                  <a:pt x="2655" y="2463"/>
                </a:lnTo>
                <a:lnTo>
                  <a:pt x="2655" y="2464"/>
                </a:lnTo>
                <a:lnTo>
                  <a:pt x="2654" y="2467"/>
                </a:lnTo>
                <a:lnTo>
                  <a:pt x="2654" y="2468"/>
                </a:lnTo>
                <a:lnTo>
                  <a:pt x="2654" y="2480"/>
                </a:lnTo>
                <a:lnTo>
                  <a:pt x="2653" y="2485"/>
                </a:lnTo>
                <a:lnTo>
                  <a:pt x="2653" y="2486"/>
                </a:lnTo>
                <a:lnTo>
                  <a:pt x="2653" y="2488"/>
                </a:lnTo>
                <a:lnTo>
                  <a:pt x="2653" y="2489"/>
                </a:lnTo>
                <a:lnTo>
                  <a:pt x="2650" y="2501"/>
                </a:lnTo>
                <a:lnTo>
                  <a:pt x="2650" y="2502"/>
                </a:lnTo>
                <a:lnTo>
                  <a:pt x="2647" y="2504"/>
                </a:lnTo>
                <a:lnTo>
                  <a:pt x="2645" y="2506"/>
                </a:lnTo>
                <a:lnTo>
                  <a:pt x="2641" y="2507"/>
                </a:lnTo>
                <a:lnTo>
                  <a:pt x="2640" y="2508"/>
                </a:lnTo>
                <a:lnTo>
                  <a:pt x="2640" y="2509"/>
                </a:lnTo>
                <a:lnTo>
                  <a:pt x="2640" y="2511"/>
                </a:lnTo>
                <a:lnTo>
                  <a:pt x="2640" y="2514"/>
                </a:lnTo>
                <a:lnTo>
                  <a:pt x="2640" y="2516"/>
                </a:lnTo>
                <a:lnTo>
                  <a:pt x="2639" y="2518"/>
                </a:lnTo>
                <a:lnTo>
                  <a:pt x="2637" y="2521"/>
                </a:lnTo>
                <a:lnTo>
                  <a:pt x="2634" y="2523"/>
                </a:lnTo>
                <a:lnTo>
                  <a:pt x="2630" y="2525"/>
                </a:lnTo>
                <a:lnTo>
                  <a:pt x="2626" y="2530"/>
                </a:lnTo>
                <a:lnTo>
                  <a:pt x="2623" y="2533"/>
                </a:lnTo>
                <a:lnTo>
                  <a:pt x="2621" y="2536"/>
                </a:lnTo>
                <a:lnTo>
                  <a:pt x="2619" y="2538"/>
                </a:lnTo>
                <a:lnTo>
                  <a:pt x="2618" y="2542"/>
                </a:lnTo>
                <a:lnTo>
                  <a:pt x="2618" y="2543"/>
                </a:lnTo>
                <a:lnTo>
                  <a:pt x="2619" y="2544"/>
                </a:lnTo>
                <a:lnTo>
                  <a:pt x="2621" y="2545"/>
                </a:lnTo>
                <a:lnTo>
                  <a:pt x="2622" y="2549"/>
                </a:lnTo>
                <a:lnTo>
                  <a:pt x="2622" y="2550"/>
                </a:lnTo>
                <a:lnTo>
                  <a:pt x="2624" y="2550"/>
                </a:lnTo>
                <a:lnTo>
                  <a:pt x="2624" y="2551"/>
                </a:lnTo>
                <a:lnTo>
                  <a:pt x="2625" y="2554"/>
                </a:lnTo>
                <a:lnTo>
                  <a:pt x="2626" y="2556"/>
                </a:lnTo>
                <a:lnTo>
                  <a:pt x="2629" y="2559"/>
                </a:lnTo>
                <a:lnTo>
                  <a:pt x="2630" y="2560"/>
                </a:lnTo>
                <a:lnTo>
                  <a:pt x="2631" y="2562"/>
                </a:lnTo>
                <a:lnTo>
                  <a:pt x="2632" y="2564"/>
                </a:lnTo>
                <a:lnTo>
                  <a:pt x="2633" y="2564"/>
                </a:lnTo>
                <a:lnTo>
                  <a:pt x="2633" y="2565"/>
                </a:lnTo>
                <a:lnTo>
                  <a:pt x="2637" y="2566"/>
                </a:lnTo>
                <a:lnTo>
                  <a:pt x="2639" y="2567"/>
                </a:lnTo>
                <a:lnTo>
                  <a:pt x="2639" y="2568"/>
                </a:lnTo>
                <a:lnTo>
                  <a:pt x="2640" y="2571"/>
                </a:lnTo>
                <a:lnTo>
                  <a:pt x="2639" y="2574"/>
                </a:lnTo>
                <a:lnTo>
                  <a:pt x="2640" y="2576"/>
                </a:lnTo>
                <a:lnTo>
                  <a:pt x="2639" y="2578"/>
                </a:lnTo>
                <a:lnTo>
                  <a:pt x="2639" y="2580"/>
                </a:lnTo>
                <a:lnTo>
                  <a:pt x="2638" y="2582"/>
                </a:lnTo>
                <a:lnTo>
                  <a:pt x="2638" y="2585"/>
                </a:lnTo>
                <a:lnTo>
                  <a:pt x="2638" y="2590"/>
                </a:lnTo>
                <a:lnTo>
                  <a:pt x="2637" y="2592"/>
                </a:lnTo>
                <a:lnTo>
                  <a:pt x="2637" y="2593"/>
                </a:lnTo>
                <a:lnTo>
                  <a:pt x="2639" y="2596"/>
                </a:lnTo>
                <a:lnTo>
                  <a:pt x="2640" y="2597"/>
                </a:lnTo>
                <a:lnTo>
                  <a:pt x="2640" y="2598"/>
                </a:lnTo>
                <a:lnTo>
                  <a:pt x="2641" y="2600"/>
                </a:lnTo>
                <a:lnTo>
                  <a:pt x="2643" y="2600"/>
                </a:lnTo>
                <a:lnTo>
                  <a:pt x="2643" y="2601"/>
                </a:lnTo>
                <a:lnTo>
                  <a:pt x="2643" y="2603"/>
                </a:lnTo>
                <a:lnTo>
                  <a:pt x="2643" y="2607"/>
                </a:lnTo>
                <a:lnTo>
                  <a:pt x="2644" y="2608"/>
                </a:lnTo>
                <a:lnTo>
                  <a:pt x="2644" y="2614"/>
                </a:lnTo>
                <a:lnTo>
                  <a:pt x="2644" y="2615"/>
                </a:lnTo>
                <a:lnTo>
                  <a:pt x="2644" y="2616"/>
                </a:lnTo>
                <a:lnTo>
                  <a:pt x="2645" y="2616"/>
                </a:lnTo>
                <a:lnTo>
                  <a:pt x="2646" y="2616"/>
                </a:lnTo>
                <a:lnTo>
                  <a:pt x="2647" y="2617"/>
                </a:lnTo>
                <a:lnTo>
                  <a:pt x="2648" y="2617"/>
                </a:lnTo>
                <a:lnTo>
                  <a:pt x="2651" y="2616"/>
                </a:lnTo>
                <a:lnTo>
                  <a:pt x="2651" y="2615"/>
                </a:lnTo>
                <a:lnTo>
                  <a:pt x="2651" y="2614"/>
                </a:lnTo>
                <a:lnTo>
                  <a:pt x="2652" y="2612"/>
                </a:lnTo>
                <a:lnTo>
                  <a:pt x="2652" y="2611"/>
                </a:lnTo>
                <a:lnTo>
                  <a:pt x="2653" y="2609"/>
                </a:lnTo>
                <a:lnTo>
                  <a:pt x="2654" y="2609"/>
                </a:lnTo>
                <a:lnTo>
                  <a:pt x="2654" y="2608"/>
                </a:lnTo>
                <a:lnTo>
                  <a:pt x="2654" y="2604"/>
                </a:lnTo>
                <a:lnTo>
                  <a:pt x="2655" y="2598"/>
                </a:lnTo>
                <a:lnTo>
                  <a:pt x="2658" y="2590"/>
                </a:lnTo>
                <a:lnTo>
                  <a:pt x="2658" y="2589"/>
                </a:lnTo>
                <a:lnTo>
                  <a:pt x="2659" y="2588"/>
                </a:lnTo>
                <a:lnTo>
                  <a:pt x="2660" y="2588"/>
                </a:lnTo>
                <a:lnTo>
                  <a:pt x="2661" y="2587"/>
                </a:lnTo>
                <a:lnTo>
                  <a:pt x="2662" y="2588"/>
                </a:lnTo>
                <a:lnTo>
                  <a:pt x="2662" y="2589"/>
                </a:lnTo>
                <a:lnTo>
                  <a:pt x="2663" y="2589"/>
                </a:lnTo>
                <a:lnTo>
                  <a:pt x="2665" y="2590"/>
                </a:lnTo>
                <a:lnTo>
                  <a:pt x="2666" y="2592"/>
                </a:lnTo>
                <a:lnTo>
                  <a:pt x="2667" y="2597"/>
                </a:lnTo>
                <a:lnTo>
                  <a:pt x="2672" y="2603"/>
                </a:lnTo>
                <a:lnTo>
                  <a:pt x="2672" y="2607"/>
                </a:lnTo>
                <a:lnTo>
                  <a:pt x="2673" y="2610"/>
                </a:lnTo>
                <a:lnTo>
                  <a:pt x="2673" y="2612"/>
                </a:lnTo>
                <a:lnTo>
                  <a:pt x="2674" y="2615"/>
                </a:lnTo>
                <a:lnTo>
                  <a:pt x="2674" y="2621"/>
                </a:lnTo>
                <a:lnTo>
                  <a:pt x="2673" y="2622"/>
                </a:lnTo>
                <a:lnTo>
                  <a:pt x="2672" y="2624"/>
                </a:lnTo>
                <a:lnTo>
                  <a:pt x="2670" y="2625"/>
                </a:lnTo>
                <a:lnTo>
                  <a:pt x="2669" y="2625"/>
                </a:lnTo>
                <a:lnTo>
                  <a:pt x="2669" y="2628"/>
                </a:lnTo>
                <a:lnTo>
                  <a:pt x="2668" y="2629"/>
                </a:lnTo>
                <a:lnTo>
                  <a:pt x="2667" y="2636"/>
                </a:lnTo>
                <a:lnTo>
                  <a:pt x="2666" y="2640"/>
                </a:lnTo>
                <a:lnTo>
                  <a:pt x="2665" y="2641"/>
                </a:lnTo>
                <a:lnTo>
                  <a:pt x="2663" y="2644"/>
                </a:lnTo>
                <a:lnTo>
                  <a:pt x="2661" y="2646"/>
                </a:lnTo>
                <a:lnTo>
                  <a:pt x="2653" y="2654"/>
                </a:lnTo>
                <a:lnTo>
                  <a:pt x="2651" y="2657"/>
                </a:lnTo>
                <a:lnTo>
                  <a:pt x="2650" y="2660"/>
                </a:lnTo>
                <a:lnTo>
                  <a:pt x="2650" y="2661"/>
                </a:lnTo>
                <a:lnTo>
                  <a:pt x="2651" y="2666"/>
                </a:lnTo>
                <a:lnTo>
                  <a:pt x="2651" y="2668"/>
                </a:lnTo>
                <a:lnTo>
                  <a:pt x="2650" y="2671"/>
                </a:lnTo>
                <a:lnTo>
                  <a:pt x="2650" y="2673"/>
                </a:lnTo>
                <a:lnTo>
                  <a:pt x="2648" y="2675"/>
                </a:lnTo>
                <a:lnTo>
                  <a:pt x="2650" y="2675"/>
                </a:lnTo>
                <a:lnTo>
                  <a:pt x="2651" y="2671"/>
                </a:lnTo>
                <a:lnTo>
                  <a:pt x="2652" y="2668"/>
                </a:lnTo>
                <a:lnTo>
                  <a:pt x="2652" y="2666"/>
                </a:lnTo>
                <a:lnTo>
                  <a:pt x="2651" y="2660"/>
                </a:lnTo>
                <a:lnTo>
                  <a:pt x="2651" y="2658"/>
                </a:lnTo>
                <a:lnTo>
                  <a:pt x="2651" y="2657"/>
                </a:lnTo>
                <a:lnTo>
                  <a:pt x="2652" y="2657"/>
                </a:lnTo>
                <a:lnTo>
                  <a:pt x="2654" y="2654"/>
                </a:lnTo>
                <a:lnTo>
                  <a:pt x="2659" y="2650"/>
                </a:lnTo>
                <a:lnTo>
                  <a:pt x="2662" y="2647"/>
                </a:lnTo>
                <a:lnTo>
                  <a:pt x="2665" y="2645"/>
                </a:lnTo>
                <a:lnTo>
                  <a:pt x="2667" y="2643"/>
                </a:lnTo>
                <a:lnTo>
                  <a:pt x="2668" y="2643"/>
                </a:lnTo>
                <a:lnTo>
                  <a:pt x="2668" y="2644"/>
                </a:lnTo>
                <a:lnTo>
                  <a:pt x="2667" y="2645"/>
                </a:lnTo>
                <a:lnTo>
                  <a:pt x="2667" y="2646"/>
                </a:lnTo>
                <a:lnTo>
                  <a:pt x="2667" y="2647"/>
                </a:lnTo>
                <a:lnTo>
                  <a:pt x="2665" y="2650"/>
                </a:lnTo>
                <a:lnTo>
                  <a:pt x="2661" y="2652"/>
                </a:lnTo>
                <a:lnTo>
                  <a:pt x="2662" y="2652"/>
                </a:lnTo>
                <a:lnTo>
                  <a:pt x="2665" y="2652"/>
                </a:lnTo>
                <a:lnTo>
                  <a:pt x="2668" y="2652"/>
                </a:lnTo>
                <a:lnTo>
                  <a:pt x="2669" y="2651"/>
                </a:lnTo>
                <a:lnTo>
                  <a:pt x="2673" y="2648"/>
                </a:lnTo>
                <a:lnTo>
                  <a:pt x="2676" y="2648"/>
                </a:lnTo>
                <a:lnTo>
                  <a:pt x="2681" y="2647"/>
                </a:lnTo>
                <a:lnTo>
                  <a:pt x="2684" y="2646"/>
                </a:lnTo>
                <a:lnTo>
                  <a:pt x="2686" y="2644"/>
                </a:lnTo>
                <a:lnTo>
                  <a:pt x="2688" y="2643"/>
                </a:lnTo>
                <a:lnTo>
                  <a:pt x="2689" y="2641"/>
                </a:lnTo>
                <a:lnTo>
                  <a:pt x="2689" y="2633"/>
                </a:lnTo>
                <a:lnTo>
                  <a:pt x="2690" y="2632"/>
                </a:lnTo>
                <a:lnTo>
                  <a:pt x="2691" y="2630"/>
                </a:lnTo>
                <a:lnTo>
                  <a:pt x="2693" y="2629"/>
                </a:lnTo>
                <a:lnTo>
                  <a:pt x="2693" y="2630"/>
                </a:lnTo>
                <a:lnTo>
                  <a:pt x="2693" y="2628"/>
                </a:lnTo>
                <a:lnTo>
                  <a:pt x="2693" y="2625"/>
                </a:lnTo>
                <a:lnTo>
                  <a:pt x="2694" y="2624"/>
                </a:lnTo>
                <a:lnTo>
                  <a:pt x="2695" y="2623"/>
                </a:lnTo>
                <a:lnTo>
                  <a:pt x="2695" y="2621"/>
                </a:lnTo>
                <a:lnTo>
                  <a:pt x="2695" y="2619"/>
                </a:lnTo>
                <a:lnTo>
                  <a:pt x="2695" y="2618"/>
                </a:lnTo>
                <a:lnTo>
                  <a:pt x="2694" y="2615"/>
                </a:lnTo>
                <a:lnTo>
                  <a:pt x="2690" y="2609"/>
                </a:lnTo>
                <a:lnTo>
                  <a:pt x="2690" y="2607"/>
                </a:lnTo>
                <a:lnTo>
                  <a:pt x="2689" y="2604"/>
                </a:lnTo>
                <a:lnTo>
                  <a:pt x="2689" y="2603"/>
                </a:lnTo>
                <a:lnTo>
                  <a:pt x="2688" y="2600"/>
                </a:lnTo>
                <a:lnTo>
                  <a:pt x="2688" y="2598"/>
                </a:lnTo>
                <a:lnTo>
                  <a:pt x="2688" y="2597"/>
                </a:lnTo>
                <a:lnTo>
                  <a:pt x="2688" y="2596"/>
                </a:lnTo>
                <a:lnTo>
                  <a:pt x="2688" y="2595"/>
                </a:lnTo>
                <a:lnTo>
                  <a:pt x="2686" y="2594"/>
                </a:lnTo>
                <a:lnTo>
                  <a:pt x="2686" y="2593"/>
                </a:lnTo>
                <a:lnTo>
                  <a:pt x="2684" y="2593"/>
                </a:lnTo>
                <a:lnTo>
                  <a:pt x="2684" y="2590"/>
                </a:lnTo>
                <a:lnTo>
                  <a:pt x="2684" y="2589"/>
                </a:lnTo>
                <a:lnTo>
                  <a:pt x="2684" y="2588"/>
                </a:lnTo>
                <a:lnTo>
                  <a:pt x="2682" y="2587"/>
                </a:lnTo>
                <a:lnTo>
                  <a:pt x="2682" y="2586"/>
                </a:lnTo>
                <a:lnTo>
                  <a:pt x="2682" y="2585"/>
                </a:lnTo>
                <a:lnTo>
                  <a:pt x="2683" y="2583"/>
                </a:lnTo>
                <a:lnTo>
                  <a:pt x="2682" y="2582"/>
                </a:lnTo>
                <a:lnTo>
                  <a:pt x="2680" y="2579"/>
                </a:lnTo>
                <a:lnTo>
                  <a:pt x="2680" y="2574"/>
                </a:lnTo>
                <a:lnTo>
                  <a:pt x="2680" y="2573"/>
                </a:lnTo>
                <a:lnTo>
                  <a:pt x="2679" y="2569"/>
                </a:lnTo>
                <a:lnTo>
                  <a:pt x="2677" y="2568"/>
                </a:lnTo>
                <a:lnTo>
                  <a:pt x="2677" y="2566"/>
                </a:lnTo>
                <a:lnTo>
                  <a:pt x="2676" y="2565"/>
                </a:lnTo>
                <a:lnTo>
                  <a:pt x="2676" y="2564"/>
                </a:lnTo>
                <a:lnTo>
                  <a:pt x="2676" y="2562"/>
                </a:lnTo>
                <a:lnTo>
                  <a:pt x="2675" y="2561"/>
                </a:lnTo>
                <a:lnTo>
                  <a:pt x="2669" y="2561"/>
                </a:lnTo>
                <a:lnTo>
                  <a:pt x="2668" y="2561"/>
                </a:lnTo>
                <a:lnTo>
                  <a:pt x="2668" y="2560"/>
                </a:lnTo>
                <a:lnTo>
                  <a:pt x="2668" y="2559"/>
                </a:lnTo>
                <a:lnTo>
                  <a:pt x="2672" y="2557"/>
                </a:lnTo>
                <a:lnTo>
                  <a:pt x="2674" y="2556"/>
                </a:lnTo>
                <a:lnTo>
                  <a:pt x="2675" y="2556"/>
                </a:lnTo>
                <a:lnTo>
                  <a:pt x="2677" y="2554"/>
                </a:lnTo>
                <a:lnTo>
                  <a:pt x="2679" y="2554"/>
                </a:lnTo>
                <a:lnTo>
                  <a:pt x="2679" y="2553"/>
                </a:lnTo>
                <a:lnTo>
                  <a:pt x="2679" y="2552"/>
                </a:lnTo>
                <a:lnTo>
                  <a:pt x="2680" y="2551"/>
                </a:lnTo>
                <a:lnTo>
                  <a:pt x="2680" y="2550"/>
                </a:lnTo>
                <a:lnTo>
                  <a:pt x="2679" y="2549"/>
                </a:lnTo>
                <a:lnTo>
                  <a:pt x="2679" y="2547"/>
                </a:lnTo>
                <a:lnTo>
                  <a:pt x="2679" y="2546"/>
                </a:lnTo>
                <a:lnTo>
                  <a:pt x="2684" y="2542"/>
                </a:lnTo>
                <a:lnTo>
                  <a:pt x="2688" y="2538"/>
                </a:lnTo>
                <a:lnTo>
                  <a:pt x="2688" y="2537"/>
                </a:lnTo>
                <a:lnTo>
                  <a:pt x="2689" y="2536"/>
                </a:lnTo>
                <a:lnTo>
                  <a:pt x="2688" y="2533"/>
                </a:lnTo>
                <a:lnTo>
                  <a:pt x="2688" y="2532"/>
                </a:lnTo>
                <a:lnTo>
                  <a:pt x="2690" y="2531"/>
                </a:lnTo>
                <a:lnTo>
                  <a:pt x="2693" y="2529"/>
                </a:lnTo>
                <a:lnTo>
                  <a:pt x="2694" y="2529"/>
                </a:lnTo>
                <a:lnTo>
                  <a:pt x="2695" y="2528"/>
                </a:lnTo>
                <a:lnTo>
                  <a:pt x="2695" y="2526"/>
                </a:lnTo>
                <a:lnTo>
                  <a:pt x="2696" y="2522"/>
                </a:lnTo>
                <a:lnTo>
                  <a:pt x="2696" y="2518"/>
                </a:lnTo>
                <a:lnTo>
                  <a:pt x="2697" y="2517"/>
                </a:lnTo>
                <a:lnTo>
                  <a:pt x="2698" y="2516"/>
                </a:lnTo>
                <a:lnTo>
                  <a:pt x="2698" y="2515"/>
                </a:lnTo>
                <a:lnTo>
                  <a:pt x="2700" y="2514"/>
                </a:lnTo>
                <a:lnTo>
                  <a:pt x="2700" y="2511"/>
                </a:lnTo>
                <a:lnTo>
                  <a:pt x="2700" y="2510"/>
                </a:lnTo>
                <a:lnTo>
                  <a:pt x="2697" y="2506"/>
                </a:lnTo>
                <a:lnTo>
                  <a:pt x="2697" y="2504"/>
                </a:lnTo>
                <a:lnTo>
                  <a:pt x="2697" y="2502"/>
                </a:lnTo>
                <a:lnTo>
                  <a:pt x="2698" y="2500"/>
                </a:lnTo>
                <a:lnTo>
                  <a:pt x="2701" y="2496"/>
                </a:lnTo>
                <a:lnTo>
                  <a:pt x="2701" y="2495"/>
                </a:lnTo>
                <a:lnTo>
                  <a:pt x="2702" y="2494"/>
                </a:lnTo>
                <a:lnTo>
                  <a:pt x="2702" y="2490"/>
                </a:lnTo>
                <a:lnTo>
                  <a:pt x="2702" y="2489"/>
                </a:lnTo>
                <a:lnTo>
                  <a:pt x="2703" y="2488"/>
                </a:lnTo>
                <a:lnTo>
                  <a:pt x="2704" y="2486"/>
                </a:lnTo>
                <a:lnTo>
                  <a:pt x="2705" y="2485"/>
                </a:lnTo>
                <a:lnTo>
                  <a:pt x="2705" y="2483"/>
                </a:lnTo>
                <a:lnTo>
                  <a:pt x="2704" y="2481"/>
                </a:lnTo>
                <a:lnTo>
                  <a:pt x="2703" y="2479"/>
                </a:lnTo>
                <a:lnTo>
                  <a:pt x="2702" y="2477"/>
                </a:lnTo>
                <a:lnTo>
                  <a:pt x="2698" y="2474"/>
                </a:lnTo>
                <a:lnTo>
                  <a:pt x="2697" y="2473"/>
                </a:lnTo>
                <a:lnTo>
                  <a:pt x="2696" y="2472"/>
                </a:lnTo>
                <a:lnTo>
                  <a:pt x="2690" y="2472"/>
                </a:lnTo>
                <a:lnTo>
                  <a:pt x="2690" y="2471"/>
                </a:lnTo>
                <a:lnTo>
                  <a:pt x="2691" y="2470"/>
                </a:lnTo>
                <a:lnTo>
                  <a:pt x="2694" y="2468"/>
                </a:lnTo>
                <a:lnTo>
                  <a:pt x="2696" y="2467"/>
                </a:lnTo>
                <a:lnTo>
                  <a:pt x="2697" y="2466"/>
                </a:lnTo>
                <a:lnTo>
                  <a:pt x="2698" y="2466"/>
                </a:lnTo>
                <a:lnTo>
                  <a:pt x="2698" y="2464"/>
                </a:lnTo>
                <a:lnTo>
                  <a:pt x="2700" y="2463"/>
                </a:lnTo>
                <a:lnTo>
                  <a:pt x="2700" y="2461"/>
                </a:lnTo>
                <a:lnTo>
                  <a:pt x="2702" y="2460"/>
                </a:lnTo>
                <a:lnTo>
                  <a:pt x="2704" y="2459"/>
                </a:lnTo>
                <a:lnTo>
                  <a:pt x="2706" y="2458"/>
                </a:lnTo>
                <a:lnTo>
                  <a:pt x="2711" y="2457"/>
                </a:lnTo>
                <a:lnTo>
                  <a:pt x="2716" y="2454"/>
                </a:lnTo>
                <a:lnTo>
                  <a:pt x="2720" y="2453"/>
                </a:lnTo>
                <a:lnTo>
                  <a:pt x="2723" y="2452"/>
                </a:lnTo>
                <a:lnTo>
                  <a:pt x="2724" y="2452"/>
                </a:lnTo>
                <a:lnTo>
                  <a:pt x="2726" y="2453"/>
                </a:lnTo>
                <a:lnTo>
                  <a:pt x="2727" y="2453"/>
                </a:lnTo>
                <a:lnTo>
                  <a:pt x="2729" y="2451"/>
                </a:lnTo>
                <a:lnTo>
                  <a:pt x="2730" y="2451"/>
                </a:lnTo>
                <a:lnTo>
                  <a:pt x="2732" y="2450"/>
                </a:lnTo>
                <a:lnTo>
                  <a:pt x="2738" y="2447"/>
                </a:lnTo>
                <a:lnTo>
                  <a:pt x="2741" y="2444"/>
                </a:lnTo>
                <a:lnTo>
                  <a:pt x="2742" y="2444"/>
                </a:lnTo>
                <a:lnTo>
                  <a:pt x="2746" y="2442"/>
                </a:lnTo>
                <a:lnTo>
                  <a:pt x="2752" y="2439"/>
                </a:lnTo>
                <a:lnTo>
                  <a:pt x="2755" y="2438"/>
                </a:lnTo>
                <a:lnTo>
                  <a:pt x="2760" y="2435"/>
                </a:lnTo>
                <a:lnTo>
                  <a:pt x="2761" y="2435"/>
                </a:lnTo>
                <a:lnTo>
                  <a:pt x="2762" y="2434"/>
                </a:lnTo>
                <a:lnTo>
                  <a:pt x="2767" y="2430"/>
                </a:lnTo>
                <a:lnTo>
                  <a:pt x="2768" y="2428"/>
                </a:lnTo>
                <a:lnTo>
                  <a:pt x="2769" y="2427"/>
                </a:lnTo>
                <a:lnTo>
                  <a:pt x="2773" y="2421"/>
                </a:lnTo>
                <a:lnTo>
                  <a:pt x="2776" y="2416"/>
                </a:lnTo>
                <a:lnTo>
                  <a:pt x="2776" y="2415"/>
                </a:lnTo>
                <a:lnTo>
                  <a:pt x="2777" y="2414"/>
                </a:lnTo>
                <a:lnTo>
                  <a:pt x="2777" y="2409"/>
                </a:lnTo>
                <a:lnTo>
                  <a:pt x="2777" y="2406"/>
                </a:lnTo>
                <a:lnTo>
                  <a:pt x="2778" y="2404"/>
                </a:lnTo>
                <a:lnTo>
                  <a:pt x="2780" y="2401"/>
                </a:lnTo>
                <a:lnTo>
                  <a:pt x="2782" y="2400"/>
                </a:lnTo>
                <a:lnTo>
                  <a:pt x="2784" y="2398"/>
                </a:lnTo>
                <a:lnTo>
                  <a:pt x="2788" y="2395"/>
                </a:lnTo>
                <a:lnTo>
                  <a:pt x="2791" y="2394"/>
                </a:lnTo>
                <a:lnTo>
                  <a:pt x="2792" y="2393"/>
                </a:lnTo>
                <a:lnTo>
                  <a:pt x="2794" y="2393"/>
                </a:lnTo>
                <a:lnTo>
                  <a:pt x="2797" y="2393"/>
                </a:lnTo>
                <a:lnTo>
                  <a:pt x="2798" y="2394"/>
                </a:lnTo>
                <a:lnTo>
                  <a:pt x="2802" y="2395"/>
                </a:lnTo>
                <a:lnTo>
                  <a:pt x="2803" y="2396"/>
                </a:lnTo>
                <a:lnTo>
                  <a:pt x="2806" y="2400"/>
                </a:lnTo>
                <a:lnTo>
                  <a:pt x="2808" y="2402"/>
                </a:lnTo>
                <a:lnTo>
                  <a:pt x="2811" y="2409"/>
                </a:lnTo>
                <a:lnTo>
                  <a:pt x="2816" y="2416"/>
                </a:lnTo>
                <a:lnTo>
                  <a:pt x="2820" y="2421"/>
                </a:lnTo>
                <a:lnTo>
                  <a:pt x="2823" y="2422"/>
                </a:lnTo>
                <a:lnTo>
                  <a:pt x="2825" y="2423"/>
                </a:lnTo>
                <a:lnTo>
                  <a:pt x="2828" y="2425"/>
                </a:lnTo>
                <a:lnTo>
                  <a:pt x="2830" y="2425"/>
                </a:lnTo>
                <a:lnTo>
                  <a:pt x="2830" y="2423"/>
                </a:lnTo>
                <a:lnTo>
                  <a:pt x="2830" y="2421"/>
                </a:lnTo>
                <a:lnTo>
                  <a:pt x="2831" y="2420"/>
                </a:lnTo>
                <a:lnTo>
                  <a:pt x="2832" y="2420"/>
                </a:lnTo>
                <a:lnTo>
                  <a:pt x="2833" y="2421"/>
                </a:lnTo>
                <a:lnTo>
                  <a:pt x="2835" y="2423"/>
                </a:lnTo>
                <a:lnTo>
                  <a:pt x="2837" y="2423"/>
                </a:lnTo>
                <a:lnTo>
                  <a:pt x="2844" y="2427"/>
                </a:lnTo>
                <a:lnTo>
                  <a:pt x="2846" y="2430"/>
                </a:lnTo>
                <a:lnTo>
                  <a:pt x="2848" y="2434"/>
                </a:lnTo>
                <a:lnTo>
                  <a:pt x="2853" y="2444"/>
                </a:lnTo>
                <a:lnTo>
                  <a:pt x="2855" y="2449"/>
                </a:lnTo>
                <a:lnTo>
                  <a:pt x="2859" y="2453"/>
                </a:lnTo>
                <a:lnTo>
                  <a:pt x="2860" y="2456"/>
                </a:lnTo>
                <a:lnTo>
                  <a:pt x="2861" y="2458"/>
                </a:lnTo>
                <a:lnTo>
                  <a:pt x="2863" y="2465"/>
                </a:lnTo>
                <a:lnTo>
                  <a:pt x="2864" y="2467"/>
                </a:lnTo>
                <a:lnTo>
                  <a:pt x="2869" y="2475"/>
                </a:lnTo>
                <a:lnTo>
                  <a:pt x="2871" y="2479"/>
                </a:lnTo>
                <a:lnTo>
                  <a:pt x="2875" y="2486"/>
                </a:lnTo>
                <a:lnTo>
                  <a:pt x="2871" y="2490"/>
                </a:lnTo>
                <a:lnTo>
                  <a:pt x="2871" y="2492"/>
                </a:lnTo>
                <a:lnTo>
                  <a:pt x="2870" y="2492"/>
                </a:lnTo>
                <a:lnTo>
                  <a:pt x="2869" y="2493"/>
                </a:lnTo>
                <a:lnTo>
                  <a:pt x="2867" y="2494"/>
                </a:lnTo>
                <a:lnTo>
                  <a:pt x="2866" y="2494"/>
                </a:lnTo>
                <a:lnTo>
                  <a:pt x="2868" y="2496"/>
                </a:lnTo>
                <a:lnTo>
                  <a:pt x="2870" y="2495"/>
                </a:lnTo>
                <a:lnTo>
                  <a:pt x="2874" y="2493"/>
                </a:lnTo>
                <a:lnTo>
                  <a:pt x="2874" y="2492"/>
                </a:lnTo>
                <a:lnTo>
                  <a:pt x="2875" y="2492"/>
                </a:lnTo>
                <a:lnTo>
                  <a:pt x="2876" y="2493"/>
                </a:lnTo>
                <a:lnTo>
                  <a:pt x="2877" y="2494"/>
                </a:lnTo>
                <a:lnTo>
                  <a:pt x="2877" y="2495"/>
                </a:lnTo>
                <a:lnTo>
                  <a:pt x="2877" y="2496"/>
                </a:lnTo>
                <a:lnTo>
                  <a:pt x="2877" y="2499"/>
                </a:lnTo>
                <a:lnTo>
                  <a:pt x="2877" y="2500"/>
                </a:lnTo>
                <a:lnTo>
                  <a:pt x="2876" y="2501"/>
                </a:lnTo>
                <a:lnTo>
                  <a:pt x="2874" y="2502"/>
                </a:lnTo>
                <a:lnTo>
                  <a:pt x="2874" y="2503"/>
                </a:lnTo>
                <a:lnTo>
                  <a:pt x="2873" y="2503"/>
                </a:lnTo>
                <a:lnTo>
                  <a:pt x="2871" y="2503"/>
                </a:lnTo>
                <a:lnTo>
                  <a:pt x="2871" y="2506"/>
                </a:lnTo>
                <a:lnTo>
                  <a:pt x="2873" y="2508"/>
                </a:lnTo>
                <a:lnTo>
                  <a:pt x="2875" y="2511"/>
                </a:lnTo>
                <a:lnTo>
                  <a:pt x="2875" y="2513"/>
                </a:lnTo>
                <a:lnTo>
                  <a:pt x="2880" y="2510"/>
                </a:lnTo>
                <a:lnTo>
                  <a:pt x="2881" y="2509"/>
                </a:lnTo>
                <a:lnTo>
                  <a:pt x="2883" y="2509"/>
                </a:lnTo>
                <a:lnTo>
                  <a:pt x="2884" y="2509"/>
                </a:lnTo>
                <a:lnTo>
                  <a:pt x="2885" y="2509"/>
                </a:lnTo>
                <a:lnTo>
                  <a:pt x="2887" y="2509"/>
                </a:lnTo>
                <a:lnTo>
                  <a:pt x="2888" y="2511"/>
                </a:lnTo>
                <a:lnTo>
                  <a:pt x="2890" y="2516"/>
                </a:lnTo>
                <a:lnTo>
                  <a:pt x="2891" y="2518"/>
                </a:lnTo>
                <a:lnTo>
                  <a:pt x="2897" y="2525"/>
                </a:lnTo>
                <a:lnTo>
                  <a:pt x="2898" y="2528"/>
                </a:lnTo>
                <a:lnTo>
                  <a:pt x="2899" y="2533"/>
                </a:lnTo>
                <a:lnTo>
                  <a:pt x="2899" y="2535"/>
                </a:lnTo>
                <a:lnTo>
                  <a:pt x="2902" y="2539"/>
                </a:lnTo>
                <a:lnTo>
                  <a:pt x="2902" y="2543"/>
                </a:lnTo>
                <a:lnTo>
                  <a:pt x="2904" y="2547"/>
                </a:lnTo>
                <a:lnTo>
                  <a:pt x="2906" y="2554"/>
                </a:lnTo>
                <a:lnTo>
                  <a:pt x="2906" y="2559"/>
                </a:lnTo>
                <a:lnTo>
                  <a:pt x="2906" y="2560"/>
                </a:lnTo>
                <a:lnTo>
                  <a:pt x="2907" y="2561"/>
                </a:lnTo>
                <a:lnTo>
                  <a:pt x="2907" y="2569"/>
                </a:lnTo>
                <a:lnTo>
                  <a:pt x="2909" y="2571"/>
                </a:lnTo>
                <a:lnTo>
                  <a:pt x="2909" y="2572"/>
                </a:lnTo>
                <a:lnTo>
                  <a:pt x="2909" y="2574"/>
                </a:lnTo>
                <a:lnTo>
                  <a:pt x="2910" y="2575"/>
                </a:lnTo>
                <a:lnTo>
                  <a:pt x="2911" y="2576"/>
                </a:lnTo>
                <a:lnTo>
                  <a:pt x="2912" y="2578"/>
                </a:lnTo>
                <a:lnTo>
                  <a:pt x="2912" y="2579"/>
                </a:lnTo>
                <a:lnTo>
                  <a:pt x="2914" y="2583"/>
                </a:lnTo>
                <a:lnTo>
                  <a:pt x="2914" y="2585"/>
                </a:lnTo>
                <a:lnTo>
                  <a:pt x="2916" y="2590"/>
                </a:lnTo>
                <a:lnTo>
                  <a:pt x="2916" y="2594"/>
                </a:lnTo>
                <a:lnTo>
                  <a:pt x="2914" y="2601"/>
                </a:lnTo>
                <a:lnTo>
                  <a:pt x="2914" y="2603"/>
                </a:lnTo>
                <a:lnTo>
                  <a:pt x="2914" y="2604"/>
                </a:lnTo>
                <a:lnTo>
                  <a:pt x="2914" y="2609"/>
                </a:lnTo>
                <a:lnTo>
                  <a:pt x="2913" y="2611"/>
                </a:lnTo>
                <a:lnTo>
                  <a:pt x="2912" y="2614"/>
                </a:lnTo>
                <a:lnTo>
                  <a:pt x="2910" y="2617"/>
                </a:lnTo>
                <a:lnTo>
                  <a:pt x="2905" y="2622"/>
                </a:lnTo>
                <a:lnTo>
                  <a:pt x="2903" y="2623"/>
                </a:lnTo>
                <a:lnTo>
                  <a:pt x="2899" y="2625"/>
                </a:lnTo>
                <a:lnTo>
                  <a:pt x="2898" y="2625"/>
                </a:lnTo>
                <a:lnTo>
                  <a:pt x="2897" y="2625"/>
                </a:lnTo>
                <a:lnTo>
                  <a:pt x="2896" y="2625"/>
                </a:lnTo>
                <a:lnTo>
                  <a:pt x="2895" y="2624"/>
                </a:lnTo>
                <a:close/>
                <a:moveTo>
                  <a:pt x="2424" y="2818"/>
                </a:moveTo>
                <a:lnTo>
                  <a:pt x="2425" y="2819"/>
                </a:lnTo>
                <a:lnTo>
                  <a:pt x="2427" y="2820"/>
                </a:lnTo>
                <a:lnTo>
                  <a:pt x="2427" y="2831"/>
                </a:lnTo>
                <a:lnTo>
                  <a:pt x="2425" y="2833"/>
                </a:lnTo>
                <a:lnTo>
                  <a:pt x="2424" y="2834"/>
                </a:lnTo>
                <a:lnTo>
                  <a:pt x="2423" y="2835"/>
                </a:lnTo>
                <a:lnTo>
                  <a:pt x="2422" y="2835"/>
                </a:lnTo>
                <a:lnTo>
                  <a:pt x="2418" y="2835"/>
                </a:lnTo>
                <a:lnTo>
                  <a:pt x="2414" y="2835"/>
                </a:lnTo>
                <a:lnTo>
                  <a:pt x="2413" y="2835"/>
                </a:lnTo>
                <a:lnTo>
                  <a:pt x="2411" y="2834"/>
                </a:lnTo>
                <a:lnTo>
                  <a:pt x="2410" y="2834"/>
                </a:lnTo>
                <a:lnTo>
                  <a:pt x="2411" y="2835"/>
                </a:lnTo>
                <a:lnTo>
                  <a:pt x="2411" y="2839"/>
                </a:lnTo>
                <a:lnTo>
                  <a:pt x="2411" y="2841"/>
                </a:lnTo>
                <a:lnTo>
                  <a:pt x="2410" y="2845"/>
                </a:lnTo>
                <a:lnTo>
                  <a:pt x="2410" y="2846"/>
                </a:lnTo>
                <a:lnTo>
                  <a:pt x="2409" y="2847"/>
                </a:lnTo>
                <a:lnTo>
                  <a:pt x="2408" y="2847"/>
                </a:lnTo>
                <a:lnTo>
                  <a:pt x="2407" y="2847"/>
                </a:lnTo>
                <a:lnTo>
                  <a:pt x="2407" y="2848"/>
                </a:lnTo>
                <a:lnTo>
                  <a:pt x="2406" y="2848"/>
                </a:lnTo>
                <a:lnTo>
                  <a:pt x="2403" y="2848"/>
                </a:lnTo>
                <a:lnTo>
                  <a:pt x="2402" y="2848"/>
                </a:lnTo>
                <a:lnTo>
                  <a:pt x="2401" y="2847"/>
                </a:lnTo>
                <a:lnTo>
                  <a:pt x="2401" y="2846"/>
                </a:lnTo>
                <a:lnTo>
                  <a:pt x="2399" y="2845"/>
                </a:lnTo>
                <a:lnTo>
                  <a:pt x="2396" y="2845"/>
                </a:lnTo>
                <a:lnTo>
                  <a:pt x="2396" y="2844"/>
                </a:lnTo>
                <a:lnTo>
                  <a:pt x="2396" y="2842"/>
                </a:lnTo>
                <a:lnTo>
                  <a:pt x="2396" y="2841"/>
                </a:lnTo>
                <a:lnTo>
                  <a:pt x="2395" y="2838"/>
                </a:lnTo>
                <a:lnTo>
                  <a:pt x="2395" y="2835"/>
                </a:lnTo>
                <a:lnTo>
                  <a:pt x="2395" y="2834"/>
                </a:lnTo>
                <a:lnTo>
                  <a:pt x="2395" y="2833"/>
                </a:lnTo>
                <a:lnTo>
                  <a:pt x="2398" y="2830"/>
                </a:lnTo>
                <a:lnTo>
                  <a:pt x="2399" y="2828"/>
                </a:lnTo>
                <a:lnTo>
                  <a:pt x="2400" y="2830"/>
                </a:lnTo>
                <a:lnTo>
                  <a:pt x="2401" y="2831"/>
                </a:lnTo>
                <a:lnTo>
                  <a:pt x="2402" y="2831"/>
                </a:lnTo>
                <a:lnTo>
                  <a:pt x="2402" y="2830"/>
                </a:lnTo>
                <a:lnTo>
                  <a:pt x="2403" y="2827"/>
                </a:lnTo>
                <a:lnTo>
                  <a:pt x="2403" y="2826"/>
                </a:lnTo>
                <a:lnTo>
                  <a:pt x="2404" y="2825"/>
                </a:lnTo>
                <a:lnTo>
                  <a:pt x="2406" y="2825"/>
                </a:lnTo>
                <a:lnTo>
                  <a:pt x="2409" y="2824"/>
                </a:lnTo>
                <a:lnTo>
                  <a:pt x="2410" y="2825"/>
                </a:lnTo>
                <a:lnTo>
                  <a:pt x="2411" y="2825"/>
                </a:lnTo>
                <a:lnTo>
                  <a:pt x="2413" y="2823"/>
                </a:lnTo>
                <a:lnTo>
                  <a:pt x="2414" y="2819"/>
                </a:lnTo>
                <a:lnTo>
                  <a:pt x="2415" y="2818"/>
                </a:lnTo>
                <a:lnTo>
                  <a:pt x="2415" y="2817"/>
                </a:lnTo>
                <a:lnTo>
                  <a:pt x="2418" y="2817"/>
                </a:lnTo>
                <a:lnTo>
                  <a:pt x="2422" y="2818"/>
                </a:lnTo>
                <a:lnTo>
                  <a:pt x="2424" y="2818"/>
                </a:lnTo>
                <a:close/>
                <a:moveTo>
                  <a:pt x="1105" y="792"/>
                </a:moveTo>
                <a:lnTo>
                  <a:pt x="1104" y="792"/>
                </a:lnTo>
                <a:lnTo>
                  <a:pt x="1101" y="793"/>
                </a:lnTo>
                <a:lnTo>
                  <a:pt x="1099" y="795"/>
                </a:lnTo>
                <a:lnTo>
                  <a:pt x="1094" y="798"/>
                </a:lnTo>
                <a:lnTo>
                  <a:pt x="1091" y="799"/>
                </a:lnTo>
                <a:lnTo>
                  <a:pt x="1088" y="800"/>
                </a:lnTo>
                <a:lnTo>
                  <a:pt x="1086" y="800"/>
                </a:lnTo>
                <a:lnTo>
                  <a:pt x="1085" y="801"/>
                </a:lnTo>
                <a:lnTo>
                  <a:pt x="1084" y="801"/>
                </a:lnTo>
                <a:lnTo>
                  <a:pt x="1083" y="801"/>
                </a:lnTo>
                <a:lnTo>
                  <a:pt x="1083" y="800"/>
                </a:lnTo>
                <a:lnTo>
                  <a:pt x="1083" y="799"/>
                </a:lnTo>
                <a:lnTo>
                  <a:pt x="1084" y="796"/>
                </a:lnTo>
                <a:lnTo>
                  <a:pt x="1084" y="795"/>
                </a:lnTo>
                <a:lnTo>
                  <a:pt x="1086" y="791"/>
                </a:lnTo>
                <a:lnTo>
                  <a:pt x="1087" y="789"/>
                </a:lnTo>
                <a:lnTo>
                  <a:pt x="1094" y="784"/>
                </a:lnTo>
                <a:lnTo>
                  <a:pt x="1098" y="782"/>
                </a:lnTo>
                <a:lnTo>
                  <a:pt x="1099" y="781"/>
                </a:lnTo>
                <a:lnTo>
                  <a:pt x="1100" y="779"/>
                </a:lnTo>
                <a:lnTo>
                  <a:pt x="1100" y="778"/>
                </a:lnTo>
                <a:lnTo>
                  <a:pt x="1100" y="777"/>
                </a:lnTo>
                <a:lnTo>
                  <a:pt x="1101" y="777"/>
                </a:lnTo>
                <a:lnTo>
                  <a:pt x="1105" y="777"/>
                </a:lnTo>
                <a:lnTo>
                  <a:pt x="1107" y="777"/>
                </a:lnTo>
                <a:lnTo>
                  <a:pt x="1108" y="777"/>
                </a:lnTo>
                <a:lnTo>
                  <a:pt x="1108" y="778"/>
                </a:lnTo>
                <a:lnTo>
                  <a:pt x="1109" y="781"/>
                </a:lnTo>
                <a:lnTo>
                  <a:pt x="1109" y="782"/>
                </a:lnTo>
                <a:lnTo>
                  <a:pt x="1109" y="783"/>
                </a:lnTo>
                <a:lnTo>
                  <a:pt x="1109" y="784"/>
                </a:lnTo>
                <a:lnTo>
                  <a:pt x="1108" y="785"/>
                </a:lnTo>
                <a:lnTo>
                  <a:pt x="1108" y="788"/>
                </a:lnTo>
                <a:lnTo>
                  <a:pt x="1107" y="789"/>
                </a:lnTo>
                <a:lnTo>
                  <a:pt x="1105" y="792"/>
                </a:lnTo>
                <a:close/>
                <a:moveTo>
                  <a:pt x="2328" y="2934"/>
                </a:moveTo>
                <a:lnTo>
                  <a:pt x="2328" y="2937"/>
                </a:lnTo>
                <a:lnTo>
                  <a:pt x="2328" y="2940"/>
                </a:lnTo>
                <a:lnTo>
                  <a:pt x="2327" y="2942"/>
                </a:lnTo>
                <a:lnTo>
                  <a:pt x="2327" y="2943"/>
                </a:lnTo>
                <a:lnTo>
                  <a:pt x="2325" y="2945"/>
                </a:lnTo>
                <a:lnTo>
                  <a:pt x="2324" y="2945"/>
                </a:lnTo>
                <a:lnTo>
                  <a:pt x="2322" y="2943"/>
                </a:lnTo>
                <a:lnTo>
                  <a:pt x="2321" y="2942"/>
                </a:lnTo>
                <a:lnTo>
                  <a:pt x="2320" y="2940"/>
                </a:lnTo>
                <a:lnTo>
                  <a:pt x="2320" y="2938"/>
                </a:lnTo>
                <a:lnTo>
                  <a:pt x="2321" y="2934"/>
                </a:lnTo>
                <a:lnTo>
                  <a:pt x="2321" y="2933"/>
                </a:lnTo>
                <a:lnTo>
                  <a:pt x="2322" y="2932"/>
                </a:lnTo>
                <a:lnTo>
                  <a:pt x="2324" y="2932"/>
                </a:lnTo>
                <a:lnTo>
                  <a:pt x="2327" y="2933"/>
                </a:lnTo>
                <a:lnTo>
                  <a:pt x="2328" y="2934"/>
                </a:lnTo>
                <a:close/>
                <a:moveTo>
                  <a:pt x="2364" y="2894"/>
                </a:moveTo>
                <a:lnTo>
                  <a:pt x="2362" y="2890"/>
                </a:lnTo>
                <a:lnTo>
                  <a:pt x="2360" y="2887"/>
                </a:lnTo>
                <a:lnTo>
                  <a:pt x="2359" y="2883"/>
                </a:lnTo>
                <a:lnTo>
                  <a:pt x="2358" y="2881"/>
                </a:lnTo>
                <a:lnTo>
                  <a:pt x="2359" y="2880"/>
                </a:lnTo>
                <a:lnTo>
                  <a:pt x="2359" y="2878"/>
                </a:lnTo>
                <a:lnTo>
                  <a:pt x="2360" y="2880"/>
                </a:lnTo>
                <a:lnTo>
                  <a:pt x="2362" y="2880"/>
                </a:lnTo>
                <a:lnTo>
                  <a:pt x="2364" y="2883"/>
                </a:lnTo>
                <a:lnTo>
                  <a:pt x="2366" y="2890"/>
                </a:lnTo>
                <a:lnTo>
                  <a:pt x="2366" y="2892"/>
                </a:lnTo>
                <a:lnTo>
                  <a:pt x="2366" y="2894"/>
                </a:lnTo>
                <a:lnTo>
                  <a:pt x="2365" y="2895"/>
                </a:lnTo>
                <a:lnTo>
                  <a:pt x="2364" y="2894"/>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35" name="Freeform 33"/>
          <p:cNvSpPr>
            <a:spLocks/>
          </p:cNvSpPr>
          <p:nvPr/>
        </p:nvSpPr>
        <p:spPr bwMode="auto">
          <a:xfrm>
            <a:off x="4168775" y="5464175"/>
            <a:ext cx="50800" cy="49213"/>
          </a:xfrm>
          <a:custGeom>
            <a:avLst/>
            <a:gdLst>
              <a:gd name="T0" fmla="*/ 29 w 32"/>
              <a:gd name="T1" fmla="*/ 1 h 31"/>
              <a:gd name="T2" fmla="*/ 30 w 32"/>
              <a:gd name="T3" fmla="*/ 2 h 31"/>
              <a:gd name="T4" fmla="*/ 32 w 32"/>
              <a:gd name="T5" fmla="*/ 3 h 31"/>
              <a:gd name="T6" fmla="*/ 32 w 32"/>
              <a:gd name="T7" fmla="*/ 14 h 31"/>
              <a:gd name="T8" fmla="*/ 30 w 32"/>
              <a:gd name="T9" fmla="*/ 16 h 31"/>
              <a:gd name="T10" fmla="*/ 29 w 32"/>
              <a:gd name="T11" fmla="*/ 17 h 31"/>
              <a:gd name="T12" fmla="*/ 28 w 32"/>
              <a:gd name="T13" fmla="*/ 18 h 31"/>
              <a:gd name="T14" fmla="*/ 27 w 32"/>
              <a:gd name="T15" fmla="*/ 18 h 31"/>
              <a:gd name="T16" fmla="*/ 23 w 32"/>
              <a:gd name="T17" fmla="*/ 18 h 31"/>
              <a:gd name="T18" fmla="*/ 19 w 32"/>
              <a:gd name="T19" fmla="*/ 18 h 31"/>
              <a:gd name="T20" fmla="*/ 18 w 32"/>
              <a:gd name="T21" fmla="*/ 18 h 31"/>
              <a:gd name="T22" fmla="*/ 16 w 32"/>
              <a:gd name="T23" fmla="*/ 17 h 31"/>
              <a:gd name="T24" fmla="*/ 15 w 32"/>
              <a:gd name="T25" fmla="*/ 17 h 31"/>
              <a:gd name="T26" fmla="*/ 16 w 32"/>
              <a:gd name="T27" fmla="*/ 18 h 31"/>
              <a:gd name="T28" fmla="*/ 16 w 32"/>
              <a:gd name="T29" fmla="*/ 22 h 31"/>
              <a:gd name="T30" fmla="*/ 16 w 32"/>
              <a:gd name="T31" fmla="*/ 24 h 31"/>
              <a:gd name="T32" fmla="*/ 15 w 32"/>
              <a:gd name="T33" fmla="*/ 28 h 31"/>
              <a:gd name="T34" fmla="*/ 15 w 32"/>
              <a:gd name="T35" fmla="*/ 29 h 31"/>
              <a:gd name="T36" fmla="*/ 14 w 32"/>
              <a:gd name="T37" fmla="*/ 30 h 31"/>
              <a:gd name="T38" fmla="*/ 13 w 32"/>
              <a:gd name="T39" fmla="*/ 30 h 31"/>
              <a:gd name="T40" fmla="*/ 12 w 32"/>
              <a:gd name="T41" fmla="*/ 30 h 31"/>
              <a:gd name="T42" fmla="*/ 12 w 32"/>
              <a:gd name="T43" fmla="*/ 31 h 31"/>
              <a:gd name="T44" fmla="*/ 11 w 32"/>
              <a:gd name="T45" fmla="*/ 31 h 31"/>
              <a:gd name="T46" fmla="*/ 8 w 32"/>
              <a:gd name="T47" fmla="*/ 31 h 31"/>
              <a:gd name="T48" fmla="*/ 7 w 32"/>
              <a:gd name="T49" fmla="*/ 31 h 31"/>
              <a:gd name="T50" fmla="*/ 6 w 32"/>
              <a:gd name="T51" fmla="*/ 30 h 31"/>
              <a:gd name="T52" fmla="*/ 6 w 32"/>
              <a:gd name="T53" fmla="*/ 29 h 31"/>
              <a:gd name="T54" fmla="*/ 4 w 32"/>
              <a:gd name="T55" fmla="*/ 28 h 31"/>
              <a:gd name="T56" fmla="*/ 1 w 32"/>
              <a:gd name="T57" fmla="*/ 28 h 31"/>
              <a:gd name="T58" fmla="*/ 1 w 32"/>
              <a:gd name="T59" fmla="*/ 27 h 31"/>
              <a:gd name="T60" fmla="*/ 1 w 32"/>
              <a:gd name="T61" fmla="*/ 25 h 31"/>
              <a:gd name="T62" fmla="*/ 1 w 32"/>
              <a:gd name="T63" fmla="*/ 24 h 31"/>
              <a:gd name="T64" fmla="*/ 0 w 32"/>
              <a:gd name="T65" fmla="*/ 21 h 31"/>
              <a:gd name="T66" fmla="*/ 0 w 32"/>
              <a:gd name="T67" fmla="*/ 18 h 31"/>
              <a:gd name="T68" fmla="*/ 0 w 32"/>
              <a:gd name="T69" fmla="*/ 17 h 31"/>
              <a:gd name="T70" fmla="*/ 0 w 32"/>
              <a:gd name="T71" fmla="*/ 16 h 31"/>
              <a:gd name="T72" fmla="*/ 3 w 32"/>
              <a:gd name="T73" fmla="*/ 13 h 31"/>
              <a:gd name="T74" fmla="*/ 4 w 32"/>
              <a:gd name="T75" fmla="*/ 11 h 31"/>
              <a:gd name="T76" fmla="*/ 5 w 32"/>
              <a:gd name="T77" fmla="*/ 13 h 31"/>
              <a:gd name="T78" fmla="*/ 6 w 32"/>
              <a:gd name="T79" fmla="*/ 14 h 31"/>
              <a:gd name="T80" fmla="*/ 7 w 32"/>
              <a:gd name="T81" fmla="*/ 14 h 31"/>
              <a:gd name="T82" fmla="*/ 7 w 32"/>
              <a:gd name="T83" fmla="*/ 13 h 31"/>
              <a:gd name="T84" fmla="*/ 8 w 32"/>
              <a:gd name="T85" fmla="*/ 10 h 31"/>
              <a:gd name="T86" fmla="*/ 8 w 32"/>
              <a:gd name="T87" fmla="*/ 9 h 31"/>
              <a:gd name="T88" fmla="*/ 9 w 32"/>
              <a:gd name="T89" fmla="*/ 8 h 31"/>
              <a:gd name="T90" fmla="*/ 11 w 32"/>
              <a:gd name="T91" fmla="*/ 8 h 31"/>
              <a:gd name="T92" fmla="*/ 14 w 32"/>
              <a:gd name="T93" fmla="*/ 7 h 31"/>
              <a:gd name="T94" fmla="*/ 15 w 32"/>
              <a:gd name="T95" fmla="*/ 8 h 31"/>
              <a:gd name="T96" fmla="*/ 16 w 32"/>
              <a:gd name="T97" fmla="*/ 8 h 31"/>
              <a:gd name="T98" fmla="*/ 18 w 32"/>
              <a:gd name="T99" fmla="*/ 6 h 31"/>
              <a:gd name="T100" fmla="*/ 19 w 32"/>
              <a:gd name="T101" fmla="*/ 2 h 31"/>
              <a:gd name="T102" fmla="*/ 20 w 32"/>
              <a:gd name="T103" fmla="*/ 1 h 31"/>
              <a:gd name="T104" fmla="*/ 20 w 32"/>
              <a:gd name="T105" fmla="*/ 0 h 31"/>
              <a:gd name="T106" fmla="*/ 23 w 32"/>
              <a:gd name="T107" fmla="*/ 0 h 31"/>
              <a:gd name="T108" fmla="*/ 27 w 32"/>
              <a:gd name="T109" fmla="*/ 1 h 31"/>
              <a:gd name="T110" fmla="*/ 29 w 32"/>
              <a:gd name="T111" fmla="*/ 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2" h="31">
                <a:moveTo>
                  <a:pt x="29" y="1"/>
                </a:moveTo>
                <a:lnTo>
                  <a:pt x="30" y="2"/>
                </a:lnTo>
                <a:lnTo>
                  <a:pt x="32" y="3"/>
                </a:lnTo>
                <a:lnTo>
                  <a:pt x="32" y="14"/>
                </a:lnTo>
                <a:lnTo>
                  <a:pt x="30" y="16"/>
                </a:lnTo>
                <a:lnTo>
                  <a:pt x="29" y="17"/>
                </a:lnTo>
                <a:lnTo>
                  <a:pt x="28" y="18"/>
                </a:lnTo>
                <a:lnTo>
                  <a:pt x="27" y="18"/>
                </a:lnTo>
                <a:lnTo>
                  <a:pt x="23" y="18"/>
                </a:lnTo>
                <a:lnTo>
                  <a:pt x="19" y="18"/>
                </a:lnTo>
                <a:lnTo>
                  <a:pt x="18" y="18"/>
                </a:lnTo>
                <a:lnTo>
                  <a:pt x="16" y="17"/>
                </a:lnTo>
                <a:lnTo>
                  <a:pt x="15" y="17"/>
                </a:lnTo>
                <a:lnTo>
                  <a:pt x="16" y="18"/>
                </a:lnTo>
                <a:lnTo>
                  <a:pt x="16" y="22"/>
                </a:lnTo>
                <a:lnTo>
                  <a:pt x="16" y="24"/>
                </a:lnTo>
                <a:lnTo>
                  <a:pt x="15" y="28"/>
                </a:lnTo>
                <a:lnTo>
                  <a:pt x="15" y="29"/>
                </a:lnTo>
                <a:lnTo>
                  <a:pt x="14" y="30"/>
                </a:lnTo>
                <a:lnTo>
                  <a:pt x="13" y="30"/>
                </a:lnTo>
                <a:lnTo>
                  <a:pt x="12" y="30"/>
                </a:lnTo>
                <a:lnTo>
                  <a:pt x="12" y="31"/>
                </a:lnTo>
                <a:lnTo>
                  <a:pt x="11" y="31"/>
                </a:lnTo>
                <a:lnTo>
                  <a:pt x="8" y="31"/>
                </a:lnTo>
                <a:lnTo>
                  <a:pt x="7" y="31"/>
                </a:lnTo>
                <a:lnTo>
                  <a:pt x="6" y="30"/>
                </a:lnTo>
                <a:lnTo>
                  <a:pt x="6" y="29"/>
                </a:lnTo>
                <a:lnTo>
                  <a:pt x="4" y="28"/>
                </a:lnTo>
                <a:lnTo>
                  <a:pt x="1" y="28"/>
                </a:lnTo>
                <a:lnTo>
                  <a:pt x="1" y="27"/>
                </a:lnTo>
                <a:lnTo>
                  <a:pt x="1" y="25"/>
                </a:lnTo>
                <a:lnTo>
                  <a:pt x="1" y="24"/>
                </a:lnTo>
                <a:lnTo>
                  <a:pt x="0" y="21"/>
                </a:lnTo>
                <a:lnTo>
                  <a:pt x="0" y="18"/>
                </a:lnTo>
                <a:lnTo>
                  <a:pt x="0" y="17"/>
                </a:lnTo>
                <a:lnTo>
                  <a:pt x="0" y="16"/>
                </a:lnTo>
                <a:lnTo>
                  <a:pt x="3" y="13"/>
                </a:lnTo>
                <a:lnTo>
                  <a:pt x="4" y="11"/>
                </a:lnTo>
                <a:lnTo>
                  <a:pt x="5" y="13"/>
                </a:lnTo>
                <a:lnTo>
                  <a:pt x="6" y="14"/>
                </a:lnTo>
                <a:lnTo>
                  <a:pt x="7" y="14"/>
                </a:lnTo>
                <a:lnTo>
                  <a:pt x="7" y="13"/>
                </a:lnTo>
                <a:lnTo>
                  <a:pt x="8" y="10"/>
                </a:lnTo>
                <a:lnTo>
                  <a:pt x="8" y="9"/>
                </a:lnTo>
                <a:lnTo>
                  <a:pt x="9" y="8"/>
                </a:lnTo>
                <a:lnTo>
                  <a:pt x="11" y="8"/>
                </a:lnTo>
                <a:lnTo>
                  <a:pt x="14" y="7"/>
                </a:lnTo>
                <a:lnTo>
                  <a:pt x="15" y="8"/>
                </a:lnTo>
                <a:lnTo>
                  <a:pt x="16" y="8"/>
                </a:lnTo>
                <a:lnTo>
                  <a:pt x="18" y="6"/>
                </a:lnTo>
                <a:lnTo>
                  <a:pt x="19" y="2"/>
                </a:lnTo>
                <a:lnTo>
                  <a:pt x="20" y="1"/>
                </a:lnTo>
                <a:lnTo>
                  <a:pt x="20" y="0"/>
                </a:lnTo>
                <a:lnTo>
                  <a:pt x="23" y="0"/>
                </a:lnTo>
                <a:lnTo>
                  <a:pt x="27" y="1"/>
                </a:lnTo>
                <a:lnTo>
                  <a:pt x="29"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34"/>
          <p:cNvSpPr>
            <a:spLocks/>
          </p:cNvSpPr>
          <p:nvPr/>
        </p:nvSpPr>
        <p:spPr bwMode="auto">
          <a:xfrm>
            <a:off x="2085975" y="2225675"/>
            <a:ext cx="41275" cy="38100"/>
          </a:xfrm>
          <a:custGeom>
            <a:avLst/>
            <a:gdLst>
              <a:gd name="T0" fmla="*/ 22 w 26"/>
              <a:gd name="T1" fmla="*/ 15 h 24"/>
              <a:gd name="T2" fmla="*/ 21 w 26"/>
              <a:gd name="T3" fmla="*/ 15 h 24"/>
              <a:gd name="T4" fmla="*/ 18 w 26"/>
              <a:gd name="T5" fmla="*/ 16 h 24"/>
              <a:gd name="T6" fmla="*/ 16 w 26"/>
              <a:gd name="T7" fmla="*/ 18 h 24"/>
              <a:gd name="T8" fmla="*/ 11 w 26"/>
              <a:gd name="T9" fmla="*/ 21 h 24"/>
              <a:gd name="T10" fmla="*/ 8 w 26"/>
              <a:gd name="T11" fmla="*/ 22 h 24"/>
              <a:gd name="T12" fmla="*/ 5 w 26"/>
              <a:gd name="T13" fmla="*/ 23 h 24"/>
              <a:gd name="T14" fmla="*/ 3 w 26"/>
              <a:gd name="T15" fmla="*/ 23 h 24"/>
              <a:gd name="T16" fmla="*/ 2 w 26"/>
              <a:gd name="T17" fmla="*/ 24 h 24"/>
              <a:gd name="T18" fmla="*/ 1 w 26"/>
              <a:gd name="T19" fmla="*/ 24 h 24"/>
              <a:gd name="T20" fmla="*/ 0 w 26"/>
              <a:gd name="T21" fmla="*/ 24 h 24"/>
              <a:gd name="T22" fmla="*/ 0 w 26"/>
              <a:gd name="T23" fmla="*/ 23 h 24"/>
              <a:gd name="T24" fmla="*/ 0 w 26"/>
              <a:gd name="T25" fmla="*/ 22 h 24"/>
              <a:gd name="T26" fmla="*/ 1 w 26"/>
              <a:gd name="T27" fmla="*/ 19 h 24"/>
              <a:gd name="T28" fmla="*/ 1 w 26"/>
              <a:gd name="T29" fmla="*/ 18 h 24"/>
              <a:gd name="T30" fmla="*/ 3 w 26"/>
              <a:gd name="T31" fmla="*/ 14 h 24"/>
              <a:gd name="T32" fmla="*/ 4 w 26"/>
              <a:gd name="T33" fmla="*/ 12 h 24"/>
              <a:gd name="T34" fmla="*/ 11 w 26"/>
              <a:gd name="T35" fmla="*/ 7 h 24"/>
              <a:gd name="T36" fmla="*/ 15 w 26"/>
              <a:gd name="T37" fmla="*/ 5 h 24"/>
              <a:gd name="T38" fmla="*/ 16 w 26"/>
              <a:gd name="T39" fmla="*/ 4 h 24"/>
              <a:gd name="T40" fmla="*/ 17 w 26"/>
              <a:gd name="T41" fmla="*/ 2 h 24"/>
              <a:gd name="T42" fmla="*/ 17 w 26"/>
              <a:gd name="T43" fmla="*/ 1 h 24"/>
              <a:gd name="T44" fmla="*/ 17 w 26"/>
              <a:gd name="T45" fmla="*/ 0 h 24"/>
              <a:gd name="T46" fmla="*/ 18 w 26"/>
              <a:gd name="T47" fmla="*/ 0 h 24"/>
              <a:gd name="T48" fmla="*/ 22 w 26"/>
              <a:gd name="T49" fmla="*/ 0 h 24"/>
              <a:gd name="T50" fmla="*/ 24 w 26"/>
              <a:gd name="T51" fmla="*/ 0 h 24"/>
              <a:gd name="T52" fmla="*/ 25 w 26"/>
              <a:gd name="T53" fmla="*/ 0 h 24"/>
              <a:gd name="T54" fmla="*/ 25 w 26"/>
              <a:gd name="T55" fmla="*/ 1 h 24"/>
              <a:gd name="T56" fmla="*/ 26 w 26"/>
              <a:gd name="T57" fmla="*/ 4 h 24"/>
              <a:gd name="T58" fmla="*/ 26 w 26"/>
              <a:gd name="T59" fmla="*/ 5 h 24"/>
              <a:gd name="T60" fmla="*/ 26 w 26"/>
              <a:gd name="T61" fmla="*/ 6 h 24"/>
              <a:gd name="T62" fmla="*/ 26 w 26"/>
              <a:gd name="T63" fmla="*/ 7 h 24"/>
              <a:gd name="T64" fmla="*/ 25 w 26"/>
              <a:gd name="T65" fmla="*/ 8 h 24"/>
              <a:gd name="T66" fmla="*/ 25 w 26"/>
              <a:gd name="T67" fmla="*/ 11 h 24"/>
              <a:gd name="T68" fmla="*/ 24 w 26"/>
              <a:gd name="T69" fmla="*/ 12 h 24"/>
              <a:gd name="T70" fmla="*/ 22 w 26"/>
              <a:gd name="T71" fmla="*/ 1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6" h="24">
                <a:moveTo>
                  <a:pt x="22" y="15"/>
                </a:moveTo>
                <a:lnTo>
                  <a:pt x="21" y="15"/>
                </a:lnTo>
                <a:lnTo>
                  <a:pt x="18" y="16"/>
                </a:lnTo>
                <a:lnTo>
                  <a:pt x="16" y="18"/>
                </a:lnTo>
                <a:lnTo>
                  <a:pt x="11" y="21"/>
                </a:lnTo>
                <a:lnTo>
                  <a:pt x="8" y="22"/>
                </a:lnTo>
                <a:lnTo>
                  <a:pt x="5" y="23"/>
                </a:lnTo>
                <a:lnTo>
                  <a:pt x="3" y="23"/>
                </a:lnTo>
                <a:lnTo>
                  <a:pt x="2" y="24"/>
                </a:lnTo>
                <a:lnTo>
                  <a:pt x="1" y="24"/>
                </a:lnTo>
                <a:lnTo>
                  <a:pt x="0" y="24"/>
                </a:lnTo>
                <a:lnTo>
                  <a:pt x="0" y="23"/>
                </a:lnTo>
                <a:lnTo>
                  <a:pt x="0" y="22"/>
                </a:lnTo>
                <a:lnTo>
                  <a:pt x="1" y="19"/>
                </a:lnTo>
                <a:lnTo>
                  <a:pt x="1" y="18"/>
                </a:lnTo>
                <a:lnTo>
                  <a:pt x="3" y="14"/>
                </a:lnTo>
                <a:lnTo>
                  <a:pt x="4" y="12"/>
                </a:lnTo>
                <a:lnTo>
                  <a:pt x="11" y="7"/>
                </a:lnTo>
                <a:lnTo>
                  <a:pt x="15" y="5"/>
                </a:lnTo>
                <a:lnTo>
                  <a:pt x="16" y="4"/>
                </a:lnTo>
                <a:lnTo>
                  <a:pt x="17" y="2"/>
                </a:lnTo>
                <a:lnTo>
                  <a:pt x="17" y="1"/>
                </a:lnTo>
                <a:lnTo>
                  <a:pt x="17" y="0"/>
                </a:lnTo>
                <a:lnTo>
                  <a:pt x="18" y="0"/>
                </a:lnTo>
                <a:lnTo>
                  <a:pt x="22" y="0"/>
                </a:lnTo>
                <a:lnTo>
                  <a:pt x="24" y="0"/>
                </a:lnTo>
                <a:lnTo>
                  <a:pt x="25" y="0"/>
                </a:lnTo>
                <a:lnTo>
                  <a:pt x="25" y="1"/>
                </a:lnTo>
                <a:lnTo>
                  <a:pt x="26" y="4"/>
                </a:lnTo>
                <a:lnTo>
                  <a:pt x="26" y="5"/>
                </a:lnTo>
                <a:lnTo>
                  <a:pt x="26" y="6"/>
                </a:lnTo>
                <a:lnTo>
                  <a:pt x="26" y="7"/>
                </a:lnTo>
                <a:lnTo>
                  <a:pt x="25" y="8"/>
                </a:lnTo>
                <a:lnTo>
                  <a:pt x="25" y="11"/>
                </a:lnTo>
                <a:lnTo>
                  <a:pt x="24" y="12"/>
                </a:lnTo>
                <a:lnTo>
                  <a:pt x="22" y="15"/>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Freeform 35"/>
          <p:cNvSpPr>
            <a:spLocks/>
          </p:cNvSpPr>
          <p:nvPr/>
        </p:nvSpPr>
        <p:spPr bwMode="auto">
          <a:xfrm>
            <a:off x="4049713" y="5646738"/>
            <a:ext cx="12700" cy="20638"/>
          </a:xfrm>
          <a:custGeom>
            <a:avLst/>
            <a:gdLst>
              <a:gd name="T0" fmla="*/ 8 w 8"/>
              <a:gd name="T1" fmla="*/ 2 h 13"/>
              <a:gd name="T2" fmla="*/ 8 w 8"/>
              <a:gd name="T3" fmla="*/ 5 h 13"/>
              <a:gd name="T4" fmla="*/ 8 w 8"/>
              <a:gd name="T5" fmla="*/ 8 h 13"/>
              <a:gd name="T6" fmla="*/ 7 w 8"/>
              <a:gd name="T7" fmla="*/ 10 h 13"/>
              <a:gd name="T8" fmla="*/ 7 w 8"/>
              <a:gd name="T9" fmla="*/ 11 h 13"/>
              <a:gd name="T10" fmla="*/ 5 w 8"/>
              <a:gd name="T11" fmla="*/ 13 h 13"/>
              <a:gd name="T12" fmla="*/ 4 w 8"/>
              <a:gd name="T13" fmla="*/ 13 h 13"/>
              <a:gd name="T14" fmla="*/ 2 w 8"/>
              <a:gd name="T15" fmla="*/ 11 h 13"/>
              <a:gd name="T16" fmla="*/ 1 w 8"/>
              <a:gd name="T17" fmla="*/ 10 h 13"/>
              <a:gd name="T18" fmla="*/ 0 w 8"/>
              <a:gd name="T19" fmla="*/ 8 h 13"/>
              <a:gd name="T20" fmla="*/ 0 w 8"/>
              <a:gd name="T21" fmla="*/ 6 h 13"/>
              <a:gd name="T22" fmla="*/ 1 w 8"/>
              <a:gd name="T23" fmla="*/ 2 h 13"/>
              <a:gd name="T24" fmla="*/ 1 w 8"/>
              <a:gd name="T25" fmla="*/ 1 h 13"/>
              <a:gd name="T26" fmla="*/ 2 w 8"/>
              <a:gd name="T27" fmla="*/ 0 h 13"/>
              <a:gd name="T28" fmla="*/ 4 w 8"/>
              <a:gd name="T29" fmla="*/ 0 h 13"/>
              <a:gd name="T30" fmla="*/ 7 w 8"/>
              <a:gd name="T31" fmla="*/ 1 h 13"/>
              <a:gd name="T32" fmla="*/ 8 w 8"/>
              <a:gd name="T33"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 h="13">
                <a:moveTo>
                  <a:pt x="8" y="2"/>
                </a:moveTo>
                <a:lnTo>
                  <a:pt x="8" y="5"/>
                </a:lnTo>
                <a:lnTo>
                  <a:pt x="8" y="8"/>
                </a:lnTo>
                <a:lnTo>
                  <a:pt x="7" y="10"/>
                </a:lnTo>
                <a:lnTo>
                  <a:pt x="7" y="11"/>
                </a:lnTo>
                <a:lnTo>
                  <a:pt x="5" y="13"/>
                </a:lnTo>
                <a:lnTo>
                  <a:pt x="4" y="13"/>
                </a:lnTo>
                <a:lnTo>
                  <a:pt x="2" y="11"/>
                </a:lnTo>
                <a:lnTo>
                  <a:pt x="1" y="10"/>
                </a:lnTo>
                <a:lnTo>
                  <a:pt x="0" y="8"/>
                </a:lnTo>
                <a:lnTo>
                  <a:pt x="0" y="6"/>
                </a:lnTo>
                <a:lnTo>
                  <a:pt x="1" y="2"/>
                </a:lnTo>
                <a:lnTo>
                  <a:pt x="1" y="1"/>
                </a:lnTo>
                <a:lnTo>
                  <a:pt x="2" y="0"/>
                </a:lnTo>
                <a:lnTo>
                  <a:pt x="4" y="0"/>
                </a:lnTo>
                <a:lnTo>
                  <a:pt x="7" y="1"/>
                </a:lnTo>
                <a:lnTo>
                  <a:pt x="8" y="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p:cNvSpPr>
            <a:spLocks/>
          </p:cNvSpPr>
          <p:nvPr/>
        </p:nvSpPr>
        <p:spPr bwMode="auto">
          <a:xfrm>
            <a:off x="4110038" y="5561013"/>
            <a:ext cx="12700" cy="26988"/>
          </a:xfrm>
          <a:custGeom>
            <a:avLst/>
            <a:gdLst>
              <a:gd name="T0" fmla="*/ 6 w 8"/>
              <a:gd name="T1" fmla="*/ 16 h 17"/>
              <a:gd name="T2" fmla="*/ 4 w 8"/>
              <a:gd name="T3" fmla="*/ 12 h 17"/>
              <a:gd name="T4" fmla="*/ 2 w 8"/>
              <a:gd name="T5" fmla="*/ 9 h 17"/>
              <a:gd name="T6" fmla="*/ 1 w 8"/>
              <a:gd name="T7" fmla="*/ 5 h 17"/>
              <a:gd name="T8" fmla="*/ 0 w 8"/>
              <a:gd name="T9" fmla="*/ 3 h 17"/>
              <a:gd name="T10" fmla="*/ 1 w 8"/>
              <a:gd name="T11" fmla="*/ 2 h 17"/>
              <a:gd name="T12" fmla="*/ 1 w 8"/>
              <a:gd name="T13" fmla="*/ 0 h 17"/>
              <a:gd name="T14" fmla="*/ 2 w 8"/>
              <a:gd name="T15" fmla="*/ 2 h 17"/>
              <a:gd name="T16" fmla="*/ 4 w 8"/>
              <a:gd name="T17" fmla="*/ 2 h 17"/>
              <a:gd name="T18" fmla="*/ 6 w 8"/>
              <a:gd name="T19" fmla="*/ 5 h 17"/>
              <a:gd name="T20" fmla="*/ 8 w 8"/>
              <a:gd name="T21" fmla="*/ 12 h 17"/>
              <a:gd name="T22" fmla="*/ 8 w 8"/>
              <a:gd name="T23" fmla="*/ 14 h 17"/>
              <a:gd name="T24" fmla="*/ 8 w 8"/>
              <a:gd name="T25" fmla="*/ 16 h 17"/>
              <a:gd name="T26" fmla="*/ 7 w 8"/>
              <a:gd name="T27" fmla="*/ 17 h 17"/>
              <a:gd name="T28" fmla="*/ 6 w 8"/>
              <a:gd name="T29" fmla="*/ 1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7">
                <a:moveTo>
                  <a:pt x="6" y="16"/>
                </a:moveTo>
                <a:lnTo>
                  <a:pt x="4" y="12"/>
                </a:lnTo>
                <a:lnTo>
                  <a:pt x="2" y="9"/>
                </a:lnTo>
                <a:lnTo>
                  <a:pt x="1" y="5"/>
                </a:lnTo>
                <a:lnTo>
                  <a:pt x="0" y="3"/>
                </a:lnTo>
                <a:lnTo>
                  <a:pt x="1" y="2"/>
                </a:lnTo>
                <a:lnTo>
                  <a:pt x="1" y="0"/>
                </a:lnTo>
                <a:lnTo>
                  <a:pt x="2" y="2"/>
                </a:lnTo>
                <a:lnTo>
                  <a:pt x="4" y="2"/>
                </a:lnTo>
                <a:lnTo>
                  <a:pt x="6" y="5"/>
                </a:lnTo>
                <a:lnTo>
                  <a:pt x="8" y="12"/>
                </a:lnTo>
                <a:lnTo>
                  <a:pt x="8" y="14"/>
                </a:lnTo>
                <a:lnTo>
                  <a:pt x="8" y="16"/>
                </a:lnTo>
                <a:lnTo>
                  <a:pt x="7" y="17"/>
                </a:lnTo>
                <a:lnTo>
                  <a:pt x="6" y="16"/>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p:cNvSpPr>
            <a:spLocks/>
          </p:cNvSpPr>
          <p:nvPr/>
        </p:nvSpPr>
        <p:spPr bwMode="auto">
          <a:xfrm>
            <a:off x="584200" y="53975"/>
            <a:ext cx="333375" cy="66675"/>
          </a:xfrm>
          <a:custGeom>
            <a:avLst/>
            <a:gdLst>
              <a:gd name="T0" fmla="*/ 208 w 210"/>
              <a:gd name="T1" fmla="*/ 4 h 42"/>
              <a:gd name="T2" fmla="*/ 199 w 210"/>
              <a:gd name="T3" fmla="*/ 11 h 42"/>
              <a:gd name="T4" fmla="*/ 191 w 210"/>
              <a:gd name="T5" fmla="*/ 14 h 42"/>
              <a:gd name="T6" fmla="*/ 178 w 210"/>
              <a:gd name="T7" fmla="*/ 15 h 42"/>
              <a:gd name="T8" fmla="*/ 173 w 210"/>
              <a:gd name="T9" fmla="*/ 16 h 42"/>
              <a:gd name="T10" fmla="*/ 169 w 210"/>
              <a:gd name="T11" fmla="*/ 17 h 42"/>
              <a:gd name="T12" fmla="*/ 166 w 210"/>
              <a:gd name="T13" fmla="*/ 20 h 42"/>
              <a:gd name="T14" fmla="*/ 163 w 210"/>
              <a:gd name="T15" fmla="*/ 23 h 42"/>
              <a:gd name="T16" fmla="*/ 156 w 210"/>
              <a:gd name="T17" fmla="*/ 29 h 42"/>
              <a:gd name="T18" fmla="*/ 143 w 210"/>
              <a:gd name="T19" fmla="*/ 35 h 42"/>
              <a:gd name="T20" fmla="*/ 137 w 210"/>
              <a:gd name="T21" fmla="*/ 38 h 42"/>
              <a:gd name="T22" fmla="*/ 127 w 210"/>
              <a:gd name="T23" fmla="*/ 39 h 42"/>
              <a:gd name="T24" fmla="*/ 123 w 210"/>
              <a:gd name="T25" fmla="*/ 33 h 42"/>
              <a:gd name="T26" fmla="*/ 123 w 210"/>
              <a:gd name="T27" fmla="*/ 31 h 42"/>
              <a:gd name="T28" fmla="*/ 122 w 210"/>
              <a:gd name="T29" fmla="*/ 28 h 42"/>
              <a:gd name="T30" fmla="*/ 116 w 210"/>
              <a:gd name="T31" fmla="*/ 28 h 42"/>
              <a:gd name="T32" fmla="*/ 115 w 210"/>
              <a:gd name="T33" fmla="*/ 29 h 42"/>
              <a:gd name="T34" fmla="*/ 114 w 210"/>
              <a:gd name="T35" fmla="*/ 35 h 42"/>
              <a:gd name="T36" fmla="*/ 113 w 210"/>
              <a:gd name="T37" fmla="*/ 38 h 42"/>
              <a:gd name="T38" fmla="*/ 113 w 210"/>
              <a:gd name="T39" fmla="*/ 40 h 42"/>
              <a:gd name="T40" fmla="*/ 111 w 210"/>
              <a:gd name="T41" fmla="*/ 42 h 42"/>
              <a:gd name="T42" fmla="*/ 108 w 210"/>
              <a:gd name="T43" fmla="*/ 42 h 42"/>
              <a:gd name="T44" fmla="*/ 101 w 210"/>
              <a:gd name="T45" fmla="*/ 38 h 42"/>
              <a:gd name="T46" fmla="*/ 95 w 210"/>
              <a:gd name="T47" fmla="*/ 35 h 42"/>
              <a:gd name="T48" fmla="*/ 93 w 210"/>
              <a:gd name="T49" fmla="*/ 33 h 42"/>
              <a:gd name="T50" fmla="*/ 94 w 210"/>
              <a:gd name="T51" fmla="*/ 35 h 42"/>
              <a:gd name="T52" fmla="*/ 90 w 210"/>
              <a:gd name="T53" fmla="*/ 36 h 42"/>
              <a:gd name="T54" fmla="*/ 85 w 210"/>
              <a:gd name="T55" fmla="*/ 35 h 42"/>
              <a:gd name="T56" fmla="*/ 71 w 210"/>
              <a:gd name="T57" fmla="*/ 30 h 42"/>
              <a:gd name="T58" fmla="*/ 66 w 210"/>
              <a:gd name="T59" fmla="*/ 25 h 42"/>
              <a:gd name="T60" fmla="*/ 68 w 210"/>
              <a:gd name="T61" fmla="*/ 23 h 42"/>
              <a:gd name="T62" fmla="*/ 66 w 210"/>
              <a:gd name="T63" fmla="*/ 22 h 42"/>
              <a:gd name="T64" fmla="*/ 64 w 210"/>
              <a:gd name="T65" fmla="*/ 25 h 42"/>
              <a:gd name="T66" fmla="*/ 62 w 210"/>
              <a:gd name="T67" fmla="*/ 26 h 42"/>
              <a:gd name="T68" fmla="*/ 56 w 210"/>
              <a:gd name="T69" fmla="*/ 24 h 42"/>
              <a:gd name="T70" fmla="*/ 50 w 210"/>
              <a:gd name="T71" fmla="*/ 22 h 42"/>
              <a:gd name="T72" fmla="*/ 45 w 210"/>
              <a:gd name="T73" fmla="*/ 20 h 42"/>
              <a:gd name="T74" fmla="*/ 39 w 210"/>
              <a:gd name="T75" fmla="*/ 18 h 42"/>
              <a:gd name="T76" fmla="*/ 30 w 210"/>
              <a:gd name="T77" fmla="*/ 15 h 42"/>
              <a:gd name="T78" fmla="*/ 26 w 210"/>
              <a:gd name="T79" fmla="*/ 13 h 42"/>
              <a:gd name="T80" fmla="*/ 19 w 210"/>
              <a:gd name="T81" fmla="*/ 9 h 42"/>
              <a:gd name="T82" fmla="*/ 6 w 210"/>
              <a:gd name="T83" fmla="*/ 3 h 42"/>
              <a:gd name="T84" fmla="*/ 210 w 210"/>
              <a:gd name="T8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0" h="42">
                <a:moveTo>
                  <a:pt x="210" y="0"/>
                </a:moveTo>
                <a:lnTo>
                  <a:pt x="209" y="3"/>
                </a:lnTo>
                <a:lnTo>
                  <a:pt x="208" y="4"/>
                </a:lnTo>
                <a:lnTo>
                  <a:pt x="207" y="6"/>
                </a:lnTo>
                <a:lnTo>
                  <a:pt x="203" y="9"/>
                </a:lnTo>
                <a:lnTo>
                  <a:pt x="199" y="11"/>
                </a:lnTo>
                <a:lnTo>
                  <a:pt x="194" y="13"/>
                </a:lnTo>
                <a:lnTo>
                  <a:pt x="193" y="14"/>
                </a:lnTo>
                <a:lnTo>
                  <a:pt x="191" y="14"/>
                </a:lnTo>
                <a:lnTo>
                  <a:pt x="185" y="14"/>
                </a:lnTo>
                <a:lnTo>
                  <a:pt x="181" y="14"/>
                </a:lnTo>
                <a:lnTo>
                  <a:pt x="178" y="15"/>
                </a:lnTo>
                <a:lnTo>
                  <a:pt x="177" y="15"/>
                </a:lnTo>
                <a:lnTo>
                  <a:pt x="174" y="16"/>
                </a:lnTo>
                <a:lnTo>
                  <a:pt x="173" y="16"/>
                </a:lnTo>
                <a:lnTo>
                  <a:pt x="172" y="16"/>
                </a:lnTo>
                <a:lnTo>
                  <a:pt x="170" y="17"/>
                </a:lnTo>
                <a:lnTo>
                  <a:pt x="169" y="17"/>
                </a:lnTo>
                <a:lnTo>
                  <a:pt x="167" y="17"/>
                </a:lnTo>
                <a:lnTo>
                  <a:pt x="167" y="18"/>
                </a:lnTo>
                <a:lnTo>
                  <a:pt x="166" y="20"/>
                </a:lnTo>
                <a:lnTo>
                  <a:pt x="165" y="21"/>
                </a:lnTo>
                <a:lnTo>
                  <a:pt x="164" y="22"/>
                </a:lnTo>
                <a:lnTo>
                  <a:pt x="163" y="23"/>
                </a:lnTo>
                <a:lnTo>
                  <a:pt x="162" y="25"/>
                </a:lnTo>
                <a:lnTo>
                  <a:pt x="160" y="25"/>
                </a:lnTo>
                <a:lnTo>
                  <a:pt x="156" y="29"/>
                </a:lnTo>
                <a:lnTo>
                  <a:pt x="151" y="31"/>
                </a:lnTo>
                <a:lnTo>
                  <a:pt x="147" y="32"/>
                </a:lnTo>
                <a:lnTo>
                  <a:pt x="143" y="35"/>
                </a:lnTo>
                <a:lnTo>
                  <a:pt x="142" y="36"/>
                </a:lnTo>
                <a:lnTo>
                  <a:pt x="140" y="37"/>
                </a:lnTo>
                <a:lnTo>
                  <a:pt x="137" y="38"/>
                </a:lnTo>
                <a:lnTo>
                  <a:pt x="134" y="39"/>
                </a:lnTo>
                <a:lnTo>
                  <a:pt x="129" y="40"/>
                </a:lnTo>
                <a:lnTo>
                  <a:pt x="127" y="39"/>
                </a:lnTo>
                <a:lnTo>
                  <a:pt x="126" y="38"/>
                </a:lnTo>
                <a:lnTo>
                  <a:pt x="124" y="36"/>
                </a:lnTo>
                <a:lnTo>
                  <a:pt x="123" y="33"/>
                </a:lnTo>
                <a:lnTo>
                  <a:pt x="123" y="33"/>
                </a:lnTo>
                <a:lnTo>
                  <a:pt x="123" y="32"/>
                </a:lnTo>
                <a:lnTo>
                  <a:pt x="123" y="31"/>
                </a:lnTo>
                <a:lnTo>
                  <a:pt x="123" y="29"/>
                </a:lnTo>
                <a:lnTo>
                  <a:pt x="123" y="28"/>
                </a:lnTo>
                <a:lnTo>
                  <a:pt x="122" y="28"/>
                </a:lnTo>
                <a:lnTo>
                  <a:pt x="121" y="29"/>
                </a:lnTo>
                <a:lnTo>
                  <a:pt x="118" y="28"/>
                </a:lnTo>
                <a:lnTo>
                  <a:pt x="116" y="28"/>
                </a:lnTo>
                <a:lnTo>
                  <a:pt x="116" y="28"/>
                </a:lnTo>
                <a:lnTo>
                  <a:pt x="115" y="29"/>
                </a:lnTo>
                <a:lnTo>
                  <a:pt x="115" y="29"/>
                </a:lnTo>
                <a:lnTo>
                  <a:pt x="115" y="31"/>
                </a:lnTo>
                <a:lnTo>
                  <a:pt x="114" y="33"/>
                </a:lnTo>
                <a:lnTo>
                  <a:pt x="114" y="35"/>
                </a:lnTo>
                <a:lnTo>
                  <a:pt x="113" y="36"/>
                </a:lnTo>
                <a:lnTo>
                  <a:pt x="113" y="37"/>
                </a:lnTo>
                <a:lnTo>
                  <a:pt x="113" y="38"/>
                </a:lnTo>
                <a:lnTo>
                  <a:pt x="113" y="39"/>
                </a:lnTo>
                <a:lnTo>
                  <a:pt x="113" y="40"/>
                </a:lnTo>
                <a:lnTo>
                  <a:pt x="113" y="40"/>
                </a:lnTo>
                <a:lnTo>
                  <a:pt x="112" y="42"/>
                </a:lnTo>
                <a:lnTo>
                  <a:pt x="111" y="40"/>
                </a:lnTo>
                <a:lnTo>
                  <a:pt x="111" y="42"/>
                </a:lnTo>
                <a:lnTo>
                  <a:pt x="111" y="42"/>
                </a:lnTo>
                <a:lnTo>
                  <a:pt x="109" y="42"/>
                </a:lnTo>
                <a:lnTo>
                  <a:pt x="108" y="42"/>
                </a:lnTo>
                <a:lnTo>
                  <a:pt x="107" y="40"/>
                </a:lnTo>
                <a:lnTo>
                  <a:pt x="102" y="39"/>
                </a:lnTo>
                <a:lnTo>
                  <a:pt x="101" y="38"/>
                </a:lnTo>
                <a:lnTo>
                  <a:pt x="100" y="37"/>
                </a:lnTo>
                <a:lnTo>
                  <a:pt x="100" y="37"/>
                </a:lnTo>
                <a:lnTo>
                  <a:pt x="95" y="35"/>
                </a:lnTo>
                <a:lnTo>
                  <a:pt x="94" y="33"/>
                </a:lnTo>
                <a:lnTo>
                  <a:pt x="93" y="33"/>
                </a:lnTo>
                <a:lnTo>
                  <a:pt x="93" y="33"/>
                </a:lnTo>
                <a:lnTo>
                  <a:pt x="94" y="35"/>
                </a:lnTo>
                <a:lnTo>
                  <a:pt x="94" y="35"/>
                </a:lnTo>
                <a:lnTo>
                  <a:pt x="94" y="35"/>
                </a:lnTo>
                <a:lnTo>
                  <a:pt x="94" y="36"/>
                </a:lnTo>
                <a:lnTo>
                  <a:pt x="92" y="36"/>
                </a:lnTo>
                <a:lnTo>
                  <a:pt x="90" y="36"/>
                </a:lnTo>
                <a:lnTo>
                  <a:pt x="87" y="35"/>
                </a:lnTo>
                <a:lnTo>
                  <a:pt x="86" y="35"/>
                </a:lnTo>
                <a:lnTo>
                  <a:pt x="85" y="35"/>
                </a:lnTo>
                <a:lnTo>
                  <a:pt x="83" y="33"/>
                </a:lnTo>
                <a:lnTo>
                  <a:pt x="73" y="30"/>
                </a:lnTo>
                <a:lnTo>
                  <a:pt x="71" y="30"/>
                </a:lnTo>
                <a:lnTo>
                  <a:pt x="70" y="29"/>
                </a:lnTo>
                <a:lnTo>
                  <a:pt x="69" y="29"/>
                </a:lnTo>
                <a:lnTo>
                  <a:pt x="66" y="25"/>
                </a:lnTo>
                <a:lnTo>
                  <a:pt x="66" y="25"/>
                </a:lnTo>
                <a:lnTo>
                  <a:pt x="68" y="23"/>
                </a:lnTo>
                <a:lnTo>
                  <a:pt x="68" y="23"/>
                </a:lnTo>
                <a:lnTo>
                  <a:pt x="68" y="22"/>
                </a:lnTo>
                <a:lnTo>
                  <a:pt x="66" y="22"/>
                </a:lnTo>
                <a:lnTo>
                  <a:pt x="66" y="22"/>
                </a:lnTo>
                <a:lnTo>
                  <a:pt x="65" y="24"/>
                </a:lnTo>
                <a:lnTo>
                  <a:pt x="64" y="24"/>
                </a:lnTo>
                <a:lnTo>
                  <a:pt x="64" y="25"/>
                </a:lnTo>
                <a:lnTo>
                  <a:pt x="63" y="26"/>
                </a:lnTo>
                <a:lnTo>
                  <a:pt x="62" y="26"/>
                </a:lnTo>
                <a:lnTo>
                  <a:pt x="62" y="26"/>
                </a:lnTo>
                <a:lnTo>
                  <a:pt x="58" y="25"/>
                </a:lnTo>
                <a:lnTo>
                  <a:pt x="56" y="24"/>
                </a:lnTo>
                <a:lnTo>
                  <a:pt x="56" y="24"/>
                </a:lnTo>
                <a:lnTo>
                  <a:pt x="55" y="23"/>
                </a:lnTo>
                <a:lnTo>
                  <a:pt x="54" y="23"/>
                </a:lnTo>
                <a:lnTo>
                  <a:pt x="50" y="22"/>
                </a:lnTo>
                <a:lnTo>
                  <a:pt x="48" y="22"/>
                </a:lnTo>
                <a:lnTo>
                  <a:pt x="47" y="20"/>
                </a:lnTo>
                <a:lnTo>
                  <a:pt x="45" y="20"/>
                </a:lnTo>
                <a:lnTo>
                  <a:pt x="44" y="20"/>
                </a:lnTo>
                <a:lnTo>
                  <a:pt x="42" y="18"/>
                </a:lnTo>
                <a:lnTo>
                  <a:pt x="39" y="18"/>
                </a:lnTo>
                <a:lnTo>
                  <a:pt x="33" y="16"/>
                </a:lnTo>
                <a:lnTo>
                  <a:pt x="32" y="15"/>
                </a:lnTo>
                <a:lnTo>
                  <a:pt x="30" y="15"/>
                </a:lnTo>
                <a:lnTo>
                  <a:pt x="29" y="14"/>
                </a:lnTo>
                <a:lnTo>
                  <a:pt x="27" y="13"/>
                </a:lnTo>
                <a:lnTo>
                  <a:pt x="26" y="13"/>
                </a:lnTo>
                <a:lnTo>
                  <a:pt x="22" y="11"/>
                </a:lnTo>
                <a:lnTo>
                  <a:pt x="20" y="10"/>
                </a:lnTo>
                <a:lnTo>
                  <a:pt x="19" y="9"/>
                </a:lnTo>
                <a:lnTo>
                  <a:pt x="15" y="8"/>
                </a:lnTo>
                <a:lnTo>
                  <a:pt x="8" y="4"/>
                </a:lnTo>
                <a:lnTo>
                  <a:pt x="6" y="3"/>
                </a:lnTo>
                <a:lnTo>
                  <a:pt x="1" y="0"/>
                </a:lnTo>
                <a:lnTo>
                  <a:pt x="0" y="0"/>
                </a:lnTo>
                <a:lnTo>
                  <a:pt x="21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p:cNvSpPr>
            <a:spLocks/>
          </p:cNvSpPr>
          <p:nvPr/>
        </p:nvSpPr>
        <p:spPr bwMode="auto">
          <a:xfrm>
            <a:off x="584200" y="53975"/>
            <a:ext cx="333375" cy="66675"/>
          </a:xfrm>
          <a:custGeom>
            <a:avLst/>
            <a:gdLst>
              <a:gd name="T0" fmla="*/ 208 w 210"/>
              <a:gd name="T1" fmla="*/ 4 h 42"/>
              <a:gd name="T2" fmla="*/ 199 w 210"/>
              <a:gd name="T3" fmla="*/ 11 h 42"/>
              <a:gd name="T4" fmla="*/ 191 w 210"/>
              <a:gd name="T5" fmla="*/ 14 h 42"/>
              <a:gd name="T6" fmla="*/ 178 w 210"/>
              <a:gd name="T7" fmla="*/ 15 h 42"/>
              <a:gd name="T8" fmla="*/ 173 w 210"/>
              <a:gd name="T9" fmla="*/ 16 h 42"/>
              <a:gd name="T10" fmla="*/ 169 w 210"/>
              <a:gd name="T11" fmla="*/ 17 h 42"/>
              <a:gd name="T12" fmla="*/ 166 w 210"/>
              <a:gd name="T13" fmla="*/ 20 h 42"/>
              <a:gd name="T14" fmla="*/ 163 w 210"/>
              <a:gd name="T15" fmla="*/ 23 h 42"/>
              <a:gd name="T16" fmla="*/ 156 w 210"/>
              <a:gd name="T17" fmla="*/ 29 h 42"/>
              <a:gd name="T18" fmla="*/ 143 w 210"/>
              <a:gd name="T19" fmla="*/ 35 h 42"/>
              <a:gd name="T20" fmla="*/ 137 w 210"/>
              <a:gd name="T21" fmla="*/ 38 h 42"/>
              <a:gd name="T22" fmla="*/ 127 w 210"/>
              <a:gd name="T23" fmla="*/ 39 h 42"/>
              <a:gd name="T24" fmla="*/ 123 w 210"/>
              <a:gd name="T25" fmla="*/ 33 h 42"/>
              <a:gd name="T26" fmla="*/ 123 w 210"/>
              <a:gd name="T27" fmla="*/ 31 h 42"/>
              <a:gd name="T28" fmla="*/ 122 w 210"/>
              <a:gd name="T29" fmla="*/ 28 h 42"/>
              <a:gd name="T30" fmla="*/ 116 w 210"/>
              <a:gd name="T31" fmla="*/ 28 h 42"/>
              <a:gd name="T32" fmla="*/ 115 w 210"/>
              <a:gd name="T33" fmla="*/ 29 h 42"/>
              <a:gd name="T34" fmla="*/ 114 w 210"/>
              <a:gd name="T35" fmla="*/ 35 h 42"/>
              <a:gd name="T36" fmla="*/ 113 w 210"/>
              <a:gd name="T37" fmla="*/ 38 h 42"/>
              <a:gd name="T38" fmla="*/ 113 w 210"/>
              <a:gd name="T39" fmla="*/ 40 h 42"/>
              <a:gd name="T40" fmla="*/ 111 w 210"/>
              <a:gd name="T41" fmla="*/ 42 h 42"/>
              <a:gd name="T42" fmla="*/ 108 w 210"/>
              <a:gd name="T43" fmla="*/ 42 h 42"/>
              <a:gd name="T44" fmla="*/ 101 w 210"/>
              <a:gd name="T45" fmla="*/ 38 h 42"/>
              <a:gd name="T46" fmla="*/ 95 w 210"/>
              <a:gd name="T47" fmla="*/ 35 h 42"/>
              <a:gd name="T48" fmla="*/ 93 w 210"/>
              <a:gd name="T49" fmla="*/ 33 h 42"/>
              <a:gd name="T50" fmla="*/ 94 w 210"/>
              <a:gd name="T51" fmla="*/ 35 h 42"/>
              <a:gd name="T52" fmla="*/ 90 w 210"/>
              <a:gd name="T53" fmla="*/ 36 h 42"/>
              <a:gd name="T54" fmla="*/ 85 w 210"/>
              <a:gd name="T55" fmla="*/ 35 h 42"/>
              <a:gd name="T56" fmla="*/ 71 w 210"/>
              <a:gd name="T57" fmla="*/ 30 h 42"/>
              <a:gd name="T58" fmla="*/ 66 w 210"/>
              <a:gd name="T59" fmla="*/ 25 h 42"/>
              <a:gd name="T60" fmla="*/ 68 w 210"/>
              <a:gd name="T61" fmla="*/ 23 h 42"/>
              <a:gd name="T62" fmla="*/ 66 w 210"/>
              <a:gd name="T63" fmla="*/ 22 h 42"/>
              <a:gd name="T64" fmla="*/ 64 w 210"/>
              <a:gd name="T65" fmla="*/ 25 h 42"/>
              <a:gd name="T66" fmla="*/ 62 w 210"/>
              <a:gd name="T67" fmla="*/ 26 h 42"/>
              <a:gd name="T68" fmla="*/ 56 w 210"/>
              <a:gd name="T69" fmla="*/ 24 h 42"/>
              <a:gd name="T70" fmla="*/ 50 w 210"/>
              <a:gd name="T71" fmla="*/ 22 h 42"/>
              <a:gd name="T72" fmla="*/ 45 w 210"/>
              <a:gd name="T73" fmla="*/ 20 h 42"/>
              <a:gd name="T74" fmla="*/ 39 w 210"/>
              <a:gd name="T75" fmla="*/ 18 h 42"/>
              <a:gd name="T76" fmla="*/ 30 w 210"/>
              <a:gd name="T77" fmla="*/ 15 h 42"/>
              <a:gd name="T78" fmla="*/ 26 w 210"/>
              <a:gd name="T79" fmla="*/ 13 h 42"/>
              <a:gd name="T80" fmla="*/ 19 w 210"/>
              <a:gd name="T81" fmla="*/ 9 h 42"/>
              <a:gd name="T82" fmla="*/ 6 w 210"/>
              <a:gd name="T83" fmla="*/ 3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0" h="42">
                <a:moveTo>
                  <a:pt x="210" y="0"/>
                </a:moveTo>
                <a:lnTo>
                  <a:pt x="209" y="3"/>
                </a:lnTo>
                <a:lnTo>
                  <a:pt x="208" y="4"/>
                </a:lnTo>
                <a:lnTo>
                  <a:pt x="207" y="6"/>
                </a:lnTo>
                <a:lnTo>
                  <a:pt x="203" y="9"/>
                </a:lnTo>
                <a:lnTo>
                  <a:pt x="199" y="11"/>
                </a:lnTo>
                <a:lnTo>
                  <a:pt x="194" y="13"/>
                </a:lnTo>
                <a:lnTo>
                  <a:pt x="193" y="14"/>
                </a:lnTo>
                <a:lnTo>
                  <a:pt x="191" y="14"/>
                </a:lnTo>
                <a:lnTo>
                  <a:pt x="185" y="14"/>
                </a:lnTo>
                <a:lnTo>
                  <a:pt x="181" y="14"/>
                </a:lnTo>
                <a:lnTo>
                  <a:pt x="178" y="15"/>
                </a:lnTo>
                <a:lnTo>
                  <a:pt x="177" y="15"/>
                </a:lnTo>
                <a:lnTo>
                  <a:pt x="174" y="16"/>
                </a:lnTo>
                <a:lnTo>
                  <a:pt x="173" y="16"/>
                </a:lnTo>
                <a:lnTo>
                  <a:pt x="172" y="16"/>
                </a:lnTo>
                <a:lnTo>
                  <a:pt x="170" y="17"/>
                </a:lnTo>
                <a:lnTo>
                  <a:pt x="169" y="17"/>
                </a:lnTo>
                <a:lnTo>
                  <a:pt x="167" y="17"/>
                </a:lnTo>
                <a:lnTo>
                  <a:pt x="167" y="18"/>
                </a:lnTo>
                <a:lnTo>
                  <a:pt x="166" y="20"/>
                </a:lnTo>
                <a:lnTo>
                  <a:pt x="165" y="21"/>
                </a:lnTo>
                <a:lnTo>
                  <a:pt x="164" y="22"/>
                </a:lnTo>
                <a:lnTo>
                  <a:pt x="163" y="23"/>
                </a:lnTo>
                <a:lnTo>
                  <a:pt x="162" y="25"/>
                </a:lnTo>
                <a:lnTo>
                  <a:pt x="160" y="25"/>
                </a:lnTo>
                <a:lnTo>
                  <a:pt x="156" y="29"/>
                </a:lnTo>
                <a:lnTo>
                  <a:pt x="151" y="31"/>
                </a:lnTo>
                <a:lnTo>
                  <a:pt x="147" y="32"/>
                </a:lnTo>
                <a:lnTo>
                  <a:pt x="143" y="35"/>
                </a:lnTo>
                <a:lnTo>
                  <a:pt x="142" y="36"/>
                </a:lnTo>
                <a:lnTo>
                  <a:pt x="140" y="37"/>
                </a:lnTo>
                <a:lnTo>
                  <a:pt x="137" y="38"/>
                </a:lnTo>
                <a:lnTo>
                  <a:pt x="134" y="39"/>
                </a:lnTo>
                <a:lnTo>
                  <a:pt x="129" y="40"/>
                </a:lnTo>
                <a:lnTo>
                  <a:pt x="127" y="39"/>
                </a:lnTo>
                <a:lnTo>
                  <a:pt x="126" y="38"/>
                </a:lnTo>
                <a:lnTo>
                  <a:pt x="124" y="36"/>
                </a:lnTo>
                <a:lnTo>
                  <a:pt x="123" y="33"/>
                </a:lnTo>
                <a:lnTo>
                  <a:pt x="123" y="33"/>
                </a:lnTo>
                <a:lnTo>
                  <a:pt x="123" y="32"/>
                </a:lnTo>
                <a:lnTo>
                  <a:pt x="123" y="31"/>
                </a:lnTo>
                <a:lnTo>
                  <a:pt x="123" y="29"/>
                </a:lnTo>
                <a:lnTo>
                  <a:pt x="123" y="28"/>
                </a:lnTo>
                <a:lnTo>
                  <a:pt x="122" y="28"/>
                </a:lnTo>
                <a:lnTo>
                  <a:pt x="121" y="29"/>
                </a:lnTo>
                <a:lnTo>
                  <a:pt x="118" y="28"/>
                </a:lnTo>
                <a:lnTo>
                  <a:pt x="116" y="28"/>
                </a:lnTo>
                <a:lnTo>
                  <a:pt x="116" y="28"/>
                </a:lnTo>
                <a:lnTo>
                  <a:pt x="115" y="29"/>
                </a:lnTo>
                <a:lnTo>
                  <a:pt x="115" y="29"/>
                </a:lnTo>
                <a:lnTo>
                  <a:pt x="115" y="31"/>
                </a:lnTo>
                <a:lnTo>
                  <a:pt x="114" y="33"/>
                </a:lnTo>
                <a:lnTo>
                  <a:pt x="114" y="35"/>
                </a:lnTo>
                <a:lnTo>
                  <a:pt x="113" y="36"/>
                </a:lnTo>
                <a:lnTo>
                  <a:pt x="113" y="37"/>
                </a:lnTo>
                <a:lnTo>
                  <a:pt x="113" y="38"/>
                </a:lnTo>
                <a:lnTo>
                  <a:pt x="113" y="39"/>
                </a:lnTo>
                <a:lnTo>
                  <a:pt x="113" y="40"/>
                </a:lnTo>
                <a:lnTo>
                  <a:pt x="113" y="40"/>
                </a:lnTo>
                <a:lnTo>
                  <a:pt x="112" y="42"/>
                </a:lnTo>
                <a:lnTo>
                  <a:pt x="111" y="40"/>
                </a:lnTo>
                <a:lnTo>
                  <a:pt x="111" y="42"/>
                </a:lnTo>
                <a:lnTo>
                  <a:pt x="111" y="42"/>
                </a:lnTo>
                <a:lnTo>
                  <a:pt x="109" y="42"/>
                </a:lnTo>
                <a:lnTo>
                  <a:pt x="108" y="42"/>
                </a:lnTo>
                <a:lnTo>
                  <a:pt x="107" y="40"/>
                </a:lnTo>
                <a:lnTo>
                  <a:pt x="102" y="39"/>
                </a:lnTo>
                <a:lnTo>
                  <a:pt x="101" y="38"/>
                </a:lnTo>
                <a:lnTo>
                  <a:pt x="100" y="37"/>
                </a:lnTo>
                <a:lnTo>
                  <a:pt x="100" y="37"/>
                </a:lnTo>
                <a:lnTo>
                  <a:pt x="95" y="35"/>
                </a:lnTo>
                <a:lnTo>
                  <a:pt x="94" y="33"/>
                </a:lnTo>
                <a:lnTo>
                  <a:pt x="93" y="33"/>
                </a:lnTo>
                <a:lnTo>
                  <a:pt x="93" y="33"/>
                </a:lnTo>
                <a:lnTo>
                  <a:pt x="94" y="35"/>
                </a:lnTo>
                <a:lnTo>
                  <a:pt x="94" y="35"/>
                </a:lnTo>
                <a:lnTo>
                  <a:pt x="94" y="35"/>
                </a:lnTo>
                <a:lnTo>
                  <a:pt x="94" y="36"/>
                </a:lnTo>
                <a:lnTo>
                  <a:pt x="92" y="36"/>
                </a:lnTo>
                <a:lnTo>
                  <a:pt x="90" y="36"/>
                </a:lnTo>
                <a:lnTo>
                  <a:pt x="87" y="35"/>
                </a:lnTo>
                <a:lnTo>
                  <a:pt x="86" y="35"/>
                </a:lnTo>
                <a:lnTo>
                  <a:pt x="85" y="35"/>
                </a:lnTo>
                <a:lnTo>
                  <a:pt x="83" y="33"/>
                </a:lnTo>
                <a:lnTo>
                  <a:pt x="73" y="30"/>
                </a:lnTo>
                <a:lnTo>
                  <a:pt x="71" y="30"/>
                </a:lnTo>
                <a:lnTo>
                  <a:pt x="70" y="29"/>
                </a:lnTo>
                <a:lnTo>
                  <a:pt x="69" y="29"/>
                </a:lnTo>
                <a:lnTo>
                  <a:pt x="66" y="25"/>
                </a:lnTo>
                <a:lnTo>
                  <a:pt x="66" y="25"/>
                </a:lnTo>
                <a:lnTo>
                  <a:pt x="68" y="23"/>
                </a:lnTo>
                <a:lnTo>
                  <a:pt x="68" y="23"/>
                </a:lnTo>
                <a:lnTo>
                  <a:pt x="68" y="22"/>
                </a:lnTo>
                <a:lnTo>
                  <a:pt x="66" y="22"/>
                </a:lnTo>
                <a:lnTo>
                  <a:pt x="66" y="22"/>
                </a:lnTo>
                <a:lnTo>
                  <a:pt x="65" y="24"/>
                </a:lnTo>
                <a:lnTo>
                  <a:pt x="64" y="24"/>
                </a:lnTo>
                <a:lnTo>
                  <a:pt x="64" y="25"/>
                </a:lnTo>
                <a:lnTo>
                  <a:pt x="63" y="26"/>
                </a:lnTo>
                <a:lnTo>
                  <a:pt x="62" y="26"/>
                </a:lnTo>
                <a:lnTo>
                  <a:pt x="62" y="26"/>
                </a:lnTo>
                <a:lnTo>
                  <a:pt x="58" y="25"/>
                </a:lnTo>
                <a:lnTo>
                  <a:pt x="56" y="24"/>
                </a:lnTo>
                <a:lnTo>
                  <a:pt x="56" y="24"/>
                </a:lnTo>
                <a:lnTo>
                  <a:pt x="55" y="23"/>
                </a:lnTo>
                <a:lnTo>
                  <a:pt x="54" y="23"/>
                </a:lnTo>
                <a:lnTo>
                  <a:pt x="50" y="22"/>
                </a:lnTo>
                <a:lnTo>
                  <a:pt x="48" y="22"/>
                </a:lnTo>
                <a:lnTo>
                  <a:pt x="47" y="20"/>
                </a:lnTo>
                <a:lnTo>
                  <a:pt x="45" y="20"/>
                </a:lnTo>
                <a:lnTo>
                  <a:pt x="44" y="20"/>
                </a:lnTo>
                <a:lnTo>
                  <a:pt x="42" y="18"/>
                </a:lnTo>
                <a:lnTo>
                  <a:pt x="39" y="18"/>
                </a:lnTo>
                <a:lnTo>
                  <a:pt x="33" y="16"/>
                </a:lnTo>
                <a:lnTo>
                  <a:pt x="32" y="15"/>
                </a:lnTo>
                <a:lnTo>
                  <a:pt x="30" y="15"/>
                </a:lnTo>
                <a:lnTo>
                  <a:pt x="29" y="14"/>
                </a:lnTo>
                <a:lnTo>
                  <a:pt x="27" y="13"/>
                </a:lnTo>
                <a:lnTo>
                  <a:pt x="26" y="13"/>
                </a:lnTo>
                <a:lnTo>
                  <a:pt x="22" y="11"/>
                </a:lnTo>
                <a:lnTo>
                  <a:pt x="20" y="10"/>
                </a:lnTo>
                <a:lnTo>
                  <a:pt x="19" y="9"/>
                </a:lnTo>
                <a:lnTo>
                  <a:pt x="15" y="8"/>
                </a:lnTo>
                <a:lnTo>
                  <a:pt x="8" y="4"/>
                </a:lnTo>
                <a:lnTo>
                  <a:pt x="6" y="3"/>
                </a:lnTo>
                <a:lnTo>
                  <a:pt x="1" y="0"/>
                </a:lnTo>
                <a:lnTo>
                  <a:pt x="0" y="0"/>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p:cNvSpPr>
            <a:spLocks noEditPoints="1"/>
          </p:cNvSpPr>
          <p:nvPr/>
        </p:nvSpPr>
        <p:spPr bwMode="auto">
          <a:xfrm>
            <a:off x="4619625" y="5259388"/>
            <a:ext cx="403225" cy="479425"/>
          </a:xfrm>
          <a:custGeom>
            <a:avLst/>
            <a:gdLst>
              <a:gd name="T0" fmla="*/ 202 w 254"/>
              <a:gd name="T1" fmla="*/ 68 h 302"/>
              <a:gd name="T2" fmla="*/ 184 w 254"/>
              <a:gd name="T3" fmla="*/ 82 h 302"/>
              <a:gd name="T4" fmla="*/ 163 w 254"/>
              <a:gd name="T5" fmla="*/ 81 h 302"/>
              <a:gd name="T6" fmla="*/ 154 w 254"/>
              <a:gd name="T7" fmla="*/ 82 h 302"/>
              <a:gd name="T8" fmla="*/ 132 w 254"/>
              <a:gd name="T9" fmla="*/ 91 h 302"/>
              <a:gd name="T10" fmla="*/ 113 w 254"/>
              <a:gd name="T11" fmla="*/ 84 h 302"/>
              <a:gd name="T12" fmla="*/ 112 w 254"/>
              <a:gd name="T13" fmla="*/ 71 h 302"/>
              <a:gd name="T14" fmla="*/ 115 w 254"/>
              <a:gd name="T15" fmla="*/ 58 h 302"/>
              <a:gd name="T16" fmla="*/ 120 w 254"/>
              <a:gd name="T17" fmla="*/ 48 h 302"/>
              <a:gd name="T18" fmla="*/ 135 w 254"/>
              <a:gd name="T19" fmla="*/ 45 h 302"/>
              <a:gd name="T20" fmla="*/ 148 w 254"/>
              <a:gd name="T21" fmla="*/ 41 h 302"/>
              <a:gd name="T22" fmla="*/ 172 w 254"/>
              <a:gd name="T23" fmla="*/ 27 h 302"/>
              <a:gd name="T24" fmla="*/ 181 w 254"/>
              <a:gd name="T25" fmla="*/ 19 h 302"/>
              <a:gd name="T26" fmla="*/ 195 w 254"/>
              <a:gd name="T27" fmla="*/ 9 h 302"/>
              <a:gd name="T28" fmla="*/ 208 w 254"/>
              <a:gd name="T29" fmla="*/ 1 h 302"/>
              <a:gd name="T30" fmla="*/ 228 w 254"/>
              <a:gd name="T31" fmla="*/ 5 h 302"/>
              <a:gd name="T32" fmla="*/ 248 w 254"/>
              <a:gd name="T33" fmla="*/ 27 h 302"/>
              <a:gd name="T34" fmla="*/ 245 w 254"/>
              <a:gd name="T35" fmla="*/ 25 h 302"/>
              <a:gd name="T36" fmla="*/ 240 w 254"/>
              <a:gd name="T37" fmla="*/ 17 h 302"/>
              <a:gd name="T38" fmla="*/ 233 w 254"/>
              <a:gd name="T39" fmla="*/ 12 h 302"/>
              <a:gd name="T40" fmla="*/ 232 w 254"/>
              <a:gd name="T41" fmla="*/ 25 h 302"/>
              <a:gd name="T42" fmla="*/ 237 w 254"/>
              <a:gd name="T43" fmla="*/ 28 h 302"/>
              <a:gd name="T44" fmla="*/ 246 w 254"/>
              <a:gd name="T45" fmla="*/ 34 h 302"/>
              <a:gd name="T46" fmla="*/ 232 w 254"/>
              <a:gd name="T47" fmla="*/ 55 h 302"/>
              <a:gd name="T48" fmla="*/ 233 w 254"/>
              <a:gd name="T49" fmla="*/ 193 h 302"/>
              <a:gd name="T50" fmla="*/ 239 w 254"/>
              <a:gd name="T51" fmla="*/ 203 h 302"/>
              <a:gd name="T52" fmla="*/ 244 w 254"/>
              <a:gd name="T53" fmla="*/ 212 h 302"/>
              <a:gd name="T54" fmla="*/ 232 w 254"/>
              <a:gd name="T55" fmla="*/ 217 h 302"/>
              <a:gd name="T56" fmla="*/ 230 w 254"/>
              <a:gd name="T57" fmla="*/ 216 h 302"/>
              <a:gd name="T58" fmla="*/ 224 w 254"/>
              <a:gd name="T59" fmla="*/ 211 h 302"/>
              <a:gd name="T60" fmla="*/ 217 w 254"/>
              <a:gd name="T61" fmla="*/ 217 h 302"/>
              <a:gd name="T62" fmla="*/ 220 w 254"/>
              <a:gd name="T63" fmla="*/ 202 h 302"/>
              <a:gd name="T64" fmla="*/ 218 w 254"/>
              <a:gd name="T65" fmla="*/ 192 h 302"/>
              <a:gd name="T66" fmla="*/ 209 w 254"/>
              <a:gd name="T67" fmla="*/ 188 h 302"/>
              <a:gd name="T68" fmla="*/ 201 w 254"/>
              <a:gd name="T69" fmla="*/ 179 h 302"/>
              <a:gd name="T70" fmla="*/ 198 w 254"/>
              <a:gd name="T71" fmla="*/ 181 h 302"/>
              <a:gd name="T72" fmla="*/ 192 w 254"/>
              <a:gd name="T73" fmla="*/ 186 h 302"/>
              <a:gd name="T74" fmla="*/ 187 w 254"/>
              <a:gd name="T75" fmla="*/ 164 h 302"/>
              <a:gd name="T76" fmla="*/ 191 w 254"/>
              <a:gd name="T77" fmla="*/ 156 h 302"/>
              <a:gd name="T78" fmla="*/ 190 w 254"/>
              <a:gd name="T79" fmla="*/ 146 h 302"/>
              <a:gd name="T80" fmla="*/ 192 w 254"/>
              <a:gd name="T81" fmla="*/ 142 h 302"/>
              <a:gd name="T82" fmla="*/ 198 w 254"/>
              <a:gd name="T83" fmla="*/ 138 h 302"/>
              <a:gd name="T84" fmla="*/ 203 w 254"/>
              <a:gd name="T85" fmla="*/ 129 h 302"/>
              <a:gd name="T86" fmla="*/ 213 w 254"/>
              <a:gd name="T87" fmla="*/ 137 h 302"/>
              <a:gd name="T88" fmla="*/ 214 w 254"/>
              <a:gd name="T89" fmla="*/ 139 h 302"/>
              <a:gd name="T90" fmla="*/ 226 w 254"/>
              <a:gd name="T91" fmla="*/ 146 h 302"/>
              <a:gd name="T92" fmla="*/ 232 w 254"/>
              <a:gd name="T93" fmla="*/ 158 h 302"/>
              <a:gd name="T94" fmla="*/ 239 w 254"/>
              <a:gd name="T95" fmla="*/ 165 h 302"/>
              <a:gd name="T96" fmla="*/ 242 w 254"/>
              <a:gd name="T97" fmla="*/ 168 h 302"/>
              <a:gd name="T98" fmla="*/ 254 w 254"/>
              <a:gd name="T99" fmla="*/ 168 h 302"/>
              <a:gd name="T100" fmla="*/ 247 w 254"/>
              <a:gd name="T101" fmla="*/ 181 h 302"/>
              <a:gd name="T102" fmla="*/ 240 w 254"/>
              <a:gd name="T103" fmla="*/ 188 h 302"/>
              <a:gd name="T104" fmla="*/ 43 w 254"/>
              <a:gd name="T105" fmla="*/ 293 h 302"/>
              <a:gd name="T106" fmla="*/ 33 w 254"/>
              <a:gd name="T107" fmla="*/ 295 h 302"/>
              <a:gd name="T108" fmla="*/ 26 w 254"/>
              <a:gd name="T109" fmla="*/ 302 h 302"/>
              <a:gd name="T110" fmla="*/ 9 w 254"/>
              <a:gd name="T111" fmla="*/ 297 h 302"/>
              <a:gd name="T112" fmla="*/ 3 w 254"/>
              <a:gd name="T113" fmla="*/ 294 h 302"/>
              <a:gd name="T114" fmla="*/ 3 w 254"/>
              <a:gd name="T115" fmla="*/ 276 h 302"/>
              <a:gd name="T116" fmla="*/ 17 w 254"/>
              <a:gd name="T117" fmla="*/ 261 h 302"/>
              <a:gd name="T118" fmla="*/ 30 w 254"/>
              <a:gd name="T119" fmla="*/ 250 h 302"/>
              <a:gd name="T120" fmla="*/ 41 w 254"/>
              <a:gd name="T121" fmla="*/ 253 h 302"/>
              <a:gd name="T122" fmla="*/ 43 w 254"/>
              <a:gd name="T123" fmla="*/ 265 h 302"/>
              <a:gd name="T124" fmla="*/ 37 w 254"/>
              <a:gd name="T125" fmla="*/ 271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54" h="302">
                <a:moveTo>
                  <a:pt x="225" y="58"/>
                </a:moveTo>
                <a:lnTo>
                  <a:pt x="223" y="59"/>
                </a:lnTo>
                <a:lnTo>
                  <a:pt x="220" y="60"/>
                </a:lnTo>
                <a:lnTo>
                  <a:pt x="214" y="63"/>
                </a:lnTo>
                <a:lnTo>
                  <a:pt x="208" y="67"/>
                </a:lnTo>
                <a:lnTo>
                  <a:pt x="206" y="68"/>
                </a:lnTo>
                <a:lnTo>
                  <a:pt x="204" y="68"/>
                </a:lnTo>
                <a:lnTo>
                  <a:pt x="202" y="68"/>
                </a:lnTo>
                <a:lnTo>
                  <a:pt x="201" y="68"/>
                </a:lnTo>
                <a:lnTo>
                  <a:pt x="199" y="68"/>
                </a:lnTo>
                <a:lnTo>
                  <a:pt x="198" y="70"/>
                </a:lnTo>
                <a:lnTo>
                  <a:pt x="196" y="71"/>
                </a:lnTo>
                <a:lnTo>
                  <a:pt x="192" y="74"/>
                </a:lnTo>
                <a:lnTo>
                  <a:pt x="189" y="79"/>
                </a:lnTo>
                <a:lnTo>
                  <a:pt x="187" y="81"/>
                </a:lnTo>
                <a:lnTo>
                  <a:pt x="184" y="82"/>
                </a:lnTo>
                <a:lnTo>
                  <a:pt x="183" y="82"/>
                </a:lnTo>
                <a:lnTo>
                  <a:pt x="180" y="84"/>
                </a:lnTo>
                <a:lnTo>
                  <a:pt x="169" y="82"/>
                </a:lnTo>
                <a:lnTo>
                  <a:pt x="168" y="82"/>
                </a:lnTo>
                <a:lnTo>
                  <a:pt x="167" y="82"/>
                </a:lnTo>
                <a:lnTo>
                  <a:pt x="166" y="81"/>
                </a:lnTo>
                <a:lnTo>
                  <a:pt x="165" y="81"/>
                </a:lnTo>
                <a:lnTo>
                  <a:pt x="163" y="81"/>
                </a:lnTo>
                <a:lnTo>
                  <a:pt x="162" y="81"/>
                </a:lnTo>
                <a:lnTo>
                  <a:pt x="161" y="81"/>
                </a:lnTo>
                <a:lnTo>
                  <a:pt x="160" y="80"/>
                </a:lnTo>
                <a:lnTo>
                  <a:pt x="159" y="80"/>
                </a:lnTo>
                <a:lnTo>
                  <a:pt x="158" y="80"/>
                </a:lnTo>
                <a:lnTo>
                  <a:pt x="156" y="81"/>
                </a:lnTo>
                <a:lnTo>
                  <a:pt x="156" y="82"/>
                </a:lnTo>
                <a:lnTo>
                  <a:pt x="154" y="82"/>
                </a:lnTo>
                <a:lnTo>
                  <a:pt x="151" y="84"/>
                </a:lnTo>
                <a:lnTo>
                  <a:pt x="149" y="84"/>
                </a:lnTo>
                <a:lnTo>
                  <a:pt x="144" y="87"/>
                </a:lnTo>
                <a:lnTo>
                  <a:pt x="139" y="89"/>
                </a:lnTo>
                <a:lnTo>
                  <a:pt x="138" y="89"/>
                </a:lnTo>
                <a:lnTo>
                  <a:pt x="137" y="89"/>
                </a:lnTo>
                <a:lnTo>
                  <a:pt x="134" y="91"/>
                </a:lnTo>
                <a:lnTo>
                  <a:pt x="132" y="91"/>
                </a:lnTo>
                <a:lnTo>
                  <a:pt x="130" y="89"/>
                </a:lnTo>
                <a:lnTo>
                  <a:pt x="125" y="87"/>
                </a:lnTo>
                <a:lnTo>
                  <a:pt x="124" y="88"/>
                </a:lnTo>
                <a:lnTo>
                  <a:pt x="123" y="88"/>
                </a:lnTo>
                <a:lnTo>
                  <a:pt x="122" y="87"/>
                </a:lnTo>
                <a:lnTo>
                  <a:pt x="119" y="86"/>
                </a:lnTo>
                <a:lnTo>
                  <a:pt x="116" y="85"/>
                </a:lnTo>
                <a:lnTo>
                  <a:pt x="113" y="84"/>
                </a:lnTo>
                <a:lnTo>
                  <a:pt x="112" y="82"/>
                </a:lnTo>
                <a:lnTo>
                  <a:pt x="111" y="80"/>
                </a:lnTo>
                <a:lnTo>
                  <a:pt x="110" y="77"/>
                </a:lnTo>
                <a:lnTo>
                  <a:pt x="110" y="75"/>
                </a:lnTo>
                <a:lnTo>
                  <a:pt x="110" y="73"/>
                </a:lnTo>
                <a:lnTo>
                  <a:pt x="110" y="72"/>
                </a:lnTo>
                <a:lnTo>
                  <a:pt x="111" y="71"/>
                </a:lnTo>
                <a:lnTo>
                  <a:pt x="112" y="71"/>
                </a:lnTo>
                <a:lnTo>
                  <a:pt x="113" y="70"/>
                </a:lnTo>
                <a:lnTo>
                  <a:pt x="112" y="67"/>
                </a:lnTo>
                <a:lnTo>
                  <a:pt x="112" y="66"/>
                </a:lnTo>
                <a:lnTo>
                  <a:pt x="113" y="65"/>
                </a:lnTo>
                <a:lnTo>
                  <a:pt x="115" y="65"/>
                </a:lnTo>
                <a:lnTo>
                  <a:pt x="115" y="63"/>
                </a:lnTo>
                <a:lnTo>
                  <a:pt x="115" y="59"/>
                </a:lnTo>
                <a:lnTo>
                  <a:pt x="115" y="58"/>
                </a:lnTo>
                <a:lnTo>
                  <a:pt x="115" y="57"/>
                </a:lnTo>
                <a:lnTo>
                  <a:pt x="112" y="51"/>
                </a:lnTo>
                <a:lnTo>
                  <a:pt x="112" y="50"/>
                </a:lnTo>
                <a:lnTo>
                  <a:pt x="113" y="50"/>
                </a:lnTo>
                <a:lnTo>
                  <a:pt x="118" y="50"/>
                </a:lnTo>
                <a:lnTo>
                  <a:pt x="120" y="50"/>
                </a:lnTo>
                <a:lnTo>
                  <a:pt x="120" y="49"/>
                </a:lnTo>
                <a:lnTo>
                  <a:pt x="120" y="48"/>
                </a:lnTo>
                <a:lnTo>
                  <a:pt x="127" y="45"/>
                </a:lnTo>
                <a:lnTo>
                  <a:pt x="129" y="44"/>
                </a:lnTo>
                <a:lnTo>
                  <a:pt x="132" y="44"/>
                </a:lnTo>
                <a:lnTo>
                  <a:pt x="133" y="44"/>
                </a:lnTo>
                <a:lnTo>
                  <a:pt x="133" y="45"/>
                </a:lnTo>
                <a:lnTo>
                  <a:pt x="133" y="46"/>
                </a:lnTo>
                <a:lnTo>
                  <a:pt x="135" y="46"/>
                </a:lnTo>
                <a:lnTo>
                  <a:pt x="135" y="45"/>
                </a:lnTo>
                <a:lnTo>
                  <a:pt x="138" y="45"/>
                </a:lnTo>
                <a:lnTo>
                  <a:pt x="139" y="45"/>
                </a:lnTo>
                <a:lnTo>
                  <a:pt x="140" y="45"/>
                </a:lnTo>
                <a:lnTo>
                  <a:pt x="142" y="44"/>
                </a:lnTo>
                <a:lnTo>
                  <a:pt x="144" y="44"/>
                </a:lnTo>
                <a:lnTo>
                  <a:pt x="146" y="43"/>
                </a:lnTo>
                <a:lnTo>
                  <a:pt x="147" y="41"/>
                </a:lnTo>
                <a:lnTo>
                  <a:pt x="148" y="41"/>
                </a:lnTo>
                <a:lnTo>
                  <a:pt x="149" y="41"/>
                </a:lnTo>
                <a:lnTo>
                  <a:pt x="151" y="39"/>
                </a:lnTo>
                <a:lnTo>
                  <a:pt x="152" y="39"/>
                </a:lnTo>
                <a:lnTo>
                  <a:pt x="155" y="38"/>
                </a:lnTo>
                <a:lnTo>
                  <a:pt x="159" y="36"/>
                </a:lnTo>
                <a:lnTo>
                  <a:pt x="163" y="32"/>
                </a:lnTo>
                <a:lnTo>
                  <a:pt x="170" y="27"/>
                </a:lnTo>
                <a:lnTo>
                  <a:pt x="172" y="27"/>
                </a:lnTo>
                <a:lnTo>
                  <a:pt x="172" y="25"/>
                </a:lnTo>
                <a:lnTo>
                  <a:pt x="173" y="24"/>
                </a:lnTo>
                <a:lnTo>
                  <a:pt x="175" y="22"/>
                </a:lnTo>
                <a:lnTo>
                  <a:pt x="176" y="21"/>
                </a:lnTo>
                <a:lnTo>
                  <a:pt x="177" y="21"/>
                </a:lnTo>
                <a:lnTo>
                  <a:pt x="177" y="20"/>
                </a:lnTo>
                <a:lnTo>
                  <a:pt x="180" y="20"/>
                </a:lnTo>
                <a:lnTo>
                  <a:pt x="181" y="19"/>
                </a:lnTo>
                <a:lnTo>
                  <a:pt x="182" y="17"/>
                </a:lnTo>
                <a:lnTo>
                  <a:pt x="184" y="15"/>
                </a:lnTo>
                <a:lnTo>
                  <a:pt x="187" y="13"/>
                </a:lnTo>
                <a:lnTo>
                  <a:pt x="189" y="9"/>
                </a:lnTo>
                <a:lnTo>
                  <a:pt x="190" y="8"/>
                </a:lnTo>
                <a:lnTo>
                  <a:pt x="191" y="8"/>
                </a:lnTo>
                <a:lnTo>
                  <a:pt x="192" y="8"/>
                </a:lnTo>
                <a:lnTo>
                  <a:pt x="195" y="9"/>
                </a:lnTo>
                <a:lnTo>
                  <a:pt x="196" y="9"/>
                </a:lnTo>
                <a:lnTo>
                  <a:pt x="197" y="8"/>
                </a:lnTo>
                <a:lnTo>
                  <a:pt x="202" y="8"/>
                </a:lnTo>
                <a:lnTo>
                  <a:pt x="205" y="7"/>
                </a:lnTo>
                <a:lnTo>
                  <a:pt x="205" y="6"/>
                </a:lnTo>
                <a:lnTo>
                  <a:pt x="205" y="5"/>
                </a:lnTo>
                <a:lnTo>
                  <a:pt x="206" y="3"/>
                </a:lnTo>
                <a:lnTo>
                  <a:pt x="208" y="1"/>
                </a:lnTo>
                <a:lnTo>
                  <a:pt x="209" y="1"/>
                </a:lnTo>
                <a:lnTo>
                  <a:pt x="209" y="0"/>
                </a:lnTo>
                <a:lnTo>
                  <a:pt x="212" y="1"/>
                </a:lnTo>
                <a:lnTo>
                  <a:pt x="216" y="1"/>
                </a:lnTo>
                <a:lnTo>
                  <a:pt x="220" y="2"/>
                </a:lnTo>
                <a:lnTo>
                  <a:pt x="223" y="2"/>
                </a:lnTo>
                <a:lnTo>
                  <a:pt x="226" y="3"/>
                </a:lnTo>
                <a:lnTo>
                  <a:pt x="228" y="5"/>
                </a:lnTo>
                <a:lnTo>
                  <a:pt x="232" y="6"/>
                </a:lnTo>
                <a:lnTo>
                  <a:pt x="235" y="8"/>
                </a:lnTo>
                <a:lnTo>
                  <a:pt x="238" y="10"/>
                </a:lnTo>
                <a:lnTo>
                  <a:pt x="241" y="14"/>
                </a:lnTo>
                <a:lnTo>
                  <a:pt x="244" y="16"/>
                </a:lnTo>
                <a:lnTo>
                  <a:pt x="246" y="21"/>
                </a:lnTo>
                <a:lnTo>
                  <a:pt x="247" y="23"/>
                </a:lnTo>
                <a:lnTo>
                  <a:pt x="248" y="27"/>
                </a:lnTo>
                <a:lnTo>
                  <a:pt x="248" y="28"/>
                </a:lnTo>
                <a:lnTo>
                  <a:pt x="248" y="29"/>
                </a:lnTo>
                <a:lnTo>
                  <a:pt x="248" y="30"/>
                </a:lnTo>
                <a:lnTo>
                  <a:pt x="246" y="29"/>
                </a:lnTo>
                <a:lnTo>
                  <a:pt x="245" y="29"/>
                </a:lnTo>
                <a:lnTo>
                  <a:pt x="244" y="29"/>
                </a:lnTo>
                <a:lnTo>
                  <a:pt x="244" y="28"/>
                </a:lnTo>
                <a:lnTo>
                  <a:pt x="245" y="25"/>
                </a:lnTo>
                <a:lnTo>
                  <a:pt x="244" y="24"/>
                </a:lnTo>
                <a:lnTo>
                  <a:pt x="244" y="25"/>
                </a:lnTo>
                <a:lnTo>
                  <a:pt x="242" y="27"/>
                </a:lnTo>
                <a:lnTo>
                  <a:pt x="241" y="25"/>
                </a:lnTo>
                <a:lnTo>
                  <a:pt x="241" y="23"/>
                </a:lnTo>
                <a:lnTo>
                  <a:pt x="241" y="21"/>
                </a:lnTo>
                <a:lnTo>
                  <a:pt x="240" y="19"/>
                </a:lnTo>
                <a:lnTo>
                  <a:pt x="240" y="17"/>
                </a:lnTo>
                <a:lnTo>
                  <a:pt x="237" y="14"/>
                </a:lnTo>
                <a:lnTo>
                  <a:pt x="235" y="13"/>
                </a:lnTo>
                <a:lnTo>
                  <a:pt x="232" y="9"/>
                </a:lnTo>
                <a:lnTo>
                  <a:pt x="227" y="7"/>
                </a:lnTo>
                <a:lnTo>
                  <a:pt x="226" y="7"/>
                </a:lnTo>
                <a:lnTo>
                  <a:pt x="227" y="8"/>
                </a:lnTo>
                <a:lnTo>
                  <a:pt x="228" y="9"/>
                </a:lnTo>
                <a:lnTo>
                  <a:pt x="233" y="12"/>
                </a:lnTo>
                <a:lnTo>
                  <a:pt x="234" y="13"/>
                </a:lnTo>
                <a:lnTo>
                  <a:pt x="235" y="14"/>
                </a:lnTo>
                <a:lnTo>
                  <a:pt x="237" y="16"/>
                </a:lnTo>
                <a:lnTo>
                  <a:pt x="238" y="19"/>
                </a:lnTo>
                <a:lnTo>
                  <a:pt x="238" y="20"/>
                </a:lnTo>
                <a:lnTo>
                  <a:pt x="237" y="23"/>
                </a:lnTo>
                <a:lnTo>
                  <a:pt x="235" y="24"/>
                </a:lnTo>
                <a:lnTo>
                  <a:pt x="232" y="25"/>
                </a:lnTo>
                <a:lnTo>
                  <a:pt x="231" y="25"/>
                </a:lnTo>
                <a:lnTo>
                  <a:pt x="231" y="27"/>
                </a:lnTo>
                <a:lnTo>
                  <a:pt x="232" y="29"/>
                </a:lnTo>
                <a:lnTo>
                  <a:pt x="232" y="30"/>
                </a:lnTo>
                <a:lnTo>
                  <a:pt x="233" y="31"/>
                </a:lnTo>
                <a:lnTo>
                  <a:pt x="234" y="31"/>
                </a:lnTo>
                <a:lnTo>
                  <a:pt x="235" y="30"/>
                </a:lnTo>
                <a:lnTo>
                  <a:pt x="237" y="28"/>
                </a:lnTo>
                <a:lnTo>
                  <a:pt x="238" y="28"/>
                </a:lnTo>
                <a:lnTo>
                  <a:pt x="240" y="29"/>
                </a:lnTo>
                <a:lnTo>
                  <a:pt x="241" y="29"/>
                </a:lnTo>
                <a:lnTo>
                  <a:pt x="241" y="30"/>
                </a:lnTo>
                <a:lnTo>
                  <a:pt x="242" y="30"/>
                </a:lnTo>
                <a:lnTo>
                  <a:pt x="245" y="31"/>
                </a:lnTo>
                <a:lnTo>
                  <a:pt x="246" y="32"/>
                </a:lnTo>
                <a:lnTo>
                  <a:pt x="246" y="34"/>
                </a:lnTo>
                <a:lnTo>
                  <a:pt x="246" y="35"/>
                </a:lnTo>
                <a:lnTo>
                  <a:pt x="245" y="39"/>
                </a:lnTo>
                <a:lnTo>
                  <a:pt x="242" y="42"/>
                </a:lnTo>
                <a:lnTo>
                  <a:pt x="241" y="43"/>
                </a:lnTo>
                <a:lnTo>
                  <a:pt x="235" y="48"/>
                </a:lnTo>
                <a:lnTo>
                  <a:pt x="234" y="49"/>
                </a:lnTo>
                <a:lnTo>
                  <a:pt x="233" y="53"/>
                </a:lnTo>
                <a:lnTo>
                  <a:pt x="232" y="55"/>
                </a:lnTo>
                <a:lnTo>
                  <a:pt x="231" y="55"/>
                </a:lnTo>
                <a:lnTo>
                  <a:pt x="226" y="56"/>
                </a:lnTo>
                <a:lnTo>
                  <a:pt x="226" y="57"/>
                </a:lnTo>
                <a:lnTo>
                  <a:pt x="225" y="58"/>
                </a:lnTo>
                <a:close/>
                <a:moveTo>
                  <a:pt x="240" y="187"/>
                </a:moveTo>
                <a:lnTo>
                  <a:pt x="239" y="187"/>
                </a:lnTo>
                <a:lnTo>
                  <a:pt x="234" y="192"/>
                </a:lnTo>
                <a:lnTo>
                  <a:pt x="233" y="193"/>
                </a:lnTo>
                <a:lnTo>
                  <a:pt x="232" y="196"/>
                </a:lnTo>
                <a:lnTo>
                  <a:pt x="232" y="197"/>
                </a:lnTo>
                <a:lnTo>
                  <a:pt x="232" y="199"/>
                </a:lnTo>
                <a:lnTo>
                  <a:pt x="233" y="200"/>
                </a:lnTo>
                <a:lnTo>
                  <a:pt x="235" y="199"/>
                </a:lnTo>
                <a:lnTo>
                  <a:pt x="237" y="200"/>
                </a:lnTo>
                <a:lnTo>
                  <a:pt x="238" y="202"/>
                </a:lnTo>
                <a:lnTo>
                  <a:pt x="239" y="203"/>
                </a:lnTo>
                <a:lnTo>
                  <a:pt x="240" y="206"/>
                </a:lnTo>
                <a:lnTo>
                  <a:pt x="242" y="208"/>
                </a:lnTo>
                <a:lnTo>
                  <a:pt x="241" y="208"/>
                </a:lnTo>
                <a:lnTo>
                  <a:pt x="240" y="208"/>
                </a:lnTo>
                <a:lnTo>
                  <a:pt x="241" y="209"/>
                </a:lnTo>
                <a:lnTo>
                  <a:pt x="242" y="210"/>
                </a:lnTo>
                <a:lnTo>
                  <a:pt x="244" y="211"/>
                </a:lnTo>
                <a:lnTo>
                  <a:pt x="244" y="212"/>
                </a:lnTo>
                <a:lnTo>
                  <a:pt x="242" y="212"/>
                </a:lnTo>
                <a:lnTo>
                  <a:pt x="241" y="214"/>
                </a:lnTo>
                <a:lnTo>
                  <a:pt x="240" y="214"/>
                </a:lnTo>
                <a:lnTo>
                  <a:pt x="238" y="216"/>
                </a:lnTo>
                <a:lnTo>
                  <a:pt x="237" y="215"/>
                </a:lnTo>
                <a:lnTo>
                  <a:pt x="234" y="216"/>
                </a:lnTo>
                <a:lnTo>
                  <a:pt x="233" y="217"/>
                </a:lnTo>
                <a:lnTo>
                  <a:pt x="232" y="217"/>
                </a:lnTo>
                <a:lnTo>
                  <a:pt x="232" y="219"/>
                </a:lnTo>
                <a:lnTo>
                  <a:pt x="232" y="222"/>
                </a:lnTo>
                <a:lnTo>
                  <a:pt x="231" y="223"/>
                </a:lnTo>
                <a:lnTo>
                  <a:pt x="230" y="223"/>
                </a:lnTo>
                <a:lnTo>
                  <a:pt x="231" y="218"/>
                </a:lnTo>
                <a:lnTo>
                  <a:pt x="232" y="217"/>
                </a:lnTo>
                <a:lnTo>
                  <a:pt x="231" y="216"/>
                </a:lnTo>
                <a:lnTo>
                  <a:pt x="230" y="216"/>
                </a:lnTo>
                <a:lnTo>
                  <a:pt x="228" y="215"/>
                </a:lnTo>
                <a:lnTo>
                  <a:pt x="231" y="211"/>
                </a:lnTo>
                <a:lnTo>
                  <a:pt x="228" y="209"/>
                </a:lnTo>
                <a:lnTo>
                  <a:pt x="228" y="208"/>
                </a:lnTo>
                <a:lnTo>
                  <a:pt x="227" y="208"/>
                </a:lnTo>
                <a:lnTo>
                  <a:pt x="226" y="209"/>
                </a:lnTo>
                <a:lnTo>
                  <a:pt x="225" y="210"/>
                </a:lnTo>
                <a:lnTo>
                  <a:pt x="224" y="211"/>
                </a:lnTo>
                <a:lnTo>
                  <a:pt x="224" y="212"/>
                </a:lnTo>
                <a:lnTo>
                  <a:pt x="221" y="215"/>
                </a:lnTo>
                <a:lnTo>
                  <a:pt x="220" y="216"/>
                </a:lnTo>
                <a:lnTo>
                  <a:pt x="220" y="218"/>
                </a:lnTo>
                <a:lnTo>
                  <a:pt x="218" y="219"/>
                </a:lnTo>
                <a:lnTo>
                  <a:pt x="217" y="219"/>
                </a:lnTo>
                <a:lnTo>
                  <a:pt x="217" y="218"/>
                </a:lnTo>
                <a:lnTo>
                  <a:pt x="217" y="217"/>
                </a:lnTo>
                <a:lnTo>
                  <a:pt x="219" y="215"/>
                </a:lnTo>
                <a:lnTo>
                  <a:pt x="219" y="209"/>
                </a:lnTo>
                <a:lnTo>
                  <a:pt x="219" y="208"/>
                </a:lnTo>
                <a:lnTo>
                  <a:pt x="220" y="208"/>
                </a:lnTo>
                <a:lnTo>
                  <a:pt x="220" y="207"/>
                </a:lnTo>
                <a:lnTo>
                  <a:pt x="219" y="207"/>
                </a:lnTo>
                <a:lnTo>
                  <a:pt x="220" y="203"/>
                </a:lnTo>
                <a:lnTo>
                  <a:pt x="220" y="202"/>
                </a:lnTo>
                <a:lnTo>
                  <a:pt x="219" y="201"/>
                </a:lnTo>
                <a:lnTo>
                  <a:pt x="220" y="201"/>
                </a:lnTo>
                <a:lnTo>
                  <a:pt x="221" y="201"/>
                </a:lnTo>
                <a:lnTo>
                  <a:pt x="223" y="199"/>
                </a:lnTo>
                <a:lnTo>
                  <a:pt x="223" y="197"/>
                </a:lnTo>
                <a:lnTo>
                  <a:pt x="220" y="194"/>
                </a:lnTo>
                <a:lnTo>
                  <a:pt x="219" y="193"/>
                </a:lnTo>
                <a:lnTo>
                  <a:pt x="218" y="192"/>
                </a:lnTo>
                <a:lnTo>
                  <a:pt x="212" y="192"/>
                </a:lnTo>
                <a:lnTo>
                  <a:pt x="211" y="190"/>
                </a:lnTo>
                <a:lnTo>
                  <a:pt x="212" y="188"/>
                </a:lnTo>
                <a:lnTo>
                  <a:pt x="211" y="188"/>
                </a:lnTo>
                <a:lnTo>
                  <a:pt x="211" y="190"/>
                </a:lnTo>
                <a:lnTo>
                  <a:pt x="210" y="190"/>
                </a:lnTo>
                <a:lnTo>
                  <a:pt x="210" y="192"/>
                </a:lnTo>
                <a:lnTo>
                  <a:pt x="209" y="188"/>
                </a:lnTo>
                <a:lnTo>
                  <a:pt x="208" y="186"/>
                </a:lnTo>
                <a:lnTo>
                  <a:pt x="206" y="186"/>
                </a:lnTo>
                <a:lnTo>
                  <a:pt x="206" y="185"/>
                </a:lnTo>
                <a:lnTo>
                  <a:pt x="205" y="181"/>
                </a:lnTo>
                <a:lnTo>
                  <a:pt x="205" y="179"/>
                </a:lnTo>
                <a:lnTo>
                  <a:pt x="204" y="178"/>
                </a:lnTo>
                <a:lnTo>
                  <a:pt x="203" y="178"/>
                </a:lnTo>
                <a:lnTo>
                  <a:pt x="201" y="179"/>
                </a:lnTo>
                <a:lnTo>
                  <a:pt x="201" y="182"/>
                </a:lnTo>
                <a:lnTo>
                  <a:pt x="199" y="182"/>
                </a:lnTo>
                <a:lnTo>
                  <a:pt x="199" y="181"/>
                </a:lnTo>
                <a:lnTo>
                  <a:pt x="201" y="178"/>
                </a:lnTo>
                <a:lnTo>
                  <a:pt x="201" y="175"/>
                </a:lnTo>
                <a:lnTo>
                  <a:pt x="199" y="176"/>
                </a:lnTo>
                <a:lnTo>
                  <a:pt x="199" y="178"/>
                </a:lnTo>
                <a:lnTo>
                  <a:pt x="198" y="181"/>
                </a:lnTo>
                <a:lnTo>
                  <a:pt x="198" y="182"/>
                </a:lnTo>
                <a:lnTo>
                  <a:pt x="197" y="182"/>
                </a:lnTo>
                <a:lnTo>
                  <a:pt x="196" y="181"/>
                </a:lnTo>
                <a:lnTo>
                  <a:pt x="195" y="181"/>
                </a:lnTo>
                <a:lnTo>
                  <a:pt x="194" y="182"/>
                </a:lnTo>
                <a:lnTo>
                  <a:pt x="194" y="183"/>
                </a:lnTo>
                <a:lnTo>
                  <a:pt x="194" y="185"/>
                </a:lnTo>
                <a:lnTo>
                  <a:pt x="192" y="186"/>
                </a:lnTo>
                <a:lnTo>
                  <a:pt x="191" y="187"/>
                </a:lnTo>
                <a:lnTo>
                  <a:pt x="189" y="187"/>
                </a:lnTo>
                <a:lnTo>
                  <a:pt x="185" y="182"/>
                </a:lnTo>
                <a:lnTo>
                  <a:pt x="188" y="176"/>
                </a:lnTo>
                <a:lnTo>
                  <a:pt x="188" y="168"/>
                </a:lnTo>
                <a:lnTo>
                  <a:pt x="185" y="167"/>
                </a:lnTo>
                <a:lnTo>
                  <a:pt x="185" y="165"/>
                </a:lnTo>
                <a:lnTo>
                  <a:pt x="187" y="164"/>
                </a:lnTo>
                <a:lnTo>
                  <a:pt x="188" y="163"/>
                </a:lnTo>
                <a:lnTo>
                  <a:pt x="188" y="160"/>
                </a:lnTo>
                <a:lnTo>
                  <a:pt x="189" y="160"/>
                </a:lnTo>
                <a:lnTo>
                  <a:pt x="190" y="161"/>
                </a:lnTo>
                <a:lnTo>
                  <a:pt x="191" y="161"/>
                </a:lnTo>
                <a:lnTo>
                  <a:pt x="192" y="158"/>
                </a:lnTo>
                <a:lnTo>
                  <a:pt x="192" y="156"/>
                </a:lnTo>
                <a:lnTo>
                  <a:pt x="191" y="156"/>
                </a:lnTo>
                <a:lnTo>
                  <a:pt x="190" y="156"/>
                </a:lnTo>
                <a:lnTo>
                  <a:pt x="190" y="158"/>
                </a:lnTo>
                <a:lnTo>
                  <a:pt x="190" y="159"/>
                </a:lnTo>
                <a:lnTo>
                  <a:pt x="189" y="159"/>
                </a:lnTo>
                <a:lnTo>
                  <a:pt x="189" y="158"/>
                </a:lnTo>
                <a:lnTo>
                  <a:pt x="189" y="157"/>
                </a:lnTo>
                <a:lnTo>
                  <a:pt x="190" y="150"/>
                </a:lnTo>
                <a:lnTo>
                  <a:pt x="190" y="146"/>
                </a:lnTo>
                <a:lnTo>
                  <a:pt x="190" y="145"/>
                </a:lnTo>
                <a:lnTo>
                  <a:pt x="191" y="144"/>
                </a:lnTo>
                <a:lnTo>
                  <a:pt x="192" y="144"/>
                </a:lnTo>
                <a:lnTo>
                  <a:pt x="194" y="144"/>
                </a:lnTo>
                <a:lnTo>
                  <a:pt x="194" y="145"/>
                </a:lnTo>
                <a:lnTo>
                  <a:pt x="194" y="144"/>
                </a:lnTo>
                <a:lnTo>
                  <a:pt x="192" y="143"/>
                </a:lnTo>
                <a:lnTo>
                  <a:pt x="192" y="142"/>
                </a:lnTo>
                <a:lnTo>
                  <a:pt x="192" y="140"/>
                </a:lnTo>
                <a:lnTo>
                  <a:pt x="192" y="139"/>
                </a:lnTo>
                <a:lnTo>
                  <a:pt x="195" y="137"/>
                </a:lnTo>
                <a:lnTo>
                  <a:pt x="195" y="136"/>
                </a:lnTo>
                <a:lnTo>
                  <a:pt x="196" y="136"/>
                </a:lnTo>
                <a:lnTo>
                  <a:pt x="197" y="137"/>
                </a:lnTo>
                <a:lnTo>
                  <a:pt x="197" y="138"/>
                </a:lnTo>
                <a:lnTo>
                  <a:pt x="198" y="138"/>
                </a:lnTo>
                <a:lnTo>
                  <a:pt x="198" y="137"/>
                </a:lnTo>
                <a:lnTo>
                  <a:pt x="197" y="136"/>
                </a:lnTo>
                <a:lnTo>
                  <a:pt x="196" y="136"/>
                </a:lnTo>
                <a:lnTo>
                  <a:pt x="197" y="135"/>
                </a:lnTo>
                <a:lnTo>
                  <a:pt x="198" y="132"/>
                </a:lnTo>
                <a:lnTo>
                  <a:pt x="201" y="130"/>
                </a:lnTo>
                <a:lnTo>
                  <a:pt x="202" y="129"/>
                </a:lnTo>
                <a:lnTo>
                  <a:pt x="203" y="129"/>
                </a:lnTo>
                <a:lnTo>
                  <a:pt x="205" y="130"/>
                </a:lnTo>
                <a:lnTo>
                  <a:pt x="210" y="132"/>
                </a:lnTo>
                <a:lnTo>
                  <a:pt x="211" y="134"/>
                </a:lnTo>
                <a:lnTo>
                  <a:pt x="212" y="135"/>
                </a:lnTo>
                <a:lnTo>
                  <a:pt x="214" y="137"/>
                </a:lnTo>
                <a:lnTo>
                  <a:pt x="216" y="138"/>
                </a:lnTo>
                <a:lnTo>
                  <a:pt x="214" y="138"/>
                </a:lnTo>
                <a:lnTo>
                  <a:pt x="213" y="137"/>
                </a:lnTo>
                <a:lnTo>
                  <a:pt x="210" y="135"/>
                </a:lnTo>
                <a:lnTo>
                  <a:pt x="208" y="134"/>
                </a:lnTo>
                <a:lnTo>
                  <a:pt x="206" y="134"/>
                </a:lnTo>
                <a:lnTo>
                  <a:pt x="208" y="135"/>
                </a:lnTo>
                <a:lnTo>
                  <a:pt x="209" y="136"/>
                </a:lnTo>
                <a:lnTo>
                  <a:pt x="212" y="138"/>
                </a:lnTo>
                <a:lnTo>
                  <a:pt x="213" y="138"/>
                </a:lnTo>
                <a:lnTo>
                  <a:pt x="214" y="139"/>
                </a:lnTo>
                <a:lnTo>
                  <a:pt x="214" y="140"/>
                </a:lnTo>
                <a:lnTo>
                  <a:pt x="216" y="142"/>
                </a:lnTo>
                <a:lnTo>
                  <a:pt x="220" y="145"/>
                </a:lnTo>
                <a:lnTo>
                  <a:pt x="223" y="145"/>
                </a:lnTo>
                <a:lnTo>
                  <a:pt x="224" y="146"/>
                </a:lnTo>
                <a:lnTo>
                  <a:pt x="225" y="147"/>
                </a:lnTo>
                <a:lnTo>
                  <a:pt x="226" y="147"/>
                </a:lnTo>
                <a:lnTo>
                  <a:pt x="226" y="146"/>
                </a:lnTo>
                <a:lnTo>
                  <a:pt x="227" y="146"/>
                </a:lnTo>
                <a:lnTo>
                  <a:pt x="228" y="146"/>
                </a:lnTo>
                <a:lnTo>
                  <a:pt x="228" y="147"/>
                </a:lnTo>
                <a:lnTo>
                  <a:pt x="228" y="150"/>
                </a:lnTo>
                <a:lnTo>
                  <a:pt x="230" y="152"/>
                </a:lnTo>
                <a:lnTo>
                  <a:pt x="228" y="153"/>
                </a:lnTo>
                <a:lnTo>
                  <a:pt x="231" y="156"/>
                </a:lnTo>
                <a:lnTo>
                  <a:pt x="232" y="158"/>
                </a:lnTo>
                <a:lnTo>
                  <a:pt x="232" y="159"/>
                </a:lnTo>
                <a:lnTo>
                  <a:pt x="233" y="158"/>
                </a:lnTo>
                <a:lnTo>
                  <a:pt x="234" y="158"/>
                </a:lnTo>
                <a:lnTo>
                  <a:pt x="234" y="159"/>
                </a:lnTo>
                <a:lnTo>
                  <a:pt x="237" y="160"/>
                </a:lnTo>
                <a:lnTo>
                  <a:pt x="239" y="163"/>
                </a:lnTo>
                <a:lnTo>
                  <a:pt x="239" y="164"/>
                </a:lnTo>
                <a:lnTo>
                  <a:pt x="239" y="165"/>
                </a:lnTo>
                <a:lnTo>
                  <a:pt x="238" y="165"/>
                </a:lnTo>
                <a:lnTo>
                  <a:pt x="239" y="166"/>
                </a:lnTo>
                <a:lnTo>
                  <a:pt x="240" y="165"/>
                </a:lnTo>
                <a:lnTo>
                  <a:pt x="241" y="165"/>
                </a:lnTo>
                <a:lnTo>
                  <a:pt x="242" y="165"/>
                </a:lnTo>
                <a:lnTo>
                  <a:pt x="242" y="166"/>
                </a:lnTo>
                <a:lnTo>
                  <a:pt x="242" y="167"/>
                </a:lnTo>
                <a:lnTo>
                  <a:pt x="242" y="168"/>
                </a:lnTo>
                <a:lnTo>
                  <a:pt x="244" y="167"/>
                </a:lnTo>
                <a:lnTo>
                  <a:pt x="244" y="166"/>
                </a:lnTo>
                <a:lnTo>
                  <a:pt x="245" y="166"/>
                </a:lnTo>
                <a:lnTo>
                  <a:pt x="246" y="166"/>
                </a:lnTo>
                <a:lnTo>
                  <a:pt x="248" y="167"/>
                </a:lnTo>
                <a:lnTo>
                  <a:pt x="250" y="167"/>
                </a:lnTo>
                <a:lnTo>
                  <a:pt x="253" y="167"/>
                </a:lnTo>
                <a:lnTo>
                  <a:pt x="254" y="168"/>
                </a:lnTo>
                <a:lnTo>
                  <a:pt x="254" y="170"/>
                </a:lnTo>
                <a:lnTo>
                  <a:pt x="254" y="171"/>
                </a:lnTo>
                <a:lnTo>
                  <a:pt x="254" y="174"/>
                </a:lnTo>
                <a:lnTo>
                  <a:pt x="254" y="176"/>
                </a:lnTo>
                <a:lnTo>
                  <a:pt x="252" y="179"/>
                </a:lnTo>
                <a:lnTo>
                  <a:pt x="250" y="180"/>
                </a:lnTo>
                <a:lnTo>
                  <a:pt x="249" y="181"/>
                </a:lnTo>
                <a:lnTo>
                  <a:pt x="247" y="181"/>
                </a:lnTo>
                <a:lnTo>
                  <a:pt x="245" y="183"/>
                </a:lnTo>
                <a:lnTo>
                  <a:pt x="244" y="183"/>
                </a:lnTo>
                <a:lnTo>
                  <a:pt x="244" y="185"/>
                </a:lnTo>
                <a:lnTo>
                  <a:pt x="244" y="186"/>
                </a:lnTo>
                <a:lnTo>
                  <a:pt x="244" y="187"/>
                </a:lnTo>
                <a:lnTo>
                  <a:pt x="242" y="188"/>
                </a:lnTo>
                <a:lnTo>
                  <a:pt x="241" y="188"/>
                </a:lnTo>
                <a:lnTo>
                  <a:pt x="240" y="188"/>
                </a:lnTo>
                <a:lnTo>
                  <a:pt x="240" y="187"/>
                </a:lnTo>
                <a:close/>
                <a:moveTo>
                  <a:pt x="37" y="283"/>
                </a:moveTo>
                <a:lnTo>
                  <a:pt x="38" y="285"/>
                </a:lnTo>
                <a:lnTo>
                  <a:pt x="39" y="287"/>
                </a:lnTo>
                <a:lnTo>
                  <a:pt x="40" y="289"/>
                </a:lnTo>
                <a:lnTo>
                  <a:pt x="40" y="290"/>
                </a:lnTo>
                <a:lnTo>
                  <a:pt x="41" y="291"/>
                </a:lnTo>
                <a:lnTo>
                  <a:pt x="43" y="293"/>
                </a:lnTo>
                <a:lnTo>
                  <a:pt x="43" y="294"/>
                </a:lnTo>
                <a:lnTo>
                  <a:pt x="40" y="295"/>
                </a:lnTo>
                <a:lnTo>
                  <a:pt x="39" y="295"/>
                </a:lnTo>
                <a:lnTo>
                  <a:pt x="39" y="294"/>
                </a:lnTo>
                <a:lnTo>
                  <a:pt x="39" y="293"/>
                </a:lnTo>
                <a:lnTo>
                  <a:pt x="37" y="293"/>
                </a:lnTo>
                <a:lnTo>
                  <a:pt x="36" y="294"/>
                </a:lnTo>
                <a:lnTo>
                  <a:pt x="33" y="295"/>
                </a:lnTo>
                <a:lnTo>
                  <a:pt x="32" y="296"/>
                </a:lnTo>
                <a:lnTo>
                  <a:pt x="31" y="297"/>
                </a:lnTo>
                <a:lnTo>
                  <a:pt x="31" y="298"/>
                </a:lnTo>
                <a:lnTo>
                  <a:pt x="31" y="300"/>
                </a:lnTo>
                <a:lnTo>
                  <a:pt x="31" y="301"/>
                </a:lnTo>
                <a:lnTo>
                  <a:pt x="30" y="301"/>
                </a:lnTo>
                <a:lnTo>
                  <a:pt x="29" y="302"/>
                </a:lnTo>
                <a:lnTo>
                  <a:pt x="26" y="302"/>
                </a:lnTo>
                <a:lnTo>
                  <a:pt x="24" y="301"/>
                </a:lnTo>
                <a:lnTo>
                  <a:pt x="22" y="298"/>
                </a:lnTo>
                <a:lnTo>
                  <a:pt x="18" y="298"/>
                </a:lnTo>
                <a:lnTo>
                  <a:pt x="16" y="297"/>
                </a:lnTo>
                <a:lnTo>
                  <a:pt x="14" y="298"/>
                </a:lnTo>
                <a:lnTo>
                  <a:pt x="11" y="298"/>
                </a:lnTo>
                <a:lnTo>
                  <a:pt x="10" y="297"/>
                </a:lnTo>
                <a:lnTo>
                  <a:pt x="9" y="297"/>
                </a:lnTo>
                <a:lnTo>
                  <a:pt x="8" y="297"/>
                </a:lnTo>
                <a:lnTo>
                  <a:pt x="7" y="297"/>
                </a:lnTo>
                <a:lnTo>
                  <a:pt x="5" y="298"/>
                </a:lnTo>
                <a:lnTo>
                  <a:pt x="4" y="298"/>
                </a:lnTo>
                <a:lnTo>
                  <a:pt x="3" y="297"/>
                </a:lnTo>
                <a:lnTo>
                  <a:pt x="3" y="296"/>
                </a:lnTo>
                <a:lnTo>
                  <a:pt x="3" y="295"/>
                </a:lnTo>
                <a:lnTo>
                  <a:pt x="3" y="294"/>
                </a:lnTo>
                <a:lnTo>
                  <a:pt x="2" y="291"/>
                </a:lnTo>
                <a:lnTo>
                  <a:pt x="1" y="289"/>
                </a:lnTo>
                <a:lnTo>
                  <a:pt x="0" y="287"/>
                </a:lnTo>
                <a:lnTo>
                  <a:pt x="0" y="283"/>
                </a:lnTo>
                <a:lnTo>
                  <a:pt x="0" y="281"/>
                </a:lnTo>
                <a:lnTo>
                  <a:pt x="0" y="280"/>
                </a:lnTo>
                <a:lnTo>
                  <a:pt x="0" y="279"/>
                </a:lnTo>
                <a:lnTo>
                  <a:pt x="3" y="276"/>
                </a:lnTo>
                <a:lnTo>
                  <a:pt x="5" y="274"/>
                </a:lnTo>
                <a:lnTo>
                  <a:pt x="8" y="273"/>
                </a:lnTo>
                <a:lnTo>
                  <a:pt x="11" y="272"/>
                </a:lnTo>
                <a:lnTo>
                  <a:pt x="14" y="269"/>
                </a:lnTo>
                <a:lnTo>
                  <a:pt x="16" y="267"/>
                </a:lnTo>
                <a:lnTo>
                  <a:pt x="17" y="265"/>
                </a:lnTo>
                <a:lnTo>
                  <a:pt x="17" y="262"/>
                </a:lnTo>
                <a:lnTo>
                  <a:pt x="17" y="261"/>
                </a:lnTo>
                <a:lnTo>
                  <a:pt x="18" y="260"/>
                </a:lnTo>
                <a:lnTo>
                  <a:pt x="18" y="258"/>
                </a:lnTo>
                <a:lnTo>
                  <a:pt x="19" y="255"/>
                </a:lnTo>
                <a:lnTo>
                  <a:pt x="21" y="253"/>
                </a:lnTo>
                <a:lnTo>
                  <a:pt x="23" y="252"/>
                </a:lnTo>
                <a:lnTo>
                  <a:pt x="25" y="251"/>
                </a:lnTo>
                <a:lnTo>
                  <a:pt x="27" y="250"/>
                </a:lnTo>
                <a:lnTo>
                  <a:pt x="30" y="250"/>
                </a:lnTo>
                <a:lnTo>
                  <a:pt x="32" y="250"/>
                </a:lnTo>
                <a:lnTo>
                  <a:pt x="33" y="250"/>
                </a:lnTo>
                <a:lnTo>
                  <a:pt x="33" y="251"/>
                </a:lnTo>
                <a:lnTo>
                  <a:pt x="37" y="251"/>
                </a:lnTo>
                <a:lnTo>
                  <a:pt x="39" y="251"/>
                </a:lnTo>
                <a:lnTo>
                  <a:pt x="39" y="252"/>
                </a:lnTo>
                <a:lnTo>
                  <a:pt x="40" y="252"/>
                </a:lnTo>
                <a:lnTo>
                  <a:pt x="41" y="253"/>
                </a:lnTo>
                <a:lnTo>
                  <a:pt x="43" y="254"/>
                </a:lnTo>
                <a:lnTo>
                  <a:pt x="43" y="255"/>
                </a:lnTo>
                <a:lnTo>
                  <a:pt x="43" y="258"/>
                </a:lnTo>
                <a:lnTo>
                  <a:pt x="43" y="259"/>
                </a:lnTo>
                <a:lnTo>
                  <a:pt x="43" y="260"/>
                </a:lnTo>
                <a:lnTo>
                  <a:pt x="44" y="261"/>
                </a:lnTo>
                <a:lnTo>
                  <a:pt x="44" y="264"/>
                </a:lnTo>
                <a:lnTo>
                  <a:pt x="43" y="265"/>
                </a:lnTo>
                <a:lnTo>
                  <a:pt x="41" y="266"/>
                </a:lnTo>
                <a:lnTo>
                  <a:pt x="40" y="266"/>
                </a:lnTo>
                <a:lnTo>
                  <a:pt x="39" y="267"/>
                </a:lnTo>
                <a:lnTo>
                  <a:pt x="39" y="268"/>
                </a:lnTo>
                <a:lnTo>
                  <a:pt x="38" y="268"/>
                </a:lnTo>
                <a:lnTo>
                  <a:pt x="38" y="269"/>
                </a:lnTo>
                <a:lnTo>
                  <a:pt x="37" y="269"/>
                </a:lnTo>
                <a:lnTo>
                  <a:pt x="37" y="271"/>
                </a:lnTo>
                <a:lnTo>
                  <a:pt x="37" y="273"/>
                </a:lnTo>
                <a:lnTo>
                  <a:pt x="37" y="275"/>
                </a:lnTo>
                <a:lnTo>
                  <a:pt x="37" y="276"/>
                </a:lnTo>
                <a:lnTo>
                  <a:pt x="37" y="278"/>
                </a:lnTo>
                <a:lnTo>
                  <a:pt x="37" y="280"/>
                </a:lnTo>
                <a:lnTo>
                  <a:pt x="37" y="281"/>
                </a:lnTo>
                <a:lnTo>
                  <a:pt x="37" y="2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0"/>
          <p:cNvSpPr>
            <a:spLocks noEditPoints="1"/>
          </p:cNvSpPr>
          <p:nvPr/>
        </p:nvSpPr>
        <p:spPr bwMode="auto">
          <a:xfrm>
            <a:off x="4619625" y="5259388"/>
            <a:ext cx="403225" cy="479425"/>
          </a:xfrm>
          <a:custGeom>
            <a:avLst/>
            <a:gdLst>
              <a:gd name="T0" fmla="*/ 202 w 254"/>
              <a:gd name="T1" fmla="*/ 68 h 302"/>
              <a:gd name="T2" fmla="*/ 184 w 254"/>
              <a:gd name="T3" fmla="*/ 82 h 302"/>
              <a:gd name="T4" fmla="*/ 163 w 254"/>
              <a:gd name="T5" fmla="*/ 81 h 302"/>
              <a:gd name="T6" fmla="*/ 154 w 254"/>
              <a:gd name="T7" fmla="*/ 82 h 302"/>
              <a:gd name="T8" fmla="*/ 132 w 254"/>
              <a:gd name="T9" fmla="*/ 91 h 302"/>
              <a:gd name="T10" fmla="*/ 113 w 254"/>
              <a:gd name="T11" fmla="*/ 84 h 302"/>
              <a:gd name="T12" fmla="*/ 112 w 254"/>
              <a:gd name="T13" fmla="*/ 71 h 302"/>
              <a:gd name="T14" fmla="*/ 115 w 254"/>
              <a:gd name="T15" fmla="*/ 58 h 302"/>
              <a:gd name="T16" fmla="*/ 120 w 254"/>
              <a:gd name="T17" fmla="*/ 48 h 302"/>
              <a:gd name="T18" fmla="*/ 135 w 254"/>
              <a:gd name="T19" fmla="*/ 45 h 302"/>
              <a:gd name="T20" fmla="*/ 148 w 254"/>
              <a:gd name="T21" fmla="*/ 41 h 302"/>
              <a:gd name="T22" fmla="*/ 172 w 254"/>
              <a:gd name="T23" fmla="*/ 27 h 302"/>
              <a:gd name="T24" fmla="*/ 181 w 254"/>
              <a:gd name="T25" fmla="*/ 19 h 302"/>
              <a:gd name="T26" fmla="*/ 195 w 254"/>
              <a:gd name="T27" fmla="*/ 9 h 302"/>
              <a:gd name="T28" fmla="*/ 208 w 254"/>
              <a:gd name="T29" fmla="*/ 1 h 302"/>
              <a:gd name="T30" fmla="*/ 228 w 254"/>
              <a:gd name="T31" fmla="*/ 5 h 302"/>
              <a:gd name="T32" fmla="*/ 248 w 254"/>
              <a:gd name="T33" fmla="*/ 27 h 302"/>
              <a:gd name="T34" fmla="*/ 245 w 254"/>
              <a:gd name="T35" fmla="*/ 25 h 302"/>
              <a:gd name="T36" fmla="*/ 240 w 254"/>
              <a:gd name="T37" fmla="*/ 17 h 302"/>
              <a:gd name="T38" fmla="*/ 233 w 254"/>
              <a:gd name="T39" fmla="*/ 12 h 302"/>
              <a:gd name="T40" fmla="*/ 232 w 254"/>
              <a:gd name="T41" fmla="*/ 25 h 302"/>
              <a:gd name="T42" fmla="*/ 237 w 254"/>
              <a:gd name="T43" fmla="*/ 28 h 302"/>
              <a:gd name="T44" fmla="*/ 246 w 254"/>
              <a:gd name="T45" fmla="*/ 34 h 302"/>
              <a:gd name="T46" fmla="*/ 232 w 254"/>
              <a:gd name="T47" fmla="*/ 55 h 302"/>
              <a:gd name="T48" fmla="*/ 233 w 254"/>
              <a:gd name="T49" fmla="*/ 193 h 302"/>
              <a:gd name="T50" fmla="*/ 239 w 254"/>
              <a:gd name="T51" fmla="*/ 203 h 302"/>
              <a:gd name="T52" fmla="*/ 244 w 254"/>
              <a:gd name="T53" fmla="*/ 212 h 302"/>
              <a:gd name="T54" fmla="*/ 232 w 254"/>
              <a:gd name="T55" fmla="*/ 217 h 302"/>
              <a:gd name="T56" fmla="*/ 230 w 254"/>
              <a:gd name="T57" fmla="*/ 216 h 302"/>
              <a:gd name="T58" fmla="*/ 224 w 254"/>
              <a:gd name="T59" fmla="*/ 211 h 302"/>
              <a:gd name="T60" fmla="*/ 217 w 254"/>
              <a:gd name="T61" fmla="*/ 217 h 302"/>
              <a:gd name="T62" fmla="*/ 220 w 254"/>
              <a:gd name="T63" fmla="*/ 202 h 302"/>
              <a:gd name="T64" fmla="*/ 218 w 254"/>
              <a:gd name="T65" fmla="*/ 192 h 302"/>
              <a:gd name="T66" fmla="*/ 209 w 254"/>
              <a:gd name="T67" fmla="*/ 188 h 302"/>
              <a:gd name="T68" fmla="*/ 201 w 254"/>
              <a:gd name="T69" fmla="*/ 179 h 302"/>
              <a:gd name="T70" fmla="*/ 198 w 254"/>
              <a:gd name="T71" fmla="*/ 181 h 302"/>
              <a:gd name="T72" fmla="*/ 192 w 254"/>
              <a:gd name="T73" fmla="*/ 186 h 302"/>
              <a:gd name="T74" fmla="*/ 187 w 254"/>
              <a:gd name="T75" fmla="*/ 164 h 302"/>
              <a:gd name="T76" fmla="*/ 191 w 254"/>
              <a:gd name="T77" fmla="*/ 156 h 302"/>
              <a:gd name="T78" fmla="*/ 190 w 254"/>
              <a:gd name="T79" fmla="*/ 146 h 302"/>
              <a:gd name="T80" fmla="*/ 192 w 254"/>
              <a:gd name="T81" fmla="*/ 142 h 302"/>
              <a:gd name="T82" fmla="*/ 198 w 254"/>
              <a:gd name="T83" fmla="*/ 138 h 302"/>
              <a:gd name="T84" fmla="*/ 203 w 254"/>
              <a:gd name="T85" fmla="*/ 129 h 302"/>
              <a:gd name="T86" fmla="*/ 213 w 254"/>
              <a:gd name="T87" fmla="*/ 137 h 302"/>
              <a:gd name="T88" fmla="*/ 214 w 254"/>
              <a:gd name="T89" fmla="*/ 139 h 302"/>
              <a:gd name="T90" fmla="*/ 226 w 254"/>
              <a:gd name="T91" fmla="*/ 146 h 302"/>
              <a:gd name="T92" fmla="*/ 232 w 254"/>
              <a:gd name="T93" fmla="*/ 158 h 302"/>
              <a:gd name="T94" fmla="*/ 239 w 254"/>
              <a:gd name="T95" fmla="*/ 165 h 302"/>
              <a:gd name="T96" fmla="*/ 242 w 254"/>
              <a:gd name="T97" fmla="*/ 168 h 302"/>
              <a:gd name="T98" fmla="*/ 254 w 254"/>
              <a:gd name="T99" fmla="*/ 168 h 302"/>
              <a:gd name="T100" fmla="*/ 247 w 254"/>
              <a:gd name="T101" fmla="*/ 181 h 302"/>
              <a:gd name="T102" fmla="*/ 240 w 254"/>
              <a:gd name="T103" fmla="*/ 188 h 302"/>
              <a:gd name="T104" fmla="*/ 43 w 254"/>
              <a:gd name="T105" fmla="*/ 293 h 302"/>
              <a:gd name="T106" fmla="*/ 33 w 254"/>
              <a:gd name="T107" fmla="*/ 295 h 302"/>
              <a:gd name="T108" fmla="*/ 26 w 254"/>
              <a:gd name="T109" fmla="*/ 302 h 302"/>
              <a:gd name="T110" fmla="*/ 9 w 254"/>
              <a:gd name="T111" fmla="*/ 297 h 302"/>
              <a:gd name="T112" fmla="*/ 3 w 254"/>
              <a:gd name="T113" fmla="*/ 294 h 302"/>
              <a:gd name="T114" fmla="*/ 3 w 254"/>
              <a:gd name="T115" fmla="*/ 276 h 302"/>
              <a:gd name="T116" fmla="*/ 17 w 254"/>
              <a:gd name="T117" fmla="*/ 261 h 302"/>
              <a:gd name="T118" fmla="*/ 30 w 254"/>
              <a:gd name="T119" fmla="*/ 250 h 302"/>
              <a:gd name="T120" fmla="*/ 41 w 254"/>
              <a:gd name="T121" fmla="*/ 253 h 302"/>
              <a:gd name="T122" fmla="*/ 43 w 254"/>
              <a:gd name="T123" fmla="*/ 265 h 302"/>
              <a:gd name="T124" fmla="*/ 37 w 254"/>
              <a:gd name="T125" fmla="*/ 271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54" h="302">
                <a:moveTo>
                  <a:pt x="225" y="58"/>
                </a:moveTo>
                <a:lnTo>
                  <a:pt x="223" y="59"/>
                </a:lnTo>
                <a:lnTo>
                  <a:pt x="220" y="60"/>
                </a:lnTo>
                <a:lnTo>
                  <a:pt x="214" y="63"/>
                </a:lnTo>
                <a:lnTo>
                  <a:pt x="208" y="67"/>
                </a:lnTo>
                <a:lnTo>
                  <a:pt x="206" y="68"/>
                </a:lnTo>
                <a:lnTo>
                  <a:pt x="204" y="68"/>
                </a:lnTo>
                <a:lnTo>
                  <a:pt x="202" y="68"/>
                </a:lnTo>
                <a:lnTo>
                  <a:pt x="201" y="68"/>
                </a:lnTo>
                <a:lnTo>
                  <a:pt x="199" y="68"/>
                </a:lnTo>
                <a:lnTo>
                  <a:pt x="198" y="70"/>
                </a:lnTo>
                <a:lnTo>
                  <a:pt x="196" y="71"/>
                </a:lnTo>
                <a:lnTo>
                  <a:pt x="192" y="74"/>
                </a:lnTo>
                <a:lnTo>
                  <a:pt x="189" y="79"/>
                </a:lnTo>
                <a:lnTo>
                  <a:pt x="187" y="81"/>
                </a:lnTo>
                <a:lnTo>
                  <a:pt x="184" y="82"/>
                </a:lnTo>
                <a:lnTo>
                  <a:pt x="183" y="82"/>
                </a:lnTo>
                <a:lnTo>
                  <a:pt x="180" y="84"/>
                </a:lnTo>
                <a:lnTo>
                  <a:pt x="169" y="82"/>
                </a:lnTo>
                <a:lnTo>
                  <a:pt x="168" y="82"/>
                </a:lnTo>
                <a:lnTo>
                  <a:pt x="167" y="82"/>
                </a:lnTo>
                <a:lnTo>
                  <a:pt x="166" y="81"/>
                </a:lnTo>
                <a:lnTo>
                  <a:pt x="165" y="81"/>
                </a:lnTo>
                <a:lnTo>
                  <a:pt x="163" y="81"/>
                </a:lnTo>
                <a:lnTo>
                  <a:pt x="162" y="81"/>
                </a:lnTo>
                <a:lnTo>
                  <a:pt x="161" y="81"/>
                </a:lnTo>
                <a:lnTo>
                  <a:pt x="160" y="80"/>
                </a:lnTo>
                <a:lnTo>
                  <a:pt x="159" y="80"/>
                </a:lnTo>
                <a:lnTo>
                  <a:pt x="158" y="80"/>
                </a:lnTo>
                <a:lnTo>
                  <a:pt x="156" y="81"/>
                </a:lnTo>
                <a:lnTo>
                  <a:pt x="156" y="82"/>
                </a:lnTo>
                <a:lnTo>
                  <a:pt x="154" y="82"/>
                </a:lnTo>
                <a:lnTo>
                  <a:pt x="151" y="84"/>
                </a:lnTo>
                <a:lnTo>
                  <a:pt x="149" y="84"/>
                </a:lnTo>
                <a:lnTo>
                  <a:pt x="144" y="87"/>
                </a:lnTo>
                <a:lnTo>
                  <a:pt x="139" y="89"/>
                </a:lnTo>
                <a:lnTo>
                  <a:pt x="138" y="89"/>
                </a:lnTo>
                <a:lnTo>
                  <a:pt x="137" y="89"/>
                </a:lnTo>
                <a:lnTo>
                  <a:pt x="134" y="91"/>
                </a:lnTo>
                <a:lnTo>
                  <a:pt x="132" y="91"/>
                </a:lnTo>
                <a:lnTo>
                  <a:pt x="130" y="89"/>
                </a:lnTo>
                <a:lnTo>
                  <a:pt x="125" y="87"/>
                </a:lnTo>
                <a:lnTo>
                  <a:pt x="124" y="88"/>
                </a:lnTo>
                <a:lnTo>
                  <a:pt x="123" y="88"/>
                </a:lnTo>
                <a:lnTo>
                  <a:pt x="122" y="87"/>
                </a:lnTo>
                <a:lnTo>
                  <a:pt x="119" y="86"/>
                </a:lnTo>
                <a:lnTo>
                  <a:pt x="116" y="85"/>
                </a:lnTo>
                <a:lnTo>
                  <a:pt x="113" y="84"/>
                </a:lnTo>
                <a:lnTo>
                  <a:pt x="112" y="82"/>
                </a:lnTo>
                <a:lnTo>
                  <a:pt x="111" y="80"/>
                </a:lnTo>
                <a:lnTo>
                  <a:pt x="110" y="77"/>
                </a:lnTo>
                <a:lnTo>
                  <a:pt x="110" y="75"/>
                </a:lnTo>
                <a:lnTo>
                  <a:pt x="110" y="73"/>
                </a:lnTo>
                <a:lnTo>
                  <a:pt x="110" y="72"/>
                </a:lnTo>
                <a:lnTo>
                  <a:pt x="111" y="71"/>
                </a:lnTo>
                <a:lnTo>
                  <a:pt x="112" y="71"/>
                </a:lnTo>
                <a:lnTo>
                  <a:pt x="113" y="70"/>
                </a:lnTo>
                <a:lnTo>
                  <a:pt x="112" y="67"/>
                </a:lnTo>
                <a:lnTo>
                  <a:pt x="112" y="66"/>
                </a:lnTo>
                <a:lnTo>
                  <a:pt x="113" y="65"/>
                </a:lnTo>
                <a:lnTo>
                  <a:pt x="115" y="65"/>
                </a:lnTo>
                <a:lnTo>
                  <a:pt x="115" y="63"/>
                </a:lnTo>
                <a:lnTo>
                  <a:pt x="115" y="59"/>
                </a:lnTo>
                <a:lnTo>
                  <a:pt x="115" y="58"/>
                </a:lnTo>
                <a:lnTo>
                  <a:pt x="115" y="57"/>
                </a:lnTo>
                <a:lnTo>
                  <a:pt x="112" y="51"/>
                </a:lnTo>
                <a:lnTo>
                  <a:pt x="112" y="50"/>
                </a:lnTo>
                <a:lnTo>
                  <a:pt x="113" y="50"/>
                </a:lnTo>
                <a:lnTo>
                  <a:pt x="118" y="50"/>
                </a:lnTo>
                <a:lnTo>
                  <a:pt x="120" y="50"/>
                </a:lnTo>
                <a:lnTo>
                  <a:pt x="120" y="49"/>
                </a:lnTo>
                <a:lnTo>
                  <a:pt x="120" y="48"/>
                </a:lnTo>
                <a:lnTo>
                  <a:pt x="127" y="45"/>
                </a:lnTo>
                <a:lnTo>
                  <a:pt x="129" y="44"/>
                </a:lnTo>
                <a:lnTo>
                  <a:pt x="132" y="44"/>
                </a:lnTo>
                <a:lnTo>
                  <a:pt x="133" y="44"/>
                </a:lnTo>
                <a:lnTo>
                  <a:pt x="133" y="45"/>
                </a:lnTo>
                <a:lnTo>
                  <a:pt x="133" y="46"/>
                </a:lnTo>
                <a:lnTo>
                  <a:pt x="135" y="46"/>
                </a:lnTo>
                <a:lnTo>
                  <a:pt x="135" y="45"/>
                </a:lnTo>
                <a:lnTo>
                  <a:pt x="138" y="45"/>
                </a:lnTo>
                <a:lnTo>
                  <a:pt x="139" y="45"/>
                </a:lnTo>
                <a:lnTo>
                  <a:pt x="140" y="45"/>
                </a:lnTo>
                <a:lnTo>
                  <a:pt x="142" y="44"/>
                </a:lnTo>
                <a:lnTo>
                  <a:pt x="144" y="44"/>
                </a:lnTo>
                <a:lnTo>
                  <a:pt x="146" y="43"/>
                </a:lnTo>
                <a:lnTo>
                  <a:pt x="147" y="41"/>
                </a:lnTo>
                <a:lnTo>
                  <a:pt x="148" y="41"/>
                </a:lnTo>
                <a:lnTo>
                  <a:pt x="149" y="41"/>
                </a:lnTo>
                <a:lnTo>
                  <a:pt x="151" y="39"/>
                </a:lnTo>
                <a:lnTo>
                  <a:pt x="152" y="39"/>
                </a:lnTo>
                <a:lnTo>
                  <a:pt x="155" y="38"/>
                </a:lnTo>
                <a:lnTo>
                  <a:pt x="159" y="36"/>
                </a:lnTo>
                <a:lnTo>
                  <a:pt x="163" y="32"/>
                </a:lnTo>
                <a:lnTo>
                  <a:pt x="170" y="27"/>
                </a:lnTo>
                <a:lnTo>
                  <a:pt x="172" y="27"/>
                </a:lnTo>
                <a:lnTo>
                  <a:pt x="172" y="25"/>
                </a:lnTo>
                <a:lnTo>
                  <a:pt x="173" y="24"/>
                </a:lnTo>
                <a:lnTo>
                  <a:pt x="175" y="22"/>
                </a:lnTo>
                <a:lnTo>
                  <a:pt x="176" y="21"/>
                </a:lnTo>
                <a:lnTo>
                  <a:pt x="177" y="21"/>
                </a:lnTo>
                <a:lnTo>
                  <a:pt x="177" y="20"/>
                </a:lnTo>
                <a:lnTo>
                  <a:pt x="180" y="20"/>
                </a:lnTo>
                <a:lnTo>
                  <a:pt x="181" y="19"/>
                </a:lnTo>
                <a:lnTo>
                  <a:pt x="182" y="17"/>
                </a:lnTo>
                <a:lnTo>
                  <a:pt x="184" y="15"/>
                </a:lnTo>
                <a:lnTo>
                  <a:pt x="187" y="13"/>
                </a:lnTo>
                <a:lnTo>
                  <a:pt x="189" y="9"/>
                </a:lnTo>
                <a:lnTo>
                  <a:pt x="190" y="8"/>
                </a:lnTo>
                <a:lnTo>
                  <a:pt x="191" y="8"/>
                </a:lnTo>
                <a:lnTo>
                  <a:pt x="192" y="8"/>
                </a:lnTo>
                <a:lnTo>
                  <a:pt x="195" y="9"/>
                </a:lnTo>
                <a:lnTo>
                  <a:pt x="196" y="9"/>
                </a:lnTo>
                <a:lnTo>
                  <a:pt x="197" y="8"/>
                </a:lnTo>
                <a:lnTo>
                  <a:pt x="202" y="8"/>
                </a:lnTo>
                <a:lnTo>
                  <a:pt x="205" y="7"/>
                </a:lnTo>
                <a:lnTo>
                  <a:pt x="205" y="6"/>
                </a:lnTo>
                <a:lnTo>
                  <a:pt x="205" y="5"/>
                </a:lnTo>
                <a:lnTo>
                  <a:pt x="206" y="3"/>
                </a:lnTo>
                <a:lnTo>
                  <a:pt x="208" y="1"/>
                </a:lnTo>
                <a:lnTo>
                  <a:pt x="209" y="1"/>
                </a:lnTo>
                <a:lnTo>
                  <a:pt x="209" y="0"/>
                </a:lnTo>
                <a:lnTo>
                  <a:pt x="212" y="1"/>
                </a:lnTo>
                <a:lnTo>
                  <a:pt x="216" y="1"/>
                </a:lnTo>
                <a:lnTo>
                  <a:pt x="220" y="2"/>
                </a:lnTo>
                <a:lnTo>
                  <a:pt x="223" y="2"/>
                </a:lnTo>
                <a:lnTo>
                  <a:pt x="226" y="3"/>
                </a:lnTo>
                <a:lnTo>
                  <a:pt x="228" y="5"/>
                </a:lnTo>
                <a:lnTo>
                  <a:pt x="232" y="6"/>
                </a:lnTo>
                <a:lnTo>
                  <a:pt x="235" y="8"/>
                </a:lnTo>
                <a:lnTo>
                  <a:pt x="238" y="10"/>
                </a:lnTo>
                <a:lnTo>
                  <a:pt x="241" y="14"/>
                </a:lnTo>
                <a:lnTo>
                  <a:pt x="244" y="16"/>
                </a:lnTo>
                <a:lnTo>
                  <a:pt x="246" y="21"/>
                </a:lnTo>
                <a:lnTo>
                  <a:pt x="247" y="23"/>
                </a:lnTo>
                <a:lnTo>
                  <a:pt x="248" y="27"/>
                </a:lnTo>
                <a:lnTo>
                  <a:pt x="248" y="28"/>
                </a:lnTo>
                <a:lnTo>
                  <a:pt x="248" y="29"/>
                </a:lnTo>
                <a:lnTo>
                  <a:pt x="248" y="30"/>
                </a:lnTo>
                <a:lnTo>
                  <a:pt x="246" y="29"/>
                </a:lnTo>
                <a:lnTo>
                  <a:pt x="245" y="29"/>
                </a:lnTo>
                <a:lnTo>
                  <a:pt x="244" y="29"/>
                </a:lnTo>
                <a:lnTo>
                  <a:pt x="244" y="28"/>
                </a:lnTo>
                <a:lnTo>
                  <a:pt x="245" y="25"/>
                </a:lnTo>
                <a:lnTo>
                  <a:pt x="244" y="24"/>
                </a:lnTo>
                <a:lnTo>
                  <a:pt x="244" y="25"/>
                </a:lnTo>
                <a:lnTo>
                  <a:pt x="242" y="27"/>
                </a:lnTo>
                <a:lnTo>
                  <a:pt x="241" y="25"/>
                </a:lnTo>
                <a:lnTo>
                  <a:pt x="241" y="23"/>
                </a:lnTo>
                <a:lnTo>
                  <a:pt x="241" y="21"/>
                </a:lnTo>
                <a:lnTo>
                  <a:pt x="240" y="19"/>
                </a:lnTo>
                <a:lnTo>
                  <a:pt x="240" y="17"/>
                </a:lnTo>
                <a:lnTo>
                  <a:pt x="237" y="14"/>
                </a:lnTo>
                <a:lnTo>
                  <a:pt x="235" y="13"/>
                </a:lnTo>
                <a:lnTo>
                  <a:pt x="232" y="9"/>
                </a:lnTo>
                <a:lnTo>
                  <a:pt x="227" y="7"/>
                </a:lnTo>
                <a:lnTo>
                  <a:pt x="226" y="7"/>
                </a:lnTo>
                <a:lnTo>
                  <a:pt x="227" y="8"/>
                </a:lnTo>
                <a:lnTo>
                  <a:pt x="228" y="9"/>
                </a:lnTo>
                <a:lnTo>
                  <a:pt x="233" y="12"/>
                </a:lnTo>
                <a:lnTo>
                  <a:pt x="234" y="13"/>
                </a:lnTo>
                <a:lnTo>
                  <a:pt x="235" y="14"/>
                </a:lnTo>
                <a:lnTo>
                  <a:pt x="237" y="16"/>
                </a:lnTo>
                <a:lnTo>
                  <a:pt x="238" y="19"/>
                </a:lnTo>
                <a:lnTo>
                  <a:pt x="238" y="20"/>
                </a:lnTo>
                <a:lnTo>
                  <a:pt x="237" y="23"/>
                </a:lnTo>
                <a:lnTo>
                  <a:pt x="235" y="24"/>
                </a:lnTo>
                <a:lnTo>
                  <a:pt x="232" y="25"/>
                </a:lnTo>
                <a:lnTo>
                  <a:pt x="231" y="25"/>
                </a:lnTo>
                <a:lnTo>
                  <a:pt x="231" y="27"/>
                </a:lnTo>
                <a:lnTo>
                  <a:pt x="232" y="29"/>
                </a:lnTo>
                <a:lnTo>
                  <a:pt x="232" y="30"/>
                </a:lnTo>
                <a:lnTo>
                  <a:pt x="233" y="31"/>
                </a:lnTo>
                <a:lnTo>
                  <a:pt x="234" y="31"/>
                </a:lnTo>
                <a:lnTo>
                  <a:pt x="235" y="30"/>
                </a:lnTo>
                <a:lnTo>
                  <a:pt x="237" y="28"/>
                </a:lnTo>
                <a:lnTo>
                  <a:pt x="238" y="28"/>
                </a:lnTo>
                <a:lnTo>
                  <a:pt x="240" y="29"/>
                </a:lnTo>
                <a:lnTo>
                  <a:pt x="241" y="29"/>
                </a:lnTo>
                <a:lnTo>
                  <a:pt x="241" y="30"/>
                </a:lnTo>
                <a:lnTo>
                  <a:pt x="242" y="30"/>
                </a:lnTo>
                <a:lnTo>
                  <a:pt x="245" y="31"/>
                </a:lnTo>
                <a:lnTo>
                  <a:pt x="246" y="32"/>
                </a:lnTo>
                <a:lnTo>
                  <a:pt x="246" y="34"/>
                </a:lnTo>
                <a:lnTo>
                  <a:pt x="246" y="35"/>
                </a:lnTo>
                <a:lnTo>
                  <a:pt x="245" y="39"/>
                </a:lnTo>
                <a:lnTo>
                  <a:pt x="242" y="42"/>
                </a:lnTo>
                <a:lnTo>
                  <a:pt x="241" y="43"/>
                </a:lnTo>
                <a:lnTo>
                  <a:pt x="235" y="48"/>
                </a:lnTo>
                <a:lnTo>
                  <a:pt x="234" y="49"/>
                </a:lnTo>
                <a:lnTo>
                  <a:pt x="233" y="53"/>
                </a:lnTo>
                <a:lnTo>
                  <a:pt x="232" y="55"/>
                </a:lnTo>
                <a:lnTo>
                  <a:pt x="231" y="55"/>
                </a:lnTo>
                <a:lnTo>
                  <a:pt x="226" y="56"/>
                </a:lnTo>
                <a:lnTo>
                  <a:pt x="226" y="57"/>
                </a:lnTo>
                <a:lnTo>
                  <a:pt x="225" y="58"/>
                </a:lnTo>
                <a:moveTo>
                  <a:pt x="240" y="187"/>
                </a:moveTo>
                <a:lnTo>
                  <a:pt x="239" y="187"/>
                </a:lnTo>
                <a:lnTo>
                  <a:pt x="234" y="192"/>
                </a:lnTo>
                <a:lnTo>
                  <a:pt x="233" y="193"/>
                </a:lnTo>
                <a:lnTo>
                  <a:pt x="232" y="196"/>
                </a:lnTo>
                <a:lnTo>
                  <a:pt x="232" y="197"/>
                </a:lnTo>
                <a:lnTo>
                  <a:pt x="232" y="199"/>
                </a:lnTo>
                <a:lnTo>
                  <a:pt x="233" y="200"/>
                </a:lnTo>
                <a:lnTo>
                  <a:pt x="235" y="199"/>
                </a:lnTo>
                <a:lnTo>
                  <a:pt x="237" y="200"/>
                </a:lnTo>
                <a:lnTo>
                  <a:pt x="238" y="202"/>
                </a:lnTo>
                <a:lnTo>
                  <a:pt x="239" y="203"/>
                </a:lnTo>
                <a:lnTo>
                  <a:pt x="240" y="206"/>
                </a:lnTo>
                <a:lnTo>
                  <a:pt x="242" y="208"/>
                </a:lnTo>
                <a:lnTo>
                  <a:pt x="241" y="208"/>
                </a:lnTo>
                <a:lnTo>
                  <a:pt x="240" y="208"/>
                </a:lnTo>
                <a:lnTo>
                  <a:pt x="241" y="209"/>
                </a:lnTo>
                <a:lnTo>
                  <a:pt x="242" y="210"/>
                </a:lnTo>
                <a:lnTo>
                  <a:pt x="244" y="211"/>
                </a:lnTo>
                <a:lnTo>
                  <a:pt x="244" y="212"/>
                </a:lnTo>
                <a:lnTo>
                  <a:pt x="242" y="212"/>
                </a:lnTo>
                <a:lnTo>
                  <a:pt x="241" y="214"/>
                </a:lnTo>
                <a:lnTo>
                  <a:pt x="240" y="214"/>
                </a:lnTo>
                <a:lnTo>
                  <a:pt x="238" y="216"/>
                </a:lnTo>
                <a:lnTo>
                  <a:pt x="237" y="215"/>
                </a:lnTo>
                <a:lnTo>
                  <a:pt x="234" y="216"/>
                </a:lnTo>
                <a:lnTo>
                  <a:pt x="233" y="217"/>
                </a:lnTo>
                <a:lnTo>
                  <a:pt x="232" y="217"/>
                </a:lnTo>
                <a:lnTo>
                  <a:pt x="232" y="219"/>
                </a:lnTo>
                <a:lnTo>
                  <a:pt x="232" y="222"/>
                </a:lnTo>
                <a:lnTo>
                  <a:pt x="231" y="223"/>
                </a:lnTo>
                <a:lnTo>
                  <a:pt x="230" y="223"/>
                </a:lnTo>
                <a:lnTo>
                  <a:pt x="231" y="218"/>
                </a:lnTo>
                <a:lnTo>
                  <a:pt x="232" y="217"/>
                </a:lnTo>
                <a:lnTo>
                  <a:pt x="231" y="216"/>
                </a:lnTo>
                <a:lnTo>
                  <a:pt x="230" y="216"/>
                </a:lnTo>
                <a:lnTo>
                  <a:pt x="228" y="215"/>
                </a:lnTo>
                <a:lnTo>
                  <a:pt x="231" y="211"/>
                </a:lnTo>
                <a:lnTo>
                  <a:pt x="228" y="209"/>
                </a:lnTo>
                <a:lnTo>
                  <a:pt x="228" y="208"/>
                </a:lnTo>
                <a:lnTo>
                  <a:pt x="227" y="208"/>
                </a:lnTo>
                <a:lnTo>
                  <a:pt x="226" y="209"/>
                </a:lnTo>
                <a:lnTo>
                  <a:pt x="225" y="210"/>
                </a:lnTo>
                <a:lnTo>
                  <a:pt x="224" y="211"/>
                </a:lnTo>
                <a:lnTo>
                  <a:pt x="224" y="212"/>
                </a:lnTo>
                <a:lnTo>
                  <a:pt x="221" y="215"/>
                </a:lnTo>
                <a:lnTo>
                  <a:pt x="220" y="216"/>
                </a:lnTo>
                <a:lnTo>
                  <a:pt x="220" y="218"/>
                </a:lnTo>
                <a:lnTo>
                  <a:pt x="218" y="219"/>
                </a:lnTo>
                <a:lnTo>
                  <a:pt x="217" y="219"/>
                </a:lnTo>
                <a:lnTo>
                  <a:pt x="217" y="218"/>
                </a:lnTo>
                <a:lnTo>
                  <a:pt x="217" y="217"/>
                </a:lnTo>
                <a:lnTo>
                  <a:pt x="219" y="215"/>
                </a:lnTo>
                <a:lnTo>
                  <a:pt x="219" y="209"/>
                </a:lnTo>
                <a:lnTo>
                  <a:pt x="219" y="208"/>
                </a:lnTo>
                <a:lnTo>
                  <a:pt x="220" y="208"/>
                </a:lnTo>
                <a:lnTo>
                  <a:pt x="220" y="207"/>
                </a:lnTo>
                <a:lnTo>
                  <a:pt x="219" y="207"/>
                </a:lnTo>
                <a:lnTo>
                  <a:pt x="220" y="203"/>
                </a:lnTo>
                <a:lnTo>
                  <a:pt x="220" y="202"/>
                </a:lnTo>
                <a:lnTo>
                  <a:pt x="219" y="201"/>
                </a:lnTo>
                <a:lnTo>
                  <a:pt x="220" y="201"/>
                </a:lnTo>
                <a:lnTo>
                  <a:pt x="221" y="201"/>
                </a:lnTo>
                <a:lnTo>
                  <a:pt x="223" y="199"/>
                </a:lnTo>
                <a:lnTo>
                  <a:pt x="223" y="197"/>
                </a:lnTo>
                <a:lnTo>
                  <a:pt x="220" y="194"/>
                </a:lnTo>
                <a:lnTo>
                  <a:pt x="219" y="193"/>
                </a:lnTo>
                <a:lnTo>
                  <a:pt x="218" y="192"/>
                </a:lnTo>
                <a:lnTo>
                  <a:pt x="212" y="192"/>
                </a:lnTo>
                <a:lnTo>
                  <a:pt x="211" y="190"/>
                </a:lnTo>
                <a:lnTo>
                  <a:pt x="212" y="188"/>
                </a:lnTo>
                <a:lnTo>
                  <a:pt x="211" y="188"/>
                </a:lnTo>
                <a:lnTo>
                  <a:pt x="211" y="190"/>
                </a:lnTo>
                <a:lnTo>
                  <a:pt x="210" y="190"/>
                </a:lnTo>
                <a:lnTo>
                  <a:pt x="210" y="192"/>
                </a:lnTo>
                <a:lnTo>
                  <a:pt x="209" y="188"/>
                </a:lnTo>
                <a:lnTo>
                  <a:pt x="208" y="186"/>
                </a:lnTo>
                <a:lnTo>
                  <a:pt x="206" y="186"/>
                </a:lnTo>
                <a:lnTo>
                  <a:pt x="206" y="185"/>
                </a:lnTo>
                <a:lnTo>
                  <a:pt x="205" y="181"/>
                </a:lnTo>
                <a:lnTo>
                  <a:pt x="205" y="179"/>
                </a:lnTo>
                <a:lnTo>
                  <a:pt x="204" y="178"/>
                </a:lnTo>
                <a:lnTo>
                  <a:pt x="203" y="178"/>
                </a:lnTo>
                <a:lnTo>
                  <a:pt x="201" y="179"/>
                </a:lnTo>
                <a:lnTo>
                  <a:pt x="201" y="182"/>
                </a:lnTo>
                <a:lnTo>
                  <a:pt x="199" y="182"/>
                </a:lnTo>
                <a:lnTo>
                  <a:pt x="199" y="181"/>
                </a:lnTo>
                <a:lnTo>
                  <a:pt x="201" y="178"/>
                </a:lnTo>
                <a:lnTo>
                  <a:pt x="201" y="175"/>
                </a:lnTo>
                <a:lnTo>
                  <a:pt x="199" y="176"/>
                </a:lnTo>
                <a:lnTo>
                  <a:pt x="199" y="178"/>
                </a:lnTo>
                <a:lnTo>
                  <a:pt x="198" y="181"/>
                </a:lnTo>
                <a:lnTo>
                  <a:pt x="198" y="182"/>
                </a:lnTo>
                <a:lnTo>
                  <a:pt x="197" y="182"/>
                </a:lnTo>
                <a:lnTo>
                  <a:pt x="196" y="181"/>
                </a:lnTo>
                <a:lnTo>
                  <a:pt x="195" y="181"/>
                </a:lnTo>
                <a:lnTo>
                  <a:pt x="194" y="182"/>
                </a:lnTo>
                <a:lnTo>
                  <a:pt x="194" y="183"/>
                </a:lnTo>
                <a:lnTo>
                  <a:pt x="194" y="185"/>
                </a:lnTo>
                <a:lnTo>
                  <a:pt x="192" y="186"/>
                </a:lnTo>
                <a:lnTo>
                  <a:pt x="191" y="187"/>
                </a:lnTo>
                <a:lnTo>
                  <a:pt x="189" y="187"/>
                </a:lnTo>
                <a:lnTo>
                  <a:pt x="185" y="182"/>
                </a:lnTo>
                <a:lnTo>
                  <a:pt x="188" y="176"/>
                </a:lnTo>
                <a:lnTo>
                  <a:pt x="188" y="168"/>
                </a:lnTo>
                <a:lnTo>
                  <a:pt x="185" y="167"/>
                </a:lnTo>
                <a:lnTo>
                  <a:pt x="185" y="165"/>
                </a:lnTo>
                <a:lnTo>
                  <a:pt x="187" y="164"/>
                </a:lnTo>
                <a:lnTo>
                  <a:pt x="188" y="163"/>
                </a:lnTo>
                <a:lnTo>
                  <a:pt x="188" y="160"/>
                </a:lnTo>
                <a:lnTo>
                  <a:pt x="189" y="160"/>
                </a:lnTo>
                <a:lnTo>
                  <a:pt x="190" y="161"/>
                </a:lnTo>
                <a:lnTo>
                  <a:pt x="191" y="161"/>
                </a:lnTo>
                <a:lnTo>
                  <a:pt x="192" y="158"/>
                </a:lnTo>
                <a:lnTo>
                  <a:pt x="192" y="156"/>
                </a:lnTo>
                <a:lnTo>
                  <a:pt x="191" y="156"/>
                </a:lnTo>
                <a:lnTo>
                  <a:pt x="190" y="156"/>
                </a:lnTo>
                <a:lnTo>
                  <a:pt x="190" y="158"/>
                </a:lnTo>
                <a:lnTo>
                  <a:pt x="190" y="159"/>
                </a:lnTo>
                <a:lnTo>
                  <a:pt x="189" y="159"/>
                </a:lnTo>
                <a:lnTo>
                  <a:pt x="189" y="158"/>
                </a:lnTo>
                <a:lnTo>
                  <a:pt x="189" y="157"/>
                </a:lnTo>
                <a:lnTo>
                  <a:pt x="190" y="150"/>
                </a:lnTo>
                <a:lnTo>
                  <a:pt x="190" y="146"/>
                </a:lnTo>
                <a:lnTo>
                  <a:pt x="190" y="145"/>
                </a:lnTo>
                <a:lnTo>
                  <a:pt x="191" y="144"/>
                </a:lnTo>
                <a:lnTo>
                  <a:pt x="192" y="144"/>
                </a:lnTo>
                <a:lnTo>
                  <a:pt x="194" y="144"/>
                </a:lnTo>
                <a:lnTo>
                  <a:pt x="194" y="145"/>
                </a:lnTo>
                <a:lnTo>
                  <a:pt x="194" y="144"/>
                </a:lnTo>
                <a:lnTo>
                  <a:pt x="192" y="143"/>
                </a:lnTo>
                <a:lnTo>
                  <a:pt x="192" y="142"/>
                </a:lnTo>
                <a:lnTo>
                  <a:pt x="192" y="140"/>
                </a:lnTo>
                <a:lnTo>
                  <a:pt x="192" y="139"/>
                </a:lnTo>
                <a:lnTo>
                  <a:pt x="195" y="137"/>
                </a:lnTo>
                <a:lnTo>
                  <a:pt x="195" y="136"/>
                </a:lnTo>
                <a:lnTo>
                  <a:pt x="196" y="136"/>
                </a:lnTo>
                <a:lnTo>
                  <a:pt x="197" y="137"/>
                </a:lnTo>
                <a:lnTo>
                  <a:pt x="197" y="138"/>
                </a:lnTo>
                <a:lnTo>
                  <a:pt x="198" y="138"/>
                </a:lnTo>
                <a:lnTo>
                  <a:pt x="198" y="137"/>
                </a:lnTo>
                <a:lnTo>
                  <a:pt x="197" y="136"/>
                </a:lnTo>
                <a:lnTo>
                  <a:pt x="196" y="136"/>
                </a:lnTo>
                <a:lnTo>
                  <a:pt x="197" y="135"/>
                </a:lnTo>
                <a:lnTo>
                  <a:pt x="198" y="132"/>
                </a:lnTo>
                <a:lnTo>
                  <a:pt x="201" y="130"/>
                </a:lnTo>
                <a:lnTo>
                  <a:pt x="202" y="129"/>
                </a:lnTo>
                <a:lnTo>
                  <a:pt x="203" y="129"/>
                </a:lnTo>
                <a:lnTo>
                  <a:pt x="205" y="130"/>
                </a:lnTo>
                <a:lnTo>
                  <a:pt x="210" y="132"/>
                </a:lnTo>
                <a:lnTo>
                  <a:pt x="211" y="134"/>
                </a:lnTo>
                <a:lnTo>
                  <a:pt x="212" y="135"/>
                </a:lnTo>
                <a:lnTo>
                  <a:pt x="214" y="137"/>
                </a:lnTo>
                <a:lnTo>
                  <a:pt x="216" y="138"/>
                </a:lnTo>
                <a:lnTo>
                  <a:pt x="214" y="138"/>
                </a:lnTo>
                <a:lnTo>
                  <a:pt x="213" y="137"/>
                </a:lnTo>
                <a:lnTo>
                  <a:pt x="210" y="135"/>
                </a:lnTo>
                <a:lnTo>
                  <a:pt x="208" y="134"/>
                </a:lnTo>
                <a:lnTo>
                  <a:pt x="206" y="134"/>
                </a:lnTo>
                <a:lnTo>
                  <a:pt x="208" y="135"/>
                </a:lnTo>
                <a:lnTo>
                  <a:pt x="209" y="136"/>
                </a:lnTo>
                <a:lnTo>
                  <a:pt x="212" y="138"/>
                </a:lnTo>
                <a:lnTo>
                  <a:pt x="213" y="138"/>
                </a:lnTo>
                <a:lnTo>
                  <a:pt x="214" y="139"/>
                </a:lnTo>
                <a:lnTo>
                  <a:pt x="214" y="140"/>
                </a:lnTo>
                <a:lnTo>
                  <a:pt x="216" y="142"/>
                </a:lnTo>
                <a:lnTo>
                  <a:pt x="220" y="145"/>
                </a:lnTo>
                <a:lnTo>
                  <a:pt x="223" y="145"/>
                </a:lnTo>
                <a:lnTo>
                  <a:pt x="224" y="146"/>
                </a:lnTo>
                <a:lnTo>
                  <a:pt x="225" y="147"/>
                </a:lnTo>
                <a:lnTo>
                  <a:pt x="226" y="147"/>
                </a:lnTo>
                <a:lnTo>
                  <a:pt x="226" y="146"/>
                </a:lnTo>
                <a:lnTo>
                  <a:pt x="227" y="146"/>
                </a:lnTo>
                <a:lnTo>
                  <a:pt x="228" y="146"/>
                </a:lnTo>
                <a:lnTo>
                  <a:pt x="228" y="147"/>
                </a:lnTo>
                <a:lnTo>
                  <a:pt x="228" y="150"/>
                </a:lnTo>
                <a:lnTo>
                  <a:pt x="230" y="152"/>
                </a:lnTo>
                <a:lnTo>
                  <a:pt x="228" y="153"/>
                </a:lnTo>
                <a:lnTo>
                  <a:pt x="231" y="156"/>
                </a:lnTo>
                <a:lnTo>
                  <a:pt x="232" y="158"/>
                </a:lnTo>
                <a:lnTo>
                  <a:pt x="232" y="159"/>
                </a:lnTo>
                <a:lnTo>
                  <a:pt x="233" y="158"/>
                </a:lnTo>
                <a:lnTo>
                  <a:pt x="234" y="158"/>
                </a:lnTo>
                <a:lnTo>
                  <a:pt x="234" y="159"/>
                </a:lnTo>
                <a:lnTo>
                  <a:pt x="237" y="160"/>
                </a:lnTo>
                <a:lnTo>
                  <a:pt x="239" y="163"/>
                </a:lnTo>
                <a:lnTo>
                  <a:pt x="239" y="164"/>
                </a:lnTo>
                <a:lnTo>
                  <a:pt x="239" y="165"/>
                </a:lnTo>
                <a:lnTo>
                  <a:pt x="238" y="165"/>
                </a:lnTo>
                <a:lnTo>
                  <a:pt x="239" y="166"/>
                </a:lnTo>
                <a:lnTo>
                  <a:pt x="240" y="165"/>
                </a:lnTo>
                <a:lnTo>
                  <a:pt x="241" y="165"/>
                </a:lnTo>
                <a:lnTo>
                  <a:pt x="242" y="165"/>
                </a:lnTo>
                <a:lnTo>
                  <a:pt x="242" y="166"/>
                </a:lnTo>
                <a:lnTo>
                  <a:pt x="242" y="167"/>
                </a:lnTo>
                <a:lnTo>
                  <a:pt x="242" y="168"/>
                </a:lnTo>
                <a:lnTo>
                  <a:pt x="244" y="167"/>
                </a:lnTo>
                <a:lnTo>
                  <a:pt x="244" y="166"/>
                </a:lnTo>
                <a:lnTo>
                  <a:pt x="245" y="166"/>
                </a:lnTo>
                <a:lnTo>
                  <a:pt x="246" y="166"/>
                </a:lnTo>
                <a:lnTo>
                  <a:pt x="248" y="167"/>
                </a:lnTo>
                <a:lnTo>
                  <a:pt x="250" y="167"/>
                </a:lnTo>
                <a:lnTo>
                  <a:pt x="253" y="167"/>
                </a:lnTo>
                <a:lnTo>
                  <a:pt x="254" y="168"/>
                </a:lnTo>
                <a:lnTo>
                  <a:pt x="254" y="170"/>
                </a:lnTo>
                <a:lnTo>
                  <a:pt x="254" y="171"/>
                </a:lnTo>
                <a:lnTo>
                  <a:pt x="254" y="174"/>
                </a:lnTo>
                <a:lnTo>
                  <a:pt x="254" y="176"/>
                </a:lnTo>
                <a:lnTo>
                  <a:pt x="252" y="179"/>
                </a:lnTo>
                <a:lnTo>
                  <a:pt x="250" y="180"/>
                </a:lnTo>
                <a:lnTo>
                  <a:pt x="249" y="181"/>
                </a:lnTo>
                <a:lnTo>
                  <a:pt x="247" y="181"/>
                </a:lnTo>
                <a:lnTo>
                  <a:pt x="245" y="183"/>
                </a:lnTo>
                <a:lnTo>
                  <a:pt x="244" y="183"/>
                </a:lnTo>
                <a:lnTo>
                  <a:pt x="244" y="185"/>
                </a:lnTo>
                <a:lnTo>
                  <a:pt x="244" y="186"/>
                </a:lnTo>
                <a:lnTo>
                  <a:pt x="244" y="187"/>
                </a:lnTo>
                <a:lnTo>
                  <a:pt x="242" y="188"/>
                </a:lnTo>
                <a:lnTo>
                  <a:pt x="241" y="188"/>
                </a:lnTo>
                <a:lnTo>
                  <a:pt x="240" y="188"/>
                </a:lnTo>
                <a:lnTo>
                  <a:pt x="240" y="187"/>
                </a:lnTo>
                <a:moveTo>
                  <a:pt x="37" y="283"/>
                </a:moveTo>
                <a:lnTo>
                  <a:pt x="38" y="285"/>
                </a:lnTo>
                <a:lnTo>
                  <a:pt x="39" y="287"/>
                </a:lnTo>
                <a:lnTo>
                  <a:pt x="40" y="289"/>
                </a:lnTo>
                <a:lnTo>
                  <a:pt x="40" y="290"/>
                </a:lnTo>
                <a:lnTo>
                  <a:pt x="41" y="291"/>
                </a:lnTo>
                <a:lnTo>
                  <a:pt x="43" y="293"/>
                </a:lnTo>
                <a:lnTo>
                  <a:pt x="43" y="294"/>
                </a:lnTo>
                <a:lnTo>
                  <a:pt x="40" y="295"/>
                </a:lnTo>
                <a:lnTo>
                  <a:pt x="39" y="295"/>
                </a:lnTo>
                <a:lnTo>
                  <a:pt x="39" y="294"/>
                </a:lnTo>
                <a:lnTo>
                  <a:pt x="39" y="293"/>
                </a:lnTo>
                <a:lnTo>
                  <a:pt x="37" y="293"/>
                </a:lnTo>
                <a:lnTo>
                  <a:pt x="36" y="294"/>
                </a:lnTo>
                <a:lnTo>
                  <a:pt x="33" y="295"/>
                </a:lnTo>
                <a:lnTo>
                  <a:pt x="32" y="296"/>
                </a:lnTo>
                <a:lnTo>
                  <a:pt x="31" y="297"/>
                </a:lnTo>
                <a:lnTo>
                  <a:pt x="31" y="298"/>
                </a:lnTo>
                <a:lnTo>
                  <a:pt x="31" y="300"/>
                </a:lnTo>
                <a:lnTo>
                  <a:pt x="31" y="301"/>
                </a:lnTo>
                <a:lnTo>
                  <a:pt x="30" y="301"/>
                </a:lnTo>
                <a:lnTo>
                  <a:pt x="29" y="302"/>
                </a:lnTo>
                <a:lnTo>
                  <a:pt x="26" y="302"/>
                </a:lnTo>
                <a:lnTo>
                  <a:pt x="24" y="301"/>
                </a:lnTo>
                <a:lnTo>
                  <a:pt x="22" y="298"/>
                </a:lnTo>
                <a:lnTo>
                  <a:pt x="18" y="298"/>
                </a:lnTo>
                <a:lnTo>
                  <a:pt x="16" y="297"/>
                </a:lnTo>
                <a:lnTo>
                  <a:pt x="14" y="298"/>
                </a:lnTo>
                <a:lnTo>
                  <a:pt x="11" y="298"/>
                </a:lnTo>
                <a:lnTo>
                  <a:pt x="10" y="297"/>
                </a:lnTo>
                <a:lnTo>
                  <a:pt x="9" y="297"/>
                </a:lnTo>
                <a:lnTo>
                  <a:pt x="8" y="297"/>
                </a:lnTo>
                <a:lnTo>
                  <a:pt x="7" y="297"/>
                </a:lnTo>
                <a:lnTo>
                  <a:pt x="5" y="298"/>
                </a:lnTo>
                <a:lnTo>
                  <a:pt x="4" y="298"/>
                </a:lnTo>
                <a:lnTo>
                  <a:pt x="3" y="297"/>
                </a:lnTo>
                <a:lnTo>
                  <a:pt x="3" y="296"/>
                </a:lnTo>
                <a:lnTo>
                  <a:pt x="3" y="295"/>
                </a:lnTo>
                <a:lnTo>
                  <a:pt x="3" y="294"/>
                </a:lnTo>
                <a:lnTo>
                  <a:pt x="2" y="291"/>
                </a:lnTo>
                <a:lnTo>
                  <a:pt x="1" y="289"/>
                </a:lnTo>
                <a:lnTo>
                  <a:pt x="0" y="287"/>
                </a:lnTo>
                <a:lnTo>
                  <a:pt x="0" y="283"/>
                </a:lnTo>
                <a:lnTo>
                  <a:pt x="0" y="281"/>
                </a:lnTo>
                <a:lnTo>
                  <a:pt x="0" y="280"/>
                </a:lnTo>
                <a:lnTo>
                  <a:pt x="0" y="279"/>
                </a:lnTo>
                <a:lnTo>
                  <a:pt x="3" y="276"/>
                </a:lnTo>
                <a:lnTo>
                  <a:pt x="5" y="274"/>
                </a:lnTo>
                <a:lnTo>
                  <a:pt x="8" y="273"/>
                </a:lnTo>
                <a:lnTo>
                  <a:pt x="11" y="272"/>
                </a:lnTo>
                <a:lnTo>
                  <a:pt x="14" y="269"/>
                </a:lnTo>
                <a:lnTo>
                  <a:pt x="16" y="267"/>
                </a:lnTo>
                <a:lnTo>
                  <a:pt x="17" y="265"/>
                </a:lnTo>
                <a:lnTo>
                  <a:pt x="17" y="262"/>
                </a:lnTo>
                <a:lnTo>
                  <a:pt x="17" y="261"/>
                </a:lnTo>
                <a:lnTo>
                  <a:pt x="18" y="260"/>
                </a:lnTo>
                <a:lnTo>
                  <a:pt x="18" y="258"/>
                </a:lnTo>
                <a:lnTo>
                  <a:pt x="19" y="255"/>
                </a:lnTo>
                <a:lnTo>
                  <a:pt x="21" y="253"/>
                </a:lnTo>
                <a:lnTo>
                  <a:pt x="23" y="252"/>
                </a:lnTo>
                <a:lnTo>
                  <a:pt x="25" y="251"/>
                </a:lnTo>
                <a:lnTo>
                  <a:pt x="27" y="250"/>
                </a:lnTo>
                <a:lnTo>
                  <a:pt x="30" y="250"/>
                </a:lnTo>
                <a:lnTo>
                  <a:pt x="32" y="250"/>
                </a:lnTo>
                <a:lnTo>
                  <a:pt x="33" y="250"/>
                </a:lnTo>
                <a:lnTo>
                  <a:pt x="33" y="251"/>
                </a:lnTo>
                <a:lnTo>
                  <a:pt x="37" y="251"/>
                </a:lnTo>
                <a:lnTo>
                  <a:pt x="39" y="251"/>
                </a:lnTo>
                <a:lnTo>
                  <a:pt x="39" y="252"/>
                </a:lnTo>
                <a:lnTo>
                  <a:pt x="40" y="252"/>
                </a:lnTo>
                <a:lnTo>
                  <a:pt x="41" y="253"/>
                </a:lnTo>
                <a:lnTo>
                  <a:pt x="43" y="254"/>
                </a:lnTo>
                <a:lnTo>
                  <a:pt x="43" y="255"/>
                </a:lnTo>
                <a:lnTo>
                  <a:pt x="43" y="258"/>
                </a:lnTo>
                <a:lnTo>
                  <a:pt x="43" y="259"/>
                </a:lnTo>
                <a:lnTo>
                  <a:pt x="43" y="260"/>
                </a:lnTo>
                <a:lnTo>
                  <a:pt x="44" y="261"/>
                </a:lnTo>
                <a:lnTo>
                  <a:pt x="44" y="264"/>
                </a:lnTo>
                <a:lnTo>
                  <a:pt x="43" y="265"/>
                </a:lnTo>
                <a:lnTo>
                  <a:pt x="41" y="266"/>
                </a:lnTo>
                <a:lnTo>
                  <a:pt x="40" y="266"/>
                </a:lnTo>
                <a:lnTo>
                  <a:pt x="39" y="267"/>
                </a:lnTo>
                <a:lnTo>
                  <a:pt x="39" y="268"/>
                </a:lnTo>
                <a:lnTo>
                  <a:pt x="38" y="268"/>
                </a:lnTo>
                <a:lnTo>
                  <a:pt x="38" y="269"/>
                </a:lnTo>
                <a:lnTo>
                  <a:pt x="37" y="269"/>
                </a:lnTo>
                <a:lnTo>
                  <a:pt x="37" y="271"/>
                </a:lnTo>
                <a:lnTo>
                  <a:pt x="37" y="273"/>
                </a:lnTo>
                <a:lnTo>
                  <a:pt x="37" y="275"/>
                </a:lnTo>
                <a:lnTo>
                  <a:pt x="37" y="276"/>
                </a:lnTo>
                <a:lnTo>
                  <a:pt x="37" y="278"/>
                </a:lnTo>
                <a:lnTo>
                  <a:pt x="37" y="280"/>
                </a:lnTo>
                <a:lnTo>
                  <a:pt x="37" y="281"/>
                </a:lnTo>
                <a:lnTo>
                  <a:pt x="37" y="283"/>
                </a:lnTo>
              </a:path>
            </a:pathLst>
          </a:custGeom>
          <a:noFill/>
          <a:ln w="1588">
            <a:solidFill>
              <a:schemeClr val="tx2">
                <a:lumMod val="40000"/>
                <a:lumOff val="60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41"/>
          <p:cNvSpPr>
            <a:spLocks/>
          </p:cNvSpPr>
          <p:nvPr/>
        </p:nvSpPr>
        <p:spPr bwMode="auto">
          <a:xfrm>
            <a:off x="5026025" y="5541963"/>
            <a:ext cx="65088" cy="46038"/>
          </a:xfrm>
          <a:custGeom>
            <a:avLst/>
            <a:gdLst>
              <a:gd name="T0" fmla="*/ 0 w 41"/>
              <a:gd name="T1" fmla="*/ 8 h 29"/>
              <a:gd name="T2" fmla="*/ 1 w 41"/>
              <a:gd name="T3" fmla="*/ 7 h 29"/>
              <a:gd name="T4" fmla="*/ 3 w 41"/>
              <a:gd name="T5" fmla="*/ 4 h 29"/>
              <a:gd name="T6" fmla="*/ 4 w 41"/>
              <a:gd name="T7" fmla="*/ 4 h 29"/>
              <a:gd name="T8" fmla="*/ 4 w 41"/>
              <a:gd name="T9" fmla="*/ 4 h 29"/>
              <a:gd name="T10" fmla="*/ 7 w 41"/>
              <a:gd name="T11" fmla="*/ 3 h 29"/>
              <a:gd name="T12" fmla="*/ 13 w 41"/>
              <a:gd name="T13" fmla="*/ 3 h 29"/>
              <a:gd name="T14" fmla="*/ 17 w 41"/>
              <a:gd name="T15" fmla="*/ 2 h 29"/>
              <a:gd name="T16" fmla="*/ 19 w 41"/>
              <a:gd name="T17" fmla="*/ 1 h 29"/>
              <a:gd name="T18" fmla="*/ 20 w 41"/>
              <a:gd name="T19" fmla="*/ 0 h 29"/>
              <a:gd name="T20" fmla="*/ 21 w 41"/>
              <a:gd name="T21" fmla="*/ 0 h 29"/>
              <a:gd name="T22" fmla="*/ 24 w 41"/>
              <a:gd name="T23" fmla="*/ 0 h 29"/>
              <a:gd name="T24" fmla="*/ 25 w 41"/>
              <a:gd name="T25" fmla="*/ 1 h 29"/>
              <a:gd name="T26" fmla="*/ 25 w 41"/>
              <a:gd name="T27" fmla="*/ 2 h 29"/>
              <a:gd name="T28" fmla="*/ 26 w 41"/>
              <a:gd name="T29" fmla="*/ 3 h 29"/>
              <a:gd name="T30" fmla="*/ 27 w 41"/>
              <a:gd name="T31" fmla="*/ 4 h 29"/>
              <a:gd name="T32" fmla="*/ 28 w 41"/>
              <a:gd name="T33" fmla="*/ 7 h 29"/>
              <a:gd name="T34" fmla="*/ 29 w 41"/>
              <a:gd name="T35" fmla="*/ 9 h 29"/>
              <a:gd name="T36" fmla="*/ 33 w 41"/>
              <a:gd name="T37" fmla="*/ 10 h 29"/>
              <a:gd name="T38" fmla="*/ 34 w 41"/>
              <a:gd name="T39" fmla="*/ 12 h 29"/>
              <a:gd name="T40" fmla="*/ 36 w 41"/>
              <a:gd name="T41" fmla="*/ 16 h 29"/>
              <a:gd name="T42" fmla="*/ 41 w 41"/>
              <a:gd name="T43" fmla="*/ 24 h 29"/>
              <a:gd name="T44" fmla="*/ 41 w 41"/>
              <a:gd name="T45" fmla="*/ 24 h 29"/>
              <a:gd name="T46" fmla="*/ 41 w 41"/>
              <a:gd name="T47" fmla="*/ 25 h 29"/>
              <a:gd name="T48" fmla="*/ 41 w 41"/>
              <a:gd name="T49" fmla="*/ 25 h 29"/>
              <a:gd name="T50" fmla="*/ 40 w 41"/>
              <a:gd name="T51" fmla="*/ 26 h 29"/>
              <a:gd name="T52" fmla="*/ 40 w 41"/>
              <a:gd name="T53" fmla="*/ 28 h 29"/>
              <a:gd name="T54" fmla="*/ 40 w 41"/>
              <a:gd name="T55" fmla="*/ 28 h 29"/>
              <a:gd name="T56" fmla="*/ 40 w 41"/>
              <a:gd name="T57" fmla="*/ 29 h 29"/>
              <a:gd name="T58" fmla="*/ 40 w 41"/>
              <a:gd name="T59" fmla="*/ 29 h 29"/>
              <a:gd name="T60" fmla="*/ 36 w 41"/>
              <a:gd name="T61" fmla="*/ 28 h 29"/>
              <a:gd name="T62" fmla="*/ 29 w 41"/>
              <a:gd name="T63" fmla="*/ 28 h 29"/>
              <a:gd name="T64" fmla="*/ 29 w 41"/>
              <a:gd name="T65" fmla="*/ 26 h 29"/>
              <a:gd name="T66" fmla="*/ 28 w 41"/>
              <a:gd name="T67" fmla="*/ 25 h 29"/>
              <a:gd name="T68" fmla="*/ 28 w 41"/>
              <a:gd name="T69" fmla="*/ 24 h 29"/>
              <a:gd name="T70" fmla="*/ 28 w 41"/>
              <a:gd name="T71" fmla="*/ 22 h 29"/>
              <a:gd name="T72" fmla="*/ 27 w 41"/>
              <a:gd name="T73" fmla="*/ 22 h 29"/>
              <a:gd name="T74" fmla="*/ 27 w 41"/>
              <a:gd name="T75" fmla="*/ 21 h 29"/>
              <a:gd name="T76" fmla="*/ 25 w 41"/>
              <a:gd name="T77" fmla="*/ 21 h 29"/>
              <a:gd name="T78" fmla="*/ 22 w 41"/>
              <a:gd name="T79" fmla="*/ 18 h 29"/>
              <a:gd name="T80" fmla="*/ 21 w 41"/>
              <a:gd name="T81" fmla="*/ 17 h 29"/>
              <a:gd name="T82" fmla="*/ 19 w 41"/>
              <a:gd name="T83" fmla="*/ 17 h 29"/>
              <a:gd name="T84" fmla="*/ 17 w 41"/>
              <a:gd name="T85" fmla="*/ 15 h 29"/>
              <a:gd name="T86" fmla="*/ 17 w 41"/>
              <a:gd name="T87" fmla="*/ 14 h 29"/>
              <a:gd name="T88" fmla="*/ 15 w 41"/>
              <a:gd name="T89" fmla="*/ 14 h 29"/>
              <a:gd name="T90" fmla="*/ 14 w 41"/>
              <a:gd name="T91" fmla="*/ 14 h 29"/>
              <a:gd name="T92" fmla="*/ 11 w 41"/>
              <a:gd name="T93" fmla="*/ 15 h 29"/>
              <a:gd name="T94" fmla="*/ 10 w 41"/>
              <a:gd name="T95" fmla="*/ 15 h 29"/>
              <a:gd name="T96" fmla="*/ 6 w 41"/>
              <a:gd name="T97" fmla="*/ 16 h 29"/>
              <a:gd name="T98" fmla="*/ 5 w 41"/>
              <a:gd name="T99" fmla="*/ 16 h 29"/>
              <a:gd name="T100" fmla="*/ 0 w 41"/>
              <a:gd name="T101" fmla="*/ 12 h 29"/>
              <a:gd name="T102" fmla="*/ 0 w 41"/>
              <a:gd name="T103" fmla="*/ 11 h 29"/>
              <a:gd name="T104" fmla="*/ 1 w 41"/>
              <a:gd name="T105" fmla="*/ 9 h 29"/>
              <a:gd name="T106" fmla="*/ 1 w 41"/>
              <a:gd name="T107" fmla="*/ 9 h 29"/>
              <a:gd name="T108" fmla="*/ 0 w 41"/>
              <a:gd name="T109" fmla="*/ 9 h 29"/>
              <a:gd name="T110" fmla="*/ 0 w 41"/>
              <a:gd name="T111" fmla="*/ 8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1" h="29">
                <a:moveTo>
                  <a:pt x="0" y="8"/>
                </a:moveTo>
                <a:lnTo>
                  <a:pt x="1" y="7"/>
                </a:lnTo>
                <a:lnTo>
                  <a:pt x="3" y="4"/>
                </a:lnTo>
                <a:lnTo>
                  <a:pt x="4" y="4"/>
                </a:lnTo>
                <a:lnTo>
                  <a:pt x="4" y="4"/>
                </a:lnTo>
                <a:lnTo>
                  <a:pt x="7" y="3"/>
                </a:lnTo>
                <a:lnTo>
                  <a:pt x="13" y="3"/>
                </a:lnTo>
                <a:lnTo>
                  <a:pt x="17" y="2"/>
                </a:lnTo>
                <a:lnTo>
                  <a:pt x="19" y="1"/>
                </a:lnTo>
                <a:lnTo>
                  <a:pt x="20" y="0"/>
                </a:lnTo>
                <a:lnTo>
                  <a:pt x="21" y="0"/>
                </a:lnTo>
                <a:lnTo>
                  <a:pt x="24" y="0"/>
                </a:lnTo>
                <a:lnTo>
                  <a:pt x="25" y="1"/>
                </a:lnTo>
                <a:lnTo>
                  <a:pt x="25" y="2"/>
                </a:lnTo>
                <a:lnTo>
                  <a:pt x="26" y="3"/>
                </a:lnTo>
                <a:lnTo>
                  <a:pt x="27" y="4"/>
                </a:lnTo>
                <a:lnTo>
                  <a:pt x="28" y="7"/>
                </a:lnTo>
                <a:lnTo>
                  <a:pt x="29" y="9"/>
                </a:lnTo>
                <a:lnTo>
                  <a:pt x="33" y="10"/>
                </a:lnTo>
                <a:lnTo>
                  <a:pt x="34" y="12"/>
                </a:lnTo>
                <a:lnTo>
                  <a:pt x="36" y="16"/>
                </a:lnTo>
                <a:lnTo>
                  <a:pt x="41" y="24"/>
                </a:lnTo>
                <a:lnTo>
                  <a:pt x="41" y="24"/>
                </a:lnTo>
                <a:lnTo>
                  <a:pt x="41" y="25"/>
                </a:lnTo>
                <a:lnTo>
                  <a:pt x="41" y="25"/>
                </a:lnTo>
                <a:lnTo>
                  <a:pt x="40" y="26"/>
                </a:lnTo>
                <a:lnTo>
                  <a:pt x="40" y="28"/>
                </a:lnTo>
                <a:lnTo>
                  <a:pt x="40" y="28"/>
                </a:lnTo>
                <a:lnTo>
                  <a:pt x="40" y="29"/>
                </a:lnTo>
                <a:lnTo>
                  <a:pt x="40" y="29"/>
                </a:lnTo>
                <a:lnTo>
                  <a:pt x="36" y="28"/>
                </a:lnTo>
                <a:lnTo>
                  <a:pt x="29" y="28"/>
                </a:lnTo>
                <a:lnTo>
                  <a:pt x="29" y="26"/>
                </a:lnTo>
                <a:lnTo>
                  <a:pt x="28" y="25"/>
                </a:lnTo>
                <a:lnTo>
                  <a:pt x="28" y="24"/>
                </a:lnTo>
                <a:lnTo>
                  <a:pt x="28" y="22"/>
                </a:lnTo>
                <a:lnTo>
                  <a:pt x="27" y="22"/>
                </a:lnTo>
                <a:lnTo>
                  <a:pt x="27" y="21"/>
                </a:lnTo>
                <a:lnTo>
                  <a:pt x="25" y="21"/>
                </a:lnTo>
                <a:lnTo>
                  <a:pt x="22" y="18"/>
                </a:lnTo>
                <a:lnTo>
                  <a:pt x="21" y="17"/>
                </a:lnTo>
                <a:lnTo>
                  <a:pt x="19" y="17"/>
                </a:lnTo>
                <a:lnTo>
                  <a:pt x="17" y="15"/>
                </a:lnTo>
                <a:lnTo>
                  <a:pt x="17" y="14"/>
                </a:lnTo>
                <a:lnTo>
                  <a:pt x="15" y="14"/>
                </a:lnTo>
                <a:lnTo>
                  <a:pt x="14" y="14"/>
                </a:lnTo>
                <a:lnTo>
                  <a:pt x="11" y="15"/>
                </a:lnTo>
                <a:lnTo>
                  <a:pt x="10" y="15"/>
                </a:lnTo>
                <a:lnTo>
                  <a:pt x="6" y="16"/>
                </a:lnTo>
                <a:lnTo>
                  <a:pt x="5" y="16"/>
                </a:lnTo>
                <a:lnTo>
                  <a:pt x="0" y="12"/>
                </a:lnTo>
                <a:lnTo>
                  <a:pt x="0" y="11"/>
                </a:lnTo>
                <a:lnTo>
                  <a:pt x="1" y="9"/>
                </a:lnTo>
                <a:lnTo>
                  <a:pt x="1" y="9"/>
                </a:lnTo>
                <a:lnTo>
                  <a:pt x="0" y="9"/>
                </a:lnTo>
                <a:lnTo>
                  <a:pt x="0" y="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2"/>
          <p:cNvSpPr>
            <a:spLocks/>
          </p:cNvSpPr>
          <p:nvPr/>
        </p:nvSpPr>
        <p:spPr bwMode="auto">
          <a:xfrm>
            <a:off x="5026025" y="5541963"/>
            <a:ext cx="65088" cy="46038"/>
          </a:xfrm>
          <a:custGeom>
            <a:avLst/>
            <a:gdLst>
              <a:gd name="T0" fmla="*/ 0 w 41"/>
              <a:gd name="T1" fmla="*/ 8 h 29"/>
              <a:gd name="T2" fmla="*/ 1 w 41"/>
              <a:gd name="T3" fmla="*/ 7 h 29"/>
              <a:gd name="T4" fmla="*/ 3 w 41"/>
              <a:gd name="T5" fmla="*/ 4 h 29"/>
              <a:gd name="T6" fmla="*/ 4 w 41"/>
              <a:gd name="T7" fmla="*/ 4 h 29"/>
              <a:gd name="T8" fmla="*/ 4 w 41"/>
              <a:gd name="T9" fmla="*/ 4 h 29"/>
              <a:gd name="T10" fmla="*/ 7 w 41"/>
              <a:gd name="T11" fmla="*/ 3 h 29"/>
              <a:gd name="T12" fmla="*/ 13 w 41"/>
              <a:gd name="T13" fmla="*/ 3 h 29"/>
              <a:gd name="T14" fmla="*/ 17 w 41"/>
              <a:gd name="T15" fmla="*/ 2 h 29"/>
              <a:gd name="T16" fmla="*/ 19 w 41"/>
              <a:gd name="T17" fmla="*/ 1 h 29"/>
              <a:gd name="T18" fmla="*/ 20 w 41"/>
              <a:gd name="T19" fmla="*/ 0 h 29"/>
              <a:gd name="T20" fmla="*/ 21 w 41"/>
              <a:gd name="T21" fmla="*/ 0 h 29"/>
              <a:gd name="T22" fmla="*/ 24 w 41"/>
              <a:gd name="T23" fmla="*/ 0 h 29"/>
              <a:gd name="T24" fmla="*/ 25 w 41"/>
              <a:gd name="T25" fmla="*/ 1 h 29"/>
              <a:gd name="T26" fmla="*/ 25 w 41"/>
              <a:gd name="T27" fmla="*/ 2 h 29"/>
              <a:gd name="T28" fmla="*/ 26 w 41"/>
              <a:gd name="T29" fmla="*/ 3 h 29"/>
              <a:gd name="T30" fmla="*/ 27 w 41"/>
              <a:gd name="T31" fmla="*/ 4 h 29"/>
              <a:gd name="T32" fmla="*/ 28 w 41"/>
              <a:gd name="T33" fmla="*/ 7 h 29"/>
              <a:gd name="T34" fmla="*/ 29 w 41"/>
              <a:gd name="T35" fmla="*/ 9 h 29"/>
              <a:gd name="T36" fmla="*/ 33 w 41"/>
              <a:gd name="T37" fmla="*/ 10 h 29"/>
              <a:gd name="T38" fmla="*/ 34 w 41"/>
              <a:gd name="T39" fmla="*/ 12 h 29"/>
              <a:gd name="T40" fmla="*/ 36 w 41"/>
              <a:gd name="T41" fmla="*/ 16 h 29"/>
              <a:gd name="T42" fmla="*/ 41 w 41"/>
              <a:gd name="T43" fmla="*/ 24 h 29"/>
              <a:gd name="T44" fmla="*/ 41 w 41"/>
              <a:gd name="T45" fmla="*/ 24 h 29"/>
              <a:gd name="T46" fmla="*/ 41 w 41"/>
              <a:gd name="T47" fmla="*/ 25 h 29"/>
              <a:gd name="T48" fmla="*/ 41 w 41"/>
              <a:gd name="T49" fmla="*/ 25 h 29"/>
              <a:gd name="T50" fmla="*/ 40 w 41"/>
              <a:gd name="T51" fmla="*/ 26 h 29"/>
              <a:gd name="T52" fmla="*/ 40 w 41"/>
              <a:gd name="T53" fmla="*/ 28 h 29"/>
              <a:gd name="T54" fmla="*/ 40 w 41"/>
              <a:gd name="T55" fmla="*/ 28 h 29"/>
              <a:gd name="T56" fmla="*/ 40 w 41"/>
              <a:gd name="T57" fmla="*/ 29 h 29"/>
              <a:gd name="T58" fmla="*/ 40 w 41"/>
              <a:gd name="T59" fmla="*/ 29 h 29"/>
              <a:gd name="T60" fmla="*/ 36 w 41"/>
              <a:gd name="T61" fmla="*/ 28 h 29"/>
              <a:gd name="T62" fmla="*/ 29 w 41"/>
              <a:gd name="T63" fmla="*/ 28 h 29"/>
              <a:gd name="T64" fmla="*/ 29 w 41"/>
              <a:gd name="T65" fmla="*/ 26 h 29"/>
              <a:gd name="T66" fmla="*/ 28 w 41"/>
              <a:gd name="T67" fmla="*/ 25 h 29"/>
              <a:gd name="T68" fmla="*/ 28 w 41"/>
              <a:gd name="T69" fmla="*/ 24 h 29"/>
              <a:gd name="T70" fmla="*/ 28 w 41"/>
              <a:gd name="T71" fmla="*/ 22 h 29"/>
              <a:gd name="T72" fmla="*/ 27 w 41"/>
              <a:gd name="T73" fmla="*/ 22 h 29"/>
              <a:gd name="T74" fmla="*/ 27 w 41"/>
              <a:gd name="T75" fmla="*/ 21 h 29"/>
              <a:gd name="T76" fmla="*/ 25 w 41"/>
              <a:gd name="T77" fmla="*/ 21 h 29"/>
              <a:gd name="T78" fmla="*/ 22 w 41"/>
              <a:gd name="T79" fmla="*/ 18 h 29"/>
              <a:gd name="T80" fmla="*/ 21 w 41"/>
              <a:gd name="T81" fmla="*/ 17 h 29"/>
              <a:gd name="T82" fmla="*/ 19 w 41"/>
              <a:gd name="T83" fmla="*/ 17 h 29"/>
              <a:gd name="T84" fmla="*/ 17 w 41"/>
              <a:gd name="T85" fmla="*/ 15 h 29"/>
              <a:gd name="T86" fmla="*/ 17 w 41"/>
              <a:gd name="T87" fmla="*/ 14 h 29"/>
              <a:gd name="T88" fmla="*/ 15 w 41"/>
              <a:gd name="T89" fmla="*/ 14 h 29"/>
              <a:gd name="T90" fmla="*/ 14 w 41"/>
              <a:gd name="T91" fmla="*/ 14 h 29"/>
              <a:gd name="T92" fmla="*/ 11 w 41"/>
              <a:gd name="T93" fmla="*/ 15 h 29"/>
              <a:gd name="T94" fmla="*/ 10 w 41"/>
              <a:gd name="T95" fmla="*/ 15 h 29"/>
              <a:gd name="T96" fmla="*/ 6 w 41"/>
              <a:gd name="T97" fmla="*/ 16 h 29"/>
              <a:gd name="T98" fmla="*/ 5 w 41"/>
              <a:gd name="T99" fmla="*/ 16 h 29"/>
              <a:gd name="T100" fmla="*/ 0 w 41"/>
              <a:gd name="T101" fmla="*/ 12 h 29"/>
              <a:gd name="T102" fmla="*/ 0 w 41"/>
              <a:gd name="T103" fmla="*/ 11 h 29"/>
              <a:gd name="T104" fmla="*/ 1 w 41"/>
              <a:gd name="T105" fmla="*/ 9 h 29"/>
              <a:gd name="T106" fmla="*/ 1 w 41"/>
              <a:gd name="T107" fmla="*/ 9 h 29"/>
              <a:gd name="T108" fmla="*/ 0 w 41"/>
              <a:gd name="T109" fmla="*/ 9 h 29"/>
              <a:gd name="T110" fmla="*/ 0 w 41"/>
              <a:gd name="T111" fmla="*/ 8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1" h="29">
                <a:moveTo>
                  <a:pt x="0" y="8"/>
                </a:moveTo>
                <a:lnTo>
                  <a:pt x="1" y="7"/>
                </a:lnTo>
                <a:lnTo>
                  <a:pt x="3" y="4"/>
                </a:lnTo>
                <a:lnTo>
                  <a:pt x="4" y="4"/>
                </a:lnTo>
                <a:lnTo>
                  <a:pt x="4" y="4"/>
                </a:lnTo>
                <a:lnTo>
                  <a:pt x="7" y="3"/>
                </a:lnTo>
                <a:lnTo>
                  <a:pt x="13" y="3"/>
                </a:lnTo>
                <a:lnTo>
                  <a:pt x="17" y="2"/>
                </a:lnTo>
                <a:lnTo>
                  <a:pt x="19" y="1"/>
                </a:lnTo>
                <a:lnTo>
                  <a:pt x="20" y="0"/>
                </a:lnTo>
                <a:lnTo>
                  <a:pt x="21" y="0"/>
                </a:lnTo>
                <a:lnTo>
                  <a:pt x="24" y="0"/>
                </a:lnTo>
                <a:lnTo>
                  <a:pt x="25" y="1"/>
                </a:lnTo>
                <a:lnTo>
                  <a:pt x="25" y="2"/>
                </a:lnTo>
                <a:lnTo>
                  <a:pt x="26" y="3"/>
                </a:lnTo>
                <a:lnTo>
                  <a:pt x="27" y="4"/>
                </a:lnTo>
                <a:lnTo>
                  <a:pt x="28" y="7"/>
                </a:lnTo>
                <a:lnTo>
                  <a:pt x="29" y="9"/>
                </a:lnTo>
                <a:lnTo>
                  <a:pt x="33" y="10"/>
                </a:lnTo>
                <a:lnTo>
                  <a:pt x="34" y="12"/>
                </a:lnTo>
                <a:lnTo>
                  <a:pt x="36" y="16"/>
                </a:lnTo>
                <a:lnTo>
                  <a:pt x="41" y="24"/>
                </a:lnTo>
                <a:lnTo>
                  <a:pt x="41" y="24"/>
                </a:lnTo>
                <a:lnTo>
                  <a:pt x="41" y="25"/>
                </a:lnTo>
                <a:lnTo>
                  <a:pt x="41" y="25"/>
                </a:lnTo>
                <a:lnTo>
                  <a:pt x="40" y="26"/>
                </a:lnTo>
                <a:lnTo>
                  <a:pt x="40" y="28"/>
                </a:lnTo>
                <a:lnTo>
                  <a:pt x="40" y="28"/>
                </a:lnTo>
                <a:lnTo>
                  <a:pt x="40" y="29"/>
                </a:lnTo>
                <a:lnTo>
                  <a:pt x="40" y="29"/>
                </a:lnTo>
                <a:lnTo>
                  <a:pt x="36" y="28"/>
                </a:lnTo>
                <a:lnTo>
                  <a:pt x="29" y="28"/>
                </a:lnTo>
                <a:lnTo>
                  <a:pt x="29" y="26"/>
                </a:lnTo>
                <a:lnTo>
                  <a:pt x="28" y="25"/>
                </a:lnTo>
                <a:lnTo>
                  <a:pt x="28" y="24"/>
                </a:lnTo>
                <a:lnTo>
                  <a:pt x="28" y="22"/>
                </a:lnTo>
                <a:lnTo>
                  <a:pt x="27" y="22"/>
                </a:lnTo>
                <a:lnTo>
                  <a:pt x="27" y="21"/>
                </a:lnTo>
                <a:lnTo>
                  <a:pt x="25" y="21"/>
                </a:lnTo>
                <a:lnTo>
                  <a:pt x="22" y="18"/>
                </a:lnTo>
                <a:lnTo>
                  <a:pt x="21" y="17"/>
                </a:lnTo>
                <a:lnTo>
                  <a:pt x="19" y="17"/>
                </a:lnTo>
                <a:lnTo>
                  <a:pt x="17" y="15"/>
                </a:lnTo>
                <a:lnTo>
                  <a:pt x="17" y="14"/>
                </a:lnTo>
                <a:lnTo>
                  <a:pt x="15" y="14"/>
                </a:lnTo>
                <a:lnTo>
                  <a:pt x="14" y="14"/>
                </a:lnTo>
                <a:lnTo>
                  <a:pt x="11" y="15"/>
                </a:lnTo>
                <a:lnTo>
                  <a:pt x="10" y="15"/>
                </a:lnTo>
                <a:lnTo>
                  <a:pt x="6" y="16"/>
                </a:lnTo>
                <a:lnTo>
                  <a:pt x="5" y="16"/>
                </a:lnTo>
                <a:lnTo>
                  <a:pt x="0" y="12"/>
                </a:lnTo>
                <a:lnTo>
                  <a:pt x="0" y="11"/>
                </a:lnTo>
                <a:lnTo>
                  <a:pt x="1" y="9"/>
                </a:lnTo>
                <a:lnTo>
                  <a:pt x="1" y="9"/>
                </a:lnTo>
                <a:lnTo>
                  <a:pt x="0" y="9"/>
                </a:lnTo>
                <a:lnTo>
                  <a:pt x="0" y="8"/>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43"/>
          <p:cNvSpPr>
            <a:spLocks/>
          </p:cNvSpPr>
          <p:nvPr/>
        </p:nvSpPr>
        <p:spPr bwMode="auto">
          <a:xfrm>
            <a:off x="5043488" y="5588000"/>
            <a:ext cx="46038" cy="44450"/>
          </a:xfrm>
          <a:custGeom>
            <a:avLst/>
            <a:gdLst>
              <a:gd name="T0" fmla="*/ 18 w 29"/>
              <a:gd name="T1" fmla="*/ 2 h 28"/>
              <a:gd name="T2" fmla="*/ 19 w 29"/>
              <a:gd name="T3" fmla="*/ 2 h 28"/>
              <a:gd name="T4" fmla="*/ 19 w 29"/>
              <a:gd name="T5" fmla="*/ 1 h 28"/>
              <a:gd name="T6" fmla="*/ 22 w 29"/>
              <a:gd name="T7" fmla="*/ 1 h 28"/>
              <a:gd name="T8" fmla="*/ 24 w 29"/>
              <a:gd name="T9" fmla="*/ 0 h 28"/>
              <a:gd name="T10" fmla="*/ 26 w 29"/>
              <a:gd name="T11" fmla="*/ 0 h 28"/>
              <a:gd name="T12" fmla="*/ 26 w 29"/>
              <a:gd name="T13" fmla="*/ 1 h 28"/>
              <a:gd name="T14" fmla="*/ 28 w 29"/>
              <a:gd name="T15" fmla="*/ 1 h 28"/>
              <a:gd name="T16" fmla="*/ 29 w 29"/>
              <a:gd name="T17" fmla="*/ 3 h 28"/>
              <a:gd name="T18" fmla="*/ 29 w 29"/>
              <a:gd name="T19" fmla="*/ 4 h 28"/>
              <a:gd name="T20" fmla="*/ 29 w 29"/>
              <a:gd name="T21" fmla="*/ 8 h 28"/>
              <a:gd name="T22" fmla="*/ 26 w 29"/>
              <a:gd name="T23" fmla="*/ 18 h 28"/>
              <a:gd name="T24" fmla="*/ 25 w 29"/>
              <a:gd name="T25" fmla="*/ 23 h 28"/>
              <a:gd name="T26" fmla="*/ 24 w 29"/>
              <a:gd name="T27" fmla="*/ 24 h 28"/>
              <a:gd name="T28" fmla="*/ 22 w 29"/>
              <a:gd name="T29" fmla="*/ 26 h 28"/>
              <a:gd name="T30" fmla="*/ 22 w 29"/>
              <a:gd name="T31" fmla="*/ 26 h 28"/>
              <a:gd name="T32" fmla="*/ 19 w 29"/>
              <a:gd name="T33" fmla="*/ 25 h 28"/>
              <a:gd name="T34" fmla="*/ 18 w 29"/>
              <a:gd name="T35" fmla="*/ 26 h 28"/>
              <a:gd name="T36" fmla="*/ 17 w 29"/>
              <a:gd name="T37" fmla="*/ 28 h 28"/>
              <a:gd name="T38" fmla="*/ 15 w 29"/>
              <a:gd name="T39" fmla="*/ 28 h 28"/>
              <a:gd name="T40" fmla="*/ 13 w 29"/>
              <a:gd name="T41" fmla="*/ 28 h 28"/>
              <a:gd name="T42" fmla="*/ 7 w 29"/>
              <a:gd name="T43" fmla="*/ 25 h 28"/>
              <a:gd name="T44" fmla="*/ 6 w 29"/>
              <a:gd name="T45" fmla="*/ 24 h 28"/>
              <a:gd name="T46" fmla="*/ 4 w 29"/>
              <a:gd name="T47" fmla="*/ 23 h 28"/>
              <a:gd name="T48" fmla="*/ 1 w 29"/>
              <a:gd name="T49" fmla="*/ 21 h 28"/>
              <a:gd name="T50" fmla="*/ 0 w 29"/>
              <a:gd name="T51" fmla="*/ 19 h 28"/>
              <a:gd name="T52" fmla="*/ 1 w 29"/>
              <a:gd name="T53" fmla="*/ 18 h 28"/>
              <a:gd name="T54" fmla="*/ 3 w 29"/>
              <a:gd name="T55" fmla="*/ 15 h 28"/>
              <a:gd name="T56" fmla="*/ 4 w 29"/>
              <a:gd name="T57" fmla="*/ 11 h 28"/>
              <a:gd name="T58" fmla="*/ 4 w 29"/>
              <a:gd name="T59" fmla="*/ 10 h 28"/>
              <a:gd name="T60" fmla="*/ 3 w 29"/>
              <a:gd name="T61" fmla="*/ 11 h 28"/>
              <a:gd name="T62" fmla="*/ 2 w 29"/>
              <a:gd name="T63" fmla="*/ 11 h 28"/>
              <a:gd name="T64" fmla="*/ 2 w 29"/>
              <a:gd name="T65" fmla="*/ 10 h 28"/>
              <a:gd name="T66" fmla="*/ 3 w 29"/>
              <a:gd name="T67" fmla="*/ 10 h 28"/>
              <a:gd name="T68" fmla="*/ 6 w 29"/>
              <a:gd name="T69" fmla="*/ 8 h 28"/>
              <a:gd name="T70" fmla="*/ 7 w 29"/>
              <a:gd name="T71" fmla="*/ 8 h 28"/>
              <a:gd name="T72" fmla="*/ 7 w 29"/>
              <a:gd name="T73" fmla="*/ 8 h 28"/>
              <a:gd name="T74" fmla="*/ 9 w 29"/>
              <a:gd name="T75" fmla="*/ 10 h 28"/>
              <a:gd name="T76" fmla="*/ 9 w 29"/>
              <a:gd name="T77" fmla="*/ 10 h 28"/>
              <a:gd name="T78" fmla="*/ 10 w 29"/>
              <a:gd name="T79" fmla="*/ 10 h 28"/>
              <a:gd name="T80" fmla="*/ 11 w 29"/>
              <a:gd name="T81" fmla="*/ 10 h 28"/>
              <a:gd name="T82" fmla="*/ 11 w 29"/>
              <a:gd name="T83" fmla="*/ 9 h 28"/>
              <a:gd name="T84" fmla="*/ 13 w 29"/>
              <a:gd name="T85" fmla="*/ 9 h 28"/>
              <a:gd name="T86" fmla="*/ 15 w 29"/>
              <a:gd name="T87" fmla="*/ 9 h 28"/>
              <a:gd name="T88" fmla="*/ 18 w 29"/>
              <a:gd name="T89" fmla="*/ 8 h 28"/>
              <a:gd name="T90" fmla="*/ 18 w 29"/>
              <a:gd name="T91" fmla="*/ 8 h 28"/>
              <a:gd name="T92" fmla="*/ 19 w 29"/>
              <a:gd name="T93" fmla="*/ 8 h 28"/>
              <a:gd name="T94" fmla="*/ 19 w 29"/>
              <a:gd name="T95" fmla="*/ 5 h 28"/>
              <a:gd name="T96" fmla="*/ 19 w 29"/>
              <a:gd name="T97" fmla="*/ 4 h 28"/>
              <a:gd name="T98" fmla="*/ 18 w 29"/>
              <a:gd name="T99" fmla="*/ 3 h 28"/>
              <a:gd name="T100" fmla="*/ 18 w 29"/>
              <a:gd name="T101" fmla="*/ 2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 h="28">
                <a:moveTo>
                  <a:pt x="18" y="2"/>
                </a:moveTo>
                <a:lnTo>
                  <a:pt x="19" y="2"/>
                </a:lnTo>
                <a:lnTo>
                  <a:pt x="19" y="1"/>
                </a:lnTo>
                <a:lnTo>
                  <a:pt x="22" y="1"/>
                </a:lnTo>
                <a:lnTo>
                  <a:pt x="24" y="0"/>
                </a:lnTo>
                <a:lnTo>
                  <a:pt x="26" y="0"/>
                </a:lnTo>
                <a:lnTo>
                  <a:pt x="26" y="1"/>
                </a:lnTo>
                <a:lnTo>
                  <a:pt x="28" y="1"/>
                </a:lnTo>
                <a:lnTo>
                  <a:pt x="29" y="3"/>
                </a:lnTo>
                <a:lnTo>
                  <a:pt x="29" y="4"/>
                </a:lnTo>
                <a:lnTo>
                  <a:pt x="29" y="8"/>
                </a:lnTo>
                <a:lnTo>
                  <a:pt x="26" y="18"/>
                </a:lnTo>
                <a:lnTo>
                  <a:pt x="25" y="23"/>
                </a:lnTo>
                <a:lnTo>
                  <a:pt x="24" y="24"/>
                </a:lnTo>
                <a:lnTo>
                  <a:pt x="22" y="26"/>
                </a:lnTo>
                <a:lnTo>
                  <a:pt x="22" y="26"/>
                </a:lnTo>
                <a:lnTo>
                  <a:pt x="19" y="25"/>
                </a:lnTo>
                <a:lnTo>
                  <a:pt x="18" y="26"/>
                </a:lnTo>
                <a:lnTo>
                  <a:pt x="17" y="28"/>
                </a:lnTo>
                <a:lnTo>
                  <a:pt x="15" y="28"/>
                </a:lnTo>
                <a:lnTo>
                  <a:pt x="13" y="28"/>
                </a:lnTo>
                <a:lnTo>
                  <a:pt x="7" y="25"/>
                </a:lnTo>
                <a:lnTo>
                  <a:pt x="6" y="24"/>
                </a:lnTo>
                <a:lnTo>
                  <a:pt x="4" y="23"/>
                </a:lnTo>
                <a:lnTo>
                  <a:pt x="1" y="21"/>
                </a:lnTo>
                <a:lnTo>
                  <a:pt x="0" y="19"/>
                </a:lnTo>
                <a:lnTo>
                  <a:pt x="1" y="18"/>
                </a:lnTo>
                <a:lnTo>
                  <a:pt x="3" y="15"/>
                </a:lnTo>
                <a:lnTo>
                  <a:pt x="4" y="11"/>
                </a:lnTo>
                <a:lnTo>
                  <a:pt x="4" y="10"/>
                </a:lnTo>
                <a:lnTo>
                  <a:pt x="3" y="11"/>
                </a:lnTo>
                <a:lnTo>
                  <a:pt x="2" y="11"/>
                </a:lnTo>
                <a:lnTo>
                  <a:pt x="2" y="10"/>
                </a:lnTo>
                <a:lnTo>
                  <a:pt x="3" y="10"/>
                </a:lnTo>
                <a:lnTo>
                  <a:pt x="6" y="8"/>
                </a:lnTo>
                <a:lnTo>
                  <a:pt x="7" y="8"/>
                </a:lnTo>
                <a:lnTo>
                  <a:pt x="7" y="8"/>
                </a:lnTo>
                <a:lnTo>
                  <a:pt x="9" y="10"/>
                </a:lnTo>
                <a:lnTo>
                  <a:pt x="9" y="10"/>
                </a:lnTo>
                <a:lnTo>
                  <a:pt x="10" y="10"/>
                </a:lnTo>
                <a:lnTo>
                  <a:pt x="11" y="10"/>
                </a:lnTo>
                <a:lnTo>
                  <a:pt x="11" y="9"/>
                </a:lnTo>
                <a:lnTo>
                  <a:pt x="13" y="9"/>
                </a:lnTo>
                <a:lnTo>
                  <a:pt x="15" y="9"/>
                </a:lnTo>
                <a:lnTo>
                  <a:pt x="18" y="8"/>
                </a:lnTo>
                <a:lnTo>
                  <a:pt x="18" y="8"/>
                </a:lnTo>
                <a:lnTo>
                  <a:pt x="19" y="8"/>
                </a:lnTo>
                <a:lnTo>
                  <a:pt x="19" y="5"/>
                </a:lnTo>
                <a:lnTo>
                  <a:pt x="19" y="4"/>
                </a:lnTo>
                <a:lnTo>
                  <a:pt x="18" y="3"/>
                </a:lnTo>
                <a:lnTo>
                  <a:pt x="18"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4"/>
          <p:cNvSpPr>
            <a:spLocks/>
          </p:cNvSpPr>
          <p:nvPr/>
        </p:nvSpPr>
        <p:spPr bwMode="auto">
          <a:xfrm>
            <a:off x="5043488" y="5588000"/>
            <a:ext cx="46038" cy="44450"/>
          </a:xfrm>
          <a:custGeom>
            <a:avLst/>
            <a:gdLst>
              <a:gd name="T0" fmla="*/ 18 w 29"/>
              <a:gd name="T1" fmla="*/ 2 h 28"/>
              <a:gd name="T2" fmla="*/ 19 w 29"/>
              <a:gd name="T3" fmla="*/ 2 h 28"/>
              <a:gd name="T4" fmla="*/ 19 w 29"/>
              <a:gd name="T5" fmla="*/ 1 h 28"/>
              <a:gd name="T6" fmla="*/ 22 w 29"/>
              <a:gd name="T7" fmla="*/ 1 h 28"/>
              <a:gd name="T8" fmla="*/ 24 w 29"/>
              <a:gd name="T9" fmla="*/ 0 h 28"/>
              <a:gd name="T10" fmla="*/ 26 w 29"/>
              <a:gd name="T11" fmla="*/ 0 h 28"/>
              <a:gd name="T12" fmla="*/ 26 w 29"/>
              <a:gd name="T13" fmla="*/ 1 h 28"/>
              <a:gd name="T14" fmla="*/ 28 w 29"/>
              <a:gd name="T15" fmla="*/ 1 h 28"/>
              <a:gd name="T16" fmla="*/ 29 w 29"/>
              <a:gd name="T17" fmla="*/ 3 h 28"/>
              <a:gd name="T18" fmla="*/ 29 w 29"/>
              <a:gd name="T19" fmla="*/ 4 h 28"/>
              <a:gd name="T20" fmla="*/ 29 w 29"/>
              <a:gd name="T21" fmla="*/ 8 h 28"/>
              <a:gd name="T22" fmla="*/ 26 w 29"/>
              <a:gd name="T23" fmla="*/ 18 h 28"/>
              <a:gd name="T24" fmla="*/ 25 w 29"/>
              <a:gd name="T25" fmla="*/ 23 h 28"/>
              <a:gd name="T26" fmla="*/ 24 w 29"/>
              <a:gd name="T27" fmla="*/ 24 h 28"/>
              <a:gd name="T28" fmla="*/ 22 w 29"/>
              <a:gd name="T29" fmla="*/ 26 h 28"/>
              <a:gd name="T30" fmla="*/ 22 w 29"/>
              <a:gd name="T31" fmla="*/ 26 h 28"/>
              <a:gd name="T32" fmla="*/ 19 w 29"/>
              <a:gd name="T33" fmla="*/ 25 h 28"/>
              <a:gd name="T34" fmla="*/ 18 w 29"/>
              <a:gd name="T35" fmla="*/ 26 h 28"/>
              <a:gd name="T36" fmla="*/ 17 w 29"/>
              <a:gd name="T37" fmla="*/ 28 h 28"/>
              <a:gd name="T38" fmla="*/ 15 w 29"/>
              <a:gd name="T39" fmla="*/ 28 h 28"/>
              <a:gd name="T40" fmla="*/ 13 w 29"/>
              <a:gd name="T41" fmla="*/ 28 h 28"/>
              <a:gd name="T42" fmla="*/ 7 w 29"/>
              <a:gd name="T43" fmla="*/ 25 h 28"/>
              <a:gd name="T44" fmla="*/ 6 w 29"/>
              <a:gd name="T45" fmla="*/ 24 h 28"/>
              <a:gd name="T46" fmla="*/ 4 w 29"/>
              <a:gd name="T47" fmla="*/ 23 h 28"/>
              <a:gd name="T48" fmla="*/ 1 w 29"/>
              <a:gd name="T49" fmla="*/ 21 h 28"/>
              <a:gd name="T50" fmla="*/ 0 w 29"/>
              <a:gd name="T51" fmla="*/ 19 h 28"/>
              <a:gd name="T52" fmla="*/ 1 w 29"/>
              <a:gd name="T53" fmla="*/ 18 h 28"/>
              <a:gd name="T54" fmla="*/ 3 w 29"/>
              <a:gd name="T55" fmla="*/ 15 h 28"/>
              <a:gd name="T56" fmla="*/ 4 w 29"/>
              <a:gd name="T57" fmla="*/ 11 h 28"/>
              <a:gd name="T58" fmla="*/ 4 w 29"/>
              <a:gd name="T59" fmla="*/ 10 h 28"/>
              <a:gd name="T60" fmla="*/ 3 w 29"/>
              <a:gd name="T61" fmla="*/ 11 h 28"/>
              <a:gd name="T62" fmla="*/ 2 w 29"/>
              <a:gd name="T63" fmla="*/ 11 h 28"/>
              <a:gd name="T64" fmla="*/ 2 w 29"/>
              <a:gd name="T65" fmla="*/ 10 h 28"/>
              <a:gd name="T66" fmla="*/ 3 w 29"/>
              <a:gd name="T67" fmla="*/ 10 h 28"/>
              <a:gd name="T68" fmla="*/ 6 w 29"/>
              <a:gd name="T69" fmla="*/ 8 h 28"/>
              <a:gd name="T70" fmla="*/ 7 w 29"/>
              <a:gd name="T71" fmla="*/ 8 h 28"/>
              <a:gd name="T72" fmla="*/ 7 w 29"/>
              <a:gd name="T73" fmla="*/ 8 h 28"/>
              <a:gd name="T74" fmla="*/ 9 w 29"/>
              <a:gd name="T75" fmla="*/ 10 h 28"/>
              <a:gd name="T76" fmla="*/ 9 w 29"/>
              <a:gd name="T77" fmla="*/ 10 h 28"/>
              <a:gd name="T78" fmla="*/ 10 w 29"/>
              <a:gd name="T79" fmla="*/ 10 h 28"/>
              <a:gd name="T80" fmla="*/ 11 w 29"/>
              <a:gd name="T81" fmla="*/ 10 h 28"/>
              <a:gd name="T82" fmla="*/ 11 w 29"/>
              <a:gd name="T83" fmla="*/ 9 h 28"/>
              <a:gd name="T84" fmla="*/ 13 w 29"/>
              <a:gd name="T85" fmla="*/ 9 h 28"/>
              <a:gd name="T86" fmla="*/ 15 w 29"/>
              <a:gd name="T87" fmla="*/ 9 h 28"/>
              <a:gd name="T88" fmla="*/ 18 w 29"/>
              <a:gd name="T89" fmla="*/ 8 h 28"/>
              <a:gd name="T90" fmla="*/ 18 w 29"/>
              <a:gd name="T91" fmla="*/ 8 h 28"/>
              <a:gd name="T92" fmla="*/ 19 w 29"/>
              <a:gd name="T93" fmla="*/ 8 h 28"/>
              <a:gd name="T94" fmla="*/ 19 w 29"/>
              <a:gd name="T95" fmla="*/ 5 h 28"/>
              <a:gd name="T96" fmla="*/ 19 w 29"/>
              <a:gd name="T97" fmla="*/ 4 h 28"/>
              <a:gd name="T98" fmla="*/ 18 w 29"/>
              <a:gd name="T99" fmla="*/ 3 h 28"/>
              <a:gd name="T100" fmla="*/ 18 w 29"/>
              <a:gd name="T101" fmla="*/ 2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 h="28">
                <a:moveTo>
                  <a:pt x="18" y="2"/>
                </a:moveTo>
                <a:lnTo>
                  <a:pt x="19" y="2"/>
                </a:lnTo>
                <a:lnTo>
                  <a:pt x="19" y="1"/>
                </a:lnTo>
                <a:lnTo>
                  <a:pt x="22" y="1"/>
                </a:lnTo>
                <a:lnTo>
                  <a:pt x="24" y="0"/>
                </a:lnTo>
                <a:lnTo>
                  <a:pt x="26" y="0"/>
                </a:lnTo>
                <a:lnTo>
                  <a:pt x="26" y="1"/>
                </a:lnTo>
                <a:lnTo>
                  <a:pt x="28" y="1"/>
                </a:lnTo>
                <a:lnTo>
                  <a:pt x="29" y="3"/>
                </a:lnTo>
                <a:lnTo>
                  <a:pt x="29" y="4"/>
                </a:lnTo>
                <a:lnTo>
                  <a:pt x="29" y="8"/>
                </a:lnTo>
                <a:lnTo>
                  <a:pt x="26" y="18"/>
                </a:lnTo>
                <a:lnTo>
                  <a:pt x="25" y="23"/>
                </a:lnTo>
                <a:lnTo>
                  <a:pt x="24" y="24"/>
                </a:lnTo>
                <a:lnTo>
                  <a:pt x="22" y="26"/>
                </a:lnTo>
                <a:lnTo>
                  <a:pt x="22" y="26"/>
                </a:lnTo>
                <a:lnTo>
                  <a:pt x="19" y="25"/>
                </a:lnTo>
                <a:lnTo>
                  <a:pt x="18" y="26"/>
                </a:lnTo>
                <a:lnTo>
                  <a:pt x="17" y="28"/>
                </a:lnTo>
                <a:lnTo>
                  <a:pt x="15" y="28"/>
                </a:lnTo>
                <a:lnTo>
                  <a:pt x="13" y="28"/>
                </a:lnTo>
                <a:lnTo>
                  <a:pt x="7" y="25"/>
                </a:lnTo>
                <a:lnTo>
                  <a:pt x="6" y="24"/>
                </a:lnTo>
                <a:lnTo>
                  <a:pt x="4" y="23"/>
                </a:lnTo>
                <a:lnTo>
                  <a:pt x="1" y="21"/>
                </a:lnTo>
                <a:lnTo>
                  <a:pt x="0" y="19"/>
                </a:lnTo>
                <a:lnTo>
                  <a:pt x="1" y="18"/>
                </a:lnTo>
                <a:lnTo>
                  <a:pt x="3" y="15"/>
                </a:lnTo>
                <a:lnTo>
                  <a:pt x="4" y="11"/>
                </a:lnTo>
                <a:lnTo>
                  <a:pt x="4" y="10"/>
                </a:lnTo>
                <a:lnTo>
                  <a:pt x="3" y="11"/>
                </a:lnTo>
                <a:lnTo>
                  <a:pt x="2" y="11"/>
                </a:lnTo>
                <a:lnTo>
                  <a:pt x="2" y="10"/>
                </a:lnTo>
                <a:lnTo>
                  <a:pt x="3" y="10"/>
                </a:lnTo>
                <a:lnTo>
                  <a:pt x="6" y="8"/>
                </a:lnTo>
                <a:lnTo>
                  <a:pt x="7" y="8"/>
                </a:lnTo>
                <a:lnTo>
                  <a:pt x="7" y="8"/>
                </a:lnTo>
                <a:lnTo>
                  <a:pt x="9" y="10"/>
                </a:lnTo>
                <a:lnTo>
                  <a:pt x="9" y="10"/>
                </a:lnTo>
                <a:lnTo>
                  <a:pt x="10" y="10"/>
                </a:lnTo>
                <a:lnTo>
                  <a:pt x="11" y="10"/>
                </a:lnTo>
                <a:lnTo>
                  <a:pt x="11" y="9"/>
                </a:lnTo>
                <a:lnTo>
                  <a:pt x="13" y="9"/>
                </a:lnTo>
                <a:lnTo>
                  <a:pt x="15" y="9"/>
                </a:lnTo>
                <a:lnTo>
                  <a:pt x="18" y="8"/>
                </a:lnTo>
                <a:lnTo>
                  <a:pt x="18" y="8"/>
                </a:lnTo>
                <a:lnTo>
                  <a:pt x="19" y="8"/>
                </a:lnTo>
                <a:lnTo>
                  <a:pt x="19" y="5"/>
                </a:lnTo>
                <a:lnTo>
                  <a:pt x="19" y="4"/>
                </a:lnTo>
                <a:lnTo>
                  <a:pt x="18" y="3"/>
                </a:lnTo>
                <a:lnTo>
                  <a:pt x="18" y="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45"/>
          <p:cNvSpPr>
            <a:spLocks/>
          </p:cNvSpPr>
          <p:nvPr/>
        </p:nvSpPr>
        <p:spPr bwMode="auto">
          <a:xfrm>
            <a:off x="7545388" y="4862513"/>
            <a:ext cx="341313" cy="576263"/>
          </a:xfrm>
          <a:custGeom>
            <a:avLst/>
            <a:gdLst>
              <a:gd name="T0" fmla="*/ 192 w 215"/>
              <a:gd name="T1" fmla="*/ 295 h 363"/>
              <a:gd name="T2" fmla="*/ 156 w 215"/>
              <a:gd name="T3" fmla="*/ 346 h 363"/>
              <a:gd name="T4" fmla="*/ 125 w 215"/>
              <a:gd name="T5" fmla="*/ 349 h 363"/>
              <a:gd name="T6" fmla="*/ 115 w 215"/>
              <a:gd name="T7" fmla="*/ 361 h 363"/>
              <a:gd name="T8" fmla="*/ 107 w 215"/>
              <a:gd name="T9" fmla="*/ 354 h 363"/>
              <a:gd name="T10" fmla="*/ 101 w 215"/>
              <a:gd name="T11" fmla="*/ 354 h 363"/>
              <a:gd name="T12" fmla="*/ 91 w 215"/>
              <a:gd name="T13" fmla="*/ 359 h 363"/>
              <a:gd name="T14" fmla="*/ 72 w 215"/>
              <a:gd name="T15" fmla="*/ 361 h 363"/>
              <a:gd name="T16" fmla="*/ 55 w 215"/>
              <a:gd name="T17" fmla="*/ 358 h 363"/>
              <a:gd name="T18" fmla="*/ 41 w 215"/>
              <a:gd name="T19" fmla="*/ 354 h 363"/>
              <a:gd name="T20" fmla="*/ 36 w 215"/>
              <a:gd name="T21" fmla="*/ 346 h 363"/>
              <a:gd name="T22" fmla="*/ 21 w 215"/>
              <a:gd name="T23" fmla="*/ 341 h 363"/>
              <a:gd name="T24" fmla="*/ 17 w 215"/>
              <a:gd name="T25" fmla="*/ 329 h 363"/>
              <a:gd name="T26" fmla="*/ 5 w 215"/>
              <a:gd name="T27" fmla="*/ 318 h 363"/>
              <a:gd name="T28" fmla="*/ 1 w 215"/>
              <a:gd name="T29" fmla="*/ 309 h 363"/>
              <a:gd name="T30" fmla="*/ 0 w 215"/>
              <a:gd name="T31" fmla="*/ 303 h 363"/>
              <a:gd name="T32" fmla="*/ 3 w 215"/>
              <a:gd name="T33" fmla="*/ 288 h 363"/>
              <a:gd name="T34" fmla="*/ 7 w 215"/>
              <a:gd name="T35" fmla="*/ 274 h 363"/>
              <a:gd name="T36" fmla="*/ 9 w 215"/>
              <a:gd name="T37" fmla="*/ 267 h 363"/>
              <a:gd name="T38" fmla="*/ 13 w 215"/>
              <a:gd name="T39" fmla="*/ 253 h 363"/>
              <a:gd name="T40" fmla="*/ 17 w 215"/>
              <a:gd name="T41" fmla="*/ 239 h 363"/>
              <a:gd name="T42" fmla="*/ 20 w 215"/>
              <a:gd name="T43" fmla="*/ 228 h 363"/>
              <a:gd name="T44" fmla="*/ 21 w 215"/>
              <a:gd name="T45" fmla="*/ 221 h 363"/>
              <a:gd name="T46" fmla="*/ 23 w 215"/>
              <a:gd name="T47" fmla="*/ 213 h 363"/>
              <a:gd name="T48" fmla="*/ 25 w 215"/>
              <a:gd name="T49" fmla="*/ 207 h 363"/>
              <a:gd name="T50" fmla="*/ 28 w 215"/>
              <a:gd name="T51" fmla="*/ 200 h 363"/>
              <a:gd name="T52" fmla="*/ 31 w 215"/>
              <a:gd name="T53" fmla="*/ 194 h 363"/>
              <a:gd name="T54" fmla="*/ 32 w 215"/>
              <a:gd name="T55" fmla="*/ 183 h 363"/>
              <a:gd name="T56" fmla="*/ 31 w 215"/>
              <a:gd name="T57" fmla="*/ 163 h 363"/>
              <a:gd name="T58" fmla="*/ 32 w 215"/>
              <a:gd name="T59" fmla="*/ 150 h 363"/>
              <a:gd name="T60" fmla="*/ 34 w 215"/>
              <a:gd name="T61" fmla="*/ 141 h 363"/>
              <a:gd name="T62" fmla="*/ 38 w 215"/>
              <a:gd name="T63" fmla="*/ 135 h 363"/>
              <a:gd name="T64" fmla="*/ 39 w 215"/>
              <a:gd name="T65" fmla="*/ 128 h 363"/>
              <a:gd name="T66" fmla="*/ 44 w 215"/>
              <a:gd name="T67" fmla="*/ 124 h 363"/>
              <a:gd name="T68" fmla="*/ 44 w 215"/>
              <a:gd name="T69" fmla="*/ 119 h 363"/>
              <a:gd name="T70" fmla="*/ 48 w 215"/>
              <a:gd name="T71" fmla="*/ 118 h 363"/>
              <a:gd name="T72" fmla="*/ 53 w 215"/>
              <a:gd name="T73" fmla="*/ 113 h 363"/>
              <a:gd name="T74" fmla="*/ 59 w 215"/>
              <a:gd name="T75" fmla="*/ 102 h 363"/>
              <a:gd name="T76" fmla="*/ 59 w 215"/>
              <a:gd name="T77" fmla="*/ 88 h 363"/>
              <a:gd name="T78" fmla="*/ 68 w 215"/>
              <a:gd name="T79" fmla="*/ 78 h 363"/>
              <a:gd name="T80" fmla="*/ 72 w 215"/>
              <a:gd name="T81" fmla="*/ 58 h 363"/>
              <a:gd name="T82" fmla="*/ 75 w 215"/>
              <a:gd name="T83" fmla="*/ 35 h 363"/>
              <a:gd name="T84" fmla="*/ 80 w 215"/>
              <a:gd name="T85" fmla="*/ 22 h 363"/>
              <a:gd name="T86" fmla="*/ 89 w 215"/>
              <a:gd name="T87" fmla="*/ 11 h 363"/>
              <a:gd name="T88" fmla="*/ 102 w 215"/>
              <a:gd name="T89" fmla="*/ 3 h 363"/>
              <a:gd name="T90" fmla="*/ 121 w 215"/>
              <a:gd name="T91" fmla="*/ 4 h 363"/>
              <a:gd name="T92" fmla="*/ 147 w 215"/>
              <a:gd name="T93" fmla="*/ 9 h 363"/>
              <a:gd name="T94" fmla="*/ 171 w 215"/>
              <a:gd name="T95" fmla="*/ 9 h 363"/>
              <a:gd name="T96" fmla="*/ 192 w 215"/>
              <a:gd name="T97" fmla="*/ 11 h 363"/>
              <a:gd name="T98" fmla="*/ 209 w 215"/>
              <a:gd name="T99" fmla="*/ 22 h 363"/>
              <a:gd name="T100" fmla="*/ 215 w 215"/>
              <a:gd name="T101" fmla="*/ 40 h 363"/>
              <a:gd name="T102" fmla="*/ 209 w 215"/>
              <a:gd name="T103" fmla="*/ 66 h 363"/>
              <a:gd name="T104" fmla="*/ 201 w 215"/>
              <a:gd name="T105" fmla="*/ 78 h 363"/>
              <a:gd name="T106" fmla="*/ 197 w 215"/>
              <a:gd name="T107" fmla="*/ 81 h 363"/>
              <a:gd name="T108" fmla="*/ 190 w 215"/>
              <a:gd name="T109" fmla="*/ 90 h 363"/>
              <a:gd name="T110" fmla="*/ 189 w 215"/>
              <a:gd name="T111" fmla="*/ 111 h 363"/>
              <a:gd name="T112" fmla="*/ 183 w 215"/>
              <a:gd name="T113" fmla="*/ 134 h 363"/>
              <a:gd name="T114" fmla="*/ 179 w 215"/>
              <a:gd name="T115" fmla="*/ 151 h 363"/>
              <a:gd name="T116" fmla="*/ 179 w 215"/>
              <a:gd name="T117" fmla="*/ 181 h 363"/>
              <a:gd name="T118" fmla="*/ 176 w 215"/>
              <a:gd name="T119" fmla="*/ 203 h 363"/>
              <a:gd name="T120" fmla="*/ 175 w 215"/>
              <a:gd name="T121" fmla="*/ 221 h 363"/>
              <a:gd name="T122" fmla="*/ 178 w 215"/>
              <a:gd name="T123" fmla="*/ 244 h 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5" h="363">
                <a:moveTo>
                  <a:pt x="179" y="256"/>
                </a:moveTo>
                <a:lnTo>
                  <a:pt x="182" y="265"/>
                </a:lnTo>
                <a:lnTo>
                  <a:pt x="190" y="272"/>
                </a:lnTo>
                <a:lnTo>
                  <a:pt x="192" y="286"/>
                </a:lnTo>
                <a:lnTo>
                  <a:pt x="192" y="295"/>
                </a:lnTo>
                <a:lnTo>
                  <a:pt x="189" y="305"/>
                </a:lnTo>
                <a:lnTo>
                  <a:pt x="183" y="318"/>
                </a:lnTo>
                <a:lnTo>
                  <a:pt x="180" y="327"/>
                </a:lnTo>
                <a:lnTo>
                  <a:pt x="168" y="339"/>
                </a:lnTo>
                <a:lnTo>
                  <a:pt x="156" y="346"/>
                </a:lnTo>
                <a:lnTo>
                  <a:pt x="144" y="350"/>
                </a:lnTo>
                <a:lnTo>
                  <a:pt x="135" y="348"/>
                </a:lnTo>
                <a:lnTo>
                  <a:pt x="128" y="346"/>
                </a:lnTo>
                <a:lnTo>
                  <a:pt x="127" y="348"/>
                </a:lnTo>
                <a:lnTo>
                  <a:pt x="125" y="349"/>
                </a:lnTo>
                <a:lnTo>
                  <a:pt x="124" y="353"/>
                </a:lnTo>
                <a:lnTo>
                  <a:pt x="123" y="356"/>
                </a:lnTo>
                <a:lnTo>
                  <a:pt x="121" y="358"/>
                </a:lnTo>
                <a:lnTo>
                  <a:pt x="118" y="360"/>
                </a:lnTo>
                <a:lnTo>
                  <a:pt x="115" y="361"/>
                </a:lnTo>
                <a:lnTo>
                  <a:pt x="114" y="361"/>
                </a:lnTo>
                <a:lnTo>
                  <a:pt x="113" y="360"/>
                </a:lnTo>
                <a:lnTo>
                  <a:pt x="110" y="357"/>
                </a:lnTo>
                <a:lnTo>
                  <a:pt x="109" y="356"/>
                </a:lnTo>
                <a:lnTo>
                  <a:pt x="107" y="354"/>
                </a:lnTo>
                <a:lnTo>
                  <a:pt x="106" y="356"/>
                </a:lnTo>
                <a:lnTo>
                  <a:pt x="104" y="356"/>
                </a:lnTo>
                <a:lnTo>
                  <a:pt x="103" y="356"/>
                </a:lnTo>
                <a:lnTo>
                  <a:pt x="102" y="356"/>
                </a:lnTo>
                <a:lnTo>
                  <a:pt x="101" y="354"/>
                </a:lnTo>
                <a:lnTo>
                  <a:pt x="100" y="354"/>
                </a:lnTo>
                <a:lnTo>
                  <a:pt x="99" y="356"/>
                </a:lnTo>
                <a:lnTo>
                  <a:pt x="95" y="356"/>
                </a:lnTo>
                <a:lnTo>
                  <a:pt x="94" y="357"/>
                </a:lnTo>
                <a:lnTo>
                  <a:pt x="91" y="359"/>
                </a:lnTo>
                <a:lnTo>
                  <a:pt x="84" y="361"/>
                </a:lnTo>
                <a:lnTo>
                  <a:pt x="80" y="361"/>
                </a:lnTo>
                <a:lnTo>
                  <a:pt x="75" y="363"/>
                </a:lnTo>
                <a:lnTo>
                  <a:pt x="74" y="363"/>
                </a:lnTo>
                <a:lnTo>
                  <a:pt x="72" y="361"/>
                </a:lnTo>
                <a:lnTo>
                  <a:pt x="70" y="363"/>
                </a:lnTo>
                <a:lnTo>
                  <a:pt x="65" y="361"/>
                </a:lnTo>
                <a:lnTo>
                  <a:pt x="63" y="360"/>
                </a:lnTo>
                <a:lnTo>
                  <a:pt x="56" y="359"/>
                </a:lnTo>
                <a:lnTo>
                  <a:pt x="55" y="358"/>
                </a:lnTo>
                <a:lnTo>
                  <a:pt x="52" y="357"/>
                </a:lnTo>
                <a:lnTo>
                  <a:pt x="49" y="356"/>
                </a:lnTo>
                <a:lnTo>
                  <a:pt x="48" y="356"/>
                </a:lnTo>
                <a:lnTo>
                  <a:pt x="43" y="356"/>
                </a:lnTo>
                <a:lnTo>
                  <a:pt x="41" y="354"/>
                </a:lnTo>
                <a:lnTo>
                  <a:pt x="38" y="353"/>
                </a:lnTo>
                <a:lnTo>
                  <a:pt x="37" y="351"/>
                </a:lnTo>
                <a:lnTo>
                  <a:pt x="37" y="349"/>
                </a:lnTo>
                <a:lnTo>
                  <a:pt x="37" y="348"/>
                </a:lnTo>
                <a:lnTo>
                  <a:pt x="36" y="346"/>
                </a:lnTo>
                <a:lnTo>
                  <a:pt x="30" y="345"/>
                </a:lnTo>
                <a:lnTo>
                  <a:pt x="27" y="345"/>
                </a:lnTo>
                <a:lnTo>
                  <a:pt x="24" y="343"/>
                </a:lnTo>
                <a:lnTo>
                  <a:pt x="22" y="342"/>
                </a:lnTo>
                <a:lnTo>
                  <a:pt x="21" y="341"/>
                </a:lnTo>
                <a:lnTo>
                  <a:pt x="21" y="339"/>
                </a:lnTo>
                <a:lnTo>
                  <a:pt x="21" y="336"/>
                </a:lnTo>
                <a:lnTo>
                  <a:pt x="19" y="332"/>
                </a:lnTo>
                <a:lnTo>
                  <a:pt x="17" y="329"/>
                </a:lnTo>
                <a:lnTo>
                  <a:pt x="17" y="329"/>
                </a:lnTo>
                <a:lnTo>
                  <a:pt x="15" y="327"/>
                </a:lnTo>
                <a:lnTo>
                  <a:pt x="12" y="325"/>
                </a:lnTo>
                <a:lnTo>
                  <a:pt x="10" y="325"/>
                </a:lnTo>
                <a:lnTo>
                  <a:pt x="9" y="324"/>
                </a:lnTo>
                <a:lnTo>
                  <a:pt x="5" y="318"/>
                </a:lnTo>
                <a:lnTo>
                  <a:pt x="5" y="317"/>
                </a:lnTo>
                <a:lnTo>
                  <a:pt x="5" y="316"/>
                </a:lnTo>
                <a:lnTo>
                  <a:pt x="5" y="316"/>
                </a:lnTo>
                <a:lnTo>
                  <a:pt x="2" y="313"/>
                </a:lnTo>
                <a:lnTo>
                  <a:pt x="1" y="309"/>
                </a:lnTo>
                <a:lnTo>
                  <a:pt x="1" y="308"/>
                </a:lnTo>
                <a:lnTo>
                  <a:pt x="0" y="307"/>
                </a:lnTo>
                <a:lnTo>
                  <a:pt x="0" y="305"/>
                </a:lnTo>
                <a:lnTo>
                  <a:pt x="0" y="305"/>
                </a:lnTo>
                <a:lnTo>
                  <a:pt x="0" y="303"/>
                </a:lnTo>
                <a:lnTo>
                  <a:pt x="1" y="302"/>
                </a:lnTo>
                <a:lnTo>
                  <a:pt x="1" y="295"/>
                </a:lnTo>
                <a:lnTo>
                  <a:pt x="3" y="292"/>
                </a:lnTo>
                <a:lnTo>
                  <a:pt x="3" y="291"/>
                </a:lnTo>
                <a:lnTo>
                  <a:pt x="3" y="288"/>
                </a:lnTo>
                <a:lnTo>
                  <a:pt x="7" y="282"/>
                </a:lnTo>
                <a:lnTo>
                  <a:pt x="7" y="279"/>
                </a:lnTo>
                <a:lnTo>
                  <a:pt x="7" y="279"/>
                </a:lnTo>
                <a:lnTo>
                  <a:pt x="8" y="277"/>
                </a:lnTo>
                <a:lnTo>
                  <a:pt x="7" y="274"/>
                </a:lnTo>
                <a:lnTo>
                  <a:pt x="7" y="272"/>
                </a:lnTo>
                <a:lnTo>
                  <a:pt x="7" y="272"/>
                </a:lnTo>
                <a:lnTo>
                  <a:pt x="8" y="270"/>
                </a:lnTo>
                <a:lnTo>
                  <a:pt x="8" y="270"/>
                </a:lnTo>
                <a:lnTo>
                  <a:pt x="9" y="267"/>
                </a:lnTo>
                <a:lnTo>
                  <a:pt x="10" y="263"/>
                </a:lnTo>
                <a:lnTo>
                  <a:pt x="10" y="263"/>
                </a:lnTo>
                <a:lnTo>
                  <a:pt x="12" y="260"/>
                </a:lnTo>
                <a:lnTo>
                  <a:pt x="13" y="257"/>
                </a:lnTo>
                <a:lnTo>
                  <a:pt x="13" y="253"/>
                </a:lnTo>
                <a:lnTo>
                  <a:pt x="14" y="251"/>
                </a:lnTo>
                <a:lnTo>
                  <a:pt x="15" y="248"/>
                </a:lnTo>
                <a:lnTo>
                  <a:pt x="16" y="246"/>
                </a:lnTo>
                <a:lnTo>
                  <a:pt x="16" y="244"/>
                </a:lnTo>
                <a:lnTo>
                  <a:pt x="17" y="239"/>
                </a:lnTo>
                <a:lnTo>
                  <a:pt x="16" y="237"/>
                </a:lnTo>
                <a:lnTo>
                  <a:pt x="16" y="235"/>
                </a:lnTo>
                <a:lnTo>
                  <a:pt x="17" y="233"/>
                </a:lnTo>
                <a:lnTo>
                  <a:pt x="19" y="230"/>
                </a:lnTo>
                <a:lnTo>
                  <a:pt x="20" y="228"/>
                </a:lnTo>
                <a:lnTo>
                  <a:pt x="19" y="226"/>
                </a:lnTo>
                <a:lnTo>
                  <a:pt x="19" y="226"/>
                </a:lnTo>
                <a:lnTo>
                  <a:pt x="20" y="224"/>
                </a:lnTo>
                <a:lnTo>
                  <a:pt x="20" y="222"/>
                </a:lnTo>
                <a:lnTo>
                  <a:pt x="21" y="221"/>
                </a:lnTo>
                <a:lnTo>
                  <a:pt x="22" y="221"/>
                </a:lnTo>
                <a:lnTo>
                  <a:pt x="22" y="220"/>
                </a:lnTo>
                <a:lnTo>
                  <a:pt x="22" y="217"/>
                </a:lnTo>
                <a:lnTo>
                  <a:pt x="23" y="215"/>
                </a:lnTo>
                <a:lnTo>
                  <a:pt x="23" y="213"/>
                </a:lnTo>
                <a:lnTo>
                  <a:pt x="23" y="212"/>
                </a:lnTo>
                <a:lnTo>
                  <a:pt x="24" y="210"/>
                </a:lnTo>
                <a:lnTo>
                  <a:pt x="25" y="209"/>
                </a:lnTo>
                <a:lnTo>
                  <a:pt x="25" y="208"/>
                </a:lnTo>
                <a:lnTo>
                  <a:pt x="25" y="207"/>
                </a:lnTo>
                <a:lnTo>
                  <a:pt x="25" y="207"/>
                </a:lnTo>
                <a:lnTo>
                  <a:pt x="27" y="205"/>
                </a:lnTo>
                <a:lnTo>
                  <a:pt x="27" y="202"/>
                </a:lnTo>
                <a:lnTo>
                  <a:pt x="27" y="201"/>
                </a:lnTo>
                <a:lnTo>
                  <a:pt x="28" y="200"/>
                </a:lnTo>
                <a:lnTo>
                  <a:pt x="28" y="200"/>
                </a:lnTo>
                <a:lnTo>
                  <a:pt x="29" y="198"/>
                </a:lnTo>
                <a:lnTo>
                  <a:pt x="29" y="196"/>
                </a:lnTo>
                <a:lnTo>
                  <a:pt x="30" y="195"/>
                </a:lnTo>
                <a:lnTo>
                  <a:pt x="31" y="194"/>
                </a:lnTo>
                <a:lnTo>
                  <a:pt x="31" y="192"/>
                </a:lnTo>
                <a:lnTo>
                  <a:pt x="31" y="188"/>
                </a:lnTo>
                <a:lnTo>
                  <a:pt x="31" y="187"/>
                </a:lnTo>
                <a:lnTo>
                  <a:pt x="32" y="184"/>
                </a:lnTo>
                <a:lnTo>
                  <a:pt x="32" y="183"/>
                </a:lnTo>
                <a:lnTo>
                  <a:pt x="31" y="179"/>
                </a:lnTo>
                <a:lnTo>
                  <a:pt x="31" y="177"/>
                </a:lnTo>
                <a:lnTo>
                  <a:pt x="32" y="171"/>
                </a:lnTo>
                <a:lnTo>
                  <a:pt x="32" y="165"/>
                </a:lnTo>
                <a:lnTo>
                  <a:pt x="31" y="163"/>
                </a:lnTo>
                <a:lnTo>
                  <a:pt x="31" y="160"/>
                </a:lnTo>
                <a:lnTo>
                  <a:pt x="31" y="157"/>
                </a:lnTo>
                <a:lnTo>
                  <a:pt x="32" y="154"/>
                </a:lnTo>
                <a:lnTo>
                  <a:pt x="32" y="151"/>
                </a:lnTo>
                <a:lnTo>
                  <a:pt x="32" y="150"/>
                </a:lnTo>
                <a:lnTo>
                  <a:pt x="32" y="148"/>
                </a:lnTo>
                <a:lnTo>
                  <a:pt x="35" y="144"/>
                </a:lnTo>
                <a:lnTo>
                  <a:pt x="34" y="143"/>
                </a:lnTo>
                <a:lnTo>
                  <a:pt x="34" y="142"/>
                </a:lnTo>
                <a:lnTo>
                  <a:pt x="34" y="141"/>
                </a:lnTo>
                <a:lnTo>
                  <a:pt x="35" y="138"/>
                </a:lnTo>
                <a:lnTo>
                  <a:pt x="35" y="136"/>
                </a:lnTo>
                <a:lnTo>
                  <a:pt x="36" y="135"/>
                </a:lnTo>
                <a:lnTo>
                  <a:pt x="36" y="135"/>
                </a:lnTo>
                <a:lnTo>
                  <a:pt x="38" y="135"/>
                </a:lnTo>
                <a:lnTo>
                  <a:pt x="38" y="135"/>
                </a:lnTo>
                <a:lnTo>
                  <a:pt x="38" y="134"/>
                </a:lnTo>
                <a:lnTo>
                  <a:pt x="38" y="133"/>
                </a:lnTo>
                <a:lnTo>
                  <a:pt x="38" y="131"/>
                </a:lnTo>
                <a:lnTo>
                  <a:pt x="39" y="128"/>
                </a:lnTo>
                <a:lnTo>
                  <a:pt x="41" y="127"/>
                </a:lnTo>
                <a:lnTo>
                  <a:pt x="43" y="127"/>
                </a:lnTo>
                <a:lnTo>
                  <a:pt x="44" y="126"/>
                </a:lnTo>
                <a:lnTo>
                  <a:pt x="44" y="126"/>
                </a:lnTo>
                <a:lnTo>
                  <a:pt x="44" y="124"/>
                </a:lnTo>
                <a:lnTo>
                  <a:pt x="44" y="123"/>
                </a:lnTo>
                <a:lnTo>
                  <a:pt x="44" y="122"/>
                </a:lnTo>
                <a:lnTo>
                  <a:pt x="44" y="121"/>
                </a:lnTo>
                <a:lnTo>
                  <a:pt x="44" y="119"/>
                </a:lnTo>
                <a:lnTo>
                  <a:pt x="44" y="119"/>
                </a:lnTo>
                <a:lnTo>
                  <a:pt x="45" y="118"/>
                </a:lnTo>
                <a:lnTo>
                  <a:pt x="46" y="119"/>
                </a:lnTo>
                <a:lnTo>
                  <a:pt x="48" y="119"/>
                </a:lnTo>
                <a:lnTo>
                  <a:pt x="48" y="118"/>
                </a:lnTo>
                <a:lnTo>
                  <a:pt x="48" y="118"/>
                </a:lnTo>
                <a:lnTo>
                  <a:pt x="48" y="116"/>
                </a:lnTo>
                <a:lnTo>
                  <a:pt x="49" y="115"/>
                </a:lnTo>
                <a:lnTo>
                  <a:pt x="51" y="114"/>
                </a:lnTo>
                <a:lnTo>
                  <a:pt x="52" y="115"/>
                </a:lnTo>
                <a:lnTo>
                  <a:pt x="53" y="113"/>
                </a:lnTo>
                <a:lnTo>
                  <a:pt x="55" y="112"/>
                </a:lnTo>
                <a:lnTo>
                  <a:pt x="55" y="109"/>
                </a:lnTo>
                <a:lnTo>
                  <a:pt x="57" y="107"/>
                </a:lnTo>
                <a:lnTo>
                  <a:pt x="58" y="106"/>
                </a:lnTo>
                <a:lnTo>
                  <a:pt x="59" y="102"/>
                </a:lnTo>
                <a:lnTo>
                  <a:pt x="59" y="102"/>
                </a:lnTo>
                <a:lnTo>
                  <a:pt x="60" y="99"/>
                </a:lnTo>
                <a:lnTo>
                  <a:pt x="60" y="95"/>
                </a:lnTo>
                <a:lnTo>
                  <a:pt x="59" y="92"/>
                </a:lnTo>
                <a:lnTo>
                  <a:pt x="59" y="88"/>
                </a:lnTo>
                <a:lnTo>
                  <a:pt x="60" y="86"/>
                </a:lnTo>
                <a:lnTo>
                  <a:pt x="61" y="83"/>
                </a:lnTo>
                <a:lnTo>
                  <a:pt x="61" y="83"/>
                </a:lnTo>
                <a:lnTo>
                  <a:pt x="66" y="78"/>
                </a:lnTo>
                <a:lnTo>
                  <a:pt x="68" y="78"/>
                </a:lnTo>
                <a:lnTo>
                  <a:pt x="68" y="77"/>
                </a:lnTo>
                <a:lnTo>
                  <a:pt x="70" y="75"/>
                </a:lnTo>
                <a:lnTo>
                  <a:pt x="70" y="66"/>
                </a:lnTo>
                <a:lnTo>
                  <a:pt x="71" y="62"/>
                </a:lnTo>
                <a:lnTo>
                  <a:pt x="72" y="58"/>
                </a:lnTo>
                <a:lnTo>
                  <a:pt x="72" y="56"/>
                </a:lnTo>
                <a:lnTo>
                  <a:pt x="73" y="51"/>
                </a:lnTo>
                <a:lnTo>
                  <a:pt x="74" y="47"/>
                </a:lnTo>
                <a:lnTo>
                  <a:pt x="75" y="36"/>
                </a:lnTo>
                <a:lnTo>
                  <a:pt x="75" y="35"/>
                </a:lnTo>
                <a:lnTo>
                  <a:pt x="75" y="34"/>
                </a:lnTo>
                <a:lnTo>
                  <a:pt x="75" y="27"/>
                </a:lnTo>
                <a:lnTo>
                  <a:pt x="77" y="26"/>
                </a:lnTo>
                <a:lnTo>
                  <a:pt x="79" y="23"/>
                </a:lnTo>
                <a:lnTo>
                  <a:pt x="80" y="22"/>
                </a:lnTo>
                <a:lnTo>
                  <a:pt x="85" y="18"/>
                </a:lnTo>
                <a:lnTo>
                  <a:pt x="87" y="16"/>
                </a:lnTo>
                <a:lnTo>
                  <a:pt x="88" y="14"/>
                </a:lnTo>
                <a:lnTo>
                  <a:pt x="88" y="13"/>
                </a:lnTo>
                <a:lnTo>
                  <a:pt x="89" y="11"/>
                </a:lnTo>
                <a:lnTo>
                  <a:pt x="94" y="7"/>
                </a:lnTo>
                <a:lnTo>
                  <a:pt x="94" y="6"/>
                </a:lnTo>
                <a:lnTo>
                  <a:pt x="95" y="5"/>
                </a:lnTo>
                <a:lnTo>
                  <a:pt x="99" y="4"/>
                </a:lnTo>
                <a:lnTo>
                  <a:pt x="102" y="3"/>
                </a:lnTo>
                <a:lnTo>
                  <a:pt x="104" y="1"/>
                </a:lnTo>
                <a:lnTo>
                  <a:pt x="110" y="0"/>
                </a:lnTo>
                <a:lnTo>
                  <a:pt x="113" y="0"/>
                </a:lnTo>
                <a:lnTo>
                  <a:pt x="116" y="1"/>
                </a:lnTo>
                <a:lnTo>
                  <a:pt x="121" y="4"/>
                </a:lnTo>
                <a:lnTo>
                  <a:pt x="125" y="5"/>
                </a:lnTo>
                <a:lnTo>
                  <a:pt x="128" y="5"/>
                </a:lnTo>
                <a:lnTo>
                  <a:pt x="135" y="6"/>
                </a:lnTo>
                <a:lnTo>
                  <a:pt x="137" y="7"/>
                </a:lnTo>
                <a:lnTo>
                  <a:pt x="147" y="9"/>
                </a:lnTo>
                <a:lnTo>
                  <a:pt x="151" y="9"/>
                </a:lnTo>
                <a:lnTo>
                  <a:pt x="151" y="9"/>
                </a:lnTo>
                <a:lnTo>
                  <a:pt x="165" y="11"/>
                </a:lnTo>
                <a:lnTo>
                  <a:pt x="166" y="11"/>
                </a:lnTo>
                <a:lnTo>
                  <a:pt x="171" y="9"/>
                </a:lnTo>
                <a:lnTo>
                  <a:pt x="179" y="9"/>
                </a:lnTo>
                <a:lnTo>
                  <a:pt x="182" y="9"/>
                </a:lnTo>
                <a:lnTo>
                  <a:pt x="186" y="9"/>
                </a:lnTo>
                <a:lnTo>
                  <a:pt x="187" y="9"/>
                </a:lnTo>
                <a:lnTo>
                  <a:pt x="192" y="11"/>
                </a:lnTo>
                <a:lnTo>
                  <a:pt x="197" y="14"/>
                </a:lnTo>
                <a:lnTo>
                  <a:pt x="201" y="16"/>
                </a:lnTo>
                <a:lnTo>
                  <a:pt x="206" y="19"/>
                </a:lnTo>
                <a:lnTo>
                  <a:pt x="208" y="21"/>
                </a:lnTo>
                <a:lnTo>
                  <a:pt x="209" y="22"/>
                </a:lnTo>
                <a:lnTo>
                  <a:pt x="210" y="23"/>
                </a:lnTo>
                <a:lnTo>
                  <a:pt x="212" y="29"/>
                </a:lnTo>
                <a:lnTo>
                  <a:pt x="214" y="35"/>
                </a:lnTo>
                <a:lnTo>
                  <a:pt x="214" y="35"/>
                </a:lnTo>
                <a:lnTo>
                  <a:pt x="215" y="40"/>
                </a:lnTo>
                <a:lnTo>
                  <a:pt x="215" y="48"/>
                </a:lnTo>
                <a:lnTo>
                  <a:pt x="214" y="54"/>
                </a:lnTo>
                <a:lnTo>
                  <a:pt x="212" y="57"/>
                </a:lnTo>
                <a:lnTo>
                  <a:pt x="210" y="64"/>
                </a:lnTo>
                <a:lnTo>
                  <a:pt x="209" y="66"/>
                </a:lnTo>
                <a:lnTo>
                  <a:pt x="207" y="71"/>
                </a:lnTo>
                <a:lnTo>
                  <a:pt x="206" y="72"/>
                </a:lnTo>
                <a:lnTo>
                  <a:pt x="204" y="75"/>
                </a:lnTo>
                <a:lnTo>
                  <a:pt x="201" y="78"/>
                </a:lnTo>
                <a:lnTo>
                  <a:pt x="201" y="78"/>
                </a:lnTo>
                <a:lnTo>
                  <a:pt x="201" y="78"/>
                </a:lnTo>
                <a:lnTo>
                  <a:pt x="200" y="79"/>
                </a:lnTo>
                <a:lnTo>
                  <a:pt x="199" y="80"/>
                </a:lnTo>
                <a:lnTo>
                  <a:pt x="199" y="80"/>
                </a:lnTo>
                <a:lnTo>
                  <a:pt x="197" y="81"/>
                </a:lnTo>
                <a:lnTo>
                  <a:pt x="196" y="83"/>
                </a:lnTo>
                <a:lnTo>
                  <a:pt x="196" y="83"/>
                </a:lnTo>
                <a:lnTo>
                  <a:pt x="194" y="86"/>
                </a:lnTo>
                <a:lnTo>
                  <a:pt x="192" y="88"/>
                </a:lnTo>
                <a:lnTo>
                  <a:pt x="190" y="90"/>
                </a:lnTo>
                <a:lnTo>
                  <a:pt x="189" y="95"/>
                </a:lnTo>
                <a:lnTo>
                  <a:pt x="189" y="95"/>
                </a:lnTo>
                <a:lnTo>
                  <a:pt x="189" y="100"/>
                </a:lnTo>
                <a:lnTo>
                  <a:pt x="189" y="105"/>
                </a:lnTo>
                <a:lnTo>
                  <a:pt x="189" y="111"/>
                </a:lnTo>
                <a:lnTo>
                  <a:pt x="189" y="118"/>
                </a:lnTo>
                <a:lnTo>
                  <a:pt x="188" y="120"/>
                </a:lnTo>
                <a:lnTo>
                  <a:pt x="186" y="128"/>
                </a:lnTo>
                <a:lnTo>
                  <a:pt x="185" y="131"/>
                </a:lnTo>
                <a:lnTo>
                  <a:pt x="183" y="134"/>
                </a:lnTo>
                <a:lnTo>
                  <a:pt x="183" y="134"/>
                </a:lnTo>
                <a:lnTo>
                  <a:pt x="181" y="140"/>
                </a:lnTo>
                <a:lnTo>
                  <a:pt x="179" y="144"/>
                </a:lnTo>
                <a:lnTo>
                  <a:pt x="179" y="149"/>
                </a:lnTo>
                <a:lnTo>
                  <a:pt x="179" y="151"/>
                </a:lnTo>
                <a:lnTo>
                  <a:pt x="179" y="156"/>
                </a:lnTo>
                <a:lnTo>
                  <a:pt x="179" y="160"/>
                </a:lnTo>
                <a:lnTo>
                  <a:pt x="180" y="167"/>
                </a:lnTo>
                <a:lnTo>
                  <a:pt x="180" y="172"/>
                </a:lnTo>
                <a:lnTo>
                  <a:pt x="179" y="181"/>
                </a:lnTo>
                <a:lnTo>
                  <a:pt x="179" y="187"/>
                </a:lnTo>
                <a:lnTo>
                  <a:pt x="178" y="193"/>
                </a:lnTo>
                <a:lnTo>
                  <a:pt x="178" y="196"/>
                </a:lnTo>
                <a:lnTo>
                  <a:pt x="178" y="201"/>
                </a:lnTo>
                <a:lnTo>
                  <a:pt x="176" y="203"/>
                </a:lnTo>
                <a:lnTo>
                  <a:pt x="176" y="212"/>
                </a:lnTo>
                <a:lnTo>
                  <a:pt x="176" y="212"/>
                </a:lnTo>
                <a:lnTo>
                  <a:pt x="175" y="216"/>
                </a:lnTo>
                <a:lnTo>
                  <a:pt x="175" y="220"/>
                </a:lnTo>
                <a:lnTo>
                  <a:pt x="175" y="221"/>
                </a:lnTo>
                <a:lnTo>
                  <a:pt x="176" y="221"/>
                </a:lnTo>
                <a:lnTo>
                  <a:pt x="176" y="226"/>
                </a:lnTo>
                <a:lnTo>
                  <a:pt x="176" y="231"/>
                </a:lnTo>
                <a:lnTo>
                  <a:pt x="178" y="239"/>
                </a:lnTo>
                <a:lnTo>
                  <a:pt x="178" y="244"/>
                </a:lnTo>
                <a:lnTo>
                  <a:pt x="178" y="248"/>
                </a:lnTo>
                <a:lnTo>
                  <a:pt x="179" y="252"/>
                </a:lnTo>
                <a:lnTo>
                  <a:pt x="179" y="2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6"/>
          <p:cNvSpPr>
            <a:spLocks/>
          </p:cNvSpPr>
          <p:nvPr/>
        </p:nvSpPr>
        <p:spPr bwMode="auto">
          <a:xfrm>
            <a:off x="7545388" y="4862513"/>
            <a:ext cx="341313" cy="576263"/>
          </a:xfrm>
          <a:custGeom>
            <a:avLst/>
            <a:gdLst>
              <a:gd name="T0" fmla="*/ 192 w 215"/>
              <a:gd name="T1" fmla="*/ 295 h 363"/>
              <a:gd name="T2" fmla="*/ 156 w 215"/>
              <a:gd name="T3" fmla="*/ 346 h 363"/>
              <a:gd name="T4" fmla="*/ 125 w 215"/>
              <a:gd name="T5" fmla="*/ 349 h 363"/>
              <a:gd name="T6" fmla="*/ 115 w 215"/>
              <a:gd name="T7" fmla="*/ 361 h 363"/>
              <a:gd name="T8" fmla="*/ 107 w 215"/>
              <a:gd name="T9" fmla="*/ 354 h 363"/>
              <a:gd name="T10" fmla="*/ 101 w 215"/>
              <a:gd name="T11" fmla="*/ 354 h 363"/>
              <a:gd name="T12" fmla="*/ 91 w 215"/>
              <a:gd name="T13" fmla="*/ 359 h 363"/>
              <a:gd name="T14" fmla="*/ 72 w 215"/>
              <a:gd name="T15" fmla="*/ 361 h 363"/>
              <a:gd name="T16" fmla="*/ 55 w 215"/>
              <a:gd name="T17" fmla="*/ 358 h 363"/>
              <a:gd name="T18" fmla="*/ 41 w 215"/>
              <a:gd name="T19" fmla="*/ 354 h 363"/>
              <a:gd name="T20" fmla="*/ 36 w 215"/>
              <a:gd name="T21" fmla="*/ 346 h 363"/>
              <a:gd name="T22" fmla="*/ 21 w 215"/>
              <a:gd name="T23" fmla="*/ 341 h 363"/>
              <a:gd name="T24" fmla="*/ 17 w 215"/>
              <a:gd name="T25" fmla="*/ 329 h 363"/>
              <a:gd name="T26" fmla="*/ 5 w 215"/>
              <a:gd name="T27" fmla="*/ 318 h 363"/>
              <a:gd name="T28" fmla="*/ 1 w 215"/>
              <a:gd name="T29" fmla="*/ 309 h 363"/>
              <a:gd name="T30" fmla="*/ 0 w 215"/>
              <a:gd name="T31" fmla="*/ 303 h 363"/>
              <a:gd name="T32" fmla="*/ 3 w 215"/>
              <a:gd name="T33" fmla="*/ 288 h 363"/>
              <a:gd name="T34" fmla="*/ 7 w 215"/>
              <a:gd name="T35" fmla="*/ 274 h 363"/>
              <a:gd name="T36" fmla="*/ 9 w 215"/>
              <a:gd name="T37" fmla="*/ 267 h 363"/>
              <a:gd name="T38" fmla="*/ 13 w 215"/>
              <a:gd name="T39" fmla="*/ 253 h 363"/>
              <a:gd name="T40" fmla="*/ 17 w 215"/>
              <a:gd name="T41" fmla="*/ 239 h 363"/>
              <a:gd name="T42" fmla="*/ 20 w 215"/>
              <a:gd name="T43" fmla="*/ 228 h 363"/>
              <a:gd name="T44" fmla="*/ 21 w 215"/>
              <a:gd name="T45" fmla="*/ 221 h 363"/>
              <a:gd name="T46" fmla="*/ 23 w 215"/>
              <a:gd name="T47" fmla="*/ 213 h 363"/>
              <a:gd name="T48" fmla="*/ 25 w 215"/>
              <a:gd name="T49" fmla="*/ 207 h 363"/>
              <a:gd name="T50" fmla="*/ 28 w 215"/>
              <a:gd name="T51" fmla="*/ 200 h 363"/>
              <a:gd name="T52" fmla="*/ 31 w 215"/>
              <a:gd name="T53" fmla="*/ 194 h 363"/>
              <a:gd name="T54" fmla="*/ 32 w 215"/>
              <a:gd name="T55" fmla="*/ 183 h 363"/>
              <a:gd name="T56" fmla="*/ 31 w 215"/>
              <a:gd name="T57" fmla="*/ 163 h 363"/>
              <a:gd name="T58" fmla="*/ 32 w 215"/>
              <a:gd name="T59" fmla="*/ 150 h 363"/>
              <a:gd name="T60" fmla="*/ 34 w 215"/>
              <a:gd name="T61" fmla="*/ 141 h 363"/>
              <a:gd name="T62" fmla="*/ 38 w 215"/>
              <a:gd name="T63" fmla="*/ 135 h 363"/>
              <a:gd name="T64" fmla="*/ 39 w 215"/>
              <a:gd name="T65" fmla="*/ 128 h 363"/>
              <a:gd name="T66" fmla="*/ 44 w 215"/>
              <a:gd name="T67" fmla="*/ 124 h 363"/>
              <a:gd name="T68" fmla="*/ 44 w 215"/>
              <a:gd name="T69" fmla="*/ 119 h 363"/>
              <a:gd name="T70" fmla="*/ 48 w 215"/>
              <a:gd name="T71" fmla="*/ 118 h 363"/>
              <a:gd name="T72" fmla="*/ 53 w 215"/>
              <a:gd name="T73" fmla="*/ 113 h 363"/>
              <a:gd name="T74" fmla="*/ 59 w 215"/>
              <a:gd name="T75" fmla="*/ 102 h 363"/>
              <a:gd name="T76" fmla="*/ 59 w 215"/>
              <a:gd name="T77" fmla="*/ 88 h 363"/>
              <a:gd name="T78" fmla="*/ 68 w 215"/>
              <a:gd name="T79" fmla="*/ 78 h 363"/>
              <a:gd name="T80" fmla="*/ 72 w 215"/>
              <a:gd name="T81" fmla="*/ 58 h 363"/>
              <a:gd name="T82" fmla="*/ 75 w 215"/>
              <a:gd name="T83" fmla="*/ 35 h 363"/>
              <a:gd name="T84" fmla="*/ 80 w 215"/>
              <a:gd name="T85" fmla="*/ 22 h 363"/>
              <a:gd name="T86" fmla="*/ 89 w 215"/>
              <a:gd name="T87" fmla="*/ 11 h 363"/>
              <a:gd name="T88" fmla="*/ 102 w 215"/>
              <a:gd name="T89" fmla="*/ 3 h 363"/>
              <a:gd name="T90" fmla="*/ 121 w 215"/>
              <a:gd name="T91" fmla="*/ 4 h 363"/>
              <a:gd name="T92" fmla="*/ 147 w 215"/>
              <a:gd name="T93" fmla="*/ 9 h 363"/>
              <a:gd name="T94" fmla="*/ 171 w 215"/>
              <a:gd name="T95" fmla="*/ 9 h 363"/>
              <a:gd name="T96" fmla="*/ 192 w 215"/>
              <a:gd name="T97" fmla="*/ 11 h 363"/>
              <a:gd name="T98" fmla="*/ 209 w 215"/>
              <a:gd name="T99" fmla="*/ 22 h 363"/>
              <a:gd name="T100" fmla="*/ 215 w 215"/>
              <a:gd name="T101" fmla="*/ 40 h 363"/>
              <a:gd name="T102" fmla="*/ 209 w 215"/>
              <a:gd name="T103" fmla="*/ 66 h 363"/>
              <a:gd name="T104" fmla="*/ 201 w 215"/>
              <a:gd name="T105" fmla="*/ 78 h 363"/>
              <a:gd name="T106" fmla="*/ 197 w 215"/>
              <a:gd name="T107" fmla="*/ 81 h 363"/>
              <a:gd name="T108" fmla="*/ 190 w 215"/>
              <a:gd name="T109" fmla="*/ 90 h 363"/>
              <a:gd name="T110" fmla="*/ 189 w 215"/>
              <a:gd name="T111" fmla="*/ 111 h 363"/>
              <a:gd name="T112" fmla="*/ 183 w 215"/>
              <a:gd name="T113" fmla="*/ 134 h 363"/>
              <a:gd name="T114" fmla="*/ 179 w 215"/>
              <a:gd name="T115" fmla="*/ 151 h 363"/>
              <a:gd name="T116" fmla="*/ 179 w 215"/>
              <a:gd name="T117" fmla="*/ 181 h 363"/>
              <a:gd name="T118" fmla="*/ 176 w 215"/>
              <a:gd name="T119" fmla="*/ 203 h 363"/>
              <a:gd name="T120" fmla="*/ 175 w 215"/>
              <a:gd name="T121" fmla="*/ 221 h 363"/>
              <a:gd name="T122" fmla="*/ 178 w 215"/>
              <a:gd name="T123" fmla="*/ 244 h 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5" h="363">
                <a:moveTo>
                  <a:pt x="179" y="256"/>
                </a:moveTo>
                <a:lnTo>
                  <a:pt x="182" y="265"/>
                </a:lnTo>
                <a:lnTo>
                  <a:pt x="190" y="272"/>
                </a:lnTo>
                <a:lnTo>
                  <a:pt x="192" y="286"/>
                </a:lnTo>
                <a:lnTo>
                  <a:pt x="192" y="295"/>
                </a:lnTo>
                <a:lnTo>
                  <a:pt x="189" y="305"/>
                </a:lnTo>
                <a:lnTo>
                  <a:pt x="183" y="318"/>
                </a:lnTo>
                <a:lnTo>
                  <a:pt x="180" y="327"/>
                </a:lnTo>
                <a:lnTo>
                  <a:pt x="168" y="339"/>
                </a:lnTo>
                <a:lnTo>
                  <a:pt x="156" y="346"/>
                </a:lnTo>
                <a:lnTo>
                  <a:pt x="144" y="350"/>
                </a:lnTo>
                <a:lnTo>
                  <a:pt x="135" y="348"/>
                </a:lnTo>
                <a:lnTo>
                  <a:pt x="128" y="346"/>
                </a:lnTo>
                <a:lnTo>
                  <a:pt x="127" y="348"/>
                </a:lnTo>
                <a:lnTo>
                  <a:pt x="125" y="349"/>
                </a:lnTo>
                <a:lnTo>
                  <a:pt x="124" y="353"/>
                </a:lnTo>
                <a:lnTo>
                  <a:pt x="123" y="356"/>
                </a:lnTo>
                <a:lnTo>
                  <a:pt x="121" y="358"/>
                </a:lnTo>
                <a:lnTo>
                  <a:pt x="118" y="360"/>
                </a:lnTo>
                <a:lnTo>
                  <a:pt x="115" y="361"/>
                </a:lnTo>
                <a:lnTo>
                  <a:pt x="114" y="361"/>
                </a:lnTo>
                <a:lnTo>
                  <a:pt x="113" y="360"/>
                </a:lnTo>
                <a:lnTo>
                  <a:pt x="110" y="357"/>
                </a:lnTo>
                <a:lnTo>
                  <a:pt x="109" y="356"/>
                </a:lnTo>
                <a:lnTo>
                  <a:pt x="107" y="354"/>
                </a:lnTo>
                <a:lnTo>
                  <a:pt x="106" y="356"/>
                </a:lnTo>
                <a:lnTo>
                  <a:pt x="104" y="356"/>
                </a:lnTo>
                <a:lnTo>
                  <a:pt x="103" y="356"/>
                </a:lnTo>
                <a:lnTo>
                  <a:pt x="102" y="356"/>
                </a:lnTo>
                <a:lnTo>
                  <a:pt x="101" y="354"/>
                </a:lnTo>
                <a:lnTo>
                  <a:pt x="100" y="354"/>
                </a:lnTo>
                <a:lnTo>
                  <a:pt x="99" y="356"/>
                </a:lnTo>
                <a:lnTo>
                  <a:pt x="95" y="356"/>
                </a:lnTo>
                <a:lnTo>
                  <a:pt x="94" y="357"/>
                </a:lnTo>
                <a:lnTo>
                  <a:pt x="91" y="359"/>
                </a:lnTo>
                <a:lnTo>
                  <a:pt x="84" y="361"/>
                </a:lnTo>
                <a:lnTo>
                  <a:pt x="80" y="361"/>
                </a:lnTo>
                <a:lnTo>
                  <a:pt x="75" y="363"/>
                </a:lnTo>
                <a:lnTo>
                  <a:pt x="74" y="363"/>
                </a:lnTo>
                <a:lnTo>
                  <a:pt x="72" y="361"/>
                </a:lnTo>
                <a:lnTo>
                  <a:pt x="70" y="363"/>
                </a:lnTo>
                <a:lnTo>
                  <a:pt x="65" y="361"/>
                </a:lnTo>
                <a:lnTo>
                  <a:pt x="63" y="360"/>
                </a:lnTo>
                <a:lnTo>
                  <a:pt x="56" y="359"/>
                </a:lnTo>
                <a:lnTo>
                  <a:pt x="55" y="358"/>
                </a:lnTo>
                <a:lnTo>
                  <a:pt x="52" y="357"/>
                </a:lnTo>
                <a:lnTo>
                  <a:pt x="49" y="356"/>
                </a:lnTo>
                <a:lnTo>
                  <a:pt x="48" y="356"/>
                </a:lnTo>
                <a:lnTo>
                  <a:pt x="43" y="356"/>
                </a:lnTo>
                <a:lnTo>
                  <a:pt x="41" y="354"/>
                </a:lnTo>
                <a:lnTo>
                  <a:pt x="38" y="353"/>
                </a:lnTo>
                <a:lnTo>
                  <a:pt x="37" y="351"/>
                </a:lnTo>
                <a:lnTo>
                  <a:pt x="37" y="349"/>
                </a:lnTo>
                <a:lnTo>
                  <a:pt x="37" y="348"/>
                </a:lnTo>
                <a:lnTo>
                  <a:pt x="36" y="346"/>
                </a:lnTo>
                <a:lnTo>
                  <a:pt x="30" y="345"/>
                </a:lnTo>
                <a:lnTo>
                  <a:pt x="27" y="345"/>
                </a:lnTo>
                <a:lnTo>
                  <a:pt x="24" y="343"/>
                </a:lnTo>
                <a:lnTo>
                  <a:pt x="22" y="342"/>
                </a:lnTo>
                <a:lnTo>
                  <a:pt x="21" y="341"/>
                </a:lnTo>
                <a:lnTo>
                  <a:pt x="21" y="339"/>
                </a:lnTo>
                <a:lnTo>
                  <a:pt x="21" y="336"/>
                </a:lnTo>
                <a:lnTo>
                  <a:pt x="19" y="332"/>
                </a:lnTo>
                <a:lnTo>
                  <a:pt x="17" y="329"/>
                </a:lnTo>
                <a:lnTo>
                  <a:pt x="17" y="329"/>
                </a:lnTo>
                <a:lnTo>
                  <a:pt x="15" y="327"/>
                </a:lnTo>
                <a:lnTo>
                  <a:pt x="12" y="325"/>
                </a:lnTo>
                <a:lnTo>
                  <a:pt x="10" y="325"/>
                </a:lnTo>
                <a:lnTo>
                  <a:pt x="9" y="324"/>
                </a:lnTo>
                <a:lnTo>
                  <a:pt x="5" y="318"/>
                </a:lnTo>
                <a:lnTo>
                  <a:pt x="5" y="317"/>
                </a:lnTo>
                <a:lnTo>
                  <a:pt x="5" y="316"/>
                </a:lnTo>
                <a:lnTo>
                  <a:pt x="5" y="316"/>
                </a:lnTo>
                <a:lnTo>
                  <a:pt x="2" y="313"/>
                </a:lnTo>
                <a:lnTo>
                  <a:pt x="1" y="309"/>
                </a:lnTo>
                <a:lnTo>
                  <a:pt x="1" y="308"/>
                </a:lnTo>
                <a:lnTo>
                  <a:pt x="0" y="307"/>
                </a:lnTo>
                <a:lnTo>
                  <a:pt x="0" y="305"/>
                </a:lnTo>
                <a:lnTo>
                  <a:pt x="0" y="305"/>
                </a:lnTo>
                <a:lnTo>
                  <a:pt x="0" y="303"/>
                </a:lnTo>
                <a:lnTo>
                  <a:pt x="1" y="302"/>
                </a:lnTo>
                <a:lnTo>
                  <a:pt x="1" y="295"/>
                </a:lnTo>
                <a:lnTo>
                  <a:pt x="3" y="292"/>
                </a:lnTo>
                <a:lnTo>
                  <a:pt x="3" y="291"/>
                </a:lnTo>
                <a:lnTo>
                  <a:pt x="3" y="288"/>
                </a:lnTo>
                <a:lnTo>
                  <a:pt x="7" y="282"/>
                </a:lnTo>
                <a:lnTo>
                  <a:pt x="7" y="279"/>
                </a:lnTo>
                <a:lnTo>
                  <a:pt x="7" y="279"/>
                </a:lnTo>
                <a:lnTo>
                  <a:pt x="8" y="277"/>
                </a:lnTo>
                <a:lnTo>
                  <a:pt x="7" y="274"/>
                </a:lnTo>
                <a:lnTo>
                  <a:pt x="7" y="272"/>
                </a:lnTo>
                <a:lnTo>
                  <a:pt x="7" y="272"/>
                </a:lnTo>
                <a:lnTo>
                  <a:pt x="8" y="270"/>
                </a:lnTo>
                <a:lnTo>
                  <a:pt x="8" y="270"/>
                </a:lnTo>
                <a:lnTo>
                  <a:pt x="9" y="267"/>
                </a:lnTo>
                <a:lnTo>
                  <a:pt x="10" y="263"/>
                </a:lnTo>
                <a:lnTo>
                  <a:pt x="10" y="263"/>
                </a:lnTo>
                <a:lnTo>
                  <a:pt x="12" y="260"/>
                </a:lnTo>
                <a:lnTo>
                  <a:pt x="13" y="257"/>
                </a:lnTo>
                <a:lnTo>
                  <a:pt x="13" y="253"/>
                </a:lnTo>
                <a:lnTo>
                  <a:pt x="14" y="251"/>
                </a:lnTo>
                <a:lnTo>
                  <a:pt x="15" y="248"/>
                </a:lnTo>
                <a:lnTo>
                  <a:pt x="16" y="246"/>
                </a:lnTo>
                <a:lnTo>
                  <a:pt x="16" y="244"/>
                </a:lnTo>
                <a:lnTo>
                  <a:pt x="17" y="239"/>
                </a:lnTo>
                <a:lnTo>
                  <a:pt x="16" y="237"/>
                </a:lnTo>
                <a:lnTo>
                  <a:pt x="16" y="235"/>
                </a:lnTo>
                <a:lnTo>
                  <a:pt x="17" y="233"/>
                </a:lnTo>
                <a:lnTo>
                  <a:pt x="19" y="230"/>
                </a:lnTo>
                <a:lnTo>
                  <a:pt x="20" y="228"/>
                </a:lnTo>
                <a:lnTo>
                  <a:pt x="19" y="226"/>
                </a:lnTo>
                <a:lnTo>
                  <a:pt x="19" y="226"/>
                </a:lnTo>
                <a:lnTo>
                  <a:pt x="20" y="224"/>
                </a:lnTo>
                <a:lnTo>
                  <a:pt x="20" y="222"/>
                </a:lnTo>
                <a:lnTo>
                  <a:pt x="21" y="221"/>
                </a:lnTo>
                <a:lnTo>
                  <a:pt x="22" y="221"/>
                </a:lnTo>
                <a:lnTo>
                  <a:pt x="22" y="220"/>
                </a:lnTo>
                <a:lnTo>
                  <a:pt x="22" y="217"/>
                </a:lnTo>
                <a:lnTo>
                  <a:pt x="23" y="215"/>
                </a:lnTo>
                <a:lnTo>
                  <a:pt x="23" y="213"/>
                </a:lnTo>
                <a:lnTo>
                  <a:pt x="23" y="212"/>
                </a:lnTo>
                <a:lnTo>
                  <a:pt x="24" y="210"/>
                </a:lnTo>
                <a:lnTo>
                  <a:pt x="25" y="209"/>
                </a:lnTo>
                <a:lnTo>
                  <a:pt x="25" y="208"/>
                </a:lnTo>
                <a:lnTo>
                  <a:pt x="25" y="207"/>
                </a:lnTo>
                <a:lnTo>
                  <a:pt x="25" y="207"/>
                </a:lnTo>
                <a:lnTo>
                  <a:pt x="27" y="205"/>
                </a:lnTo>
                <a:lnTo>
                  <a:pt x="27" y="202"/>
                </a:lnTo>
                <a:lnTo>
                  <a:pt x="27" y="201"/>
                </a:lnTo>
                <a:lnTo>
                  <a:pt x="28" y="200"/>
                </a:lnTo>
                <a:lnTo>
                  <a:pt x="28" y="200"/>
                </a:lnTo>
                <a:lnTo>
                  <a:pt x="29" y="198"/>
                </a:lnTo>
                <a:lnTo>
                  <a:pt x="29" y="196"/>
                </a:lnTo>
                <a:lnTo>
                  <a:pt x="30" y="195"/>
                </a:lnTo>
                <a:lnTo>
                  <a:pt x="31" y="194"/>
                </a:lnTo>
                <a:lnTo>
                  <a:pt x="31" y="192"/>
                </a:lnTo>
                <a:lnTo>
                  <a:pt x="31" y="188"/>
                </a:lnTo>
                <a:lnTo>
                  <a:pt x="31" y="187"/>
                </a:lnTo>
                <a:lnTo>
                  <a:pt x="32" y="184"/>
                </a:lnTo>
                <a:lnTo>
                  <a:pt x="32" y="183"/>
                </a:lnTo>
                <a:lnTo>
                  <a:pt x="31" y="179"/>
                </a:lnTo>
                <a:lnTo>
                  <a:pt x="31" y="177"/>
                </a:lnTo>
                <a:lnTo>
                  <a:pt x="32" y="171"/>
                </a:lnTo>
                <a:lnTo>
                  <a:pt x="32" y="165"/>
                </a:lnTo>
                <a:lnTo>
                  <a:pt x="31" y="163"/>
                </a:lnTo>
                <a:lnTo>
                  <a:pt x="31" y="160"/>
                </a:lnTo>
                <a:lnTo>
                  <a:pt x="31" y="157"/>
                </a:lnTo>
                <a:lnTo>
                  <a:pt x="32" y="154"/>
                </a:lnTo>
                <a:lnTo>
                  <a:pt x="32" y="151"/>
                </a:lnTo>
                <a:lnTo>
                  <a:pt x="32" y="150"/>
                </a:lnTo>
                <a:lnTo>
                  <a:pt x="32" y="148"/>
                </a:lnTo>
                <a:lnTo>
                  <a:pt x="35" y="144"/>
                </a:lnTo>
                <a:lnTo>
                  <a:pt x="34" y="143"/>
                </a:lnTo>
                <a:lnTo>
                  <a:pt x="34" y="142"/>
                </a:lnTo>
                <a:lnTo>
                  <a:pt x="34" y="141"/>
                </a:lnTo>
                <a:lnTo>
                  <a:pt x="35" y="138"/>
                </a:lnTo>
                <a:lnTo>
                  <a:pt x="35" y="136"/>
                </a:lnTo>
                <a:lnTo>
                  <a:pt x="36" y="135"/>
                </a:lnTo>
                <a:lnTo>
                  <a:pt x="36" y="135"/>
                </a:lnTo>
                <a:lnTo>
                  <a:pt x="38" y="135"/>
                </a:lnTo>
                <a:lnTo>
                  <a:pt x="38" y="135"/>
                </a:lnTo>
                <a:lnTo>
                  <a:pt x="38" y="134"/>
                </a:lnTo>
                <a:lnTo>
                  <a:pt x="38" y="133"/>
                </a:lnTo>
                <a:lnTo>
                  <a:pt x="38" y="131"/>
                </a:lnTo>
                <a:lnTo>
                  <a:pt x="39" y="128"/>
                </a:lnTo>
                <a:lnTo>
                  <a:pt x="41" y="127"/>
                </a:lnTo>
                <a:lnTo>
                  <a:pt x="43" y="127"/>
                </a:lnTo>
                <a:lnTo>
                  <a:pt x="44" y="126"/>
                </a:lnTo>
                <a:lnTo>
                  <a:pt x="44" y="126"/>
                </a:lnTo>
                <a:lnTo>
                  <a:pt x="44" y="124"/>
                </a:lnTo>
                <a:lnTo>
                  <a:pt x="44" y="123"/>
                </a:lnTo>
                <a:lnTo>
                  <a:pt x="44" y="122"/>
                </a:lnTo>
                <a:lnTo>
                  <a:pt x="44" y="121"/>
                </a:lnTo>
                <a:lnTo>
                  <a:pt x="44" y="119"/>
                </a:lnTo>
                <a:lnTo>
                  <a:pt x="44" y="119"/>
                </a:lnTo>
                <a:lnTo>
                  <a:pt x="45" y="118"/>
                </a:lnTo>
                <a:lnTo>
                  <a:pt x="46" y="119"/>
                </a:lnTo>
                <a:lnTo>
                  <a:pt x="48" y="119"/>
                </a:lnTo>
                <a:lnTo>
                  <a:pt x="48" y="118"/>
                </a:lnTo>
                <a:lnTo>
                  <a:pt x="48" y="118"/>
                </a:lnTo>
                <a:lnTo>
                  <a:pt x="48" y="116"/>
                </a:lnTo>
                <a:lnTo>
                  <a:pt x="49" y="115"/>
                </a:lnTo>
                <a:lnTo>
                  <a:pt x="51" y="114"/>
                </a:lnTo>
                <a:lnTo>
                  <a:pt x="52" y="115"/>
                </a:lnTo>
                <a:lnTo>
                  <a:pt x="53" y="113"/>
                </a:lnTo>
                <a:lnTo>
                  <a:pt x="55" y="112"/>
                </a:lnTo>
                <a:lnTo>
                  <a:pt x="55" y="109"/>
                </a:lnTo>
                <a:lnTo>
                  <a:pt x="57" y="107"/>
                </a:lnTo>
                <a:lnTo>
                  <a:pt x="58" y="106"/>
                </a:lnTo>
                <a:lnTo>
                  <a:pt x="59" y="102"/>
                </a:lnTo>
                <a:lnTo>
                  <a:pt x="59" y="102"/>
                </a:lnTo>
                <a:lnTo>
                  <a:pt x="60" y="99"/>
                </a:lnTo>
                <a:lnTo>
                  <a:pt x="60" y="95"/>
                </a:lnTo>
                <a:lnTo>
                  <a:pt x="59" y="92"/>
                </a:lnTo>
                <a:lnTo>
                  <a:pt x="59" y="88"/>
                </a:lnTo>
                <a:lnTo>
                  <a:pt x="60" y="86"/>
                </a:lnTo>
                <a:lnTo>
                  <a:pt x="61" y="83"/>
                </a:lnTo>
                <a:lnTo>
                  <a:pt x="61" y="83"/>
                </a:lnTo>
                <a:lnTo>
                  <a:pt x="66" y="78"/>
                </a:lnTo>
                <a:lnTo>
                  <a:pt x="68" y="78"/>
                </a:lnTo>
                <a:lnTo>
                  <a:pt x="68" y="77"/>
                </a:lnTo>
                <a:lnTo>
                  <a:pt x="70" y="75"/>
                </a:lnTo>
                <a:lnTo>
                  <a:pt x="70" y="66"/>
                </a:lnTo>
                <a:lnTo>
                  <a:pt x="71" y="62"/>
                </a:lnTo>
                <a:lnTo>
                  <a:pt x="72" y="58"/>
                </a:lnTo>
                <a:lnTo>
                  <a:pt x="72" y="56"/>
                </a:lnTo>
                <a:lnTo>
                  <a:pt x="73" y="51"/>
                </a:lnTo>
                <a:lnTo>
                  <a:pt x="74" y="47"/>
                </a:lnTo>
                <a:lnTo>
                  <a:pt x="75" y="36"/>
                </a:lnTo>
                <a:lnTo>
                  <a:pt x="75" y="35"/>
                </a:lnTo>
                <a:lnTo>
                  <a:pt x="75" y="34"/>
                </a:lnTo>
                <a:lnTo>
                  <a:pt x="75" y="27"/>
                </a:lnTo>
                <a:lnTo>
                  <a:pt x="77" y="26"/>
                </a:lnTo>
                <a:lnTo>
                  <a:pt x="79" y="23"/>
                </a:lnTo>
                <a:lnTo>
                  <a:pt x="80" y="22"/>
                </a:lnTo>
                <a:lnTo>
                  <a:pt x="85" y="18"/>
                </a:lnTo>
                <a:lnTo>
                  <a:pt x="87" y="16"/>
                </a:lnTo>
                <a:lnTo>
                  <a:pt x="88" y="14"/>
                </a:lnTo>
                <a:lnTo>
                  <a:pt x="88" y="13"/>
                </a:lnTo>
                <a:lnTo>
                  <a:pt x="89" y="11"/>
                </a:lnTo>
                <a:lnTo>
                  <a:pt x="94" y="7"/>
                </a:lnTo>
                <a:lnTo>
                  <a:pt x="94" y="6"/>
                </a:lnTo>
                <a:lnTo>
                  <a:pt x="95" y="5"/>
                </a:lnTo>
                <a:lnTo>
                  <a:pt x="99" y="4"/>
                </a:lnTo>
                <a:lnTo>
                  <a:pt x="102" y="3"/>
                </a:lnTo>
                <a:lnTo>
                  <a:pt x="104" y="1"/>
                </a:lnTo>
                <a:lnTo>
                  <a:pt x="110" y="0"/>
                </a:lnTo>
                <a:lnTo>
                  <a:pt x="113" y="0"/>
                </a:lnTo>
                <a:lnTo>
                  <a:pt x="116" y="1"/>
                </a:lnTo>
                <a:lnTo>
                  <a:pt x="121" y="4"/>
                </a:lnTo>
                <a:lnTo>
                  <a:pt x="125" y="5"/>
                </a:lnTo>
                <a:lnTo>
                  <a:pt x="128" y="5"/>
                </a:lnTo>
                <a:lnTo>
                  <a:pt x="135" y="6"/>
                </a:lnTo>
                <a:lnTo>
                  <a:pt x="137" y="7"/>
                </a:lnTo>
                <a:lnTo>
                  <a:pt x="147" y="9"/>
                </a:lnTo>
                <a:lnTo>
                  <a:pt x="151" y="9"/>
                </a:lnTo>
                <a:lnTo>
                  <a:pt x="151" y="9"/>
                </a:lnTo>
                <a:lnTo>
                  <a:pt x="165" y="11"/>
                </a:lnTo>
                <a:lnTo>
                  <a:pt x="166" y="11"/>
                </a:lnTo>
                <a:lnTo>
                  <a:pt x="171" y="9"/>
                </a:lnTo>
                <a:lnTo>
                  <a:pt x="179" y="9"/>
                </a:lnTo>
                <a:lnTo>
                  <a:pt x="182" y="9"/>
                </a:lnTo>
                <a:lnTo>
                  <a:pt x="186" y="9"/>
                </a:lnTo>
                <a:lnTo>
                  <a:pt x="187" y="9"/>
                </a:lnTo>
                <a:lnTo>
                  <a:pt x="192" y="11"/>
                </a:lnTo>
                <a:lnTo>
                  <a:pt x="197" y="14"/>
                </a:lnTo>
                <a:lnTo>
                  <a:pt x="201" y="16"/>
                </a:lnTo>
                <a:lnTo>
                  <a:pt x="206" y="19"/>
                </a:lnTo>
                <a:lnTo>
                  <a:pt x="208" y="21"/>
                </a:lnTo>
                <a:lnTo>
                  <a:pt x="209" y="22"/>
                </a:lnTo>
                <a:lnTo>
                  <a:pt x="210" y="23"/>
                </a:lnTo>
                <a:lnTo>
                  <a:pt x="212" y="29"/>
                </a:lnTo>
                <a:lnTo>
                  <a:pt x="214" y="35"/>
                </a:lnTo>
                <a:lnTo>
                  <a:pt x="214" y="35"/>
                </a:lnTo>
                <a:lnTo>
                  <a:pt x="215" y="40"/>
                </a:lnTo>
                <a:lnTo>
                  <a:pt x="215" y="48"/>
                </a:lnTo>
                <a:lnTo>
                  <a:pt x="214" y="54"/>
                </a:lnTo>
                <a:lnTo>
                  <a:pt x="212" y="57"/>
                </a:lnTo>
                <a:lnTo>
                  <a:pt x="210" y="64"/>
                </a:lnTo>
                <a:lnTo>
                  <a:pt x="209" y="66"/>
                </a:lnTo>
                <a:lnTo>
                  <a:pt x="207" y="71"/>
                </a:lnTo>
                <a:lnTo>
                  <a:pt x="206" y="72"/>
                </a:lnTo>
                <a:lnTo>
                  <a:pt x="204" y="75"/>
                </a:lnTo>
                <a:lnTo>
                  <a:pt x="201" y="78"/>
                </a:lnTo>
                <a:lnTo>
                  <a:pt x="201" y="78"/>
                </a:lnTo>
                <a:lnTo>
                  <a:pt x="201" y="78"/>
                </a:lnTo>
                <a:lnTo>
                  <a:pt x="200" y="79"/>
                </a:lnTo>
                <a:lnTo>
                  <a:pt x="199" y="80"/>
                </a:lnTo>
                <a:lnTo>
                  <a:pt x="199" y="80"/>
                </a:lnTo>
                <a:lnTo>
                  <a:pt x="197" y="81"/>
                </a:lnTo>
                <a:lnTo>
                  <a:pt x="196" y="83"/>
                </a:lnTo>
                <a:lnTo>
                  <a:pt x="196" y="83"/>
                </a:lnTo>
                <a:lnTo>
                  <a:pt x="194" y="86"/>
                </a:lnTo>
                <a:lnTo>
                  <a:pt x="192" y="88"/>
                </a:lnTo>
                <a:lnTo>
                  <a:pt x="190" y="90"/>
                </a:lnTo>
                <a:lnTo>
                  <a:pt x="189" y="95"/>
                </a:lnTo>
                <a:lnTo>
                  <a:pt x="189" y="95"/>
                </a:lnTo>
                <a:lnTo>
                  <a:pt x="189" y="100"/>
                </a:lnTo>
                <a:lnTo>
                  <a:pt x="189" y="105"/>
                </a:lnTo>
                <a:lnTo>
                  <a:pt x="189" y="111"/>
                </a:lnTo>
                <a:lnTo>
                  <a:pt x="189" y="118"/>
                </a:lnTo>
                <a:lnTo>
                  <a:pt x="188" y="120"/>
                </a:lnTo>
                <a:lnTo>
                  <a:pt x="186" y="128"/>
                </a:lnTo>
                <a:lnTo>
                  <a:pt x="185" y="131"/>
                </a:lnTo>
                <a:lnTo>
                  <a:pt x="183" y="134"/>
                </a:lnTo>
                <a:lnTo>
                  <a:pt x="183" y="134"/>
                </a:lnTo>
                <a:lnTo>
                  <a:pt x="181" y="140"/>
                </a:lnTo>
                <a:lnTo>
                  <a:pt x="179" y="144"/>
                </a:lnTo>
                <a:lnTo>
                  <a:pt x="179" y="149"/>
                </a:lnTo>
                <a:lnTo>
                  <a:pt x="179" y="151"/>
                </a:lnTo>
                <a:lnTo>
                  <a:pt x="179" y="156"/>
                </a:lnTo>
                <a:lnTo>
                  <a:pt x="179" y="160"/>
                </a:lnTo>
                <a:lnTo>
                  <a:pt x="180" y="167"/>
                </a:lnTo>
                <a:lnTo>
                  <a:pt x="180" y="172"/>
                </a:lnTo>
                <a:lnTo>
                  <a:pt x="179" y="181"/>
                </a:lnTo>
                <a:lnTo>
                  <a:pt x="179" y="187"/>
                </a:lnTo>
                <a:lnTo>
                  <a:pt x="178" y="193"/>
                </a:lnTo>
                <a:lnTo>
                  <a:pt x="178" y="196"/>
                </a:lnTo>
                <a:lnTo>
                  <a:pt x="178" y="201"/>
                </a:lnTo>
                <a:lnTo>
                  <a:pt x="176" y="203"/>
                </a:lnTo>
                <a:lnTo>
                  <a:pt x="176" y="212"/>
                </a:lnTo>
                <a:lnTo>
                  <a:pt x="176" y="212"/>
                </a:lnTo>
                <a:lnTo>
                  <a:pt x="175" y="216"/>
                </a:lnTo>
                <a:lnTo>
                  <a:pt x="175" y="220"/>
                </a:lnTo>
                <a:lnTo>
                  <a:pt x="175" y="221"/>
                </a:lnTo>
                <a:lnTo>
                  <a:pt x="176" y="221"/>
                </a:lnTo>
                <a:lnTo>
                  <a:pt x="176" y="226"/>
                </a:lnTo>
                <a:lnTo>
                  <a:pt x="176" y="231"/>
                </a:lnTo>
                <a:lnTo>
                  <a:pt x="178" y="239"/>
                </a:lnTo>
                <a:lnTo>
                  <a:pt x="178" y="244"/>
                </a:lnTo>
                <a:lnTo>
                  <a:pt x="178" y="248"/>
                </a:lnTo>
                <a:lnTo>
                  <a:pt x="179" y="252"/>
                </a:lnTo>
                <a:lnTo>
                  <a:pt x="179" y="256"/>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Freeform 50"/>
          <p:cNvSpPr>
            <a:spLocks/>
          </p:cNvSpPr>
          <p:nvPr/>
        </p:nvSpPr>
        <p:spPr bwMode="auto">
          <a:xfrm>
            <a:off x="8023225" y="1304925"/>
            <a:ext cx="6350" cy="9525"/>
          </a:xfrm>
          <a:custGeom>
            <a:avLst/>
            <a:gdLst>
              <a:gd name="T0" fmla="*/ 1 w 4"/>
              <a:gd name="T1" fmla="*/ 0 h 6"/>
              <a:gd name="T2" fmla="*/ 2 w 4"/>
              <a:gd name="T3" fmla="*/ 0 h 6"/>
              <a:gd name="T4" fmla="*/ 2 w 4"/>
              <a:gd name="T5" fmla="*/ 3 h 6"/>
              <a:gd name="T6" fmla="*/ 3 w 4"/>
              <a:gd name="T7" fmla="*/ 4 h 6"/>
              <a:gd name="T8" fmla="*/ 4 w 4"/>
              <a:gd name="T9" fmla="*/ 5 h 6"/>
              <a:gd name="T10" fmla="*/ 3 w 4"/>
              <a:gd name="T11" fmla="*/ 6 h 6"/>
              <a:gd name="T12" fmla="*/ 2 w 4"/>
              <a:gd name="T13" fmla="*/ 6 h 6"/>
              <a:gd name="T14" fmla="*/ 2 w 4"/>
              <a:gd name="T15" fmla="*/ 5 h 6"/>
              <a:gd name="T16" fmla="*/ 1 w 4"/>
              <a:gd name="T17" fmla="*/ 5 h 6"/>
              <a:gd name="T18" fmla="*/ 1 w 4"/>
              <a:gd name="T19" fmla="*/ 4 h 6"/>
              <a:gd name="T20" fmla="*/ 0 w 4"/>
              <a:gd name="T21" fmla="*/ 2 h 6"/>
              <a:gd name="T22" fmla="*/ 1 w 4"/>
              <a:gd name="T23"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6">
                <a:moveTo>
                  <a:pt x="1" y="0"/>
                </a:moveTo>
                <a:lnTo>
                  <a:pt x="2" y="0"/>
                </a:lnTo>
                <a:lnTo>
                  <a:pt x="2" y="3"/>
                </a:lnTo>
                <a:lnTo>
                  <a:pt x="3" y="4"/>
                </a:lnTo>
                <a:lnTo>
                  <a:pt x="4" y="5"/>
                </a:lnTo>
                <a:lnTo>
                  <a:pt x="3" y="6"/>
                </a:lnTo>
                <a:lnTo>
                  <a:pt x="2" y="6"/>
                </a:lnTo>
                <a:lnTo>
                  <a:pt x="2" y="5"/>
                </a:lnTo>
                <a:lnTo>
                  <a:pt x="1" y="5"/>
                </a:lnTo>
                <a:lnTo>
                  <a:pt x="1" y="4"/>
                </a:lnTo>
                <a:lnTo>
                  <a:pt x="0" y="2"/>
                </a:lnTo>
                <a:lnTo>
                  <a:pt x="1" y="0"/>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51"/>
          <p:cNvSpPr>
            <a:spLocks/>
          </p:cNvSpPr>
          <p:nvPr/>
        </p:nvSpPr>
        <p:spPr bwMode="auto">
          <a:xfrm>
            <a:off x="7796213" y="349250"/>
            <a:ext cx="4763" cy="4763"/>
          </a:xfrm>
          <a:custGeom>
            <a:avLst/>
            <a:gdLst>
              <a:gd name="T0" fmla="*/ 0 w 3"/>
              <a:gd name="T1" fmla="*/ 1 h 3"/>
              <a:gd name="T2" fmla="*/ 1 w 3"/>
              <a:gd name="T3" fmla="*/ 0 h 3"/>
              <a:gd name="T4" fmla="*/ 2 w 3"/>
              <a:gd name="T5" fmla="*/ 0 h 3"/>
              <a:gd name="T6" fmla="*/ 2 w 3"/>
              <a:gd name="T7" fmla="*/ 1 h 3"/>
              <a:gd name="T8" fmla="*/ 2 w 3"/>
              <a:gd name="T9" fmla="*/ 2 h 3"/>
              <a:gd name="T10" fmla="*/ 3 w 3"/>
              <a:gd name="T11" fmla="*/ 2 h 3"/>
              <a:gd name="T12" fmla="*/ 3 w 3"/>
              <a:gd name="T13" fmla="*/ 3 h 3"/>
              <a:gd name="T14" fmla="*/ 2 w 3"/>
              <a:gd name="T15" fmla="*/ 3 h 3"/>
              <a:gd name="T16" fmla="*/ 1 w 3"/>
              <a:gd name="T17" fmla="*/ 3 h 3"/>
              <a:gd name="T18" fmla="*/ 0 w 3"/>
              <a:gd name="T19" fmla="*/ 2 h 3"/>
              <a:gd name="T20" fmla="*/ 0 w 3"/>
              <a:gd name="T21"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3">
                <a:moveTo>
                  <a:pt x="0" y="1"/>
                </a:moveTo>
                <a:lnTo>
                  <a:pt x="1" y="0"/>
                </a:lnTo>
                <a:lnTo>
                  <a:pt x="2" y="0"/>
                </a:lnTo>
                <a:lnTo>
                  <a:pt x="2" y="1"/>
                </a:lnTo>
                <a:lnTo>
                  <a:pt x="2" y="2"/>
                </a:lnTo>
                <a:lnTo>
                  <a:pt x="3" y="2"/>
                </a:lnTo>
                <a:lnTo>
                  <a:pt x="3" y="3"/>
                </a:lnTo>
                <a:lnTo>
                  <a:pt x="2" y="3"/>
                </a:lnTo>
                <a:lnTo>
                  <a:pt x="1" y="3"/>
                </a:lnTo>
                <a:lnTo>
                  <a:pt x="0" y="2"/>
                </a:lnTo>
                <a:lnTo>
                  <a:pt x="0"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52"/>
          <p:cNvSpPr>
            <a:spLocks/>
          </p:cNvSpPr>
          <p:nvPr/>
        </p:nvSpPr>
        <p:spPr bwMode="auto">
          <a:xfrm>
            <a:off x="7851775" y="703263"/>
            <a:ext cx="4763" cy="3175"/>
          </a:xfrm>
          <a:custGeom>
            <a:avLst/>
            <a:gdLst>
              <a:gd name="T0" fmla="*/ 3 w 3"/>
              <a:gd name="T1" fmla="*/ 0 h 2"/>
              <a:gd name="T2" fmla="*/ 3 w 3"/>
              <a:gd name="T3" fmla="*/ 1 h 2"/>
              <a:gd name="T4" fmla="*/ 1 w 3"/>
              <a:gd name="T5" fmla="*/ 2 h 2"/>
              <a:gd name="T6" fmla="*/ 0 w 3"/>
              <a:gd name="T7" fmla="*/ 2 h 2"/>
              <a:gd name="T8" fmla="*/ 0 w 3"/>
              <a:gd name="T9" fmla="*/ 0 h 2"/>
              <a:gd name="T10" fmla="*/ 1 w 3"/>
              <a:gd name="T11" fmla="*/ 0 h 2"/>
              <a:gd name="T12" fmla="*/ 3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3" y="0"/>
                </a:moveTo>
                <a:lnTo>
                  <a:pt x="3" y="1"/>
                </a:lnTo>
                <a:lnTo>
                  <a:pt x="1" y="2"/>
                </a:lnTo>
                <a:lnTo>
                  <a:pt x="0" y="2"/>
                </a:lnTo>
                <a:lnTo>
                  <a:pt x="0" y="0"/>
                </a:lnTo>
                <a:lnTo>
                  <a:pt x="1" y="0"/>
                </a:lnTo>
                <a:lnTo>
                  <a:pt x="3" y="0"/>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53"/>
          <p:cNvSpPr>
            <a:spLocks/>
          </p:cNvSpPr>
          <p:nvPr/>
        </p:nvSpPr>
        <p:spPr bwMode="auto">
          <a:xfrm>
            <a:off x="1927225" y="1698625"/>
            <a:ext cx="84138" cy="96838"/>
          </a:xfrm>
          <a:custGeom>
            <a:avLst/>
            <a:gdLst>
              <a:gd name="T0" fmla="*/ 53 w 53"/>
              <a:gd name="T1" fmla="*/ 38 h 61"/>
              <a:gd name="T2" fmla="*/ 53 w 53"/>
              <a:gd name="T3" fmla="*/ 39 h 61"/>
              <a:gd name="T4" fmla="*/ 53 w 53"/>
              <a:gd name="T5" fmla="*/ 43 h 61"/>
              <a:gd name="T6" fmla="*/ 53 w 53"/>
              <a:gd name="T7" fmla="*/ 46 h 61"/>
              <a:gd name="T8" fmla="*/ 52 w 53"/>
              <a:gd name="T9" fmla="*/ 49 h 61"/>
              <a:gd name="T10" fmla="*/ 52 w 53"/>
              <a:gd name="T11" fmla="*/ 50 h 61"/>
              <a:gd name="T12" fmla="*/ 51 w 53"/>
              <a:gd name="T13" fmla="*/ 50 h 61"/>
              <a:gd name="T14" fmla="*/ 51 w 53"/>
              <a:gd name="T15" fmla="*/ 52 h 61"/>
              <a:gd name="T16" fmla="*/ 49 w 53"/>
              <a:gd name="T17" fmla="*/ 53 h 61"/>
              <a:gd name="T18" fmla="*/ 47 w 53"/>
              <a:gd name="T19" fmla="*/ 54 h 61"/>
              <a:gd name="T20" fmla="*/ 46 w 53"/>
              <a:gd name="T21" fmla="*/ 57 h 61"/>
              <a:gd name="T22" fmla="*/ 40 w 53"/>
              <a:gd name="T23" fmla="*/ 59 h 61"/>
              <a:gd name="T24" fmla="*/ 38 w 53"/>
              <a:gd name="T25" fmla="*/ 60 h 61"/>
              <a:gd name="T26" fmla="*/ 37 w 53"/>
              <a:gd name="T27" fmla="*/ 60 h 61"/>
              <a:gd name="T28" fmla="*/ 36 w 53"/>
              <a:gd name="T29" fmla="*/ 61 h 61"/>
              <a:gd name="T30" fmla="*/ 35 w 53"/>
              <a:gd name="T31" fmla="*/ 61 h 61"/>
              <a:gd name="T32" fmla="*/ 30 w 53"/>
              <a:gd name="T33" fmla="*/ 61 h 61"/>
              <a:gd name="T34" fmla="*/ 28 w 53"/>
              <a:gd name="T35" fmla="*/ 60 h 61"/>
              <a:gd name="T36" fmla="*/ 26 w 53"/>
              <a:gd name="T37" fmla="*/ 60 h 61"/>
              <a:gd name="T38" fmla="*/ 21 w 53"/>
              <a:gd name="T39" fmla="*/ 58 h 61"/>
              <a:gd name="T40" fmla="*/ 18 w 53"/>
              <a:gd name="T41" fmla="*/ 57 h 61"/>
              <a:gd name="T42" fmla="*/ 18 w 53"/>
              <a:gd name="T43" fmla="*/ 57 h 61"/>
              <a:gd name="T44" fmla="*/ 16 w 53"/>
              <a:gd name="T45" fmla="*/ 52 h 61"/>
              <a:gd name="T46" fmla="*/ 13 w 53"/>
              <a:gd name="T47" fmla="*/ 47 h 61"/>
              <a:gd name="T48" fmla="*/ 9 w 53"/>
              <a:gd name="T49" fmla="*/ 46 h 61"/>
              <a:gd name="T50" fmla="*/ 8 w 53"/>
              <a:gd name="T51" fmla="*/ 44 h 61"/>
              <a:gd name="T52" fmla="*/ 7 w 53"/>
              <a:gd name="T53" fmla="*/ 43 h 61"/>
              <a:gd name="T54" fmla="*/ 6 w 53"/>
              <a:gd name="T55" fmla="*/ 42 h 61"/>
              <a:gd name="T56" fmla="*/ 3 w 53"/>
              <a:gd name="T57" fmla="*/ 41 h 61"/>
              <a:gd name="T58" fmla="*/ 1 w 53"/>
              <a:gd name="T59" fmla="*/ 39 h 61"/>
              <a:gd name="T60" fmla="*/ 0 w 53"/>
              <a:gd name="T61" fmla="*/ 39 h 61"/>
              <a:gd name="T62" fmla="*/ 0 w 53"/>
              <a:gd name="T63" fmla="*/ 38 h 61"/>
              <a:gd name="T64" fmla="*/ 0 w 53"/>
              <a:gd name="T65" fmla="*/ 38 h 61"/>
              <a:gd name="T66" fmla="*/ 1 w 53"/>
              <a:gd name="T67" fmla="*/ 37 h 61"/>
              <a:gd name="T68" fmla="*/ 1 w 53"/>
              <a:gd name="T69" fmla="*/ 36 h 61"/>
              <a:gd name="T70" fmla="*/ 2 w 53"/>
              <a:gd name="T71" fmla="*/ 34 h 61"/>
              <a:gd name="T72" fmla="*/ 2 w 53"/>
              <a:gd name="T73" fmla="*/ 29 h 61"/>
              <a:gd name="T74" fmla="*/ 2 w 53"/>
              <a:gd name="T75" fmla="*/ 25 h 61"/>
              <a:gd name="T76" fmla="*/ 2 w 53"/>
              <a:gd name="T77" fmla="*/ 24 h 61"/>
              <a:gd name="T78" fmla="*/ 2 w 53"/>
              <a:gd name="T79" fmla="*/ 22 h 61"/>
              <a:gd name="T80" fmla="*/ 4 w 53"/>
              <a:gd name="T81" fmla="*/ 18 h 61"/>
              <a:gd name="T82" fmla="*/ 8 w 53"/>
              <a:gd name="T83" fmla="*/ 13 h 61"/>
              <a:gd name="T84" fmla="*/ 14 w 53"/>
              <a:gd name="T85" fmla="*/ 7 h 61"/>
              <a:gd name="T86" fmla="*/ 17 w 53"/>
              <a:gd name="T87" fmla="*/ 5 h 61"/>
              <a:gd name="T88" fmla="*/ 20 w 53"/>
              <a:gd name="T89" fmla="*/ 1 h 61"/>
              <a:gd name="T90" fmla="*/ 21 w 53"/>
              <a:gd name="T91" fmla="*/ 1 h 61"/>
              <a:gd name="T92" fmla="*/ 23 w 53"/>
              <a:gd name="T93" fmla="*/ 0 h 61"/>
              <a:gd name="T94" fmla="*/ 25 w 53"/>
              <a:gd name="T95" fmla="*/ 0 h 61"/>
              <a:gd name="T96" fmla="*/ 28 w 53"/>
              <a:gd name="T97" fmla="*/ 1 h 61"/>
              <a:gd name="T98" fmla="*/ 31 w 53"/>
              <a:gd name="T99" fmla="*/ 3 h 61"/>
              <a:gd name="T100" fmla="*/ 40 w 53"/>
              <a:gd name="T101" fmla="*/ 13 h 61"/>
              <a:gd name="T102" fmla="*/ 44 w 53"/>
              <a:gd name="T103" fmla="*/ 15 h 61"/>
              <a:gd name="T104" fmla="*/ 45 w 53"/>
              <a:gd name="T105" fmla="*/ 17 h 61"/>
              <a:gd name="T106" fmla="*/ 47 w 53"/>
              <a:gd name="T107" fmla="*/ 20 h 61"/>
              <a:gd name="T108" fmla="*/ 49 w 53"/>
              <a:gd name="T109" fmla="*/ 22 h 61"/>
              <a:gd name="T110" fmla="*/ 51 w 53"/>
              <a:gd name="T111" fmla="*/ 27 h 61"/>
              <a:gd name="T112" fmla="*/ 53 w 53"/>
              <a:gd name="T113" fmla="*/ 37 h 61"/>
              <a:gd name="T114" fmla="*/ 53 w 53"/>
              <a:gd name="T115" fmla="*/ 38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3" h="61">
                <a:moveTo>
                  <a:pt x="53" y="38"/>
                </a:moveTo>
                <a:lnTo>
                  <a:pt x="53" y="39"/>
                </a:lnTo>
                <a:lnTo>
                  <a:pt x="53" y="43"/>
                </a:lnTo>
                <a:lnTo>
                  <a:pt x="53" y="46"/>
                </a:lnTo>
                <a:lnTo>
                  <a:pt x="52" y="49"/>
                </a:lnTo>
                <a:lnTo>
                  <a:pt x="52" y="50"/>
                </a:lnTo>
                <a:lnTo>
                  <a:pt x="51" y="50"/>
                </a:lnTo>
                <a:lnTo>
                  <a:pt x="51" y="52"/>
                </a:lnTo>
                <a:lnTo>
                  <a:pt x="49" y="53"/>
                </a:lnTo>
                <a:lnTo>
                  <a:pt x="47" y="54"/>
                </a:lnTo>
                <a:lnTo>
                  <a:pt x="46" y="57"/>
                </a:lnTo>
                <a:lnTo>
                  <a:pt x="40" y="59"/>
                </a:lnTo>
                <a:lnTo>
                  <a:pt x="38" y="60"/>
                </a:lnTo>
                <a:lnTo>
                  <a:pt x="37" y="60"/>
                </a:lnTo>
                <a:lnTo>
                  <a:pt x="36" y="61"/>
                </a:lnTo>
                <a:lnTo>
                  <a:pt x="35" y="61"/>
                </a:lnTo>
                <a:lnTo>
                  <a:pt x="30" y="61"/>
                </a:lnTo>
                <a:lnTo>
                  <a:pt x="28" y="60"/>
                </a:lnTo>
                <a:lnTo>
                  <a:pt x="26" y="60"/>
                </a:lnTo>
                <a:lnTo>
                  <a:pt x="21" y="58"/>
                </a:lnTo>
                <a:lnTo>
                  <a:pt x="18" y="57"/>
                </a:lnTo>
                <a:lnTo>
                  <a:pt x="18" y="57"/>
                </a:lnTo>
                <a:lnTo>
                  <a:pt x="16" y="52"/>
                </a:lnTo>
                <a:lnTo>
                  <a:pt x="13" y="47"/>
                </a:lnTo>
                <a:lnTo>
                  <a:pt x="9" y="46"/>
                </a:lnTo>
                <a:lnTo>
                  <a:pt x="8" y="44"/>
                </a:lnTo>
                <a:lnTo>
                  <a:pt x="7" y="43"/>
                </a:lnTo>
                <a:lnTo>
                  <a:pt x="6" y="42"/>
                </a:lnTo>
                <a:lnTo>
                  <a:pt x="3" y="41"/>
                </a:lnTo>
                <a:lnTo>
                  <a:pt x="1" y="39"/>
                </a:lnTo>
                <a:lnTo>
                  <a:pt x="0" y="39"/>
                </a:lnTo>
                <a:lnTo>
                  <a:pt x="0" y="38"/>
                </a:lnTo>
                <a:lnTo>
                  <a:pt x="0" y="38"/>
                </a:lnTo>
                <a:lnTo>
                  <a:pt x="1" y="37"/>
                </a:lnTo>
                <a:lnTo>
                  <a:pt x="1" y="36"/>
                </a:lnTo>
                <a:lnTo>
                  <a:pt x="2" y="34"/>
                </a:lnTo>
                <a:lnTo>
                  <a:pt x="2" y="29"/>
                </a:lnTo>
                <a:lnTo>
                  <a:pt x="2" y="25"/>
                </a:lnTo>
                <a:lnTo>
                  <a:pt x="2" y="24"/>
                </a:lnTo>
                <a:lnTo>
                  <a:pt x="2" y="22"/>
                </a:lnTo>
                <a:lnTo>
                  <a:pt x="4" y="18"/>
                </a:lnTo>
                <a:lnTo>
                  <a:pt x="8" y="13"/>
                </a:lnTo>
                <a:lnTo>
                  <a:pt x="14" y="7"/>
                </a:lnTo>
                <a:lnTo>
                  <a:pt x="17" y="5"/>
                </a:lnTo>
                <a:lnTo>
                  <a:pt x="20" y="1"/>
                </a:lnTo>
                <a:lnTo>
                  <a:pt x="21" y="1"/>
                </a:lnTo>
                <a:lnTo>
                  <a:pt x="23" y="0"/>
                </a:lnTo>
                <a:lnTo>
                  <a:pt x="25" y="0"/>
                </a:lnTo>
                <a:lnTo>
                  <a:pt x="28" y="1"/>
                </a:lnTo>
                <a:lnTo>
                  <a:pt x="31" y="3"/>
                </a:lnTo>
                <a:lnTo>
                  <a:pt x="40" y="13"/>
                </a:lnTo>
                <a:lnTo>
                  <a:pt x="44" y="15"/>
                </a:lnTo>
                <a:lnTo>
                  <a:pt x="45" y="17"/>
                </a:lnTo>
                <a:lnTo>
                  <a:pt x="47" y="20"/>
                </a:lnTo>
                <a:lnTo>
                  <a:pt x="49" y="22"/>
                </a:lnTo>
                <a:lnTo>
                  <a:pt x="51" y="27"/>
                </a:lnTo>
                <a:lnTo>
                  <a:pt x="53" y="37"/>
                </a:lnTo>
                <a:lnTo>
                  <a:pt x="53" y="3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4"/>
          <p:cNvSpPr>
            <a:spLocks/>
          </p:cNvSpPr>
          <p:nvPr/>
        </p:nvSpPr>
        <p:spPr bwMode="auto">
          <a:xfrm>
            <a:off x="1927225" y="1698625"/>
            <a:ext cx="84138" cy="96838"/>
          </a:xfrm>
          <a:custGeom>
            <a:avLst/>
            <a:gdLst>
              <a:gd name="T0" fmla="*/ 53 w 53"/>
              <a:gd name="T1" fmla="*/ 38 h 61"/>
              <a:gd name="T2" fmla="*/ 53 w 53"/>
              <a:gd name="T3" fmla="*/ 39 h 61"/>
              <a:gd name="T4" fmla="*/ 53 w 53"/>
              <a:gd name="T5" fmla="*/ 43 h 61"/>
              <a:gd name="T6" fmla="*/ 53 w 53"/>
              <a:gd name="T7" fmla="*/ 46 h 61"/>
              <a:gd name="T8" fmla="*/ 52 w 53"/>
              <a:gd name="T9" fmla="*/ 49 h 61"/>
              <a:gd name="T10" fmla="*/ 52 w 53"/>
              <a:gd name="T11" fmla="*/ 50 h 61"/>
              <a:gd name="T12" fmla="*/ 51 w 53"/>
              <a:gd name="T13" fmla="*/ 50 h 61"/>
              <a:gd name="T14" fmla="*/ 51 w 53"/>
              <a:gd name="T15" fmla="*/ 52 h 61"/>
              <a:gd name="T16" fmla="*/ 49 w 53"/>
              <a:gd name="T17" fmla="*/ 53 h 61"/>
              <a:gd name="T18" fmla="*/ 47 w 53"/>
              <a:gd name="T19" fmla="*/ 54 h 61"/>
              <a:gd name="T20" fmla="*/ 46 w 53"/>
              <a:gd name="T21" fmla="*/ 57 h 61"/>
              <a:gd name="T22" fmla="*/ 40 w 53"/>
              <a:gd name="T23" fmla="*/ 59 h 61"/>
              <a:gd name="T24" fmla="*/ 38 w 53"/>
              <a:gd name="T25" fmla="*/ 60 h 61"/>
              <a:gd name="T26" fmla="*/ 37 w 53"/>
              <a:gd name="T27" fmla="*/ 60 h 61"/>
              <a:gd name="T28" fmla="*/ 36 w 53"/>
              <a:gd name="T29" fmla="*/ 61 h 61"/>
              <a:gd name="T30" fmla="*/ 35 w 53"/>
              <a:gd name="T31" fmla="*/ 61 h 61"/>
              <a:gd name="T32" fmla="*/ 30 w 53"/>
              <a:gd name="T33" fmla="*/ 61 h 61"/>
              <a:gd name="T34" fmla="*/ 28 w 53"/>
              <a:gd name="T35" fmla="*/ 60 h 61"/>
              <a:gd name="T36" fmla="*/ 26 w 53"/>
              <a:gd name="T37" fmla="*/ 60 h 61"/>
              <a:gd name="T38" fmla="*/ 21 w 53"/>
              <a:gd name="T39" fmla="*/ 58 h 61"/>
              <a:gd name="T40" fmla="*/ 18 w 53"/>
              <a:gd name="T41" fmla="*/ 57 h 61"/>
              <a:gd name="T42" fmla="*/ 18 w 53"/>
              <a:gd name="T43" fmla="*/ 57 h 61"/>
              <a:gd name="T44" fmla="*/ 16 w 53"/>
              <a:gd name="T45" fmla="*/ 52 h 61"/>
              <a:gd name="T46" fmla="*/ 13 w 53"/>
              <a:gd name="T47" fmla="*/ 47 h 61"/>
              <a:gd name="T48" fmla="*/ 9 w 53"/>
              <a:gd name="T49" fmla="*/ 46 h 61"/>
              <a:gd name="T50" fmla="*/ 8 w 53"/>
              <a:gd name="T51" fmla="*/ 44 h 61"/>
              <a:gd name="T52" fmla="*/ 7 w 53"/>
              <a:gd name="T53" fmla="*/ 43 h 61"/>
              <a:gd name="T54" fmla="*/ 6 w 53"/>
              <a:gd name="T55" fmla="*/ 42 h 61"/>
              <a:gd name="T56" fmla="*/ 3 w 53"/>
              <a:gd name="T57" fmla="*/ 41 h 61"/>
              <a:gd name="T58" fmla="*/ 1 w 53"/>
              <a:gd name="T59" fmla="*/ 39 h 61"/>
              <a:gd name="T60" fmla="*/ 0 w 53"/>
              <a:gd name="T61" fmla="*/ 39 h 61"/>
              <a:gd name="T62" fmla="*/ 0 w 53"/>
              <a:gd name="T63" fmla="*/ 38 h 61"/>
              <a:gd name="T64" fmla="*/ 0 w 53"/>
              <a:gd name="T65" fmla="*/ 38 h 61"/>
              <a:gd name="T66" fmla="*/ 1 w 53"/>
              <a:gd name="T67" fmla="*/ 37 h 61"/>
              <a:gd name="T68" fmla="*/ 1 w 53"/>
              <a:gd name="T69" fmla="*/ 36 h 61"/>
              <a:gd name="T70" fmla="*/ 2 w 53"/>
              <a:gd name="T71" fmla="*/ 34 h 61"/>
              <a:gd name="T72" fmla="*/ 2 w 53"/>
              <a:gd name="T73" fmla="*/ 29 h 61"/>
              <a:gd name="T74" fmla="*/ 2 w 53"/>
              <a:gd name="T75" fmla="*/ 25 h 61"/>
              <a:gd name="T76" fmla="*/ 2 w 53"/>
              <a:gd name="T77" fmla="*/ 24 h 61"/>
              <a:gd name="T78" fmla="*/ 2 w 53"/>
              <a:gd name="T79" fmla="*/ 22 h 61"/>
              <a:gd name="T80" fmla="*/ 4 w 53"/>
              <a:gd name="T81" fmla="*/ 18 h 61"/>
              <a:gd name="T82" fmla="*/ 8 w 53"/>
              <a:gd name="T83" fmla="*/ 13 h 61"/>
              <a:gd name="T84" fmla="*/ 14 w 53"/>
              <a:gd name="T85" fmla="*/ 7 h 61"/>
              <a:gd name="T86" fmla="*/ 17 w 53"/>
              <a:gd name="T87" fmla="*/ 5 h 61"/>
              <a:gd name="T88" fmla="*/ 20 w 53"/>
              <a:gd name="T89" fmla="*/ 1 h 61"/>
              <a:gd name="T90" fmla="*/ 21 w 53"/>
              <a:gd name="T91" fmla="*/ 1 h 61"/>
              <a:gd name="T92" fmla="*/ 23 w 53"/>
              <a:gd name="T93" fmla="*/ 0 h 61"/>
              <a:gd name="T94" fmla="*/ 25 w 53"/>
              <a:gd name="T95" fmla="*/ 0 h 61"/>
              <a:gd name="T96" fmla="*/ 28 w 53"/>
              <a:gd name="T97" fmla="*/ 1 h 61"/>
              <a:gd name="T98" fmla="*/ 31 w 53"/>
              <a:gd name="T99" fmla="*/ 3 h 61"/>
              <a:gd name="T100" fmla="*/ 40 w 53"/>
              <a:gd name="T101" fmla="*/ 13 h 61"/>
              <a:gd name="T102" fmla="*/ 44 w 53"/>
              <a:gd name="T103" fmla="*/ 15 h 61"/>
              <a:gd name="T104" fmla="*/ 45 w 53"/>
              <a:gd name="T105" fmla="*/ 17 h 61"/>
              <a:gd name="T106" fmla="*/ 47 w 53"/>
              <a:gd name="T107" fmla="*/ 20 h 61"/>
              <a:gd name="T108" fmla="*/ 49 w 53"/>
              <a:gd name="T109" fmla="*/ 22 h 61"/>
              <a:gd name="T110" fmla="*/ 51 w 53"/>
              <a:gd name="T111" fmla="*/ 27 h 61"/>
              <a:gd name="T112" fmla="*/ 53 w 53"/>
              <a:gd name="T113" fmla="*/ 37 h 61"/>
              <a:gd name="T114" fmla="*/ 53 w 53"/>
              <a:gd name="T115" fmla="*/ 38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3" h="61">
                <a:moveTo>
                  <a:pt x="53" y="38"/>
                </a:moveTo>
                <a:lnTo>
                  <a:pt x="53" y="39"/>
                </a:lnTo>
                <a:lnTo>
                  <a:pt x="53" y="43"/>
                </a:lnTo>
                <a:lnTo>
                  <a:pt x="53" y="46"/>
                </a:lnTo>
                <a:lnTo>
                  <a:pt x="52" y="49"/>
                </a:lnTo>
                <a:lnTo>
                  <a:pt x="52" y="50"/>
                </a:lnTo>
                <a:lnTo>
                  <a:pt x="51" y="50"/>
                </a:lnTo>
                <a:lnTo>
                  <a:pt x="51" y="52"/>
                </a:lnTo>
                <a:lnTo>
                  <a:pt x="49" y="53"/>
                </a:lnTo>
                <a:lnTo>
                  <a:pt x="47" y="54"/>
                </a:lnTo>
                <a:lnTo>
                  <a:pt x="46" y="57"/>
                </a:lnTo>
                <a:lnTo>
                  <a:pt x="40" y="59"/>
                </a:lnTo>
                <a:lnTo>
                  <a:pt x="38" y="60"/>
                </a:lnTo>
                <a:lnTo>
                  <a:pt x="37" y="60"/>
                </a:lnTo>
                <a:lnTo>
                  <a:pt x="36" y="61"/>
                </a:lnTo>
                <a:lnTo>
                  <a:pt x="35" y="61"/>
                </a:lnTo>
                <a:lnTo>
                  <a:pt x="30" y="61"/>
                </a:lnTo>
                <a:lnTo>
                  <a:pt x="28" y="60"/>
                </a:lnTo>
                <a:lnTo>
                  <a:pt x="26" y="60"/>
                </a:lnTo>
                <a:lnTo>
                  <a:pt x="21" y="58"/>
                </a:lnTo>
                <a:lnTo>
                  <a:pt x="18" y="57"/>
                </a:lnTo>
                <a:lnTo>
                  <a:pt x="18" y="57"/>
                </a:lnTo>
                <a:lnTo>
                  <a:pt x="16" y="52"/>
                </a:lnTo>
                <a:lnTo>
                  <a:pt x="13" y="47"/>
                </a:lnTo>
                <a:lnTo>
                  <a:pt x="9" y="46"/>
                </a:lnTo>
                <a:lnTo>
                  <a:pt x="8" y="44"/>
                </a:lnTo>
                <a:lnTo>
                  <a:pt x="7" y="43"/>
                </a:lnTo>
                <a:lnTo>
                  <a:pt x="6" y="42"/>
                </a:lnTo>
                <a:lnTo>
                  <a:pt x="3" y="41"/>
                </a:lnTo>
                <a:lnTo>
                  <a:pt x="1" y="39"/>
                </a:lnTo>
                <a:lnTo>
                  <a:pt x="0" y="39"/>
                </a:lnTo>
                <a:lnTo>
                  <a:pt x="0" y="38"/>
                </a:lnTo>
                <a:lnTo>
                  <a:pt x="0" y="38"/>
                </a:lnTo>
                <a:lnTo>
                  <a:pt x="1" y="37"/>
                </a:lnTo>
                <a:lnTo>
                  <a:pt x="1" y="36"/>
                </a:lnTo>
                <a:lnTo>
                  <a:pt x="2" y="34"/>
                </a:lnTo>
                <a:lnTo>
                  <a:pt x="2" y="29"/>
                </a:lnTo>
                <a:lnTo>
                  <a:pt x="2" y="25"/>
                </a:lnTo>
                <a:lnTo>
                  <a:pt x="2" y="24"/>
                </a:lnTo>
                <a:lnTo>
                  <a:pt x="2" y="22"/>
                </a:lnTo>
                <a:lnTo>
                  <a:pt x="4" y="18"/>
                </a:lnTo>
                <a:lnTo>
                  <a:pt x="8" y="13"/>
                </a:lnTo>
                <a:lnTo>
                  <a:pt x="14" y="7"/>
                </a:lnTo>
                <a:lnTo>
                  <a:pt x="17" y="5"/>
                </a:lnTo>
                <a:lnTo>
                  <a:pt x="20" y="1"/>
                </a:lnTo>
                <a:lnTo>
                  <a:pt x="21" y="1"/>
                </a:lnTo>
                <a:lnTo>
                  <a:pt x="23" y="0"/>
                </a:lnTo>
                <a:lnTo>
                  <a:pt x="25" y="0"/>
                </a:lnTo>
                <a:lnTo>
                  <a:pt x="28" y="1"/>
                </a:lnTo>
                <a:lnTo>
                  <a:pt x="31" y="3"/>
                </a:lnTo>
                <a:lnTo>
                  <a:pt x="40" y="13"/>
                </a:lnTo>
                <a:lnTo>
                  <a:pt x="44" y="15"/>
                </a:lnTo>
                <a:lnTo>
                  <a:pt x="45" y="17"/>
                </a:lnTo>
                <a:lnTo>
                  <a:pt x="47" y="20"/>
                </a:lnTo>
                <a:lnTo>
                  <a:pt x="49" y="22"/>
                </a:lnTo>
                <a:lnTo>
                  <a:pt x="51" y="27"/>
                </a:lnTo>
                <a:lnTo>
                  <a:pt x="53" y="37"/>
                </a:lnTo>
                <a:lnTo>
                  <a:pt x="53" y="38"/>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55"/>
          <p:cNvSpPr>
            <a:spLocks/>
          </p:cNvSpPr>
          <p:nvPr/>
        </p:nvSpPr>
        <p:spPr bwMode="auto">
          <a:xfrm>
            <a:off x="2433638" y="2686050"/>
            <a:ext cx="22225" cy="20638"/>
          </a:xfrm>
          <a:custGeom>
            <a:avLst/>
            <a:gdLst>
              <a:gd name="T0" fmla="*/ 4 w 14"/>
              <a:gd name="T1" fmla="*/ 0 h 13"/>
              <a:gd name="T2" fmla="*/ 5 w 14"/>
              <a:gd name="T3" fmla="*/ 0 h 13"/>
              <a:gd name="T4" fmla="*/ 5 w 14"/>
              <a:gd name="T5" fmla="*/ 0 h 13"/>
              <a:gd name="T6" fmla="*/ 6 w 14"/>
              <a:gd name="T7" fmla="*/ 0 h 13"/>
              <a:gd name="T8" fmla="*/ 8 w 14"/>
              <a:gd name="T9" fmla="*/ 2 h 13"/>
              <a:gd name="T10" fmla="*/ 9 w 14"/>
              <a:gd name="T11" fmla="*/ 3 h 13"/>
              <a:gd name="T12" fmla="*/ 11 w 14"/>
              <a:gd name="T13" fmla="*/ 4 h 13"/>
              <a:gd name="T14" fmla="*/ 13 w 14"/>
              <a:gd name="T15" fmla="*/ 6 h 13"/>
              <a:gd name="T16" fmla="*/ 13 w 14"/>
              <a:gd name="T17" fmla="*/ 7 h 13"/>
              <a:gd name="T18" fmla="*/ 14 w 14"/>
              <a:gd name="T19" fmla="*/ 9 h 13"/>
              <a:gd name="T20" fmla="*/ 14 w 14"/>
              <a:gd name="T21" fmla="*/ 11 h 13"/>
              <a:gd name="T22" fmla="*/ 14 w 14"/>
              <a:gd name="T23" fmla="*/ 12 h 13"/>
              <a:gd name="T24" fmla="*/ 13 w 14"/>
              <a:gd name="T25" fmla="*/ 13 h 13"/>
              <a:gd name="T26" fmla="*/ 12 w 14"/>
              <a:gd name="T27" fmla="*/ 13 h 13"/>
              <a:gd name="T28" fmla="*/ 11 w 14"/>
              <a:gd name="T29" fmla="*/ 12 h 13"/>
              <a:gd name="T30" fmla="*/ 8 w 14"/>
              <a:gd name="T31" fmla="*/ 13 h 13"/>
              <a:gd name="T32" fmla="*/ 7 w 14"/>
              <a:gd name="T33" fmla="*/ 13 h 13"/>
              <a:gd name="T34" fmla="*/ 4 w 14"/>
              <a:gd name="T35" fmla="*/ 12 h 13"/>
              <a:gd name="T36" fmla="*/ 0 w 14"/>
              <a:gd name="T37" fmla="*/ 10 h 13"/>
              <a:gd name="T38" fmla="*/ 0 w 14"/>
              <a:gd name="T39" fmla="*/ 6 h 13"/>
              <a:gd name="T40" fmla="*/ 0 w 14"/>
              <a:gd name="T41" fmla="*/ 5 h 13"/>
              <a:gd name="T42" fmla="*/ 1 w 14"/>
              <a:gd name="T43" fmla="*/ 3 h 13"/>
              <a:gd name="T44" fmla="*/ 3 w 14"/>
              <a:gd name="T45" fmla="*/ 2 h 13"/>
              <a:gd name="T46" fmla="*/ 4 w 14"/>
              <a:gd name="T4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 h="13">
                <a:moveTo>
                  <a:pt x="4" y="0"/>
                </a:moveTo>
                <a:lnTo>
                  <a:pt x="5" y="0"/>
                </a:lnTo>
                <a:lnTo>
                  <a:pt x="5" y="0"/>
                </a:lnTo>
                <a:lnTo>
                  <a:pt x="6" y="0"/>
                </a:lnTo>
                <a:lnTo>
                  <a:pt x="8" y="2"/>
                </a:lnTo>
                <a:lnTo>
                  <a:pt x="9" y="3"/>
                </a:lnTo>
                <a:lnTo>
                  <a:pt x="11" y="4"/>
                </a:lnTo>
                <a:lnTo>
                  <a:pt x="13" y="6"/>
                </a:lnTo>
                <a:lnTo>
                  <a:pt x="13" y="7"/>
                </a:lnTo>
                <a:lnTo>
                  <a:pt x="14" y="9"/>
                </a:lnTo>
                <a:lnTo>
                  <a:pt x="14" y="11"/>
                </a:lnTo>
                <a:lnTo>
                  <a:pt x="14" y="12"/>
                </a:lnTo>
                <a:lnTo>
                  <a:pt x="13" y="13"/>
                </a:lnTo>
                <a:lnTo>
                  <a:pt x="12" y="13"/>
                </a:lnTo>
                <a:lnTo>
                  <a:pt x="11" y="12"/>
                </a:lnTo>
                <a:lnTo>
                  <a:pt x="8" y="13"/>
                </a:lnTo>
                <a:lnTo>
                  <a:pt x="7" y="13"/>
                </a:lnTo>
                <a:lnTo>
                  <a:pt x="4" y="12"/>
                </a:lnTo>
                <a:lnTo>
                  <a:pt x="0" y="10"/>
                </a:lnTo>
                <a:lnTo>
                  <a:pt x="0" y="6"/>
                </a:lnTo>
                <a:lnTo>
                  <a:pt x="0" y="5"/>
                </a:lnTo>
                <a:lnTo>
                  <a:pt x="1" y="3"/>
                </a:lnTo>
                <a:lnTo>
                  <a:pt x="3" y="2"/>
                </a:lnTo>
                <a:lnTo>
                  <a:pt x="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6"/>
          <p:cNvSpPr>
            <a:spLocks/>
          </p:cNvSpPr>
          <p:nvPr/>
        </p:nvSpPr>
        <p:spPr bwMode="auto">
          <a:xfrm>
            <a:off x="2433638" y="2686050"/>
            <a:ext cx="22225" cy="20638"/>
          </a:xfrm>
          <a:custGeom>
            <a:avLst/>
            <a:gdLst>
              <a:gd name="T0" fmla="*/ 4 w 14"/>
              <a:gd name="T1" fmla="*/ 0 h 13"/>
              <a:gd name="T2" fmla="*/ 5 w 14"/>
              <a:gd name="T3" fmla="*/ 0 h 13"/>
              <a:gd name="T4" fmla="*/ 5 w 14"/>
              <a:gd name="T5" fmla="*/ 0 h 13"/>
              <a:gd name="T6" fmla="*/ 6 w 14"/>
              <a:gd name="T7" fmla="*/ 0 h 13"/>
              <a:gd name="T8" fmla="*/ 8 w 14"/>
              <a:gd name="T9" fmla="*/ 2 h 13"/>
              <a:gd name="T10" fmla="*/ 9 w 14"/>
              <a:gd name="T11" fmla="*/ 3 h 13"/>
              <a:gd name="T12" fmla="*/ 11 w 14"/>
              <a:gd name="T13" fmla="*/ 4 h 13"/>
              <a:gd name="T14" fmla="*/ 13 w 14"/>
              <a:gd name="T15" fmla="*/ 6 h 13"/>
              <a:gd name="T16" fmla="*/ 13 w 14"/>
              <a:gd name="T17" fmla="*/ 7 h 13"/>
              <a:gd name="T18" fmla="*/ 14 w 14"/>
              <a:gd name="T19" fmla="*/ 9 h 13"/>
              <a:gd name="T20" fmla="*/ 14 w 14"/>
              <a:gd name="T21" fmla="*/ 11 h 13"/>
              <a:gd name="T22" fmla="*/ 14 w 14"/>
              <a:gd name="T23" fmla="*/ 12 h 13"/>
              <a:gd name="T24" fmla="*/ 13 w 14"/>
              <a:gd name="T25" fmla="*/ 13 h 13"/>
              <a:gd name="T26" fmla="*/ 12 w 14"/>
              <a:gd name="T27" fmla="*/ 13 h 13"/>
              <a:gd name="T28" fmla="*/ 11 w 14"/>
              <a:gd name="T29" fmla="*/ 12 h 13"/>
              <a:gd name="T30" fmla="*/ 8 w 14"/>
              <a:gd name="T31" fmla="*/ 13 h 13"/>
              <a:gd name="T32" fmla="*/ 7 w 14"/>
              <a:gd name="T33" fmla="*/ 13 h 13"/>
              <a:gd name="T34" fmla="*/ 4 w 14"/>
              <a:gd name="T35" fmla="*/ 12 h 13"/>
              <a:gd name="T36" fmla="*/ 0 w 14"/>
              <a:gd name="T37" fmla="*/ 10 h 13"/>
              <a:gd name="T38" fmla="*/ 0 w 14"/>
              <a:gd name="T39" fmla="*/ 6 h 13"/>
              <a:gd name="T40" fmla="*/ 0 w 14"/>
              <a:gd name="T41" fmla="*/ 5 h 13"/>
              <a:gd name="T42" fmla="*/ 1 w 14"/>
              <a:gd name="T43" fmla="*/ 3 h 13"/>
              <a:gd name="T44" fmla="*/ 3 w 14"/>
              <a:gd name="T45" fmla="*/ 2 h 13"/>
              <a:gd name="T46" fmla="*/ 4 w 14"/>
              <a:gd name="T4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 h="13">
                <a:moveTo>
                  <a:pt x="4" y="0"/>
                </a:moveTo>
                <a:lnTo>
                  <a:pt x="5" y="0"/>
                </a:lnTo>
                <a:lnTo>
                  <a:pt x="5" y="0"/>
                </a:lnTo>
                <a:lnTo>
                  <a:pt x="6" y="0"/>
                </a:lnTo>
                <a:lnTo>
                  <a:pt x="8" y="2"/>
                </a:lnTo>
                <a:lnTo>
                  <a:pt x="9" y="3"/>
                </a:lnTo>
                <a:lnTo>
                  <a:pt x="11" y="4"/>
                </a:lnTo>
                <a:lnTo>
                  <a:pt x="13" y="6"/>
                </a:lnTo>
                <a:lnTo>
                  <a:pt x="13" y="7"/>
                </a:lnTo>
                <a:lnTo>
                  <a:pt x="14" y="9"/>
                </a:lnTo>
                <a:lnTo>
                  <a:pt x="14" y="11"/>
                </a:lnTo>
                <a:lnTo>
                  <a:pt x="14" y="12"/>
                </a:lnTo>
                <a:lnTo>
                  <a:pt x="13" y="13"/>
                </a:lnTo>
                <a:lnTo>
                  <a:pt x="12" y="13"/>
                </a:lnTo>
                <a:lnTo>
                  <a:pt x="11" y="12"/>
                </a:lnTo>
                <a:lnTo>
                  <a:pt x="8" y="13"/>
                </a:lnTo>
                <a:lnTo>
                  <a:pt x="7" y="13"/>
                </a:lnTo>
                <a:lnTo>
                  <a:pt x="4" y="12"/>
                </a:lnTo>
                <a:lnTo>
                  <a:pt x="0" y="10"/>
                </a:lnTo>
                <a:lnTo>
                  <a:pt x="0" y="6"/>
                </a:lnTo>
                <a:lnTo>
                  <a:pt x="0" y="5"/>
                </a:lnTo>
                <a:lnTo>
                  <a:pt x="1" y="3"/>
                </a:lnTo>
                <a:lnTo>
                  <a:pt x="3" y="2"/>
                </a:lnTo>
                <a:lnTo>
                  <a:pt x="4" y="0"/>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57"/>
          <p:cNvSpPr>
            <a:spLocks/>
          </p:cNvSpPr>
          <p:nvPr/>
        </p:nvSpPr>
        <p:spPr bwMode="auto">
          <a:xfrm>
            <a:off x="2447925" y="2619375"/>
            <a:ext cx="25400" cy="38100"/>
          </a:xfrm>
          <a:custGeom>
            <a:avLst/>
            <a:gdLst>
              <a:gd name="T0" fmla="*/ 7 w 16"/>
              <a:gd name="T1" fmla="*/ 22 h 24"/>
              <a:gd name="T2" fmla="*/ 5 w 16"/>
              <a:gd name="T3" fmla="*/ 20 h 24"/>
              <a:gd name="T4" fmla="*/ 5 w 16"/>
              <a:gd name="T5" fmla="*/ 18 h 24"/>
              <a:gd name="T6" fmla="*/ 4 w 16"/>
              <a:gd name="T7" fmla="*/ 17 h 24"/>
              <a:gd name="T8" fmla="*/ 4 w 16"/>
              <a:gd name="T9" fmla="*/ 16 h 24"/>
              <a:gd name="T10" fmla="*/ 6 w 16"/>
              <a:gd name="T11" fmla="*/ 13 h 24"/>
              <a:gd name="T12" fmla="*/ 6 w 16"/>
              <a:gd name="T13" fmla="*/ 10 h 24"/>
              <a:gd name="T14" fmla="*/ 6 w 16"/>
              <a:gd name="T15" fmla="*/ 9 h 24"/>
              <a:gd name="T16" fmla="*/ 5 w 16"/>
              <a:gd name="T17" fmla="*/ 8 h 24"/>
              <a:gd name="T18" fmla="*/ 4 w 16"/>
              <a:gd name="T19" fmla="*/ 8 h 24"/>
              <a:gd name="T20" fmla="*/ 3 w 16"/>
              <a:gd name="T21" fmla="*/ 8 h 24"/>
              <a:gd name="T22" fmla="*/ 3 w 16"/>
              <a:gd name="T23" fmla="*/ 8 h 24"/>
              <a:gd name="T24" fmla="*/ 2 w 16"/>
              <a:gd name="T25" fmla="*/ 6 h 24"/>
              <a:gd name="T26" fmla="*/ 0 w 16"/>
              <a:gd name="T27" fmla="*/ 4 h 24"/>
              <a:gd name="T28" fmla="*/ 0 w 16"/>
              <a:gd name="T29" fmla="*/ 1 h 24"/>
              <a:gd name="T30" fmla="*/ 0 w 16"/>
              <a:gd name="T31" fmla="*/ 0 h 24"/>
              <a:gd name="T32" fmla="*/ 2 w 16"/>
              <a:gd name="T33" fmla="*/ 0 h 24"/>
              <a:gd name="T34" fmla="*/ 3 w 16"/>
              <a:gd name="T35" fmla="*/ 0 h 24"/>
              <a:gd name="T36" fmla="*/ 6 w 16"/>
              <a:gd name="T37" fmla="*/ 2 h 24"/>
              <a:gd name="T38" fmla="*/ 9 w 16"/>
              <a:gd name="T39" fmla="*/ 4 h 24"/>
              <a:gd name="T40" fmla="*/ 11 w 16"/>
              <a:gd name="T41" fmla="*/ 8 h 24"/>
              <a:gd name="T42" fmla="*/ 14 w 16"/>
              <a:gd name="T43" fmla="*/ 16 h 24"/>
              <a:gd name="T44" fmla="*/ 16 w 16"/>
              <a:gd name="T45" fmla="*/ 17 h 24"/>
              <a:gd name="T46" fmla="*/ 16 w 16"/>
              <a:gd name="T47" fmla="*/ 19 h 24"/>
              <a:gd name="T48" fmla="*/ 16 w 16"/>
              <a:gd name="T49" fmla="*/ 22 h 24"/>
              <a:gd name="T50" fmla="*/ 14 w 16"/>
              <a:gd name="T51" fmla="*/ 23 h 24"/>
              <a:gd name="T52" fmla="*/ 13 w 16"/>
              <a:gd name="T53" fmla="*/ 24 h 24"/>
              <a:gd name="T54" fmla="*/ 11 w 16"/>
              <a:gd name="T55" fmla="*/ 23 h 24"/>
              <a:gd name="T56" fmla="*/ 10 w 16"/>
              <a:gd name="T57" fmla="*/ 23 h 24"/>
              <a:gd name="T58" fmla="*/ 7 w 16"/>
              <a:gd name="T59" fmla="*/ 2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 h="24">
                <a:moveTo>
                  <a:pt x="7" y="22"/>
                </a:moveTo>
                <a:lnTo>
                  <a:pt x="5" y="20"/>
                </a:lnTo>
                <a:lnTo>
                  <a:pt x="5" y="18"/>
                </a:lnTo>
                <a:lnTo>
                  <a:pt x="4" y="17"/>
                </a:lnTo>
                <a:lnTo>
                  <a:pt x="4" y="16"/>
                </a:lnTo>
                <a:lnTo>
                  <a:pt x="6" y="13"/>
                </a:lnTo>
                <a:lnTo>
                  <a:pt x="6" y="10"/>
                </a:lnTo>
                <a:lnTo>
                  <a:pt x="6" y="9"/>
                </a:lnTo>
                <a:lnTo>
                  <a:pt x="5" y="8"/>
                </a:lnTo>
                <a:lnTo>
                  <a:pt x="4" y="8"/>
                </a:lnTo>
                <a:lnTo>
                  <a:pt x="3" y="8"/>
                </a:lnTo>
                <a:lnTo>
                  <a:pt x="3" y="8"/>
                </a:lnTo>
                <a:lnTo>
                  <a:pt x="2" y="6"/>
                </a:lnTo>
                <a:lnTo>
                  <a:pt x="0" y="4"/>
                </a:lnTo>
                <a:lnTo>
                  <a:pt x="0" y="1"/>
                </a:lnTo>
                <a:lnTo>
                  <a:pt x="0" y="0"/>
                </a:lnTo>
                <a:lnTo>
                  <a:pt x="2" y="0"/>
                </a:lnTo>
                <a:lnTo>
                  <a:pt x="3" y="0"/>
                </a:lnTo>
                <a:lnTo>
                  <a:pt x="6" y="2"/>
                </a:lnTo>
                <a:lnTo>
                  <a:pt x="9" y="4"/>
                </a:lnTo>
                <a:lnTo>
                  <a:pt x="11" y="8"/>
                </a:lnTo>
                <a:lnTo>
                  <a:pt x="14" y="16"/>
                </a:lnTo>
                <a:lnTo>
                  <a:pt x="16" y="17"/>
                </a:lnTo>
                <a:lnTo>
                  <a:pt x="16" y="19"/>
                </a:lnTo>
                <a:lnTo>
                  <a:pt x="16" y="22"/>
                </a:lnTo>
                <a:lnTo>
                  <a:pt x="14" y="23"/>
                </a:lnTo>
                <a:lnTo>
                  <a:pt x="13" y="24"/>
                </a:lnTo>
                <a:lnTo>
                  <a:pt x="11" y="23"/>
                </a:lnTo>
                <a:lnTo>
                  <a:pt x="10" y="23"/>
                </a:lnTo>
                <a:lnTo>
                  <a:pt x="7" y="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8"/>
          <p:cNvSpPr>
            <a:spLocks/>
          </p:cNvSpPr>
          <p:nvPr/>
        </p:nvSpPr>
        <p:spPr bwMode="auto">
          <a:xfrm>
            <a:off x="2447925" y="2619375"/>
            <a:ext cx="25400" cy="38100"/>
          </a:xfrm>
          <a:custGeom>
            <a:avLst/>
            <a:gdLst>
              <a:gd name="T0" fmla="*/ 7 w 16"/>
              <a:gd name="T1" fmla="*/ 22 h 24"/>
              <a:gd name="T2" fmla="*/ 5 w 16"/>
              <a:gd name="T3" fmla="*/ 20 h 24"/>
              <a:gd name="T4" fmla="*/ 5 w 16"/>
              <a:gd name="T5" fmla="*/ 18 h 24"/>
              <a:gd name="T6" fmla="*/ 4 w 16"/>
              <a:gd name="T7" fmla="*/ 17 h 24"/>
              <a:gd name="T8" fmla="*/ 4 w 16"/>
              <a:gd name="T9" fmla="*/ 16 h 24"/>
              <a:gd name="T10" fmla="*/ 6 w 16"/>
              <a:gd name="T11" fmla="*/ 13 h 24"/>
              <a:gd name="T12" fmla="*/ 6 w 16"/>
              <a:gd name="T13" fmla="*/ 10 h 24"/>
              <a:gd name="T14" fmla="*/ 6 w 16"/>
              <a:gd name="T15" fmla="*/ 9 h 24"/>
              <a:gd name="T16" fmla="*/ 5 w 16"/>
              <a:gd name="T17" fmla="*/ 8 h 24"/>
              <a:gd name="T18" fmla="*/ 4 w 16"/>
              <a:gd name="T19" fmla="*/ 8 h 24"/>
              <a:gd name="T20" fmla="*/ 3 w 16"/>
              <a:gd name="T21" fmla="*/ 8 h 24"/>
              <a:gd name="T22" fmla="*/ 3 w 16"/>
              <a:gd name="T23" fmla="*/ 8 h 24"/>
              <a:gd name="T24" fmla="*/ 2 w 16"/>
              <a:gd name="T25" fmla="*/ 6 h 24"/>
              <a:gd name="T26" fmla="*/ 0 w 16"/>
              <a:gd name="T27" fmla="*/ 4 h 24"/>
              <a:gd name="T28" fmla="*/ 0 w 16"/>
              <a:gd name="T29" fmla="*/ 1 h 24"/>
              <a:gd name="T30" fmla="*/ 0 w 16"/>
              <a:gd name="T31" fmla="*/ 0 h 24"/>
              <a:gd name="T32" fmla="*/ 2 w 16"/>
              <a:gd name="T33" fmla="*/ 0 h 24"/>
              <a:gd name="T34" fmla="*/ 3 w 16"/>
              <a:gd name="T35" fmla="*/ 0 h 24"/>
              <a:gd name="T36" fmla="*/ 6 w 16"/>
              <a:gd name="T37" fmla="*/ 2 h 24"/>
              <a:gd name="T38" fmla="*/ 9 w 16"/>
              <a:gd name="T39" fmla="*/ 4 h 24"/>
              <a:gd name="T40" fmla="*/ 11 w 16"/>
              <a:gd name="T41" fmla="*/ 8 h 24"/>
              <a:gd name="T42" fmla="*/ 14 w 16"/>
              <a:gd name="T43" fmla="*/ 16 h 24"/>
              <a:gd name="T44" fmla="*/ 16 w 16"/>
              <a:gd name="T45" fmla="*/ 17 h 24"/>
              <a:gd name="T46" fmla="*/ 16 w 16"/>
              <a:gd name="T47" fmla="*/ 19 h 24"/>
              <a:gd name="T48" fmla="*/ 16 w 16"/>
              <a:gd name="T49" fmla="*/ 22 h 24"/>
              <a:gd name="T50" fmla="*/ 14 w 16"/>
              <a:gd name="T51" fmla="*/ 23 h 24"/>
              <a:gd name="T52" fmla="*/ 13 w 16"/>
              <a:gd name="T53" fmla="*/ 24 h 24"/>
              <a:gd name="T54" fmla="*/ 11 w 16"/>
              <a:gd name="T55" fmla="*/ 23 h 24"/>
              <a:gd name="T56" fmla="*/ 10 w 16"/>
              <a:gd name="T57" fmla="*/ 23 h 24"/>
              <a:gd name="T58" fmla="*/ 7 w 16"/>
              <a:gd name="T59" fmla="*/ 2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 h="24">
                <a:moveTo>
                  <a:pt x="7" y="22"/>
                </a:moveTo>
                <a:lnTo>
                  <a:pt x="5" y="20"/>
                </a:lnTo>
                <a:lnTo>
                  <a:pt x="5" y="18"/>
                </a:lnTo>
                <a:lnTo>
                  <a:pt x="4" y="17"/>
                </a:lnTo>
                <a:lnTo>
                  <a:pt x="4" y="16"/>
                </a:lnTo>
                <a:lnTo>
                  <a:pt x="6" y="13"/>
                </a:lnTo>
                <a:lnTo>
                  <a:pt x="6" y="10"/>
                </a:lnTo>
                <a:lnTo>
                  <a:pt x="6" y="9"/>
                </a:lnTo>
                <a:lnTo>
                  <a:pt x="5" y="8"/>
                </a:lnTo>
                <a:lnTo>
                  <a:pt x="4" y="8"/>
                </a:lnTo>
                <a:lnTo>
                  <a:pt x="3" y="8"/>
                </a:lnTo>
                <a:lnTo>
                  <a:pt x="3" y="8"/>
                </a:lnTo>
                <a:lnTo>
                  <a:pt x="2" y="6"/>
                </a:lnTo>
                <a:lnTo>
                  <a:pt x="0" y="4"/>
                </a:lnTo>
                <a:lnTo>
                  <a:pt x="0" y="1"/>
                </a:lnTo>
                <a:lnTo>
                  <a:pt x="0" y="0"/>
                </a:lnTo>
                <a:lnTo>
                  <a:pt x="2" y="0"/>
                </a:lnTo>
                <a:lnTo>
                  <a:pt x="3" y="0"/>
                </a:lnTo>
                <a:lnTo>
                  <a:pt x="6" y="2"/>
                </a:lnTo>
                <a:lnTo>
                  <a:pt x="9" y="4"/>
                </a:lnTo>
                <a:lnTo>
                  <a:pt x="11" y="8"/>
                </a:lnTo>
                <a:lnTo>
                  <a:pt x="14" y="16"/>
                </a:lnTo>
                <a:lnTo>
                  <a:pt x="16" y="17"/>
                </a:lnTo>
                <a:lnTo>
                  <a:pt x="16" y="19"/>
                </a:lnTo>
                <a:lnTo>
                  <a:pt x="16" y="22"/>
                </a:lnTo>
                <a:lnTo>
                  <a:pt x="14" y="23"/>
                </a:lnTo>
                <a:lnTo>
                  <a:pt x="13" y="24"/>
                </a:lnTo>
                <a:lnTo>
                  <a:pt x="11" y="23"/>
                </a:lnTo>
                <a:lnTo>
                  <a:pt x="10" y="23"/>
                </a:lnTo>
                <a:lnTo>
                  <a:pt x="7" y="2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59"/>
          <p:cNvSpPr>
            <a:spLocks/>
          </p:cNvSpPr>
          <p:nvPr/>
        </p:nvSpPr>
        <p:spPr bwMode="auto">
          <a:xfrm>
            <a:off x="2476500" y="5926138"/>
            <a:ext cx="139700" cy="150813"/>
          </a:xfrm>
          <a:custGeom>
            <a:avLst/>
            <a:gdLst>
              <a:gd name="T0" fmla="*/ 9 w 88"/>
              <a:gd name="T1" fmla="*/ 41 h 95"/>
              <a:gd name="T2" fmla="*/ 9 w 88"/>
              <a:gd name="T3" fmla="*/ 40 h 95"/>
              <a:gd name="T4" fmla="*/ 5 w 88"/>
              <a:gd name="T5" fmla="*/ 36 h 95"/>
              <a:gd name="T6" fmla="*/ 5 w 88"/>
              <a:gd name="T7" fmla="*/ 35 h 95"/>
              <a:gd name="T8" fmla="*/ 3 w 88"/>
              <a:gd name="T9" fmla="*/ 38 h 95"/>
              <a:gd name="T10" fmla="*/ 2 w 88"/>
              <a:gd name="T11" fmla="*/ 35 h 95"/>
              <a:gd name="T12" fmla="*/ 0 w 88"/>
              <a:gd name="T13" fmla="*/ 32 h 95"/>
              <a:gd name="T14" fmla="*/ 2 w 88"/>
              <a:gd name="T15" fmla="*/ 27 h 95"/>
              <a:gd name="T16" fmla="*/ 3 w 88"/>
              <a:gd name="T17" fmla="*/ 24 h 95"/>
              <a:gd name="T18" fmla="*/ 6 w 88"/>
              <a:gd name="T19" fmla="*/ 20 h 95"/>
              <a:gd name="T20" fmla="*/ 7 w 88"/>
              <a:gd name="T21" fmla="*/ 18 h 95"/>
              <a:gd name="T22" fmla="*/ 10 w 88"/>
              <a:gd name="T23" fmla="*/ 16 h 95"/>
              <a:gd name="T24" fmla="*/ 13 w 88"/>
              <a:gd name="T25" fmla="*/ 12 h 95"/>
              <a:gd name="T26" fmla="*/ 20 w 88"/>
              <a:gd name="T27" fmla="*/ 5 h 95"/>
              <a:gd name="T28" fmla="*/ 22 w 88"/>
              <a:gd name="T29" fmla="*/ 4 h 95"/>
              <a:gd name="T30" fmla="*/ 23 w 88"/>
              <a:gd name="T31" fmla="*/ 3 h 95"/>
              <a:gd name="T32" fmla="*/ 32 w 88"/>
              <a:gd name="T33" fmla="*/ 3 h 95"/>
              <a:gd name="T34" fmla="*/ 35 w 88"/>
              <a:gd name="T35" fmla="*/ 2 h 95"/>
              <a:gd name="T36" fmla="*/ 36 w 88"/>
              <a:gd name="T37" fmla="*/ 0 h 95"/>
              <a:gd name="T38" fmla="*/ 38 w 88"/>
              <a:gd name="T39" fmla="*/ 2 h 95"/>
              <a:gd name="T40" fmla="*/ 39 w 88"/>
              <a:gd name="T41" fmla="*/ 4 h 95"/>
              <a:gd name="T42" fmla="*/ 44 w 88"/>
              <a:gd name="T43" fmla="*/ 6 h 95"/>
              <a:gd name="T44" fmla="*/ 49 w 88"/>
              <a:gd name="T45" fmla="*/ 9 h 95"/>
              <a:gd name="T46" fmla="*/ 53 w 88"/>
              <a:gd name="T47" fmla="*/ 11 h 95"/>
              <a:gd name="T48" fmla="*/ 59 w 88"/>
              <a:gd name="T49" fmla="*/ 20 h 95"/>
              <a:gd name="T50" fmla="*/ 63 w 88"/>
              <a:gd name="T51" fmla="*/ 27 h 95"/>
              <a:gd name="T52" fmla="*/ 65 w 88"/>
              <a:gd name="T53" fmla="*/ 29 h 95"/>
              <a:gd name="T54" fmla="*/ 71 w 88"/>
              <a:gd name="T55" fmla="*/ 32 h 95"/>
              <a:gd name="T56" fmla="*/ 73 w 88"/>
              <a:gd name="T57" fmla="*/ 34 h 95"/>
              <a:gd name="T58" fmla="*/ 74 w 88"/>
              <a:gd name="T59" fmla="*/ 34 h 95"/>
              <a:gd name="T60" fmla="*/ 75 w 88"/>
              <a:gd name="T61" fmla="*/ 40 h 95"/>
              <a:gd name="T62" fmla="*/ 75 w 88"/>
              <a:gd name="T63" fmla="*/ 41 h 95"/>
              <a:gd name="T64" fmla="*/ 74 w 88"/>
              <a:gd name="T65" fmla="*/ 45 h 95"/>
              <a:gd name="T66" fmla="*/ 74 w 88"/>
              <a:gd name="T67" fmla="*/ 48 h 95"/>
              <a:gd name="T68" fmla="*/ 74 w 88"/>
              <a:gd name="T69" fmla="*/ 50 h 95"/>
              <a:gd name="T70" fmla="*/ 73 w 88"/>
              <a:gd name="T71" fmla="*/ 54 h 95"/>
              <a:gd name="T72" fmla="*/ 75 w 88"/>
              <a:gd name="T73" fmla="*/ 56 h 95"/>
              <a:gd name="T74" fmla="*/ 79 w 88"/>
              <a:gd name="T75" fmla="*/ 60 h 95"/>
              <a:gd name="T76" fmla="*/ 81 w 88"/>
              <a:gd name="T77" fmla="*/ 65 h 95"/>
              <a:gd name="T78" fmla="*/ 81 w 88"/>
              <a:gd name="T79" fmla="*/ 68 h 95"/>
              <a:gd name="T80" fmla="*/ 82 w 88"/>
              <a:gd name="T81" fmla="*/ 71 h 95"/>
              <a:gd name="T82" fmla="*/ 84 w 88"/>
              <a:gd name="T83" fmla="*/ 75 h 95"/>
              <a:gd name="T84" fmla="*/ 87 w 88"/>
              <a:gd name="T85" fmla="*/ 79 h 95"/>
              <a:gd name="T86" fmla="*/ 88 w 88"/>
              <a:gd name="T87" fmla="*/ 83 h 95"/>
              <a:gd name="T88" fmla="*/ 85 w 88"/>
              <a:gd name="T89" fmla="*/ 92 h 95"/>
              <a:gd name="T90" fmla="*/ 81 w 88"/>
              <a:gd name="T91" fmla="*/ 95 h 95"/>
              <a:gd name="T92" fmla="*/ 74 w 88"/>
              <a:gd name="T93" fmla="*/ 95 h 95"/>
              <a:gd name="T94" fmla="*/ 70 w 88"/>
              <a:gd name="T95" fmla="*/ 93 h 95"/>
              <a:gd name="T96" fmla="*/ 60 w 88"/>
              <a:gd name="T97" fmla="*/ 85 h 95"/>
              <a:gd name="T98" fmla="*/ 53 w 88"/>
              <a:gd name="T99" fmla="*/ 79 h 95"/>
              <a:gd name="T100" fmla="*/ 46 w 88"/>
              <a:gd name="T101" fmla="*/ 74 h 95"/>
              <a:gd name="T102" fmla="*/ 35 w 88"/>
              <a:gd name="T103" fmla="*/ 61 h 95"/>
              <a:gd name="T104" fmla="*/ 32 w 88"/>
              <a:gd name="T105" fmla="*/ 59 h 95"/>
              <a:gd name="T106" fmla="*/ 28 w 88"/>
              <a:gd name="T107" fmla="*/ 56 h 95"/>
              <a:gd name="T108" fmla="*/ 22 w 88"/>
              <a:gd name="T109" fmla="*/ 52 h 95"/>
              <a:gd name="T110" fmla="*/ 17 w 88"/>
              <a:gd name="T111"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8" h="95">
                <a:moveTo>
                  <a:pt x="12" y="42"/>
                </a:moveTo>
                <a:lnTo>
                  <a:pt x="9" y="41"/>
                </a:lnTo>
                <a:lnTo>
                  <a:pt x="9" y="41"/>
                </a:lnTo>
                <a:lnTo>
                  <a:pt x="9" y="40"/>
                </a:lnTo>
                <a:lnTo>
                  <a:pt x="8" y="39"/>
                </a:lnTo>
                <a:lnTo>
                  <a:pt x="5" y="36"/>
                </a:lnTo>
                <a:lnTo>
                  <a:pt x="5" y="35"/>
                </a:lnTo>
                <a:lnTo>
                  <a:pt x="5" y="35"/>
                </a:lnTo>
                <a:lnTo>
                  <a:pt x="5" y="38"/>
                </a:lnTo>
                <a:lnTo>
                  <a:pt x="3" y="38"/>
                </a:lnTo>
                <a:lnTo>
                  <a:pt x="3" y="38"/>
                </a:lnTo>
                <a:lnTo>
                  <a:pt x="2" y="35"/>
                </a:lnTo>
                <a:lnTo>
                  <a:pt x="1" y="33"/>
                </a:lnTo>
                <a:lnTo>
                  <a:pt x="0" y="32"/>
                </a:lnTo>
                <a:lnTo>
                  <a:pt x="1" y="28"/>
                </a:lnTo>
                <a:lnTo>
                  <a:pt x="2" y="27"/>
                </a:lnTo>
                <a:lnTo>
                  <a:pt x="2" y="25"/>
                </a:lnTo>
                <a:lnTo>
                  <a:pt x="3" y="24"/>
                </a:lnTo>
                <a:lnTo>
                  <a:pt x="5" y="21"/>
                </a:lnTo>
                <a:lnTo>
                  <a:pt x="6" y="20"/>
                </a:lnTo>
                <a:lnTo>
                  <a:pt x="6" y="20"/>
                </a:lnTo>
                <a:lnTo>
                  <a:pt x="7" y="18"/>
                </a:lnTo>
                <a:lnTo>
                  <a:pt x="9" y="17"/>
                </a:lnTo>
                <a:lnTo>
                  <a:pt x="10" y="16"/>
                </a:lnTo>
                <a:lnTo>
                  <a:pt x="12" y="14"/>
                </a:lnTo>
                <a:lnTo>
                  <a:pt x="13" y="12"/>
                </a:lnTo>
                <a:lnTo>
                  <a:pt x="17" y="10"/>
                </a:lnTo>
                <a:lnTo>
                  <a:pt x="20" y="5"/>
                </a:lnTo>
                <a:lnTo>
                  <a:pt x="20" y="4"/>
                </a:lnTo>
                <a:lnTo>
                  <a:pt x="22" y="4"/>
                </a:lnTo>
                <a:lnTo>
                  <a:pt x="22" y="3"/>
                </a:lnTo>
                <a:lnTo>
                  <a:pt x="23" y="3"/>
                </a:lnTo>
                <a:lnTo>
                  <a:pt x="25" y="4"/>
                </a:lnTo>
                <a:lnTo>
                  <a:pt x="32" y="3"/>
                </a:lnTo>
                <a:lnTo>
                  <a:pt x="34" y="3"/>
                </a:lnTo>
                <a:lnTo>
                  <a:pt x="35" y="2"/>
                </a:lnTo>
                <a:lnTo>
                  <a:pt x="35" y="2"/>
                </a:lnTo>
                <a:lnTo>
                  <a:pt x="36" y="0"/>
                </a:lnTo>
                <a:lnTo>
                  <a:pt x="37" y="2"/>
                </a:lnTo>
                <a:lnTo>
                  <a:pt x="38" y="2"/>
                </a:lnTo>
                <a:lnTo>
                  <a:pt x="39" y="4"/>
                </a:lnTo>
                <a:lnTo>
                  <a:pt x="39" y="4"/>
                </a:lnTo>
                <a:lnTo>
                  <a:pt x="42" y="6"/>
                </a:lnTo>
                <a:lnTo>
                  <a:pt x="44" y="6"/>
                </a:lnTo>
                <a:lnTo>
                  <a:pt x="46" y="7"/>
                </a:lnTo>
                <a:lnTo>
                  <a:pt x="49" y="9"/>
                </a:lnTo>
                <a:lnTo>
                  <a:pt x="52" y="10"/>
                </a:lnTo>
                <a:lnTo>
                  <a:pt x="53" y="11"/>
                </a:lnTo>
                <a:lnTo>
                  <a:pt x="56" y="14"/>
                </a:lnTo>
                <a:lnTo>
                  <a:pt x="59" y="20"/>
                </a:lnTo>
                <a:lnTo>
                  <a:pt x="60" y="22"/>
                </a:lnTo>
                <a:lnTo>
                  <a:pt x="63" y="27"/>
                </a:lnTo>
                <a:lnTo>
                  <a:pt x="64" y="28"/>
                </a:lnTo>
                <a:lnTo>
                  <a:pt x="65" y="29"/>
                </a:lnTo>
                <a:lnTo>
                  <a:pt x="67" y="31"/>
                </a:lnTo>
                <a:lnTo>
                  <a:pt x="71" y="32"/>
                </a:lnTo>
                <a:lnTo>
                  <a:pt x="73" y="34"/>
                </a:lnTo>
                <a:lnTo>
                  <a:pt x="73" y="34"/>
                </a:lnTo>
                <a:lnTo>
                  <a:pt x="74" y="34"/>
                </a:lnTo>
                <a:lnTo>
                  <a:pt x="74" y="34"/>
                </a:lnTo>
                <a:lnTo>
                  <a:pt x="74" y="35"/>
                </a:lnTo>
                <a:lnTo>
                  <a:pt x="75" y="40"/>
                </a:lnTo>
                <a:lnTo>
                  <a:pt x="75" y="41"/>
                </a:lnTo>
                <a:lnTo>
                  <a:pt x="75" y="41"/>
                </a:lnTo>
                <a:lnTo>
                  <a:pt x="74" y="42"/>
                </a:lnTo>
                <a:lnTo>
                  <a:pt x="74" y="45"/>
                </a:lnTo>
                <a:lnTo>
                  <a:pt x="74" y="47"/>
                </a:lnTo>
                <a:lnTo>
                  <a:pt x="74" y="48"/>
                </a:lnTo>
                <a:lnTo>
                  <a:pt x="73" y="49"/>
                </a:lnTo>
                <a:lnTo>
                  <a:pt x="74" y="50"/>
                </a:lnTo>
                <a:lnTo>
                  <a:pt x="73" y="53"/>
                </a:lnTo>
                <a:lnTo>
                  <a:pt x="73" y="54"/>
                </a:lnTo>
                <a:lnTo>
                  <a:pt x="74" y="55"/>
                </a:lnTo>
                <a:lnTo>
                  <a:pt x="75" y="56"/>
                </a:lnTo>
                <a:lnTo>
                  <a:pt x="79" y="60"/>
                </a:lnTo>
                <a:lnTo>
                  <a:pt x="79" y="60"/>
                </a:lnTo>
                <a:lnTo>
                  <a:pt x="79" y="61"/>
                </a:lnTo>
                <a:lnTo>
                  <a:pt x="81" y="65"/>
                </a:lnTo>
                <a:lnTo>
                  <a:pt x="81" y="67"/>
                </a:lnTo>
                <a:lnTo>
                  <a:pt x="81" y="68"/>
                </a:lnTo>
                <a:lnTo>
                  <a:pt x="81" y="69"/>
                </a:lnTo>
                <a:lnTo>
                  <a:pt x="82" y="71"/>
                </a:lnTo>
                <a:lnTo>
                  <a:pt x="82" y="74"/>
                </a:lnTo>
                <a:lnTo>
                  <a:pt x="84" y="75"/>
                </a:lnTo>
                <a:lnTo>
                  <a:pt x="86" y="77"/>
                </a:lnTo>
                <a:lnTo>
                  <a:pt x="87" y="79"/>
                </a:lnTo>
                <a:lnTo>
                  <a:pt x="87" y="81"/>
                </a:lnTo>
                <a:lnTo>
                  <a:pt x="88" y="83"/>
                </a:lnTo>
                <a:lnTo>
                  <a:pt x="87" y="89"/>
                </a:lnTo>
                <a:lnTo>
                  <a:pt x="85" y="92"/>
                </a:lnTo>
                <a:lnTo>
                  <a:pt x="82" y="93"/>
                </a:lnTo>
                <a:lnTo>
                  <a:pt x="81" y="95"/>
                </a:lnTo>
                <a:lnTo>
                  <a:pt x="78" y="95"/>
                </a:lnTo>
                <a:lnTo>
                  <a:pt x="74" y="95"/>
                </a:lnTo>
                <a:lnTo>
                  <a:pt x="73" y="95"/>
                </a:lnTo>
                <a:lnTo>
                  <a:pt x="70" y="93"/>
                </a:lnTo>
                <a:lnTo>
                  <a:pt x="64" y="89"/>
                </a:lnTo>
                <a:lnTo>
                  <a:pt x="60" y="85"/>
                </a:lnTo>
                <a:lnTo>
                  <a:pt x="57" y="83"/>
                </a:lnTo>
                <a:lnTo>
                  <a:pt x="53" y="79"/>
                </a:lnTo>
                <a:lnTo>
                  <a:pt x="51" y="78"/>
                </a:lnTo>
                <a:lnTo>
                  <a:pt x="46" y="74"/>
                </a:lnTo>
                <a:lnTo>
                  <a:pt x="39" y="64"/>
                </a:lnTo>
                <a:lnTo>
                  <a:pt x="35" y="61"/>
                </a:lnTo>
                <a:lnTo>
                  <a:pt x="34" y="60"/>
                </a:lnTo>
                <a:lnTo>
                  <a:pt x="32" y="59"/>
                </a:lnTo>
                <a:lnTo>
                  <a:pt x="30" y="57"/>
                </a:lnTo>
                <a:lnTo>
                  <a:pt x="28" y="56"/>
                </a:lnTo>
                <a:lnTo>
                  <a:pt x="23" y="54"/>
                </a:lnTo>
                <a:lnTo>
                  <a:pt x="22" y="52"/>
                </a:lnTo>
                <a:lnTo>
                  <a:pt x="19" y="45"/>
                </a:lnTo>
                <a:lnTo>
                  <a:pt x="17" y="45"/>
                </a:lnTo>
                <a:lnTo>
                  <a:pt x="12"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0"/>
          <p:cNvSpPr>
            <a:spLocks/>
          </p:cNvSpPr>
          <p:nvPr/>
        </p:nvSpPr>
        <p:spPr bwMode="auto">
          <a:xfrm>
            <a:off x="2476500" y="5926138"/>
            <a:ext cx="139700" cy="150813"/>
          </a:xfrm>
          <a:custGeom>
            <a:avLst/>
            <a:gdLst>
              <a:gd name="T0" fmla="*/ 9 w 88"/>
              <a:gd name="T1" fmla="*/ 41 h 95"/>
              <a:gd name="T2" fmla="*/ 9 w 88"/>
              <a:gd name="T3" fmla="*/ 40 h 95"/>
              <a:gd name="T4" fmla="*/ 5 w 88"/>
              <a:gd name="T5" fmla="*/ 36 h 95"/>
              <a:gd name="T6" fmla="*/ 5 w 88"/>
              <a:gd name="T7" fmla="*/ 35 h 95"/>
              <a:gd name="T8" fmla="*/ 3 w 88"/>
              <a:gd name="T9" fmla="*/ 38 h 95"/>
              <a:gd name="T10" fmla="*/ 2 w 88"/>
              <a:gd name="T11" fmla="*/ 35 h 95"/>
              <a:gd name="T12" fmla="*/ 0 w 88"/>
              <a:gd name="T13" fmla="*/ 32 h 95"/>
              <a:gd name="T14" fmla="*/ 2 w 88"/>
              <a:gd name="T15" fmla="*/ 27 h 95"/>
              <a:gd name="T16" fmla="*/ 3 w 88"/>
              <a:gd name="T17" fmla="*/ 24 h 95"/>
              <a:gd name="T18" fmla="*/ 6 w 88"/>
              <a:gd name="T19" fmla="*/ 20 h 95"/>
              <a:gd name="T20" fmla="*/ 7 w 88"/>
              <a:gd name="T21" fmla="*/ 18 h 95"/>
              <a:gd name="T22" fmla="*/ 10 w 88"/>
              <a:gd name="T23" fmla="*/ 16 h 95"/>
              <a:gd name="T24" fmla="*/ 13 w 88"/>
              <a:gd name="T25" fmla="*/ 12 h 95"/>
              <a:gd name="T26" fmla="*/ 20 w 88"/>
              <a:gd name="T27" fmla="*/ 5 h 95"/>
              <a:gd name="T28" fmla="*/ 22 w 88"/>
              <a:gd name="T29" fmla="*/ 4 h 95"/>
              <a:gd name="T30" fmla="*/ 23 w 88"/>
              <a:gd name="T31" fmla="*/ 3 h 95"/>
              <a:gd name="T32" fmla="*/ 32 w 88"/>
              <a:gd name="T33" fmla="*/ 3 h 95"/>
              <a:gd name="T34" fmla="*/ 35 w 88"/>
              <a:gd name="T35" fmla="*/ 2 h 95"/>
              <a:gd name="T36" fmla="*/ 36 w 88"/>
              <a:gd name="T37" fmla="*/ 0 h 95"/>
              <a:gd name="T38" fmla="*/ 38 w 88"/>
              <a:gd name="T39" fmla="*/ 2 h 95"/>
              <a:gd name="T40" fmla="*/ 39 w 88"/>
              <a:gd name="T41" fmla="*/ 4 h 95"/>
              <a:gd name="T42" fmla="*/ 44 w 88"/>
              <a:gd name="T43" fmla="*/ 6 h 95"/>
              <a:gd name="T44" fmla="*/ 49 w 88"/>
              <a:gd name="T45" fmla="*/ 9 h 95"/>
              <a:gd name="T46" fmla="*/ 53 w 88"/>
              <a:gd name="T47" fmla="*/ 11 h 95"/>
              <a:gd name="T48" fmla="*/ 59 w 88"/>
              <a:gd name="T49" fmla="*/ 20 h 95"/>
              <a:gd name="T50" fmla="*/ 63 w 88"/>
              <a:gd name="T51" fmla="*/ 27 h 95"/>
              <a:gd name="T52" fmla="*/ 65 w 88"/>
              <a:gd name="T53" fmla="*/ 29 h 95"/>
              <a:gd name="T54" fmla="*/ 71 w 88"/>
              <a:gd name="T55" fmla="*/ 32 h 95"/>
              <a:gd name="T56" fmla="*/ 73 w 88"/>
              <a:gd name="T57" fmla="*/ 34 h 95"/>
              <a:gd name="T58" fmla="*/ 74 w 88"/>
              <a:gd name="T59" fmla="*/ 34 h 95"/>
              <a:gd name="T60" fmla="*/ 75 w 88"/>
              <a:gd name="T61" fmla="*/ 40 h 95"/>
              <a:gd name="T62" fmla="*/ 75 w 88"/>
              <a:gd name="T63" fmla="*/ 41 h 95"/>
              <a:gd name="T64" fmla="*/ 74 w 88"/>
              <a:gd name="T65" fmla="*/ 45 h 95"/>
              <a:gd name="T66" fmla="*/ 74 w 88"/>
              <a:gd name="T67" fmla="*/ 48 h 95"/>
              <a:gd name="T68" fmla="*/ 74 w 88"/>
              <a:gd name="T69" fmla="*/ 50 h 95"/>
              <a:gd name="T70" fmla="*/ 73 w 88"/>
              <a:gd name="T71" fmla="*/ 54 h 95"/>
              <a:gd name="T72" fmla="*/ 75 w 88"/>
              <a:gd name="T73" fmla="*/ 56 h 95"/>
              <a:gd name="T74" fmla="*/ 79 w 88"/>
              <a:gd name="T75" fmla="*/ 60 h 95"/>
              <a:gd name="T76" fmla="*/ 81 w 88"/>
              <a:gd name="T77" fmla="*/ 65 h 95"/>
              <a:gd name="T78" fmla="*/ 81 w 88"/>
              <a:gd name="T79" fmla="*/ 68 h 95"/>
              <a:gd name="T80" fmla="*/ 82 w 88"/>
              <a:gd name="T81" fmla="*/ 71 h 95"/>
              <a:gd name="T82" fmla="*/ 84 w 88"/>
              <a:gd name="T83" fmla="*/ 75 h 95"/>
              <a:gd name="T84" fmla="*/ 87 w 88"/>
              <a:gd name="T85" fmla="*/ 79 h 95"/>
              <a:gd name="T86" fmla="*/ 88 w 88"/>
              <a:gd name="T87" fmla="*/ 83 h 95"/>
              <a:gd name="T88" fmla="*/ 85 w 88"/>
              <a:gd name="T89" fmla="*/ 92 h 95"/>
              <a:gd name="T90" fmla="*/ 81 w 88"/>
              <a:gd name="T91" fmla="*/ 95 h 95"/>
              <a:gd name="T92" fmla="*/ 74 w 88"/>
              <a:gd name="T93" fmla="*/ 95 h 95"/>
              <a:gd name="T94" fmla="*/ 70 w 88"/>
              <a:gd name="T95" fmla="*/ 93 h 95"/>
              <a:gd name="T96" fmla="*/ 60 w 88"/>
              <a:gd name="T97" fmla="*/ 85 h 95"/>
              <a:gd name="T98" fmla="*/ 53 w 88"/>
              <a:gd name="T99" fmla="*/ 79 h 95"/>
              <a:gd name="T100" fmla="*/ 46 w 88"/>
              <a:gd name="T101" fmla="*/ 74 h 95"/>
              <a:gd name="T102" fmla="*/ 35 w 88"/>
              <a:gd name="T103" fmla="*/ 61 h 95"/>
              <a:gd name="T104" fmla="*/ 32 w 88"/>
              <a:gd name="T105" fmla="*/ 59 h 95"/>
              <a:gd name="T106" fmla="*/ 28 w 88"/>
              <a:gd name="T107" fmla="*/ 56 h 95"/>
              <a:gd name="T108" fmla="*/ 22 w 88"/>
              <a:gd name="T109" fmla="*/ 52 h 95"/>
              <a:gd name="T110" fmla="*/ 17 w 88"/>
              <a:gd name="T111"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8" h="95">
                <a:moveTo>
                  <a:pt x="12" y="42"/>
                </a:moveTo>
                <a:lnTo>
                  <a:pt x="9" y="41"/>
                </a:lnTo>
                <a:lnTo>
                  <a:pt x="9" y="41"/>
                </a:lnTo>
                <a:lnTo>
                  <a:pt x="9" y="40"/>
                </a:lnTo>
                <a:lnTo>
                  <a:pt x="8" y="39"/>
                </a:lnTo>
                <a:lnTo>
                  <a:pt x="5" y="36"/>
                </a:lnTo>
                <a:lnTo>
                  <a:pt x="5" y="35"/>
                </a:lnTo>
                <a:lnTo>
                  <a:pt x="5" y="35"/>
                </a:lnTo>
                <a:lnTo>
                  <a:pt x="5" y="38"/>
                </a:lnTo>
                <a:lnTo>
                  <a:pt x="3" y="38"/>
                </a:lnTo>
                <a:lnTo>
                  <a:pt x="3" y="38"/>
                </a:lnTo>
                <a:lnTo>
                  <a:pt x="2" y="35"/>
                </a:lnTo>
                <a:lnTo>
                  <a:pt x="1" y="33"/>
                </a:lnTo>
                <a:lnTo>
                  <a:pt x="0" y="32"/>
                </a:lnTo>
                <a:lnTo>
                  <a:pt x="1" y="28"/>
                </a:lnTo>
                <a:lnTo>
                  <a:pt x="2" y="27"/>
                </a:lnTo>
                <a:lnTo>
                  <a:pt x="2" y="25"/>
                </a:lnTo>
                <a:lnTo>
                  <a:pt x="3" y="24"/>
                </a:lnTo>
                <a:lnTo>
                  <a:pt x="5" y="21"/>
                </a:lnTo>
                <a:lnTo>
                  <a:pt x="6" y="20"/>
                </a:lnTo>
                <a:lnTo>
                  <a:pt x="6" y="20"/>
                </a:lnTo>
                <a:lnTo>
                  <a:pt x="7" y="18"/>
                </a:lnTo>
                <a:lnTo>
                  <a:pt x="9" y="17"/>
                </a:lnTo>
                <a:lnTo>
                  <a:pt x="10" y="16"/>
                </a:lnTo>
                <a:lnTo>
                  <a:pt x="12" y="14"/>
                </a:lnTo>
                <a:lnTo>
                  <a:pt x="13" y="12"/>
                </a:lnTo>
                <a:lnTo>
                  <a:pt x="17" y="10"/>
                </a:lnTo>
                <a:lnTo>
                  <a:pt x="20" y="5"/>
                </a:lnTo>
                <a:lnTo>
                  <a:pt x="20" y="4"/>
                </a:lnTo>
                <a:lnTo>
                  <a:pt x="22" y="4"/>
                </a:lnTo>
                <a:lnTo>
                  <a:pt x="22" y="3"/>
                </a:lnTo>
                <a:lnTo>
                  <a:pt x="23" y="3"/>
                </a:lnTo>
                <a:lnTo>
                  <a:pt x="25" y="4"/>
                </a:lnTo>
                <a:lnTo>
                  <a:pt x="32" y="3"/>
                </a:lnTo>
                <a:lnTo>
                  <a:pt x="34" y="3"/>
                </a:lnTo>
                <a:lnTo>
                  <a:pt x="35" y="2"/>
                </a:lnTo>
                <a:lnTo>
                  <a:pt x="35" y="2"/>
                </a:lnTo>
                <a:lnTo>
                  <a:pt x="36" y="0"/>
                </a:lnTo>
                <a:lnTo>
                  <a:pt x="37" y="2"/>
                </a:lnTo>
                <a:lnTo>
                  <a:pt x="38" y="2"/>
                </a:lnTo>
                <a:lnTo>
                  <a:pt x="39" y="4"/>
                </a:lnTo>
                <a:lnTo>
                  <a:pt x="39" y="4"/>
                </a:lnTo>
                <a:lnTo>
                  <a:pt x="42" y="6"/>
                </a:lnTo>
                <a:lnTo>
                  <a:pt x="44" y="6"/>
                </a:lnTo>
                <a:lnTo>
                  <a:pt x="46" y="7"/>
                </a:lnTo>
                <a:lnTo>
                  <a:pt x="49" y="9"/>
                </a:lnTo>
                <a:lnTo>
                  <a:pt x="52" y="10"/>
                </a:lnTo>
                <a:lnTo>
                  <a:pt x="53" y="11"/>
                </a:lnTo>
                <a:lnTo>
                  <a:pt x="56" y="14"/>
                </a:lnTo>
                <a:lnTo>
                  <a:pt x="59" y="20"/>
                </a:lnTo>
                <a:lnTo>
                  <a:pt x="60" y="22"/>
                </a:lnTo>
                <a:lnTo>
                  <a:pt x="63" y="27"/>
                </a:lnTo>
                <a:lnTo>
                  <a:pt x="64" y="28"/>
                </a:lnTo>
                <a:lnTo>
                  <a:pt x="65" y="29"/>
                </a:lnTo>
                <a:lnTo>
                  <a:pt x="67" y="31"/>
                </a:lnTo>
                <a:lnTo>
                  <a:pt x="71" y="32"/>
                </a:lnTo>
                <a:lnTo>
                  <a:pt x="73" y="34"/>
                </a:lnTo>
                <a:lnTo>
                  <a:pt x="73" y="34"/>
                </a:lnTo>
                <a:lnTo>
                  <a:pt x="74" y="34"/>
                </a:lnTo>
                <a:lnTo>
                  <a:pt x="74" y="34"/>
                </a:lnTo>
                <a:lnTo>
                  <a:pt x="74" y="35"/>
                </a:lnTo>
                <a:lnTo>
                  <a:pt x="75" y="40"/>
                </a:lnTo>
                <a:lnTo>
                  <a:pt x="75" y="41"/>
                </a:lnTo>
                <a:lnTo>
                  <a:pt x="75" y="41"/>
                </a:lnTo>
                <a:lnTo>
                  <a:pt x="74" y="42"/>
                </a:lnTo>
                <a:lnTo>
                  <a:pt x="74" y="45"/>
                </a:lnTo>
                <a:lnTo>
                  <a:pt x="74" y="47"/>
                </a:lnTo>
                <a:lnTo>
                  <a:pt x="74" y="48"/>
                </a:lnTo>
                <a:lnTo>
                  <a:pt x="73" y="49"/>
                </a:lnTo>
                <a:lnTo>
                  <a:pt x="74" y="50"/>
                </a:lnTo>
                <a:lnTo>
                  <a:pt x="73" y="53"/>
                </a:lnTo>
                <a:lnTo>
                  <a:pt x="73" y="54"/>
                </a:lnTo>
                <a:lnTo>
                  <a:pt x="74" y="55"/>
                </a:lnTo>
                <a:lnTo>
                  <a:pt x="75" y="56"/>
                </a:lnTo>
                <a:lnTo>
                  <a:pt x="79" y="60"/>
                </a:lnTo>
                <a:lnTo>
                  <a:pt x="79" y="60"/>
                </a:lnTo>
                <a:lnTo>
                  <a:pt x="79" y="61"/>
                </a:lnTo>
                <a:lnTo>
                  <a:pt x="81" y="65"/>
                </a:lnTo>
                <a:lnTo>
                  <a:pt x="81" y="67"/>
                </a:lnTo>
                <a:lnTo>
                  <a:pt x="81" y="68"/>
                </a:lnTo>
                <a:lnTo>
                  <a:pt x="81" y="69"/>
                </a:lnTo>
                <a:lnTo>
                  <a:pt x="82" y="71"/>
                </a:lnTo>
                <a:lnTo>
                  <a:pt x="82" y="74"/>
                </a:lnTo>
                <a:lnTo>
                  <a:pt x="84" y="75"/>
                </a:lnTo>
                <a:lnTo>
                  <a:pt x="86" y="77"/>
                </a:lnTo>
                <a:lnTo>
                  <a:pt x="87" y="79"/>
                </a:lnTo>
                <a:lnTo>
                  <a:pt x="87" y="81"/>
                </a:lnTo>
                <a:lnTo>
                  <a:pt x="88" y="83"/>
                </a:lnTo>
                <a:lnTo>
                  <a:pt x="87" y="89"/>
                </a:lnTo>
                <a:lnTo>
                  <a:pt x="85" y="92"/>
                </a:lnTo>
                <a:lnTo>
                  <a:pt x="82" y="93"/>
                </a:lnTo>
                <a:lnTo>
                  <a:pt x="81" y="95"/>
                </a:lnTo>
                <a:lnTo>
                  <a:pt x="78" y="95"/>
                </a:lnTo>
                <a:lnTo>
                  <a:pt x="74" y="95"/>
                </a:lnTo>
                <a:lnTo>
                  <a:pt x="73" y="95"/>
                </a:lnTo>
                <a:lnTo>
                  <a:pt x="70" y="93"/>
                </a:lnTo>
                <a:lnTo>
                  <a:pt x="64" y="89"/>
                </a:lnTo>
                <a:lnTo>
                  <a:pt x="60" y="85"/>
                </a:lnTo>
                <a:lnTo>
                  <a:pt x="57" y="83"/>
                </a:lnTo>
                <a:lnTo>
                  <a:pt x="53" y="79"/>
                </a:lnTo>
                <a:lnTo>
                  <a:pt x="51" y="78"/>
                </a:lnTo>
                <a:lnTo>
                  <a:pt x="46" y="74"/>
                </a:lnTo>
                <a:lnTo>
                  <a:pt x="39" y="64"/>
                </a:lnTo>
                <a:lnTo>
                  <a:pt x="35" y="61"/>
                </a:lnTo>
                <a:lnTo>
                  <a:pt x="34" y="60"/>
                </a:lnTo>
                <a:lnTo>
                  <a:pt x="32" y="59"/>
                </a:lnTo>
                <a:lnTo>
                  <a:pt x="30" y="57"/>
                </a:lnTo>
                <a:lnTo>
                  <a:pt x="28" y="56"/>
                </a:lnTo>
                <a:lnTo>
                  <a:pt x="23" y="54"/>
                </a:lnTo>
                <a:lnTo>
                  <a:pt x="22" y="52"/>
                </a:lnTo>
                <a:lnTo>
                  <a:pt x="19" y="45"/>
                </a:lnTo>
                <a:lnTo>
                  <a:pt x="17" y="45"/>
                </a:lnTo>
                <a:lnTo>
                  <a:pt x="12" y="4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61"/>
          <p:cNvSpPr>
            <a:spLocks/>
          </p:cNvSpPr>
          <p:nvPr/>
        </p:nvSpPr>
        <p:spPr bwMode="auto">
          <a:xfrm>
            <a:off x="2336800" y="2430463"/>
            <a:ext cx="152400" cy="82550"/>
          </a:xfrm>
          <a:custGeom>
            <a:avLst/>
            <a:gdLst>
              <a:gd name="T0" fmla="*/ 2 w 96"/>
              <a:gd name="T1" fmla="*/ 0 h 52"/>
              <a:gd name="T2" fmla="*/ 4 w 96"/>
              <a:gd name="T3" fmla="*/ 1 h 52"/>
              <a:gd name="T4" fmla="*/ 8 w 96"/>
              <a:gd name="T5" fmla="*/ 2 h 52"/>
              <a:gd name="T6" fmla="*/ 11 w 96"/>
              <a:gd name="T7" fmla="*/ 4 h 52"/>
              <a:gd name="T8" fmla="*/ 18 w 96"/>
              <a:gd name="T9" fmla="*/ 4 h 52"/>
              <a:gd name="T10" fmla="*/ 23 w 96"/>
              <a:gd name="T11" fmla="*/ 5 h 52"/>
              <a:gd name="T12" fmla="*/ 29 w 96"/>
              <a:gd name="T13" fmla="*/ 6 h 52"/>
              <a:gd name="T14" fmla="*/ 32 w 96"/>
              <a:gd name="T15" fmla="*/ 6 h 52"/>
              <a:gd name="T16" fmla="*/ 36 w 96"/>
              <a:gd name="T17" fmla="*/ 7 h 52"/>
              <a:gd name="T18" fmla="*/ 39 w 96"/>
              <a:gd name="T19" fmla="*/ 7 h 52"/>
              <a:gd name="T20" fmla="*/ 44 w 96"/>
              <a:gd name="T21" fmla="*/ 8 h 52"/>
              <a:gd name="T22" fmla="*/ 47 w 96"/>
              <a:gd name="T23" fmla="*/ 8 h 52"/>
              <a:gd name="T24" fmla="*/ 51 w 96"/>
              <a:gd name="T25" fmla="*/ 9 h 52"/>
              <a:gd name="T26" fmla="*/ 58 w 96"/>
              <a:gd name="T27" fmla="*/ 10 h 52"/>
              <a:gd name="T28" fmla="*/ 62 w 96"/>
              <a:gd name="T29" fmla="*/ 12 h 52"/>
              <a:gd name="T30" fmla="*/ 66 w 96"/>
              <a:gd name="T31" fmla="*/ 12 h 52"/>
              <a:gd name="T32" fmla="*/ 70 w 96"/>
              <a:gd name="T33" fmla="*/ 14 h 52"/>
              <a:gd name="T34" fmla="*/ 76 w 96"/>
              <a:gd name="T35" fmla="*/ 15 h 52"/>
              <a:gd name="T36" fmla="*/ 80 w 96"/>
              <a:gd name="T37" fmla="*/ 17 h 52"/>
              <a:gd name="T38" fmla="*/ 83 w 96"/>
              <a:gd name="T39" fmla="*/ 21 h 52"/>
              <a:gd name="T40" fmla="*/ 87 w 96"/>
              <a:gd name="T41" fmla="*/ 23 h 52"/>
              <a:gd name="T42" fmla="*/ 89 w 96"/>
              <a:gd name="T43" fmla="*/ 26 h 52"/>
              <a:gd name="T44" fmla="*/ 91 w 96"/>
              <a:gd name="T45" fmla="*/ 30 h 52"/>
              <a:gd name="T46" fmla="*/ 94 w 96"/>
              <a:gd name="T47" fmla="*/ 34 h 52"/>
              <a:gd name="T48" fmla="*/ 96 w 96"/>
              <a:gd name="T49" fmla="*/ 36 h 52"/>
              <a:gd name="T50" fmla="*/ 96 w 96"/>
              <a:gd name="T51" fmla="*/ 40 h 52"/>
              <a:gd name="T52" fmla="*/ 96 w 96"/>
              <a:gd name="T53" fmla="*/ 41 h 52"/>
              <a:gd name="T54" fmla="*/ 94 w 96"/>
              <a:gd name="T55" fmla="*/ 42 h 52"/>
              <a:gd name="T56" fmla="*/ 88 w 96"/>
              <a:gd name="T57" fmla="*/ 42 h 52"/>
              <a:gd name="T58" fmla="*/ 86 w 96"/>
              <a:gd name="T59" fmla="*/ 44 h 52"/>
              <a:gd name="T60" fmla="*/ 86 w 96"/>
              <a:gd name="T61" fmla="*/ 45 h 52"/>
              <a:gd name="T62" fmla="*/ 84 w 96"/>
              <a:gd name="T63" fmla="*/ 49 h 52"/>
              <a:gd name="T64" fmla="*/ 82 w 96"/>
              <a:gd name="T65" fmla="*/ 51 h 52"/>
              <a:gd name="T66" fmla="*/ 79 w 96"/>
              <a:gd name="T67" fmla="*/ 51 h 52"/>
              <a:gd name="T68" fmla="*/ 76 w 96"/>
              <a:gd name="T69" fmla="*/ 50 h 52"/>
              <a:gd name="T70" fmla="*/ 74 w 96"/>
              <a:gd name="T71" fmla="*/ 51 h 52"/>
              <a:gd name="T72" fmla="*/ 72 w 96"/>
              <a:gd name="T73" fmla="*/ 52 h 52"/>
              <a:gd name="T74" fmla="*/ 68 w 96"/>
              <a:gd name="T75" fmla="*/ 52 h 52"/>
              <a:gd name="T76" fmla="*/ 65 w 96"/>
              <a:gd name="T77" fmla="*/ 51 h 52"/>
              <a:gd name="T78" fmla="*/ 61 w 96"/>
              <a:gd name="T79" fmla="*/ 49 h 52"/>
              <a:gd name="T80" fmla="*/ 59 w 96"/>
              <a:gd name="T81" fmla="*/ 46 h 52"/>
              <a:gd name="T82" fmla="*/ 55 w 96"/>
              <a:gd name="T83" fmla="*/ 45 h 52"/>
              <a:gd name="T84" fmla="*/ 52 w 96"/>
              <a:gd name="T85" fmla="*/ 44 h 52"/>
              <a:gd name="T86" fmla="*/ 46 w 96"/>
              <a:gd name="T87" fmla="*/ 42 h 52"/>
              <a:gd name="T88" fmla="*/ 41 w 96"/>
              <a:gd name="T89" fmla="*/ 40 h 52"/>
              <a:gd name="T90" fmla="*/ 36 w 96"/>
              <a:gd name="T91" fmla="*/ 33 h 52"/>
              <a:gd name="T92" fmla="*/ 31 w 96"/>
              <a:gd name="T93" fmla="*/ 29 h 52"/>
              <a:gd name="T94" fmla="*/ 28 w 96"/>
              <a:gd name="T95" fmla="*/ 27 h 52"/>
              <a:gd name="T96" fmla="*/ 24 w 96"/>
              <a:gd name="T97" fmla="*/ 22 h 52"/>
              <a:gd name="T98" fmla="*/ 19 w 96"/>
              <a:gd name="T99" fmla="*/ 19 h 52"/>
              <a:gd name="T100" fmla="*/ 15 w 96"/>
              <a:gd name="T101" fmla="*/ 15 h 52"/>
              <a:gd name="T102" fmla="*/ 9 w 96"/>
              <a:gd name="T103" fmla="*/ 10 h 52"/>
              <a:gd name="T104" fmla="*/ 5 w 96"/>
              <a:gd name="T105" fmla="*/ 8 h 52"/>
              <a:gd name="T106" fmla="*/ 2 w 96"/>
              <a:gd name="T107" fmla="*/ 6 h 52"/>
              <a:gd name="T108" fmla="*/ 1 w 96"/>
              <a:gd name="T109" fmla="*/ 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6" h="52">
                <a:moveTo>
                  <a:pt x="0" y="1"/>
                </a:moveTo>
                <a:lnTo>
                  <a:pt x="0" y="1"/>
                </a:lnTo>
                <a:lnTo>
                  <a:pt x="1" y="0"/>
                </a:lnTo>
                <a:lnTo>
                  <a:pt x="1" y="0"/>
                </a:lnTo>
                <a:lnTo>
                  <a:pt x="2" y="0"/>
                </a:lnTo>
                <a:lnTo>
                  <a:pt x="2" y="0"/>
                </a:lnTo>
                <a:lnTo>
                  <a:pt x="3" y="0"/>
                </a:lnTo>
                <a:lnTo>
                  <a:pt x="3" y="1"/>
                </a:lnTo>
                <a:lnTo>
                  <a:pt x="3" y="1"/>
                </a:lnTo>
                <a:lnTo>
                  <a:pt x="4" y="1"/>
                </a:lnTo>
                <a:lnTo>
                  <a:pt x="4" y="1"/>
                </a:lnTo>
                <a:lnTo>
                  <a:pt x="4" y="1"/>
                </a:lnTo>
                <a:lnTo>
                  <a:pt x="5" y="2"/>
                </a:lnTo>
                <a:lnTo>
                  <a:pt x="5" y="2"/>
                </a:lnTo>
                <a:lnTo>
                  <a:pt x="7" y="2"/>
                </a:lnTo>
                <a:lnTo>
                  <a:pt x="7" y="2"/>
                </a:lnTo>
                <a:lnTo>
                  <a:pt x="7" y="2"/>
                </a:lnTo>
                <a:lnTo>
                  <a:pt x="8" y="2"/>
                </a:lnTo>
                <a:lnTo>
                  <a:pt x="9" y="2"/>
                </a:lnTo>
                <a:lnTo>
                  <a:pt x="9" y="2"/>
                </a:lnTo>
                <a:lnTo>
                  <a:pt x="10" y="4"/>
                </a:lnTo>
                <a:lnTo>
                  <a:pt x="10" y="4"/>
                </a:lnTo>
                <a:lnTo>
                  <a:pt x="11" y="4"/>
                </a:lnTo>
                <a:lnTo>
                  <a:pt x="11" y="4"/>
                </a:lnTo>
                <a:lnTo>
                  <a:pt x="14" y="4"/>
                </a:lnTo>
                <a:lnTo>
                  <a:pt x="15" y="4"/>
                </a:lnTo>
                <a:lnTo>
                  <a:pt x="16" y="4"/>
                </a:lnTo>
                <a:lnTo>
                  <a:pt x="16" y="4"/>
                </a:lnTo>
                <a:lnTo>
                  <a:pt x="18" y="4"/>
                </a:lnTo>
                <a:lnTo>
                  <a:pt x="18" y="4"/>
                </a:lnTo>
                <a:lnTo>
                  <a:pt x="19" y="4"/>
                </a:lnTo>
                <a:lnTo>
                  <a:pt x="21" y="4"/>
                </a:lnTo>
                <a:lnTo>
                  <a:pt x="22" y="5"/>
                </a:lnTo>
                <a:lnTo>
                  <a:pt x="22" y="5"/>
                </a:lnTo>
                <a:lnTo>
                  <a:pt x="23" y="5"/>
                </a:lnTo>
                <a:lnTo>
                  <a:pt x="23" y="5"/>
                </a:lnTo>
                <a:lnTo>
                  <a:pt x="24" y="5"/>
                </a:lnTo>
                <a:lnTo>
                  <a:pt x="24" y="5"/>
                </a:lnTo>
                <a:lnTo>
                  <a:pt x="25" y="5"/>
                </a:lnTo>
                <a:lnTo>
                  <a:pt x="25" y="5"/>
                </a:lnTo>
                <a:lnTo>
                  <a:pt x="29" y="6"/>
                </a:lnTo>
                <a:lnTo>
                  <a:pt x="29" y="6"/>
                </a:lnTo>
                <a:lnTo>
                  <a:pt x="30" y="6"/>
                </a:lnTo>
                <a:lnTo>
                  <a:pt x="30" y="6"/>
                </a:lnTo>
                <a:lnTo>
                  <a:pt x="31" y="6"/>
                </a:lnTo>
                <a:lnTo>
                  <a:pt x="31" y="6"/>
                </a:lnTo>
                <a:lnTo>
                  <a:pt x="32" y="6"/>
                </a:lnTo>
                <a:lnTo>
                  <a:pt x="32" y="6"/>
                </a:lnTo>
                <a:lnTo>
                  <a:pt x="33" y="6"/>
                </a:lnTo>
                <a:lnTo>
                  <a:pt x="33" y="6"/>
                </a:lnTo>
                <a:lnTo>
                  <a:pt x="34" y="6"/>
                </a:lnTo>
                <a:lnTo>
                  <a:pt x="34" y="6"/>
                </a:lnTo>
                <a:lnTo>
                  <a:pt x="36" y="6"/>
                </a:lnTo>
                <a:lnTo>
                  <a:pt x="36" y="7"/>
                </a:lnTo>
                <a:lnTo>
                  <a:pt x="37" y="7"/>
                </a:lnTo>
                <a:lnTo>
                  <a:pt x="37" y="7"/>
                </a:lnTo>
                <a:lnTo>
                  <a:pt x="38" y="7"/>
                </a:lnTo>
                <a:lnTo>
                  <a:pt x="38" y="7"/>
                </a:lnTo>
                <a:lnTo>
                  <a:pt x="39" y="7"/>
                </a:lnTo>
                <a:lnTo>
                  <a:pt x="39" y="7"/>
                </a:lnTo>
                <a:lnTo>
                  <a:pt x="40" y="7"/>
                </a:lnTo>
                <a:lnTo>
                  <a:pt x="40" y="7"/>
                </a:lnTo>
                <a:lnTo>
                  <a:pt x="41" y="7"/>
                </a:lnTo>
                <a:lnTo>
                  <a:pt x="43" y="8"/>
                </a:lnTo>
                <a:lnTo>
                  <a:pt x="43" y="8"/>
                </a:lnTo>
                <a:lnTo>
                  <a:pt x="44" y="8"/>
                </a:lnTo>
                <a:lnTo>
                  <a:pt x="45" y="8"/>
                </a:lnTo>
                <a:lnTo>
                  <a:pt x="45" y="8"/>
                </a:lnTo>
                <a:lnTo>
                  <a:pt x="46" y="8"/>
                </a:lnTo>
                <a:lnTo>
                  <a:pt x="46" y="8"/>
                </a:lnTo>
                <a:lnTo>
                  <a:pt x="47" y="8"/>
                </a:lnTo>
                <a:lnTo>
                  <a:pt x="47" y="8"/>
                </a:lnTo>
                <a:lnTo>
                  <a:pt x="48" y="9"/>
                </a:lnTo>
                <a:lnTo>
                  <a:pt x="48" y="9"/>
                </a:lnTo>
                <a:lnTo>
                  <a:pt x="50" y="9"/>
                </a:lnTo>
                <a:lnTo>
                  <a:pt x="50" y="9"/>
                </a:lnTo>
                <a:lnTo>
                  <a:pt x="51" y="9"/>
                </a:lnTo>
                <a:lnTo>
                  <a:pt x="51" y="9"/>
                </a:lnTo>
                <a:lnTo>
                  <a:pt x="53" y="10"/>
                </a:lnTo>
                <a:lnTo>
                  <a:pt x="55" y="10"/>
                </a:lnTo>
                <a:lnTo>
                  <a:pt x="55" y="10"/>
                </a:lnTo>
                <a:lnTo>
                  <a:pt x="57" y="10"/>
                </a:lnTo>
                <a:lnTo>
                  <a:pt x="57" y="10"/>
                </a:lnTo>
                <a:lnTo>
                  <a:pt x="58" y="10"/>
                </a:lnTo>
                <a:lnTo>
                  <a:pt x="59" y="10"/>
                </a:lnTo>
                <a:lnTo>
                  <a:pt x="60" y="10"/>
                </a:lnTo>
                <a:lnTo>
                  <a:pt x="60" y="10"/>
                </a:lnTo>
                <a:lnTo>
                  <a:pt x="61" y="12"/>
                </a:lnTo>
                <a:lnTo>
                  <a:pt x="61" y="12"/>
                </a:lnTo>
                <a:lnTo>
                  <a:pt x="62" y="12"/>
                </a:lnTo>
                <a:lnTo>
                  <a:pt x="62" y="12"/>
                </a:lnTo>
                <a:lnTo>
                  <a:pt x="64" y="12"/>
                </a:lnTo>
                <a:lnTo>
                  <a:pt x="64" y="12"/>
                </a:lnTo>
                <a:lnTo>
                  <a:pt x="65" y="12"/>
                </a:lnTo>
                <a:lnTo>
                  <a:pt x="65" y="12"/>
                </a:lnTo>
                <a:lnTo>
                  <a:pt x="66" y="12"/>
                </a:lnTo>
                <a:lnTo>
                  <a:pt x="66" y="12"/>
                </a:lnTo>
                <a:lnTo>
                  <a:pt x="67" y="12"/>
                </a:lnTo>
                <a:lnTo>
                  <a:pt x="68" y="13"/>
                </a:lnTo>
                <a:lnTo>
                  <a:pt x="69" y="13"/>
                </a:lnTo>
                <a:lnTo>
                  <a:pt x="70" y="13"/>
                </a:lnTo>
                <a:lnTo>
                  <a:pt x="70" y="14"/>
                </a:lnTo>
                <a:lnTo>
                  <a:pt x="72" y="14"/>
                </a:lnTo>
                <a:lnTo>
                  <a:pt x="73" y="14"/>
                </a:lnTo>
                <a:lnTo>
                  <a:pt x="74" y="14"/>
                </a:lnTo>
                <a:lnTo>
                  <a:pt x="74" y="14"/>
                </a:lnTo>
                <a:lnTo>
                  <a:pt x="75" y="15"/>
                </a:lnTo>
                <a:lnTo>
                  <a:pt x="76" y="15"/>
                </a:lnTo>
                <a:lnTo>
                  <a:pt x="76" y="15"/>
                </a:lnTo>
                <a:lnTo>
                  <a:pt x="77" y="16"/>
                </a:lnTo>
                <a:lnTo>
                  <a:pt x="77" y="16"/>
                </a:lnTo>
                <a:lnTo>
                  <a:pt x="79" y="16"/>
                </a:lnTo>
                <a:lnTo>
                  <a:pt x="79" y="16"/>
                </a:lnTo>
                <a:lnTo>
                  <a:pt x="80" y="17"/>
                </a:lnTo>
                <a:lnTo>
                  <a:pt x="81" y="17"/>
                </a:lnTo>
                <a:lnTo>
                  <a:pt x="82" y="19"/>
                </a:lnTo>
                <a:lnTo>
                  <a:pt x="82" y="19"/>
                </a:lnTo>
                <a:lnTo>
                  <a:pt x="83" y="20"/>
                </a:lnTo>
                <a:lnTo>
                  <a:pt x="83" y="20"/>
                </a:lnTo>
                <a:lnTo>
                  <a:pt x="83" y="21"/>
                </a:lnTo>
                <a:lnTo>
                  <a:pt x="84" y="21"/>
                </a:lnTo>
                <a:lnTo>
                  <a:pt x="84" y="22"/>
                </a:lnTo>
                <a:lnTo>
                  <a:pt x="84" y="22"/>
                </a:lnTo>
                <a:lnTo>
                  <a:pt x="86" y="23"/>
                </a:lnTo>
                <a:lnTo>
                  <a:pt x="86" y="23"/>
                </a:lnTo>
                <a:lnTo>
                  <a:pt x="87" y="23"/>
                </a:lnTo>
                <a:lnTo>
                  <a:pt x="88" y="23"/>
                </a:lnTo>
                <a:lnTo>
                  <a:pt x="88" y="23"/>
                </a:lnTo>
                <a:lnTo>
                  <a:pt x="89" y="24"/>
                </a:lnTo>
                <a:lnTo>
                  <a:pt x="89" y="24"/>
                </a:lnTo>
                <a:lnTo>
                  <a:pt x="89" y="24"/>
                </a:lnTo>
                <a:lnTo>
                  <a:pt x="89" y="26"/>
                </a:lnTo>
                <a:lnTo>
                  <a:pt x="90" y="26"/>
                </a:lnTo>
                <a:lnTo>
                  <a:pt x="90" y="26"/>
                </a:lnTo>
                <a:lnTo>
                  <a:pt x="91" y="28"/>
                </a:lnTo>
                <a:lnTo>
                  <a:pt x="91" y="29"/>
                </a:lnTo>
                <a:lnTo>
                  <a:pt x="91" y="29"/>
                </a:lnTo>
                <a:lnTo>
                  <a:pt x="91" y="30"/>
                </a:lnTo>
                <a:lnTo>
                  <a:pt x="91" y="31"/>
                </a:lnTo>
                <a:lnTo>
                  <a:pt x="91" y="31"/>
                </a:lnTo>
                <a:lnTo>
                  <a:pt x="93" y="33"/>
                </a:lnTo>
                <a:lnTo>
                  <a:pt x="93" y="33"/>
                </a:lnTo>
                <a:lnTo>
                  <a:pt x="93" y="34"/>
                </a:lnTo>
                <a:lnTo>
                  <a:pt x="94" y="34"/>
                </a:lnTo>
                <a:lnTo>
                  <a:pt x="94" y="35"/>
                </a:lnTo>
                <a:lnTo>
                  <a:pt x="95" y="35"/>
                </a:lnTo>
                <a:lnTo>
                  <a:pt x="95" y="36"/>
                </a:lnTo>
                <a:lnTo>
                  <a:pt x="95" y="36"/>
                </a:lnTo>
                <a:lnTo>
                  <a:pt x="96" y="36"/>
                </a:lnTo>
                <a:lnTo>
                  <a:pt x="96" y="36"/>
                </a:lnTo>
                <a:lnTo>
                  <a:pt x="96" y="37"/>
                </a:lnTo>
                <a:lnTo>
                  <a:pt x="96" y="37"/>
                </a:lnTo>
                <a:lnTo>
                  <a:pt x="96" y="38"/>
                </a:lnTo>
                <a:lnTo>
                  <a:pt x="96" y="38"/>
                </a:lnTo>
                <a:lnTo>
                  <a:pt x="96" y="40"/>
                </a:lnTo>
                <a:lnTo>
                  <a:pt x="96" y="40"/>
                </a:lnTo>
                <a:lnTo>
                  <a:pt x="96" y="40"/>
                </a:lnTo>
                <a:lnTo>
                  <a:pt x="96" y="41"/>
                </a:lnTo>
                <a:lnTo>
                  <a:pt x="96" y="41"/>
                </a:lnTo>
                <a:lnTo>
                  <a:pt x="96" y="41"/>
                </a:lnTo>
                <a:lnTo>
                  <a:pt x="96" y="41"/>
                </a:lnTo>
                <a:lnTo>
                  <a:pt x="96" y="41"/>
                </a:lnTo>
                <a:lnTo>
                  <a:pt x="95" y="42"/>
                </a:lnTo>
                <a:lnTo>
                  <a:pt x="95" y="42"/>
                </a:lnTo>
                <a:lnTo>
                  <a:pt x="95" y="42"/>
                </a:lnTo>
                <a:lnTo>
                  <a:pt x="95" y="42"/>
                </a:lnTo>
                <a:lnTo>
                  <a:pt x="94" y="42"/>
                </a:lnTo>
                <a:lnTo>
                  <a:pt x="94" y="42"/>
                </a:lnTo>
                <a:lnTo>
                  <a:pt x="93" y="42"/>
                </a:lnTo>
                <a:lnTo>
                  <a:pt x="91" y="42"/>
                </a:lnTo>
                <a:lnTo>
                  <a:pt x="91" y="42"/>
                </a:lnTo>
                <a:lnTo>
                  <a:pt x="90" y="42"/>
                </a:lnTo>
                <a:lnTo>
                  <a:pt x="89" y="43"/>
                </a:lnTo>
                <a:lnTo>
                  <a:pt x="88" y="42"/>
                </a:lnTo>
                <a:lnTo>
                  <a:pt x="88" y="42"/>
                </a:lnTo>
                <a:lnTo>
                  <a:pt x="87" y="43"/>
                </a:lnTo>
                <a:lnTo>
                  <a:pt x="87" y="43"/>
                </a:lnTo>
                <a:lnTo>
                  <a:pt x="87" y="43"/>
                </a:lnTo>
                <a:lnTo>
                  <a:pt x="86" y="43"/>
                </a:lnTo>
                <a:lnTo>
                  <a:pt x="86" y="44"/>
                </a:lnTo>
                <a:lnTo>
                  <a:pt x="86" y="44"/>
                </a:lnTo>
                <a:lnTo>
                  <a:pt x="86" y="44"/>
                </a:lnTo>
                <a:lnTo>
                  <a:pt x="86" y="44"/>
                </a:lnTo>
                <a:lnTo>
                  <a:pt x="86" y="45"/>
                </a:lnTo>
                <a:lnTo>
                  <a:pt x="86" y="45"/>
                </a:lnTo>
                <a:lnTo>
                  <a:pt x="86" y="45"/>
                </a:lnTo>
                <a:lnTo>
                  <a:pt x="86" y="46"/>
                </a:lnTo>
                <a:lnTo>
                  <a:pt x="86" y="46"/>
                </a:lnTo>
                <a:lnTo>
                  <a:pt x="86" y="48"/>
                </a:lnTo>
                <a:lnTo>
                  <a:pt x="84" y="49"/>
                </a:lnTo>
                <a:lnTo>
                  <a:pt x="84" y="49"/>
                </a:lnTo>
                <a:lnTo>
                  <a:pt x="84" y="49"/>
                </a:lnTo>
                <a:lnTo>
                  <a:pt x="84" y="50"/>
                </a:lnTo>
                <a:lnTo>
                  <a:pt x="83" y="50"/>
                </a:lnTo>
                <a:lnTo>
                  <a:pt x="83" y="50"/>
                </a:lnTo>
                <a:lnTo>
                  <a:pt x="83" y="50"/>
                </a:lnTo>
                <a:lnTo>
                  <a:pt x="82" y="51"/>
                </a:lnTo>
                <a:lnTo>
                  <a:pt x="82" y="51"/>
                </a:lnTo>
                <a:lnTo>
                  <a:pt x="81" y="51"/>
                </a:lnTo>
                <a:lnTo>
                  <a:pt x="81" y="51"/>
                </a:lnTo>
                <a:lnTo>
                  <a:pt x="81" y="51"/>
                </a:lnTo>
                <a:lnTo>
                  <a:pt x="79" y="51"/>
                </a:lnTo>
                <a:lnTo>
                  <a:pt x="79" y="51"/>
                </a:lnTo>
                <a:lnTo>
                  <a:pt x="79" y="51"/>
                </a:lnTo>
                <a:lnTo>
                  <a:pt x="77" y="51"/>
                </a:lnTo>
                <a:lnTo>
                  <a:pt x="77" y="51"/>
                </a:lnTo>
                <a:lnTo>
                  <a:pt x="77" y="51"/>
                </a:lnTo>
                <a:lnTo>
                  <a:pt x="76" y="50"/>
                </a:lnTo>
                <a:lnTo>
                  <a:pt x="76" y="50"/>
                </a:lnTo>
                <a:lnTo>
                  <a:pt x="76" y="50"/>
                </a:lnTo>
                <a:lnTo>
                  <a:pt x="75" y="50"/>
                </a:lnTo>
                <a:lnTo>
                  <a:pt x="75" y="51"/>
                </a:lnTo>
                <a:lnTo>
                  <a:pt x="75" y="51"/>
                </a:lnTo>
                <a:lnTo>
                  <a:pt x="74" y="51"/>
                </a:lnTo>
                <a:lnTo>
                  <a:pt x="74" y="51"/>
                </a:lnTo>
                <a:lnTo>
                  <a:pt x="74" y="51"/>
                </a:lnTo>
                <a:lnTo>
                  <a:pt x="74" y="51"/>
                </a:lnTo>
                <a:lnTo>
                  <a:pt x="73" y="51"/>
                </a:lnTo>
                <a:lnTo>
                  <a:pt x="73" y="51"/>
                </a:lnTo>
                <a:lnTo>
                  <a:pt x="73" y="51"/>
                </a:lnTo>
                <a:lnTo>
                  <a:pt x="73" y="51"/>
                </a:lnTo>
                <a:lnTo>
                  <a:pt x="72" y="52"/>
                </a:lnTo>
                <a:lnTo>
                  <a:pt x="72" y="52"/>
                </a:lnTo>
                <a:lnTo>
                  <a:pt x="72" y="52"/>
                </a:lnTo>
                <a:lnTo>
                  <a:pt x="70" y="52"/>
                </a:lnTo>
                <a:lnTo>
                  <a:pt x="70" y="52"/>
                </a:lnTo>
                <a:lnTo>
                  <a:pt x="69" y="52"/>
                </a:lnTo>
                <a:lnTo>
                  <a:pt x="68" y="52"/>
                </a:lnTo>
                <a:lnTo>
                  <a:pt x="67" y="52"/>
                </a:lnTo>
                <a:lnTo>
                  <a:pt x="67" y="51"/>
                </a:lnTo>
                <a:lnTo>
                  <a:pt x="66" y="51"/>
                </a:lnTo>
                <a:lnTo>
                  <a:pt x="66" y="51"/>
                </a:lnTo>
                <a:lnTo>
                  <a:pt x="65" y="51"/>
                </a:lnTo>
                <a:lnTo>
                  <a:pt x="65" y="51"/>
                </a:lnTo>
                <a:lnTo>
                  <a:pt x="64" y="51"/>
                </a:lnTo>
                <a:lnTo>
                  <a:pt x="64" y="51"/>
                </a:lnTo>
                <a:lnTo>
                  <a:pt x="62" y="50"/>
                </a:lnTo>
                <a:lnTo>
                  <a:pt x="62" y="50"/>
                </a:lnTo>
                <a:lnTo>
                  <a:pt x="61" y="50"/>
                </a:lnTo>
                <a:lnTo>
                  <a:pt x="61" y="49"/>
                </a:lnTo>
                <a:lnTo>
                  <a:pt x="60" y="49"/>
                </a:lnTo>
                <a:lnTo>
                  <a:pt x="60" y="49"/>
                </a:lnTo>
                <a:lnTo>
                  <a:pt x="60" y="48"/>
                </a:lnTo>
                <a:lnTo>
                  <a:pt x="60" y="48"/>
                </a:lnTo>
                <a:lnTo>
                  <a:pt x="60" y="48"/>
                </a:lnTo>
                <a:lnTo>
                  <a:pt x="59" y="46"/>
                </a:lnTo>
                <a:lnTo>
                  <a:pt x="59" y="46"/>
                </a:lnTo>
                <a:lnTo>
                  <a:pt x="58" y="46"/>
                </a:lnTo>
                <a:lnTo>
                  <a:pt x="58" y="45"/>
                </a:lnTo>
                <a:lnTo>
                  <a:pt x="57" y="45"/>
                </a:lnTo>
                <a:lnTo>
                  <a:pt x="57" y="45"/>
                </a:lnTo>
                <a:lnTo>
                  <a:pt x="55" y="45"/>
                </a:lnTo>
                <a:lnTo>
                  <a:pt x="54" y="45"/>
                </a:lnTo>
                <a:lnTo>
                  <a:pt x="54" y="45"/>
                </a:lnTo>
                <a:lnTo>
                  <a:pt x="53" y="44"/>
                </a:lnTo>
                <a:lnTo>
                  <a:pt x="53" y="44"/>
                </a:lnTo>
                <a:lnTo>
                  <a:pt x="52" y="44"/>
                </a:lnTo>
                <a:lnTo>
                  <a:pt x="52" y="44"/>
                </a:lnTo>
                <a:lnTo>
                  <a:pt x="51" y="43"/>
                </a:lnTo>
                <a:lnTo>
                  <a:pt x="51" y="43"/>
                </a:lnTo>
                <a:lnTo>
                  <a:pt x="50" y="43"/>
                </a:lnTo>
                <a:lnTo>
                  <a:pt x="47" y="42"/>
                </a:lnTo>
                <a:lnTo>
                  <a:pt x="46" y="42"/>
                </a:lnTo>
                <a:lnTo>
                  <a:pt x="46" y="42"/>
                </a:lnTo>
                <a:lnTo>
                  <a:pt x="45" y="42"/>
                </a:lnTo>
                <a:lnTo>
                  <a:pt x="45" y="42"/>
                </a:lnTo>
                <a:lnTo>
                  <a:pt x="44" y="41"/>
                </a:lnTo>
                <a:lnTo>
                  <a:pt x="43" y="41"/>
                </a:lnTo>
                <a:lnTo>
                  <a:pt x="41" y="40"/>
                </a:lnTo>
                <a:lnTo>
                  <a:pt x="41" y="40"/>
                </a:lnTo>
                <a:lnTo>
                  <a:pt x="40" y="38"/>
                </a:lnTo>
                <a:lnTo>
                  <a:pt x="40" y="38"/>
                </a:lnTo>
                <a:lnTo>
                  <a:pt x="38" y="36"/>
                </a:lnTo>
                <a:lnTo>
                  <a:pt x="37" y="34"/>
                </a:lnTo>
                <a:lnTo>
                  <a:pt x="36" y="34"/>
                </a:lnTo>
                <a:lnTo>
                  <a:pt x="36" y="33"/>
                </a:lnTo>
                <a:lnTo>
                  <a:pt x="34" y="33"/>
                </a:lnTo>
                <a:lnTo>
                  <a:pt x="34" y="33"/>
                </a:lnTo>
                <a:lnTo>
                  <a:pt x="33" y="31"/>
                </a:lnTo>
                <a:lnTo>
                  <a:pt x="32" y="30"/>
                </a:lnTo>
                <a:lnTo>
                  <a:pt x="32" y="30"/>
                </a:lnTo>
                <a:lnTo>
                  <a:pt x="31" y="29"/>
                </a:lnTo>
                <a:lnTo>
                  <a:pt x="31" y="29"/>
                </a:lnTo>
                <a:lnTo>
                  <a:pt x="30" y="29"/>
                </a:lnTo>
                <a:lnTo>
                  <a:pt x="30" y="28"/>
                </a:lnTo>
                <a:lnTo>
                  <a:pt x="30" y="28"/>
                </a:lnTo>
                <a:lnTo>
                  <a:pt x="28" y="27"/>
                </a:lnTo>
                <a:lnTo>
                  <a:pt x="28" y="27"/>
                </a:lnTo>
                <a:lnTo>
                  <a:pt x="26" y="26"/>
                </a:lnTo>
                <a:lnTo>
                  <a:pt x="26" y="24"/>
                </a:lnTo>
                <a:lnTo>
                  <a:pt x="25" y="23"/>
                </a:lnTo>
                <a:lnTo>
                  <a:pt x="25" y="23"/>
                </a:lnTo>
                <a:lnTo>
                  <a:pt x="24" y="22"/>
                </a:lnTo>
                <a:lnTo>
                  <a:pt x="24" y="22"/>
                </a:lnTo>
                <a:lnTo>
                  <a:pt x="23" y="21"/>
                </a:lnTo>
                <a:lnTo>
                  <a:pt x="23" y="21"/>
                </a:lnTo>
                <a:lnTo>
                  <a:pt x="22" y="20"/>
                </a:lnTo>
                <a:lnTo>
                  <a:pt x="22" y="20"/>
                </a:lnTo>
                <a:lnTo>
                  <a:pt x="19" y="19"/>
                </a:lnTo>
                <a:lnTo>
                  <a:pt x="19" y="19"/>
                </a:lnTo>
                <a:lnTo>
                  <a:pt x="18" y="17"/>
                </a:lnTo>
                <a:lnTo>
                  <a:pt x="17" y="17"/>
                </a:lnTo>
                <a:lnTo>
                  <a:pt x="16" y="16"/>
                </a:lnTo>
                <a:lnTo>
                  <a:pt x="16" y="16"/>
                </a:lnTo>
                <a:lnTo>
                  <a:pt x="15" y="16"/>
                </a:lnTo>
                <a:lnTo>
                  <a:pt x="15" y="15"/>
                </a:lnTo>
                <a:lnTo>
                  <a:pt x="14" y="15"/>
                </a:lnTo>
                <a:lnTo>
                  <a:pt x="14" y="15"/>
                </a:lnTo>
                <a:lnTo>
                  <a:pt x="11" y="14"/>
                </a:lnTo>
                <a:lnTo>
                  <a:pt x="11" y="13"/>
                </a:lnTo>
                <a:lnTo>
                  <a:pt x="10" y="12"/>
                </a:lnTo>
                <a:lnTo>
                  <a:pt x="9" y="10"/>
                </a:lnTo>
                <a:lnTo>
                  <a:pt x="9" y="10"/>
                </a:lnTo>
                <a:lnTo>
                  <a:pt x="8" y="10"/>
                </a:lnTo>
                <a:lnTo>
                  <a:pt x="8" y="9"/>
                </a:lnTo>
                <a:lnTo>
                  <a:pt x="7" y="9"/>
                </a:lnTo>
                <a:lnTo>
                  <a:pt x="7" y="9"/>
                </a:lnTo>
                <a:lnTo>
                  <a:pt x="5" y="8"/>
                </a:lnTo>
                <a:lnTo>
                  <a:pt x="4" y="8"/>
                </a:lnTo>
                <a:lnTo>
                  <a:pt x="4" y="8"/>
                </a:lnTo>
                <a:lnTo>
                  <a:pt x="3" y="7"/>
                </a:lnTo>
                <a:lnTo>
                  <a:pt x="3" y="7"/>
                </a:lnTo>
                <a:lnTo>
                  <a:pt x="2" y="6"/>
                </a:lnTo>
                <a:lnTo>
                  <a:pt x="2" y="6"/>
                </a:lnTo>
                <a:lnTo>
                  <a:pt x="2" y="6"/>
                </a:lnTo>
                <a:lnTo>
                  <a:pt x="2" y="6"/>
                </a:lnTo>
                <a:lnTo>
                  <a:pt x="1" y="5"/>
                </a:lnTo>
                <a:lnTo>
                  <a:pt x="1" y="4"/>
                </a:lnTo>
                <a:lnTo>
                  <a:pt x="1" y="4"/>
                </a:lnTo>
                <a:lnTo>
                  <a:pt x="1" y="2"/>
                </a:lnTo>
                <a:lnTo>
                  <a:pt x="1" y="2"/>
                </a:lnTo>
                <a:lnTo>
                  <a:pt x="1" y="1"/>
                </a:lnTo>
                <a:lnTo>
                  <a:pt x="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62"/>
          <p:cNvSpPr>
            <a:spLocks/>
          </p:cNvSpPr>
          <p:nvPr/>
        </p:nvSpPr>
        <p:spPr bwMode="auto">
          <a:xfrm>
            <a:off x="2336800" y="2430463"/>
            <a:ext cx="152400" cy="82550"/>
          </a:xfrm>
          <a:custGeom>
            <a:avLst/>
            <a:gdLst>
              <a:gd name="T0" fmla="*/ 2 w 96"/>
              <a:gd name="T1" fmla="*/ 0 h 52"/>
              <a:gd name="T2" fmla="*/ 4 w 96"/>
              <a:gd name="T3" fmla="*/ 1 h 52"/>
              <a:gd name="T4" fmla="*/ 8 w 96"/>
              <a:gd name="T5" fmla="*/ 2 h 52"/>
              <a:gd name="T6" fmla="*/ 11 w 96"/>
              <a:gd name="T7" fmla="*/ 4 h 52"/>
              <a:gd name="T8" fmla="*/ 18 w 96"/>
              <a:gd name="T9" fmla="*/ 4 h 52"/>
              <a:gd name="T10" fmla="*/ 23 w 96"/>
              <a:gd name="T11" fmla="*/ 5 h 52"/>
              <a:gd name="T12" fmla="*/ 29 w 96"/>
              <a:gd name="T13" fmla="*/ 6 h 52"/>
              <a:gd name="T14" fmla="*/ 32 w 96"/>
              <a:gd name="T15" fmla="*/ 6 h 52"/>
              <a:gd name="T16" fmla="*/ 36 w 96"/>
              <a:gd name="T17" fmla="*/ 7 h 52"/>
              <a:gd name="T18" fmla="*/ 39 w 96"/>
              <a:gd name="T19" fmla="*/ 7 h 52"/>
              <a:gd name="T20" fmla="*/ 44 w 96"/>
              <a:gd name="T21" fmla="*/ 8 h 52"/>
              <a:gd name="T22" fmla="*/ 47 w 96"/>
              <a:gd name="T23" fmla="*/ 8 h 52"/>
              <a:gd name="T24" fmla="*/ 51 w 96"/>
              <a:gd name="T25" fmla="*/ 9 h 52"/>
              <a:gd name="T26" fmla="*/ 58 w 96"/>
              <a:gd name="T27" fmla="*/ 10 h 52"/>
              <a:gd name="T28" fmla="*/ 62 w 96"/>
              <a:gd name="T29" fmla="*/ 12 h 52"/>
              <a:gd name="T30" fmla="*/ 66 w 96"/>
              <a:gd name="T31" fmla="*/ 12 h 52"/>
              <a:gd name="T32" fmla="*/ 70 w 96"/>
              <a:gd name="T33" fmla="*/ 14 h 52"/>
              <a:gd name="T34" fmla="*/ 76 w 96"/>
              <a:gd name="T35" fmla="*/ 15 h 52"/>
              <a:gd name="T36" fmla="*/ 80 w 96"/>
              <a:gd name="T37" fmla="*/ 17 h 52"/>
              <a:gd name="T38" fmla="*/ 83 w 96"/>
              <a:gd name="T39" fmla="*/ 21 h 52"/>
              <a:gd name="T40" fmla="*/ 87 w 96"/>
              <a:gd name="T41" fmla="*/ 23 h 52"/>
              <a:gd name="T42" fmla="*/ 89 w 96"/>
              <a:gd name="T43" fmla="*/ 26 h 52"/>
              <a:gd name="T44" fmla="*/ 91 w 96"/>
              <a:gd name="T45" fmla="*/ 30 h 52"/>
              <a:gd name="T46" fmla="*/ 94 w 96"/>
              <a:gd name="T47" fmla="*/ 34 h 52"/>
              <a:gd name="T48" fmla="*/ 96 w 96"/>
              <a:gd name="T49" fmla="*/ 36 h 52"/>
              <a:gd name="T50" fmla="*/ 96 w 96"/>
              <a:gd name="T51" fmla="*/ 40 h 52"/>
              <a:gd name="T52" fmla="*/ 96 w 96"/>
              <a:gd name="T53" fmla="*/ 41 h 52"/>
              <a:gd name="T54" fmla="*/ 94 w 96"/>
              <a:gd name="T55" fmla="*/ 42 h 52"/>
              <a:gd name="T56" fmla="*/ 88 w 96"/>
              <a:gd name="T57" fmla="*/ 42 h 52"/>
              <a:gd name="T58" fmla="*/ 86 w 96"/>
              <a:gd name="T59" fmla="*/ 44 h 52"/>
              <a:gd name="T60" fmla="*/ 86 w 96"/>
              <a:gd name="T61" fmla="*/ 45 h 52"/>
              <a:gd name="T62" fmla="*/ 84 w 96"/>
              <a:gd name="T63" fmla="*/ 49 h 52"/>
              <a:gd name="T64" fmla="*/ 82 w 96"/>
              <a:gd name="T65" fmla="*/ 51 h 52"/>
              <a:gd name="T66" fmla="*/ 79 w 96"/>
              <a:gd name="T67" fmla="*/ 51 h 52"/>
              <a:gd name="T68" fmla="*/ 76 w 96"/>
              <a:gd name="T69" fmla="*/ 50 h 52"/>
              <a:gd name="T70" fmla="*/ 74 w 96"/>
              <a:gd name="T71" fmla="*/ 51 h 52"/>
              <a:gd name="T72" fmla="*/ 72 w 96"/>
              <a:gd name="T73" fmla="*/ 52 h 52"/>
              <a:gd name="T74" fmla="*/ 68 w 96"/>
              <a:gd name="T75" fmla="*/ 52 h 52"/>
              <a:gd name="T76" fmla="*/ 65 w 96"/>
              <a:gd name="T77" fmla="*/ 51 h 52"/>
              <a:gd name="T78" fmla="*/ 61 w 96"/>
              <a:gd name="T79" fmla="*/ 49 h 52"/>
              <a:gd name="T80" fmla="*/ 59 w 96"/>
              <a:gd name="T81" fmla="*/ 46 h 52"/>
              <a:gd name="T82" fmla="*/ 55 w 96"/>
              <a:gd name="T83" fmla="*/ 45 h 52"/>
              <a:gd name="T84" fmla="*/ 52 w 96"/>
              <a:gd name="T85" fmla="*/ 44 h 52"/>
              <a:gd name="T86" fmla="*/ 46 w 96"/>
              <a:gd name="T87" fmla="*/ 42 h 52"/>
              <a:gd name="T88" fmla="*/ 41 w 96"/>
              <a:gd name="T89" fmla="*/ 40 h 52"/>
              <a:gd name="T90" fmla="*/ 36 w 96"/>
              <a:gd name="T91" fmla="*/ 33 h 52"/>
              <a:gd name="T92" fmla="*/ 31 w 96"/>
              <a:gd name="T93" fmla="*/ 29 h 52"/>
              <a:gd name="T94" fmla="*/ 28 w 96"/>
              <a:gd name="T95" fmla="*/ 27 h 52"/>
              <a:gd name="T96" fmla="*/ 24 w 96"/>
              <a:gd name="T97" fmla="*/ 22 h 52"/>
              <a:gd name="T98" fmla="*/ 19 w 96"/>
              <a:gd name="T99" fmla="*/ 19 h 52"/>
              <a:gd name="T100" fmla="*/ 15 w 96"/>
              <a:gd name="T101" fmla="*/ 15 h 52"/>
              <a:gd name="T102" fmla="*/ 9 w 96"/>
              <a:gd name="T103" fmla="*/ 10 h 52"/>
              <a:gd name="T104" fmla="*/ 5 w 96"/>
              <a:gd name="T105" fmla="*/ 8 h 52"/>
              <a:gd name="T106" fmla="*/ 2 w 96"/>
              <a:gd name="T107" fmla="*/ 6 h 52"/>
              <a:gd name="T108" fmla="*/ 1 w 96"/>
              <a:gd name="T109" fmla="*/ 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6" h="52">
                <a:moveTo>
                  <a:pt x="0" y="1"/>
                </a:moveTo>
                <a:lnTo>
                  <a:pt x="0" y="1"/>
                </a:lnTo>
                <a:lnTo>
                  <a:pt x="1" y="0"/>
                </a:lnTo>
                <a:lnTo>
                  <a:pt x="1" y="0"/>
                </a:lnTo>
                <a:lnTo>
                  <a:pt x="2" y="0"/>
                </a:lnTo>
                <a:lnTo>
                  <a:pt x="2" y="0"/>
                </a:lnTo>
                <a:lnTo>
                  <a:pt x="3" y="0"/>
                </a:lnTo>
                <a:lnTo>
                  <a:pt x="3" y="1"/>
                </a:lnTo>
                <a:lnTo>
                  <a:pt x="3" y="1"/>
                </a:lnTo>
                <a:lnTo>
                  <a:pt x="4" y="1"/>
                </a:lnTo>
                <a:lnTo>
                  <a:pt x="4" y="1"/>
                </a:lnTo>
                <a:lnTo>
                  <a:pt x="4" y="1"/>
                </a:lnTo>
                <a:lnTo>
                  <a:pt x="5" y="2"/>
                </a:lnTo>
                <a:lnTo>
                  <a:pt x="5" y="2"/>
                </a:lnTo>
                <a:lnTo>
                  <a:pt x="7" y="2"/>
                </a:lnTo>
                <a:lnTo>
                  <a:pt x="7" y="2"/>
                </a:lnTo>
                <a:lnTo>
                  <a:pt x="7" y="2"/>
                </a:lnTo>
                <a:lnTo>
                  <a:pt x="8" y="2"/>
                </a:lnTo>
                <a:lnTo>
                  <a:pt x="9" y="2"/>
                </a:lnTo>
                <a:lnTo>
                  <a:pt x="9" y="2"/>
                </a:lnTo>
                <a:lnTo>
                  <a:pt x="10" y="4"/>
                </a:lnTo>
                <a:lnTo>
                  <a:pt x="10" y="4"/>
                </a:lnTo>
                <a:lnTo>
                  <a:pt x="11" y="4"/>
                </a:lnTo>
                <a:lnTo>
                  <a:pt x="11" y="4"/>
                </a:lnTo>
                <a:lnTo>
                  <a:pt x="14" y="4"/>
                </a:lnTo>
                <a:lnTo>
                  <a:pt x="15" y="4"/>
                </a:lnTo>
                <a:lnTo>
                  <a:pt x="16" y="4"/>
                </a:lnTo>
                <a:lnTo>
                  <a:pt x="16" y="4"/>
                </a:lnTo>
                <a:lnTo>
                  <a:pt x="18" y="4"/>
                </a:lnTo>
                <a:lnTo>
                  <a:pt x="18" y="4"/>
                </a:lnTo>
                <a:lnTo>
                  <a:pt x="19" y="4"/>
                </a:lnTo>
                <a:lnTo>
                  <a:pt x="21" y="4"/>
                </a:lnTo>
                <a:lnTo>
                  <a:pt x="22" y="5"/>
                </a:lnTo>
                <a:lnTo>
                  <a:pt x="22" y="5"/>
                </a:lnTo>
                <a:lnTo>
                  <a:pt x="23" y="5"/>
                </a:lnTo>
                <a:lnTo>
                  <a:pt x="23" y="5"/>
                </a:lnTo>
                <a:lnTo>
                  <a:pt x="24" y="5"/>
                </a:lnTo>
                <a:lnTo>
                  <a:pt x="24" y="5"/>
                </a:lnTo>
                <a:lnTo>
                  <a:pt x="25" y="5"/>
                </a:lnTo>
                <a:lnTo>
                  <a:pt x="25" y="5"/>
                </a:lnTo>
                <a:lnTo>
                  <a:pt x="29" y="6"/>
                </a:lnTo>
                <a:lnTo>
                  <a:pt x="29" y="6"/>
                </a:lnTo>
                <a:lnTo>
                  <a:pt x="30" y="6"/>
                </a:lnTo>
                <a:lnTo>
                  <a:pt x="30" y="6"/>
                </a:lnTo>
                <a:lnTo>
                  <a:pt x="31" y="6"/>
                </a:lnTo>
                <a:lnTo>
                  <a:pt x="31" y="6"/>
                </a:lnTo>
                <a:lnTo>
                  <a:pt x="32" y="6"/>
                </a:lnTo>
                <a:lnTo>
                  <a:pt x="32" y="6"/>
                </a:lnTo>
                <a:lnTo>
                  <a:pt x="33" y="6"/>
                </a:lnTo>
                <a:lnTo>
                  <a:pt x="33" y="6"/>
                </a:lnTo>
                <a:lnTo>
                  <a:pt x="34" y="6"/>
                </a:lnTo>
                <a:lnTo>
                  <a:pt x="34" y="6"/>
                </a:lnTo>
                <a:lnTo>
                  <a:pt x="36" y="6"/>
                </a:lnTo>
                <a:lnTo>
                  <a:pt x="36" y="7"/>
                </a:lnTo>
                <a:lnTo>
                  <a:pt x="37" y="7"/>
                </a:lnTo>
                <a:lnTo>
                  <a:pt x="37" y="7"/>
                </a:lnTo>
                <a:lnTo>
                  <a:pt x="38" y="7"/>
                </a:lnTo>
                <a:lnTo>
                  <a:pt x="38" y="7"/>
                </a:lnTo>
                <a:lnTo>
                  <a:pt x="39" y="7"/>
                </a:lnTo>
                <a:lnTo>
                  <a:pt x="39" y="7"/>
                </a:lnTo>
                <a:lnTo>
                  <a:pt x="40" y="7"/>
                </a:lnTo>
                <a:lnTo>
                  <a:pt x="40" y="7"/>
                </a:lnTo>
                <a:lnTo>
                  <a:pt x="41" y="7"/>
                </a:lnTo>
                <a:lnTo>
                  <a:pt x="43" y="8"/>
                </a:lnTo>
                <a:lnTo>
                  <a:pt x="43" y="8"/>
                </a:lnTo>
                <a:lnTo>
                  <a:pt x="44" y="8"/>
                </a:lnTo>
                <a:lnTo>
                  <a:pt x="45" y="8"/>
                </a:lnTo>
                <a:lnTo>
                  <a:pt x="45" y="8"/>
                </a:lnTo>
                <a:lnTo>
                  <a:pt x="46" y="8"/>
                </a:lnTo>
                <a:lnTo>
                  <a:pt x="46" y="8"/>
                </a:lnTo>
                <a:lnTo>
                  <a:pt x="47" y="8"/>
                </a:lnTo>
                <a:lnTo>
                  <a:pt x="47" y="8"/>
                </a:lnTo>
                <a:lnTo>
                  <a:pt x="48" y="9"/>
                </a:lnTo>
                <a:lnTo>
                  <a:pt x="48" y="9"/>
                </a:lnTo>
                <a:lnTo>
                  <a:pt x="50" y="9"/>
                </a:lnTo>
                <a:lnTo>
                  <a:pt x="50" y="9"/>
                </a:lnTo>
                <a:lnTo>
                  <a:pt x="51" y="9"/>
                </a:lnTo>
                <a:lnTo>
                  <a:pt x="51" y="9"/>
                </a:lnTo>
                <a:lnTo>
                  <a:pt x="53" y="10"/>
                </a:lnTo>
                <a:lnTo>
                  <a:pt x="55" y="10"/>
                </a:lnTo>
                <a:lnTo>
                  <a:pt x="55" y="10"/>
                </a:lnTo>
                <a:lnTo>
                  <a:pt x="57" y="10"/>
                </a:lnTo>
                <a:lnTo>
                  <a:pt x="57" y="10"/>
                </a:lnTo>
                <a:lnTo>
                  <a:pt x="58" y="10"/>
                </a:lnTo>
                <a:lnTo>
                  <a:pt x="59" y="10"/>
                </a:lnTo>
                <a:lnTo>
                  <a:pt x="60" y="10"/>
                </a:lnTo>
                <a:lnTo>
                  <a:pt x="60" y="10"/>
                </a:lnTo>
                <a:lnTo>
                  <a:pt x="61" y="12"/>
                </a:lnTo>
                <a:lnTo>
                  <a:pt x="61" y="12"/>
                </a:lnTo>
                <a:lnTo>
                  <a:pt x="62" y="12"/>
                </a:lnTo>
                <a:lnTo>
                  <a:pt x="62" y="12"/>
                </a:lnTo>
                <a:lnTo>
                  <a:pt x="64" y="12"/>
                </a:lnTo>
                <a:lnTo>
                  <a:pt x="64" y="12"/>
                </a:lnTo>
                <a:lnTo>
                  <a:pt x="65" y="12"/>
                </a:lnTo>
                <a:lnTo>
                  <a:pt x="65" y="12"/>
                </a:lnTo>
                <a:lnTo>
                  <a:pt x="66" y="12"/>
                </a:lnTo>
                <a:lnTo>
                  <a:pt x="66" y="12"/>
                </a:lnTo>
                <a:lnTo>
                  <a:pt x="67" y="12"/>
                </a:lnTo>
                <a:lnTo>
                  <a:pt x="68" y="13"/>
                </a:lnTo>
                <a:lnTo>
                  <a:pt x="69" y="13"/>
                </a:lnTo>
                <a:lnTo>
                  <a:pt x="70" y="13"/>
                </a:lnTo>
                <a:lnTo>
                  <a:pt x="70" y="14"/>
                </a:lnTo>
                <a:lnTo>
                  <a:pt x="72" y="14"/>
                </a:lnTo>
                <a:lnTo>
                  <a:pt x="73" y="14"/>
                </a:lnTo>
                <a:lnTo>
                  <a:pt x="74" y="14"/>
                </a:lnTo>
                <a:lnTo>
                  <a:pt x="74" y="14"/>
                </a:lnTo>
                <a:lnTo>
                  <a:pt x="75" y="15"/>
                </a:lnTo>
                <a:lnTo>
                  <a:pt x="76" y="15"/>
                </a:lnTo>
                <a:lnTo>
                  <a:pt x="76" y="15"/>
                </a:lnTo>
                <a:lnTo>
                  <a:pt x="77" y="16"/>
                </a:lnTo>
                <a:lnTo>
                  <a:pt x="77" y="16"/>
                </a:lnTo>
                <a:lnTo>
                  <a:pt x="79" y="16"/>
                </a:lnTo>
                <a:lnTo>
                  <a:pt x="79" y="16"/>
                </a:lnTo>
                <a:lnTo>
                  <a:pt x="80" y="17"/>
                </a:lnTo>
                <a:lnTo>
                  <a:pt x="81" y="17"/>
                </a:lnTo>
                <a:lnTo>
                  <a:pt x="82" y="19"/>
                </a:lnTo>
                <a:lnTo>
                  <a:pt x="82" y="19"/>
                </a:lnTo>
                <a:lnTo>
                  <a:pt x="83" y="20"/>
                </a:lnTo>
                <a:lnTo>
                  <a:pt x="83" y="20"/>
                </a:lnTo>
                <a:lnTo>
                  <a:pt x="83" y="21"/>
                </a:lnTo>
                <a:lnTo>
                  <a:pt x="84" y="21"/>
                </a:lnTo>
                <a:lnTo>
                  <a:pt x="84" y="22"/>
                </a:lnTo>
                <a:lnTo>
                  <a:pt x="84" y="22"/>
                </a:lnTo>
                <a:lnTo>
                  <a:pt x="86" y="23"/>
                </a:lnTo>
                <a:lnTo>
                  <a:pt x="86" y="23"/>
                </a:lnTo>
                <a:lnTo>
                  <a:pt x="87" y="23"/>
                </a:lnTo>
                <a:lnTo>
                  <a:pt x="88" y="23"/>
                </a:lnTo>
                <a:lnTo>
                  <a:pt x="88" y="23"/>
                </a:lnTo>
                <a:lnTo>
                  <a:pt x="89" y="24"/>
                </a:lnTo>
                <a:lnTo>
                  <a:pt x="89" y="24"/>
                </a:lnTo>
                <a:lnTo>
                  <a:pt x="89" y="24"/>
                </a:lnTo>
                <a:lnTo>
                  <a:pt x="89" y="26"/>
                </a:lnTo>
                <a:lnTo>
                  <a:pt x="90" y="26"/>
                </a:lnTo>
                <a:lnTo>
                  <a:pt x="90" y="26"/>
                </a:lnTo>
                <a:lnTo>
                  <a:pt x="91" y="28"/>
                </a:lnTo>
                <a:lnTo>
                  <a:pt x="91" y="29"/>
                </a:lnTo>
                <a:lnTo>
                  <a:pt x="91" y="29"/>
                </a:lnTo>
                <a:lnTo>
                  <a:pt x="91" y="30"/>
                </a:lnTo>
                <a:lnTo>
                  <a:pt x="91" y="31"/>
                </a:lnTo>
                <a:lnTo>
                  <a:pt x="91" y="31"/>
                </a:lnTo>
                <a:lnTo>
                  <a:pt x="93" y="33"/>
                </a:lnTo>
                <a:lnTo>
                  <a:pt x="93" y="33"/>
                </a:lnTo>
                <a:lnTo>
                  <a:pt x="93" y="34"/>
                </a:lnTo>
                <a:lnTo>
                  <a:pt x="94" y="34"/>
                </a:lnTo>
                <a:lnTo>
                  <a:pt x="94" y="35"/>
                </a:lnTo>
                <a:lnTo>
                  <a:pt x="95" y="35"/>
                </a:lnTo>
                <a:lnTo>
                  <a:pt x="95" y="36"/>
                </a:lnTo>
                <a:lnTo>
                  <a:pt x="95" y="36"/>
                </a:lnTo>
                <a:lnTo>
                  <a:pt x="96" y="36"/>
                </a:lnTo>
                <a:lnTo>
                  <a:pt x="96" y="36"/>
                </a:lnTo>
                <a:lnTo>
                  <a:pt x="96" y="37"/>
                </a:lnTo>
                <a:lnTo>
                  <a:pt x="96" y="37"/>
                </a:lnTo>
                <a:lnTo>
                  <a:pt x="96" y="38"/>
                </a:lnTo>
                <a:lnTo>
                  <a:pt x="96" y="38"/>
                </a:lnTo>
                <a:lnTo>
                  <a:pt x="96" y="40"/>
                </a:lnTo>
                <a:lnTo>
                  <a:pt x="96" y="40"/>
                </a:lnTo>
                <a:lnTo>
                  <a:pt x="96" y="40"/>
                </a:lnTo>
                <a:lnTo>
                  <a:pt x="96" y="41"/>
                </a:lnTo>
                <a:lnTo>
                  <a:pt x="96" y="41"/>
                </a:lnTo>
                <a:lnTo>
                  <a:pt x="96" y="41"/>
                </a:lnTo>
                <a:lnTo>
                  <a:pt x="96" y="41"/>
                </a:lnTo>
                <a:lnTo>
                  <a:pt x="96" y="41"/>
                </a:lnTo>
                <a:lnTo>
                  <a:pt x="95" y="42"/>
                </a:lnTo>
                <a:lnTo>
                  <a:pt x="95" y="42"/>
                </a:lnTo>
                <a:lnTo>
                  <a:pt x="95" y="42"/>
                </a:lnTo>
                <a:lnTo>
                  <a:pt x="95" y="42"/>
                </a:lnTo>
                <a:lnTo>
                  <a:pt x="94" y="42"/>
                </a:lnTo>
                <a:lnTo>
                  <a:pt x="94" y="42"/>
                </a:lnTo>
                <a:lnTo>
                  <a:pt x="93" y="42"/>
                </a:lnTo>
                <a:lnTo>
                  <a:pt x="91" y="42"/>
                </a:lnTo>
                <a:lnTo>
                  <a:pt x="91" y="42"/>
                </a:lnTo>
                <a:lnTo>
                  <a:pt x="90" y="42"/>
                </a:lnTo>
                <a:lnTo>
                  <a:pt x="89" y="43"/>
                </a:lnTo>
                <a:lnTo>
                  <a:pt x="88" y="42"/>
                </a:lnTo>
                <a:lnTo>
                  <a:pt x="88" y="42"/>
                </a:lnTo>
                <a:lnTo>
                  <a:pt x="87" y="43"/>
                </a:lnTo>
                <a:lnTo>
                  <a:pt x="87" y="43"/>
                </a:lnTo>
                <a:lnTo>
                  <a:pt x="87" y="43"/>
                </a:lnTo>
                <a:lnTo>
                  <a:pt x="86" y="43"/>
                </a:lnTo>
                <a:lnTo>
                  <a:pt x="86" y="44"/>
                </a:lnTo>
                <a:lnTo>
                  <a:pt x="86" y="44"/>
                </a:lnTo>
                <a:lnTo>
                  <a:pt x="86" y="44"/>
                </a:lnTo>
                <a:lnTo>
                  <a:pt x="86" y="44"/>
                </a:lnTo>
                <a:lnTo>
                  <a:pt x="86" y="45"/>
                </a:lnTo>
                <a:lnTo>
                  <a:pt x="86" y="45"/>
                </a:lnTo>
                <a:lnTo>
                  <a:pt x="86" y="45"/>
                </a:lnTo>
                <a:lnTo>
                  <a:pt x="86" y="46"/>
                </a:lnTo>
                <a:lnTo>
                  <a:pt x="86" y="46"/>
                </a:lnTo>
                <a:lnTo>
                  <a:pt x="86" y="48"/>
                </a:lnTo>
                <a:lnTo>
                  <a:pt x="84" y="49"/>
                </a:lnTo>
                <a:lnTo>
                  <a:pt x="84" y="49"/>
                </a:lnTo>
                <a:lnTo>
                  <a:pt x="84" y="49"/>
                </a:lnTo>
                <a:lnTo>
                  <a:pt x="84" y="50"/>
                </a:lnTo>
                <a:lnTo>
                  <a:pt x="83" y="50"/>
                </a:lnTo>
                <a:lnTo>
                  <a:pt x="83" y="50"/>
                </a:lnTo>
                <a:lnTo>
                  <a:pt x="83" y="50"/>
                </a:lnTo>
                <a:lnTo>
                  <a:pt x="82" y="51"/>
                </a:lnTo>
                <a:lnTo>
                  <a:pt x="82" y="51"/>
                </a:lnTo>
                <a:lnTo>
                  <a:pt x="81" y="51"/>
                </a:lnTo>
                <a:lnTo>
                  <a:pt x="81" y="51"/>
                </a:lnTo>
                <a:lnTo>
                  <a:pt x="81" y="51"/>
                </a:lnTo>
                <a:lnTo>
                  <a:pt x="79" y="51"/>
                </a:lnTo>
                <a:lnTo>
                  <a:pt x="79" y="51"/>
                </a:lnTo>
                <a:lnTo>
                  <a:pt x="79" y="51"/>
                </a:lnTo>
                <a:lnTo>
                  <a:pt x="77" y="51"/>
                </a:lnTo>
                <a:lnTo>
                  <a:pt x="77" y="51"/>
                </a:lnTo>
                <a:lnTo>
                  <a:pt x="77" y="51"/>
                </a:lnTo>
                <a:lnTo>
                  <a:pt x="76" y="50"/>
                </a:lnTo>
                <a:lnTo>
                  <a:pt x="76" y="50"/>
                </a:lnTo>
                <a:lnTo>
                  <a:pt x="76" y="50"/>
                </a:lnTo>
                <a:lnTo>
                  <a:pt x="75" y="50"/>
                </a:lnTo>
                <a:lnTo>
                  <a:pt x="75" y="51"/>
                </a:lnTo>
                <a:lnTo>
                  <a:pt x="75" y="51"/>
                </a:lnTo>
                <a:lnTo>
                  <a:pt x="74" y="51"/>
                </a:lnTo>
                <a:lnTo>
                  <a:pt x="74" y="51"/>
                </a:lnTo>
                <a:lnTo>
                  <a:pt x="74" y="51"/>
                </a:lnTo>
                <a:lnTo>
                  <a:pt x="74" y="51"/>
                </a:lnTo>
                <a:lnTo>
                  <a:pt x="73" y="51"/>
                </a:lnTo>
                <a:lnTo>
                  <a:pt x="73" y="51"/>
                </a:lnTo>
                <a:lnTo>
                  <a:pt x="73" y="51"/>
                </a:lnTo>
                <a:lnTo>
                  <a:pt x="73" y="51"/>
                </a:lnTo>
                <a:lnTo>
                  <a:pt x="72" y="52"/>
                </a:lnTo>
                <a:lnTo>
                  <a:pt x="72" y="52"/>
                </a:lnTo>
                <a:lnTo>
                  <a:pt x="72" y="52"/>
                </a:lnTo>
                <a:lnTo>
                  <a:pt x="70" y="52"/>
                </a:lnTo>
                <a:lnTo>
                  <a:pt x="70" y="52"/>
                </a:lnTo>
                <a:lnTo>
                  <a:pt x="69" y="52"/>
                </a:lnTo>
                <a:lnTo>
                  <a:pt x="68" y="52"/>
                </a:lnTo>
                <a:lnTo>
                  <a:pt x="67" y="52"/>
                </a:lnTo>
                <a:lnTo>
                  <a:pt x="67" y="51"/>
                </a:lnTo>
                <a:lnTo>
                  <a:pt x="66" y="51"/>
                </a:lnTo>
                <a:lnTo>
                  <a:pt x="66" y="51"/>
                </a:lnTo>
                <a:lnTo>
                  <a:pt x="65" y="51"/>
                </a:lnTo>
                <a:lnTo>
                  <a:pt x="65" y="51"/>
                </a:lnTo>
                <a:lnTo>
                  <a:pt x="64" y="51"/>
                </a:lnTo>
                <a:lnTo>
                  <a:pt x="64" y="51"/>
                </a:lnTo>
                <a:lnTo>
                  <a:pt x="62" y="50"/>
                </a:lnTo>
                <a:lnTo>
                  <a:pt x="62" y="50"/>
                </a:lnTo>
                <a:lnTo>
                  <a:pt x="61" y="50"/>
                </a:lnTo>
                <a:lnTo>
                  <a:pt x="61" y="49"/>
                </a:lnTo>
                <a:lnTo>
                  <a:pt x="60" y="49"/>
                </a:lnTo>
                <a:lnTo>
                  <a:pt x="60" y="49"/>
                </a:lnTo>
                <a:lnTo>
                  <a:pt x="60" y="48"/>
                </a:lnTo>
                <a:lnTo>
                  <a:pt x="60" y="48"/>
                </a:lnTo>
                <a:lnTo>
                  <a:pt x="60" y="48"/>
                </a:lnTo>
                <a:lnTo>
                  <a:pt x="59" y="46"/>
                </a:lnTo>
                <a:lnTo>
                  <a:pt x="59" y="46"/>
                </a:lnTo>
                <a:lnTo>
                  <a:pt x="58" y="46"/>
                </a:lnTo>
                <a:lnTo>
                  <a:pt x="58" y="45"/>
                </a:lnTo>
                <a:lnTo>
                  <a:pt x="57" y="45"/>
                </a:lnTo>
                <a:lnTo>
                  <a:pt x="57" y="45"/>
                </a:lnTo>
                <a:lnTo>
                  <a:pt x="55" y="45"/>
                </a:lnTo>
                <a:lnTo>
                  <a:pt x="54" y="45"/>
                </a:lnTo>
                <a:lnTo>
                  <a:pt x="54" y="45"/>
                </a:lnTo>
                <a:lnTo>
                  <a:pt x="53" y="44"/>
                </a:lnTo>
                <a:lnTo>
                  <a:pt x="53" y="44"/>
                </a:lnTo>
                <a:lnTo>
                  <a:pt x="52" y="44"/>
                </a:lnTo>
                <a:lnTo>
                  <a:pt x="52" y="44"/>
                </a:lnTo>
                <a:lnTo>
                  <a:pt x="51" y="43"/>
                </a:lnTo>
                <a:lnTo>
                  <a:pt x="51" y="43"/>
                </a:lnTo>
                <a:lnTo>
                  <a:pt x="50" y="43"/>
                </a:lnTo>
                <a:lnTo>
                  <a:pt x="47" y="42"/>
                </a:lnTo>
                <a:lnTo>
                  <a:pt x="46" y="42"/>
                </a:lnTo>
                <a:lnTo>
                  <a:pt x="46" y="42"/>
                </a:lnTo>
                <a:lnTo>
                  <a:pt x="45" y="42"/>
                </a:lnTo>
                <a:lnTo>
                  <a:pt x="45" y="42"/>
                </a:lnTo>
                <a:lnTo>
                  <a:pt x="44" y="41"/>
                </a:lnTo>
                <a:lnTo>
                  <a:pt x="43" y="41"/>
                </a:lnTo>
                <a:lnTo>
                  <a:pt x="41" y="40"/>
                </a:lnTo>
                <a:lnTo>
                  <a:pt x="41" y="40"/>
                </a:lnTo>
                <a:lnTo>
                  <a:pt x="40" y="38"/>
                </a:lnTo>
                <a:lnTo>
                  <a:pt x="40" y="38"/>
                </a:lnTo>
                <a:lnTo>
                  <a:pt x="38" y="36"/>
                </a:lnTo>
                <a:lnTo>
                  <a:pt x="37" y="34"/>
                </a:lnTo>
                <a:lnTo>
                  <a:pt x="36" y="34"/>
                </a:lnTo>
                <a:lnTo>
                  <a:pt x="36" y="33"/>
                </a:lnTo>
                <a:lnTo>
                  <a:pt x="34" y="33"/>
                </a:lnTo>
                <a:lnTo>
                  <a:pt x="34" y="33"/>
                </a:lnTo>
                <a:lnTo>
                  <a:pt x="33" y="31"/>
                </a:lnTo>
                <a:lnTo>
                  <a:pt x="32" y="30"/>
                </a:lnTo>
                <a:lnTo>
                  <a:pt x="32" y="30"/>
                </a:lnTo>
                <a:lnTo>
                  <a:pt x="31" y="29"/>
                </a:lnTo>
                <a:lnTo>
                  <a:pt x="31" y="29"/>
                </a:lnTo>
                <a:lnTo>
                  <a:pt x="30" y="29"/>
                </a:lnTo>
                <a:lnTo>
                  <a:pt x="30" y="28"/>
                </a:lnTo>
                <a:lnTo>
                  <a:pt x="30" y="28"/>
                </a:lnTo>
                <a:lnTo>
                  <a:pt x="28" y="27"/>
                </a:lnTo>
                <a:lnTo>
                  <a:pt x="28" y="27"/>
                </a:lnTo>
                <a:lnTo>
                  <a:pt x="26" y="26"/>
                </a:lnTo>
                <a:lnTo>
                  <a:pt x="26" y="24"/>
                </a:lnTo>
                <a:lnTo>
                  <a:pt x="25" y="23"/>
                </a:lnTo>
                <a:lnTo>
                  <a:pt x="25" y="23"/>
                </a:lnTo>
                <a:lnTo>
                  <a:pt x="24" y="22"/>
                </a:lnTo>
                <a:lnTo>
                  <a:pt x="24" y="22"/>
                </a:lnTo>
                <a:lnTo>
                  <a:pt x="23" y="21"/>
                </a:lnTo>
                <a:lnTo>
                  <a:pt x="23" y="21"/>
                </a:lnTo>
                <a:lnTo>
                  <a:pt x="22" y="20"/>
                </a:lnTo>
                <a:lnTo>
                  <a:pt x="22" y="20"/>
                </a:lnTo>
                <a:lnTo>
                  <a:pt x="19" y="19"/>
                </a:lnTo>
                <a:lnTo>
                  <a:pt x="19" y="19"/>
                </a:lnTo>
                <a:lnTo>
                  <a:pt x="18" y="17"/>
                </a:lnTo>
                <a:lnTo>
                  <a:pt x="17" y="17"/>
                </a:lnTo>
                <a:lnTo>
                  <a:pt x="16" y="16"/>
                </a:lnTo>
                <a:lnTo>
                  <a:pt x="16" y="16"/>
                </a:lnTo>
                <a:lnTo>
                  <a:pt x="15" y="16"/>
                </a:lnTo>
                <a:lnTo>
                  <a:pt x="15" y="15"/>
                </a:lnTo>
                <a:lnTo>
                  <a:pt x="14" y="15"/>
                </a:lnTo>
                <a:lnTo>
                  <a:pt x="14" y="15"/>
                </a:lnTo>
                <a:lnTo>
                  <a:pt x="11" y="14"/>
                </a:lnTo>
                <a:lnTo>
                  <a:pt x="11" y="13"/>
                </a:lnTo>
                <a:lnTo>
                  <a:pt x="10" y="12"/>
                </a:lnTo>
                <a:lnTo>
                  <a:pt x="9" y="10"/>
                </a:lnTo>
                <a:lnTo>
                  <a:pt x="9" y="10"/>
                </a:lnTo>
                <a:lnTo>
                  <a:pt x="8" y="10"/>
                </a:lnTo>
                <a:lnTo>
                  <a:pt x="8" y="9"/>
                </a:lnTo>
                <a:lnTo>
                  <a:pt x="7" y="9"/>
                </a:lnTo>
                <a:lnTo>
                  <a:pt x="7" y="9"/>
                </a:lnTo>
                <a:lnTo>
                  <a:pt x="5" y="8"/>
                </a:lnTo>
                <a:lnTo>
                  <a:pt x="4" y="8"/>
                </a:lnTo>
                <a:lnTo>
                  <a:pt x="4" y="8"/>
                </a:lnTo>
                <a:lnTo>
                  <a:pt x="3" y="7"/>
                </a:lnTo>
                <a:lnTo>
                  <a:pt x="3" y="7"/>
                </a:lnTo>
                <a:lnTo>
                  <a:pt x="2" y="6"/>
                </a:lnTo>
                <a:lnTo>
                  <a:pt x="2" y="6"/>
                </a:lnTo>
                <a:lnTo>
                  <a:pt x="2" y="6"/>
                </a:lnTo>
                <a:lnTo>
                  <a:pt x="2" y="6"/>
                </a:lnTo>
                <a:lnTo>
                  <a:pt x="1" y="5"/>
                </a:lnTo>
                <a:lnTo>
                  <a:pt x="1" y="4"/>
                </a:lnTo>
                <a:lnTo>
                  <a:pt x="1" y="4"/>
                </a:lnTo>
                <a:lnTo>
                  <a:pt x="1" y="2"/>
                </a:lnTo>
                <a:lnTo>
                  <a:pt x="1" y="2"/>
                </a:lnTo>
                <a:lnTo>
                  <a:pt x="1" y="1"/>
                </a:lnTo>
                <a:lnTo>
                  <a:pt x="0"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Freeform 63"/>
          <p:cNvSpPr>
            <a:spLocks/>
          </p:cNvSpPr>
          <p:nvPr/>
        </p:nvSpPr>
        <p:spPr bwMode="auto">
          <a:xfrm>
            <a:off x="2343150" y="2308225"/>
            <a:ext cx="95250" cy="63500"/>
          </a:xfrm>
          <a:custGeom>
            <a:avLst/>
            <a:gdLst>
              <a:gd name="T0" fmla="*/ 37 w 60"/>
              <a:gd name="T1" fmla="*/ 36 h 40"/>
              <a:gd name="T2" fmla="*/ 30 w 60"/>
              <a:gd name="T3" fmla="*/ 39 h 40"/>
              <a:gd name="T4" fmla="*/ 28 w 60"/>
              <a:gd name="T5" fmla="*/ 40 h 40"/>
              <a:gd name="T6" fmla="*/ 25 w 60"/>
              <a:gd name="T7" fmla="*/ 40 h 40"/>
              <a:gd name="T8" fmla="*/ 20 w 60"/>
              <a:gd name="T9" fmla="*/ 40 h 40"/>
              <a:gd name="T10" fmla="*/ 18 w 60"/>
              <a:gd name="T11" fmla="*/ 39 h 40"/>
              <a:gd name="T12" fmla="*/ 14 w 60"/>
              <a:gd name="T13" fmla="*/ 38 h 40"/>
              <a:gd name="T14" fmla="*/ 8 w 60"/>
              <a:gd name="T15" fmla="*/ 35 h 40"/>
              <a:gd name="T16" fmla="*/ 4 w 60"/>
              <a:gd name="T17" fmla="*/ 27 h 40"/>
              <a:gd name="T18" fmla="*/ 1 w 60"/>
              <a:gd name="T19" fmla="*/ 25 h 40"/>
              <a:gd name="T20" fmla="*/ 0 w 60"/>
              <a:gd name="T21" fmla="*/ 21 h 40"/>
              <a:gd name="T22" fmla="*/ 1 w 60"/>
              <a:gd name="T23" fmla="*/ 18 h 40"/>
              <a:gd name="T24" fmla="*/ 3 w 60"/>
              <a:gd name="T25" fmla="*/ 15 h 40"/>
              <a:gd name="T26" fmla="*/ 4 w 60"/>
              <a:gd name="T27" fmla="*/ 12 h 40"/>
              <a:gd name="T28" fmla="*/ 7 w 60"/>
              <a:gd name="T29" fmla="*/ 10 h 40"/>
              <a:gd name="T30" fmla="*/ 10 w 60"/>
              <a:gd name="T31" fmla="*/ 5 h 40"/>
              <a:gd name="T32" fmla="*/ 17 w 60"/>
              <a:gd name="T33" fmla="*/ 3 h 40"/>
              <a:gd name="T34" fmla="*/ 21 w 60"/>
              <a:gd name="T35" fmla="*/ 3 h 40"/>
              <a:gd name="T36" fmla="*/ 22 w 60"/>
              <a:gd name="T37" fmla="*/ 2 h 40"/>
              <a:gd name="T38" fmla="*/ 25 w 60"/>
              <a:gd name="T39" fmla="*/ 0 h 40"/>
              <a:gd name="T40" fmla="*/ 28 w 60"/>
              <a:gd name="T41" fmla="*/ 2 h 40"/>
              <a:gd name="T42" fmla="*/ 30 w 60"/>
              <a:gd name="T43" fmla="*/ 3 h 40"/>
              <a:gd name="T44" fmla="*/ 34 w 60"/>
              <a:gd name="T45" fmla="*/ 4 h 40"/>
              <a:gd name="T46" fmla="*/ 37 w 60"/>
              <a:gd name="T47" fmla="*/ 6 h 40"/>
              <a:gd name="T48" fmla="*/ 42 w 60"/>
              <a:gd name="T49" fmla="*/ 11 h 40"/>
              <a:gd name="T50" fmla="*/ 46 w 60"/>
              <a:gd name="T51" fmla="*/ 13 h 40"/>
              <a:gd name="T52" fmla="*/ 49 w 60"/>
              <a:gd name="T53" fmla="*/ 13 h 40"/>
              <a:gd name="T54" fmla="*/ 51 w 60"/>
              <a:gd name="T55" fmla="*/ 12 h 40"/>
              <a:gd name="T56" fmla="*/ 55 w 60"/>
              <a:gd name="T57" fmla="*/ 15 h 40"/>
              <a:gd name="T58" fmla="*/ 58 w 60"/>
              <a:gd name="T59" fmla="*/ 19 h 40"/>
              <a:gd name="T60" fmla="*/ 60 w 60"/>
              <a:gd name="T61" fmla="*/ 20 h 40"/>
              <a:gd name="T62" fmla="*/ 58 w 60"/>
              <a:gd name="T63" fmla="*/ 25 h 40"/>
              <a:gd name="T64" fmla="*/ 58 w 60"/>
              <a:gd name="T65" fmla="*/ 28 h 40"/>
              <a:gd name="T66" fmla="*/ 55 w 60"/>
              <a:gd name="T67" fmla="*/ 32 h 40"/>
              <a:gd name="T68" fmla="*/ 50 w 60"/>
              <a:gd name="T69" fmla="*/ 32 h 40"/>
              <a:gd name="T70" fmla="*/ 43 w 60"/>
              <a:gd name="T71" fmla="*/ 34 h 40"/>
              <a:gd name="T72" fmla="*/ 40 w 60"/>
              <a:gd name="T73"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0" h="40">
                <a:moveTo>
                  <a:pt x="39" y="35"/>
                </a:moveTo>
                <a:lnTo>
                  <a:pt x="37" y="36"/>
                </a:lnTo>
                <a:lnTo>
                  <a:pt x="36" y="36"/>
                </a:lnTo>
                <a:lnTo>
                  <a:pt x="30" y="39"/>
                </a:lnTo>
                <a:lnTo>
                  <a:pt x="28" y="40"/>
                </a:lnTo>
                <a:lnTo>
                  <a:pt x="28" y="40"/>
                </a:lnTo>
                <a:lnTo>
                  <a:pt x="27" y="40"/>
                </a:lnTo>
                <a:lnTo>
                  <a:pt x="25" y="40"/>
                </a:lnTo>
                <a:lnTo>
                  <a:pt x="22" y="40"/>
                </a:lnTo>
                <a:lnTo>
                  <a:pt x="20" y="40"/>
                </a:lnTo>
                <a:lnTo>
                  <a:pt x="19" y="40"/>
                </a:lnTo>
                <a:lnTo>
                  <a:pt x="18" y="39"/>
                </a:lnTo>
                <a:lnTo>
                  <a:pt x="14" y="38"/>
                </a:lnTo>
                <a:lnTo>
                  <a:pt x="14" y="38"/>
                </a:lnTo>
                <a:lnTo>
                  <a:pt x="11" y="36"/>
                </a:lnTo>
                <a:lnTo>
                  <a:pt x="8" y="35"/>
                </a:lnTo>
                <a:lnTo>
                  <a:pt x="6" y="31"/>
                </a:lnTo>
                <a:lnTo>
                  <a:pt x="4" y="27"/>
                </a:lnTo>
                <a:lnTo>
                  <a:pt x="4" y="26"/>
                </a:lnTo>
                <a:lnTo>
                  <a:pt x="1" y="25"/>
                </a:lnTo>
                <a:lnTo>
                  <a:pt x="0" y="22"/>
                </a:lnTo>
                <a:lnTo>
                  <a:pt x="0" y="21"/>
                </a:lnTo>
                <a:lnTo>
                  <a:pt x="0" y="20"/>
                </a:lnTo>
                <a:lnTo>
                  <a:pt x="1" y="18"/>
                </a:lnTo>
                <a:lnTo>
                  <a:pt x="3" y="15"/>
                </a:lnTo>
                <a:lnTo>
                  <a:pt x="3" y="15"/>
                </a:lnTo>
                <a:lnTo>
                  <a:pt x="4" y="14"/>
                </a:lnTo>
                <a:lnTo>
                  <a:pt x="4" y="12"/>
                </a:lnTo>
                <a:lnTo>
                  <a:pt x="6" y="11"/>
                </a:lnTo>
                <a:lnTo>
                  <a:pt x="7" y="10"/>
                </a:lnTo>
                <a:lnTo>
                  <a:pt x="8" y="10"/>
                </a:lnTo>
                <a:lnTo>
                  <a:pt x="10" y="5"/>
                </a:lnTo>
                <a:lnTo>
                  <a:pt x="12" y="4"/>
                </a:lnTo>
                <a:lnTo>
                  <a:pt x="17" y="3"/>
                </a:lnTo>
                <a:lnTo>
                  <a:pt x="19" y="3"/>
                </a:lnTo>
                <a:lnTo>
                  <a:pt x="21" y="3"/>
                </a:lnTo>
                <a:lnTo>
                  <a:pt x="21" y="3"/>
                </a:lnTo>
                <a:lnTo>
                  <a:pt x="22" y="2"/>
                </a:lnTo>
                <a:lnTo>
                  <a:pt x="22" y="2"/>
                </a:lnTo>
                <a:lnTo>
                  <a:pt x="25" y="0"/>
                </a:lnTo>
                <a:lnTo>
                  <a:pt x="25" y="0"/>
                </a:lnTo>
                <a:lnTo>
                  <a:pt x="28" y="2"/>
                </a:lnTo>
                <a:lnTo>
                  <a:pt x="29" y="2"/>
                </a:lnTo>
                <a:lnTo>
                  <a:pt x="30" y="3"/>
                </a:lnTo>
                <a:lnTo>
                  <a:pt x="33" y="4"/>
                </a:lnTo>
                <a:lnTo>
                  <a:pt x="34" y="4"/>
                </a:lnTo>
                <a:lnTo>
                  <a:pt x="34" y="4"/>
                </a:lnTo>
                <a:lnTo>
                  <a:pt x="37" y="6"/>
                </a:lnTo>
                <a:lnTo>
                  <a:pt x="40" y="8"/>
                </a:lnTo>
                <a:lnTo>
                  <a:pt x="42" y="11"/>
                </a:lnTo>
                <a:lnTo>
                  <a:pt x="44" y="12"/>
                </a:lnTo>
                <a:lnTo>
                  <a:pt x="46" y="13"/>
                </a:lnTo>
                <a:lnTo>
                  <a:pt x="47" y="13"/>
                </a:lnTo>
                <a:lnTo>
                  <a:pt x="49" y="13"/>
                </a:lnTo>
                <a:lnTo>
                  <a:pt x="50" y="12"/>
                </a:lnTo>
                <a:lnTo>
                  <a:pt x="51" y="12"/>
                </a:lnTo>
                <a:lnTo>
                  <a:pt x="54" y="14"/>
                </a:lnTo>
                <a:lnTo>
                  <a:pt x="55" y="15"/>
                </a:lnTo>
                <a:lnTo>
                  <a:pt x="56" y="17"/>
                </a:lnTo>
                <a:lnTo>
                  <a:pt x="58" y="19"/>
                </a:lnTo>
                <a:lnTo>
                  <a:pt x="58" y="20"/>
                </a:lnTo>
                <a:lnTo>
                  <a:pt x="60" y="20"/>
                </a:lnTo>
                <a:lnTo>
                  <a:pt x="58" y="24"/>
                </a:lnTo>
                <a:lnTo>
                  <a:pt x="58" y="25"/>
                </a:lnTo>
                <a:lnTo>
                  <a:pt x="58" y="26"/>
                </a:lnTo>
                <a:lnTo>
                  <a:pt x="58" y="28"/>
                </a:lnTo>
                <a:lnTo>
                  <a:pt x="58" y="29"/>
                </a:lnTo>
                <a:lnTo>
                  <a:pt x="55" y="32"/>
                </a:lnTo>
                <a:lnTo>
                  <a:pt x="54" y="32"/>
                </a:lnTo>
                <a:lnTo>
                  <a:pt x="50" y="32"/>
                </a:lnTo>
                <a:lnTo>
                  <a:pt x="48" y="33"/>
                </a:lnTo>
                <a:lnTo>
                  <a:pt x="43" y="34"/>
                </a:lnTo>
                <a:lnTo>
                  <a:pt x="41" y="35"/>
                </a:lnTo>
                <a:lnTo>
                  <a:pt x="40" y="35"/>
                </a:lnTo>
                <a:lnTo>
                  <a:pt x="39"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64"/>
          <p:cNvSpPr>
            <a:spLocks/>
          </p:cNvSpPr>
          <p:nvPr/>
        </p:nvSpPr>
        <p:spPr bwMode="auto">
          <a:xfrm>
            <a:off x="2343150" y="2308225"/>
            <a:ext cx="95250" cy="63500"/>
          </a:xfrm>
          <a:custGeom>
            <a:avLst/>
            <a:gdLst>
              <a:gd name="T0" fmla="*/ 37 w 60"/>
              <a:gd name="T1" fmla="*/ 36 h 40"/>
              <a:gd name="T2" fmla="*/ 30 w 60"/>
              <a:gd name="T3" fmla="*/ 39 h 40"/>
              <a:gd name="T4" fmla="*/ 28 w 60"/>
              <a:gd name="T5" fmla="*/ 40 h 40"/>
              <a:gd name="T6" fmla="*/ 25 w 60"/>
              <a:gd name="T7" fmla="*/ 40 h 40"/>
              <a:gd name="T8" fmla="*/ 20 w 60"/>
              <a:gd name="T9" fmla="*/ 40 h 40"/>
              <a:gd name="T10" fmla="*/ 18 w 60"/>
              <a:gd name="T11" fmla="*/ 39 h 40"/>
              <a:gd name="T12" fmla="*/ 14 w 60"/>
              <a:gd name="T13" fmla="*/ 38 h 40"/>
              <a:gd name="T14" fmla="*/ 8 w 60"/>
              <a:gd name="T15" fmla="*/ 35 h 40"/>
              <a:gd name="T16" fmla="*/ 4 w 60"/>
              <a:gd name="T17" fmla="*/ 27 h 40"/>
              <a:gd name="T18" fmla="*/ 1 w 60"/>
              <a:gd name="T19" fmla="*/ 25 h 40"/>
              <a:gd name="T20" fmla="*/ 0 w 60"/>
              <a:gd name="T21" fmla="*/ 21 h 40"/>
              <a:gd name="T22" fmla="*/ 1 w 60"/>
              <a:gd name="T23" fmla="*/ 18 h 40"/>
              <a:gd name="T24" fmla="*/ 3 w 60"/>
              <a:gd name="T25" fmla="*/ 15 h 40"/>
              <a:gd name="T26" fmla="*/ 4 w 60"/>
              <a:gd name="T27" fmla="*/ 12 h 40"/>
              <a:gd name="T28" fmla="*/ 7 w 60"/>
              <a:gd name="T29" fmla="*/ 10 h 40"/>
              <a:gd name="T30" fmla="*/ 10 w 60"/>
              <a:gd name="T31" fmla="*/ 5 h 40"/>
              <a:gd name="T32" fmla="*/ 17 w 60"/>
              <a:gd name="T33" fmla="*/ 3 h 40"/>
              <a:gd name="T34" fmla="*/ 21 w 60"/>
              <a:gd name="T35" fmla="*/ 3 h 40"/>
              <a:gd name="T36" fmla="*/ 22 w 60"/>
              <a:gd name="T37" fmla="*/ 2 h 40"/>
              <a:gd name="T38" fmla="*/ 25 w 60"/>
              <a:gd name="T39" fmla="*/ 0 h 40"/>
              <a:gd name="T40" fmla="*/ 28 w 60"/>
              <a:gd name="T41" fmla="*/ 2 h 40"/>
              <a:gd name="T42" fmla="*/ 30 w 60"/>
              <a:gd name="T43" fmla="*/ 3 h 40"/>
              <a:gd name="T44" fmla="*/ 34 w 60"/>
              <a:gd name="T45" fmla="*/ 4 h 40"/>
              <a:gd name="T46" fmla="*/ 37 w 60"/>
              <a:gd name="T47" fmla="*/ 6 h 40"/>
              <a:gd name="T48" fmla="*/ 42 w 60"/>
              <a:gd name="T49" fmla="*/ 11 h 40"/>
              <a:gd name="T50" fmla="*/ 46 w 60"/>
              <a:gd name="T51" fmla="*/ 13 h 40"/>
              <a:gd name="T52" fmla="*/ 49 w 60"/>
              <a:gd name="T53" fmla="*/ 13 h 40"/>
              <a:gd name="T54" fmla="*/ 51 w 60"/>
              <a:gd name="T55" fmla="*/ 12 h 40"/>
              <a:gd name="T56" fmla="*/ 55 w 60"/>
              <a:gd name="T57" fmla="*/ 15 h 40"/>
              <a:gd name="T58" fmla="*/ 58 w 60"/>
              <a:gd name="T59" fmla="*/ 19 h 40"/>
              <a:gd name="T60" fmla="*/ 60 w 60"/>
              <a:gd name="T61" fmla="*/ 20 h 40"/>
              <a:gd name="T62" fmla="*/ 58 w 60"/>
              <a:gd name="T63" fmla="*/ 25 h 40"/>
              <a:gd name="T64" fmla="*/ 58 w 60"/>
              <a:gd name="T65" fmla="*/ 28 h 40"/>
              <a:gd name="T66" fmla="*/ 55 w 60"/>
              <a:gd name="T67" fmla="*/ 32 h 40"/>
              <a:gd name="T68" fmla="*/ 50 w 60"/>
              <a:gd name="T69" fmla="*/ 32 h 40"/>
              <a:gd name="T70" fmla="*/ 43 w 60"/>
              <a:gd name="T71" fmla="*/ 34 h 40"/>
              <a:gd name="T72" fmla="*/ 40 w 60"/>
              <a:gd name="T73"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0" h="40">
                <a:moveTo>
                  <a:pt x="39" y="35"/>
                </a:moveTo>
                <a:lnTo>
                  <a:pt x="37" y="36"/>
                </a:lnTo>
                <a:lnTo>
                  <a:pt x="36" y="36"/>
                </a:lnTo>
                <a:lnTo>
                  <a:pt x="30" y="39"/>
                </a:lnTo>
                <a:lnTo>
                  <a:pt x="28" y="40"/>
                </a:lnTo>
                <a:lnTo>
                  <a:pt x="28" y="40"/>
                </a:lnTo>
                <a:lnTo>
                  <a:pt x="27" y="40"/>
                </a:lnTo>
                <a:lnTo>
                  <a:pt x="25" y="40"/>
                </a:lnTo>
                <a:lnTo>
                  <a:pt x="22" y="40"/>
                </a:lnTo>
                <a:lnTo>
                  <a:pt x="20" y="40"/>
                </a:lnTo>
                <a:lnTo>
                  <a:pt x="19" y="40"/>
                </a:lnTo>
                <a:lnTo>
                  <a:pt x="18" y="39"/>
                </a:lnTo>
                <a:lnTo>
                  <a:pt x="14" y="38"/>
                </a:lnTo>
                <a:lnTo>
                  <a:pt x="14" y="38"/>
                </a:lnTo>
                <a:lnTo>
                  <a:pt x="11" y="36"/>
                </a:lnTo>
                <a:lnTo>
                  <a:pt x="8" y="35"/>
                </a:lnTo>
                <a:lnTo>
                  <a:pt x="6" y="31"/>
                </a:lnTo>
                <a:lnTo>
                  <a:pt x="4" y="27"/>
                </a:lnTo>
                <a:lnTo>
                  <a:pt x="4" y="26"/>
                </a:lnTo>
                <a:lnTo>
                  <a:pt x="1" y="25"/>
                </a:lnTo>
                <a:lnTo>
                  <a:pt x="0" y="22"/>
                </a:lnTo>
                <a:lnTo>
                  <a:pt x="0" y="21"/>
                </a:lnTo>
                <a:lnTo>
                  <a:pt x="0" y="20"/>
                </a:lnTo>
                <a:lnTo>
                  <a:pt x="1" y="18"/>
                </a:lnTo>
                <a:lnTo>
                  <a:pt x="3" y="15"/>
                </a:lnTo>
                <a:lnTo>
                  <a:pt x="3" y="15"/>
                </a:lnTo>
                <a:lnTo>
                  <a:pt x="4" y="14"/>
                </a:lnTo>
                <a:lnTo>
                  <a:pt x="4" y="12"/>
                </a:lnTo>
                <a:lnTo>
                  <a:pt x="6" y="11"/>
                </a:lnTo>
                <a:lnTo>
                  <a:pt x="7" y="10"/>
                </a:lnTo>
                <a:lnTo>
                  <a:pt x="8" y="10"/>
                </a:lnTo>
                <a:lnTo>
                  <a:pt x="10" y="5"/>
                </a:lnTo>
                <a:lnTo>
                  <a:pt x="12" y="4"/>
                </a:lnTo>
                <a:lnTo>
                  <a:pt x="17" y="3"/>
                </a:lnTo>
                <a:lnTo>
                  <a:pt x="19" y="3"/>
                </a:lnTo>
                <a:lnTo>
                  <a:pt x="21" y="3"/>
                </a:lnTo>
                <a:lnTo>
                  <a:pt x="21" y="3"/>
                </a:lnTo>
                <a:lnTo>
                  <a:pt x="22" y="2"/>
                </a:lnTo>
                <a:lnTo>
                  <a:pt x="22" y="2"/>
                </a:lnTo>
                <a:lnTo>
                  <a:pt x="25" y="0"/>
                </a:lnTo>
                <a:lnTo>
                  <a:pt x="25" y="0"/>
                </a:lnTo>
                <a:lnTo>
                  <a:pt x="28" y="2"/>
                </a:lnTo>
                <a:lnTo>
                  <a:pt x="29" y="2"/>
                </a:lnTo>
                <a:lnTo>
                  <a:pt x="30" y="3"/>
                </a:lnTo>
                <a:lnTo>
                  <a:pt x="33" y="4"/>
                </a:lnTo>
                <a:lnTo>
                  <a:pt x="34" y="4"/>
                </a:lnTo>
                <a:lnTo>
                  <a:pt x="34" y="4"/>
                </a:lnTo>
                <a:lnTo>
                  <a:pt x="37" y="6"/>
                </a:lnTo>
                <a:lnTo>
                  <a:pt x="40" y="8"/>
                </a:lnTo>
                <a:lnTo>
                  <a:pt x="42" y="11"/>
                </a:lnTo>
                <a:lnTo>
                  <a:pt x="44" y="12"/>
                </a:lnTo>
                <a:lnTo>
                  <a:pt x="46" y="13"/>
                </a:lnTo>
                <a:lnTo>
                  <a:pt x="47" y="13"/>
                </a:lnTo>
                <a:lnTo>
                  <a:pt x="49" y="13"/>
                </a:lnTo>
                <a:lnTo>
                  <a:pt x="50" y="12"/>
                </a:lnTo>
                <a:lnTo>
                  <a:pt x="51" y="12"/>
                </a:lnTo>
                <a:lnTo>
                  <a:pt x="54" y="14"/>
                </a:lnTo>
                <a:lnTo>
                  <a:pt x="55" y="15"/>
                </a:lnTo>
                <a:lnTo>
                  <a:pt x="56" y="17"/>
                </a:lnTo>
                <a:lnTo>
                  <a:pt x="58" y="19"/>
                </a:lnTo>
                <a:lnTo>
                  <a:pt x="58" y="20"/>
                </a:lnTo>
                <a:lnTo>
                  <a:pt x="60" y="20"/>
                </a:lnTo>
                <a:lnTo>
                  <a:pt x="58" y="24"/>
                </a:lnTo>
                <a:lnTo>
                  <a:pt x="58" y="25"/>
                </a:lnTo>
                <a:lnTo>
                  <a:pt x="58" y="26"/>
                </a:lnTo>
                <a:lnTo>
                  <a:pt x="58" y="28"/>
                </a:lnTo>
                <a:lnTo>
                  <a:pt x="58" y="29"/>
                </a:lnTo>
                <a:lnTo>
                  <a:pt x="55" y="32"/>
                </a:lnTo>
                <a:lnTo>
                  <a:pt x="54" y="32"/>
                </a:lnTo>
                <a:lnTo>
                  <a:pt x="50" y="32"/>
                </a:lnTo>
                <a:lnTo>
                  <a:pt x="48" y="33"/>
                </a:lnTo>
                <a:lnTo>
                  <a:pt x="43" y="34"/>
                </a:lnTo>
                <a:lnTo>
                  <a:pt x="41" y="35"/>
                </a:lnTo>
                <a:lnTo>
                  <a:pt x="40" y="35"/>
                </a:lnTo>
                <a:lnTo>
                  <a:pt x="39" y="35"/>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Freeform 65"/>
          <p:cNvSpPr>
            <a:spLocks/>
          </p:cNvSpPr>
          <p:nvPr/>
        </p:nvSpPr>
        <p:spPr bwMode="auto">
          <a:xfrm>
            <a:off x="1371600" y="1093788"/>
            <a:ext cx="103188" cy="66675"/>
          </a:xfrm>
          <a:custGeom>
            <a:avLst/>
            <a:gdLst>
              <a:gd name="T0" fmla="*/ 43 w 65"/>
              <a:gd name="T1" fmla="*/ 39 h 42"/>
              <a:gd name="T2" fmla="*/ 37 w 65"/>
              <a:gd name="T3" fmla="*/ 42 h 42"/>
              <a:gd name="T4" fmla="*/ 27 w 65"/>
              <a:gd name="T5" fmla="*/ 39 h 42"/>
              <a:gd name="T6" fmla="*/ 21 w 65"/>
              <a:gd name="T7" fmla="*/ 39 h 42"/>
              <a:gd name="T8" fmla="*/ 20 w 65"/>
              <a:gd name="T9" fmla="*/ 38 h 42"/>
              <a:gd name="T10" fmla="*/ 19 w 65"/>
              <a:gd name="T11" fmla="*/ 39 h 42"/>
              <a:gd name="T12" fmla="*/ 16 w 65"/>
              <a:gd name="T13" fmla="*/ 41 h 42"/>
              <a:gd name="T14" fmla="*/ 14 w 65"/>
              <a:gd name="T15" fmla="*/ 42 h 42"/>
              <a:gd name="T16" fmla="*/ 13 w 65"/>
              <a:gd name="T17" fmla="*/ 42 h 42"/>
              <a:gd name="T18" fmla="*/ 13 w 65"/>
              <a:gd name="T19" fmla="*/ 41 h 42"/>
              <a:gd name="T20" fmla="*/ 13 w 65"/>
              <a:gd name="T21" fmla="*/ 36 h 42"/>
              <a:gd name="T22" fmla="*/ 5 w 65"/>
              <a:gd name="T23" fmla="*/ 28 h 42"/>
              <a:gd name="T24" fmla="*/ 0 w 65"/>
              <a:gd name="T25" fmla="*/ 23 h 42"/>
              <a:gd name="T26" fmla="*/ 0 w 65"/>
              <a:gd name="T27" fmla="*/ 18 h 42"/>
              <a:gd name="T28" fmla="*/ 1 w 65"/>
              <a:gd name="T29" fmla="*/ 16 h 42"/>
              <a:gd name="T30" fmla="*/ 2 w 65"/>
              <a:gd name="T31" fmla="*/ 15 h 42"/>
              <a:gd name="T32" fmla="*/ 4 w 65"/>
              <a:gd name="T33" fmla="*/ 13 h 42"/>
              <a:gd name="T34" fmla="*/ 7 w 65"/>
              <a:gd name="T35" fmla="*/ 10 h 42"/>
              <a:gd name="T36" fmla="*/ 8 w 65"/>
              <a:gd name="T37" fmla="*/ 9 h 42"/>
              <a:gd name="T38" fmla="*/ 12 w 65"/>
              <a:gd name="T39" fmla="*/ 8 h 42"/>
              <a:gd name="T40" fmla="*/ 13 w 65"/>
              <a:gd name="T41" fmla="*/ 7 h 42"/>
              <a:gd name="T42" fmla="*/ 14 w 65"/>
              <a:gd name="T43" fmla="*/ 6 h 42"/>
              <a:gd name="T44" fmla="*/ 15 w 65"/>
              <a:gd name="T45" fmla="*/ 6 h 42"/>
              <a:gd name="T46" fmla="*/ 19 w 65"/>
              <a:gd name="T47" fmla="*/ 3 h 42"/>
              <a:gd name="T48" fmla="*/ 25 w 65"/>
              <a:gd name="T49" fmla="*/ 1 h 42"/>
              <a:gd name="T50" fmla="*/ 28 w 65"/>
              <a:gd name="T51" fmla="*/ 1 h 42"/>
              <a:gd name="T52" fmla="*/ 29 w 65"/>
              <a:gd name="T53" fmla="*/ 0 h 42"/>
              <a:gd name="T54" fmla="*/ 32 w 65"/>
              <a:gd name="T55" fmla="*/ 0 h 42"/>
              <a:gd name="T56" fmla="*/ 34 w 65"/>
              <a:gd name="T57" fmla="*/ 1 h 42"/>
              <a:gd name="T58" fmla="*/ 38 w 65"/>
              <a:gd name="T59" fmla="*/ 1 h 42"/>
              <a:gd name="T60" fmla="*/ 42 w 65"/>
              <a:gd name="T61" fmla="*/ 5 h 42"/>
              <a:gd name="T62" fmla="*/ 44 w 65"/>
              <a:gd name="T63" fmla="*/ 6 h 42"/>
              <a:gd name="T64" fmla="*/ 48 w 65"/>
              <a:gd name="T65" fmla="*/ 6 h 42"/>
              <a:gd name="T66" fmla="*/ 50 w 65"/>
              <a:gd name="T67" fmla="*/ 7 h 42"/>
              <a:gd name="T68" fmla="*/ 51 w 65"/>
              <a:gd name="T69" fmla="*/ 8 h 42"/>
              <a:gd name="T70" fmla="*/ 51 w 65"/>
              <a:gd name="T71" fmla="*/ 9 h 42"/>
              <a:gd name="T72" fmla="*/ 51 w 65"/>
              <a:gd name="T73" fmla="*/ 10 h 42"/>
              <a:gd name="T74" fmla="*/ 55 w 65"/>
              <a:gd name="T75" fmla="*/ 13 h 42"/>
              <a:gd name="T76" fmla="*/ 58 w 65"/>
              <a:gd name="T77" fmla="*/ 16 h 42"/>
              <a:gd name="T78" fmla="*/ 61 w 65"/>
              <a:gd name="T79" fmla="*/ 18 h 42"/>
              <a:gd name="T80" fmla="*/ 64 w 65"/>
              <a:gd name="T81" fmla="*/ 23 h 42"/>
              <a:gd name="T82" fmla="*/ 65 w 65"/>
              <a:gd name="T83" fmla="*/ 28 h 42"/>
              <a:gd name="T84" fmla="*/ 65 w 65"/>
              <a:gd name="T85" fmla="*/ 29 h 42"/>
              <a:gd name="T86" fmla="*/ 64 w 65"/>
              <a:gd name="T87" fmla="*/ 32 h 42"/>
              <a:gd name="T88" fmla="*/ 62 w 65"/>
              <a:gd name="T89" fmla="*/ 34 h 42"/>
              <a:gd name="T90" fmla="*/ 61 w 65"/>
              <a:gd name="T91" fmla="*/ 35 h 42"/>
              <a:gd name="T92" fmla="*/ 56 w 65"/>
              <a:gd name="T93" fmla="*/ 36 h 42"/>
              <a:gd name="T94" fmla="*/ 54 w 65"/>
              <a:gd name="T95" fmla="*/ 36 h 42"/>
              <a:gd name="T96" fmla="*/ 51 w 65"/>
              <a:gd name="T97" fmla="*/ 37 h 42"/>
              <a:gd name="T98" fmla="*/ 49 w 65"/>
              <a:gd name="T99" fmla="*/ 37 h 42"/>
              <a:gd name="T100" fmla="*/ 47 w 65"/>
              <a:gd name="T101" fmla="*/ 38 h 42"/>
              <a:gd name="T102" fmla="*/ 45 w 65"/>
              <a:gd name="T103" fmla="*/ 39 h 42"/>
              <a:gd name="T104" fmla="*/ 43 w 65"/>
              <a:gd name="T105"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5" h="42">
                <a:moveTo>
                  <a:pt x="43" y="39"/>
                </a:moveTo>
                <a:lnTo>
                  <a:pt x="43" y="39"/>
                </a:lnTo>
                <a:lnTo>
                  <a:pt x="41" y="41"/>
                </a:lnTo>
                <a:lnTo>
                  <a:pt x="37" y="42"/>
                </a:lnTo>
                <a:lnTo>
                  <a:pt x="32" y="41"/>
                </a:lnTo>
                <a:lnTo>
                  <a:pt x="27" y="39"/>
                </a:lnTo>
                <a:lnTo>
                  <a:pt x="25" y="39"/>
                </a:lnTo>
                <a:lnTo>
                  <a:pt x="21" y="39"/>
                </a:lnTo>
                <a:lnTo>
                  <a:pt x="21" y="39"/>
                </a:lnTo>
                <a:lnTo>
                  <a:pt x="20" y="38"/>
                </a:lnTo>
                <a:lnTo>
                  <a:pt x="20" y="39"/>
                </a:lnTo>
                <a:lnTo>
                  <a:pt x="19" y="39"/>
                </a:lnTo>
                <a:lnTo>
                  <a:pt x="16" y="41"/>
                </a:lnTo>
                <a:lnTo>
                  <a:pt x="16" y="41"/>
                </a:lnTo>
                <a:lnTo>
                  <a:pt x="15" y="41"/>
                </a:lnTo>
                <a:lnTo>
                  <a:pt x="14" y="42"/>
                </a:lnTo>
                <a:lnTo>
                  <a:pt x="13" y="42"/>
                </a:lnTo>
                <a:lnTo>
                  <a:pt x="13" y="42"/>
                </a:lnTo>
                <a:lnTo>
                  <a:pt x="13" y="42"/>
                </a:lnTo>
                <a:lnTo>
                  <a:pt x="13" y="41"/>
                </a:lnTo>
                <a:lnTo>
                  <a:pt x="13" y="37"/>
                </a:lnTo>
                <a:lnTo>
                  <a:pt x="13" y="36"/>
                </a:lnTo>
                <a:lnTo>
                  <a:pt x="7" y="30"/>
                </a:lnTo>
                <a:lnTo>
                  <a:pt x="5" y="28"/>
                </a:lnTo>
                <a:lnTo>
                  <a:pt x="1" y="24"/>
                </a:lnTo>
                <a:lnTo>
                  <a:pt x="0" y="23"/>
                </a:lnTo>
                <a:lnTo>
                  <a:pt x="0" y="21"/>
                </a:lnTo>
                <a:lnTo>
                  <a:pt x="0" y="18"/>
                </a:lnTo>
                <a:lnTo>
                  <a:pt x="1" y="17"/>
                </a:lnTo>
                <a:lnTo>
                  <a:pt x="1" y="16"/>
                </a:lnTo>
                <a:lnTo>
                  <a:pt x="1" y="15"/>
                </a:lnTo>
                <a:lnTo>
                  <a:pt x="2" y="15"/>
                </a:lnTo>
                <a:lnTo>
                  <a:pt x="2" y="14"/>
                </a:lnTo>
                <a:lnTo>
                  <a:pt x="4" y="13"/>
                </a:lnTo>
                <a:lnTo>
                  <a:pt x="6" y="11"/>
                </a:lnTo>
                <a:lnTo>
                  <a:pt x="7" y="10"/>
                </a:lnTo>
                <a:lnTo>
                  <a:pt x="7" y="9"/>
                </a:lnTo>
                <a:lnTo>
                  <a:pt x="8" y="9"/>
                </a:lnTo>
                <a:lnTo>
                  <a:pt x="9" y="8"/>
                </a:lnTo>
                <a:lnTo>
                  <a:pt x="12" y="8"/>
                </a:lnTo>
                <a:lnTo>
                  <a:pt x="12" y="8"/>
                </a:lnTo>
                <a:lnTo>
                  <a:pt x="13" y="7"/>
                </a:lnTo>
                <a:lnTo>
                  <a:pt x="13" y="7"/>
                </a:lnTo>
                <a:lnTo>
                  <a:pt x="14" y="6"/>
                </a:lnTo>
                <a:lnTo>
                  <a:pt x="14" y="6"/>
                </a:lnTo>
                <a:lnTo>
                  <a:pt x="15" y="6"/>
                </a:lnTo>
                <a:lnTo>
                  <a:pt x="15" y="5"/>
                </a:lnTo>
                <a:lnTo>
                  <a:pt x="19" y="3"/>
                </a:lnTo>
                <a:lnTo>
                  <a:pt x="21" y="2"/>
                </a:lnTo>
                <a:lnTo>
                  <a:pt x="25" y="1"/>
                </a:lnTo>
                <a:lnTo>
                  <a:pt x="25" y="1"/>
                </a:lnTo>
                <a:lnTo>
                  <a:pt x="28" y="1"/>
                </a:lnTo>
                <a:lnTo>
                  <a:pt x="29" y="0"/>
                </a:lnTo>
                <a:lnTo>
                  <a:pt x="29" y="0"/>
                </a:lnTo>
                <a:lnTo>
                  <a:pt x="30" y="0"/>
                </a:lnTo>
                <a:lnTo>
                  <a:pt x="32" y="0"/>
                </a:lnTo>
                <a:lnTo>
                  <a:pt x="33" y="1"/>
                </a:lnTo>
                <a:lnTo>
                  <a:pt x="34" y="1"/>
                </a:lnTo>
                <a:lnTo>
                  <a:pt x="35" y="1"/>
                </a:lnTo>
                <a:lnTo>
                  <a:pt x="38" y="1"/>
                </a:lnTo>
                <a:lnTo>
                  <a:pt x="41" y="2"/>
                </a:lnTo>
                <a:lnTo>
                  <a:pt x="42" y="5"/>
                </a:lnTo>
                <a:lnTo>
                  <a:pt x="43" y="5"/>
                </a:lnTo>
                <a:lnTo>
                  <a:pt x="44" y="6"/>
                </a:lnTo>
                <a:lnTo>
                  <a:pt x="48" y="6"/>
                </a:lnTo>
                <a:lnTo>
                  <a:pt x="48" y="6"/>
                </a:lnTo>
                <a:lnTo>
                  <a:pt x="49" y="7"/>
                </a:lnTo>
                <a:lnTo>
                  <a:pt x="50" y="7"/>
                </a:lnTo>
                <a:lnTo>
                  <a:pt x="50" y="8"/>
                </a:lnTo>
                <a:lnTo>
                  <a:pt x="51" y="8"/>
                </a:lnTo>
                <a:lnTo>
                  <a:pt x="51" y="9"/>
                </a:lnTo>
                <a:lnTo>
                  <a:pt x="51" y="9"/>
                </a:lnTo>
                <a:lnTo>
                  <a:pt x="51" y="10"/>
                </a:lnTo>
                <a:lnTo>
                  <a:pt x="51" y="10"/>
                </a:lnTo>
                <a:lnTo>
                  <a:pt x="54" y="11"/>
                </a:lnTo>
                <a:lnTo>
                  <a:pt x="55" y="13"/>
                </a:lnTo>
                <a:lnTo>
                  <a:pt x="56" y="14"/>
                </a:lnTo>
                <a:lnTo>
                  <a:pt x="58" y="16"/>
                </a:lnTo>
                <a:lnTo>
                  <a:pt x="59" y="17"/>
                </a:lnTo>
                <a:lnTo>
                  <a:pt x="61" y="18"/>
                </a:lnTo>
                <a:lnTo>
                  <a:pt x="63" y="21"/>
                </a:lnTo>
                <a:lnTo>
                  <a:pt x="64" y="23"/>
                </a:lnTo>
                <a:lnTo>
                  <a:pt x="65" y="27"/>
                </a:lnTo>
                <a:lnTo>
                  <a:pt x="65" y="28"/>
                </a:lnTo>
                <a:lnTo>
                  <a:pt x="65" y="29"/>
                </a:lnTo>
                <a:lnTo>
                  <a:pt x="65" y="29"/>
                </a:lnTo>
                <a:lnTo>
                  <a:pt x="64" y="32"/>
                </a:lnTo>
                <a:lnTo>
                  <a:pt x="64" y="32"/>
                </a:lnTo>
                <a:lnTo>
                  <a:pt x="62" y="32"/>
                </a:lnTo>
                <a:lnTo>
                  <a:pt x="62" y="34"/>
                </a:lnTo>
                <a:lnTo>
                  <a:pt x="62" y="34"/>
                </a:lnTo>
                <a:lnTo>
                  <a:pt x="61" y="35"/>
                </a:lnTo>
                <a:lnTo>
                  <a:pt x="57" y="35"/>
                </a:lnTo>
                <a:lnTo>
                  <a:pt x="56" y="36"/>
                </a:lnTo>
                <a:lnTo>
                  <a:pt x="56" y="36"/>
                </a:lnTo>
                <a:lnTo>
                  <a:pt x="54" y="36"/>
                </a:lnTo>
                <a:lnTo>
                  <a:pt x="52" y="36"/>
                </a:lnTo>
                <a:lnTo>
                  <a:pt x="51" y="37"/>
                </a:lnTo>
                <a:lnTo>
                  <a:pt x="50" y="37"/>
                </a:lnTo>
                <a:lnTo>
                  <a:pt x="49" y="37"/>
                </a:lnTo>
                <a:lnTo>
                  <a:pt x="48" y="38"/>
                </a:lnTo>
                <a:lnTo>
                  <a:pt x="47" y="38"/>
                </a:lnTo>
                <a:lnTo>
                  <a:pt x="45" y="39"/>
                </a:lnTo>
                <a:lnTo>
                  <a:pt x="45" y="39"/>
                </a:lnTo>
                <a:lnTo>
                  <a:pt x="43" y="39"/>
                </a:lnTo>
                <a:lnTo>
                  <a:pt x="43" y="3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66"/>
          <p:cNvSpPr>
            <a:spLocks/>
          </p:cNvSpPr>
          <p:nvPr/>
        </p:nvSpPr>
        <p:spPr bwMode="auto">
          <a:xfrm>
            <a:off x="1371600" y="1093788"/>
            <a:ext cx="103188" cy="66675"/>
          </a:xfrm>
          <a:custGeom>
            <a:avLst/>
            <a:gdLst>
              <a:gd name="T0" fmla="*/ 43 w 65"/>
              <a:gd name="T1" fmla="*/ 39 h 42"/>
              <a:gd name="T2" fmla="*/ 37 w 65"/>
              <a:gd name="T3" fmla="*/ 42 h 42"/>
              <a:gd name="T4" fmla="*/ 27 w 65"/>
              <a:gd name="T5" fmla="*/ 39 h 42"/>
              <a:gd name="T6" fmla="*/ 21 w 65"/>
              <a:gd name="T7" fmla="*/ 39 h 42"/>
              <a:gd name="T8" fmla="*/ 20 w 65"/>
              <a:gd name="T9" fmla="*/ 38 h 42"/>
              <a:gd name="T10" fmla="*/ 19 w 65"/>
              <a:gd name="T11" fmla="*/ 39 h 42"/>
              <a:gd name="T12" fmla="*/ 16 w 65"/>
              <a:gd name="T13" fmla="*/ 41 h 42"/>
              <a:gd name="T14" fmla="*/ 14 w 65"/>
              <a:gd name="T15" fmla="*/ 42 h 42"/>
              <a:gd name="T16" fmla="*/ 13 w 65"/>
              <a:gd name="T17" fmla="*/ 42 h 42"/>
              <a:gd name="T18" fmla="*/ 13 w 65"/>
              <a:gd name="T19" fmla="*/ 41 h 42"/>
              <a:gd name="T20" fmla="*/ 13 w 65"/>
              <a:gd name="T21" fmla="*/ 36 h 42"/>
              <a:gd name="T22" fmla="*/ 5 w 65"/>
              <a:gd name="T23" fmla="*/ 28 h 42"/>
              <a:gd name="T24" fmla="*/ 0 w 65"/>
              <a:gd name="T25" fmla="*/ 23 h 42"/>
              <a:gd name="T26" fmla="*/ 0 w 65"/>
              <a:gd name="T27" fmla="*/ 18 h 42"/>
              <a:gd name="T28" fmla="*/ 1 w 65"/>
              <a:gd name="T29" fmla="*/ 16 h 42"/>
              <a:gd name="T30" fmla="*/ 2 w 65"/>
              <a:gd name="T31" fmla="*/ 15 h 42"/>
              <a:gd name="T32" fmla="*/ 4 w 65"/>
              <a:gd name="T33" fmla="*/ 13 h 42"/>
              <a:gd name="T34" fmla="*/ 7 w 65"/>
              <a:gd name="T35" fmla="*/ 10 h 42"/>
              <a:gd name="T36" fmla="*/ 8 w 65"/>
              <a:gd name="T37" fmla="*/ 9 h 42"/>
              <a:gd name="T38" fmla="*/ 12 w 65"/>
              <a:gd name="T39" fmla="*/ 8 h 42"/>
              <a:gd name="T40" fmla="*/ 13 w 65"/>
              <a:gd name="T41" fmla="*/ 7 h 42"/>
              <a:gd name="T42" fmla="*/ 14 w 65"/>
              <a:gd name="T43" fmla="*/ 6 h 42"/>
              <a:gd name="T44" fmla="*/ 15 w 65"/>
              <a:gd name="T45" fmla="*/ 6 h 42"/>
              <a:gd name="T46" fmla="*/ 19 w 65"/>
              <a:gd name="T47" fmla="*/ 3 h 42"/>
              <a:gd name="T48" fmla="*/ 25 w 65"/>
              <a:gd name="T49" fmla="*/ 1 h 42"/>
              <a:gd name="T50" fmla="*/ 28 w 65"/>
              <a:gd name="T51" fmla="*/ 1 h 42"/>
              <a:gd name="T52" fmla="*/ 29 w 65"/>
              <a:gd name="T53" fmla="*/ 0 h 42"/>
              <a:gd name="T54" fmla="*/ 32 w 65"/>
              <a:gd name="T55" fmla="*/ 0 h 42"/>
              <a:gd name="T56" fmla="*/ 34 w 65"/>
              <a:gd name="T57" fmla="*/ 1 h 42"/>
              <a:gd name="T58" fmla="*/ 38 w 65"/>
              <a:gd name="T59" fmla="*/ 1 h 42"/>
              <a:gd name="T60" fmla="*/ 42 w 65"/>
              <a:gd name="T61" fmla="*/ 5 h 42"/>
              <a:gd name="T62" fmla="*/ 44 w 65"/>
              <a:gd name="T63" fmla="*/ 6 h 42"/>
              <a:gd name="T64" fmla="*/ 48 w 65"/>
              <a:gd name="T65" fmla="*/ 6 h 42"/>
              <a:gd name="T66" fmla="*/ 50 w 65"/>
              <a:gd name="T67" fmla="*/ 7 h 42"/>
              <a:gd name="T68" fmla="*/ 51 w 65"/>
              <a:gd name="T69" fmla="*/ 8 h 42"/>
              <a:gd name="T70" fmla="*/ 51 w 65"/>
              <a:gd name="T71" fmla="*/ 9 h 42"/>
              <a:gd name="T72" fmla="*/ 51 w 65"/>
              <a:gd name="T73" fmla="*/ 10 h 42"/>
              <a:gd name="T74" fmla="*/ 55 w 65"/>
              <a:gd name="T75" fmla="*/ 13 h 42"/>
              <a:gd name="T76" fmla="*/ 58 w 65"/>
              <a:gd name="T77" fmla="*/ 16 h 42"/>
              <a:gd name="T78" fmla="*/ 61 w 65"/>
              <a:gd name="T79" fmla="*/ 18 h 42"/>
              <a:gd name="T80" fmla="*/ 64 w 65"/>
              <a:gd name="T81" fmla="*/ 23 h 42"/>
              <a:gd name="T82" fmla="*/ 65 w 65"/>
              <a:gd name="T83" fmla="*/ 28 h 42"/>
              <a:gd name="T84" fmla="*/ 65 w 65"/>
              <a:gd name="T85" fmla="*/ 29 h 42"/>
              <a:gd name="T86" fmla="*/ 64 w 65"/>
              <a:gd name="T87" fmla="*/ 32 h 42"/>
              <a:gd name="T88" fmla="*/ 62 w 65"/>
              <a:gd name="T89" fmla="*/ 34 h 42"/>
              <a:gd name="T90" fmla="*/ 61 w 65"/>
              <a:gd name="T91" fmla="*/ 35 h 42"/>
              <a:gd name="T92" fmla="*/ 56 w 65"/>
              <a:gd name="T93" fmla="*/ 36 h 42"/>
              <a:gd name="T94" fmla="*/ 54 w 65"/>
              <a:gd name="T95" fmla="*/ 36 h 42"/>
              <a:gd name="T96" fmla="*/ 51 w 65"/>
              <a:gd name="T97" fmla="*/ 37 h 42"/>
              <a:gd name="T98" fmla="*/ 49 w 65"/>
              <a:gd name="T99" fmla="*/ 37 h 42"/>
              <a:gd name="T100" fmla="*/ 47 w 65"/>
              <a:gd name="T101" fmla="*/ 38 h 42"/>
              <a:gd name="T102" fmla="*/ 45 w 65"/>
              <a:gd name="T103" fmla="*/ 39 h 42"/>
              <a:gd name="T104" fmla="*/ 43 w 65"/>
              <a:gd name="T105"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5" h="42">
                <a:moveTo>
                  <a:pt x="43" y="39"/>
                </a:moveTo>
                <a:lnTo>
                  <a:pt x="43" y="39"/>
                </a:lnTo>
                <a:lnTo>
                  <a:pt x="41" y="41"/>
                </a:lnTo>
                <a:lnTo>
                  <a:pt x="37" y="42"/>
                </a:lnTo>
                <a:lnTo>
                  <a:pt x="32" y="41"/>
                </a:lnTo>
                <a:lnTo>
                  <a:pt x="27" y="39"/>
                </a:lnTo>
                <a:lnTo>
                  <a:pt x="25" y="39"/>
                </a:lnTo>
                <a:lnTo>
                  <a:pt x="21" y="39"/>
                </a:lnTo>
                <a:lnTo>
                  <a:pt x="21" y="39"/>
                </a:lnTo>
                <a:lnTo>
                  <a:pt x="20" y="38"/>
                </a:lnTo>
                <a:lnTo>
                  <a:pt x="20" y="39"/>
                </a:lnTo>
                <a:lnTo>
                  <a:pt x="19" y="39"/>
                </a:lnTo>
                <a:lnTo>
                  <a:pt x="16" y="41"/>
                </a:lnTo>
                <a:lnTo>
                  <a:pt x="16" y="41"/>
                </a:lnTo>
                <a:lnTo>
                  <a:pt x="15" y="41"/>
                </a:lnTo>
                <a:lnTo>
                  <a:pt x="14" y="42"/>
                </a:lnTo>
                <a:lnTo>
                  <a:pt x="13" y="42"/>
                </a:lnTo>
                <a:lnTo>
                  <a:pt x="13" y="42"/>
                </a:lnTo>
                <a:lnTo>
                  <a:pt x="13" y="42"/>
                </a:lnTo>
                <a:lnTo>
                  <a:pt x="13" y="41"/>
                </a:lnTo>
                <a:lnTo>
                  <a:pt x="13" y="37"/>
                </a:lnTo>
                <a:lnTo>
                  <a:pt x="13" y="36"/>
                </a:lnTo>
                <a:lnTo>
                  <a:pt x="7" y="30"/>
                </a:lnTo>
                <a:lnTo>
                  <a:pt x="5" y="28"/>
                </a:lnTo>
                <a:lnTo>
                  <a:pt x="1" y="24"/>
                </a:lnTo>
                <a:lnTo>
                  <a:pt x="0" y="23"/>
                </a:lnTo>
                <a:lnTo>
                  <a:pt x="0" y="21"/>
                </a:lnTo>
                <a:lnTo>
                  <a:pt x="0" y="18"/>
                </a:lnTo>
                <a:lnTo>
                  <a:pt x="1" y="17"/>
                </a:lnTo>
                <a:lnTo>
                  <a:pt x="1" y="16"/>
                </a:lnTo>
                <a:lnTo>
                  <a:pt x="1" y="15"/>
                </a:lnTo>
                <a:lnTo>
                  <a:pt x="2" y="15"/>
                </a:lnTo>
                <a:lnTo>
                  <a:pt x="2" y="14"/>
                </a:lnTo>
                <a:lnTo>
                  <a:pt x="4" y="13"/>
                </a:lnTo>
                <a:lnTo>
                  <a:pt x="6" y="11"/>
                </a:lnTo>
                <a:lnTo>
                  <a:pt x="7" y="10"/>
                </a:lnTo>
                <a:lnTo>
                  <a:pt x="7" y="9"/>
                </a:lnTo>
                <a:lnTo>
                  <a:pt x="8" y="9"/>
                </a:lnTo>
                <a:lnTo>
                  <a:pt x="9" y="8"/>
                </a:lnTo>
                <a:lnTo>
                  <a:pt x="12" y="8"/>
                </a:lnTo>
                <a:lnTo>
                  <a:pt x="12" y="8"/>
                </a:lnTo>
                <a:lnTo>
                  <a:pt x="13" y="7"/>
                </a:lnTo>
                <a:lnTo>
                  <a:pt x="13" y="7"/>
                </a:lnTo>
                <a:lnTo>
                  <a:pt x="14" y="6"/>
                </a:lnTo>
                <a:lnTo>
                  <a:pt x="14" y="6"/>
                </a:lnTo>
                <a:lnTo>
                  <a:pt x="15" y="6"/>
                </a:lnTo>
                <a:lnTo>
                  <a:pt x="15" y="5"/>
                </a:lnTo>
                <a:lnTo>
                  <a:pt x="19" y="3"/>
                </a:lnTo>
                <a:lnTo>
                  <a:pt x="21" y="2"/>
                </a:lnTo>
                <a:lnTo>
                  <a:pt x="25" y="1"/>
                </a:lnTo>
                <a:lnTo>
                  <a:pt x="25" y="1"/>
                </a:lnTo>
                <a:lnTo>
                  <a:pt x="28" y="1"/>
                </a:lnTo>
                <a:lnTo>
                  <a:pt x="29" y="0"/>
                </a:lnTo>
                <a:lnTo>
                  <a:pt x="29" y="0"/>
                </a:lnTo>
                <a:lnTo>
                  <a:pt x="30" y="0"/>
                </a:lnTo>
                <a:lnTo>
                  <a:pt x="32" y="0"/>
                </a:lnTo>
                <a:lnTo>
                  <a:pt x="33" y="1"/>
                </a:lnTo>
                <a:lnTo>
                  <a:pt x="34" y="1"/>
                </a:lnTo>
                <a:lnTo>
                  <a:pt x="35" y="1"/>
                </a:lnTo>
                <a:lnTo>
                  <a:pt x="38" y="1"/>
                </a:lnTo>
                <a:lnTo>
                  <a:pt x="41" y="2"/>
                </a:lnTo>
                <a:lnTo>
                  <a:pt x="42" y="5"/>
                </a:lnTo>
                <a:lnTo>
                  <a:pt x="43" y="5"/>
                </a:lnTo>
                <a:lnTo>
                  <a:pt x="44" y="6"/>
                </a:lnTo>
                <a:lnTo>
                  <a:pt x="48" y="6"/>
                </a:lnTo>
                <a:lnTo>
                  <a:pt x="48" y="6"/>
                </a:lnTo>
                <a:lnTo>
                  <a:pt x="49" y="7"/>
                </a:lnTo>
                <a:lnTo>
                  <a:pt x="50" y="7"/>
                </a:lnTo>
                <a:lnTo>
                  <a:pt x="50" y="8"/>
                </a:lnTo>
                <a:lnTo>
                  <a:pt x="51" y="8"/>
                </a:lnTo>
                <a:lnTo>
                  <a:pt x="51" y="9"/>
                </a:lnTo>
                <a:lnTo>
                  <a:pt x="51" y="9"/>
                </a:lnTo>
                <a:lnTo>
                  <a:pt x="51" y="10"/>
                </a:lnTo>
                <a:lnTo>
                  <a:pt x="51" y="10"/>
                </a:lnTo>
                <a:lnTo>
                  <a:pt x="54" y="11"/>
                </a:lnTo>
                <a:lnTo>
                  <a:pt x="55" y="13"/>
                </a:lnTo>
                <a:lnTo>
                  <a:pt x="56" y="14"/>
                </a:lnTo>
                <a:lnTo>
                  <a:pt x="58" y="16"/>
                </a:lnTo>
                <a:lnTo>
                  <a:pt x="59" y="17"/>
                </a:lnTo>
                <a:lnTo>
                  <a:pt x="61" y="18"/>
                </a:lnTo>
                <a:lnTo>
                  <a:pt x="63" y="21"/>
                </a:lnTo>
                <a:lnTo>
                  <a:pt x="64" y="23"/>
                </a:lnTo>
                <a:lnTo>
                  <a:pt x="65" y="27"/>
                </a:lnTo>
                <a:lnTo>
                  <a:pt x="65" y="28"/>
                </a:lnTo>
                <a:lnTo>
                  <a:pt x="65" y="29"/>
                </a:lnTo>
                <a:lnTo>
                  <a:pt x="65" y="29"/>
                </a:lnTo>
                <a:lnTo>
                  <a:pt x="64" y="32"/>
                </a:lnTo>
                <a:lnTo>
                  <a:pt x="64" y="32"/>
                </a:lnTo>
                <a:lnTo>
                  <a:pt x="62" y="32"/>
                </a:lnTo>
                <a:lnTo>
                  <a:pt x="62" y="34"/>
                </a:lnTo>
                <a:lnTo>
                  <a:pt x="62" y="34"/>
                </a:lnTo>
                <a:lnTo>
                  <a:pt x="61" y="35"/>
                </a:lnTo>
                <a:lnTo>
                  <a:pt x="57" y="35"/>
                </a:lnTo>
                <a:lnTo>
                  <a:pt x="56" y="36"/>
                </a:lnTo>
                <a:lnTo>
                  <a:pt x="56" y="36"/>
                </a:lnTo>
                <a:lnTo>
                  <a:pt x="54" y="36"/>
                </a:lnTo>
                <a:lnTo>
                  <a:pt x="52" y="36"/>
                </a:lnTo>
                <a:lnTo>
                  <a:pt x="51" y="37"/>
                </a:lnTo>
                <a:lnTo>
                  <a:pt x="50" y="37"/>
                </a:lnTo>
                <a:lnTo>
                  <a:pt x="49" y="37"/>
                </a:lnTo>
                <a:lnTo>
                  <a:pt x="48" y="38"/>
                </a:lnTo>
                <a:lnTo>
                  <a:pt x="47" y="38"/>
                </a:lnTo>
                <a:lnTo>
                  <a:pt x="45" y="39"/>
                </a:lnTo>
                <a:lnTo>
                  <a:pt x="45" y="39"/>
                </a:lnTo>
                <a:lnTo>
                  <a:pt x="43" y="39"/>
                </a:lnTo>
                <a:lnTo>
                  <a:pt x="43" y="39"/>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Freeform 67"/>
          <p:cNvSpPr>
            <a:spLocks/>
          </p:cNvSpPr>
          <p:nvPr/>
        </p:nvSpPr>
        <p:spPr bwMode="auto">
          <a:xfrm>
            <a:off x="1862138" y="1617663"/>
            <a:ext cx="58738" cy="73025"/>
          </a:xfrm>
          <a:custGeom>
            <a:avLst/>
            <a:gdLst>
              <a:gd name="T0" fmla="*/ 37 w 37"/>
              <a:gd name="T1" fmla="*/ 22 h 46"/>
              <a:gd name="T2" fmla="*/ 36 w 37"/>
              <a:gd name="T3" fmla="*/ 25 h 46"/>
              <a:gd name="T4" fmla="*/ 36 w 37"/>
              <a:gd name="T5" fmla="*/ 26 h 46"/>
              <a:gd name="T6" fmla="*/ 34 w 37"/>
              <a:gd name="T7" fmla="*/ 30 h 46"/>
              <a:gd name="T8" fmla="*/ 27 w 37"/>
              <a:gd name="T9" fmla="*/ 39 h 46"/>
              <a:gd name="T10" fmla="*/ 27 w 37"/>
              <a:gd name="T11" fmla="*/ 42 h 46"/>
              <a:gd name="T12" fmla="*/ 25 w 37"/>
              <a:gd name="T13" fmla="*/ 43 h 46"/>
              <a:gd name="T14" fmla="*/ 20 w 37"/>
              <a:gd name="T15" fmla="*/ 45 h 46"/>
              <a:gd name="T16" fmla="*/ 16 w 37"/>
              <a:gd name="T17" fmla="*/ 46 h 46"/>
              <a:gd name="T18" fmla="*/ 15 w 37"/>
              <a:gd name="T19" fmla="*/ 46 h 46"/>
              <a:gd name="T20" fmla="*/ 13 w 37"/>
              <a:gd name="T21" fmla="*/ 46 h 46"/>
              <a:gd name="T22" fmla="*/ 8 w 37"/>
              <a:gd name="T23" fmla="*/ 45 h 46"/>
              <a:gd name="T24" fmla="*/ 7 w 37"/>
              <a:gd name="T25" fmla="*/ 45 h 46"/>
              <a:gd name="T26" fmla="*/ 6 w 37"/>
              <a:gd name="T27" fmla="*/ 45 h 46"/>
              <a:gd name="T28" fmla="*/ 6 w 37"/>
              <a:gd name="T29" fmla="*/ 44 h 46"/>
              <a:gd name="T30" fmla="*/ 6 w 37"/>
              <a:gd name="T31" fmla="*/ 39 h 46"/>
              <a:gd name="T32" fmla="*/ 6 w 37"/>
              <a:gd name="T33" fmla="*/ 38 h 46"/>
              <a:gd name="T34" fmla="*/ 5 w 37"/>
              <a:gd name="T35" fmla="*/ 36 h 46"/>
              <a:gd name="T36" fmla="*/ 1 w 37"/>
              <a:gd name="T37" fmla="*/ 31 h 46"/>
              <a:gd name="T38" fmla="*/ 0 w 37"/>
              <a:gd name="T39" fmla="*/ 29 h 46"/>
              <a:gd name="T40" fmla="*/ 0 w 37"/>
              <a:gd name="T41" fmla="*/ 24 h 46"/>
              <a:gd name="T42" fmla="*/ 1 w 37"/>
              <a:gd name="T43" fmla="*/ 21 h 46"/>
              <a:gd name="T44" fmla="*/ 1 w 37"/>
              <a:gd name="T45" fmla="*/ 20 h 46"/>
              <a:gd name="T46" fmla="*/ 4 w 37"/>
              <a:gd name="T47" fmla="*/ 15 h 46"/>
              <a:gd name="T48" fmla="*/ 7 w 37"/>
              <a:gd name="T49" fmla="*/ 10 h 46"/>
              <a:gd name="T50" fmla="*/ 11 w 37"/>
              <a:gd name="T51" fmla="*/ 7 h 46"/>
              <a:gd name="T52" fmla="*/ 12 w 37"/>
              <a:gd name="T53" fmla="*/ 7 h 46"/>
              <a:gd name="T54" fmla="*/ 13 w 37"/>
              <a:gd name="T55" fmla="*/ 7 h 46"/>
              <a:gd name="T56" fmla="*/ 14 w 37"/>
              <a:gd name="T57" fmla="*/ 4 h 46"/>
              <a:gd name="T58" fmla="*/ 15 w 37"/>
              <a:gd name="T59" fmla="*/ 3 h 46"/>
              <a:gd name="T60" fmla="*/ 16 w 37"/>
              <a:gd name="T61" fmla="*/ 2 h 46"/>
              <a:gd name="T62" fmla="*/ 18 w 37"/>
              <a:gd name="T63" fmla="*/ 2 h 46"/>
              <a:gd name="T64" fmla="*/ 19 w 37"/>
              <a:gd name="T65" fmla="*/ 1 h 46"/>
              <a:gd name="T66" fmla="*/ 20 w 37"/>
              <a:gd name="T67" fmla="*/ 0 h 46"/>
              <a:gd name="T68" fmla="*/ 22 w 37"/>
              <a:gd name="T69" fmla="*/ 0 h 46"/>
              <a:gd name="T70" fmla="*/ 25 w 37"/>
              <a:gd name="T71" fmla="*/ 0 h 46"/>
              <a:gd name="T72" fmla="*/ 27 w 37"/>
              <a:gd name="T73" fmla="*/ 0 h 46"/>
              <a:gd name="T74" fmla="*/ 28 w 37"/>
              <a:gd name="T75" fmla="*/ 0 h 46"/>
              <a:gd name="T76" fmla="*/ 31 w 37"/>
              <a:gd name="T77" fmla="*/ 2 h 46"/>
              <a:gd name="T78" fmla="*/ 34 w 37"/>
              <a:gd name="T79" fmla="*/ 4 h 46"/>
              <a:gd name="T80" fmla="*/ 36 w 37"/>
              <a:gd name="T81" fmla="*/ 8 h 46"/>
              <a:gd name="T82" fmla="*/ 37 w 37"/>
              <a:gd name="T83" fmla="*/ 10 h 46"/>
              <a:gd name="T84" fmla="*/ 37 w 37"/>
              <a:gd name="T85" fmla="*/ 13 h 46"/>
              <a:gd name="T86" fmla="*/ 37 w 37"/>
              <a:gd name="T87" fmla="*/ 15 h 46"/>
              <a:gd name="T88" fmla="*/ 37 w 37"/>
              <a:gd name="T89" fmla="*/ 16 h 46"/>
              <a:gd name="T90" fmla="*/ 37 w 37"/>
              <a:gd name="T91" fmla="*/ 18 h 46"/>
              <a:gd name="T92" fmla="*/ 37 w 37"/>
              <a:gd name="T93" fmla="*/ 21 h 46"/>
              <a:gd name="T94" fmla="*/ 37 w 37"/>
              <a:gd name="T95" fmla="*/ 21 h 46"/>
              <a:gd name="T96" fmla="*/ 37 w 37"/>
              <a:gd name="T97" fmla="*/ 2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7" h="46">
                <a:moveTo>
                  <a:pt x="37" y="22"/>
                </a:moveTo>
                <a:lnTo>
                  <a:pt x="36" y="25"/>
                </a:lnTo>
                <a:lnTo>
                  <a:pt x="36" y="26"/>
                </a:lnTo>
                <a:lnTo>
                  <a:pt x="34" y="30"/>
                </a:lnTo>
                <a:lnTo>
                  <a:pt x="27" y="39"/>
                </a:lnTo>
                <a:lnTo>
                  <a:pt x="27" y="42"/>
                </a:lnTo>
                <a:lnTo>
                  <a:pt x="25" y="43"/>
                </a:lnTo>
                <a:lnTo>
                  <a:pt x="20" y="45"/>
                </a:lnTo>
                <a:lnTo>
                  <a:pt x="16" y="46"/>
                </a:lnTo>
                <a:lnTo>
                  <a:pt x="15" y="46"/>
                </a:lnTo>
                <a:lnTo>
                  <a:pt x="13" y="46"/>
                </a:lnTo>
                <a:lnTo>
                  <a:pt x="8" y="45"/>
                </a:lnTo>
                <a:lnTo>
                  <a:pt x="7" y="45"/>
                </a:lnTo>
                <a:lnTo>
                  <a:pt x="6" y="45"/>
                </a:lnTo>
                <a:lnTo>
                  <a:pt x="6" y="44"/>
                </a:lnTo>
                <a:lnTo>
                  <a:pt x="6" y="39"/>
                </a:lnTo>
                <a:lnTo>
                  <a:pt x="6" y="38"/>
                </a:lnTo>
                <a:lnTo>
                  <a:pt x="5" y="36"/>
                </a:lnTo>
                <a:lnTo>
                  <a:pt x="1" y="31"/>
                </a:lnTo>
                <a:lnTo>
                  <a:pt x="0" y="29"/>
                </a:lnTo>
                <a:lnTo>
                  <a:pt x="0" y="24"/>
                </a:lnTo>
                <a:lnTo>
                  <a:pt x="1" y="21"/>
                </a:lnTo>
                <a:lnTo>
                  <a:pt x="1" y="20"/>
                </a:lnTo>
                <a:lnTo>
                  <a:pt x="4" y="15"/>
                </a:lnTo>
                <a:lnTo>
                  <a:pt x="7" y="10"/>
                </a:lnTo>
                <a:lnTo>
                  <a:pt x="11" y="7"/>
                </a:lnTo>
                <a:lnTo>
                  <a:pt x="12" y="7"/>
                </a:lnTo>
                <a:lnTo>
                  <a:pt x="13" y="7"/>
                </a:lnTo>
                <a:lnTo>
                  <a:pt x="14" y="4"/>
                </a:lnTo>
                <a:lnTo>
                  <a:pt x="15" y="3"/>
                </a:lnTo>
                <a:lnTo>
                  <a:pt x="16" y="2"/>
                </a:lnTo>
                <a:lnTo>
                  <a:pt x="18" y="2"/>
                </a:lnTo>
                <a:lnTo>
                  <a:pt x="19" y="1"/>
                </a:lnTo>
                <a:lnTo>
                  <a:pt x="20" y="0"/>
                </a:lnTo>
                <a:lnTo>
                  <a:pt x="22" y="0"/>
                </a:lnTo>
                <a:lnTo>
                  <a:pt x="25" y="0"/>
                </a:lnTo>
                <a:lnTo>
                  <a:pt x="27" y="0"/>
                </a:lnTo>
                <a:lnTo>
                  <a:pt x="28" y="0"/>
                </a:lnTo>
                <a:lnTo>
                  <a:pt x="31" y="2"/>
                </a:lnTo>
                <a:lnTo>
                  <a:pt x="34" y="4"/>
                </a:lnTo>
                <a:lnTo>
                  <a:pt x="36" y="8"/>
                </a:lnTo>
                <a:lnTo>
                  <a:pt x="37" y="10"/>
                </a:lnTo>
                <a:lnTo>
                  <a:pt x="37" y="13"/>
                </a:lnTo>
                <a:lnTo>
                  <a:pt x="37" y="15"/>
                </a:lnTo>
                <a:lnTo>
                  <a:pt x="37" y="16"/>
                </a:lnTo>
                <a:lnTo>
                  <a:pt x="37" y="18"/>
                </a:lnTo>
                <a:lnTo>
                  <a:pt x="37" y="21"/>
                </a:lnTo>
                <a:lnTo>
                  <a:pt x="37" y="21"/>
                </a:lnTo>
                <a:lnTo>
                  <a:pt x="37" y="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68"/>
          <p:cNvSpPr>
            <a:spLocks/>
          </p:cNvSpPr>
          <p:nvPr/>
        </p:nvSpPr>
        <p:spPr bwMode="auto">
          <a:xfrm>
            <a:off x="1862138" y="1617663"/>
            <a:ext cx="58738" cy="73025"/>
          </a:xfrm>
          <a:custGeom>
            <a:avLst/>
            <a:gdLst>
              <a:gd name="T0" fmla="*/ 37 w 37"/>
              <a:gd name="T1" fmla="*/ 22 h 46"/>
              <a:gd name="T2" fmla="*/ 36 w 37"/>
              <a:gd name="T3" fmla="*/ 25 h 46"/>
              <a:gd name="T4" fmla="*/ 36 w 37"/>
              <a:gd name="T5" fmla="*/ 26 h 46"/>
              <a:gd name="T6" fmla="*/ 34 w 37"/>
              <a:gd name="T7" fmla="*/ 30 h 46"/>
              <a:gd name="T8" fmla="*/ 27 w 37"/>
              <a:gd name="T9" fmla="*/ 39 h 46"/>
              <a:gd name="T10" fmla="*/ 27 w 37"/>
              <a:gd name="T11" fmla="*/ 42 h 46"/>
              <a:gd name="T12" fmla="*/ 25 w 37"/>
              <a:gd name="T13" fmla="*/ 43 h 46"/>
              <a:gd name="T14" fmla="*/ 20 w 37"/>
              <a:gd name="T15" fmla="*/ 45 h 46"/>
              <a:gd name="T16" fmla="*/ 16 w 37"/>
              <a:gd name="T17" fmla="*/ 46 h 46"/>
              <a:gd name="T18" fmla="*/ 15 w 37"/>
              <a:gd name="T19" fmla="*/ 46 h 46"/>
              <a:gd name="T20" fmla="*/ 13 w 37"/>
              <a:gd name="T21" fmla="*/ 46 h 46"/>
              <a:gd name="T22" fmla="*/ 8 w 37"/>
              <a:gd name="T23" fmla="*/ 45 h 46"/>
              <a:gd name="T24" fmla="*/ 7 w 37"/>
              <a:gd name="T25" fmla="*/ 45 h 46"/>
              <a:gd name="T26" fmla="*/ 6 w 37"/>
              <a:gd name="T27" fmla="*/ 45 h 46"/>
              <a:gd name="T28" fmla="*/ 6 w 37"/>
              <a:gd name="T29" fmla="*/ 44 h 46"/>
              <a:gd name="T30" fmla="*/ 6 w 37"/>
              <a:gd name="T31" fmla="*/ 39 h 46"/>
              <a:gd name="T32" fmla="*/ 6 w 37"/>
              <a:gd name="T33" fmla="*/ 38 h 46"/>
              <a:gd name="T34" fmla="*/ 5 w 37"/>
              <a:gd name="T35" fmla="*/ 36 h 46"/>
              <a:gd name="T36" fmla="*/ 1 w 37"/>
              <a:gd name="T37" fmla="*/ 31 h 46"/>
              <a:gd name="T38" fmla="*/ 0 w 37"/>
              <a:gd name="T39" fmla="*/ 29 h 46"/>
              <a:gd name="T40" fmla="*/ 0 w 37"/>
              <a:gd name="T41" fmla="*/ 24 h 46"/>
              <a:gd name="T42" fmla="*/ 1 w 37"/>
              <a:gd name="T43" fmla="*/ 21 h 46"/>
              <a:gd name="T44" fmla="*/ 1 w 37"/>
              <a:gd name="T45" fmla="*/ 20 h 46"/>
              <a:gd name="T46" fmla="*/ 4 w 37"/>
              <a:gd name="T47" fmla="*/ 15 h 46"/>
              <a:gd name="T48" fmla="*/ 7 w 37"/>
              <a:gd name="T49" fmla="*/ 10 h 46"/>
              <a:gd name="T50" fmla="*/ 11 w 37"/>
              <a:gd name="T51" fmla="*/ 7 h 46"/>
              <a:gd name="T52" fmla="*/ 12 w 37"/>
              <a:gd name="T53" fmla="*/ 7 h 46"/>
              <a:gd name="T54" fmla="*/ 13 w 37"/>
              <a:gd name="T55" fmla="*/ 7 h 46"/>
              <a:gd name="T56" fmla="*/ 14 w 37"/>
              <a:gd name="T57" fmla="*/ 4 h 46"/>
              <a:gd name="T58" fmla="*/ 15 w 37"/>
              <a:gd name="T59" fmla="*/ 3 h 46"/>
              <a:gd name="T60" fmla="*/ 16 w 37"/>
              <a:gd name="T61" fmla="*/ 2 h 46"/>
              <a:gd name="T62" fmla="*/ 18 w 37"/>
              <a:gd name="T63" fmla="*/ 2 h 46"/>
              <a:gd name="T64" fmla="*/ 19 w 37"/>
              <a:gd name="T65" fmla="*/ 1 h 46"/>
              <a:gd name="T66" fmla="*/ 20 w 37"/>
              <a:gd name="T67" fmla="*/ 0 h 46"/>
              <a:gd name="T68" fmla="*/ 22 w 37"/>
              <a:gd name="T69" fmla="*/ 0 h 46"/>
              <a:gd name="T70" fmla="*/ 25 w 37"/>
              <a:gd name="T71" fmla="*/ 0 h 46"/>
              <a:gd name="T72" fmla="*/ 27 w 37"/>
              <a:gd name="T73" fmla="*/ 0 h 46"/>
              <a:gd name="T74" fmla="*/ 28 w 37"/>
              <a:gd name="T75" fmla="*/ 0 h 46"/>
              <a:gd name="T76" fmla="*/ 31 w 37"/>
              <a:gd name="T77" fmla="*/ 2 h 46"/>
              <a:gd name="T78" fmla="*/ 34 w 37"/>
              <a:gd name="T79" fmla="*/ 4 h 46"/>
              <a:gd name="T80" fmla="*/ 36 w 37"/>
              <a:gd name="T81" fmla="*/ 8 h 46"/>
              <a:gd name="T82" fmla="*/ 37 w 37"/>
              <a:gd name="T83" fmla="*/ 10 h 46"/>
              <a:gd name="T84" fmla="*/ 37 w 37"/>
              <a:gd name="T85" fmla="*/ 13 h 46"/>
              <a:gd name="T86" fmla="*/ 37 w 37"/>
              <a:gd name="T87" fmla="*/ 15 h 46"/>
              <a:gd name="T88" fmla="*/ 37 w 37"/>
              <a:gd name="T89" fmla="*/ 16 h 46"/>
              <a:gd name="T90" fmla="*/ 37 w 37"/>
              <a:gd name="T91" fmla="*/ 18 h 46"/>
              <a:gd name="T92" fmla="*/ 37 w 37"/>
              <a:gd name="T93" fmla="*/ 21 h 46"/>
              <a:gd name="T94" fmla="*/ 37 w 37"/>
              <a:gd name="T95" fmla="*/ 21 h 46"/>
              <a:gd name="T96" fmla="*/ 37 w 37"/>
              <a:gd name="T97" fmla="*/ 2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7" h="46">
                <a:moveTo>
                  <a:pt x="37" y="22"/>
                </a:moveTo>
                <a:lnTo>
                  <a:pt x="36" y="25"/>
                </a:lnTo>
                <a:lnTo>
                  <a:pt x="36" y="26"/>
                </a:lnTo>
                <a:lnTo>
                  <a:pt x="34" y="30"/>
                </a:lnTo>
                <a:lnTo>
                  <a:pt x="27" y="39"/>
                </a:lnTo>
                <a:lnTo>
                  <a:pt x="27" y="42"/>
                </a:lnTo>
                <a:lnTo>
                  <a:pt x="25" y="43"/>
                </a:lnTo>
                <a:lnTo>
                  <a:pt x="20" y="45"/>
                </a:lnTo>
                <a:lnTo>
                  <a:pt x="16" y="46"/>
                </a:lnTo>
                <a:lnTo>
                  <a:pt x="15" y="46"/>
                </a:lnTo>
                <a:lnTo>
                  <a:pt x="13" y="46"/>
                </a:lnTo>
                <a:lnTo>
                  <a:pt x="8" y="45"/>
                </a:lnTo>
                <a:lnTo>
                  <a:pt x="7" y="45"/>
                </a:lnTo>
                <a:lnTo>
                  <a:pt x="6" y="45"/>
                </a:lnTo>
                <a:lnTo>
                  <a:pt x="6" y="44"/>
                </a:lnTo>
                <a:lnTo>
                  <a:pt x="6" y="39"/>
                </a:lnTo>
                <a:lnTo>
                  <a:pt x="6" y="38"/>
                </a:lnTo>
                <a:lnTo>
                  <a:pt x="5" y="36"/>
                </a:lnTo>
                <a:lnTo>
                  <a:pt x="1" y="31"/>
                </a:lnTo>
                <a:lnTo>
                  <a:pt x="0" y="29"/>
                </a:lnTo>
                <a:lnTo>
                  <a:pt x="0" y="24"/>
                </a:lnTo>
                <a:lnTo>
                  <a:pt x="1" y="21"/>
                </a:lnTo>
                <a:lnTo>
                  <a:pt x="1" y="20"/>
                </a:lnTo>
                <a:lnTo>
                  <a:pt x="4" y="15"/>
                </a:lnTo>
                <a:lnTo>
                  <a:pt x="7" y="10"/>
                </a:lnTo>
                <a:lnTo>
                  <a:pt x="11" y="7"/>
                </a:lnTo>
                <a:lnTo>
                  <a:pt x="12" y="7"/>
                </a:lnTo>
                <a:lnTo>
                  <a:pt x="13" y="7"/>
                </a:lnTo>
                <a:lnTo>
                  <a:pt x="14" y="4"/>
                </a:lnTo>
                <a:lnTo>
                  <a:pt x="15" y="3"/>
                </a:lnTo>
                <a:lnTo>
                  <a:pt x="16" y="2"/>
                </a:lnTo>
                <a:lnTo>
                  <a:pt x="18" y="2"/>
                </a:lnTo>
                <a:lnTo>
                  <a:pt x="19" y="1"/>
                </a:lnTo>
                <a:lnTo>
                  <a:pt x="20" y="0"/>
                </a:lnTo>
                <a:lnTo>
                  <a:pt x="22" y="0"/>
                </a:lnTo>
                <a:lnTo>
                  <a:pt x="25" y="0"/>
                </a:lnTo>
                <a:lnTo>
                  <a:pt x="27" y="0"/>
                </a:lnTo>
                <a:lnTo>
                  <a:pt x="28" y="0"/>
                </a:lnTo>
                <a:lnTo>
                  <a:pt x="31" y="2"/>
                </a:lnTo>
                <a:lnTo>
                  <a:pt x="34" y="4"/>
                </a:lnTo>
                <a:lnTo>
                  <a:pt x="36" y="8"/>
                </a:lnTo>
                <a:lnTo>
                  <a:pt x="37" y="10"/>
                </a:lnTo>
                <a:lnTo>
                  <a:pt x="37" y="13"/>
                </a:lnTo>
                <a:lnTo>
                  <a:pt x="37" y="15"/>
                </a:lnTo>
                <a:lnTo>
                  <a:pt x="37" y="16"/>
                </a:lnTo>
                <a:lnTo>
                  <a:pt x="37" y="18"/>
                </a:lnTo>
                <a:lnTo>
                  <a:pt x="37" y="21"/>
                </a:lnTo>
                <a:lnTo>
                  <a:pt x="37" y="21"/>
                </a:lnTo>
                <a:lnTo>
                  <a:pt x="37" y="2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Freeform 69"/>
          <p:cNvSpPr>
            <a:spLocks/>
          </p:cNvSpPr>
          <p:nvPr/>
        </p:nvSpPr>
        <p:spPr bwMode="auto">
          <a:xfrm>
            <a:off x="3328988" y="5441950"/>
            <a:ext cx="47625" cy="55563"/>
          </a:xfrm>
          <a:custGeom>
            <a:avLst/>
            <a:gdLst>
              <a:gd name="T0" fmla="*/ 16 w 30"/>
              <a:gd name="T1" fmla="*/ 5 h 35"/>
              <a:gd name="T2" fmla="*/ 17 w 30"/>
              <a:gd name="T3" fmla="*/ 3 h 35"/>
              <a:gd name="T4" fmla="*/ 18 w 30"/>
              <a:gd name="T5" fmla="*/ 2 h 35"/>
              <a:gd name="T6" fmla="*/ 19 w 30"/>
              <a:gd name="T7" fmla="*/ 2 h 35"/>
              <a:gd name="T8" fmla="*/ 20 w 30"/>
              <a:gd name="T9" fmla="*/ 1 h 35"/>
              <a:gd name="T10" fmla="*/ 22 w 30"/>
              <a:gd name="T11" fmla="*/ 1 h 35"/>
              <a:gd name="T12" fmla="*/ 24 w 30"/>
              <a:gd name="T13" fmla="*/ 0 h 35"/>
              <a:gd name="T14" fmla="*/ 25 w 30"/>
              <a:gd name="T15" fmla="*/ 0 h 35"/>
              <a:gd name="T16" fmla="*/ 26 w 30"/>
              <a:gd name="T17" fmla="*/ 1 h 35"/>
              <a:gd name="T18" fmla="*/ 29 w 30"/>
              <a:gd name="T19" fmla="*/ 1 h 35"/>
              <a:gd name="T20" fmla="*/ 30 w 30"/>
              <a:gd name="T21" fmla="*/ 3 h 35"/>
              <a:gd name="T22" fmla="*/ 30 w 30"/>
              <a:gd name="T23" fmla="*/ 7 h 35"/>
              <a:gd name="T24" fmla="*/ 30 w 30"/>
              <a:gd name="T25" fmla="*/ 10 h 35"/>
              <a:gd name="T26" fmla="*/ 30 w 30"/>
              <a:gd name="T27" fmla="*/ 14 h 35"/>
              <a:gd name="T28" fmla="*/ 30 w 30"/>
              <a:gd name="T29" fmla="*/ 16 h 35"/>
              <a:gd name="T30" fmla="*/ 30 w 30"/>
              <a:gd name="T31" fmla="*/ 17 h 35"/>
              <a:gd name="T32" fmla="*/ 30 w 30"/>
              <a:gd name="T33" fmla="*/ 20 h 35"/>
              <a:gd name="T34" fmla="*/ 30 w 30"/>
              <a:gd name="T35" fmla="*/ 21 h 35"/>
              <a:gd name="T36" fmla="*/ 29 w 30"/>
              <a:gd name="T37" fmla="*/ 23 h 35"/>
              <a:gd name="T38" fmla="*/ 29 w 30"/>
              <a:gd name="T39" fmla="*/ 24 h 35"/>
              <a:gd name="T40" fmla="*/ 27 w 30"/>
              <a:gd name="T41" fmla="*/ 25 h 35"/>
              <a:gd name="T42" fmla="*/ 27 w 30"/>
              <a:gd name="T43" fmla="*/ 28 h 35"/>
              <a:gd name="T44" fmla="*/ 27 w 30"/>
              <a:gd name="T45" fmla="*/ 29 h 35"/>
              <a:gd name="T46" fmla="*/ 27 w 30"/>
              <a:gd name="T47" fmla="*/ 31 h 35"/>
              <a:gd name="T48" fmla="*/ 25 w 30"/>
              <a:gd name="T49" fmla="*/ 32 h 35"/>
              <a:gd name="T50" fmla="*/ 24 w 30"/>
              <a:gd name="T51" fmla="*/ 34 h 35"/>
              <a:gd name="T52" fmla="*/ 22 w 30"/>
              <a:gd name="T53" fmla="*/ 35 h 35"/>
              <a:gd name="T54" fmla="*/ 20 w 30"/>
              <a:gd name="T55" fmla="*/ 34 h 35"/>
              <a:gd name="T56" fmla="*/ 18 w 30"/>
              <a:gd name="T57" fmla="*/ 32 h 35"/>
              <a:gd name="T58" fmla="*/ 18 w 30"/>
              <a:gd name="T59" fmla="*/ 31 h 35"/>
              <a:gd name="T60" fmla="*/ 17 w 30"/>
              <a:gd name="T61" fmla="*/ 29 h 35"/>
              <a:gd name="T62" fmla="*/ 17 w 30"/>
              <a:gd name="T63" fmla="*/ 28 h 35"/>
              <a:gd name="T64" fmla="*/ 16 w 30"/>
              <a:gd name="T65" fmla="*/ 25 h 35"/>
              <a:gd name="T66" fmla="*/ 15 w 30"/>
              <a:gd name="T67" fmla="*/ 25 h 35"/>
              <a:gd name="T68" fmla="*/ 12 w 30"/>
              <a:gd name="T69" fmla="*/ 27 h 35"/>
              <a:gd name="T70" fmla="*/ 11 w 30"/>
              <a:gd name="T71" fmla="*/ 27 h 35"/>
              <a:gd name="T72" fmla="*/ 10 w 30"/>
              <a:gd name="T73" fmla="*/ 27 h 35"/>
              <a:gd name="T74" fmla="*/ 8 w 30"/>
              <a:gd name="T75" fmla="*/ 27 h 35"/>
              <a:gd name="T76" fmla="*/ 5 w 30"/>
              <a:gd name="T77" fmla="*/ 27 h 35"/>
              <a:gd name="T78" fmla="*/ 3 w 30"/>
              <a:gd name="T79" fmla="*/ 27 h 35"/>
              <a:gd name="T80" fmla="*/ 1 w 30"/>
              <a:gd name="T81" fmla="*/ 28 h 35"/>
              <a:gd name="T82" fmla="*/ 0 w 30"/>
              <a:gd name="T83" fmla="*/ 27 h 35"/>
              <a:gd name="T84" fmla="*/ 0 w 30"/>
              <a:gd name="T85" fmla="*/ 25 h 35"/>
              <a:gd name="T86" fmla="*/ 1 w 30"/>
              <a:gd name="T87" fmla="*/ 23 h 35"/>
              <a:gd name="T88" fmla="*/ 0 w 30"/>
              <a:gd name="T89" fmla="*/ 22 h 35"/>
              <a:gd name="T90" fmla="*/ 1 w 30"/>
              <a:gd name="T91" fmla="*/ 20 h 35"/>
              <a:gd name="T92" fmla="*/ 3 w 30"/>
              <a:gd name="T93" fmla="*/ 17 h 35"/>
              <a:gd name="T94" fmla="*/ 3 w 30"/>
              <a:gd name="T95" fmla="*/ 16 h 35"/>
              <a:gd name="T96" fmla="*/ 4 w 30"/>
              <a:gd name="T97" fmla="*/ 14 h 35"/>
              <a:gd name="T98" fmla="*/ 4 w 30"/>
              <a:gd name="T99" fmla="*/ 13 h 35"/>
              <a:gd name="T100" fmla="*/ 7 w 30"/>
              <a:gd name="T101" fmla="*/ 13 h 35"/>
              <a:gd name="T102" fmla="*/ 9 w 30"/>
              <a:gd name="T103" fmla="*/ 13 h 35"/>
              <a:gd name="T104" fmla="*/ 10 w 30"/>
              <a:gd name="T105" fmla="*/ 13 h 35"/>
              <a:gd name="T106" fmla="*/ 10 w 30"/>
              <a:gd name="T107" fmla="*/ 13 h 35"/>
              <a:gd name="T108" fmla="*/ 12 w 30"/>
              <a:gd name="T109" fmla="*/ 12 h 35"/>
              <a:gd name="T110" fmla="*/ 15 w 30"/>
              <a:gd name="T111" fmla="*/ 9 h 35"/>
              <a:gd name="T112" fmla="*/ 16 w 30"/>
              <a:gd name="T113" fmla="*/ 6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 h="35">
                <a:moveTo>
                  <a:pt x="16" y="6"/>
                </a:moveTo>
                <a:lnTo>
                  <a:pt x="16" y="5"/>
                </a:lnTo>
                <a:lnTo>
                  <a:pt x="16" y="5"/>
                </a:lnTo>
                <a:lnTo>
                  <a:pt x="16" y="3"/>
                </a:lnTo>
                <a:lnTo>
                  <a:pt x="16" y="3"/>
                </a:lnTo>
                <a:lnTo>
                  <a:pt x="17" y="3"/>
                </a:lnTo>
                <a:lnTo>
                  <a:pt x="17" y="2"/>
                </a:lnTo>
                <a:lnTo>
                  <a:pt x="17" y="2"/>
                </a:lnTo>
                <a:lnTo>
                  <a:pt x="18" y="2"/>
                </a:lnTo>
                <a:lnTo>
                  <a:pt x="19" y="2"/>
                </a:lnTo>
                <a:lnTo>
                  <a:pt x="19" y="2"/>
                </a:lnTo>
                <a:lnTo>
                  <a:pt x="19" y="2"/>
                </a:lnTo>
                <a:lnTo>
                  <a:pt x="20" y="2"/>
                </a:lnTo>
                <a:lnTo>
                  <a:pt x="20" y="2"/>
                </a:lnTo>
                <a:lnTo>
                  <a:pt x="20" y="1"/>
                </a:lnTo>
                <a:lnTo>
                  <a:pt x="22" y="1"/>
                </a:lnTo>
                <a:lnTo>
                  <a:pt x="22" y="1"/>
                </a:lnTo>
                <a:lnTo>
                  <a:pt x="22" y="1"/>
                </a:lnTo>
                <a:lnTo>
                  <a:pt x="23" y="1"/>
                </a:lnTo>
                <a:lnTo>
                  <a:pt x="23" y="0"/>
                </a:lnTo>
                <a:lnTo>
                  <a:pt x="24" y="0"/>
                </a:lnTo>
                <a:lnTo>
                  <a:pt x="24" y="0"/>
                </a:lnTo>
                <a:lnTo>
                  <a:pt x="25" y="0"/>
                </a:lnTo>
                <a:lnTo>
                  <a:pt x="25" y="0"/>
                </a:lnTo>
                <a:lnTo>
                  <a:pt x="25" y="0"/>
                </a:lnTo>
                <a:lnTo>
                  <a:pt x="26" y="0"/>
                </a:lnTo>
                <a:lnTo>
                  <a:pt x="26" y="1"/>
                </a:lnTo>
                <a:lnTo>
                  <a:pt x="27" y="1"/>
                </a:lnTo>
                <a:lnTo>
                  <a:pt x="27" y="1"/>
                </a:lnTo>
                <a:lnTo>
                  <a:pt x="29" y="1"/>
                </a:lnTo>
                <a:lnTo>
                  <a:pt x="29" y="2"/>
                </a:lnTo>
                <a:lnTo>
                  <a:pt x="29" y="2"/>
                </a:lnTo>
                <a:lnTo>
                  <a:pt x="30" y="3"/>
                </a:lnTo>
                <a:lnTo>
                  <a:pt x="30" y="3"/>
                </a:lnTo>
                <a:lnTo>
                  <a:pt x="30" y="6"/>
                </a:lnTo>
                <a:lnTo>
                  <a:pt x="30" y="7"/>
                </a:lnTo>
                <a:lnTo>
                  <a:pt x="30" y="8"/>
                </a:lnTo>
                <a:lnTo>
                  <a:pt x="30" y="8"/>
                </a:lnTo>
                <a:lnTo>
                  <a:pt x="30" y="10"/>
                </a:lnTo>
                <a:lnTo>
                  <a:pt x="30" y="10"/>
                </a:lnTo>
                <a:lnTo>
                  <a:pt x="30" y="13"/>
                </a:lnTo>
                <a:lnTo>
                  <a:pt x="30" y="14"/>
                </a:lnTo>
                <a:lnTo>
                  <a:pt x="30" y="15"/>
                </a:lnTo>
                <a:lnTo>
                  <a:pt x="30" y="15"/>
                </a:lnTo>
                <a:lnTo>
                  <a:pt x="30" y="16"/>
                </a:lnTo>
                <a:lnTo>
                  <a:pt x="30" y="16"/>
                </a:lnTo>
                <a:lnTo>
                  <a:pt x="30" y="17"/>
                </a:lnTo>
                <a:lnTo>
                  <a:pt x="30" y="17"/>
                </a:lnTo>
                <a:lnTo>
                  <a:pt x="30" y="19"/>
                </a:lnTo>
                <a:lnTo>
                  <a:pt x="30" y="20"/>
                </a:lnTo>
                <a:lnTo>
                  <a:pt x="30" y="20"/>
                </a:lnTo>
                <a:lnTo>
                  <a:pt x="30" y="20"/>
                </a:lnTo>
                <a:lnTo>
                  <a:pt x="30" y="21"/>
                </a:lnTo>
                <a:lnTo>
                  <a:pt x="30" y="21"/>
                </a:lnTo>
                <a:lnTo>
                  <a:pt x="29" y="22"/>
                </a:lnTo>
                <a:lnTo>
                  <a:pt x="29" y="22"/>
                </a:lnTo>
                <a:lnTo>
                  <a:pt x="29" y="23"/>
                </a:lnTo>
                <a:lnTo>
                  <a:pt x="29" y="23"/>
                </a:lnTo>
                <a:lnTo>
                  <a:pt x="29" y="23"/>
                </a:lnTo>
                <a:lnTo>
                  <a:pt x="29" y="24"/>
                </a:lnTo>
                <a:lnTo>
                  <a:pt x="27" y="24"/>
                </a:lnTo>
                <a:lnTo>
                  <a:pt x="27" y="25"/>
                </a:lnTo>
                <a:lnTo>
                  <a:pt x="27" y="25"/>
                </a:lnTo>
                <a:lnTo>
                  <a:pt x="27" y="27"/>
                </a:lnTo>
                <a:lnTo>
                  <a:pt x="27" y="27"/>
                </a:lnTo>
                <a:lnTo>
                  <a:pt x="27" y="28"/>
                </a:lnTo>
                <a:lnTo>
                  <a:pt x="27" y="28"/>
                </a:lnTo>
                <a:lnTo>
                  <a:pt x="27" y="29"/>
                </a:lnTo>
                <a:lnTo>
                  <a:pt x="27" y="29"/>
                </a:lnTo>
                <a:lnTo>
                  <a:pt x="27" y="30"/>
                </a:lnTo>
                <a:lnTo>
                  <a:pt x="27" y="30"/>
                </a:lnTo>
                <a:lnTo>
                  <a:pt x="27" y="31"/>
                </a:lnTo>
                <a:lnTo>
                  <a:pt x="26" y="31"/>
                </a:lnTo>
                <a:lnTo>
                  <a:pt x="26" y="31"/>
                </a:lnTo>
                <a:lnTo>
                  <a:pt x="25" y="32"/>
                </a:lnTo>
                <a:lnTo>
                  <a:pt x="25" y="34"/>
                </a:lnTo>
                <a:lnTo>
                  <a:pt x="24" y="34"/>
                </a:lnTo>
                <a:lnTo>
                  <a:pt x="24" y="34"/>
                </a:lnTo>
                <a:lnTo>
                  <a:pt x="24" y="35"/>
                </a:lnTo>
                <a:lnTo>
                  <a:pt x="23" y="35"/>
                </a:lnTo>
                <a:lnTo>
                  <a:pt x="22" y="35"/>
                </a:lnTo>
                <a:lnTo>
                  <a:pt x="22" y="35"/>
                </a:lnTo>
                <a:lnTo>
                  <a:pt x="22" y="35"/>
                </a:lnTo>
                <a:lnTo>
                  <a:pt x="20" y="34"/>
                </a:lnTo>
                <a:lnTo>
                  <a:pt x="20" y="34"/>
                </a:lnTo>
                <a:lnTo>
                  <a:pt x="19" y="34"/>
                </a:lnTo>
                <a:lnTo>
                  <a:pt x="18" y="32"/>
                </a:lnTo>
                <a:lnTo>
                  <a:pt x="18" y="32"/>
                </a:lnTo>
                <a:lnTo>
                  <a:pt x="18" y="32"/>
                </a:lnTo>
                <a:lnTo>
                  <a:pt x="18" y="31"/>
                </a:lnTo>
                <a:lnTo>
                  <a:pt x="17" y="31"/>
                </a:lnTo>
                <a:lnTo>
                  <a:pt x="17" y="31"/>
                </a:lnTo>
                <a:lnTo>
                  <a:pt x="17" y="29"/>
                </a:lnTo>
                <a:lnTo>
                  <a:pt x="17" y="29"/>
                </a:lnTo>
                <a:lnTo>
                  <a:pt x="17" y="28"/>
                </a:lnTo>
                <a:lnTo>
                  <a:pt x="17" y="28"/>
                </a:lnTo>
                <a:lnTo>
                  <a:pt x="16" y="27"/>
                </a:lnTo>
                <a:lnTo>
                  <a:pt x="16" y="27"/>
                </a:lnTo>
                <a:lnTo>
                  <a:pt x="16" y="25"/>
                </a:lnTo>
                <a:lnTo>
                  <a:pt x="16" y="25"/>
                </a:lnTo>
                <a:lnTo>
                  <a:pt x="15" y="25"/>
                </a:lnTo>
                <a:lnTo>
                  <a:pt x="15" y="25"/>
                </a:lnTo>
                <a:lnTo>
                  <a:pt x="13" y="25"/>
                </a:lnTo>
                <a:lnTo>
                  <a:pt x="13" y="25"/>
                </a:lnTo>
                <a:lnTo>
                  <a:pt x="12" y="27"/>
                </a:lnTo>
                <a:lnTo>
                  <a:pt x="11" y="27"/>
                </a:lnTo>
                <a:lnTo>
                  <a:pt x="11" y="27"/>
                </a:lnTo>
                <a:lnTo>
                  <a:pt x="11" y="27"/>
                </a:lnTo>
                <a:lnTo>
                  <a:pt x="10" y="28"/>
                </a:lnTo>
                <a:lnTo>
                  <a:pt x="10" y="28"/>
                </a:lnTo>
                <a:lnTo>
                  <a:pt x="10" y="27"/>
                </a:lnTo>
                <a:lnTo>
                  <a:pt x="9" y="27"/>
                </a:lnTo>
                <a:lnTo>
                  <a:pt x="9" y="27"/>
                </a:lnTo>
                <a:lnTo>
                  <a:pt x="8" y="27"/>
                </a:lnTo>
                <a:lnTo>
                  <a:pt x="7" y="27"/>
                </a:lnTo>
                <a:lnTo>
                  <a:pt x="5" y="27"/>
                </a:lnTo>
                <a:lnTo>
                  <a:pt x="5" y="27"/>
                </a:lnTo>
                <a:lnTo>
                  <a:pt x="5" y="27"/>
                </a:lnTo>
                <a:lnTo>
                  <a:pt x="4" y="27"/>
                </a:lnTo>
                <a:lnTo>
                  <a:pt x="3" y="27"/>
                </a:lnTo>
                <a:lnTo>
                  <a:pt x="3" y="28"/>
                </a:lnTo>
                <a:lnTo>
                  <a:pt x="2" y="28"/>
                </a:lnTo>
                <a:lnTo>
                  <a:pt x="1" y="28"/>
                </a:lnTo>
                <a:lnTo>
                  <a:pt x="1" y="28"/>
                </a:lnTo>
                <a:lnTo>
                  <a:pt x="1" y="28"/>
                </a:lnTo>
                <a:lnTo>
                  <a:pt x="0" y="27"/>
                </a:lnTo>
                <a:lnTo>
                  <a:pt x="0" y="27"/>
                </a:lnTo>
                <a:lnTo>
                  <a:pt x="0" y="27"/>
                </a:lnTo>
                <a:lnTo>
                  <a:pt x="0" y="25"/>
                </a:lnTo>
                <a:lnTo>
                  <a:pt x="1" y="25"/>
                </a:lnTo>
                <a:lnTo>
                  <a:pt x="1" y="24"/>
                </a:lnTo>
                <a:lnTo>
                  <a:pt x="1" y="23"/>
                </a:lnTo>
                <a:lnTo>
                  <a:pt x="0" y="23"/>
                </a:lnTo>
                <a:lnTo>
                  <a:pt x="0" y="22"/>
                </a:lnTo>
                <a:lnTo>
                  <a:pt x="0" y="22"/>
                </a:lnTo>
                <a:lnTo>
                  <a:pt x="1" y="21"/>
                </a:lnTo>
                <a:lnTo>
                  <a:pt x="1" y="20"/>
                </a:lnTo>
                <a:lnTo>
                  <a:pt x="1" y="20"/>
                </a:lnTo>
                <a:lnTo>
                  <a:pt x="1" y="20"/>
                </a:lnTo>
                <a:lnTo>
                  <a:pt x="2" y="20"/>
                </a:lnTo>
                <a:lnTo>
                  <a:pt x="3" y="17"/>
                </a:lnTo>
                <a:lnTo>
                  <a:pt x="3" y="16"/>
                </a:lnTo>
                <a:lnTo>
                  <a:pt x="3" y="16"/>
                </a:lnTo>
                <a:lnTo>
                  <a:pt x="3" y="16"/>
                </a:lnTo>
                <a:lnTo>
                  <a:pt x="3" y="15"/>
                </a:lnTo>
                <a:lnTo>
                  <a:pt x="3" y="15"/>
                </a:lnTo>
                <a:lnTo>
                  <a:pt x="4" y="14"/>
                </a:lnTo>
                <a:lnTo>
                  <a:pt x="4" y="14"/>
                </a:lnTo>
                <a:lnTo>
                  <a:pt x="4" y="14"/>
                </a:lnTo>
                <a:lnTo>
                  <a:pt x="4" y="13"/>
                </a:lnTo>
                <a:lnTo>
                  <a:pt x="5" y="13"/>
                </a:lnTo>
                <a:lnTo>
                  <a:pt x="5" y="13"/>
                </a:lnTo>
                <a:lnTo>
                  <a:pt x="7" y="13"/>
                </a:lnTo>
                <a:lnTo>
                  <a:pt x="7" y="13"/>
                </a:lnTo>
                <a:lnTo>
                  <a:pt x="7" y="13"/>
                </a:lnTo>
                <a:lnTo>
                  <a:pt x="9" y="13"/>
                </a:lnTo>
                <a:lnTo>
                  <a:pt x="9" y="13"/>
                </a:lnTo>
                <a:lnTo>
                  <a:pt x="9" y="13"/>
                </a:lnTo>
                <a:lnTo>
                  <a:pt x="10" y="13"/>
                </a:lnTo>
                <a:lnTo>
                  <a:pt x="10" y="13"/>
                </a:lnTo>
                <a:lnTo>
                  <a:pt x="10" y="13"/>
                </a:lnTo>
                <a:lnTo>
                  <a:pt x="10" y="13"/>
                </a:lnTo>
                <a:lnTo>
                  <a:pt x="11" y="13"/>
                </a:lnTo>
                <a:lnTo>
                  <a:pt x="12" y="12"/>
                </a:lnTo>
                <a:lnTo>
                  <a:pt x="12" y="12"/>
                </a:lnTo>
                <a:lnTo>
                  <a:pt x="13" y="10"/>
                </a:lnTo>
                <a:lnTo>
                  <a:pt x="13" y="9"/>
                </a:lnTo>
                <a:lnTo>
                  <a:pt x="15" y="9"/>
                </a:lnTo>
                <a:lnTo>
                  <a:pt x="15" y="9"/>
                </a:lnTo>
                <a:lnTo>
                  <a:pt x="16" y="7"/>
                </a:lnTo>
                <a:lnTo>
                  <a:pt x="16" y="6"/>
                </a:lnTo>
                <a:lnTo>
                  <a:pt x="16"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70"/>
          <p:cNvSpPr>
            <a:spLocks/>
          </p:cNvSpPr>
          <p:nvPr/>
        </p:nvSpPr>
        <p:spPr bwMode="auto">
          <a:xfrm>
            <a:off x="3328988" y="5441950"/>
            <a:ext cx="47625" cy="55563"/>
          </a:xfrm>
          <a:custGeom>
            <a:avLst/>
            <a:gdLst>
              <a:gd name="T0" fmla="*/ 16 w 30"/>
              <a:gd name="T1" fmla="*/ 5 h 35"/>
              <a:gd name="T2" fmla="*/ 17 w 30"/>
              <a:gd name="T3" fmla="*/ 3 h 35"/>
              <a:gd name="T4" fmla="*/ 18 w 30"/>
              <a:gd name="T5" fmla="*/ 2 h 35"/>
              <a:gd name="T6" fmla="*/ 19 w 30"/>
              <a:gd name="T7" fmla="*/ 2 h 35"/>
              <a:gd name="T8" fmla="*/ 20 w 30"/>
              <a:gd name="T9" fmla="*/ 1 h 35"/>
              <a:gd name="T10" fmla="*/ 22 w 30"/>
              <a:gd name="T11" fmla="*/ 1 h 35"/>
              <a:gd name="T12" fmla="*/ 24 w 30"/>
              <a:gd name="T13" fmla="*/ 0 h 35"/>
              <a:gd name="T14" fmla="*/ 25 w 30"/>
              <a:gd name="T15" fmla="*/ 0 h 35"/>
              <a:gd name="T16" fmla="*/ 26 w 30"/>
              <a:gd name="T17" fmla="*/ 1 h 35"/>
              <a:gd name="T18" fmla="*/ 29 w 30"/>
              <a:gd name="T19" fmla="*/ 1 h 35"/>
              <a:gd name="T20" fmla="*/ 30 w 30"/>
              <a:gd name="T21" fmla="*/ 3 h 35"/>
              <a:gd name="T22" fmla="*/ 30 w 30"/>
              <a:gd name="T23" fmla="*/ 7 h 35"/>
              <a:gd name="T24" fmla="*/ 30 w 30"/>
              <a:gd name="T25" fmla="*/ 10 h 35"/>
              <a:gd name="T26" fmla="*/ 30 w 30"/>
              <a:gd name="T27" fmla="*/ 14 h 35"/>
              <a:gd name="T28" fmla="*/ 30 w 30"/>
              <a:gd name="T29" fmla="*/ 16 h 35"/>
              <a:gd name="T30" fmla="*/ 30 w 30"/>
              <a:gd name="T31" fmla="*/ 17 h 35"/>
              <a:gd name="T32" fmla="*/ 30 w 30"/>
              <a:gd name="T33" fmla="*/ 20 h 35"/>
              <a:gd name="T34" fmla="*/ 30 w 30"/>
              <a:gd name="T35" fmla="*/ 21 h 35"/>
              <a:gd name="T36" fmla="*/ 29 w 30"/>
              <a:gd name="T37" fmla="*/ 23 h 35"/>
              <a:gd name="T38" fmla="*/ 29 w 30"/>
              <a:gd name="T39" fmla="*/ 24 h 35"/>
              <a:gd name="T40" fmla="*/ 27 w 30"/>
              <a:gd name="T41" fmla="*/ 25 h 35"/>
              <a:gd name="T42" fmla="*/ 27 w 30"/>
              <a:gd name="T43" fmla="*/ 28 h 35"/>
              <a:gd name="T44" fmla="*/ 27 w 30"/>
              <a:gd name="T45" fmla="*/ 29 h 35"/>
              <a:gd name="T46" fmla="*/ 27 w 30"/>
              <a:gd name="T47" fmla="*/ 31 h 35"/>
              <a:gd name="T48" fmla="*/ 25 w 30"/>
              <a:gd name="T49" fmla="*/ 32 h 35"/>
              <a:gd name="T50" fmla="*/ 24 w 30"/>
              <a:gd name="T51" fmla="*/ 34 h 35"/>
              <a:gd name="T52" fmla="*/ 22 w 30"/>
              <a:gd name="T53" fmla="*/ 35 h 35"/>
              <a:gd name="T54" fmla="*/ 20 w 30"/>
              <a:gd name="T55" fmla="*/ 34 h 35"/>
              <a:gd name="T56" fmla="*/ 18 w 30"/>
              <a:gd name="T57" fmla="*/ 32 h 35"/>
              <a:gd name="T58" fmla="*/ 18 w 30"/>
              <a:gd name="T59" fmla="*/ 31 h 35"/>
              <a:gd name="T60" fmla="*/ 17 w 30"/>
              <a:gd name="T61" fmla="*/ 29 h 35"/>
              <a:gd name="T62" fmla="*/ 17 w 30"/>
              <a:gd name="T63" fmla="*/ 28 h 35"/>
              <a:gd name="T64" fmla="*/ 16 w 30"/>
              <a:gd name="T65" fmla="*/ 25 h 35"/>
              <a:gd name="T66" fmla="*/ 15 w 30"/>
              <a:gd name="T67" fmla="*/ 25 h 35"/>
              <a:gd name="T68" fmla="*/ 12 w 30"/>
              <a:gd name="T69" fmla="*/ 27 h 35"/>
              <a:gd name="T70" fmla="*/ 11 w 30"/>
              <a:gd name="T71" fmla="*/ 27 h 35"/>
              <a:gd name="T72" fmla="*/ 10 w 30"/>
              <a:gd name="T73" fmla="*/ 27 h 35"/>
              <a:gd name="T74" fmla="*/ 8 w 30"/>
              <a:gd name="T75" fmla="*/ 27 h 35"/>
              <a:gd name="T76" fmla="*/ 5 w 30"/>
              <a:gd name="T77" fmla="*/ 27 h 35"/>
              <a:gd name="T78" fmla="*/ 3 w 30"/>
              <a:gd name="T79" fmla="*/ 27 h 35"/>
              <a:gd name="T80" fmla="*/ 1 w 30"/>
              <a:gd name="T81" fmla="*/ 28 h 35"/>
              <a:gd name="T82" fmla="*/ 0 w 30"/>
              <a:gd name="T83" fmla="*/ 27 h 35"/>
              <a:gd name="T84" fmla="*/ 0 w 30"/>
              <a:gd name="T85" fmla="*/ 25 h 35"/>
              <a:gd name="T86" fmla="*/ 1 w 30"/>
              <a:gd name="T87" fmla="*/ 23 h 35"/>
              <a:gd name="T88" fmla="*/ 0 w 30"/>
              <a:gd name="T89" fmla="*/ 22 h 35"/>
              <a:gd name="T90" fmla="*/ 1 w 30"/>
              <a:gd name="T91" fmla="*/ 20 h 35"/>
              <a:gd name="T92" fmla="*/ 3 w 30"/>
              <a:gd name="T93" fmla="*/ 17 h 35"/>
              <a:gd name="T94" fmla="*/ 3 w 30"/>
              <a:gd name="T95" fmla="*/ 16 h 35"/>
              <a:gd name="T96" fmla="*/ 4 w 30"/>
              <a:gd name="T97" fmla="*/ 14 h 35"/>
              <a:gd name="T98" fmla="*/ 4 w 30"/>
              <a:gd name="T99" fmla="*/ 13 h 35"/>
              <a:gd name="T100" fmla="*/ 7 w 30"/>
              <a:gd name="T101" fmla="*/ 13 h 35"/>
              <a:gd name="T102" fmla="*/ 9 w 30"/>
              <a:gd name="T103" fmla="*/ 13 h 35"/>
              <a:gd name="T104" fmla="*/ 10 w 30"/>
              <a:gd name="T105" fmla="*/ 13 h 35"/>
              <a:gd name="T106" fmla="*/ 10 w 30"/>
              <a:gd name="T107" fmla="*/ 13 h 35"/>
              <a:gd name="T108" fmla="*/ 12 w 30"/>
              <a:gd name="T109" fmla="*/ 12 h 35"/>
              <a:gd name="T110" fmla="*/ 15 w 30"/>
              <a:gd name="T111" fmla="*/ 9 h 35"/>
              <a:gd name="T112" fmla="*/ 16 w 30"/>
              <a:gd name="T113" fmla="*/ 6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 h="35">
                <a:moveTo>
                  <a:pt x="16" y="6"/>
                </a:moveTo>
                <a:lnTo>
                  <a:pt x="16" y="5"/>
                </a:lnTo>
                <a:lnTo>
                  <a:pt x="16" y="5"/>
                </a:lnTo>
                <a:lnTo>
                  <a:pt x="16" y="3"/>
                </a:lnTo>
                <a:lnTo>
                  <a:pt x="16" y="3"/>
                </a:lnTo>
                <a:lnTo>
                  <a:pt x="17" y="3"/>
                </a:lnTo>
                <a:lnTo>
                  <a:pt x="17" y="2"/>
                </a:lnTo>
                <a:lnTo>
                  <a:pt x="17" y="2"/>
                </a:lnTo>
                <a:lnTo>
                  <a:pt x="18" y="2"/>
                </a:lnTo>
                <a:lnTo>
                  <a:pt x="19" y="2"/>
                </a:lnTo>
                <a:lnTo>
                  <a:pt x="19" y="2"/>
                </a:lnTo>
                <a:lnTo>
                  <a:pt x="19" y="2"/>
                </a:lnTo>
                <a:lnTo>
                  <a:pt x="20" y="2"/>
                </a:lnTo>
                <a:lnTo>
                  <a:pt x="20" y="2"/>
                </a:lnTo>
                <a:lnTo>
                  <a:pt x="20" y="1"/>
                </a:lnTo>
                <a:lnTo>
                  <a:pt x="22" y="1"/>
                </a:lnTo>
                <a:lnTo>
                  <a:pt x="22" y="1"/>
                </a:lnTo>
                <a:lnTo>
                  <a:pt x="22" y="1"/>
                </a:lnTo>
                <a:lnTo>
                  <a:pt x="23" y="1"/>
                </a:lnTo>
                <a:lnTo>
                  <a:pt x="23" y="0"/>
                </a:lnTo>
                <a:lnTo>
                  <a:pt x="24" y="0"/>
                </a:lnTo>
                <a:lnTo>
                  <a:pt x="24" y="0"/>
                </a:lnTo>
                <a:lnTo>
                  <a:pt x="25" y="0"/>
                </a:lnTo>
                <a:lnTo>
                  <a:pt x="25" y="0"/>
                </a:lnTo>
                <a:lnTo>
                  <a:pt x="25" y="0"/>
                </a:lnTo>
                <a:lnTo>
                  <a:pt x="26" y="0"/>
                </a:lnTo>
                <a:lnTo>
                  <a:pt x="26" y="1"/>
                </a:lnTo>
                <a:lnTo>
                  <a:pt x="27" y="1"/>
                </a:lnTo>
                <a:lnTo>
                  <a:pt x="27" y="1"/>
                </a:lnTo>
                <a:lnTo>
                  <a:pt x="29" y="1"/>
                </a:lnTo>
                <a:lnTo>
                  <a:pt x="29" y="2"/>
                </a:lnTo>
                <a:lnTo>
                  <a:pt x="29" y="2"/>
                </a:lnTo>
                <a:lnTo>
                  <a:pt x="30" y="3"/>
                </a:lnTo>
                <a:lnTo>
                  <a:pt x="30" y="3"/>
                </a:lnTo>
                <a:lnTo>
                  <a:pt x="30" y="6"/>
                </a:lnTo>
                <a:lnTo>
                  <a:pt x="30" y="7"/>
                </a:lnTo>
                <a:lnTo>
                  <a:pt x="30" y="8"/>
                </a:lnTo>
                <a:lnTo>
                  <a:pt x="30" y="8"/>
                </a:lnTo>
                <a:lnTo>
                  <a:pt x="30" y="10"/>
                </a:lnTo>
                <a:lnTo>
                  <a:pt x="30" y="10"/>
                </a:lnTo>
                <a:lnTo>
                  <a:pt x="30" y="13"/>
                </a:lnTo>
                <a:lnTo>
                  <a:pt x="30" y="14"/>
                </a:lnTo>
                <a:lnTo>
                  <a:pt x="30" y="15"/>
                </a:lnTo>
                <a:lnTo>
                  <a:pt x="30" y="15"/>
                </a:lnTo>
                <a:lnTo>
                  <a:pt x="30" y="16"/>
                </a:lnTo>
                <a:lnTo>
                  <a:pt x="30" y="16"/>
                </a:lnTo>
                <a:lnTo>
                  <a:pt x="30" y="17"/>
                </a:lnTo>
                <a:lnTo>
                  <a:pt x="30" y="17"/>
                </a:lnTo>
                <a:lnTo>
                  <a:pt x="30" y="19"/>
                </a:lnTo>
                <a:lnTo>
                  <a:pt x="30" y="20"/>
                </a:lnTo>
                <a:lnTo>
                  <a:pt x="30" y="20"/>
                </a:lnTo>
                <a:lnTo>
                  <a:pt x="30" y="20"/>
                </a:lnTo>
                <a:lnTo>
                  <a:pt x="30" y="21"/>
                </a:lnTo>
                <a:lnTo>
                  <a:pt x="30" y="21"/>
                </a:lnTo>
                <a:lnTo>
                  <a:pt x="29" y="22"/>
                </a:lnTo>
                <a:lnTo>
                  <a:pt x="29" y="22"/>
                </a:lnTo>
                <a:lnTo>
                  <a:pt x="29" y="23"/>
                </a:lnTo>
                <a:lnTo>
                  <a:pt x="29" y="23"/>
                </a:lnTo>
                <a:lnTo>
                  <a:pt x="29" y="23"/>
                </a:lnTo>
                <a:lnTo>
                  <a:pt x="29" y="24"/>
                </a:lnTo>
                <a:lnTo>
                  <a:pt x="27" y="24"/>
                </a:lnTo>
                <a:lnTo>
                  <a:pt x="27" y="25"/>
                </a:lnTo>
                <a:lnTo>
                  <a:pt x="27" y="25"/>
                </a:lnTo>
                <a:lnTo>
                  <a:pt x="27" y="27"/>
                </a:lnTo>
                <a:lnTo>
                  <a:pt x="27" y="27"/>
                </a:lnTo>
                <a:lnTo>
                  <a:pt x="27" y="28"/>
                </a:lnTo>
                <a:lnTo>
                  <a:pt x="27" y="28"/>
                </a:lnTo>
                <a:lnTo>
                  <a:pt x="27" y="29"/>
                </a:lnTo>
                <a:lnTo>
                  <a:pt x="27" y="29"/>
                </a:lnTo>
                <a:lnTo>
                  <a:pt x="27" y="30"/>
                </a:lnTo>
                <a:lnTo>
                  <a:pt x="27" y="30"/>
                </a:lnTo>
                <a:lnTo>
                  <a:pt x="27" y="31"/>
                </a:lnTo>
                <a:lnTo>
                  <a:pt x="26" y="31"/>
                </a:lnTo>
                <a:lnTo>
                  <a:pt x="26" y="31"/>
                </a:lnTo>
                <a:lnTo>
                  <a:pt x="25" y="32"/>
                </a:lnTo>
                <a:lnTo>
                  <a:pt x="25" y="34"/>
                </a:lnTo>
                <a:lnTo>
                  <a:pt x="24" y="34"/>
                </a:lnTo>
                <a:lnTo>
                  <a:pt x="24" y="34"/>
                </a:lnTo>
                <a:lnTo>
                  <a:pt x="24" y="35"/>
                </a:lnTo>
                <a:lnTo>
                  <a:pt x="23" y="35"/>
                </a:lnTo>
                <a:lnTo>
                  <a:pt x="22" y="35"/>
                </a:lnTo>
                <a:lnTo>
                  <a:pt x="22" y="35"/>
                </a:lnTo>
                <a:lnTo>
                  <a:pt x="22" y="35"/>
                </a:lnTo>
                <a:lnTo>
                  <a:pt x="20" y="34"/>
                </a:lnTo>
                <a:lnTo>
                  <a:pt x="20" y="34"/>
                </a:lnTo>
                <a:lnTo>
                  <a:pt x="19" y="34"/>
                </a:lnTo>
                <a:lnTo>
                  <a:pt x="18" y="32"/>
                </a:lnTo>
                <a:lnTo>
                  <a:pt x="18" y="32"/>
                </a:lnTo>
                <a:lnTo>
                  <a:pt x="18" y="32"/>
                </a:lnTo>
                <a:lnTo>
                  <a:pt x="18" y="31"/>
                </a:lnTo>
                <a:lnTo>
                  <a:pt x="17" y="31"/>
                </a:lnTo>
                <a:lnTo>
                  <a:pt x="17" y="31"/>
                </a:lnTo>
                <a:lnTo>
                  <a:pt x="17" y="29"/>
                </a:lnTo>
                <a:lnTo>
                  <a:pt x="17" y="29"/>
                </a:lnTo>
                <a:lnTo>
                  <a:pt x="17" y="28"/>
                </a:lnTo>
                <a:lnTo>
                  <a:pt x="17" y="28"/>
                </a:lnTo>
                <a:lnTo>
                  <a:pt x="16" y="27"/>
                </a:lnTo>
                <a:lnTo>
                  <a:pt x="16" y="27"/>
                </a:lnTo>
                <a:lnTo>
                  <a:pt x="16" y="25"/>
                </a:lnTo>
                <a:lnTo>
                  <a:pt x="16" y="25"/>
                </a:lnTo>
                <a:lnTo>
                  <a:pt x="15" y="25"/>
                </a:lnTo>
                <a:lnTo>
                  <a:pt x="15" y="25"/>
                </a:lnTo>
                <a:lnTo>
                  <a:pt x="13" y="25"/>
                </a:lnTo>
                <a:lnTo>
                  <a:pt x="13" y="25"/>
                </a:lnTo>
                <a:lnTo>
                  <a:pt x="12" y="27"/>
                </a:lnTo>
                <a:lnTo>
                  <a:pt x="11" y="27"/>
                </a:lnTo>
                <a:lnTo>
                  <a:pt x="11" y="27"/>
                </a:lnTo>
                <a:lnTo>
                  <a:pt x="11" y="27"/>
                </a:lnTo>
                <a:lnTo>
                  <a:pt x="10" y="28"/>
                </a:lnTo>
                <a:lnTo>
                  <a:pt x="10" y="28"/>
                </a:lnTo>
                <a:lnTo>
                  <a:pt x="10" y="27"/>
                </a:lnTo>
                <a:lnTo>
                  <a:pt x="9" y="27"/>
                </a:lnTo>
                <a:lnTo>
                  <a:pt x="9" y="27"/>
                </a:lnTo>
                <a:lnTo>
                  <a:pt x="8" y="27"/>
                </a:lnTo>
                <a:lnTo>
                  <a:pt x="7" y="27"/>
                </a:lnTo>
                <a:lnTo>
                  <a:pt x="5" y="27"/>
                </a:lnTo>
                <a:lnTo>
                  <a:pt x="5" y="27"/>
                </a:lnTo>
                <a:lnTo>
                  <a:pt x="5" y="27"/>
                </a:lnTo>
                <a:lnTo>
                  <a:pt x="4" y="27"/>
                </a:lnTo>
                <a:lnTo>
                  <a:pt x="3" y="27"/>
                </a:lnTo>
                <a:lnTo>
                  <a:pt x="3" y="28"/>
                </a:lnTo>
                <a:lnTo>
                  <a:pt x="2" y="28"/>
                </a:lnTo>
                <a:lnTo>
                  <a:pt x="1" y="28"/>
                </a:lnTo>
                <a:lnTo>
                  <a:pt x="1" y="28"/>
                </a:lnTo>
                <a:lnTo>
                  <a:pt x="1" y="28"/>
                </a:lnTo>
                <a:lnTo>
                  <a:pt x="0" y="27"/>
                </a:lnTo>
                <a:lnTo>
                  <a:pt x="0" y="27"/>
                </a:lnTo>
                <a:lnTo>
                  <a:pt x="0" y="27"/>
                </a:lnTo>
                <a:lnTo>
                  <a:pt x="0" y="25"/>
                </a:lnTo>
                <a:lnTo>
                  <a:pt x="1" y="25"/>
                </a:lnTo>
                <a:lnTo>
                  <a:pt x="1" y="24"/>
                </a:lnTo>
                <a:lnTo>
                  <a:pt x="1" y="23"/>
                </a:lnTo>
                <a:lnTo>
                  <a:pt x="0" y="23"/>
                </a:lnTo>
                <a:lnTo>
                  <a:pt x="0" y="22"/>
                </a:lnTo>
                <a:lnTo>
                  <a:pt x="0" y="22"/>
                </a:lnTo>
                <a:lnTo>
                  <a:pt x="1" y="21"/>
                </a:lnTo>
                <a:lnTo>
                  <a:pt x="1" y="20"/>
                </a:lnTo>
                <a:lnTo>
                  <a:pt x="1" y="20"/>
                </a:lnTo>
                <a:lnTo>
                  <a:pt x="1" y="20"/>
                </a:lnTo>
                <a:lnTo>
                  <a:pt x="2" y="20"/>
                </a:lnTo>
                <a:lnTo>
                  <a:pt x="3" y="17"/>
                </a:lnTo>
                <a:lnTo>
                  <a:pt x="3" y="16"/>
                </a:lnTo>
                <a:lnTo>
                  <a:pt x="3" y="16"/>
                </a:lnTo>
                <a:lnTo>
                  <a:pt x="3" y="16"/>
                </a:lnTo>
                <a:lnTo>
                  <a:pt x="3" y="15"/>
                </a:lnTo>
                <a:lnTo>
                  <a:pt x="3" y="15"/>
                </a:lnTo>
                <a:lnTo>
                  <a:pt x="4" y="14"/>
                </a:lnTo>
                <a:lnTo>
                  <a:pt x="4" y="14"/>
                </a:lnTo>
                <a:lnTo>
                  <a:pt x="4" y="14"/>
                </a:lnTo>
                <a:lnTo>
                  <a:pt x="4" y="13"/>
                </a:lnTo>
                <a:lnTo>
                  <a:pt x="5" y="13"/>
                </a:lnTo>
                <a:lnTo>
                  <a:pt x="5" y="13"/>
                </a:lnTo>
                <a:lnTo>
                  <a:pt x="7" y="13"/>
                </a:lnTo>
                <a:lnTo>
                  <a:pt x="7" y="13"/>
                </a:lnTo>
                <a:lnTo>
                  <a:pt x="7" y="13"/>
                </a:lnTo>
                <a:lnTo>
                  <a:pt x="9" y="13"/>
                </a:lnTo>
                <a:lnTo>
                  <a:pt x="9" y="13"/>
                </a:lnTo>
                <a:lnTo>
                  <a:pt x="9" y="13"/>
                </a:lnTo>
                <a:lnTo>
                  <a:pt x="10" y="13"/>
                </a:lnTo>
                <a:lnTo>
                  <a:pt x="10" y="13"/>
                </a:lnTo>
                <a:lnTo>
                  <a:pt x="10" y="13"/>
                </a:lnTo>
                <a:lnTo>
                  <a:pt x="10" y="13"/>
                </a:lnTo>
                <a:lnTo>
                  <a:pt x="11" y="13"/>
                </a:lnTo>
                <a:lnTo>
                  <a:pt x="12" y="12"/>
                </a:lnTo>
                <a:lnTo>
                  <a:pt x="12" y="12"/>
                </a:lnTo>
                <a:lnTo>
                  <a:pt x="13" y="10"/>
                </a:lnTo>
                <a:lnTo>
                  <a:pt x="13" y="9"/>
                </a:lnTo>
                <a:lnTo>
                  <a:pt x="15" y="9"/>
                </a:lnTo>
                <a:lnTo>
                  <a:pt x="15" y="9"/>
                </a:lnTo>
                <a:lnTo>
                  <a:pt x="16" y="7"/>
                </a:lnTo>
                <a:lnTo>
                  <a:pt x="16" y="6"/>
                </a:lnTo>
                <a:lnTo>
                  <a:pt x="16" y="6"/>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Freeform 71"/>
          <p:cNvSpPr>
            <a:spLocks/>
          </p:cNvSpPr>
          <p:nvPr/>
        </p:nvSpPr>
        <p:spPr bwMode="auto">
          <a:xfrm>
            <a:off x="4106863" y="5561013"/>
            <a:ext cx="11113" cy="22225"/>
          </a:xfrm>
          <a:custGeom>
            <a:avLst/>
            <a:gdLst>
              <a:gd name="T0" fmla="*/ 7 w 7"/>
              <a:gd name="T1" fmla="*/ 14 h 14"/>
              <a:gd name="T2" fmla="*/ 6 w 7"/>
              <a:gd name="T3" fmla="*/ 14 h 14"/>
              <a:gd name="T4" fmla="*/ 6 w 7"/>
              <a:gd name="T5" fmla="*/ 14 h 14"/>
              <a:gd name="T6" fmla="*/ 4 w 7"/>
              <a:gd name="T7" fmla="*/ 13 h 14"/>
              <a:gd name="T8" fmla="*/ 4 w 7"/>
              <a:gd name="T9" fmla="*/ 13 h 14"/>
              <a:gd name="T10" fmla="*/ 3 w 7"/>
              <a:gd name="T11" fmla="*/ 12 h 14"/>
              <a:gd name="T12" fmla="*/ 2 w 7"/>
              <a:gd name="T13" fmla="*/ 12 h 14"/>
              <a:gd name="T14" fmla="*/ 2 w 7"/>
              <a:gd name="T15" fmla="*/ 12 h 14"/>
              <a:gd name="T16" fmla="*/ 1 w 7"/>
              <a:gd name="T17" fmla="*/ 11 h 14"/>
              <a:gd name="T18" fmla="*/ 1 w 7"/>
              <a:gd name="T19" fmla="*/ 10 h 14"/>
              <a:gd name="T20" fmla="*/ 1 w 7"/>
              <a:gd name="T21" fmla="*/ 9 h 14"/>
              <a:gd name="T22" fmla="*/ 1 w 7"/>
              <a:gd name="T23" fmla="*/ 9 h 14"/>
              <a:gd name="T24" fmla="*/ 0 w 7"/>
              <a:gd name="T25" fmla="*/ 7 h 14"/>
              <a:gd name="T26" fmla="*/ 0 w 7"/>
              <a:gd name="T27" fmla="*/ 6 h 14"/>
              <a:gd name="T28" fmla="*/ 0 w 7"/>
              <a:gd name="T29" fmla="*/ 5 h 14"/>
              <a:gd name="T30" fmla="*/ 0 w 7"/>
              <a:gd name="T31" fmla="*/ 5 h 14"/>
              <a:gd name="T32" fmla="*/ 1 w 7"/>
              <a:gd name="T33" fmla="*/ 5 h 14"/>
              <a:gd name="T34" fmla="*/ 1 w 7"/>
              <a:gd name="T35" fmla="*/ 4 h 14"/>
              <a:gd name="T36" fmla="*/ 1 w 7"/>
              <a:gd name="T37" fmla="*/ 4 h 14"/>
              <a:gd name="T38" fmla="*/ 1 w 7"/>
              <a:gd name="T39" fmla="*/ 2 h 14"/>
              <a:gd name="T40" fmla="*/ 0 w 7"/>
              <a:gd name="T41" fmla="*/ 2 h 14"/>
              <a:gd name="T42" fmla="*/ 1 w 7"/>
              <a:gd name="T43" fmla="*/ 0 h 14"/>
              <a:gd name="T44" fmla="*/ 1 w 7"/>
              <a:gd name="T45" fmla="*/ 0 h 14"/>
              <a:gd name="T46" fmla="*/ 1 w 7"/>
              <a:gd name="T47" fmla="*/ 0 h 14"/>
              <a:gd name="T48" fmla="*/ 2 w 7"/>
              <a:gd name="T49" fmla="*/ 0 h 14"/>
              <a:gd name="T50" fmla="*/ 2 w 7"/>
              <a:gd name="T51" fmla="*/ 0 h 14"/>
              <a:gd name="T52" fmla="*/ 3 w 7"/>
              <a:gd name="T53" fmla="*/ 2 h 14"/>
              <a:gd name="T54" fmla="*/ 4 w 7"/>
              <a:gd name="T55" fmla="*/ 3 h 14"/>
              <a:gd name="T56" fmla="*/ 4 w 7"/>
              <a:gd name="T57" fmla="*/ 4 h 14"/>
              <a:gd name="T58" fmla="*/ 4 w 7"/>
              <a:gd name="T59" fmla="*/ 4 h 14"/>
              <a:gd name="T60" fmla="*/ 6 w 7"/>
              <a:gd name="T61" fmla="*/ 5 h 14"/>
              <a:gd name="T62" fmla="*/ 6 w 7"/>
              <a:gd name="T63" fmla="*/ 5 h 14"/>
              <a:gd name="T64" fmla="*/ 6 w 7"/>
              <a:gd name="T65" fmla="*/ 6 h 14"/>
              <a:gd name="T66" fmla="*/ 6 w 7"/>
              <a:gd name="T67" fmla="*/ 7 h 14"/>
              <a:gd name="T68" fmla="*/ 7 w 7"/>
              <a:gd name="T69" fmla="*/ 9 h 14"/>
              <a:gd name="T70" fmla="*/ 7 w 7"/>
              <a:gd name="T71" fmla="*/ 10 h 14"/>
              <a:gd name="T72" fmla="*/ 7 w 7"/>
              <a:gd name="T73" fmla="*/ 11 h 14"/>
              <a:gd name="T74" fmla="*/ 7 w 7"/>
              <a:gd name="T75" fmla="*/ 11 h 14"/>
              <a:gd name="T76" fmla="*/ 7 w 7"/>
              <a:gd name="T77" fmla="*/ 13 h 14"/>
              <a:gd name="T78" fmla="*/ 7 w 7"/>
              <a:gd name="T79" fmla="*/ 13 h 14"/>
              <a:gd name="T80" fmla="*/ 7 w 7"/>
              <a:gd name="T8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 h="14">
                <a:moveTo>
                  <a:pt x="7" y="14"/>
                </a:moveTo>
                <a:lnTo>
                  <a:pt x="7" y="14"/>
                </a:lnTo>
                <a:lnTo>
                  <a:pt x="7" y="14"/>
                </a:lnTo>
                <a:lnTo>
                  <a:pt x="6" y="14"/>
                </a:lnTo>
                <a:lnTo>
                  <a:pt x="6" y="14"/>
                </a:lnTo>
                <a:lnTo>
                  <a:pt x="6" y="14"/>
                </a:lnTo>
                <a:lnTo>
                  <a:pt x="4" y="13"/>
                </a:lnTo>
                <a:lnTo>
                  <a:pt x="4" y="13"/>
                </a:lnTo>
                <a:lnTo>
                  <a:pt x="4" y="13"/>
                </a:lnTo>
                <a:lnTo>
                  <a:pt x="4" y="13"/>
                </a:lnTo>
                <a:lnTo>
                  <a:pt x="3" y="13"/>
                </a:lnTo>
                <a:lnTo>
                  <a:pt x="3" y="12"/>
                </a:lnTo>
                <a:lnTo>
                  <a:pt x="2" y="12"/>
                </a:lnTo>
                <a:lnTo>
                  <a:pt x="2" y="12"/>
                </a:lnTo>
                <a:lnTo>
                  <a:pt x="2" y="12"/>
                </a:lnTo>
                <a:lnTo>
                  <a:pt x="2" y="12"/>
                </a:lnTo>
                <a:lnTo>
                  <a:pt x="2" y="11"/>
                </a:lnTo>
                <a:lnTo>
                  <a:pt x="1" y="11"/>
                </a:lnTo>
                <a:lnTo>
                  <a:pt x="1" y="11"/>
                </a:lnTo>
                <a:lnTo>
                  <a:pt x="1" y="10"/>
                </a:lnTo>
                <a:lnTo>
                  <a:pt x="1" y="10"/>
                </a:lnTo>
                <a:lnTo>
                  <a:pt x="1" y="9"/>
                </a:lnTo>
                <a:lnTo>
                  <a:pt x="1" y="9"/>
                </a:lnTo>
                <a:lnTo>
                  <a:pt x="1" y="9"/>
                </a:lnTo>
                <a:lnTo>
                  <a:pt x="0" y="7"/>
                </a:lnTo>
                <a:lnTo>
                  <a:pt x="0" y="7"/>
                </a:lnTo>
                <a:lnTo>
                  <a:pt x="0" y="6"/>
                </a:lnTo>
                <a:lnTo>
                  <a:pt x="0" y="6"/>
                </a:lnTo>
                <a:lnTo>
                  <a:pt x="0" y="6"/>
                </a:lnTo>
                <a:lnTo>
                  <a:pt x="0" y="5"/>
                </a:lnTo>
                <a:lnTo>
                  <a:pt x="0" y="5"/>
                </a:lnTo>
                <a:lnTo>
                  <a:pt x="0" y="5"/>
                </a:lnTo>
                <a:lnTo>
                  <a:pt x="0" y="5"/>
                </a:lnTo>
                <a:lnTo>
                  <a:pt x="1" y="5"/>
                </a:lnTo>
                <a:lnTo>
                  <a:pt x="1" y="5"/>
                </a:lnTo>
                <a:lnTo>
                  <a:pt x="1" y="4"/>
                </a:lnTo>
                <a:lnTo>
                  <a:pt x="1" y="4"/>
                </a:lnTo>
                <a:lnTo>
                  <a:pt x="1" y="4"/>
                </a:lnTo>
                <a:lnTo>
                  <a:pt x="1" y="3"/>
                </a:lnTo>
                <a:lnTo>
                  <a:pt x="1" y="2"/>
                </a:lnTo>
                <a:lnTo>
                  <a:pt x="1" y="2"/>
                </a:lnTo>
                <a:lnTo>
                  <a:pt x="0" y="2"/>
                </a:lnTo>
                <a:lnTo>
                  <a:pt x="0" y="0"/>
                </a:lnTo>
                <a:lnTo>
                  <a:pt x="1" y="0"/>
                </a:lnTo>
                <a:lnTo>
                  <a:pt x="1" y="0"/>
                </a:lnTo>
                <a:lnTo>
                  <a:pt x="1" y="0"/>
                </a:lnTo>
                <a:lnTo>
                  <a:pt x="1" y="0"/>
                </a:lnTo>
                <a:lnTo>
                  <a:pt x="1" y="0"/>
                </a:lnTo>
                <a:lnTo>
                  <a:pt x="2" y="0"/>
                </a:lnTo>
                <a:lnTo>
                  <a:pt x="2" y="0"/>
                </a:lnTo>
                <a:lnTo>
                  <a:pt x="2" y="0"/>
                </a:lnTo>
                <a:lnTo>
                  <a:pt x="2" y="0"/>
                </a:lnTo>
                <a:lnTo>
                  <a:pt x="3" y="2"/>
                </a:lnTo>
                <a:lnTo>
                  <a:pt x="3" y="2"/>
                </a:lnTo>
                <a:lnTo>
                  <a:pt x="4" y="3"/>
                </a:lnTo>
                <a:lnTo>
                  <a:pt x="4" y="3"/>
                </a:lnTo>
                <a:lnTo>
                  <a:pt x="4" y="3"/>
                </a:lnTo>
                <a:lnTo>
                  <a:pt x="4" y="4"/>
                </a:lnTo>
                <a:lnTo>
                  <a:pt x="4" y="4"/>
                </a:lnTo>
                <a:lnTo>
                  <a:pt x="4" y="4"/>
                </a:lnTo>
                <a:lnTo>
                  <a:pt x="4" y="5"/>
                </a:lnTo>
                <a:lnTo>
                  <a:pt x="6" y="5"/>
                </a:lnTo>
                <a:lnTo>
                  <a:pt x="6" y="5"/>
                </a:lnTo>
                <a:lnTo>
                  <a:pt x="6" y="5"/>
                </a:lnTo>
                <a:lnTo>
                  <a:pt x="6" y="6"/>
                </a:lnTo>
                <a:lnTo>
                  <a:pt x="6" y="6"/>
                </a:lnTo>
                <a:lnTo>
                  <a:pt x="6" y="7"/>
                </a:lnTo>
                <a:lnTo>
                  <a:pt x="6" y="7"/>
                </a:lnTo>
                <a:lnTo>
                  <a:pt x="7" y="9"/>
                </a:lnTo>
                <a:lnTo>
                  <a:pt x="7" y="9"/>
                </a:lnTo>
                <a:lnTo>
                  <a:pt x="7" y="9"/>
                </a:lnTo>
                <a:lnTo>
                  <a:pt x="7" y="10"/>
                </a:lnTo>
                <a:lnTo>
                  <a:pt x="7" y="10"/>
                </a:lnTo>
                <a:lnTo>
                  <a:pt x="7" y="11"/>
                </a:lnTo>
                <a:lnTo>
                  <a:pt x="7" y="11"/>
                </a:lnTo>
                <a:lnTo>
                  <a:pt x="7" y="11"/>
                </a:lnTo>
                <a:lnTo>
                  <a:pt x="7" y="12"/>
                </a:lnTo>
                <a:lnTo>
                  <a:pt x="7" y="13"/>
                </a:lnTo>
                <a:lnTo>
                  <a:pt x="7" y="13"/>
                </a:lnTo>
                <a:lnTo>
                  <a:pt x="7" y="13"/>
                </a:lnTo>
                <a:lnTo>
                  <a:pt x="7" y="13"/>
                </a:lnTo>
                <a:lnTo>
                  <a:pt x="7" y="14"/>
                </a:lnTo>
                <a:lnTo>
                  <a:pt x="7"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72"/>
          <p:cNvSpPr>
            <a:spLocks/>
          </p:cNvSpPr>
          <p:nvPr/>
        </p:nvSpPr>
        <p:spPr bwMode="auto">
          <a:xfrm>
            <a:off x="4106863" y="5561013"/>
            <a:ext cx="11113" cy="22225"/>
          </a:xfrm>
          <a:custGeom>
            <a:avLst/>
            <a:gdLst>
              <a:gd name="T0" fmla="*/ 7 w 7"/>
              <a:gd name="T1" fmla="*/ 14 h 14"/>
              <a:gd name="T2" fmla="*/ 6 w 7"/>
              <a:gd name="T3" fmla="*/ 14 h 14"/>
              <a:gd name="T4" fmla="*/ 6 w 7"/>
              <a:gd name="T5" fmla="*/ 14 h 14"/>
              <a:gd name="T6" fmla="*/ 4 w 7"/>
              <a:gd name="T7" fmla="*/ 13 h 14"/>
              <a:gd name="T8" fmla="*/ 4 w 7"/>
              <a:gd name="T9" fmla="*/ 13 h 14"/>
              <a:gd name="T10" fmla="*/ 3 w 7"/>
              <a:gd name="T11" fmla="*/ 12 h 14"/>
              <a:gd name="T12" fmla="*/ 2 w 7"/>
              <a:gd name="T13" fmla="*/ 12 h 14"/>
              <a:gd name="T14" fmla="*/ 2 w 7"/>
              <a:gd name="T15" fmla="*/ 12 h 14"/>
              <a:gd name="T16" fmla="*/ 1 w 7"/>
              <a:gd name="T17" fmla="*/ 11 h 14"/>
              <a:gd name="T18" fmla="*/ 1 w 7"/>
              <a:gd name="T19" fmla="*/ 10 h 14"/>
              <a:gd name="T20" fmla="*/ 1 w 7"/>
              <a:gd name="T21" fmla="*/ 9 h 14"/>
              <a:gd name="T22" fmla="*/ 1 w 7"/>
              <a:gd name="T23" fmla="*/ 9 h 14"/>
              <a:gd name="T24" fmla="*/ 0 w 7"/>
              <a:gd name="T25" fmla="*/ 7 h 14"/>
              <a:gd name="T26" fmla="*/ 0 w 7"/>
              <a:gd name="T27" fmla="*/ 6 h 14"/>
              <a:gd name="T28" fmla="*/ 0 w 7"/>
              <a:gd name="T29" fmla="*/ 5 h 14"/>
              <a:gd name="T30" fmla="*/ 0 w 7"/>
              <a:gd name="T31" fmla="*/ 5 h 14"/>
              <a:gd name="T32" fmla="*/ 1 w 7"/>
              <a:gd name="T33" fmla="*/ 5 h 14"/>
              <a:gd name="T34" fmla="*/ 1 w 7"/>
              <a:gd name="T35" fmla="*/ 4 h 14"/>
              <a:gd name="T36" fmla="*/ 1 w 7"/>
              <a:gd name="T37" fmla="*/ 4 h 14"/>
              <a:gd name="T38" fmla="*/ 1 w 7"/>
              <a:gd name="T39" fmla="*/ 2 h 14"/>
              <a:gd name="T40" fmla="*/ 0 w 7"/>
              <a:gd name="T41" fmla="*/ 2 h 14"/>
              <a:gd name="T42" fmla="*/ 1 w 7"/>
              <a:gd name="T43" fmla="*/ 0 h 14"/>
              <a:gd name="T44" fmla="*/ 1 w 7"/>
              <a:gd name="T45" fmla="*/ 0 h 14"/>
              <a:gd name="T46" fmla="*/ 1 w 7"/>
              <a:gd name="T47" fmla="*/ 0 h 14"/>
              <a:gd name="T48" fmla="*/ 2 w 7"/>
              <a:gd name="T49" fmla="*/ 0 h 14"/>
              <a:gd name="T50" fmla="*/ 2 w 7"/>
              <a:gd name="T51" fmla="*/ 0 h 14"/>
              <a:gd name="T52" fmla="*/ 3 w 7"/>
              <a:gd name="T53" fmla="*/ 2 h 14"/>
              <a:gd name="T54" fmla="*/ 4 w 7"/>
              <a:gd name="T55" fmla="*/ 3 h 14"/>
              <a:gd name="T56" fmla="*/ 4 w 7"/>
              <a:gd name="T57" fmla="*/ 4 h 14"/>
              <a:gd name="T58" fmla="*/ 4 w 7"/>
              <a:gd name="T59" fmla="*/ 4 h 14"/>
              <a:gd name="T60" fmla="*/ 6 w 7"/>
              <a:gd name="T61" fmla="*/ 5 h 14"/>
              <a:gd name="T62" fmla="*/ 6 w 7"/>
              <a:gd name="T63" fmla="*/ 5 h 14"/>
              <a:gd name="T64" fmla="*/ 6 w 7"/>
              <a:gd name="T65" fmla="*/ 6 h 14"/>
              <a:gd name="T66" fmla="*/ 6 w 7"/>
              <a:gd name="T67" fmla="*/ 7 h 14"/>
              <a:gd name="T68" fmla="*/ 7 w 7"/>
              <a:gd name="T69" fmla="*/ 9 h 14"/>
              <a:gd name="T70" fmla="*/ 7 w 7"/>
              <a:gd name="T71" fmla="*/ 10 h 14"/>
              <a:gd name="T72" fmla="*/ 7 w 7"/>
              <a:gd name="T73" fmla="*/ 11 h 14"/>
              <a:gd name="T74" fmla="*/ 7 w 7"/>
              <a:gd name="T75" fmla="*/ 11 h 14"/>
              <a:gd name="T76" fmla="*/ 7 w 7"/>
              <a:gd name="T77" fmla="*/ 13 h 14"/>
              <a:gd name="T78" fmla="*/ 7 w 7"/>
              <a:gd name="T79" fmla="*/ 13 h 14"/>
              <a:gd name="T80" fmla="*/ 7 w 7"/>
              <a:gd name="T8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 h="14">
                <a:moveTo>
                  <a:pt x="7" y="14"/>
                </a:moveTo>
                <a:lnTo>
                  <a:pt x="7" y="14"/>
                </a:lnTo>
                <a:lnTo>
                  <a:pt x="7" y="14"/>
                </a:lnTo>
                <a:lnTo>
                  <a:pt x="6" y="14"/>
                </a:lnTo>
                <a:lnTo>
                  <a:pt x="6" y="14"/>
                </a:lnTo>
                <a:lnTo>
                  <a:pt x="6" y="14"/>
                </a:lnTo>
                <a:lnTo>
                  <a:pt x="4" y="13"/>
                </a:lnTo>
                <a:lnTo>
                  <a:pt x="4" y="13"/>
                </a:lnTo>
                <a:lnTo>
                  <a:pt x="4" y="13"/>
                </a:lnTo>
                <a:lnTo>
                  <a:pt x="4" y="13"/>
                </a:lnTo>
                <a:lnTo>
                  <a:pt x="3" y="13"/>
                </a:lnTo>
                <a:lnTo>
                  <a:pt x="3" y="12"/>
                </a:lnTo>
                <a:lnTo>
                  <a:pt x="2" y="12"/>
                </a:lnTo>
                <a:lnTo>
                  <a:pt x="2" y="12"/>
                </a:lnTo>
                <a:lnTo>
                  <a:pt x="2" y="12"/>
                </a:lnTo>
                <a:lnTo>
                  <a:pt x="2" y="12"/>
                </a:lnTo>
                <a:lnTo>
                  <a:pt x="2" y="11"/>
                </a:lnTo>
                <a:lnTo>
                  <a:pt x="1" y="11"/>
                </a:lnTo>
                <a:lnTo>
                  <a:pt x="1" y="11"/>
                </a:lnTo>
                <a:lnTo>
                  <a:pt x="1" y="10"/>
                </a:lnTo>
                <a:lnTo>
                  <a:pt x="1" y="10"/>
                </a:lnTo>
                <a:lnTo>
                  <a:pt x="1" y="9"/>
                </a:lnTo>
                <a:lnTo>
                  <a:pt x="1" y="9"/>
                </a:lnTo>
                <a:lnTo>
                  <a:pt x="1" y="9"/>
                </a:lnTo>
                <a:lnTo>
                  <a:pt x="0" y="7"/>
                </a:lnTo>
                <a:lnTo>
                  <a:pt x="0" y="7"/>
                </a:lnTo>
                <a:lnTo>
                  <a:pt x="0" y="6"/>
                </a:lnTo>
                <a:lnTo>
                  <a:pt x="0" y="6"/>
                </a:lnTo>
                <a:lnTo>
                  <a:pt x="0" y="6"/>
                </a:lnTo>
                <a:lnTo>
                  <a:pt x="0" y="5"/>
                </a:lnTo>
                <a:lnTo>
                  <a:pt x="0" y="5"/>
                </a:lnTo>
                <a:lnTo>
                  <a:pt x="0" y="5"/>
                </a:lnTo>
                <a:lnTo>
                  <a:pt x="0" y="5"/>
                </a:lnTo>
                <a:lnTo>
                  <a:pt x="1" y="5"/>
                </a:lnTo>
                <a:lnTo>
                  <a:pt x="1" y="5"/>
                </a:lnTo>
                <a:lnTo>
                  <a:pt x="1" y="4"/>
                </a:lnTo>
                <a:lnTo>
                  <a:pt x="1" y="4"/>
                </a:lnTo>
                <a:lnTo>
                  <a:pt x="1" y="4"/>
                </a:lnTo>
                <a:lnTo>
                  <a:pt x="1" y="3"/>
                </a:lnTo>
                <a:lnTo>
                  <a:pt x="1" y="2"/>
                </a:lnTo>
                <a:lnTo>
                  <a:pt x="1" y="2"/>
                </a:lnTo>
                <a:lnTo>
                  <a:pt x="0" y="2"/>
                </a:lnTo>
                <a:lnTo>
                  <a:pt x="0" y="0"/>
                </a:lnTo>
                <a:lnTo>
                  <a:pt x="1" y="0"/>
                </a:lnTo>
                <a:lnTo>
                  <a:pt x="1" y="0"/>
                </a:lnTo>
                <a:lnTo>
                  <a:pt x="1" y="0"/>
                </a:lnTo>
                <a:lnTo>
                  <a:pt x="1" y="0"/>
                </a:lnTo>
                <a:lnTo>
                  <a:pt x="1" y="0"/>
                </a:lnTo>
                <a:lnTo>
                  <a:pt x="2" y="0"/>
                </a:lnTo>
                <a:lnTo>
                  <a:pt x="2" y="0"/>
                </a:lnTo>
                <a:lnTo>
                  <a:pt x="2" y="0"/>
                </a:lnTo>
                <a:lnTo>
                  <a:pt x="2" y="0"/>
                </a:lnTo>
                <a:lnTo>
                  <a:pt x="3" y="2"/>
                </a:lnTo>
                <a:lnTo>
                  <a:pt x="3" y="2"/>
                </a:lnTo>
                <a:lnTo>
                  <a:pt x="4" y="3"/>
                </a:lnTo>
                <a:lnTo>
                  <a:pt x="4" y="3"/>
                </a:lnTo>
                <a:lnTo>
                  <a:pt x="4" y="3"/>
                </a:lnTo>
                <a:lnTo>
                  <a:pt x="4" y="4"/>
                </a:lnTo>
                <a:lnTo>
                  <a:pt x="4" y="4"/>
                </a:lnTo>
                <a:lnTo>
                  <a:pt x="4" y="4"/>
                </a:lnTo>
                <a:lnTo>
                  <a:pt x="4" y="5"/>
                </a:lnTo>
                <a:lnTo>
                  <a:pt x="6" y="5"/>
                </a:lnTo>
                <a:lnTo>
                  <a:pt x="6" y="5"/>
                </a:lnTo>
                <a:lnTo>
                  <a:pt x="6" y="5"/>
                </a:lnTo>
                <a:lnTo>
                  <a:pt x="6" y="6"/>
                </a:lnTo>
                <a:lnTo>
                  <a:pt x="6" y="6"/>
                </a:lnTo>
                <a:lnTo>
                  <a:pt x="6" y="7"/>
                </a:lnTo>
                <a:lnTo>
                  <a:pt x="6" y="7"/>
                </a:lnTo>
                <a:lnTo>
                  <a:pt x="7" y="9"/>
                </a:lnTo>
                <a:lnTo>
                  <a:pt x="7" y="9"/>
                </a:lnTo>
                <a:lnTo>
                  <a:pt x="7" y="9"/>
                </a:lnTo>
                <a:lnTo>
                  <a:pt x="7" y="10"/>
                </a:lnTo>
                <a:lnTo>
                  <a:pt x="7" y="10"/>
                </a:lnTo>
                <a:lnTo>
                  <a:pt x="7" y="11"/>
                </a:lnTo>
                <a:lnTo>
                  <a:pt x="7" y="11"/>
                </a:lnTo>
                <a:lnTo>
                  <a:pt x="7" y="11"/>
                </a:lnTo>
                <a:lnTo>
                  <a:pt x="7" y="12"/>
                </a:lnTo>
                <a:lnTo>
                  <a:pt x="7" y="13"/>
                </a:lnTo>
                <a:lnTo>
                  <a:pt x="7" y="13"/>
                </a:lnTo>
                <a:lnTo>
                  <a:pt x="7" y="13"/>
                </a:lnTo>
                <a:lnTo>
                  <a:pt x="7" y="13"/>
                </a:lnTo>
                <a:lnTo>
                  <a:pt x="7" y="14"/>
                </a:lnTo>
                <a:lnTo>
                  <a:pt x="7" y="14"/>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Freeform 73"/>
          <p:cNvSpPr>
            <a:spLocks/>
          </p:cNvSpPr>
          <p:nvPr/>
        </p:nvSpPr>
        <p:spPr bwMode="auto">
          <a:xfrm>
            <a:off x="4356100" y="5661025"/>
            <a:ext cx="7938" cy="11113"/>
          </a:xfrm>
          <a:custGeom>
            <a:avLst/>
            <a:gdLst>
              <a:gd name="T0" fmla="*/ 2 w 5"/>
              <a:gd name="T1" fmla="*/ 1 h 7"/>
              <a:gd name="T2" fmla="*/ 2 w 5"/>
              <a:gd name="T3" fmla="*/ 1 h 7"/>
              <a:gd name="T4" fmla="*/ 2 w 5"/>
              <a:gd name="T5" fmla="*/ 1 h 7"/>
              <a:gd name="T6" fmla="*/ 3 w 5"/>
              <a:gd name="T7" fmla="*/ 1 h 7"/>
              <a:gd name="T8" fmla="*/ 3 w 5"/>
              <a:gd name="T9" fmla="*/ 1 h 7"/>
              <a:gd name="T10" fmla="*/ 3 w 5"/>
              <a:gd name="T11" fmla="*/ 1 h 7"/>
              <a:gd name="T12" fmla="*/ 3 w 5"/>
              <a:gd name="T13" fmla="*/ 2 h 7"/>
              <a:gd name="T14" fmla="*/ 3 w 5"/>
              <a:gd name="T15" fmla="*/ 2 h 7"/>
              <a:gd name="T16" fmla="*/ 3 w 5"/>
              <a:gd name="T17" fmla="*/ 2 h 7"/>
              <a:gd name="T18" fmla="*/ 3 w 5"/>
              <a:gd name="T19" fmla="*/ 2 h 7"/>
              <a:gd name="T20" fmla="*/ 4 w 5"/>
              <a:gd name="T21" fmla="*/ 2 h 7"/>
              <a:gd name="T22" fmla="*/ 4 w 5"/>
              <a:gd name="T23" fmla="*/ 4 h 7"/>
              <a:gd name="T24" fmla="*/ 4 w 5"/>
              <a:gd name="T25" fmla="*/ 4 h 7"/>
              <a:gd name="T26" fmla="*/ 4 w 5"/>
              <a:gd name="T27" fmla="*/ 4 h 7"/>
              <a:gd name="T28" fmla="*/ 3 w 5"/>
              <a:gd name="T29" fmla="*/ 4 h 7"/>
              <a:gd name="T30" fmla="*/ 3 w 5"/>
              <a:gd name="T31" fmla="*/ 5 h 7"/>
              <a:gd name="T32" fmla="*/ 4 w 5"/>
              <a:gd name="T33" fmla="*/ 5 h 7"/>
              <a:gd name="T34" fmla="*/ 4 w 5"/>
              <a:gd name="T35" fmla="*/ 5 h 7"/>
              <a:gd name="T36" fmla="*/ 4 w 5"/>
              <a:gd name="T37" fmla="*/ 5 h 7"/>
              <a:gd name="T38" fmla="*/ 4 w 5"/>
              <a:gd name="T39" fmla="*/ 6 h 7"/>
              <a:gd name="T40" fmla="*/ 4 w 5"/>
              <a:gd name="T41" fmla="*/ 6 h 7"/>
              <a:gd name="T42" fmla="*/ 4 w 5"/>
              <a:gd name="T43" fmla="*/ 6 h 7"/>
              <a:gd name="T44" fmla="*/ 5 w 5"/>
              <a:gd name="T45" fmla="*/ 6 h 7"/>
              <a:gd name="T46" fmla="*/ 5 w 5"/>
              <a:gd name="T47" fmla="*/ 7 h 7"/>
              <a:gd name="T48" fmla="*/ 4 w 5"/>
              <a:gd name="T49" fmla="*/ 7 h 7"/>
              <a:gd name="T50" fmla="*/ 4 w 5"/>
              <a:gd name="T51" fmla="*/ 7 h 7"/>
              <a:gd name="T52" fmla="*/ 4 w 5"/>
              <a:gd name="T53" fmla="*/ 7 h 7"/>
              <a:gd name="T54" fmla="*/ 3 w 5"/>
              <a:gd name="T55" fmla="*/ 7 h 7"/>
              <a:gd name="T56" fmla="*/ 3 w 5"/>
              <a:gd name="T57" fmla="*/ 7 h 7"/>
              <a:gd name="T58" fmla="*/ 3 w 5"/>
              <a:gd name="T59" fmla="*/ 6 h 7"/>
              <a:gd name="T60" fmla="*/ 3 w 5"/>
              <a:gd name="T61" fmla="*/ 6 h 7"/>
              <a:gd name="T62" fmla="*/ 2 w 5"/>
              <a:gd name="T63" fmla="*/ 6 h 7"/>
              <a:gd name="T64" fmla="*/ 2 w 5"/>
              <a:gd name="T65" fmla="*/ 6 h 7"/>
              <a:gd name="T66" fmla="*/ 2 w 5"/>
              <a:gd name="T67" fmla="*/ 6 h 7"/>
              <a:gd name="T68" fmla="*/ 2 w 5"/>
              <a:gd name="T69" fmla="*/ 6 h 7"/>
              <a:gd name="T70" fmla="*/ 2 w 5"/>
              <a:gd name="T71" fmla="*/ 5 h 7"/>
              <a:gd name="T72" fmla="*/ 1 w 5"/>
              <a:gd name="T73" fmla="*/ 5 h 7"/>
              <a:gd name="T74" fmla="*/ 1 w 5"/>
              <a:gd name="T75" fmla="*/ 5 h 7"/>
              <a:gd name="T76" fmla="*/ 1 w 5"/>
              <a:gd name="T77" fmla="*/ 4 h 7"/>
              <a:gd name="T78" fmla="*/ 1 w 5"/>
              <a:gd name="T79" fmla="*/ 4 h 7"/>
              <a:gd name="T80" fmla="*/ 1 w 5"/>
              <a:gd name="T81" fmla="*/ 2 h 7"/>
              <a:gd name="T82" fmla="*/ 1 w 5"/>
              <a:gd name="T83" fmla="*/ 2 h 7"/>
              <a:gd name="T84" fmla="*/ 1 w 5"/>
              <a:gd name="T85" fmla="*/ 2 h 7"/>
              <a:gd name="T86" fmla="*/ 1 w 5"/>
              <a:gd name="T87" fmla="*/ 2 h 7"/>
              <a:gd name="T88" fmla="*/ 0 w 5"/>
              <a:gd name="T89" fmla="*/ 2 h 7"/>
              <a:gd name="T90" fmla="*/ 0 w 5"/>
              <a:gd name="T91" fmla="*/ 1 h 7"/>
              <a:gd name="T92" fmla="*/ 0 w 5"/>
              <a:gd name="T93" fmla="*/ 1 h 7"/>
              <a:gd name="T94" fmla="*/ 0 w 5"/>
              <a:gd name="T95" fmla="*/ 1 h 7"/>
              <a:gd name="T96" fmla="*/ 0 w 5"/>
              <a:gd name="T97" fmla="*/ 1 h 7"/>
              <a:gd name="T98" fmla="*/ 0 w 5"/>
              <a:gd name="T99" fmla="*/ 0 h 7"/>
              <a:gd name="T100" fmla="*/ 0 w 5"/>
              <a:gd name="T101" fmla="*/ 0 h 7"/>
              <a:gd name="T102" fmla="*/ 0 w 5"/>
              <a:gd name="T103" fmla="*/ 0 h 7"/>
              <a:gd name="T104" fmla="*/ 0 w 5"/>
              <a:gd name="T105" fmla="*/ 0 h 7"/>
              <a:gd name="T106" fmla="*/ 1 w 5"/>
              <a:gd name="T107" fmla="*/ 0 h 7"/>
              <a:gd name="T108" fmla="*/ 1 w 5"/>
              <a:gd name="T109" fmla="*/ 0 h 7"/>
              <a:gd name="T110" fmla="*/ 1 w 5"/>
              <a:gd name="T111" fmla="*/ 1 h 7"/>
              <a:gd name="T112" fmla="*/ 2 w 5"/>
              <a:gd name="T113"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 h="7">
                <a:moveTo>
                  <a:pt x="2" y="1"/>
                </a:moveTo>
                <a:lnTo>
                  <a:pt x="2" y="1"/>
                </a:lnTo>
                <a:lnTo>
                  <a:pt x="2" y="1"/>
                </a:lnTo>
                <a:lnTo>
                  <a:pt x="3" y="1"/>
                </a:lnTo>
                <a:lnTo>
                  <a:pt x="3" y="1"/>
                </a:lnTo>
                <a:lnTo>
                  <a:pt x="3" y="1"/>
                </a:lnTo>
                <a:lnTo>
                  <a:pt x="3" y="2"/>
                </a:lnTo>
                <a:lnTo>
                  <a:pt x="3" y="2"/>
                </a:lnTo>
                <a:lnTo>
                  <a:pt x="3" y="2"/>
                </a:lnTo>
                <a:lnTo>
                  <a:pt x="3" y="2"/>
                </a:lnTo>
                <a:lnTo>
                  <a:pt x="4" y="2"/>
                </a:lnTo>
                <a:lnTo>
                  <a:pt x="4" y="4"/>
                </a:lnTo>
                <a:lnTo>
                  <a:pt x="4" y="4"/>
                </a:lnTo>
                <a:lnTo>
                  <a:pt x="4" y="4"/>
                </a:lnTo>
                <a:lnTo>
                  <a:pt x="3" y="4"/>
                </a:lnTo>
                <a:lnTo>
                  <a:pt x="3" y="5"/>
                </a:lnTo>
                <a:lnTo>
                  <a:pt x="4" y="5"/>
                </a:lnTo>
                <a:lnTo>
                  <a:pt x="4" y="5"/>
                </a:lnTo>
                <a:lnTo>
                  <a:pt x="4" y="5"/>
                </a:lnTo>
                <a:lnTo>
                  <a:pt x="4" y="6"/>
                </a:lnTo>
                <a:lnTo>
                  <a:pt x="4" y="6"/>
                </a:lnTo>
                <a:lnTo>
                  <a:pt x="4" y="6"/>
                </a:lnTo>
                <a:lnTo>
                  <a:pt x="5" y="6"/>
                </a:lnTo>
                <a:lnTo>
                  <a:pt x="5" y="7"/>
                </a:lnTo>
                <a:lnTo>
                  <a:pt x="4" y="7"/>
                </a:lnTo>
                <a:lnTo>
                  <a:pt x="4" y="7"/>
                </a:lnTo>
                <a:lnTo>
                  <a:pt x="4" y="7"/>
                </a:lnTo>
                <a:lnTo>
                  <a:pt x="3" y="7"/>
                </a:lnTo>
                <a:lnTo>
                  <a:pt x="3" y="7"/>
                </a:lnTo>
                <a:lnTo>
                  <a:pt x="3" y="6"/>
                </a:lnTo>
                <a:lnTo>
                  <a:pt x="3" y="6"/>
                </a:lnTo>
                <a:lnTo>
                  <a:pt x="2" y="6"/>
                </a:lnTo>
                <a:lnTo>
                  <a:pt x="2" y="6"/>
                </a:lnTo>
                <a:lnTo>
                  <a:pt x="2" y="6"/>
                </a:lnTo>
                <a:lnTo>
                  <a:pt x="2" y="6"/>
                </a:lnTo>
                <a:lnTo>
                  <a:pt x="2" y="5"/>
                </a:lnTo>
                <a:lnTo>
                  <a:pt x="1" y="5"/>
                </a:lnTo>
                <a:lnTo>
                  <a:pt x="1" y="5"/>
                </a:lnTo>
                <a:lnTo>
                  <a:pt x="1" y="4"/>
                </a:lnTo>
                <a:lnTo>
                  <a:pt x="1" y="4"/>
                </a:lnTo>
                <a:lnTo>
                  <a:pt x="1" y="2"/>
                </a:lnTo>
                <a:lnTo>
                  <a:pt x="1" y="2"/>
                </a:lnTo>
                <a:lnTo>
                  <a:pt x="1" y="2"/>
                </a:lnTo>
                <a:lnTo>
                  <a:pt x="1" y="2"/>
                </a:lnTo>
                <a:lnTo>
                  <a:pt x="0" y="2"/>
                </a:lnTo>
                <a:lnTo>
                  <a:pt x="0" y="1"/>
                </a:lnTo>
                <a:lnTo>
                  <a:pt x="0" y="1"/>
                </a:lnTo>
                <a:lnTo>
                  <a:pt x="0" y="1"/>
                </a:lnTo>
                <a:lnTo>
                  <a:pt x="0" y="1"/>
                </a:lnTo>
                <a:lnTo>
                  <a:pt x="0" y="0"/>
                </a:lnTo>
                <a:lnTo>
                  <a:pt x="0" y="0"/>
                </a:lnTo>
                <a:lnTo>
                  <a:pt x="0" y="0"/>
                </a:lnTo>
                <a:lnTo>
                  <a:pt x="0" y="0"/>
                </a:lnTo>
                <a:lnTo>
                  <a:pt x="1" y="0"/>
                </a:lnTo>
                <a:lnTo>
                  <a:pt x="1" y="0"/>
                </a:lnTo>
                <a:lnTo>
                  <a:pt x="1" y="1"/>
                </a:lnTo>
                <a:lnTo>
                  <a:pt x="2"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74"/>
          <p:cNvSpPr>
            <a:spLocks/>
          </p:cNvSpPr>
          <p:nvPr/>
        </p:nvSpPr>
        <p:spPr bwMode="auto">
          <a:xfrm>
            <a:off x="4356100" y="5661025"/>
            <a:ext cx="7938" cy="11113"/>
          </a:xfrm>
          <a:custGeom>
            <a:avLst/>
            <a:gdLst>
              <a:gd name="T0" fmla="*/ 2 w 5"/>
              <a:gd name="T1" fmla="*/ 1 h 7"/>
              <a:gd name="T2" fmla="*/ 2 w 5"/>
              <a:gd name="T3" fmla="*/ 1 h 7"/>
              <a:gd name="T4" fmla="*/ 2 w 5"/>
              <a:gd name="T5" fmla="*/ 1 h 7"/>
              <a:gd name="T6" fmla="*/ 3 w 5"/>
              <a:gd name="T7" fmla="*/ 1 h 7"/>
              <a:gd name="T8" fmla="*/ 3 w 5"/>
              <a:gd name="T9" fmla="*/ 1 h 7"/>
              <a:gd name="T10" fmla="*/ 3 w 5"/>
              <a:gd name="T11" fmla="*/ 1 h 7"/>
              <a:gd name="T12" fmla="*/ 3 w 5"/>
              <a:gd name="T13" fmla="*/ 2 h 7"/>
              <a:gd name="T14" fmla="*/ 3 w 5"/>
              <a:gd name="T15" fmla="*/ 2 h 7"/>
              <a:gd name="T16" fmla="*/ 3 w 5"/>
              <a:gd name="T17" fmla="*/ 2 h 7"/>
              <a:gd name="T18" fmla="*/ 3 w 5"/>
              <a:gd name="T19" fmla="*/ 2 h 7"/>
              <a:gd name="T20" fmla="*/ 4 w 5"/>
              <a:gd name="T21" fmla="*/ 2 h 7"/>
              <a:gd name="T22" fmla="*/ 4 w 5"/>
              <a:gd name="T23" fmla="*/ 4 h 7"/>
              <a:gd name="T24" fmla="*/ 4 w 5"/>
              <a:gd name="T25" fmla="*/ 4 h 7"/>
              <a:gd name="T26" fmla="*/ 4 w 5"/>
              <a:gd name="T27" fmla="*/ 4 h 7"/>
              <a:gd name="T28" fmla="*/ 3 w 5"/>
              <a:gd name="T29" fmla="*/ 4 h 7"/>
              <a:gd name="T30" fmla="*/ 3 w 5"/>
              <a:gd name="T31" fmla="*/ 5 h 7"/>
              <a:gd name="T32" fmla="*/ 4 w 5"/>
              <a:gd name="T33" fmla="*/ 5 h 7"/>
              <a:gd name="T34" fmla="*/ 4 w 5"/>
              <a:gd name="T35" fmla="*/ 5 h 7"/>
              <a:gd name="T36" fmla="*/ 4 w 5"/>
              <a:gd name="T37" fmla="*/ 5 h 7"/>
              <a:gd name="T38" fmla="*/ 4 w 5"/>
              <a:gd name="T39" fmla="*/ 6 h 7"/>
              <a:gd name="T40" fmla="*/ 4 w 5"/>
              <a:gd name="T41" fmla="*/ 6 h 7"/>
              <a:gd name="T42" fmla="*/ 4 w 5"/>
              <a:gd name="T43" fmla="*/ 6 h 7"/>
              <a:gd name="T44" fmla="*/ 5 w 5"/>
              <a:gd name="T45" fmla="*/ 6 h 7"/>
              <a:gd name="T46" fmla="*/ 5 w 5"/>
              <a:gd name="T47" fmla="*/ 7 h 7"/>
              <a:gd name="T48" fmla="*/ 4 w 5"/>
              <a:gd name="T49" fmla="*/ 7 h 7"/>
              <a:gd name="T50" fmla="*/ 4 w 5"/>
              <a:gd name="T51" fmla="*/ 7 h 7"/>
              <a:gd name="T52" fmla="*/ 4 w 5"/>
              <a:gd name="T53" fmla="*/ 7 h 7"/>
              <a:gd name="T54" fmla="*/ 3 w 5"/>
              <a:gd name="T55" fmla="*/ 7 h 7"/>
              <a:gd name="T56" fmla="*/ 3 w 5"/>
              <a:gd name="T57" fmla="*/ 7 h 7"/>
              <a:gd name="T58" fmla="*/ 3 w 5"/>
              <a:gd name="T59" fmla="*/ 6 h 7"/>
              <a:gd name="T60" fmla="*/ 3 w 5"/>
              <a:gd name="T61" fmla="*/ 6 h 7"/>
              <a:gd name="T62" fmla="*/ 2 w 5"/>
              <a:gd name="T63" fmla="*/ 6 h 7"/>
              <a:gd name="T64" fmla="*/ 2 w 5"/>
              <a:gd name="T65" fmla="*/ 6 h 7"/>
              <a:gd name="T66" fmla="*/ 2 w 5"/>
              <a:gd name="T67" fmla="*/ 6 h 7"/>
              <a:gd name="T68" fmla="*/ 2 w 5"/>
              <a:gd name="T69" fmla="*/ 6 h 7"/>
              <a:gd name="T70" fmla="*/ 2 w 5"/>
              <a:gd name="T71" fmla="*/ 5 h 7"/>
              <a:gd name="T72" fmla="*/ 1 w 5"/>
              <a:gd name="T73" fmla="*/ 5 h 7"/>
              <a:gd name="T74" fmla="*/ 1 w 5"/>
              <a:gd name="T75" fmla="*/ 5 h 7"/>
              <a:gd name="T76" fmla="*/ 1 w 5"/>
              <a:gd name="T77" fmla="*/ 4 h 7"/>
              <a:gd name="T78" fmla="*/ 1 w 5"/>
              <a:gd name="T79" fmla="*/ 4 h 7"/>
              <a:gd name="T80" fmla="*/ 1 w 5"/>
              <a:gd name="T81" fmla="*/ 2 h 7"/>
              <a:gd name="T82" fmla="*/ 1 w 5"/>
              <a:gd name="T83" fmla="*/ 2 h 7"/>
              <a:gd name="T84" fmla="*/ 1 w 5"/>
              <a:gd name="T85" fmla="*/ 2 h 7"/>
              <a:gd name="T86" fmla="*/ 1 w 5"/>
              <a:gd name="T87" fmla="*/ 2 h 7"/>
              <a:gd name="T88" fmla="*/ 0 w 5"/>
              <a:gd name="T89" fmla="*/ 2 h 7"/>
              <a:gd name="T90" fmla="*/ 0 w 5"/>
              <a:gd name="T91" fmla="*/ 1 h 7"/>
              <a:gd name="T92" fmla="*/ 0 w 5"/>
              <a:gd name="T93" fmla="*/ 1 h 7"/>
              <a:gd name="T94" fmla="*/ 0 w 5"/>
              <a:gd name="T95" fmla="*/ 1 h 7"/>
              <a:gd name="T96" fmla="*/ 0 w 5"/>
              <a:gd name="T97" fmla="*/ 1 h 7"/>
              <a:gd name="T98" fmla="*/ 0 w 5"/>
              <a:gd name="T99" fmla="*/ 0 h 7"/>
              <a:gd name="T100" fmla="*/ 0 w 5"/>
              <a:gd name="T101" fmla="*/ 0 h 7"/>
              <a:gd name="T102" fmla="*/ 0 w 5"/>
              <a:gd name="T103" fmla="*/ 0 h 7"/>
              <a:gd name="T104" fmla="*/ 0 w 5"/>
              <a:gd name="T105" fmla="*/ 0 h 7"/>
              <a:gd name="T106" fmla="*/ 1 w 5"/>
              <a:gd name="T107" fmla="*/ 0 h 7"/>
              <a:gd name="T108" fmla="*/ 1 w 5"/>
              <a:gd name="T109" fmla="*/ 0 h 7"/>
              <a:gd name="T110" fmla="*/ 1 w 5"/>
              <a:gd name="T111" fmla="*/ 1 h 7"/>
              <a:gd name="T112" fmla="*/ 2 w 5"/>
              <a:gd name="T113"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 h="7">
                <a:moveTo>
                  <a:pt x="2" y="1"/>
                </a:moveTo>
                <a:lnTo>
                  <a:pt x="2" y="1"/>
                </a:lnTo>
                <a:lnTo>
                  <a:pt x="2" y="1"/>
                </a:lnTo>
                <a:lnTo>
                  <a:pt x="3" y="1"/>
                </a:lnTo>
                <a:lnTo>
                  <a:pt x="3" y="1"/>
                </a:lnTo>
                <a:lnTo>
                  <a:pt x="3" y="1"/>
                </a:lnTo>
                <a:lnTo>
                  <a:pt x="3" y="2"/>
                </a:lnTo>
                <a:lnTo>
                  <a:pt x="3" y="2"/>
                </a:lnTo>
                <a:lnTo>
                  <a:pt x="3" y="2"/>
                </a:lnTo>
                <a:lnTo>
                  <a:pt x="3" y="2"/>
                </a:lnTo>
                <a:lnTo>
                  <a:pt x="4" y="2"/>
                </a:lnTo>
                <a:lnTo>
                  <a:pt x="4" y="4"/>
                </a:lnTo>
                <a:lnTo>
                  <a:pt x="4" y="4"/>
                </a:lnTo>
                <a:lnTo>
                  <a:pt x="4" y="4"/>
                </a:lnTo>
                <a:lnTo>
                  <a:pt x="3" y="4"/>
                </a:lnTo>
                <a:lnTo>
                  <a:pt x="3" y="5"/>
                </a:lnTo>
                <a:lnTo>
                  <a:pt x="4" y="5"/>
                </a:lnTo>
                <a:lnTo>
                  <a:pt x="4" y="5"/>
                </a:lnTo>
                <a:lnTo>
                  <a:pt x="4" y="5"/>
                </a:lnTo>
                <a:lnTo>
                  <a:pt x="4" y="6"/>
                </a:lnTo>
                <a:lnTo>
                  <a:pt x="4" y="6"/>
                </a:lnTo>
                <a:lnTo>
                  <a:pt x="4" y="6"/>
                </a:lnTo>
                <a:lnTo>
                  <a:pt x="5" y="6"/>
                </a:lnTo>
                <a:lnTo>
                  <a:pt x="5" y="7"/>
                </a:lnTo>
                <a:lnTo>
                  <a:pt x="4" y="7"/>
                </a:lnTo>
                <a:lnTo>
                  <a:pt x="4" y="7"/>
                </a:lnTo>
                <a:lnTo>
                  <a:pt x="4" y="7"/>
                </a:lnTo>
                <a:lnTo>
                  <a:pt x="3" y="7"/>
                </a:lnTo>
                <a:lnTo>
                  <a:pt x="3" y="7"/>
                </a:lnTo>
                <a:lnTo>
                  <a:pt x="3" y="6"/>
                </a:lnTo>
                <a:lnTo>
                  <a:pt x="3" y="6"/>
                </a:lnTo>
                <a:lnTo>
                  <a:pt x="2" y="6"/>
                </a:lnTo>
                <a:lnTo>
                  <a:pt x="2" y="6"/>
                </a:lnTo>
                <a:lnTo>
                  <a:pt x="2" y="6"/>
                </a:lnTo>
                <a:lnTo>
                  <a:pt x="2" y="6"/>
                </a:lnTo>
                <a:lnTo>
                  <a:pt x="2" y="5"/>
                </a:lnTo>
                <a:lnTo>
                  <a:pt x="1" y="5"/>
                </a:lnTo>
                <a:lnTo>
                  <a:pt x="1" y="5"/>
                </a:lnTo>
                <a:lnTo>
                  <a:pt x="1" y="4"/>
                </a:lnTo>
                <a:lnTo>
                  <a:pt x="1" y="4"/>
                </a:lnTo>
                <a:lnTo>
                  <a:pt x="1" y="2"/>
                </a:lnTo>
                <a:lnTo>
                  <a:pt x="1" y="2"/>
                </a:lnTo>
                <a:lnTo>
                  <a:pt x="1" y="2"/>
                </a:lnTo>
                <a:lnTo>
                  <a:pt x="1" y="2"/>
                </a:lnTo>
                <a:lnTo>
                  <a:pt x="0" y="2"/>
                </a:lnTo>
                <a:lnTo>
                  <a:pt x="0" y="1"/>
                </a:lnTo>
                <a:lnTo>
                  <a:pt x="0" y="1"/>
                </a:lnTo>
                <a:lnTo>
                  <a:pt x="0" y="1"/>
                </a:lnTo>
                <a:lnTo>
                  <a:pt x="0" y="1"/>
                </a:lnTo>
                <a:lnTo>
                  <a:pt x="0" y="0"/>
                </a:lnTo>
                <a:lnTo>
                  <a:pt x="0" y="0"/>
                </a:lnTo>
                <a:lnTo>
                  <a:pt x="0" y="0"/>
                </a:lnTo>
                <a:lnTo>
                  <a:pt x="0" y="0"/>
                </a:lnTo>
                <a:lnTo>
                  <a:pt x="1" y="0"/>
                </a:lnTo>
                <a:lnTo>
                  <a:pt x="1" y="0"/>
                </a:lnTo>
                <a:lnTo>
                  <a:pt x="1" y="1"/>
                </a:lnTo>
                <a:lnTo>
                  <a:pt x="2"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Freeform 75"/>
          <p:cNvSpPr>
            <a:spLocks/>
          </p:cNvSpPr>
          <p:nvPr/>
        </p:nvSpPr>
        <p:spPr bwMode="auto">
          <a:xfrm>
            <a:off x="5056188" y="5453063"/>
            <a:ext cx="42863" cy="49213"/>
          </a:xfrm>
          <a:custGeom>
            <a:avLst/>
            <a:gdLst>
              <a:gd name="T0" fmla="*/ 18 w 27"/>
              <a:gd name="T1" fmla="*/ 2 h 31"/>
              <a:gd name="T2" fmla="*/ 20 w 27"/>
              <a:gd name="T3" fmla="*/ 5 h 31"/>
              <a:gd name="T4" fmla="*/ 21 w 27"/>
              <a:gd name="T5" fmla="*/ 6 h 31"/>
              <a:gd name="T6" fmla="*/ 22 w 27"/>
              <a:gd name="T7" fmla="*/ 7 h 31"/>
              <a:gd name="T8" fmla="*/ 23 w 27"/>
              <a:gd name="T9" fmla="*/ 8 h 31"/>
              <a:gd name="T10" fmla="*/ 24 w 27"/>
              <a:gd name="T11" fmla="*/ 9 h 31"/>
              <a:gd name="T12" fmla="*/ 24 w 27"/>
              <a:gd name="T13" fmla="*/ 10 h 31"/>
              <a:gd name="T14" fmla="*/ 25 w 27"/>
              <a:gd name="T15" fmla="*/ 12 h 31"/>
              <a:gd name="T16" fmla="*/ 25 w 27"/>
              <a:gd name="T17" fmla="*/ 14 h 31"/>
              <a:gd name="T18" fmla="*/ 27 w 27"/>
              <a:gd name="T19" fmla="*/ 15 h 31"/>
              <a:gd name="T20" fmla="*/ 27 w 27"/>
              <a:gd name="T21" fmla="*/ 17 h 31"/>
              <a:gd name="T22" fmla="*/ 27 w 27"/>
              <a:gd name="T23" fmla="*/ 18 h 31"/>
              <a:gd name="T24" fmla="*/ 27 w 27"/>
              <a:gd name="T25" fmla="*/ 21 h 31"/>
              <a:gd name="T26" fmla="*/ 27 w 27"/>
              <a:gd name="T27" fmla="*/ 23 h 31"/>
              <a:gd name="T28" fmla="*/ 25 w 27"/>
              <a:gd name="T29" fmla="*/ 24 h 31"/>
              <a:gd name="T30" fmla="*/ 25 w 27"/>
              <a:gd name="T31" fmla="*/ 27 h 31"/>
              <a:gd name="T32" fmla="*/ 25 w 27"/>
              <a:gd name="T33" fmla="*/ 29 h 31"/>
              <a:gd name="T34" fmla="*/ 24 w 27"/>
              <a:gd name="T35" fmla="*/ 31 h 31"/>
              <a:gd name="T36" fmla="*/ 22 w 27"/>
              <a:gd name="T37" fmla="*/ 31 h 31"/>
              <a:gd name="T38" fmla="*/ 21 w 27"/>
              <a:gd name="T39" fmla="*/ 31 h 31"/>
              <a:gd name="T40" fmla="*/ 17 w 27"/>
              <a:gd name="T41" fmla="*/ 28 h 31"/>
              <a:gd name="T42" fmla="*/ 16 w 27"/>
              <a:gd name="T43" fmla="*/ 24 h 31"/>
              <a:gd name="T44" fmla="*/ 17 w 27"/>
              <a:gd name="T45" fmla="*/ 24 h 31"/>
              <a:gd name="T46" fmla="*/ 18 w 27"/>
              <a:gd name="T47" fmla="*/ 22 h 31"/>
              <a:gd name="T48" fmla="*/ 17 w 27"/>
              <a:gd name="T49" fmla="*/ 21 h 31"/>
              <a:gd name="T50" fmla="*/ 16 w 27"/>
              <a:gd name="T51" fmla="*/ 20 h 31"/>
              <a:gd name="T52" fmla="*/ 16 w 27"/>
              <a:gd name="T53" fmla="*/ 18 h 31"/>
              <a:gd name="T54" fmla="*/ 15 w 27"/>
              <a:gd name="T55" fmla="*/ 17 h 31"/>
              <a:gd name="T56" fmla="*/ 13 w 27"/>
              <a:gd name="T57" fmla="*/ 14 h 31"/>
              <a:gd name="T58" fmla="*/ 13 w 27"/>
              <a:gd name="T59" fmla="*/ 13 h 31"/>
              <a:gd name="T60" fmla="*/ 13 w 27"/>
              <a:gd name="T61" fmla="*/ 10 h 31"/>
              <a:gd name="T62" fmla="*/ 10 w 27"/>
              <a:gd name="T63" fmla="*/ 8 h 31"/>
              <a:gd name="T64" fmla="*/ 7 w 27"/>
              <a:gd name="T65" fmla="*/ 7 h 31"/>
              <a:gd name="T66" fmla="*/ 6 w 27"/>
              <a:gd name="T67" fmla="*/ 8 h 31"/>
              <a:gd name="T68" fmla="*/ 6 w 27"/>
              <a:gd name="T69" fmla="*/ 10 h 31"/>
              <a:gd name="T70" fmla="*/ 5 w 27"/>
              <a:gd name="T71" fmla="*/ 10 h 31"/>
              <a:gd name="T72" fmla="*/ 2 w 27"/>
              <a:gd name="T73" fmla="*/ 10 h 31"/>
              <a:gd name="T74" fmla="*/ 1 w 27"/>
              <a:gd name="T75" fmla="*/ 9 h 31"/>
              <a:gd name="T76" fmla="*/ 0 w 27"/>
              <a:gd name="T77" fmla="*/ 8 h 31"/>
              <a:gd name="T78" fmla="*/ 1 w 27"/>
              <a:gd name="T79" fmla="*/ 6 h 31"/>
              <a:gd name="T80" fmla="*/ 2 w 27"/>
              <a:gd name="T81" fmla="*/ 5 h 31"/>
              <a:gd name="T82" fmla="*/ 3 w 27"/>
              <a:gd name="T83" fmla="*/ 3 h 31"/>
              <a:gd name="T84" fmla="*/ 3 w 27"/>
              <a:gd name="T85" fmla="*/ 2 h 31"/>
              <a:gd name="T86" fmla="*/ 6 w 27"/>
              <a:gd name="T87" fmla="*/ 1 h 31"/>
              <a:gd name="T88" fmla="*/ 11 w 27"/>
              <a:gd name="T89" fmla="*/ 0 h 31"/>
              <a:gd name="T90" fmla="*/ 17 w 27"/>
              <a:gd name="T91" fmla="*/ 0 h 31"/>
              <a:gd name="T92" fmla="*/ 18 w 27"/>
              <a:gd name="T93" fmla="*/ 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7" h="31">
                <a:moveTo>
                  <a:pt x="18" y="2"/>
                </a:moveTo>
                <a:lnTo>
                  <a:pt x="18" y="2"/>
                </a:lnTo>
                <a:lnTo>
                  <a:pt x="18" y="2"/>
                </a:lnTo>
                <a:lnTo>
                  <a:pt x="20" y="3"/>
                </a:lnTo>
                <a:lnTo>
                  <a:pt x="20" y="3"/>
                </a:lnTo>
                <a:lnTo>
                  <a:pt x="20" y="5"/>
                </a:lnTo>
                <a:lnTo>
                  <a:pt x="20" y="6"/>
                </a:lnTo>
                <a:lnTo>
                  <a:pt x="20" y="6"/>
                </a:lnTo>
                <a:lnTo>
                  <a:pt x="21" y="6"/>
                </a:lnTo>
                <a:lnTo>
                  <a:pt x="22" y="6"/>
                </a:lnTo>
                <a:lnTo>
                  <a:pt x="22" y="6"/>
                </a:lnTo>
                <a:lnTo>
                  <a:pt x="22" y="7"/>
                </a:lnTo>
                <a:lnTo>
                  <a:pt x="22" y="7"/>
                </a:lnTo>
                <a:lnTo>
                  <a:pt x="22" y="8"/>
                </a:lnTo>
                <a:lnTo>
                  <a:pt x="23" y="8"/>
                </a:lnTo>
                <a:lnTo>
                  <a:pt x="23" y="8"/>
                </a:lnTo>
                <a:lnTo>
                  <a:pt x="24" y="9"/>
                </a:lnTo>
                <a:lnTo>
                  <a:pt x="24" y="9"/>
                </a:lnTo>
                <a:lnTo>
                  <a:pt x="24" y="10"/>
                </a:lnTo>
                <a:lnTo>
                  <a:pt x="24" y="10"/>
                </a:lnTo>
                <a:lnTo>
                  <a:pt x="24" y="10"/>
                </a:lnTo>
                <a:lnTo>
                  <a:pt x="25" y="12"/>
                </a:lnTo>
                <a:lnTo>
                  <a:pt x="25" y="12"/>
                </a:lnTo>
                <a:lnTo>
                  <a:pt x="25" y="12"/>
                </a:lnTo>
                <a:lnTo>
                  <a:pt x="27" y="13"/>
                </a:lnTo>
                <a:lnTo>
                  <a:pt x="25" y="13"/>
                </a:lnTo>
                <a:lnTo>
                  <a:pt x="25" y="14"/>
                </a:lnTo>
                <a:lnTo>
                  <a:pt x="25" y="14"/>
                </a:lnTo>
                <a:lnTo>
                  <a:pt x="27" y="15"/>
                </a:lnTo>
                <a:lnTo>
                  <a:pt x="27" y="15"/>
                </a:lnTo>
                <a:lnTo>
                  <a:pt x="27" y="16"/>
                </a:lnTo>
                <a:lnTo>
                  <a:pt x="27" y="16"/>
                </a:lnTo>
                <a:lnTo>
                  <a:pt x="27" y="17"/>
                </a:lnTo>
                <a:lnTo>
                  <a:pt x="27" y="17"/>
                </a:lnTo>
                <a:lnTo>
                  <a:pt x="27" y="18"/>
                </a:lnTo>
                <a:lnTo>
                  <a:pt x="27" y="18"/>
                </a:lnTo>
                <a:lnTo>
                  <a:pt x="27" y="20"/>
                </a:lnTo>
                <a:lnTo>
                  <a:pt x="27" y="21"/>
                </a:lnTo>
                <a:lnTo>
                  <a:pt x="27" y="21"/>
                </a:lnTo>
                <a:lnTo>
                  <a:pt x="27" y="21"/>
                </a:lnTo>
                <a:lnTo>
                  <a:pt x="27" y="22"/>
                </a:lnTo>
                <a:lnTo>
                  <a:pt x="27" y="23"/>
                </a:lnTo>
                <a:lnTo>
                  <a:pt x="27" y="23"/>
                </a:lnTo>
                <a:lnTo>
                  <a:pt x="27" y="24"/>
                </a:lnTo>
                <a:lnTo>
                  <a:pt x="25" y="24"/>
                </a:lnTo>
                <a:lnTo>
                  <a:pt x="25" y="25"/>
                </a:lnTo>
                <a:lnTo>
                  <a:pt x="25" y="25"/>
                </a:lnTo>
                <a:lnTo>
                  <a:pt x="25" y="27"/>
                </a:lnTo>
                <a:lnTo>
                  <a:pt x="25" y="28"/>
                </a:lnTo>
                <a:lnTo>
                  <a:pt x="25" y="28"/>
                </a:lnTo>
                <a:lnTo>
                  <a:pt x="25" y="29"/>
                </a:lnTo>
                <a:lnTo>
                  <a:pt x="25" y="29"/>
                </a:lnTo>
                <a:lnTo>
                  <a:pt x="25" y="30"/>
                </a:lnTo>
                <a:lnTo>
                  <a:pt x="24" y="31"/>
                </a:lnTo>
                <a:lnTo>
                  <a:pt x="23" y="31"/>
                </a:lnTo>
                <a:lnTo>
                  <a:pt x="23" y="31"/>
                </a:lnTo>
                <a:lnTo>
                  <a:pt x="22" y="31"/>
                </a:lnTo>
                <a:lnTo>
                  <a:pt x="22" y="31"/>
                </a:lnTo>
                <a:lnTo>
                  <a:pt x="21" y="31"/>
                </a:lnTo>
                <a:lnTo>
                  <a:pt x="21" y="31"/>
                </a:lnTo>
                <a:lnTo>
                  <a:pt x="20" y="30"/>
                </a:lnTo>
                <a:lnTo>
                  <a:pt x="18" y="30"/>
                </a:lnTo>
                <a:lnTo>
                  <a:pt x="17" y="28"/>
                </a:lnTo>
                <a:lnTo>
                  <a:pt x="16" y="27"/>
                </a:lnTo>
                <a:lnTo>
                  <a:pt x="16" y="25"/>
                </a:lnTo>
                <a:lnTo>
                  <a:pt x="16" y="24"/>
                </a:lnTo>
                <a:lnTo>
                  <a:pt x="16" y="24"/>
                </a:lnTo>
                <a:lnTo>
                  <a:pt x="16" y="24"/>
                </a:lnTo>
                <a:lnTo>
                  <a:pt x="17" y="24"/>
                </a:lnTo>
                <a:lnTo>
                  <a:pt x="17" y="23"/>
                </a:lnTo>
                <a:lnTo>
                  <a:pt x="17" y="23"/>
                </a:lnTo>
                <a:lnTo>
                  <a:pt x="18" y="22"/>
                </a:lnTo>
                <a:lnTo>
                  <a:pt x="18" y="22"/>
                </a:lnTo>
                <a:lnTo>
                  <a:pt x="18" y="21"/>
                </a:lnTo>
                <a:lnTo>
                  <a:pt x="17" y="21"/>
                </a:lnTo>
                <a:lnTo>
                  <a:pt x="17" y="21"/>
                </a:lnTo>
                <a:lnTo>
                  <a:pt x="17" y="20"/>
                </a:lnTo>
                <a:lnTo>
                  <a:pt x="16" y="20"/>
                </a:lnTo>
                <a:lnTo>
                  <a:pt x="16" y="20"/>
                </a:lnTo>
                <a:lnTo>
                  <a:pt x="16" y="18"/>
                </a:lnTo>
                <a:lnTo>
                  <a:pt x="16" y="18"/>
                </a:lnTo>
                <a:lnTo>
                  <a:pt x="15" y="18"/>
                </a:lnTo>
                <a:lnTo>
                  <a:pt x="15" y="17"/>
                </a:lnTo>
                <a:lnTo>
                  <a:pt x="15" y="17"/>
                </a:lnTo>
                <a:lnTo>
                  <a:pt x="15" y="16"/>
                </a:lnTo>
                <a:lnTo>
                  <a:pt x="14" y="15"/>
                </a:lnTo>
                <a:lnTo>
                  <a:pt x="13" y="14"/>
                </a:lnTo>
                <a:lnTo>
                  <a:pt x="13" y="14"/>
                </a:lnTo>
                <a:lnTo>
                  <a:pt x="13" y="13"/>
                </a:lnTo>
                <a:lnTo>
                  <a:pt x="13" y="13"/>
                </a:lnTo>
                <a:lnTo>
                  <a:pt x="13" y="13"/>
                </a:lnTo>
                <a:lnTo>
                  <a:pt x="13" y="12"/>
                </a:lnTo>
                <a:lnTo>
                  <a:pt x="13" y="10"/>
                </a:lnTo>
                <a:lnTo>
                  <a:pt x="11" y="10"/>
                </a:lnTo>
                <a:lnTo>
                  <a:pt x="11" y="9"/>
                </a:lnTo>
                <a:lnTo>
                  <a:pt x="10" y="8"/>
                </a:lnTo>
                <a:lnTo>
                  <a:pt x="8" y="7"/>
                </a:lnTo>
                <a:lnTo>
                  <a:pt x="8" y="7"/>
                </a:lnTo>
                <a:lnTo>
                  <a:pt x="7" y="7"/>
                </a:lnTo>
                <a:lnTo>
                  <a:pt x="7" y="7"/>
                </a:lnTo>
                <a:lnTo>
                  <a:pt x="7" y="8"/>
                </a:lnTo>
                <a:lnTo>
                  <a:pt x="6" y="8"/>
                </a:lnTo>
                <a:lnTo>
                  <a:pt x="6" y="9"/>
                </a:lnTo>
                <a:lnTo>
                  <a:pt x="6" y="9"/>
                </a:lnTo>
                <a:lnTo>
                  <a:pt x="6" y="10"/>
                </a:lnTo>
                <a:lnTo>
                  <a:pt x="6" y="10"/>
                </a:lnTo>
                <a:lnTo>
                  <a:pt x="5" y="10"/>
                </a:lnTo>
                <a:lnTo>
                  <a:pt x="5" y="10"/>
                </a:lnTo>
                <a:lnTo>
                  <a:pt x="3" y="10"/>
                </a:lnTo>
                <a:lnTo>
                  <a:pt x="2" y="10"/>
                </a:lnTo>
                <a:lnTo>
                  <a:pt x="2" y="10"/>
                </a:lnTo>
                <a:lnTo>
                  <a:pt x="2" y="9"/>
                </a:lnTo>
                <a:lnTo>
                  <a:pt x="2" y="9"/>
                </a:lnTo>
                <a:lnTo>
                  <a:pt x="1" y="9"/>
                </a:lnTo>
                <a:lnTo>
                  <a:pt x="1" y="9"/>
                </a:lnTo>
                <a:lnTo>
                  <a:pt x="0" y="8"/>
                </a:lnTo>
                <a:lnTo>
                  <a:pt x="0" y="8"/>
                </a:lnTo>
                <a:lnTo>
                  <a:pt x="0" y="7"/>
                </a:lnTo>
                <a:lnTo>
                  <a:pt x="0" y="6"/>
                </a:lnTo>
                <a:lnTo>
                  <a:pt x="1" y="6"/>
                </a:lnTo>
                <a:lnTo>
                  <a:pt x="1" y="5"/>
                </a:lnTo>
                <a:lnTo>
                  <a:pt x="2" y="5"/>
                </a:lnTo>
                <a:lnTo>
                  <a:pt x="2" y="5"/>
                </a:lnTo>
                <a:lnTo>
                  <a:pt x="2" y="3"/>
                </a:lnTo>
                <a:lnTo>
                  <a:pt x="2" y="3"/>
                </a:lnTo>
                <a:lnTo>
                  <a:pt x="3" y="3"/>
                </a:lnTo>
                <a:lnTo>
                  <a:pt x="3" y="3"/>
                </a:lnTo>
                <a:lnTo>
                  <a:pt x="3" y="3"/>
                </a:lnTo>
                <a:lnTo>
                  <a:pt x="3" y="2"/>
                </a:lnTo>
                <a:lnTo>
                  <a:pt x="5" y="2"/>
                </a:lnTo>
                <a:lnTo>
                  <a:pt x="6" y="2"/>
                </a:lnTo>
                <a:lnTo>
                  <a:pt x="6" y="1"/>
                </a:lnTo>
                <a:lnTo>
                  <a:pt x="8" y="1"/>
                </a:lnTo>
                <a:lnTo>
                  <a:pt x="9" y="1"/>
                </a:lnTo>
                <a:lnTo>
                  <a:pt x="11" y="0"/>
                </a:lnTo>
                <a:lnTo>
                  <a:pt x="14" y="0"/>
                </a:lnTo>
                <a:lnTo>
                  <a:pt x="16" y="0"/>
                </a:lnTo>
                <a:lnTo>
                  <a:pt x="17" y="0"/>
                </a:lnTo>
                <a:lnTo>
                  <a:pt x="17" y="0"/>
                </a:lnTo>
                <a:lnTo>
                  <a:pt x="17" y="1"/>
                </a:lnTo>
                <a:lnTo>
                  <a:pt x="18" y="1"/>
                </a:lnTo>
                <a:lnTo>
                  <a:pt x="18"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76"/>
          <p:cNvSpPr>
            <a:spLocks/>
          </p:cNvSpPr>
          <p:nvPr/>
        </p:nvSpPr>
        <p:spPr bwMode="auto">
          <a:xfrm>
            <a:off x="5056188" y="5453063"/>
            <a:ext cx="42863" cy="49213"/>
          </a:xfrm>
          <a:custGeom>
            <a:avLst/>
            <a:gdLst>
              <a:gd name="T0" fmla="*/ 18 w 27"/>
              <a:gd name="T1" fmla="*/ 2 h 31"/>
              <a:gd name="T2" fmla="*/ 20 w 27"/>
              <a:gd name="T3" fmla="*/ 5 h 31"/>
              <a:gd name="T4" fmla="*/ 21 w 27"/>
              <a:gd name="T5" fmla="*/ 6 h 31"/>
              <a:gd name="T6" fmla="*/ 22 w 27"/>
              <a:gd name="T7" fmla="*/ 7 h 31"/>
              <a:gd name="T8" fmla="*/ 23 w 27"/>
              <a:gd name="T9" fmla="*/ 8 h 31"/>
              <a:gd name="T10" fmla="*/ 24 w 27"/>
              <a:gd name="T11" fmla="*/ 9 h 31"/>
              <a:gd name="T12" fmla="*/ 24 w 27"/>
              <a:gd name="T13" fmla="*/ 10 h 31"/>
              <a:gd name="T14" fmla="*/ 25 w 27"/>
              <a:gd name="T15" fmla="*/ 12 h 31"/>
              <a:gd name="T16" fmla="*/ 25 w 27"/>
              <a:gd name="T17" fmla="*/ 14 h 31"/>
              <a:gd name="T18" fmla="*/ 27 w 27"/>
              <a:gd name="T19" fmla="*/ 15 h 31"/>
              <a:gd name="T20" fmla="*/ 27 w 27"/>
              <a:gd name="T21" fmla="*/ 17 h 31"/>
              <a:gd name="T22" fmla="*/ 27 w 27"/>
              <a:gd name="T23" fmla="*/ 18 h 31"/>
              <a:gd name="T24" fmla="*/ 27 w 27"/>
              <a:gd name="T25" fmla="*/ 21 h 31"/>
              <a:gd name="T26" fmla="*/ 27 w 27"/>
              <a:gd name="T27" fmla="*/ 23 h 31"/>
              <a:gd name="T28" fmla="*/ 25 w 27"/>
              <a:gd name="T29" fmla="*/ 24 h 31"/>
              <a:gd name="T30" fmla="*/ 25 w 27"/>
              <a:gd name="T31" fmla="*/ 27 h 31"/>
              <a:gd name="T32" fmla="*/ 25 w 27"/>
              <a:gd name="T33" fmla="*/ 29 h 31"/>
              <a:gd name="T34" fmla="*/ 24 w 27"/>
              <a:gd name="T35" fmla="*/ 31 h 31"/>
              <a:gd name="T36" fmla="*/ 22 w 27"/>
              <a:gd name="T37" fmla="*/ 31 h 31"/>
              <a:gd name="T38" fmla="*/ 21 w 27"/>
              <a:gd name="T39" fmla="*/ 31 h 31"/>
              <a:gd name="T40" fmla="*/ 17 w 27"/>
              <a:gd name="T41" fmla="*/ 28 h 31"/>
              <a:gd name="T42" fmla="*/ 16 w 27"/>
              <a:gd name="T43" fmla="*/ 24 h 31"/>
              <a:gd name="T44" fmla="*/ 17 w 27"/>
              <a:gd name="T45" fmla="*/ 24 h 31"/>
              <a:gd name="T46" fmla="*/ 18 w 27"/>
              <a:gd name="T47" fmla="*/ 22 h 31"/>
              <a:gd name="T48" fmla="*/ 17 w 27"/>
              <a:gd name="T49" fmla="*/ 21 h 31"/>
              <a:gd name="T50" fmla="*/ 16 w 27"/>
              <a:gd name="T51" fmla="*/ 20 h 31"/>
              <a:gd name="T52" fmla="*/ 16 w 27"/>
              <a:gd name="T53" fmla="*/ 18 h 31"/>
              <a:gd name="T54" fmla="*/ 15 w 27"/>
              <a:gd name="T55" fmla="*/ 17 h 31"/>
              <a:gd name="T56" fmla="*/ 13 w 27"/>
              <a:gd name="T57" fmla="*/ 14 h 31"/>
              <a:gd name="T58" fmla="*/ 13 w 27"/>
              <a:gd name="T59" fmla="*/ 13 h 31"/>
              <a:gd name="T60" fmla="*/ 13 w 27"/>
              <a:gd name="T61" fmla="*/ 10 h 31"/>
              <a:gd name="T62" fmla="*/ 10 w 27"/>
              <a:gd name="T63" fmla="*/ 8 h 31"/>
              <a:gd name="T64" fmla="*/ 7 w 27"/>
              <a:gd name="T65" fmla="*/ 7 h 31"/>
              <a:gd name="T66" fmla="*/ 6 w 27"/>
              <a:gd name="T67" fmla="*/ 8 h 31"/>
              <a:gd name="T68" fmla="*/ 6 w 27"/>
              <a:gd name="T69" fmla="*/ 10 h 31"/>
              <a:gd name="T70" fmla="*/ 5 w 27"/>
              <a:gd name="T71" fmla="*/ 10 h 31"/>
              <a:gd name="T72" fmla="*/ 2 w 27"/>
              <a:gd name="T73" fmla="*/ 10 h 31"/>
              <a:gd name="T74" fmla="*/ 1 w 27"/>
              <a:gd name="T75" fmla="*/ 9 h 31"/>
              <a:gd name="T76" fmla="*/ 0 w 27"/>
              <a:gd name="T77" fmla="*/ 8 h 31"/>
              <a:gd name="T78" fmla="*/ 1 w 27"/>
              <a:gd name="T79" fmla="*/ 6 h 31"/>
              <a:gd name="T80" fmla="*/ 2 w 27"/>
              <a:gd name="T81" fmla="*/ 5 h 31"/>
              <a:gd name="T82" fmla="*/ 3 w 27"/>
              <a:gd name="T83" fmla="*/ 3 h 31"/>
              <a:gd name="T84" fmla="*/ 3 w 27"/>
              <a:gd name="T85" fmla="*/ 2 h 31"/>
              <a:gd name="T86" fmla="*/ 6 w 27"/>
              <a:gd name="T87" fmla="*/ 1 h 31"/>
              <a:gd name="T88" fmla="*/ 11 w 27"/>
              <a:gd name="T89" fmla="*/ 0 h 31"/>
              <a:gd name="T90" fmla="*/ 17 w 27"/>
              <a:gd name="T91" fmla="*/ 0 h 31"/>
              <a:gd name="T92" fmla="*/ 18 w 27"/>
              <a:gd name="T93" fmla="*/ 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7" h="31">
                <a:moveTo>
                  <a:pt x="18" y="2"/>
                </a:moveTo>
                <a:lnTo>
                  <a:pt x="18" y="2"/>
                </a:lnTo>
                <a:lnTo>
                  <a:pt x="18" y="2"/>
                </a:lnTo>
                <a:lnTo>
                  <a:pt x="20" y="3"/>
                </a:lnTo>
                <a:lnTo>
                  <a:pt x="20" y="3"/>
                </a:lnTo>
                <a:lnTo>
                  <a:pt x="20" y="5"/>
                </a:lnTo>
                <a:lnTo>
                  <a:pt x="20" y="6"/>
                </a:lnTo>
                <a:lnTo>
                  <a:pt x="20" y="6"/>
                </a:lnTo>
                <a:lnTo>
                  <a:pt x="21" y="6"/>
                </a:lnTo>
                <a:lnTo>
                  <a:pt x="22" y="6"/>
                </a:lnTo>
                <a:lnTo>
                  <a:pt x="22" y="6"/>
                </a:lnTo>
                <a:lnTo>
                  <a:pt x="22" y="7"/>
                </a:lnTo>
                <a:lnTo>
                  <a:pt x="22" y="7"/>
                </a:lnTo>
                <a:lnTo>
                  <a:pt x="22" y="8"/>
                </a:lnTo>
                <a:lnTo>
                  <a:pt x="23" y="8"/>
                </a:lnTo>
                <a:lnTo>
                  <a:pt x="23" y="8"/>
                </a:lnTo>
                <a:lnTo>
                  <a:pt x="24" y="9"/>
                </a:lnTo>
                <a:lnTo>
                  <a:pt x="24" y="9"/>
                </a:lnTo>
                <a:lnTo>
                  <a:pt x="24" y="10"/>
                </a:lnTo>
                <a:lnTo>
                  <a:pt x="24" y="10"/>
                </a:lnTo>
                <a:lnTo>
                  <a:pt x="24" y="10"/>
                </a:lnTo>
                <a:lnTo>
                  <a:pt x="25" y="12"/>
                </a:lnTo>
                <a:lnTo>
                  <a:pt x="25" y="12"/>
                </a:lnTo>
                <a:lnTo>
                  <a:pt x="25" y="12"/>
                </a:lnTo>
                <a:lnTo>
                  <a:pt x="27" y="13"/>
                </a:lnTo>
                <a:lnTo>
                  <a:pt x="25" y="13"/>
                </a:lnTo>
                <a:lnTo>
                  <a:pt x="25" y="14"/>
                </a:lnTo>
                <a:lnTo>
                  <a:pt x="25" y="14"/>
                </a:lnTo>
                <a:lnTo>
                  <a:pt x="27" y="15"/>
                </a:lnTo>
                <a:lnTo>
                  <a:pt x="27" y="15"/>
                </a:lnTo>
                <a:lnTo>
                  <a:pt x="27" y="16"/>
                </a:lnTo>
                <a:lnTo>
                  <a:pt x="27" y="16"/>
                </a:lnTo>
                <a:lnTo>
                  <a:pt x="27" y="17"/>
                </a:lnTo>
                <a:lnTo>
                  <a:pt x="27" y="17"/>
                </a:lnTo>
                <a:lnTo>
                  <a:pt x="27" y="18"/>
                </a:lnTo>
                <a:lnTo>
                  <a:pt x="27" y="18"/>
                </a:lnTo>
                <a:lnTo>
                  <a:pt x="27" y="20"/>
                </a:lnTo>
                <a:lnTo>
                  <a:pt x="27" y="21"/>
                </a:lnTo>
                <a:lnTo>
                  <a:pt x="27" y="21"/>
                </a:lnTo>
                <a:lnTo>
                  <a:pt x="27" y="21"/>
                </a:lnTo>
                <a:lnTo>
                  <a:pt x="27" y="22"/>
                </a:lnTo>
                <a:lnTo>
                  <a:pt x="27" y="23"/>
                </a:lnTo>
                <a:lnTo>
                  <a:pt x="27" y="23"/>
                </a:lnTo>
                <a:lnTo>
                  <a:pt x="27" y="24"/>
                </a:lnTo>
                <a:lnTo>
                  <a:pt x="25" y="24"/>
                </a:lnTo>
                <a:lnTo>
                  <a:pt x="25" y="25"/>
                </a:lnTo>
                <a:lnTo>
                  <a:pt x="25" y="25"/>
                </a:lnTo>
                <a:lnTo>
                  <a:pt x="25" y="27"/>
                </a:lnTo>
                <a:lnTo>
                  <a:pt x="25" y="28"/>
                </a:lnTo>
                <a:lnTo>
                  <a:pt x="25" y="28"/>
                </a:lnTo>
                <a:lnTo>
                  <a:pt x="25" y="29"/>
                </a:lnTo>
                <a:lnTo>
                  <a:pt x="25" y="29"/>
                </a:lnTo>
                <a:lnTo>
                  <a:pt x="25" y="30"/>
                </a:lnTo>
                <a:lnTo>
                  <a:pt x="24" y="31"/>
                </a:lnTo>
                <a:lnTo>
                  <a:pt x="23" y="31"/>
                </a:lnTo>
                <a:lnTo>
                  <a:pt x="23" y="31"/>
                </a:lnTo>
                <a:lnTo>
                  <a:pt x="22" y="31"/>
                </a:lnTo>
                <a:lnTo>
                  <a:pt x="22" y="31"/>
                </a:lnTo>
                <a:lnTo>
                  <a:pt x="21" y="31"/>
                </a:lnTo>
                <a:lnTo>
                  <a:pt x="21" y="31"/>
                </a:lnTo>
                <a:lnTo>
                  <a:pt x="20" y="30"/>
                </a:lnTo>
                <a:lnTo>
                  <a:pt x="18" y="30"/>
                </a:lnTo>
                <a:lnTo>
                  <a:pt x="17" y="28"/>
                </a:lnTo>
                <a:lnTo>
                  <a:pt x="16" y="27"/>
                </a:lnTo>
                <a:lnTo>
                  <a:pt x="16" y="25"/>
                </a:lnTo>
                <a:lnTo>
                  <a:pt x="16" y="24"/>
                </a:lnTo>
                <a:lnTo>
                  <a:pt x="16" y="24"/>
                </a:lnTo>
                <a:lnTo>
                  <a:pt x="16" y="24"/>
                </a:lnTo>
                <a:lnTo>
                  <a:pt x="17" y="24"/>
                </a:lnTo>
                <a:lnTo>
                  <a:pt x="17" y="23"/>
                </a:lnTo>
                <a:lnTo>
                  <a:pt x="17" y="23"/>
                </a:lnTo>
                <a:lnTo>
                  <a:pt x="18" y="22"/>
                </a:lnTo>
                <a:lnTo>
                  <a:pt x="18" y="22"/>
                </a:lnTo>
                <a:lnTo>
                  <a:pt x="18" y="21"/>
                </a:lnTo>
                <a:lnTo>
                  <a:pt x="17" y="21"/>
                </a:lnTo>
                <a:lnTo>
                  <a:pt x="17" y="21"/>
                </a:lnTo>
                <a:lnTo>
                  <a:pt x="17" y="20"/>
                </a:lnTo>
                <a:lnTo>
                  <a:pt x="16" y="20"/>
                </a:lnTo>
                <a:lnTo>
                  <a:pt x="16" y="20"/>
                </a:lnTo>
                <a:lnTo>
                  <a:pt x="16" y="18"/>
                </a:lnTo>
                <a:lnTo>
                  <a:pt x="16" y="18"/>
                </a:lnTo>
                <a:lnTo>
                  <a:pt x="15" y="18"/>
                </a:lnTo>
                <a:lnTo>
                  <a:pt x="15" y="17"/>
                </a:lnTo>
                <a:lnTo>
                  <a:pt x="15" y="17"/>
                </a:lnTo>
                <a:lnTo>
                  <a:pt x="15" y="16"/>
                </a:lnTo>
                <a:lnTo>
                  <a:pt x="14" y="15"/>
                </a:lnTo>
                <a:lnTo>
                  <a:pt x="13" y="14"/>
                </a:lnTo>
                <a:lnTo>
                  <a:pt x="13" y="14"/>
                </a:lnTo>
                <a:lnTo>
                  <a:pt x="13" y="13"/>
                </a:lnTo>
                <a:lnTo>
                  <a:pt x="13" y="13"/>
                </a:lnTo>
                <a:lnTo>
                  <a:pt x="13" y="13"/>
                </a:lnTo>
                <a:lnTo>
                  <a:pt x="13" y="12"/>
                </a:lnTo>
                <a:lnTo>
                  <a:pt x="13" y="10"/>
                </a:lnTo>
                <a:lnTo>
                  <a:pt x="11" y="10"/>
                </a:lnTo>
                <a:lnTo>
                  <a:pt x="11" y="9"/>
                </a:lnTo>
                <a:lnTo>
                  <a:pt x="10" y="8"/>
                </a:lnTo>
                <a:lnTo>
                  <a:pt x="8" y="7"/>
                </a:lnTo>
                <a:lnTo>
                  <a:pt x="8" y="7"/>
                </a:lnTo>
                <a:lnTo>
                  <a:pt x="7" y="7"/>
                </a:lnTo>
                <a:lnTo>
                  <a:pt x="7" y="7"/>
                </a:lnTo>
                <a:lnTo>
                  <a:pt x="7" y="8"/>
                </a:lnTo>
                <a:lnTo>
                  <a:pt x="6" y="8"/>
                </a:lnTo>
                <a:lnTo>
                  <a:pt x="6" y="9"/>
                </a:lnTo>
                <a:lnTo>
                  <a:pt x="6" y="9"/>
                </a:lnTo>
                <a:lnTo>
                  <a:pt x="6" y="10"/>
                </a:lnTo>
                <a:lnTo>
                  <a:pt x="6" y="10"/>
                </a:lnTo>
                <a:lnTo>
                  <a:pt x="5" y="10"/>
                </a:lnTo>
                <a:lnTo>
                  <a:pt x="5" y="10"/>
                </a:lnTo>
                <a:lnTo>
                  <a:pt x="3" y="10"/>
                </a:lnTo>
                <a:lnTo>
                  <a:pt x="2" y="10"/>
                </a:lnTo>
                <a:lnTo>
                  <a:pt x="2" y="10"/>
                </a:lnTo>
                <a:lnTo>
                  <a:pt x="2" y="9"/>
                </a:lnTo>
                <a:lnTo>
                  <a:pt x="2" y="9"/>
                </a:lnTo>
                <a:lnTo>
                  <a:pt x="1" y="9"/>
                </a:lnTo>
                <a:lnTo>
                  <a:pt x="1" y="9"/>
                </a:lnTo>
                <a:lnTo>
                  <a:pt x="0" y="8"/>
                </a:lnTo>
                <a:lnTo>
                  <a:pt x="0" y="8"/>
                </a:lnTo>
                <a:lnTo>
                  <a:pt x="0" y="7"/>
                </a:lnTo>
                <a:lnTo>
                  <a:pt x="0" y="6"/>
                </a:lnTo>
                <a:lnTo>
                  <a:pt x="1" y="6"/>
                </a:lnTo>
                <a:lnTo>
                  <a:pt x="1" y="5"/>
                </a:lnTo>
                <a:lnTo>
                  <a:pt x="2" y="5"/>
                </a:lnTo>
                <a:lnTo>
                  <a:pt x="2" y="5"/>
                </a:lnTo>
                <a:lnTo>
                  <a:pt x="2" y="3"/>
                </a:lnTo>
                <a:lnTo>
                  <a:pt x="2" y="3"/>
                </a:lnTo>
                <a:lnTo>
                  <a:pt x="3" y="3"/>
                </a:lnTo>
                <a:lnTo>
                  <a:pt x="3" y="3"/>
                </a:lnTo>
                <a:lnTo>
                  <a:pt x="3" y="3"/>
                </a:lnTo>
                <a:lnTo>
                  <a:pt x="3" y="2"/>
                </a:lnTo>
                <a:lnTo>
                  <a:pt x="5" y="2"/>
                </a:lnTo>
                <a:lnTo>
                  <a:pt x="6" y="2"/>
                </a:lnTo>
                <a:lnTo>
                  <a:pt x="6" y="1"/>
                </a:lnTo>
                <a:lnTo>
                  <a:pt x="8" y="1"/>
                </a:lnTo>
                <a:lnTo>
                  <a:pt x="9" y="1"/>
                </a:lnTo>
                <a:lnTo>
                  <a:pt x="11" y="0"/>
                </a:lnTo>
                <a:lnTo>
                  <a:pt x="14" y="0"/>
                </a:lnTo>
                <a:lnTo>
                  <a:pt x="16" y="0"/>
                </a:lnTo>
                <a:lnTo>
                  <a:pt x="17" y="0"/>
                </a:lnTo>
                <a:lnTo>
                  <a:pt x="17" y="0"/>
                </a:lnTo>
                <a:lnTo>
                  <a:pt x="17" y="1"/>
                </a:lnTo>
                <a:lnTo>
                  <a:pt x="18" y="1"/>
                </a:lnTo>
                <a:lnTo>
                  <a:pt x="18" y="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Freeform 77"/>
          <p:cNvSpPr>
            <a:spLocks/>
          </p:cNvSpPr>
          <p:nvPr/>
        </p:nvSpPr>
        <p:spPr bwMode="auto">
          <a:xfrm>
            <a:off x="2428875" y="5775325"/>
            <a:ext cx="6350" cy="7938"/>
          </a:xfrm>
          <a:custGeom>
            <a:avLst/>
            <a:gdLst>
              <a:gd name="T0" fmla="*/ 4 w 4"/>
              <a:gd name="T1" fmla="*/ 1 h 5"/>
              <a:gd name="T2" fmla="*/ 4 w 4"/>
              <a:gd name="T3" fmla="*/ 1 h 5"/>
              <a:gd name="T4" fmla="*/ 4 w 4"/>
              <a:gd name="T5" fmla="*/ 1 h 5"/>
              <a:gd name="T6" fmla="*/ 3 w 4"/>
              <a:gd name="T7" fmla="*/ 2 h 5"/>
              <a:gd name="T8" fmla="*/ 3 w 4"/>
              <a:gd name="T9" fmla="*/ 2 h 5"/>
              <a:gd name="T10" fmla="*/ 3 w 4"/>
              <a:gd name="T11" fmla="*/ 2 h 5"/>
              <a:gd name="T12" fmla="*/ 3 w 4"/>
              <a:gd name="T13" fmla="*/ 2 h 5"/>
              <a:gd name="T14" fmla="*/ 3 w 4"/>
              <a:gd name="T15" fmla="*/ 4 h 5"/>
              <a:gd name="T16" fmla="*/ 2 w 4"/>
              <a:gd name="T17" fmla="*/ 4 h 5"/>
              <a:gd name="T18" fmla="*/ 2 w 4"/>
              <a:gd name="T19" fmla="*/ 4 h 5"/>
              <a:gd name="T20" fmla="*/ 2 w 4"/>
              <a:gd name="T21" fmla="*/ 4 h 5"/>
              <a:gd name="T22" fmla="*/ 2 w 4"/>
              <a:gd name="T23" fmla="*/ 4 h 5"/>
              <a:gd name="T24" fmla="*/ 1 w 4"/>
              <a:gd name="T25" fmla="*/ 5 h 5"/>
              <a:gd name="T26" fmla="*/ 1 w 4"/>
              <a:gd name="T27" fmla="*/ 5 h 5"/>
              <a:gd name="T28" fmla="*/ 1 w 4"/>
              <a:gd name="T29" fmla="*/ 5 h 5"/>
              <a:gd name="T30" fmla="*/ 1 w 4"/>
              <a:gd name="T31" fmla="*/ 5 h 5"/>
              <a:gd name="T32" fmla="*/ 0 w 4"/>
              <a:gd name="T33" fmla="*/ 5 h 5"/>
              <a:gd name="T34" fmla="*/ 0 w 4"/>
              <a:gd name="T35" fmla="*/ 5 h 5"/>
              <a:gd name="T36" fmla="*/ 0 w 4"/>
              <a:gd name="T37" fmla="*/ 5 h 5"/>
              <a:gd name="T38" fmla="*/ 0 w 4"/>
              <a:gd name="T39" fmla="*/ 4 h 5"/>
              <a:gd name="T40" fmla="*/ 0 w 4"/>
              <a:gd name="T41" fmla="*/ 4 h 5"/>
              <a:gd name="T42" fmla="*/ 0 w 4"/>
              <a:gd name="T43" fmla="*/ 4 h 5"/>
              <a:gd name="T44" fmla="*/ 0 w 4"/>
              <a:gd name="T45" fmla="*/ 2 h 5"/>
              <a:gd name="T46" fmla="*/ 0 w 4"/>
              <a:gd name="T47" fmla="*/ 2 h 5"/>
              <a:gd name="T48" fmla="*/ 1 w 4"/>
              <a:gd name="T49" fmla="*/ 1 h 5"/>
              <a:gd name="T50" fmla="*/ 1 w 4"/>
              <a:gd name="T51" fmla="*/ 1 h 5"/>
              <a:gd name="T52" fmla="*/ 1 w 4"/>
              <a:gd name="T53" fmla="*/ 1 h 5"/>
              <a:gd name="T54" fmla="*/ 1 w 4"/>
              <a:gd name="T55" fmla="*/ 1 h 5"/>
              <a:gd name="T56" fmla="*/ 1 w 4"/>
              <a:gd name="T57" fmla="*/ 1 h 5"/>
              <a:gd name="T58" fmla="*/ 2 w 4"/>
              <a:gd name="T59" fmla="*/ 1 h 5"/>
              <a:gd name="T60" fmla="*/ 2 w 4"/>
              <a:gd name="T61" fmla="*/ 1 h 5"/>
              <a:gd name="T62" fmla="*/ 2 w 4"/>
              <a:gd name="T63" fmla="*/ 1 h 5"/>
              <a:gd name="T64" fmla="*/ 2 w 4"/>
              <a:gd name="T65" fmla="*/ 1 h 5"/>
              <a:gd name="T66" fmla="*/ 3 w 4"/>
              <a:gd name="T67" fmla="*/ 1 h 5"/>
              <a:gd name="T68" fmla="*/ 3 w 4"/>
              <a:gd name="T69" fmla="*/ 1 h 5"/>
              <a:gd name="T70" fmla="*/ 3 w 4"/>
              <a:gd name="T71" fmla="*/ 1 h 5"/>
              <a:gd name="T72" fmla="*/ 3 w 4"/>
              <a:gd name="T73" fmla="*/ 1 h 5"/>
              <a:gd name="T74" fmla="*/ 3 w 4"/>
              <a:gd name="T75" fmla="*/ 1 h 5"/>
              <a:gd name="T76" fmla="*/ 3 w 4"/>
              <a:gd name="T77" fmla="*/ 0 h 5"/>
              <a:gd name="T78" fmla="*/ 4 w 4"/>
              <a:gd name="T79" fmla="*/ 0 h 5"/>
              <a:gd name="T80" fmla="*/ 4 w 4"/>
              <a:gd name="T81" fmla="*/ 1 h 5"/>
              <a:gd name="T82" fmla="*/ 4 w 4"/>
              <a:gd name="T83" fmla="*/ 1 h 5"/>
              <a:gd name="T84" fmla="*/ 4 w 4"/>
              <a:gd name="T85"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 h="5">
                <a:moveTo>
                  <a:pt x="4" y="1"/>
                </a:moveTo>
                <a:lnTo>
                  <a:pt x="4" y="1"/>
                </a:lnTo>
                <a:lnTo>
                  <a:pt x="4" y="1"/>
                </a:lnTo>
                <a:lnTo>
                  <a:pt x="3" y="2"/>
                </a:lnTo>
                <a:lnTo>
                  <a:pt x="3" y="2"/>
                </a:lnTo>
                <a:lnTo>
                  <a:pt x="3" y="2"/>
                </a:lnTo>
                <a:lnTo>
                  <a:pt x="3" y="2"/>
                </a:lnTo>
                <a:lnTo>
                  <a:pt x="3" y="4"/>
                </a:lnTo>
                <a:lnTo>
                  <a:pt x="2" y="4"/>
                </a:lnTo>
                <a:lnTo>
                  <a:pt x="2" y="4"/>
                </a:lnTo>
                <a:lnTo>
                  <a:pt x="2" y="4"/>
                </a:lnTo>
                <a:lnTo>
                  <a:pt x="2" y="4"/>
                </a:lnTo>
                <a:lnTo>
                  <a:pt x="1" y="5"/>
                </a:lnTo>
                <a:lnTo>
                  <a:pt x="1" y="5"/>
                </a:lnTo>
                <a:lnTo>
                  <a:pt x="1" y="5"/>
                </a:lnTo>
                <a:lnTo>
                  <a:pt x="1" y="5"/>
                </a:lnTo>
                <a:lnTo>
                  <a:pt x="0" y="5"/>
                </a:lnTo>
                <a:lnTo>
                  <a:pt x="0" y="5"/>
                </a:lnTo>
                <a:lnTo>
                  <a:pt x="0" y="5"/>
                </a:lnTo>
                <a:lnTo>
                  <a:pt x="0" y="4"/>
                </a:lnTo>
                <a:lnTo>
                  <a:pt x="0" y="4"/>
                </a:lnTo>
                <a:lnTo>
                  <a:pt x="0" y="4"/>
                </a:lnTo>
                <a:lnTo>
                  <a:pt x="0" y="2"/>
                </a:lnTo>
                <a:lnTo>
                  <a:pt x="0" y="2"/>
                </a:lnTo>
                <a:lnTo>
                  <a:pt x="1" y="1"/>
                </a:lnTo>
                <a:lnTo>
                  <a:pt x="1" y="1"/>
                </a:lnTo>
                <a:lnTo>
                  <a:pt x="1" y="1"/>
                </a:lnTo>
                <a:lnTo>
                  <a:pt x="1" y="1"/>
                </a:lnTo>
                <a:lnTo>
                  <a:pt x="1" y="1"/>
                </a:lnTo>
                <a:lnTo>
                  <a:pt x="2" y="1"/>
                </a:lnTo>
                <a:lnTo>
                  <a:pt x="2" y="1"/>
                </a:lnTo>
                <a:lnTo>
                  <a:pt x="2" y="1"/>
                </a:lnTo>
                <a:lnTo>
                  <a:pt x="2" y="1"/>
                </a:lnTo>
                <a:lnTo>
                  <a:pt x="3" y="1"/>
                </a:lnTo>
                <a:lnTo>
                  <a:pt x="3" y="1"/>
                </a:lnTo>
                <a:lnTo>
                  <a:pt x="3" y="1"/>
                </a:lnTo>
                <a:lnTo>
                  <a:pt x="3" y="1"/>
                </a:lnTo>
                <a:lnTo>
                  <a:pt x="3" y="1"/>
                </a:lnTo>
                <a:lnTo>
                  <a:pt x="3" y="0"/>
                </a:lnTo>
                <a:lnTo>
                  <a:pt x="4" y="0"/>
                </a:lnTo>
                <a:lnTo>
                  <a:pt x="4" y="1"/>
                </a:lnTo>
                <a:lnTo>
                  <a:pt x="4" y="1"/>
                </a:lnTo>
                <a:lnTo>
                  <a:pt x="4"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78"/>
          <p:cNvSpPr>
            <a:spLocks/>
          </p:cNvSpPr>
          <p:nvPr/>
        </p:nvSpPr>
        <p:spPr bwMode="auto">
          <a:xfrm>
            <a:off x="2428875" y="5775325"/>
            <a:ext cx="6350" cy="7938"/>
          </a:xfrm>
          <a:custGeom>
            <a:avLst/>
            <a:gdLst>
              <a:gd name="T0" fmla="*/ 4 w 4"/>
              <a:gd name="T1" fmla="*/ 1 h 5"/>
              <a:gd name="T2" fmla="*/ 4 w 4"/>
              <a:gd name="T3" fmla="*/ 1 h 5"/>
              <a:gd name="T4" fmla="*/ 4 w 4"/>
              <a:gd name="T5" fmla="*/ 1 h 5"/>
              <a:gd name="T6" fmla="*/ 3 w 4"/>
              <a:gd name="T7" fmla="*/ 2 h 5"/>
              <a:gd name="T8" fmla="*/ 3 w 4"/>
              <a:gd name="T9" fmla="*/ 2 h 5"/>
              <a:gd name="T10" fmla="*/ 3 w 4"/>
              <a:gd name="T11" fmla="*/ 2 h 5"/>
              <a:gd name="T12" fmla="*/ 3 w 4"/>
              <a:gd name="T13" fmla="*/ 2 h 5"/>
              <a:gd name="T14" fmla="*/ 3 w 4"/>
              <a:gd name="T15" fmla="*/ 4 h 5"/>
              <a:gd name="T16" fmla="*/ 2 w 4"/>
              <a:gd name="T17" fmla="*/ 4 h 5"/>
              <a:gd name="T18" fmla="*/ 2 w 4"/>
              <a:gd name="T19" fmla="*/ 4 h 5"/>
              <a:gd name="T20" fmla="*/ 2 w 4"/>
              <a:gd name="T21" fmla="*/ 4 h 5"/>
              <a:gd name="T22" fmla="*/ 2 w 4"/>
              <a:gd name="T23" fmla="*/ 4 h 5"/>
              <a:gd name="T24" fmla="*/ 1 w 4"/>
              <a:gd name="T25" fmla="*/ 5 h 5"/>
              <a:gd name="T26" fmla="*/ 1 w 4"/>
              <a:gd name="T27" fmla="*/ 5 h 5"/>
              <a:gd name="T28" fmla="*/ 1 w 4"/>
              <a:gd name="T29" fmla="*/ 5 h 5"/>
              <a:gd name="T30" fmla="*/ 1 w 4"/>
              <a:gd name="T31" fmla="*/ 5 h 5"/>
              <a:gd name="T32" fmla="*/ 0 w 4"/>
              <a:gd name="T33" fmla="*/ 5 h 5"/>
              <a:gd name="T34" fmla="*/ 0 w 4"/>
              <a:gd name="T35" fmla="*/ 5 h 5"/>
              <a:gd name="T36" fmla="*/ 0 w 4"/>
              <a:gd name="T37" fmla="*/ 5 h 5"/>
              <a:gd name="T38" fmla="*/ 0 w 4"/>
              <a:gd name="T39" fmla="*/ 4 h 5"/>
              <a:gd name="T40" fmla="*/ 0 w 4"/>
              <a:gd name="T41" fmla="*/ 4 h 5"/>
              <a:gd name="T42" fmla="*/ 0 w 4"/>
              <a:gd name="T43" fmla="*/ 4 h 5"/>
              <a:gd name="T44" fmla="*/ 0 w 4"/>
              <a:gd name="T45" fmla="*/ 2 h 5"/>
              <a:gd name="T46" fmla="*/ 0 w 4"/>
              <a:gd name="T47" fmla="*/ 2 h 5"/>
              <a:gd name="T48" fmla="*/ 1 w 4"/>
              <a:gd name="T49" fmla="*/ 1 h 5"/>
              <a:gd name="T50" fmla="*/ 1 w 4"/>
              <a:gd name="T51" fmla="*/ 1 h 5"/>
              <a:gd name="T52" fmla="*/ 1 w 4"/>
              <a:gd name="T53" fmla="*/ 1 h 5"/>
              <a:gd name="T54" fmla="*/ 1 w 4"/>
              <a:gd name="T55" fmla="*/ 1 h 5"/>
              <a:gd name="T56" fmla="*/ 1 w 4"/>
              <a:gd name="T57" fmla="*/ 1 h 5"/>
              <a:gd name="T58" fmla="*/ 2 w 4"/>
              <a:gd name="T59" fmla="*/ 1 h 5"/>
              <a:gd name="T60" fmla="*/ 2 w 4"/>
              <a:gd name="T61" fmla="*/ 1 h 5"/>
              <a:gd name="T62" fmla="*/ 2 w 4"/>
              <a:gd name="T63" fmla="*/ 1 h 5"/>
              <a:gd name="T64" fmla="*/ 2 w 4"/>
              <a:gd name="T65" fmla="*/ 1 h 5"/>
              <a:gd name="T66" fmla="*/ 3 w 4"/>
              <a:gd name="T67" fmla="*/ 1 h 5"/>
              <a:gd name="T68" fmla="*/ 3 w 4"/>
              <a:gd name="T69" fmla="*/ 1 h 5"/>
              <a:gd name="T70" fmla="*/ 3 w 4"/>
              <a:gd name="T71" fmla="*/ 1 h 5"/>
              <a:gd name="T72" fmla="*/ 3 w 4"/>
              <a:gd name="T73" fmla="*/ 1 h 5"/>
              <a:gd name="T74" fmla="*/ 3 w 4"/>
              <a:gd name="T75" fmla="*/ 1 h 5"/>
              <a:gd name="T76" fmla="*/ 3 w 4"/>
              <a:gd name="T77" fmla="*/ 0 h 5"/>
              <a:gd name="T78" fmla="*/ 4 w 4"/>
              <a:gd name="T79" fmla="*/ 0 h 5"/>
              <a:gd name="T80" fmla="*/ 4 w 4"/>
              <a:gd name="T81" fmla="*/ 1 h 5"/>
              <a:gd name="T82" fmla="*/ 4 w 4"/>
              <a:gd name="T83" fmla="*/ 1 h 5"/>
              <a:gd name="T84" fmla="*/ 4 w 4"/>
              <a:gd name="T85"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 h="5">
                <a:moveTo>
                  <a:pt x="4" y="1"/>
                </a:moveTo>
                <a:lnTo>
                  <a:pt x="4" y="1"/>
                </a:lnTo>
                <a:lnTo>
                  <a:pt x="4" y="1"/>
                </a:lnTo>
                <a:lnTo>
                  <a:pt x="3" y="2"/>
                </a:lnTo>
                <a:lnTo>
                  <a:pt x="3" y="2"/>
                </a:lnTo>
                <a:lnTo>
                  <a:pt x="3" y="2"/>
                </a:lnTo>
                <a:lnTo>
                  <a:pt x="3" y="2"/>
                </a:lnTo>
                <a:lnTo>
                  <a:pt x="3" y="4"/>
                </a:lnTo>
                <a:lnTo>
                  <a:pt x="2" y="4"/>
                </a:lnTo>
                <a:lnTo>
                  <a:pt x="2" y="4"/>
                </a:lnTo>
                <a:lnTo>
                  <a:pt x="2" y="4"/>
                </a:lnTo>
                <a:lnTo>
                  <a:pt x="2" y="4"/>
                </a:lnTo>
                <a:lnTo>
                  <a:pt x="1" y="5"/>
                </a:lnTo>
                <a:lnTo>
                  <a:pt x="1" y="5"/>
                </a:lnTo>
                <a:lnTo>
                  <a:pt x="1" y="5"/>
                </a:lnTo>
                <a:lnTo>
                  <a:pt x="1" y="5"/>
                </a:lnTo>
                <a:lnTo>
                  <a:pt x="0" y="5"/>
                </a:lnTo>
                <a:lnTo>
                  <a:pt x="0" y="5"/>
                </a:lnTo>
                <a:lnTo>
                  <a:pt x="0" y="5"/>
                </a:lnTo>
                <a:lnTo>
                  <a:pt x="0" y="4"/>
                </a:lnTo>
                <a:lnTo>
                  <a:pt x="0" y="4"/>
                </a:lnTo>
                <a:lnTo>
                  <a:pt x="0" y="4"/>
                </a:lnTo>
                <a:lnTo>
                  <a:pt x="0" y="2"/>
                </a:lnTo>
                <a:lnTo>
                  <a:pt x="0" y="2"/>
                </a:lnTo>
                <a:lnTo>
                  <a:pt x="1" y="1"/>
                </a:lnTo>
                <a:lnTo>
                  <a:pt x="1" y="1"/>
                </a:lnTo>
                <a:lnTo>
                  <a:pt x="1" y="1"/>
                </a:lnTo>
                <a:lnTo>
                  <a:pt x="1" y="1"/>
                </a:lnTo>
                <a:lnTo>
                  <a:pt x="1" y="1"/>
                </a:lnTo>
                <a:lnTo>
                  <a:pt x="2" y="1"/>
                </a:lnTo>
                <a:lnTo>
                  <a:pt x="2" y="1"/>
                </a:lnTo>
                <a:lnTo>
                  <a:pt x="2" y="1"/>
                </a:lnTo>
                <a:lnTo>
                  <a:pt x="2" y="1"/>
                </a:lnTo>
                <a:lnTo>
                  <a:pt x="3" y="1"/>
                </a:lnTo>
                <a:lnTo>
                  <a:pt x="3" y="1"/>
                </a:lnTo>
                <a:lnTo>
                  <a:pt x="3" y="1"/>
                </a:lnTo>
                <a:lnTo>
                  <a:pt x="3" y="1"/>
                </a:lnTo>
                <a:lnTo>
                  <a:pt x="3" y="1"/>
                </a:lnTo>
                <a:lnTo>
                  <a:pt x="3" y="0"/>
                </a:lnTo>
                <a:lnTo>
                  <a:pt x="4" y="0"/>
                </a:lnTo>
                <a:lnTo>
                  <a:pt x="4" y="1"/>
                </a:lnTo>
                <a:lnTo>
                  <a:pt x="4" y="1"/>
                </a:lnTo>
                <a:lnTo>
                  <a:pt x="4"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Freeform 79"/>
          <p:cNvSpPr>
            <a:spLocks/>
          </p:cNvSpPr>
          <p:nvPr/>
        </p:nvSpPr>
        <p:spPr bwMode="auto">
          <a:xfrm>
            <a:off x="2655888" y="5919788"/>
            <a:ext cx="7938" cy="9525"/>
          </a:xfrm>
          <a:custGeom>
            <a:avLst/>
            <a:gdLst>
              <a:gd name="T0" fmla="*/ 5 w 5"/>
              <a:gd name="T1" fmla="*/ 2 h 6"/>
              <a:gd name="T2" fmla="*/ 4 w 5"/>
              <a:gd name="T3" fmla="*/ 2 h 6"/>
              <a:gd name="T4" fmla="*/ 4 w 5"/>
              <a:gd name="T5" fmla="*/ 2 h 6"/>
              <a:gd name="T6" fmla="*/ 4 w 5"/>
              <a:gd name="T7" fmla="*/ 3 h 6"/>
              <a:gd name="T8" fmla="*/ 3 w 5"/>
              <a:gd name="T9" fmla="*/ 3 h 6"/>
              <a:gd name="T10" fmla="*/ 3 w 5"/>
              <a:gd name="T11" fmla="*/ 4 h 6"/>
              <a:gd name="T12" fmla="*/ 3 w 5"/>
              <a:gd name="T13" fmla="*/ 4 h 6"/>
              <a:gd name="T14" fmla="*/ 3 w 5"/>
              <a:gd name="T15" fmla="*/ 4 h 6"/>
              <a:gd name="T16" fmla="*/ 2 w 5"/>
              <a:gd name="T17" fmla="*/ 6 h 6"/>
              <a:gd name="T18" fmla="*/ 2 w 5"/>
              <a:gd name="T19" fmla="*/ 6 h 6"/>
              <a:gd name="T20" fmla="*/ 1 w 5"/>
              <a:gd name="T21" fmla="*/ 6 h 6"/>
              <a:gd name="T22" fmla="*/ 1 w 5"/>
              <a:gd name="T23" fmla="*/ 4 h 6"/>
              <a:gd name="T24" fmla="*/ 1 w 5"/>
              <a:gd name="T25" fmla="*/ 4 h 6"/>
              <a:gd name="T26" fmla="*/ 1 w 5"/>
              <a:gd name="T27" fmla="*/ 3 h 6"/>
              <a:gd name="T28" fmla="*/ 0 w 5"/>
              <a:gd name="T29" fmla="*/ 3 h 6"/>
              <a:gd name="T30" fmla="*/ 0 w 5"/>
              <a:gd name="T31" fmla="*/ 2 h 6"/>
              <a:gd name="T32" fmla="*/ 1 w 5"/>
              <a:gd name="T33" fmla="*/ 2 h 6"/>
              <a:gd name="T34" fmla="*/ 1 w 5"/>
              <a:gd name="T35" fmla="*/ 2 h 6"/>
              <a:gd name="T36" fmla="*/ 1 w 5"/>
              <a:gd name="T37" fmla="*/ 1 h 6"/>
              <a:gd name="T38" fmla="*/ 1 w 5"/>
              <a:gd name="T39" fmla="*/ 1 h 6"/>
              <a:gd name="T40" fmla="*/ 1 w 5"/>
              <a:gd name="T41" fmla="*/ 1 h 6"/>
              <a:gd name="T42" fmla="*/ 2 w 5"/>
              <a:gd name="T43" fmla="*/ 0 h 6"/>
              <a:gd name="T44" fmla="*/ 2 w 5"/>
              <a:gd name="T45" fmla="*/ 0 h 6"/>
              <a:gd name="T46" fmla="*/ 2 w 5"/>
              <a:gd name="T47" fmla="*/ 0 h 6"/>
              <a:gd name="T48" fmla="*/ 2 w 5"/>
              <a:gd name="T49" fmla="*/ 0 h 6"/>
              <a:gd name="T50" fmla="*/ 3 w 5"/>
              <a:gd name="T51" fmla="*/ 0 h 6"/>
              <a:gd name="T52" fmla="*/ 3 w 5"/>
              <a:gd name="T53" fmla="*/ 0 h 6"/>
              <a:gd name="T54" fmla="*/ 4 w 5"/>
              <a:gd name="T55" fmla="*/ 0 h 6"/>
              <a:gd name="T56" fmla="*/ 4 w 5"/>
              <a:gd name="T57" fmla="*/ 0 h 6"/>
              <a:gd name="T58" fmla="*/ 4 w 5"/>
              <a:gd name="T59" fmla="*/ 0 h 6"/>
              <a:gd name="T60" fmla="*/ 4 w 5"/>
              <a:gd name="T61" fmla="*/ 0 h 6"/>
              <a:gd name="T62" fmla="*/ 4 w 5"/>
              <a:gd name="T63" fmla="*/ 1 h 6"/>
              <a:gd name="T64" fmla="*/ 5 w 5"/>
              <a:gd name="T65" fmla="*/ 1 h 6"/>
              <a:gd name="T66" fmla="*/ 5 w 5"/>
              <a:gd name="T67" fmla="*/ 1 h 6"/>
              <a:gd name="T68" fmla="*/ 5 w 5"/>
              <a:gd name="T69" fmla="*/ 1 h 6"/>
              <a:gd name="T70" fmla="*/ 5 w 5"/>
              <a:gd name="T71"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 h="6">
                <a:moveTo>
                  <a:pt x="5" y="2"/>
                </a:moveTo>
                <a:lnTo>
                  <a:pt x="4" y="2"/>
                </a:lnTo>
                <a:lnTo>
                  <a:pt x="4" y="2"/>
                </a:lnTo>
                <a:lnTo>
                  <a:pt x="4" y="3"/>
                </a:lnTo>
                <a:lnTo>
                  <a:pt x="3" y="3"/>
                </a:lnTo>
                <a:lnTo>
                  <a:pt x="3" y="4"/>
                </a:lnTo>
                <a:lnTo>
                  <a:pt x="3" y="4"/>
                </a:lnTo>
                <a:lnTo>
                  <a:pt x="3" y="4"/>
                </a:lnTo>
                <a:lnTo>
                  <a:pt x="2" y="6"/>
                </a:lnTo>
                <a:lnTo>
                  <a:pt x="2" y="6"/>
                </a:lnTo>
                <a:lnTo>
                  <a:pt x="1" y="6"/>
                </a:lnTo>
                <a:lnTo>
                  <a:pt x="1" y="4"/>
                </a:lnTo>
                <a:lnTo>
                  <a:pt x="1" y="4"/>
                </a:lnTo>
                <a:lnTo>
                  <a:pt x="1" y="3"/>
                </a:lnTo>
                <a:lnTo>
                  <a:pt x="0" y="3"/>
                </a:lnTo>
                <a:lnTo>
                  <a:pt x="0" y="2"/>
                </a:lnTo>
                <a:lnTo>
                  <a:pt x="1" y="2"/>
                </a:lnTo>
                <a:lnTo>
                  <a:pt x="1" y="2"/>
                </a:lnTo>
                <a:lnTo>
                  <a:pt x="1" y="1"/>
                </a:lnTo>
                <a:lnTo>
                  <a:pt x="1" y="1"/>
                </a:lnTo>
                <a:lnTo>
                  <a:pt x="1" y="1"/>
                </a:lnTo>
                <a:lnTo>
                  <a:pt x="2" y="0"/>
                </a:lnTo>
                <a:lnTo>
                  <a:pt x="2" y="0"/>
                </a:lnTo>
                <a:lnTo>
                  <a:pt x="2" y="0"/>
                </a:lnTo>
                <a:lnTo>
                  <a:pt x="2" y="0"/>
                </a:lnTo>
                <a:lnTo>
                  <a:pt x="3" y="0"/>
                </a:lnTo>
                <a:lnTo>
                  <a:pt x="3" y="0"/>
                </a:lnTo>
                <a:lnTo>
                  <a:pt x="4" y="0"/>
                </a:lnTo>
                <a:lnTo>
                  <a:pt x="4" y="0"/>
                </a:lnTo>
                <a:lnTo>
                  <a:pt x="4" y="0"/>
                </a:lnTo>
                <a:lnTo>
                  <a:pt x="4" y="0"/>
                </a:lnTo>
                <a:lnTo>
                  <a:pt x="4" y="1"/>
                </a:lnTo>
                <a:lnTo>
                  <a:pt x="5" y="1"/>
                </a:lnTo>
                <a:lnTo>
                  <a:pt x="5" y="1"/>
                </a:lnTo>
                <a:lnTo>
                  <a:pt x="5" y="1"/>
                </a:lnTo>
                <a:lnTo>
                  <a:pt x="5"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80"/>
          <p:cNvSpPr>
            <a:spLocks/>
          </p:cNvSpPr>
          <p:nvPr/>
        </p:nvSpPr>
        <p:spPr bwMode="auto">
          <a:xfrm>
            <a:off x="2655888" y="5919788"/>
            <a:ext cx="7938" cy="9525"/>
          </a:xfrm>
          <a:custGeom>
            <a:avLst/>
            <a:gdLst>
              <a:gd name="T0" fmla="*/ 5 w 5"/>
              <a:gd name="T1" fmla="*/ 2 h 6"/>
              <a:gd name="T2" fmla="*/ 4 w 5"/>
              <a:gd name="T3" fmla="*/ 2 h 6"/>
              <a:gd name="T4" fmla="*/ 4 w 5"/>
              <a:gd name="T5" fmla="*/ 2 h 6"/>
              <a:gd name="T6" fmla="*/ 4 w 5"/>
              <a:gd name="T7" fmla="*/ 3 h 6"/>
              <a:gd name="T8" fmla="*/ 3 w 5"/>
              <a:gd name="T9" fmla="*/ 3 h 6"/>
              <a:gd name="T10" fmla="*/ 3 w 5"/>
              <a:gd name="T11" fmla="*/ 4 h 6"/>
              <a:gd name="T12" fmla="*/ 3 w 5"/>
              <a:gd name="T13" fmla="*/ 4 h 6"/>
              <a:gd name="T14" fmla="*/ 3 w 5"/>
              <a:gd name="T15" fmla="*/ 4 h 6"/>
              <a:gd name="T16" fmla="*/ 2 w 5"/>
              <a:gd name="T17" fmla="*/ 6 h 6"/>
              <a:gd name="T18" fmla="*/ 2 w 5"/>
              <a:gd name="T19" fmla="*/ 6 h 6"/>
              <a:gd name="T20" fmla="*/ 1 w 5"/>
              <a:gd name="T21" fmla="*/ 6 h 6"/>
              <a:gd name="T22" fmla="*/ 1 w 5"/>
              <a:gd name="T23" fmla="*/ 4 h 6"/>
              <a:gd name="T24" fmla="*/ 1 w 5"/>
              <a:gd name="T25" fmla="*/ 4 h 6"/>
              <a:gd name="T26" fmla="*/ 1 w 5"/>
              <a:gd name="T27" fmla="*/ 3 h 6"/>
              <a:gd name="T28" fmla="*/ 0 w 5"/>
              <a:gd name="T29" fmla="*/ 3 h 6"/>
              <a:gd name="T30" fmla="*/ 0 w 5"/>
              <a:gd name="T31" fmla="*/ 2 h 6"/>
              <a:gd name="T32" fmla="*/ 1 w 5"/>
              <a:gd name="T33" fmla="*/ 2 h 6"/>
              <a:gd name="T34" fmla="*/ 1 w 5"/>
              <a:gd name="T35" fmla="*/ 2 h 6"/>
              <a:gd name="T36" fmla="*/ 1 w 5"/>
              <a:gd name="T37" fmla="*/ 1 h 6"/>
              <a:gd name="T38" fmla="*/ 1 w 5"/>
              <a:gd name="T39" fmla="*/ 1 h 6"/>
              <a:gd name="T40" fmla="*/ 1 w 5"/>
              <a:gd name="T41" fmla="*/ 1 h 6"/>
              <a:gd name="T42" fmla="*/ 2 w 5"/>
              <a:gd name="T43" fmla="*/ 0 h 6"/>
              <a:gd name="T44" fmla="*/ 2 w 5"/>
              <a:gd name="T45" fmla="*/ 0 h 6"/>
              <a:gd name="T46" fmla="*/ 2 w 5"/>
              <a:gd name="T47" fmla="*/ 0 h 6"/>
              <a:gd name="T48" fmla="*/ 2 w 5"/>
              <a:gd name="T49" fmla="*/ 0 h 6"/>
              <a:gd name="T50" fmla="*/ 3 w 5"/>
              <a:gd name="T51" fmla="*/ 0 h 6"/>
              <a:gd name="T52" fmla="*/ 3 w 5"/>
              <a:gd name="T53" fmla="*/ 0 h 6"/>
              <a:gd name="T54" fmla="*/ 4 w 5"/>
              <a:gd name="T55" fmla="*/ 0 h 6"/>
              <a:gd name="T56" fmla="*/ 4 w 5"/>
              <a:gd name="T57" fmla="*/ 0 h 6"/>
              <a:gd name="T58" fmla="*/ 4 w 5"/>
              <a:gd name="T59" fmla="*/ 0 h 6"/>
              <a:gd name="T60" fmla="*/ 4 w 5"/>
              <a:gd name="T61" fmla="*/ 0 h 6"/>
              <a:gd name="T62" fmla="*/ 4 w 5"/>
              <a:gd name="T63" fmla="*/ 1 h 6"/>
              <a:gd name="T64" fmla="*/ 5 w 5"/>
              <a:gd name="T65" fmla="*/ 1 h 6"/>
              <a:gd name="T66" fmla="*/ 5 w 5"/>
              <a:gd name="T67" fmla="*/ 1 h 6"/>
              <a:gd name="T68" fmla="*/ 5 w 5"/>
              <a:gd name="T69" fmla="*/ 1 h 6"/>
              <a:gd name="T70" fmla="*/ 5 w 5"/>
              <a:gd name="T71"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 h="6">
                <a:moveTo>
                  <a:pt x="5" y="2"/>
                </a:moveTo>
                <a:lnTo>
                  <a:pt x="4" y="2"/>
                </a:lnTo>
                <a:lnTo>
                  <a:pt x="4" y="2"/>
                </a:lnTo>
                <a:lnTo>
                  <a:pt x="4" y="3"/>
                </a:lnTo>
                <a:lnTo>
                  <a:pt x="3" y="3"/>
                </a:lnTo>
                <a:lnTo>
                  <a:pt x="3" y="4"/>
                </a:lnTo>
                <a:lnTo>
                  <a:pt x="3" y="4"/>
                </a:lnTo>
                <a:lnTo>
                  <a:pt x="3" y="4"/>
                </a:lnTo>
                <a:lnTo>
                  <a:pt x="2" y="6"/>
                </a:lnTo>
                <a:lnTo>
                  <a:pt x="2" y="6"/>
                </a:lnTo>
                <a:lnTo>
                  <a:pt x="1" y="6"/>
                </a:lnTo>
                <a:lnTo>
                  <a:pt x="1" y="4"/>
                </a:lnTo>
                <a:lnTo>
                  <a:pt x="1" y="4"/>
                </a:lnTo>
                <a:lnTo>
                  <a:pt x="1" y="3"/>
                </a:lnTo>
                <a:lnTo>
                  <a:pt x="0" y="3"/>
                </a:lnTo>
                <a:lnTo>
                  <a:pt x="0" y="2"/>
                </a:lnTo>
                <a:lnTo>
                  <a:pt x="1" y="2"/>
                </a:lnTo>
                <a:lnTo>
                  <a:pt x="1" y="2"/>
                </a:lnTo>
                <a:lnTo>
                  <a:pt x="1" y="1"/>
                </a:lnTo>
                <a:lnTo>
                  <a:pt x="1" y="1"/>
                </a:lnTo>
                <a:lnTo>
                  <a:pt x="1" y="1"/>
                </a:lnTo>
                <a:lnTo>
                  <a:pt x="2" y="0"/>
                </a:lnTo>
                <a:lnTo>
                  <a:pt x="2" y="0"/>
                </a:lnTo>
                <a:lnTo>
                  <a:pt x="2" y="0"/>
                </a:lnTo>
                <a:lnTo>
                  <a:pt x="2" y="0"/>
                </a:lnTo>
                <a:lnTo>
                  <a:pt x="3" y="0"/>
                </a:lnTo>
                <a:lnTo>
                  <a:pt x="3" y="0"/>
                </a:lnTo>
                <a:lnTo>
                  <a:pt x="4" y="0"/>
                </a:lnTo>
                <a:lnTo>
                  <a:pt x="4" y="0"/>
                </a:lnTo>
                <a:lnTo>
                  <a:pt x="4" y="0"/>
                </a:lnTo>
                <a:lnTo>
                  <a:pt x="4" y="0"/>
                </a:lnTo>
                <a:lnTo>
                  <a:pt x="4" y="1"/>
                </a:lnTo>
                <a:lnTo>
                  <a:pt x="5" y="1"/>
                </a:lnTo>
                <a:lnTo>
                  <a:pt x="5" y="1"/>
                </a:lnTo>
                <a:lnTo>
                  <a:pt x="5" y="1"/>
                </a:lnTo>
                <a:lnTo>
                  <a:pt x="5" y="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Freeform 81"/>
          <p:cNvSpPr>
            <a:spLocks/>
          </p:cNvSpPr>
          <p:nvPr/>
        </p:nvSpPr>
        <p:spPr bwMode="auto">
          <a:xfrm>
            <a:off x="2159000" y="5283200"/>
            <a:ext cx="7938" cy="6350"/>
          </a:xfrm>
          <a:custGeom>
            <a:avLst/>
            <a:gdLst>
              <a:gd name="T0" fmla="*/ 4 w 5"/>
              <a:gd name="T1" fmla="*/ 4 h 4"/>
              <a:gd name="T2" fmla="*/ 4 w 5"/>
              <a:gd name="T3" fmla="*/ 4 h 4"/>
              <a:gd name="T4" fmla="*/ 4 w 5"/>
              <a:gd name="T5" fmla="*/ 4 h 4"/>
              <a:gd name="T6" fmla="*/ 2 w 5"/>
              <a:gd name="T7" fmla="*/ 4 h 4"/>
              <a:gd name="T8" fmla="*/ 2 w 5"/>
              <a:gd name="T9" fmla="*/ 4 h 4"/>
              <a:gd name="T10" fmla="*/ 1 w 5"/>
              <a:gd name="T11" fmla="*/ 4 h 4"/>
              <a:gd name="T12" fmla="*/ 1 w 5"/>
              <a:gd name="T13" fmla="*/ 4 h 4"/>
              <a:gd name="T14" fmla="*/ 1 w 5"/>
              <a:gd name="T15" fmla="*/ 2 h 4"/>
              <a:gd name="T16" fmla="*/ 1 w 5"/>
              <a:gd name="T17" fmla="*/ 2 h 4"/>
              <a:gd name="T18" fmla="*/ 1 w 5"/>
              <a:gd name="T19" fmla="*/ 2 h 4"/>
              <a:gd name="T20" fmla="*/ 0 w 5"/>
              <a:gd name="T21" fmla="*/ 1 h 4"/>
              <a:gd name="T22" fmla="*/ 0 w 5"/>
              <a:gd name="T23" fmla="*/ 1 h 4"/>
              <a:gd name="T24" fmla="*/ 0 w 5"/>
              <a:gd name="T25" fmla="*/ 1 h 4"/>
              <a:gd name="T26" fmla="*/ 0 w 5"/>
              <a:gd name="T27" fmla="*/ 1 h 4"/>
              <a:gd name="T28" fmla="*/ 0 w 5"/>
              <a:gd name="T29" fmla="*/ 0 h 4"/>
              <a:gd name="T30" fmla="*/ 0 w 5"/>
              <a:gd name="T31" fmla="*/ 0 h 4"/>
              <a:gd name="T32" fmla="*/ 0 w 5"/>
              <a:gd name="T33" fmla="*/ 0 h 4"/>
              <a:gd name="T34" fmla="*/ 0 w 5"/>
              <a:gd name="T35" fmla="*/ 0 h 4"/>
              <a:gd name="T36" fmla="*/ 0 w 5"/>
              <a:gd name="T37" fmla="*/ 0 h 4"/>
              <a:gd name="T38" fmla="*/ 0 w 5"/>
              <a:gd name="T39" fmla="*/ 0 h 4"/>
              <a:gd name="T40" fmla="*/ 1 w 5"/>
              <a:gd name="T41" fmla="*/ 0 h 4"/>
              <a:gd name="T42" fmla="*/ 1 w 5"/>
              <a:gd name="T43" fmla="*/ 0 h 4"/>
              <a:gd name="T44" fmla="*/ 1 w 5"/>
              <a:gd name="T45" fmla="*/ 0 h 4"/>
              <a:gd name="T46" fmla="*/ 2 w 5"/>
              <a:gd name="T47" fmla="*/ 0 h 4"/>
              <a:gd name="T48" fmla="*/ 2 w 5"/>
              <a:gd name="T49" fmla="*/ 0 h 4"/>
              <a:gd name="T50" fmla="*/ 2 w 5"/>
              <a:gd name="T51" fmla="*/ 0 h 4"/>
              <a:gd name="T52" fmla="*/ 4 w 5"/>
              <a:gd name="T53" fmla="*/ 0 h 4"/>
              <a:gd name="T54" fmla="*/ 4 w 5"/>
              <a:gd name="T55" fmla="*/ 0 h 4"/>
              <a:gd name="T56" fmla="*/ 4 w 5"/>
              <a:gd name="T57" fmla="*/ 0 h 4"/>
              <a:gd name="T58" fmla="*/ 4 w 5"/>
              <a:gd name="T59" fmla="*/ 1 h 4"/>
              <a:gd name="T60" fmla="*/ 5 w 5"/>
              <a:gd name="T61" fmla="*/ 1 h 4"/>
              <a:gd name="T62" fmla="*/ 5 w 5"/>
              <a:gd name="T63" fmla="*/ 1 h 4"/>
              <a:gd name="T64" fmla="*/ 5 w 5"/>
              <a:gd name="T65" fmla="*/ 2 h 4"/>
              <a:gd name="T66" fmla="*/ 5 w 5"/>
              <a:gd name="T67" fmla="*/ 2 h 4"/>
              <a:gd name="T68" fmla="*/ 5 w 5"/>
              <a:gd name="T69" fmla="*/ 2 h 4"/>
              <a:gd name="T70" fmla="*/ 5 w 5"/>
              <a:gd name="T71" fmla="*/ 4 h 4"/>
              <a:gd name="T72" fmla="*/ 5 w 5"/>
              <a:gd name="T73" fmla="*/ 4 h 4"/>
              <a:gd name="T74" fmla="*/ 5 w 5"/>
              <a:gd name="T75"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 h="4">
                <a:moveTo>
                  <a:pt x="4" y="4"/>
                </a:moveTo>
                <a:lnTo>
                  <a:pt x="4" y="4"/>
                </a:lnTo>
                <a:lnTo>
                  <a:pt x="4" y="4"/>
                </a:lnTo>
                <a:lnTo>
                  <a:pt x="4" y="4"/>
                </a:lnTo>
                <a:lnTo>
                  <a:pt x="4" y="4"/>
                </a:lnTo>
                <a:lnTo>
                  <a:pt x="4" y="4"/>
                </a:lnTo>
                <a:lnTo>
                  <a:pt x="2" y="4"/>
                </a:lnTo>
                <a:lnTo>
                  <a:pt x="2" y="4"/>
                </a:lnTo>
                <a:lnTo>
                  <a:pt x="2" y="4"/>
                </a:lnTo>
                <a:lnTo>
                  <a:pt x="2" y="4"/>
                </a:lnTo>
                <a:lnTo>
                  <a:pt x="1" y="4"/>
                </a:lnTo>
                <a:lnTo>
                  <a:pt x="1" y="4"/>
                </a:lnTo>
                <a:lnTo>
                  <a:pt x="1" y="4"/>
                </a:lnTo>
                <a:lnTo>
                  <a:pt x="1" y="4"/>
                </a:lnTo>
                <a:lnTo>
                  <a:pt x="1" y="2"/>
                </a:lnTo>
                <a:lnTo>
                  <a:pt x="1" y="2"/>
                </a:lnTo>
                <a:lnTo>
                  <a:pt x="1" y="2"/>
                </a:lnTo>
                <a:lnTo>
                  <a:pt x="1" y="2"/>
                </a:lnTo>
                <a:lnTo>
                  <a:pt x="1" y="2"/>
                </a:lnTo>
                <a:lnTo>
                  <a:pt x="1" y="2"/>
                </a:lnTo>
                <a:lnTo>
                  <a:pt x="0" y="2"/>
                </a:lnTo>
                <a:lnTo>
                  <a:pt x="0" y="1"/>
                </a:lnTo>
                <a:lnTo>
                  <a:pt x="0" y="1"/>
                </a:lnTo>
                <a:lnTo>
                  <a:pt x="0" y="1"/>
                </a:lnTo>
                <a:lnTo>
                  <a:pt x="0" y="1"/>
                </a:lnTo>
                <a:lnTo>
                  <a:pt x="0" y="1"/>
                </a:lnTo>
                <a:lnTo>
                  <a:pt x="0" y="1"/>
                </a:lnTo>
                <a:lnTo>
                  <a:pt x="0" y="1"/>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1" y="0"/>
                </a:lnTo>
                <a:lnTo>
                  <a:pt x="1" y="0"/>
                </a:lnTo>
                <a:lnTo>
                  <a:pt x="1" y="0"/>
                </a:lnTo>
                <a:lnTo>
                  <a:pt x="1" y="0"/>
                </a:lnTo>
                <a:lnTo>
                  <a:pt x="1" y="0"/>
                </a:lnTo>
                <a:lnTo>
                  <a:pt x="1" y="0"/>
                </a:lnTo>
                <a:lnTo>
                  <a:pt x="2" y="0"/>
                </a:lnTo>
                <a:lnTo>
                  <a:pt x="2" y="0"/>
                </a:lnTo>
                <a:lnTo>
                  <a:pt x="2" y="0"/>
                </a:lnTo>
                <a:lnTo>
                  <a:pt x="2" y="0"/>
                </a:lnTo>
                <a:lnTo>
                  <a:pt x="2" y="0"/>
                </a:lnTo>
                <a:lnTo>
                  <a:pt x="2" y="0"/>
                </a:lnTo>
                <a:lnTo>
                  <a:pt x="4" y="0"/>
                </a:lnTo>
                <a:lnTo>
                  <a:pt x="4" y="0"/>
                </a:lnTo>
                <a:lnTo>
                  <a:pt x="4" y="0"/>
                </a:lnTo>
                <a:lnTo>
                  <a:pt x="4" y="0"/>
                </a:lnTo>
                <a:lnTo>
                  <a:pt x="4" y="0"/>
                </a:lnTo>
                <a:lnTo>
                  <a:pt x="4" y="0"/>
                </a:lnTo>
                <a:lnTo>
                  <a:pt x="4" y="1"/>
                </a:lnTo>
                <a:lnTo>
                  <a:pt x="4" y="1"/>
                </a:lnTo>
                <a:lnTo>
                  <a:pt x="5" y="1"/>
                </a:lnTo>
                <a:lnTo>
                  <a:pt x="5" y="1"/>
                </a:lnTo>
                <a:lnTo>
                  <a:pt x="5" y="1"/>
                </a:lnTo>
                <a:lnTo>
                  <a:pt x="5" y="1"/>
                </a:lnTo>
                <a:lnTo>
                  <a:pt x="5" y="1"/>
                </a:lnTo>
                <a:lnTo>
                  <a:pt x="5" y="2"/>
                </a:lnTo>
                <a:lnTo>
                  <a:pt x="5" y="2"/>
                </a:lnTo>
                <a:lnTo>
                  <a:pt x="5" y="2"/>
                </a:lnTo>
                <a:lnTo>
                  <a:pt x="5" y="2"/>
                </a:lnTo>
                <a:lnTo>
                  <a:pt x="5" y="2"/>
                </a:lnTo>
                <a:lnTo>
                  <a:pt x="5" y="4"/>
                </a:lnTo>
                <a:lnTo>
                  <a:pt x="5" y="4"/>
                </a:lnTo>
                <a:lnTo>
                  <a:pt x="5" y="4"/>
                </a:lnTo>
                <a:lnTo>
                  <a:pt x="5" y="4"/>
                </a:lnTo>
                <a:lnTo>
                  <a:pt x="5" y="4"/>
                </a:lnTo>
                <a:lnTo>
                  <a:pt x="5" y="4"/>
                </a:lnTo>
                <a:lnTo>
                  <a:pt x="4"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82"/>
          <p:cNvSpPr>
            <a:spLocks/>
          </p:cNvSpPr>
          <p:nvPr/>
        </p:nvSpPr>
        <p:spPr bwMode="auto">
          <a:xfrm>
            <a:off x="2159000" y="5283200"/>
            <a:ext cx="7938" cy="6350"/>
          </a:xfrm>
          <a:custGeom>
            <a:avLst/>
            <a:gdLst>
              <a:gd name="T0" fmla="*/ 4 w 5"/>
              <a:gd name="T1" fmla="*/ 4 h 4"/>
              <a:gd name="T2" fmla="*/ 4 w 5"/>
              <a:gd name="T3" fmla="*/ 4 h 4"/>
              <a:gd name="T4" fmla="*/ 4 w 5"/>
              <a:gd name="T5" fmla="*/ 4 h 4"/>
              <a:gd name="T6" fmla="*/ 2 w 5"/>
              <a:gd name="T7" fmla="*/ 4 h 4"/>
              <a:gd name="T8" fmla="*/ 2 w 5"/>
              <a:gd name="T9" fmla="*/ 4 h 4"/>
              <a:gd name="T10" fmla="*/ 1 w 5"/>
              <a:gd name="T11" fmla="*/ 4 h 4"/>
              <a:gd name="T12" fmla="*/ 1 w 5"/>
              <a:gd name="T13" fmla="*/ 4 h 4"/>
              <a:gd name="T14" fmla="*/ 1 w 5"/>
              <a:gd name="T15" fmla="*/ 2 h 4"/>
              <a:gd name="T16" fmla="*/ 1 w 5"/>
              <a:gd name="T17" fmla="*/ 2 h 4"/>
              <a:gd name="T18" fmla="*/ 1 w 5"/>
              <a:gd name="T19" fmla="*/ 2 h 4"/>
              <a:gd name="T20" fmla="*/ 0 w 5"/>
              <a:gd name="T21" fmla="*/ 1 h 4"/>
              <a:gd name="T22" fmla="*/ 0 w 5"/>
              <a:gd name="T23" fmla="*/ 1 h 4"/>
              <a:gd name="T24" fmla="*/ 0 w 5"/>
              <a:gd name="T25" fmla="*/ 1 h 4"/>
              <a:gd name="T26" fmla="*/ 0 w 5"/>
              <a:gd name="T27" fmla="*/ 1 h 4"/>
              <a:gd name="T28" fmla="*/ 0 w 5"/>
              <a:gd name="T29" fmla="*/ 0 h 4"/>
              <a:gd name="T30" fmla="*/ 0 w 5"/>
              <a:gd name="T31" fmla="*/ 0 h 4"/>
              <a:gd name="T32" fmla="*/ 0 w 5"/>
              <a:gd name="T33" fmla="*/ 0 h 4"/>
              <a:gd name="T34" fmla="*/ 0 w 5"/>
              <a:gd name="T35" fmla="*/ 0 h 4"/>
              <a:gd name="T36" fmla="*/ 0 w 5"/>
              <a:gd name="T37" fmla="*/ 0 h 4"/>
              <a:gd name="T38" fmla="*/ 0 w 5"/>
              <a:gd name="T39" fmla="*/ 0 h 4"/>
              <a:gd name="T40" fmla="*/ 1 w 5"/>
              <a:gd name="T41" fmla="*/ 0 h 4"/>
              <a:gd name="T42" fmla="*/ 1 w 5"/>
              <a:gd name="T43" fmla="*/ 0 h 4"/>
              <a:gd name="T44" fmla="*/ 1 w 5"/>
              <a:gd name="T45" fmla="*/ 0 h 4"/>
              <a:gd name="T46" fmla="*/ 2 w 5"/>
              <a:gd name="T47" fmla="*/ 0 h 4"/>
              <a:gd name="T48" fmla="*/ 2 w 5"/>
              <a:gd name="T49" fmla="*/ 0 h 4"/>
              <a:gd name="T50" fmla="*/ 2 w 5"/>
              <a:gd name="T51" fmla="*/ 0 h 4"/>
              <a:gd name="T52" fmla="*/ 4 w 5"/>
              <a:gd name="T53" fmla="*/ 0 h 4"/>
              <a:gd name="T54" fmla="*/ 4 w 5"/>
              <a:gd name="T55" fmla="*/ 0 h 4"/>
              <a:gd name="T56" fmla="*/ 4 w 5"/>
              <a:gd name="T57" fmla="*/ 0 h 4"/>
              <a:gd name="T58" fmla="*/ 4 w 5"/>
              <a:gd name="T59" fmla="*/ 1 h 4"/>
              <a:gd name="T60" fmla="*/ 5 w 5"/>
              <a:gd name="T61" fmla="*/ 1 h 4"/>
              <a:gd name="T62" fmla="*/ 5 w 5"/>
              <a:gd name="T63" fmla="*/ 1 h 4"/>
              <a:gd name="T64" fmla="*/ 5 w 5"/>
              <a:gd name="T65" fmla="*/ 2 h 4"/>
              <a:gd name="T66" fmla="*/ 5 w 5"/>
              <a:gd name="T67" fmla="*/ 2 h 4"/>
              <a:gd name="T68" fmla="*/ 5 w 5"/>
              <a:gd name="T69" fmla="*/ 2 h 4"/>
              <a:gd name="T70" fmla="*/ 5 w 5"/>
              <a:gd name="T71" fmla="*/ 4 h 4"/>
              <a:gd name="T72" fmla="*/ 5 w 5"/>
              <a:gd name="T73" fmla="*/ 4 h 4"/>
              <a:gd name="T74" fmla="*/ 5 w 5"/>
              <a:gd name="T75"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 h="4">
                <a:moveTo>
                  <a:pt x="4" y="4"/>
                </a:moveTo>
                <a:lnTo>
                  <a:pt x="4" y="4"/>
                </a:lnTo>
                <a:lnTo>
                  <a:pt x="4" y="4"/>
                </a:lnTo>
                <a:lnTo>
                  <a:pt x="4" y="4"/>
                </a:lnTo>
                <a:lnTo>
                  <a:pt x="4" y="4"/>
                </a:lnTo>
                <a:lnTo>
                  <a:pt x="4" y="4"/>
                </a:lnTo>
                <a:lnTo>
                  <a:pt x="2" y="4"/>
                </a:lnTo>
                <a:lnTo>
                  <a:pt x="2" y="4"/>
                </a:lnTo>
                <a:lnTo>
                  <a:pt x="2" y="4"/>
                </a:lnTo>
                <a:lnTo>
                  <a:pt x="2" y="4"/>
                </a:lnTo>
                <a:lnTo>
                  <a:pt x="1" y="4"/>
                </a:lnTo>
                <a:lnTo>
                  <a:pt x="1" y="4"/>
                </a:lnTo>
                <a:lnTo>
                  <a:pt x="1" y="4"/>
                </a:lnTo>
                <a:lnTo>
                  <a:pt x="1" y="4"/>
                </a:lnTo>
                <a:lnTo>
                  <a:pt x="1" y="2"/>
                </a:lnTo>
                <a:lnTo>
                  <a:pt x="1" y="2"/>
                </a:lnTo>
                <a:lnTo>
                  <a:pt x="1" y="2"/>
                </a:lnTo>
                <a:lnTo>
                  <a:pt x="1" y="2"/>
                </a:lnTo>
                <a:lnTo>
                  <a:pt x="1" y="2"/>
                </a:lnTo>
                <a:lnTo>
                  <a:pt x="1" y="2"/>
                </a:lnTo>
                <a:lnTo>
                  <a:pt x="0" y="2"/>
                </a:lnTo>
                <a:lnTo>
                  <a:pt x="0" y="1"/>
                </a:lnTo>
                <a:lnTo>
                  <a:pt x="0" y="1"/>
                </a:lnTo>
                <a:lnTo>
                  <a:pt x="0" y="1"/>
                </a:lnTo>
                <a:lnTo>
                  <a:pt x="0" y="1"/>
                </a:lnTo>
                <a:lnTo>
                  <a:pt x="0" y="1"/>
                </a:lnTo>
                <a:lnTo>
                  <a:pt x="0" y="1"/>
                </a:lnTo>
                <a:lnTo>
                  <a:pt x="0" y="1"/>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1" y="0"/>
                </a:lnTo>
                <a:lnTo>
                  <a:pt x="1" y="0"/>
                </a:lnTo>
                <a:lnTo>
                  <a:pt x="1" y="0"/>
                </a:lnTo>
                <a:lnTo>
                  <a:pt x="1" y="0"/>
                </a:lnTo>
                <a:lnTo>
                  <a:pt x="1" y="0"/>
                </a:lnTo>
                <a:lnTo>
                  <a:pt x="1" y="0"/>
                </a:lnTo>
                <a:lnTo>
                  <a:pt x="2" y="0"/>
                </a:lnTo>
                <a:lnTo>
                  <a:pt x="2" y="0"/>
                </a:lnTo>
                <a:lnTo>
                  <a:pt x="2" y="0"/>
                </a:lnTo>
                <a:lnTo>
                  <a:pt x="2" y="0"/>
                </a:lnTo>
                <a:lnTo>
                  <a:pt x="2" y="0"/>
                </a:lnTo>
                <a:lnTo>
                  <a:pt x="2" y="0"/>
                </a:lnTo>
                <a:lnTo>
                  <a:pt x="4" y="0"/>
                </a:lnTo>
                <a:lnTo>
                  <a:pt x="4" y="0"/>
                </a:lnTo>
                <a:lnTo>
                  <a:pt x="4" y="0"/>
                </a:lnTo>
                <a:lnTo>
                  <a:pt x="4" y="0"/>
                </a:lnTo>
                <a:lnTo>
                  <a:pt x="4" y="0"/>
                </a:lnTo>
                <a:lnTo>
                  <a:pt x="4" y="0"/>
                </a:lnTo>
                <a:lnTo>
                  <a:pt x="4" y="1"/>
                </a:lnTo>
                <a:lnTo>
                  <a:pt x="4" y="1"/>
                </a:lnTo>
                <a:lnTo>
                  <a:pt x="5" y="1"/>
                </a:lnTo>
                <a:lnTo>
                  <a:pt x="5" y="1"/>
                </a:lnTo>
                <a:lnTo>
                  <a:pt x="5" y="1"/>
                </a:lnTo>
                <a:lnTo>
                  <a:pt x="5" y="1"/>
                </a:lnTo>
                <a:lnTo>
                  <a:pt x="5" y="1"/>
                </a:lnTo>
                <a:lnTo>
                  <a:pt x="5" y="2"/>
                </a:lnTo>
                <a:lnTo>
                  <a:pt x="5" y="2"/>
                </a:lnTo>
                <a:lnTo>
                  <a:pt x="5" y="2"/>
                </a:lnTo>
                <a:lnTo>
                  <a:pt x="5" y="2"/>
                </a:lnTo>
                <a:lnTo>
                  <a:pt x="5" y="2"/>
                </a:lnTo>
                <a:lnTo>
                  <a:pt x="5" y="4"/>
                </a:lnTo>
                <a:lnTo>
                  <a:pt x="5" y="4"/>
                </a:lnTo>
                <a:lnTo>
                  <a:pt x="5" y="4"/>
                </a:lnTo>
                <a:lnTo>
                  <a:pt x="5" y="4"/>
                </a:lnTo>
                <a:lnTo>
                  <a:pt x="5" y="4"/>
                </a:lnTo>
                <a:lnTo>
                  <a:pt x="5" y="4"/>
                </a:lnTo>
                <a:lnTo>
                  <a:pt x="4" y="4"/>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Freeform 83"/>
          <p:cNvSpPr>
            <a:spLocks/>
          </p:cNvSpPr>
          <p:nvPr/>
        </p:nvSpPr>
        <p:spPr bwMode="auto">
          <a:xfrm>
            <a:off x="1951038" y="4475163"/>
            <a:ext cx="20638" cy="22225"/>
          </a:xfrm>
          <a:custGeom>
            <a:avLst/>
            <a:gdLst>
              <a:gd name="T0" fmla="*/ 9 w 13"/>
              <a:gd name="T1" fmla="*/ 4 h 14"/>
              <a:gd name="T2" fmla="*/ 8 w 13"/>
              <a:gd name="T3" fmla="*/ 4 h 14"/>
              <a:gd name="T4" fmla="*/ 8 w 13"/>
              <a:gd name="T5" fmla="*/ 5 h 14"/>
              <a:gd name="T6" fmla="*/ 8 w 13"/>
              <a:gd name="T7" fmla="*/ 5 h 14"/>
              <a:gd name="T8" fmla="*/ 8 w 13"/>
              <a:gd name="T9" fmla="*/ 6 h 14"/>
              <a:gd name="T10" fmla="*/ 8 w 13"/>
              <a:gd name="T11" fmla="*/ 6 h 14"/>
              <a:gd name="T12" fmla="*/ 8 w 13"/>
              <a:gd name="T13" fmla="*/ 7 h 14"/>
              <a:gd name="T14" fmla="*/ 8 w 13"/>
              <a:gd name="T15" fmla="*/ 7 h 14"/>
              <a:gd name="T16" fmla="*/ 8 w 13"/>
              <a:gd name="T17" fmla="*/ 8 h 14"/>
              <a:gd name="T18" fmla="*/ 8 w 13"/>
              <a:gd name="T19" fmla="*/ 8 h 14"/>
              <a:gd name="T20" fmla="*/ 7 w 13"/>
              <a:gd name="T21" fmla="*/ 10 h 14"/>
              <a:gd name="T22" fmla="*/ 7 w 13"/>
              <a:gd name="T23" fmla="*/ 10 h 14"/>
              <a:gd name="T24" fmla="*/ 7 w 13"/>
              <a:gd name="T25" fmla="*/ 10 h 14"/>
              <a:gd name="T26" fmla="*/ 6 w 13"/>
              <a:gd name="T27" fmla="*/ 11 h 14"/>
              <a:gd name="T28" fmla="*/ 6 w 13"/>
              <a:gd name="T29" fmla="*/ 11 h 14"/>
              <a:gd name="T30" fmla="*/ 6 w 13"/>
              <a:gd name="T31" fmla="*/ 12 h 14"/>
              <a:gd name="T32" fmla="*/ 6 w 13"/>
              <a:gd name="T33" fmla="*/ 12 h 14"/>
              <a:gd name="T34" fmla="*/ 6 w 13"/>
              <a:gd name="T35" fmla="*/ 13 h 14"/>
              <a:gd name="T36" fmla="*/ 6 w 13"/>
              <a:gd name="T37" fmla="*/ 14 h 14"/>
              <a:gd name="T38" fmla="*/ 3 w 13"/>
              <a:gd name="T39" fmla="*/ 13 h 14"/>
              <a:gd name="T40" fmla="*/ 2 w 13"/>
              <a:gd name="T41" fmla="*/ 12 h 14"/>
              <a:gd name="T42" fmla="*/ 1 w 13"/>
              <a:gd name="T43" fmla="*/ 11 h 14"/>
              <a:gd name="T44" fmla="*/ 0 w 13"/>
              <a:gd name="T45" fmla="*/ 10 h 14"/>
              <a:gd name="T46" fmla="*/ 0 w 13"/>
              <a:gd name="T47" fmla="*/ 7 h 14"/>
              <a:gd name="T48" fmla="*/ 1 w 13"/>
              <a:gd name="T49" fmla="*/ 6 h 14"/>
              <a:gd name="T50" fmla="*/ 2 w 13"/>
              <a:gd name="T51" fmla="*/ 4 h 14"/>
              <a:gd name="T52" fmla="*/ 3 w 13"/>
              <a:gd name="T53" fmla="*/ 4 h 14"/>
              <a:gd name="T54" fmla="*/ 3 w 13"/>
              <a:gd name="T55" fmla="*/ 3 h 14"/>
              <a:gd name="T56" fmla="*/ 5 w 13"/>
              <a:gd name="T57" fmla="*/ 3 h 14"/>
              <a:gd name="T58" fmla="*/ 5 w 13"/>
              <a:gd name="T59" fmla="*/ 3 h 14"/>
              <a:gd name="T60" fmla="*/ 6 w 13"/>
              <a:gd name="T61" fmla="*/ 1 h 14"/>
              <a:gd name="T62" fmla="*/ 6 w 13"/>
              <a:gd name="T63" fmla="*/ 1 h 14"/>
              <a:gd name="T64" fmla="*/ 7 w 13"/>
              <a:gd name="T65" fmla="*/ 1 h 14"/>
              <a:gd name="T66" fmla="*/ 8 w 13"/>
              <a:gd name="T67" fmla="*/ 1 h 14"/>
              <a:gd name="T68" fmla="*/ 8 w 13"/>
              <a:gd name="T69" fmla="*/ 1 h 14"/>
              <a:gd name="T70" fmla="*/ 9 w 13"/>
              <a:gd name="T71" fmla="*/ 1 h 14"/>
              <a:gd name="T72" fmla="*/ 9 w 13"/>
              <a:gd name="T73" fmla="*/ 0 h 14"/>
              <a:gd name="T74" fmla="*/ 9 w 13"/>
              <a:gd name="T75" fmla="*/ 0 h 14"/>
              <a:gd name="T76" fmla="*/ 10 w 13"/>
              <a:gd name="T77" fmla="*/ 1 h 14"/>
              <a:gd name="T78" fmla="*/ 11 w 13"/>
              <a:gd name="T79" fmla="*/ 1 h 14"/>
              <a:gd name="T80" fmla="*/ 11 w 13"/>
              <a:gd name="T81" fmla="*/ 1 h 14"/>
              <a:gd name="T82" fmla="*/ 11 w 13"/>
              <a:gd name="T83" fmla="*/ 1 h 14"/>
              <a:gd name="T84" fmla="*/ 13 w 13"/>
              <a:gd name="T85" fmla="*/ 3 h 14"/>
              <a:gd name="T86" fmla="*/ 13 w 13"/>
              <a:gd name="T87" fmla="*/ 3 h 14"/>
              <a:gd name="T88" fmla="*/ 13 w 13"/>
              <a:gd name="T89" fmla="*/ 4 h 14"/>
              <a:gd name="T90" fmla="*/ 11 w 13"/>
              <a:gd name="T91" fmla="*/ 4 h 14"/>
              <a:gd name="T92" fmla="*/ 11 w 13"/>
              <a:gd name="T93" fmla="*/ 4 h 14"/>
              <a:gd name="T94" fmla="*/ 10 w 13"/>
              <a:gd name="T95" fmla="*/ 4 h 14"/>
              <a:gd name="T96" fmla="*/ 10 w 13"/>
              <a:gd name="T97" fmla="*/ 4 h 14"/>
              <a:gd name="T98" fmla="*/ 9 w 13"/>
              <a:gd name="T99" fmla="*/ 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3" h="14">
                <a:moveTo>
                  <a:pt x="9" y="4"/>
                </a:moveTo>
                <a:lnTo>
                  <a:pt x="9" y="4"/>
                </a:lnTo>
                <a:lnTo>
                  <a:pt x="9" y="4"/>
                </a:lnTo>
                <a:lnTo>
                  <a:pt x="9" y="4"/>
                </a:lnTo>
                <a:lnTo>
                  <a:pt x="9" y="4"/>
                </a:lnTo>
                <a:lnTo>
                  <a:pt x="9" y="4"/>
                </a:lnTo>
                <a:lnTo>
                  <a:pt x="9" y="4"/>
                </a:lnTo>
                <a:lnTo>
                  <a:pt x="8" y="4"/>
                </a:lnTo>
                <a:lnTo>
                  <a:pt x="8" y="4"/>
                </a:lnTo>
                <a:lnTo>
                  <a:pt x="8" y="5"/>
                </a:lnTo>
                <a:lnTo>
                  <a:pt x="8" y="5"/>
                </a:lnTo>
                <a:lnTo>
                  <a:pt x="8" y="5"/>
                </a:lnTo>
                <a:lnTo>
                  <a:pt x="8" y="5"/>
                </a:lnTo>
                <a:lnTo>
                  <a:pt x="8" y="5"/>
                </a:lnTo>
                <a:lnTo>
                  <a:pt x="8" y="5"/>
                </a:lnTo>
                <a:lnTo>
                  <a:pt x="8" y="5"/>
                </a:lnTo>
                <a:lnTo>
                  <a:pt x="8" y="5"/>
                </a:lnTo>
                <a:lnTo>
                  <a:pt x="8" y="5"/>
                </a:lnTo>
                <a:lnTo>
                  <a:pt x="8" y="5"/>
                </a:lnTo>
                <a:lnTo>
                  <a:pt x="8" y="6"/>
                </a:lnTo>
                <a:lnTo>
                  <a:pt x="8" y="6"/>
                </a:lnTo>
                <a:lnTo>
                  <a:pt x="8" y="6"/>
                </a:lnTo>
                <a:lnTo>
                  <a:pt x="8" y="6"/>
                </a:lnTo>
                <a:lnTo>
                  <a:pt x="8" y="6"/>
                </a:lnTo>
                <a:lnTo>
                  <a:pt x="8" y="6"/>
                </a:lnTo>
                <a:lnTo>
                  <a:pt x="8" y="6"/>
                </a:lnTo>
                <a:lnTo>
                  <a:pt x="8" y="6"/>
                </a:lnTo>
                <a:lnTo>
                  <a:pt x="8" y="7"/>
                </a:lnTo>
                <a:lnTo>
                  <a:pt x="8" y="7"/>
                </a:lnTo>
                <a:lnTo>
                  <a:pt x="8" y="7"/>
                </a:lnTo>
                <a:lnTo>
                  <a:pt x="8" y="7"/>
                </a:lnTo>
                <a:lnTo>
                  <a:pt x="8" y="7"/>
                </a:lnTo>
                <a:lnTo>
                  <a:pt x="8" y="7"/>
                </a:lnTo>
                <a:lnTo>
                  <a:pt x="8" y="7"/>
                </a:lnTo>
                <a:lnTo>
                  <a:pt x="8" y="7"/>
                </a:lnTo>
                <a:lnTo>
                  <a:pt x="8" y="8"/>
                </a:lnTo>
                <a:lnTo>
                  <a:pt x="8" y="8"/>
                </a:lnTo>
                <a:lnTo>
                  <a:pt x="8" y="8"/>
                </a:lnTo>
                <a:lnTo>
                  <a:pt x="8" y="8"/>
                </a:lnTo>
                <a:lnTo>
                  <a:pt x="8" y="8"/>
                </a:lnTo>
                <a:lnTo>
                  <a:pt x="8" y="8"/>
                </a:lnTo>
                <a:lnTo>
                  <a:pt x="8" y="8"/>
                </a:lnTo>
                <a:lnTo>
                  <a:pt x="8" y="8"/>
                </a:lnTo>
                <a:lnTo>
                  <a:pt x="7" y="10"/>
                </a:lnTo>
                <a:lnTo>
                  <a:pt x="7" y="10"/>
                </a:lnTo>
                <a:lnTo>
                  <a:pt x="7" y="10"/>
                </a:lnTo>
                <a:lnTo>
                  <a:pt x="7" y="10"/>
                </a:lnTo>
                <a:lnTo>
                  <a:pt x="7" y="10"/>
                </a:lnTo>
                <a:lnTo>
                  <a:pt x="7" y="10"/>
                </a:lnTo>
                <a:lnTo>
                  <a:pt x="7" y="10"/>
                </a:lnTo>
                <a:lnTo>
                  <a:pt x="7" y="10"/>
                </a:lnTo>
                <a:lnTo>
                  <a:pt x="7" y="10"/>
                </a:lnTo>
                <a:lnTo>
                  <a:pt x="7" y="11"/>
                </a:lnTo>
                <a:lnTo>
                  <a:pt x="7" y="11"/>
                </a:lnTo>
                <a:lnTo>
                  <a:pt x="7" y="11"/>
                </a:lnTo>
                <a:lnTo>
                  <a:pt x="6" y="11"/>
                </a:lnTo>
                <a:lnTo>
                  <a:pt x="6" y="11"/>
                </a:lnTo>
                <a:lnTo>
                  <a:pt x="6" y="11"/>
                </a:lnTo>
                <a:lnTo>
                  <a:pt x="6" y="11"/>
                </a:lnTo>
                <a:lnTo>
                  <a:pt x="6" y="11"/>
                </a:lnTo>
                <a:lnTo>
                  <a:pt x="6" y="11"/>
                </a:lnTo>
                <a:lnTo>
                  <a:pt x="6" y="12"/>
                </a:lnTo>
                <a:lnTo>
                  <a:pt x="6" y="12"/>
                </a:lnTo>
                <a:lnTo>
                  <a:pt x="6" y="12"/>
                </a:lnTo>
                <a:lnTo>
                  <a:pt x="6" y="12"/>
                </a:lnTo>
                <a:lnTo>
                  <a:pt x="6" y="12"/>
                </a:lnTo>
                <a:lnTo>
                  <a:pt x="6" y="12"/>
                </a:lnTo>
                <a:lnTo>
                  <a:pt x="6" y="12"/>
                </a:lnTo>
                <a:lnTo>
                  <a:pt x="6" y="12"/>
                </a:lnTo>
                <a:lnTo>
                  <a:pt x="6" y="12"/>
                </a:lnTo>
                <a:lnTo>
                  <a:pt x="6" y="12"/>
                </a:lnTo>
                <a:lnTo>
                  <a:pt x="6" y="13"/>
                </a:lnTo>
                <a:lnTo>
                  <a:pt x="6" y="13"/>
                </a:lnTo>
                <a:lnTo>
                  <a:pt x="6" y="13"/>
                </a:lnTo>
                <a:lnTo>
                  <a:pt x="6" y="13"/>
                </a:lnTo>
                <a:lnTo>
                  <a:pt x="6" y="14"/>
                </a:lnTo>
                <a:lnTo>
                  <a:pt x="5" y="14"/>
                </a:lnTo>
                <a:lnTo>
                  <a:pt x="5" y="14"/>
                </a:lnTo>
                <a:lnTo>
                  <a:pt x="5" y="14"/>
                </a:lnTo>
                <a:lnTo>
                  <a:pt x="3" y="13"/>
                </a:lnTo>
                <a:lnTo>
                  <a:pt x="3" y="13"/>
                </a:lnTo>
                <a:lnTo>
                  <a:pt x="3" y="13"/>
                </a:lnTo>
                <a:lnTo>
                  <a:pt x="2" y="13"/>
                </a:lnTo>
                <a:lnTo>
                  <a:pt x="2" y="12"/>
                </a:lnTo>
                <a:lnTo>
                  <a:pt x="1" y="12"/>
                </a:lnTo>
                <a:lnTo>
                  <a:pt x="1" y="12"/>
                </a:lnTo>
                <a:lnTo>
                  <a:pt x="1" y="12"/>
                </a:lnTo>
                <a:lnTo>
                  <a:pt x="1" y="11"/>
                </a:lnTo>
                <a:lnTo>
                  <a:pt x="0" y="11"/>
                </a:lnTo>
                <a:lnTo>
                  <a:pt x="0" y="11"/>
                </a:lnTo>
                <a:lnTo>
                  <a:pt x="0" y="10"/>
                </a:lnTo>
                <a:lnTo>
                  <a:pt x="0" y="10"/>
                </a:lnTo>
                <a:lnTo>
                  <a:pt x="0" y="10"/>
                </a:lnTo>
                <a:lnTo>
                  <a:pt x="0" y="8"/>
                </a:lnTo>
                <a:lnTo>
                  <a:pt x="0" y="8"/>
                </a:lnTo>
                <a:lnTo>
                  <a:pt x="0" y="7"/>
                </a:lnTo>
                <a:lnTo>
                  <a:pt x="0" y="7"/>
                </a:lnTo>
                <a:lnTo>
                  <a:pt x="0" y="6"/>
                </a:lnTo>
                <a:lnTo>
                  <a:pt x="1" y="6"/>
                </a:lnTo>
                <a:lnTo>
                  <a:pt x="1" y="6"/>
                </a:lnTo>
                <a:lnTo>
                  <a:pt x="1" y="5"/>
                </a:lnTo>
                <a:lnTo>
                  <a:pt x="2" y="5"/>
                </a:lnTo>
                <a:lnTo>
                  <a:pt x="2" y="4"/>
                </a:lnTo>
                <a:lnTo>
                  <a:pt x="2" y="4"/>
                </a:lnTo>
                <a:lnTo>
                  <a:pt x="2" y="4"/>
                </a:lnTo>
                <a:lnTo>
                  <a:pt x="2" y="4"/>
                </a:lnTo>
                <a:lnTo>
                  <a:pt x="2" y="4"/>
                </a:lnTo>
                <a:lnTo>
                  <a:pt x="3" y="4"/>
                </a:lnTo>
                <a:lnTo>
                  <a:pt x="3" y="4"/>
                </a:lnTo>
                <a:lnTo>
                  <a:pt x="3" y="4"/>
                </a:lnTo>
                <a:lnTo>
                  <a:pt x="3" y="3"/>
                </a:lnTo>
                <a:lnTo>
                  <a:pt x="3" y="3"/>
                </a:lnTo>
                <a:lnTo>
                  <a:pt x="3" y="3"/>
                </a:lnTo>
                <a:lnTo>
                  <a:pt x="3" y="3"/>
                </a:lnTo>
                <a:lnTo>
                  <a:pt x="5" y="3"/>
                </a:lnTo>
                <a:lnTo>
                  <a:pt x="5" y="3"/>
                </a:lnTo>
                <a:lnTo>
                  <a:pt x="5" y="3"/>
                </a:lnTo>
                <a:lnTo>
                  <a:pt x="5" y="3"/>
                </a:lnTo>
                <a:lnTo>
                  <a:pt x="5" y="3"/>
                </a:lnTo>
                <a:lnTo>
                  <a:pt x="5" y="3"/>
                </a:lnTo>
                <a:lnTo>
                  <a:pt x="6" y="3"/>
                </a:lnTo>
                <a:lnTo>
                  <a:pt x="6" y="3"/>
                </a:lnTo>
                <a:lnTo>
                  <a:pt x="6" y="3"/>
                </a:lnTo>
                <a:lnTo>
                  <a:pt x="6" y="1"/>
                </a:lnTo>
                <a:lnTo>
                  <a:pt x="6" y="1"/>
                </a:lnTo>
                <a:lnTo>
                  <a:pt x="6" y="1"/>
                </a:lnTo>
                <a:lnTo>
                  <a:pt x="6" y="1"/>
                </a:lnTo>
                <a:lnTo>
                  <a:pt x="6" y="1"/>
                </a:lnTo>
                <a:lnTo>
                  <a:pt x="7" y="1"/>
                </a:lnTo>
                <a:lnTo>
                  <a:pt x="7" y="1"/>
                </a:lnTo>
                <a:lnTo>
                  <a:pt x="7" y="1"/>
                </a:lnTo>
                <a:lnTo>
                  <a:pt x="7" y="1"/>
                </a:lnTo>
                <a:lnTo>
                  <a:pt x="7" y="1"/>
                </a:lnTo>
                <a:lnTo>
                  <a:pt x="7" y="1"/>
                </a:lnTo>
                <a:lnTo>
                  <a:pt x="7" y="1"/>
                </a:lnTo>
                <a:lnTo>
                  <a:pt x="8" y="1"/>
                </a:lnTo>
                <a:lnTo>
                  <a:pt x="8" y="1"/>
                </a:lnTo>
                <a:lnTo>
                  <a:pt x="8" y="1"/>
                </a:lnTo>
                <a:lnTo>
                  <a:pt x="8" y="1"/>
                </a:lnTo>
                <a:lnTo>
                  <a:pt x="8" y="1"/>
                </a:lnTo>
                <a:lnTo>
                  <a:pt x="8" y="1"/>
                </a:lnTo>
                <a:lnTo>
                  <a:pt x="8" y="1"/>
                </a:lnTo>
                <a:lnTo>
                  <a:pt x="8" y="1"/>
                </a:lnTo>
                <a:lnTo>
                  <a:pt x="9" y="1"/>
                </a:lnTo>
                <a:lnTo>
                  <a:pt x="9" y="1"/>
                </a:lnTo>
                <a:lnTo>
                  <a:pt x="9" y="1"/>
                </a:lnTo>
                <a:lnTo>
                  <a:pt x="9" y="0"/>
                </a:lnTo>
                <a:lnTo>
                  <a:pt x="9" y="0"/>
                </a:lnTo>
                <a:lnTo>
                  <a:pt x="9" y="0"/>
                </a:lnTo>
                <a:lnTo>
                  <a:pt x="9" y="0"/>
                </a:lnTo>
                <a:lnTo>
                  <a:pt x="9" y="0"/>
                </a:lnTo>
                <a:lnTo>
                  <a:pt x="9" y="0"/>
                </a:lnTo>
                <a:lnTo>
                  <a:pt x="10" y="0"/>
                </a:lnTo>
                <a:lnTo>
                  <a:pt x="10" y="1"/>
                </a:lnTo>
                <a:lnTo>
                  <a:pt x="10" y="1"/>
                </a:lnTo>
                <a:lnTo>
                  <a:pt x="10" y="1"/>
                </a:lnTo>
                <a:lnTo>
                  <a:pt x="10" y="1"/>
                </a:lnTo>
                <a:lnTo>
                  <a:pt x="10" y="1"/>
                </a:lnTo>
                <a:lnTo>
                  <a:pt x="10" y="1"/>
                </a:lnTo>
                <a:lnTo>
                  <a:pt x="11" y="1"/>
                </a:lnTo>
                <a:lnTo>
                  <a:pt x="11" y="1"/>
                </a:lnTo>
                <a:lnTo>
                  <a:pt x="11" y="1"/>
                </a:lnTo>
                <a:lnTo>
                  <a:pt x="11" y="1"/>
                </a:lnTo>
                <a:lnTo>
                  <a:pt x="11" y="1"/>
                </a:lnTo>
                <a:lnTo>
                  <a:pt x="11" y="1"/>
                </a:lnTo>
                <a:lnTo>
                  <a:pt x="11" y="1"/>
                </a:lnTo>
                <a:lnTo>
                  <a:pt x="11" y="1"/>
                </a:lnTo>
                <a:lnTo>
                  <a:pt x="11" y="1"/>
                </a:lnTo>
                <a:lnTo>
                  <a:pt x="13" y="1"/>
                </a:lnTo>
                <a:lnTo>
                  <a:pt x="13" y="3"/>
                </a:lnTo>
                <a:lnTo>
                  <a:pt x="13" y="3"/>
                </a:lnTo>
                <a:lnTo>
                  <a:pt x="13" y="3"/>
                </a:lnTo>
                <a:lnTo>
                  <a:pt x="13" y="3"/>
                </a:lnTo>
                <a:lnTo>
                  <a:pt x="13" y="3"/>
                </a:lnTo>
                <a:lnTo>
                  <a:pt x="13" y="3"/>
                </a:lnTo>
                <a:lnTo>
                  <a:pt x="13" y="3"/>
                </a:lnTo>
                <a:lnTo>
                  <a:pt x="13" y="3"/>
                </a:lnTo>
                <a:lnTo>
                  <a:pt x="13" y="3"/>
                </a:lnTo>
                <a:lnTo>
                  <a:pt x="13" y="4"/>
                </a:lnTo>
                <a:lnTo>
                  <a:pt x="13" y="4"/>
                </a:lnTo>
                <a:lnTo>
                  <a:pt x="13" y="4"/>
                </a:lnTo>
                <a:lnTo>
                  <a:pt x="13" y="4"/>
                </a:lnTo>
                <a:lnTo>
                  <a:pt x="11" y="4"/>
                </a:lnTo>
                <a:lnTo>
                  <a:pt x="11" y="4"/>
                </a:lnTo>
                <a:lnTo>
                  <a:pt x="11" y="4"/>
                </a:lnTo>
                <a:lnTo>
                  <a:pt x="11" y="4"/>
                </a:lnTo>
                <a:lnTo>
                  <a:pt x="11" y="4"/>
                </a:lnTo>
                <a:lnTo>
                  <a:pt x="11" y="4"/>
                </a:lnTo>
                <a:lnTo>
                  <a:pt x="11" y="4"/>
                </a:lnTo>
                <a:lnTo>
                  <a:pt x="11" y="4"/>
                </a:lnTo>
                <a:lnTo>
                  <a:pt x="10" y="4"/>
                </a:lnTo>
                <a:lnTo>
                  <a:pt x="10" y="4"/>
                </a:lnTo>
                <a:lnTo>
                  <a:pt x="10" y="4"/>
                </a:lnTo>
                <a:lnTo>
                  <a:pt x="10" y="4"/>
                </a:lnTo>
                <a:lnTo>
                  <a:pt x="10" y="4"/>
                </a:lnTo>
                <a:lnTo>
                  <a:pt x="10" y="4"/>
                </a:lnTo>
                <a:lnTo>
                  <a:pt x="10" y="4"/>
                </a:lnTo>
                <a:lnTo>
                  <a:pt x="10" y="4"/>
                </a:lnTo>
                <a:lnTo>
                  <a:pt x="9" y="4"/>
                </a:lnTo>
                <a:lnTo>
                  <a:pt x="9" y="4"/>
                </a:lnTo>
                <a:lnTo>
                  <a:pt x="9"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84"/>
          <p:cNvSpPr>
            <a:spLocks/>
          </p:cNvSpPr>
          <p:nvPr/>
        </p:nvSpPr>
        <p:spPr bwMode="auto">
          <a:xfrm>
            <a:off x="1951038" y="4475163"/>
            <a:ext cx="20638" cy="22225"/>
          </a:xfrm>
          <a:custGeom>
            <a:avLst/>
            <a:gdLst>
              <a:gd name="T0" fmla="*/ 9 w 13"/>
              <a:gd name="T1" fmla="*/ 4 h 14"/>
              <a:gd name="T2" fmla="*/ 8 w 13"/>
              <a:gd name="T3" fmla="*/ 4 h 14"/>
              <a:gd name="T4" fmla="*/ 8 w 13"/>
              <a:gd name="T5" fmla="*/ 5 h 14"/>
              <a:gd name="T6" fmla="*/ 8 w 13"/>
              <a:gd name="T7" fmla="*/ 5 h 14"/>
              <a:gd name="T8" fmla="*/ 8 w 13"/>
              <a:gd name="T9" fmla="*/ 6 h 14"/>
              <a:gd name="T10" fmla="*/ 8 w 13"/>
              <a:gd name="T11" fmla="*/ 6 h 14"/>
              <a:gd name="T12" fmla="*/ 8 w 13"/>
              <a:gd name="T13" fmla="*/ 7 h 14"/>
              <a:gd name="T14" fmla="*/ 8 w 13"/>
              <a:gd name="T15" fmla="*/ 7 h 14"/>
              <a:gd name="T16" fmla="*/ 8 w 13"/>
              <a:gd name="T17" fmla="*/ 8 h 14"/>
              <a:gd name="T18" fmla="*/ 8 w 13"/>
              <a:gd name="T19" fmla="*/ 8 h 14"/>
              <a:gd name="T20" fmla="*/ 7 w 13"/>
              <a:gd name="T21" fmla="*/ 10 h 14"/>
              <a:gd name="T22" fmla="*/ 7 w 13"/>
              <a:gd name="T23" fmla="*/ 10 h 14"/>
              <a:gd name="T24" fmla="*/ 7 w 13"/>
              <a:gd name="T25" fmla="*/ 10 h 14"/>
              <a:gd name="T26" fmla="*/ 6 w 13"/>
              <a:gd name="T27" fmla="*/ 11 h 14"/>
              <a:gd name="T28" fmla="*/ 6 w 13"/>
              <a:gd name="T29" fmla="*/ 11 h 14"/>
              <a:gd name="T30" fmla="*/ 6 w 13"/>
              <a:gd name="T31" fmla="*/ 12 h 14"/>
              <a:gd name="T32" fmla="*/ 6 w 13"/>
              <a:gd name="T33" fmla="*/ 12 h 14"/>
              <a:gd name="T34" fmla="*/ 6 w 13"/>
              <a:gd name="T35" fmla="*/ 13 h 14"/>
              <a:gd name="T36" fmla="*/ 6 w 13"/>
              <a:gd name="T37" fmla="*/ 14 h 14"/>
              <a:gd name="T38" fmla="*/ 3 w 13"/>
              <a:gd name="T39" fmla="*/ 13 h 14"/>
              <a:gd name="T40" fmla="*/ 2 w 13"/>
              <a:gd name="T41" fmla="*/ 12 h 14"/>
              <a:gd name="T42" fmla="*/ 1 w 13"/>
              <a:gd name="T43" fmla="*/ 11 h 14"/>
              <a:gd name="T44" fmla="*/ 0 w 13"/>
              <a:gd name="T45" fmla="*/ 10 h 14"/>
              <a:gd name="T46" fmla="*/ 0 w 13"/>
              <a:gd name="T47" fmla="*/ 7 h 14"/>
              <a:gd name="T48" fmla="*/ 1 w 13"/>
              <a:gd name="T49" fmla="*/ 6 h 14"/>
              <a:gd name="T50" fmla="*/ 2 w 13"/>
              <a:gd name="T51" fmla="*/ 4 h 14"/>
              <a:gd name="T52" fmla="*/ 3 w 13"/>
              <a:gd name="T53" fmla="*/ 4 h 14"/>
              <a:gd name="T54" fmla="*/ 3 w 13"/>
              <a:gd name="T55" fmla="*/ 3 h 14"/>
              <a:gd name="T56" fmla="*/ 5 w 13"/>
              <a:gd name="T57" fmla="*/ 3 h 14"/>
              <a:gd name="T58" fmla="*/ 5 w 13"/>
              <a:gd name="T59" fmla="*/ 3 h 14"/>
              <a:gd name="T60" fmla="*/ 6 w 13"/>
              <a:gd name="T61" fmla="*/ 1 h 14"/>
              <a:gd name="T62" fmla="*/ 6 w 13"/>
              <a:gd name="T63" fmla="*/ 1 h 14"/>
              <a:gd name="T64" fmla="*/ 7 w 13"/>
              <a:gd name="T65" fmla="*/ 1 h 14"/>
              <a:gd name="T66" fmla="*/ 8 w 13"/>
              <a:gd name="T67" fmla="*/ 1 h 14"/>
              <a:gd name="T68" fmla="*/ 8 w 13"/>
              <a:gd name="T69" fmla="*/ 1 h 14"/>
              <a:gd name="T70" fmla="*/ 9 w 13"/>
              <a:gd name="T71" fmla="*/ 1 h 14"/>
              <a:gd name="T72" fmla="*/ 9 w 13"/>
              <a:gd name="T73" fmla="*/ 0 h 14"/>
              <a:gd name="T74" fmla="*/ 9 w 13"/>
              <a:gd name="T75" fmla="*/ 0 h 14"/>
              <a:gd name="T76" fmla="*/ 10 w 13"/>
              <a:gd name="T77" fmla="*/ 1 h 14"/>
              <a:gd name="T78" fmla="*/ 11 w 13"/>
              <a:gd name="T79" fmla="*/ 1 h 14"/>
              <a:gd name="T80" fmla="*/ 11 w 13"/>
              <a:gd name="T81" fmla="*/ 1 h 14"/>
              <a:gd name="T82" fmla="*/ 11 w 13"/>
              <a:gd name="T83" fmla="*/ 1 h 14"/>
              <a:gd name="T84" fmla="*/ 13 w 13"/>
              <a:gd name="T85" fmla="*/ 3 h 14"/>
              <a:gd name="T86" fmla="*/ 13 w 13"/>
              <a:gd name="T87" fmla="*/ 3 h 14"/>
              <a:gd name="T88" fmla="*/ 13 w 13"/>
              <a:gd name="T89" fmla="*/ 4 h 14"/>
              <a:gd name="T90" fmla="*/ 11 w 13"/>
              <a:gd name="T91" fmla="*/ 4 h 14"/>
              <a:gd name="T92" fmla="*/ 11 w 13"/>
              <a:gd name="T93" fmla="*/ 4 h 14"/>
              <a:gd name="T94" fmla="*/ 10 w 13"/>
              <a:gd name="T95" fmla="*/ 4 h 14"/>
              <a:gd name="T96" fmla="*/ 10 w 13"/>
              <a:gd name="T97" fmla="*/ 4 h 14"/>
              <a:gd name="T98" fmla="*/ 9 w 13"/>
              <a:gd name="T99" fmla="*/ 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3" h="14">
                <a:moveTo>
                  <a:pt x="9" y="4"/>
                </a:moveTo>
                <a:lnTo>
                  <a:pt x="9" y="4"/>
                </a:lnTo>
                <a:lnTo>
                  <a:pt x="9" y="4"/>
                </a:lnTo>
                <a:lnTo>
                  <a:pt x="9" y="4"/>
                </a:lnTo>
                <a:lnTo>
                  <a:pt x="9" y="4"/>
                </a:lnTo>
                <a:lnTo>
                  <a:pt x="9" y="4"/>
                </a:lnTo>
                <a:lnTo>
                  <a:pt x="9" y="4"/>
                </a:lnTo>
                <a:lnTo>
                  <a:pt x="8" y="4"/>
                </a:lnTo>
                <a:lnTo>
                  <a:pt x="8" y="4"/>
                </a:lnTo>
                <a:lnTo>
                  <a:pt x="8" y="5"/>
                </a:lnTo>
                <a:lnTo>
                  <a:pt x="8" y="5"/>
                </a:lnTo>
                <a:lnTo>
                  <a:pt x="8" y="5"/>
                </a:lnTo>
                <a:lnTo>
                  <a:pt x="8" y="5"/>
                </a:lnTo>
                <a:lnTo>
                  <a:pt x="8" y="5"/>
                </a:lnTo>
                <a:lnTo>
                  <a:pt x="8" y="5"/>
                </a:lnTo>
                <a:lnTo>
                  <a:pt x="8" y="5"/>
                </a:lnTo>
                <a:lnTo>
                  <a:pt x="8" y="5"/>
                </a:lnTo>
                <a:lnTo>
                  <a:pt x="8" y="5"/>
                </a:lnTo>
                <a:lnTo>
                  <a:pt x="8" y="5"/>
                </a:lnTo>
                <a:lnTo>
                  <a:pt x="8" y="6"/>
                </a:lnTo>
                <a:lnTo>
                  <a:pt x="8" y="6"/>
                </a:lnTo>
                <a:lnTo>
                  <a:pt x="8" y="6"/>
                </a:lnTo>
                <a:lnTo>
                  <a:pt x="8" y="6"/>
                </a:lnTo>
                <a:lnTo>
                  <a:pt x="8" y="6"/>
                </a:lnTo>
                <a:lnTo>
                  <a:pt x="8" y="6"/>
                </a:lnTo>
                <a:lnTo>
                  <a:pt x="8" y="6"/>
                </a:lnTo>
                <a:lnTo>
                  <a:pt x="8" y="6"/>
                </a:lnTo>
                <a:lnTo>
                  <a:pt x="8" y="7"/>
                </a:lnTo>
                <a:lnTo>
                  <a:pt x="8" y="7"/>
                </a:lnTo>
                <a:lnTo>
                  <a:pt x="8" y="7"/>
                </a:lnTo>
                <a:lnTo>
                  <a:pt x="8" y="7"/>
                </a:lnTo>
                <a:lnTo>
                  <a:pt x="8" y="7"/>
                </a:lnTo>
                <a:lnTo>
                  <a:pt x="8" y="7"/>
                </a:lnTo>
                <a:lnTo>
                  <a:pt x="8" y="7"/>
                </a:lnTo>
                <a:lnTo>
                  <a:pt x="8" y="7"/>
                </a:lnTo>
                <a:lnTo>
                  <a:pt x="8" y="8"/>
                </a:lnTo>
                <a:lnTo>
                  <a:pt x="8" y="8"/>
                </a:lnTo>
                <a:lnTo>
                  <a:pt x="8" y="8"/>
                </a:lnTo>
                <a:lnTo>
                  <a:pt x="8" y="8"/>
                </a:lnTo>
                <a:lnTo>
                  <a:pt x="8" y="8"/>
                </a:lnTo>
                <a:lnTo>
                  <a:pt x="8" y="8"/>
                </a:lnTo>
                <a:lnTo>
                  <a:pt x="8" y="8"/>
                </a:lnTo>
                <a:lnTo>
                  <a:pt x="8" y="8"/>
                </a:lnTo>
                <a:lnTo>
                  <a:pt x="7" y="10"/>
                </a:lnTo>
                <a:lnTo>
                  <a:pt x="7" y="10"/>
                </a:lnTo>
                <a:lnTo>
                  <a:pt x="7" y="10"/>
                </a:lnTo>
                <a:lnTo>
                  <a:pt x="7" y="10"/>
                </a:lnTo>
                <a:lnTo>
                  <a:pt x="7" y="10"/>
                </a:lnTo>
                <a:lnTo>
                  <a:pt x="7" y="10"/>
                </a:lnTo>
                <a:lnTo>
                  <a:pt x="7" y="10"/>
                </a:lnTo>
                <a:lnTo>
                  <a:pt x="7" y="10"/>
                </a:lnTo>
                <a:lnTo>
                  <a:pt x="7" y="10"/>
                </a:lnTo>
                <a:lnTo>
                  <a:pt x="7" y="11"/>
                </a:lnTo>
                <a:lnTo>
                  <a:pt x="7" y="11"/>
                </a:lnTo>
                <a:lnTo>
                  <a:pt x="7" y="11"/>
                </a:lnTo>
                <a:lnTo>
                  <a:pt x="6" y="11"/>
                </a:lnTo>
                <a:lnTo>
                  <a:pt x="6" y="11"/>
                </a:lnTo>
                <a:lnTo>
                  <a:pt x="6" y="11"/>
                </a:lnTo>
                <a:lnTo>
                  <a:pt x="6" y="11"/>
                </a:lnTo>
                <a:lnTo>
                  <a:pt x="6" y="11"/>
                </a:lnTo>
                <a:lnTo>
                  <a:pt x="6" y="11"/>
                </a:lnTo>
                <a:lnTo>
                  <a:pt x="6" y="12"/>
                </a:lnTo>
                <a:lnTo>
                  <a:pt x="6" y="12"/>
                </a:lnTo>
                <a:lnTo>
                  <a:pt x="6" y="12"/>
                </a:lnTo>
                <a:lnTo>
                  <a:pt x="6" y="12"/>
                </a:lnTo>
                <a:lnTo>
                  <a:pt x="6" y="12"/>
                </a:lnTo>
                <a:lnTo>
                  <a:pt x="6" y="12"/>
                </a:lnTo>
                <a:lnTo>
                  <a:pt x="6" y="12"/>
                </a:lnTo>
                <a:lnTo>
                  <a:pt x="6" y="12"/>
                </a:lnTo>
                <a:lnTo>
                  <a:pt x="6" y="12"/>
                </a:lnTo>
                <a:lnTo>
                  <a:pt x="6" y="12"/>
                </a:lnTo>
                <a:lnTo>
                  <a:pt x="6" y="13"/>
                </a:lnTo>
                <a:lnTo>
                  <a:pt x="6" y="13"/>
                </a:lnTo>
                <a:lnTo>
                  <a:pt x="6" y="13"/>
                </a:lnTo>
                <a:lnTo>
                  <a:pt x="6" y="13"/>
                </a:lnTo>
                <a:lnTo>
                  <a:pt x="6" y="14"/>
                </a:lnTo>
                <a:lnTo>
                  <a:pt x="5" y="14"/>
                </a:lnTo>
                <a:lnTo>
                  <a:pt x="5" y="14"/>
                </a:lnTo>
                <a:lnTo>
                  <a:pt x="5" y="14"/>
                </a:lnTo>
                <a:lnTo>
                  <a:pt x="3" y="13"/>
                </a:lnTo>
                <a:lnTo>
                  <a:pt x="3" y="13"/>
                </a:lnTo>
                <a:lnTo>
                  <a:pt x="3" y="13"/>
                </a:lnTo>
                <a:lnTo>
                  <a:pt x="2" y="13"/>
                </a:lnTo>
                <a:lnTo>
                  <a:pt x="2" y="12"/>
                </a:lnTo>
                <a:lnTo>
                  <a:pt x="1" y="12"/>
                </a:lnTo>
                <a:lnTo>
                  <a:pt x="1" y="12"/>
                </a:lnTo>
                <a:lnTo>
                  <a:pt x="1" y="12"/>
                </a:lnTo>
                <a:lnTo>
                  <a:pt x="1" y="11"/>
                </a:lnTo>
                <a:lnTo>
                  <a:pt x="0" y="11"/>
                </a:lnTo>
                <a:lnTo>
                  <a:pt x="0" y="11"/>
                </a:lnTo>
                <a:lnTo>
                  <a:pt x="0" y="10"/>
                </a:lnTo>
                <a:lnTo>
                  <a:pt x="0" y="10"/>
                </a:lnTo>
                <a:lnTo>
                  <a:pt x="0" y="10"/>
                </a:lnTo>
                <a:lnTo>
                  <a:pt x="0" y="8"/>
                </a:lnTo>
                <a:lnTo>
                  <a:pt x="0" y="8"/>
                </a:lnTo>
                <a:lnTo>
                  <a:pt x="0" y="7"/>
                </a:lnTo>
                <a:lnTo>
                  <a:pt x="0" y="7"/>
                </a:lnTo>
                <a:lnTo>
                  <a:pt x="0" y="6"/>
                </a:lnTo>
                <a:lnTo>
                  <a:pt x="1" y="6"/>
                </a:lnTo>
                <a:lnTo>
                  <a:pt x="1" y="6"/>
                </a:lnTo>
                <a:lnTo>
                  <a:pt x="1" y="5"/>
                </a:lnTo>
                <a:lnTo>
                  <a:pt x="2" y="5"/>
                </a:lnTo>
                <a:lnTo>
                  <a:pt x="2" y="4"/>
                </a:lnTo>
                <a:lnTo>
                  <a:pt x="2" y="4"/>
                </a:lnTo>
                <a:lnTo>
                  <a:pt x="2" y="4"/>
                </a:lnTo>
                <a:lnTo>
                  <a:pt x="2" y="4"/>
                </a:lnTo>
                <a:lnTo>
                  <a:pt x="2" y="4"/>
                </a:lnTo>
                <a:lnTo>
                  <a:pt x="3" y="4"/>
                </a:lnTo>
                <a:lnTo>
                  <a:pt x="3" y="4"/>
                </a:lnTo>
                <a:lnTo>
                  <a:pt x="3" y="4"/>
                </a:lnTo>
                <a:lnTo>
                  <a:pt x="3" y="3"/>
                </a:lnTo>
                <a:lnTo>
                  <a:pt x="3" y="3"/>
                </a:lnTo>
                <a:lnTo>
                  <a:pt x="3" y="3"/>
                </a:lnTo>
                <a:lnTo>
                  <a:pt x="3" y="3"/>
                </a:lnTo>
                <a:lnTo>
                  <a:pt x="5" y="3"/>
                </a:lnTo>
                <a:lnTo>
                  <a:pt x="5" y="3"/>
                </a:lnTo>
                <a:lnTo>
                  <a:pt x="5" y="3"/>
                </a:lnTo>
                <a:lnTo>
                  <a:pt x="5" y="3"/>
                </a:lnTo>
                <a:lnTo>
                  <a:pt x="5" y="3"/>
                </a:lnTo>
                <a:lnTo>
                  <a:pt x="5" y="3"/>
                </a:lnTo>
                <a:lnTo>
                  <a:pt x="6" y="3"/>
                </a:lnTo>
                <a:lnTo>
                  <a:pt x="6" y="3"/>
                </a:lnTo>
                <a:lnTo>
                  <a:pt x="6" y="3"/>
                </a:lnTo>
                <a:lnTo>
                  <a:pt x="6" y="1"/>
                </a:lnTo>
                <a:lnTo>
                  <a:pt x="6" y="1"/>
                </a:lnTo>
                <a:lnTo>
                  <a:pt x="6" y="1"/>
                </a:lnTo>
                <a:lnTo>
                  <a:pt x="6" y="1"/>
                </a:lnTo>
                <a:lnTo>
                  <a:pt x="6" y="1"/>
                </a:lnTo>
                <a:lnTo>
                  <a:pt x="7" y="1"/>
                </a:lnTo>
                <a:lnTo>
                  <a:pt x="7" y="1"/>
                </a:lnTo>
                <a:lnTo>
                  <a:pt x="7" y="1"/>
                </a:lnTo>
                <a:lnTo>
                  <a:pt x="7" y="1"/>
                </a:lnTo>
                <a:lnTo>
                  <a:pt x="7" y="1"/>
                </a:lnTo>
                <a:lnTo>
                  <a:pt x="7" y="1"/>
                </a:lnTo>
                <a:lnTo>
                  <a:pt x="7" y="1"/>
                </a:lnTo>
                <a:lnTo>
                  <a:pt x="8" y="1"/>
                </a:lnTo>
                <a:lnTo>
                  <a:pt x="8" y="1"/>
                </a:lnTo>
                <a:lnTo>
                  <a:pt x="8" y="1"/>
                </a:lnTo>
                <a:lnTo>
                  <a:pt x="8" y="1"/>
                </a:lnTo>
                <a:lnTo>
                  <a:pt x="8" y="1"/>
                </a:lnTo>
                <a:lnTo>
                  <a:pt x="8" y="1"/>
                </a:lnTo>
                <a:lnTo>
                  <a:pt x="8" y="1"/>
                </a:lnTo>
                <a:lnTo>
                  <a:pt x="8" y="1"/>
                </a:lnTo>
                <a:lnTo>
                  <a:pt x="9" y="1"/>
                </a:lnTo>
                <a:lnTo>
                  <a:pt x="9" y="1"/>
                </a:lnTo>
                <a:lnTo>
                  <a:pt x="9" y="1"/>
                </a:lnTo>
                <a:lnTo>
                  <a:pt x="9" y="0"/>
                </a:lnTo>
                <a:lnTo>
                  <a:pt x="9" y="0"/>
                </a:lnTo>
                <a:lnTo>
                  <a:pt x="9" y="0"/>
                </a:lnTo>
                <a:lnTo>
                  <a:pt x="9" y="0"/>
                </a:lnTo>
                <a:lnTo>
                  <a:pt x="9" y="0"/>
                </a:lnTo>
                <a:lnTo>
                  <a:pt x="9" y="0"/>
                </a:lnTo>
                <a:lnTo>
                  <a:pt x="10" y="0"/>
                </a:lnTo>
                <a:lnTo>
                  <a:pt x="10" y="1"/>
                </a:lnTo>
                <a:lnTo>
                  <a:pt x="10" y="1"/>
                </a:lnTo>
                <a:lnTo>
                  <a:pt x="10" y="1"/>
                </a:lnTo>
                <a:lnTo>
                  <a:pt x="10" y="1"/>
                </a:lnTo>
                <a:lnTo>
                  <a:pt x="10" y="1"/>
                </a:lnTo>
                <a:lnTo>
                  <a:pt x="10" y="1"/>
                </a:lnTo>
                <a:lnTo>
                  <a:pt x="11" y="1"/>
                </a:lnTo>
                <a:lnTo>
                  <a:pt x="11" y="1"/>
                </a:lnTo>
                <a:lnTo>
                  <a:pt x="11" y="1"/>
                </a:lnTo>
                <a:lnTo>
                  <a:pt x="11" y="1"/>
                </a:lnTo>
                <a:lnTo>
                  <a:pt x="11" y="1"/>
                </a:lnTo>
                <a:lnTo>
                  <a:pt x="11" y="1"/>
                </a:lnTo>
                <a:lnTo>
                  <a:pt x="11" y="1"/>
                </a:lnTo>
                <a:lnTo>
                  <a:pt x="11" y="1"/>
                </a:lnTo>
                <a:lnTo>
                  <a:pt x="11" y="1"/>
                </a:lnTo>
                <a:lnTo>
                  <a:pt x="13" y="1"/>
                </a:lnTo>
                <a:lnTo>
                  <a:pt x="13" y="3"/>
                </a:lnTo>
                <a:lnTo>
                  <a:pt x="13" y="3"/>
                </a:lnTo>
                <a:lnTo>
                  <a:pt x="13" y="3"/>
                </a:lnTo>
                <a:lnTo>
                  <a:pt x="13" y="3"/>
                </a:lnTo>
                <a:lnTo>
                  <a:pt x="13" y="3"/>
                </a:lnTo>
                <a:lnTo>
                  <a:pt x="13" y="3"/>
                </a:lnTo>
                <a:lnTo>
                  <a:pt x="13" y="3"/>
                </a:lnTo>
                <a:lnTo>
                  <a:pt x="13" y="3"/>
                </a:lnTo>
                <a:lnTo>
                  <a:pt x="13" y="3"/>
                </a:lnTo>
                <a:lnTo>
                  <a:pt x="13" y="4"/>
                </a:lnTo>
                <a:lnTo>
                  <a:pt x="13" y="4"/>
                </a:lnTo>
                <a:lnTo>
                  <a:pt x="13" y="4"/>
                </a:lnTo>
                <a:lnTo>
                  <a:pt x="13" y="4"/>
                </a:lnTo>
                <a:lnTo>
                  <a:pt x="11" y="4"/>
                </a:lnTo>
                <a:lnTo>
                  <a:pt x="11" y="4"/>
                </a:lnTo>
                <a:lnTo>
                  <a:pt x="11" y="4"/>
                </a:lnTo>
                <a:lnTo>
                  <a:pt x="11" y="4"/>
                </a:lnTo>
                <a:lnTo>
                  <a:pt x="11" y="4"/>
                </a:lnTo>
                <a:lnTo>
                  <a:pt x="11" y="4"/>
                </a:lnTo>
                <a:lnTo>
                  <a:pt x="11" y="4"/>
                </a:lnTo>
                <a:lnTo>
                  <a:pt x="11" y="4"/>
                </a:lnTo>
                <a:lnTo>
                  <a:pt x="10" y="4"/>
                </a:lnTo>
                <a:lnTo>
                  <a:pt x="10" y="4"/>
                </a:lnTo>
                <a:lnTo>
                  <a:pt x="10" y="4"/>
                </a:lnTo>
                <a:lnTo>
                  <a:pt x="10" y="4"/>
                </a:lnTo>
                <a:lnTo>
                  <a:pt x="10" y="4"/>
                </a:lnTo>
                <a:lnTo>
                  <a:pt x="10" y="4"/>
                </a:lnTo>
                <a:lnTo>
                  <a:pt x="10" y="4"/>
                </a:lnTo>
                <a:lnTo>
                  <a:pt x="10" y="4"/>
                </a:lnTo>
                <a:lnTo>
                  <a:pt x="9" y="4"/>
                </a:lnTo>
                <a:lnTo>
                  <a:pt x="9" y="4"/>
                </a:lnTo>
                <a:lnTo>
                  <a:pt x="9" y="4"/>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Freeform 85"/>
          <p:cNvSpPr>
            <a:spLocks/>
          </p:cNvSpPr>
          <p:nvPr/>
        </p:nvSpPr>
        <p:spPr bwMode="auto">
          <a:xfrm>
            <a:off x="2305050" y="5335588"/>
            <a:ext cx="15875" cy="19050"/>
          </a:xfrm>
          <a:custGeom>
            <a:avLst/>
            <a:gdLst>
              <a:gd name="T0" fmla="*/ 9 w 10"/>
              <a:gd name="T1" fmla="*/ 11 h 12"/>
              <a:gd name="T2" fmla="*/ 8 w 10"/>
              <a:gd name="T3" fmla="*/ 12 h 12"/>
              <a:gd name="T4" fmla="*/ 7 w 10"/>
              <a:gd name="T5" fmla="*/ 12 h 12"/>
              <a:gd name="T6" fmla="*/ 6 w 10"/>
              <a:gd name="T7" fmla="*/ 12 h 12"/>
              <a:gd name="T8" fmla="*/ 5 w 10"/>
              <a:gd name="T9" fmla="*/ 12 h 12"/>
              <a:gd name="T10" fmla="*/ 3 w 10"/>
              <a:gd name="T11" fmla="*/ 12 h 12"/>
              <a:gd name="T12" fmla="*/ 2 w 10"/>
              <a:gd name="T13" fmla="*/ 12 h 12"/>
              <a:gd name="T14" fmla="*/ 1 w 10"/>
              <a:gd name="T15" fmla="*/ 11 h 12"/>
              <a:gd name="T16" fmla="*/ 1 w 10"/>
              <a:gd name="T17" fmla="*/ 11 h 12"/>
              <a:gd name="T18" fmla="*/ 1 w 10"/>
              <a:gd name="T19" fmla="*/ 10 h 12"/>
              <a:gd name="T20" fmla="*/ 0 w 10"/>
              <a:gd name="T21" fmla="*/ 10 h 12"/>
              <a:gd name="T22" fmla="*/ 0 w 10"/>
              <a:gd name="T23" fmla="*/ 9 h 12"/>
              <a:gd name="T24" fmla="*/ 0 w 10"/>
              <a:gd name="T25" fmla="*/ 9 h 12"/>
              <a:gd name="T26" fmla="*/ 0 w 10"/>
              <a:gd name="T27" fmla="*/ 9 h 12"/>
              <a:gd name="T28" fmla="*/ 0 w 10"/>
              <a:gd name="T29" fmla="*/ 8 h 12"/>
              <a:gd name="T30" fmla="*/ 1 w 10"/>
              <a:gd name="T31" fmla="*/ 8 h 12"/>
              <a:gd name="T32" fmla="*/ 1 w 10"/>
              <a:gd name="T33" fmla="*/ 8 h 12"/>
              <a:gd name="T34" fmla="*/ 1 w 10"/>
              <a:gd name="T35" fmla="*/ 7 h 12"/>
              <a:gd name="T36" fmla="*/ 2 w 10"/>
              <a:gd name="T37" fmla="*/ 7 h 12"/>
              <a:gd name="T38" fmla="*/ 2 w 10"/>
              <a:gd name="T39" fmla="*/ 5 h 12"/>
              <a:gd name="T40" fmla="*/ 2 w 10"/>
              <a:gd name="T41" fmla="*/ 5 h 12"/>
              <a:gd name="T42" fmla="*/ 2 w 10"/>
              <a:gd name="T43" fmla="*/ 4 h 12"/>
              <a:gd name="T44" fmla="*/ 3 w 10"/>
              <a:gd name="T45" fmla="*/ 4 h 12"/>
              <a:gd name="T46" fmla="*/ 3 w 10"/>
              <a:gd name="T47" fmla="*/ 3 h 12"/>
              <a:gd name="T48" fmla="*/ 3 w 10"/>
              <a:gd name="T49" fmla="*/ 3 h 12"/>
              <a:gd name="T50" fmla="*/ 5 w 10"/>
              <a:gd name="T51" fmla="*/ 3 h 12"/>
              <a:gd name="T52" fmla="*/ 5 w 10"/>
              <a:gd name="T53" fmla="*/ 2 h 12"/>
              <a:gd name="T54" fmla="*/ 5 w 10"/>
              <a:gd name="T55" fmla="*/ 2 h 12"/>
              <a:gd name="T56" fmla="*/ 5 w 10"/>
              <a:gd name="T57" fmla="*/ 2 h 12"/>
              <a:gd name="T58" fmla="*/ 5 w 10"/>
              <a:gd name="T59" fmla="*/ 1 h 12"/>
              <a:gd name="T60" fmla="*/ 6 w 10"/>
              <a:gd name="T61" fmla="*/ 1 h 12"/>
              <a:gd name="T62" fmla="*/ 6 w 10"/>
              <a:gd name="T63" fmla="*/ 1 h 12"/>
              <a:gd name="T64" fmla="*/ 6 w 10"/>
              <a:gd name="T65" fmla="*/ 0 h 12"/>
              <a:gd name="T66" fmla="*/ 7 w 10"/>
              <a:gd name="T67" fmla="*/ 0 h 12"/>
              <a:gd name="T68" fmla="*/ 7 w 10"/>
              <a:gd name="T69" fmla="*/ 0 h 12"/>
              <a:gd name="T70" fmla="*/ 7 w 10"/>
              <a:gd name="T71" fmla="*/ 1 h 12"/>
              <a:gd name="T72" fmla="*/ 8 w 10"/>
              <a:gd name="T73" fmla="*/ 1 h 12"/>
              <a:gd name="T74" fmla="*/ 8 w 10"/>
              <a:gd name="T75" fmla="*/ 1 h 12"/>
              <a:gd name="T76" fmla="*/ 9 w 10"/>
              <a:gd name="T77" fmla="*/ 2 h 12"/>
              <a:gd name="T78" fmla="*/ 9 w 10"/>
              <a:gd name="T79" fmla="*/ 2 h 12"/>
              <a:gd name="T80" fmla="*/ 9 w 10"/>
              <a:gd name="T81" fmla="*/ 2 h 12"/>
              <a:gd name="T82" fmla="*/ 9 w 10"/>
              <a:gd name="T83" fmla="*/ 3 h 12"/>
              <a:gd name="T84" fmla="*/ 10 w 10"/>
              <a:gd name="T85" fmla="*/ 3 h 12"/>
              <a:gd name="T86" fmla="*/ 10 w 10"/>
              <a:gd name="T87" fmla="*/ 5 h 12"/>
              <a:gd name="T88" fmla="*/ 10 w 10"/>
              <a:gd name="T89" fmla="*/ 5 h 12"/>
              <a:gd name="T90" fmla="*/ 10 w 10"/>
              <a:gd name="T91" fmla="*/ 7 h 12"/>
              <a:gd name="T92" fmla="*/ 10 w 10"/>
              <a:gd name="T93" fmla="*/ 7 h 12"/>
              <a:gd name="T94" fmla="*/ 10 w 10"/>
              <a:gd name="T95" fmla="*/ 8 h 12"/>
              <a:gd name="T96" fmla="*/ 9 w 10"/>
              <a:gd name="T97" fmla="*/ 9 h 12"/>
              <a:gd name="T98" fmla="*/ 9 w 10"/>
              <a:gd name="T99" fmla="*/ 9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0" h="12">
                <a:moveTo>
                  <a:pt x="9" y="11"/>
                </a:moveTo>
                <a:lnTo>
                  <a:pt x="9" y="11"/>
                </a:lnTo>
                <a:lnTo>
                  <a:pt x="9" y="11"/>
                </a:lnTo>
                <a:lnTo>
                  <a:pt x="8" y="12"/>
                </a:lnTo>
                <a:lnTo>
                  <a:pt x="8" y="12"/>
                </a:lnTo>
                <a:lnTo>
                  <a:pt x="8" y="12"/>
                </a:lnTo>
                <a:lnTo>
                  <a:pt x="8" y="12"/>
                </a:lnTo>
                <a:lnTo>
                  <a:pt x="7" y="12"/>
                </a:lnTo>
                <a:lnTo>
                  <a:pt x="7" y="12"/>
                </a:lnTo>
                <a:lnTo>
                  <a:pt x="7" y="12"/>
                </a:lnTo>
                <a:lnTo>
                  <a:pt x="6" y="12"/>
                </a:lnTo>
                <a:lnTo>
                  <a:pt x="6" y="12"/>
                </a:lnTo>
                <a:lnTo>
                  <a:pt x="6" y="12"/>
                </a:lnTo>
                <a:lnTo>
                  <a:pt x="6" y="12"/>
                </a:lnTo>
                <a:lnTo>
                  <a:pt x="5" y="12"/>
                </a:lnTo>
                <a:lnTo>
                  <a:pt x="5" y="12"/>
                </a:lnTo>
                <a:lnTo>
                  <a:pt x="3" y="12"/>
                </a:lnTo>
                <a:lnTo>
                  <a:pt x="3" y="12"/>
                </a:lnTo>
                <a:lnTo>
                  <a:pt x="3" y="12"/>
                </a:lnTo>
                <a:lnTo>
                  <a:pt x="2" y="12"/>
                </a:lnTo>
                <a:lnTo>
                  <a:pt x="2" y="12"/>
                </a:lnTo>
                <a:lnTo>
                  <a:pt x="2" y="12"/>
                </a:lnTo>
                <a:lnTo>
                  <a:pt x="2" y="12"/>
                </a:lnTo>
                <a:lnTo>
                  <a:pt x="1" y="11"/>
                </a:lnTo>
                <a:lnTo>
                  <a:pt x="1" y="11"/>
                </a:lnTo>
                <a:lnTo>
                  <a:pt x="1" y="11"/>
                </a:lnTo>
                <a:lnTo>
                  <a:pt x="1" y="11"/>
                </a:lnTo>
                <a:lnTo>
                  <a:pt x="1" y="10"/>
                </a:lnTo>
                <a:lnTo>
                  <a:pt x="1" y="10"/>
                </a:lnTo>
                <a:lnTo>
                  <a:pt x="1" y="10"/>
                </a:lnTo>
                <a:lnTo>
                  <a:pt x="1" y="10"/>
                </a:lnTo>
                <a:lnTo>
                  <a:pt x="1" y="10"/>
                </a:lnTo>
                <a:lnTo>
                  <a:pt x="0" y="10"/>
                </a:lnTo>
                <a:lnTo>
                  <a:pt x="0" y="10"/>
                </a:lnTo>
                <a:lnTo>
                  <a:pt x="0" y="10"/>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1" y="8"/>
                </a:lnTo>
                <a:lnTo>
                  <a:pt x="1" y="8"/>
                </a:lnTo>
                <a:lnTo>
                  <a:pt x="1" y="8"/>
                </a:lnTo>
                <a:lnTo>
                  <a:pt x="1" y="8"/>
                </a:lnTo>
                <a:lnTo>
                  <a:pt x="1" y="7"/>
                </a:lnTo>
                <a:lnTo>
                  <a:pt x="1" y="7"/>
                </a:lnTo>
                <a:lnTo>
                  <a:pt x="1" y="7"/>
                </a:lnTo>
                <a:lnTo>
                  <a:pt x="1" y="7"/>
                </a:lnTo>
                <a:lnTo>
                  <a:pt x="1" y="7"/>
                </a:lnTo>
                <a:lnTo>
                  <a:pt x="2" y="7"/>
                </a:lnTo>
                <a:lnTo>
                  <a:pt x="2" y="5"/>
                </a:lnTo>
                <a:lnTo>
                  <a:pt x="2" y="5"/>
                </a:lnTo>
                <a:lnTo>
                  <a:pt x="2" y="5"/>
                </a:lnTo>
                <a:lnTo>
                  <a:pt x="2" y="5"/>
                </a:lnTo>
                <a:lnTo>
                  <a:pt x="2" y="5"/>
                </a:lnTo>
                <a:lnTo>
                  <a:pt x="2" y="5"/>
                </a:lnTo>
                <a:lnTo>
                  <a:pt x="2" y="5"/>
                </a:lnTo>
                <a:lnTo>
                  <a:pt x="2" y="5"/>
                </a:lnTo>
                <a:lnTo>
                  <a:pt x="2" y="4"/>
                </a:lnTo>
                <a:lnTo>
                  <a:pt x="2" y="4"/>
                </a:lnTo>
                <a:lnTo>
                  <a:pt x="3" y="4"/>
                </a:lnTo>
                <a:lnTo>
                  <a:pt x="3" y="4"/>
                </a:lnTo>
                <a:lnTo>
                  <a:pt x="3" y="4"/>
                </a:lnTo>
                <a:lnTo>
                  <a:pt x="3" y="4"/>
                </a:lnTo>
                <a:lnTo>
                  <a:pt x="3" y="3"/>
                </a:lnTo>
                <a:lnTo>
                  <a:pt x="3" y="3"/>
                </a:lnTo>
                <a:lnTo>
                  <a:pt x="3" y="3"/>
                </a:lnTo>
                <a:lnTo>
                  <a:pt x="3" y="3"/>
                </a:lnTo>
                <a:lnTo>
                  <a:pt x="5" y="3"/>
                </a:lnTo>
                <a:lnTo>
                  <a:pt x="5" y="3"/>
                </a:lnTo>
                <a:lnTo>
                  <a:pt x="5" y="3"/>
                </a:lnTo>
                <a:lnTo>
                  <a:pt x="5" y="3"/>
                </a:lnTo>
                <a:lnTo>
                  <a:pt x="5" y="2"/>
                </a:lnTo>
                <a:lnTo>
                  <a:pt x="5" y="2"/>
                </a:lnTo>
                <a:lnTo>
                  <a:pt x="5" y="2"/>
                </a:lnTo>
                <a:lnTo>
                  <a:pt x="5" y="2"/>
                </a:lnTo>
                <a:lnTo>
                  <a:pt x="5" y="2"/>
                </a:lnTo>
                <a:lnTo>
                  <a:pt x="5" y="2"/>
                </a:lnTo>
                <a:lnTo>
                  <a:pt x="5" y="2"/>
                </a:lnTo>
                <a:lnTo>
                  <a:pt x="5" y="2"/>
                </a:lnTo>
                <a:lnTo>
                  <a:pt x="5" y="2"/>
                </a:lnTo>
                <a:lnTo>
                  <a:pt x="5" y="1"/>
                </a:lnTo>
                <a:lnTo>
                  <a:pt x="5" y="1"/>
                </a:lnTo>
                <a:lnTo>
                  <a:pt x="5" y="1"/>
                </a:lnTo>
                <a:lnTo>
                  <a:pt x="5" y="1"/>
                </a:lnTo>
                <a:lnTo>
                  <a:pt x="6" y="1"/>
                </a:lnTo>
                <a:lnTo>
                  <a:pt x="6" y="1"/>
                </a:lnTo>
                <a:lnTo>
                  <a:pt x="6" y="1"/>
                </a:lnTo>
                <a:lnTo>
                  <a:pt x="6" y="1"/>
                </a:lnTo>
                <a:lnTo>
                  <a:pt x="6" y="1"/>
                </a:lnTo>
                <a:lnTo>
                  <a:pt x="6" y="1"/>
                </a:lnTo>
                <a:lnTo>
                  <a:pt x="6" y="0"/>
                </a:lnTo>
                <a:lnTo>
                  <a:pt x="6" y="0"/>
                </a:lnTo>
                <a:lnTo>
                  <a:pt x="6" y="0"/>
                </a:lnTo>
                <a:lnTo>
                  <a:pt x="7" y="0"/>
                </a:lnTo>
                <a:lnTo>
                  <a:pt x="7" y="0"/>
                </a:lnTo>
                <a:lnTo>
                  <a:pt x="7" y="0"/>
                </a:lnTo>
                <a:lnTo>
                  <a:pt x="7" y="0"/>
                </a:lnTo>
                <a:lnTo>
                  <a:pt x="7" y="1"/>
                </a:lnTo>
                <a:lnTo>
                  <a:pt x="7" y="1"/>
                </a:lnTo>
                <a:lnTo>
                  <a:pt x="7" y="1"/>
                </a:lnTo>
                <a:lnTo>
                  <a:pt x="8" y="1"/>
                </a:lnTo>
                <a:lnTo>
                  <a:pt x="8" y="1"/>
                </a:lnTo>
                <a:lnTo>
                  <a:pt x="8" y="1"/>
                </a:lnTo>
                <a:lnTo>
                  <a:pt x="8" y="1"/>
                </a:lnTo>
                <a:lnTo>
                  <a:pt x="8" y="1"/>
                </a:lnTo>
                <a:lnTo>
                  <a:pt x="8" y="1"/>
                </a:lnTo>
                <a:lnTo>
                  <a:pt x="9" y="1"/>
                </a:lnTo>
                <a:lnTo>
                  <a:pt x="9" y="1"/>
                </a:lnTo>
                <a:lnTo>
                  <a:pt x="9" y="2"/>
                </a:lnTo>
                <a:lnTo>
                  <a:pt x="9" y="2"/>
                </a:lnTo>
                <a:lnTo>
                  <a:pt x="9" y="2"/>
                </a:lnTo>
                <a:lnTo>
                  <a:pt x="9" y="2"/>
                </a:lnTo>
                <a:lnTo>
                  <a:pt x="9" y="2"/>
                </a:lnTo>
                <a:lnTo>
                  <a:pt x="9" y="2"/>
                </a:lnTo>
                <a:lnTo>
                  <a:pt x="9" y="2"/>
                </a:lnTo>
                <a:lnTo>
                  <a:pt x="9" y="3"/>
                </a:lnTo>
                <a:lnTo>
                  <a:pt x="9" y="3"/>
                </a:lnTo>
                <a:lnTo>
                  <a:pt x="9" y="3"/>
                </a:lnTo>
                <a:lnTo>
                  <a:pt x="10" y="3"/>
                </a:lnTo>
                <a:lnTo>
                  <a:pt x="10" y="3"/>
                </a:lnTo>
                <a:lnTo>
                  <a:pt x="10" y="3"/>
                </a:lnTo>
                <a:lnTo>
                  <a:pt x="10" y="4"/>
                </a:lnTo>
                <a:lnTo>
                  <a:pt x="10" y="5"/>
                </a:lnTo>
                <a:lnTo>
                  <a:pt x="10" y="5"/>
                </a:lnTo>
                <a:lnTo>
                  <a:pt x="10" y="5"/>
                </a:lnTo>
                <a:lnTo>
                  <a:pt x="10" y="5"/>
                </a:lnTo>
                <a:lnTo>
                  <a:pt x="10" y="5"/>
                </a:lnTo>
                <a:lnTo>
                  <a:pt x="10" y="5"/>
                </a:lnTo>
                <a:lnTo>
                  <a:pt x="10" y="5"/>
                </a:lnTo>
                <a:lnTo>
                  <a:pt x="10" y="7"/>
                </a:lnTo>
                <a:lnTo>
                  <a:pt x="10" y="7"/>
                </a:lnTo>
                <a:lnTo>
                  <a:pt x="10" y="7"/>
                </a:lnTo>
                <a:lnTo>
                  <a:pt x="10" y="7"/>
                </a:lnTo>
                <a:lnTo>
                  <a:pt x="10" y="7"/>
                </a:lnTo>
                <a:lnTo>
                  <a:pt x="10" y="8"/>
                </a:lnTo>
                <a:lnTo>
                  <a:pt x="10" y="8"/>
                </a:lnTo>
                <a:lnTo>
                  <a:pt x="10" y="8"/>
                </a:lnTo>
                <a:lnTo>
                  <a:pt x="9" y="9"/>
                </a:lnTo>
                <a:lnTo>
                  <a:pt x="9" y="9"/>
                </a:lnTo>
                <a:lnTo>
                  <a:pt x="9" y="9"/>
                </a:lnTo>
                <a:lnTo>
                  <a:pt x="9" y="9"/>
                </a:lnTo>
                <a:lnTo>
                  <a:pt x="9" y="9"/>
                </a:lnTo>
                <a:lnTo>
                  <a:pt x="9" y="10"/>
                </a:lnTo>
                <a:lnTo>
                  <a:pt x="9"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86"/>
          <p:cNvSpPr>
            <a:spLocks/>
          </p:cNvSpPr>
          <p:nvPr/>
        </p:nvSpPr>
        <p:spPr bwMode="auto">
          <a:xfrm>
            <a:off x="2305050" y="5335588"/>
            <a:ext cx="15875" cy="19050"/>
          </a:xfrm>
          <a:custGeom>
            <a:avLst/>
            <a:gdLst>
              <a:gd name="T0" fmla="*/ 9 w 10"/>
              <a:gd name="T1" fmla="*/ 11 h 12"/>
              <a:gd name="T2" fmla="*/ 8 w 10"/>
              <a:gd name="T3" fmla="*/ 12 h 12"/>
              <a:gd name="T4" fmla="*/ 7 w 10"/>
              <a:gd name="T5" fmla="*/ 12 h 12"/>
              <a:gd name="T6" fmla="*/ 6 w 10"/>
              <a:gd name="T7" fmla="*/ 12 h 12"/>
              <a:gd name="T8" fmla="*/ 5 w 10"/>
              <a:gd name="T9" fmla="*/ 12 h 12"/>
              <a:gd name="T10" fmla="*/ 3 w 10"/>
              <a:gd name="T11" fmla="*/ 12 h 12"/>
              <a:gd name="T12" fmla="*/ 2 w 10"/>
              <a:gd name="T13" fmla="*/ 12 h 12"/>
              <a:gd name="T14" fmla="*/ 1 w 10"/>
              <a:gd name="T15" fmla="*/ 11 h 12"/>
              <a:gd name="T16" fmla="*/ 1 w 10"/>
              <a:gd name="T17" fmla="*/ 11 h 12"/>
              <a:gd name="T18" fmla="*/ 1 w 10"/>
              <a:gd name="T19" fmla="*/ 10 h 12"/>
              <a:gd name="T20" fmla="*/ 0 w 10"/>
              <a:gd name="T21" fmla="*/ 10 h 12"/>
              <a:gd name="T22" fmla="*/ 0 w 10"/>
              <a:gd name="T23" fmla="*/ 9 h 12"/>
              <a:gd name="T24" fmla="*/ 0 w 10"/>
              <a:gd name="T25" fmla="*/ 9 h 12"/>
              <a:gd name="T26" fmla="*/ 0 w 10"/>
              <a:gd name="T27" fmla="*/ 9 h 12"/>
              <a:gd name="T28" fmla="*/ 0 w 10"/>
              <a:gd name="T29" fmla="*/ 8 h 12"/>
              <a:gd name="T30" fmla="*/ 1 w 10"/>
              <a:gd name="T31" fmla="*/ 8 h 12"/>
              <a:gd name="T32" fmla="*/ 1 w 10"/>
              <a:gd name="T33" fmla="*/ 8 h 12"/>
              <a:gd name="T34" fmla="*/ 1 w 10"/>
              <a:gd name="T35" fmla="*/ 7 h 12"/>
              <a:gd name="T36" fmla="*/ 2 w 10"/>
              <a:gd name="T37" fmla="*/ 7 h 12"/>
              <a:gd name="T38" fmla="*/ 2 w 10"/>
              <a:gd name="T39" fmla="*/ 5 h 12"/>
              <a:gd name="T40" fmla="*/ 2 w 10"/>
              <a:gd name="T41" fmla="*/ 5 h 12"/>
              <a:gd name="T42" fmla="*/ 2 w 10"/>
              <a:gd name="T43" fmla="*/ 4 h 12"/>
              <a:gd name="T44" fmla="*/ 3 w 10"/>
              <a:gd name="T45" fmla="*/ 4 h 12"/>
              <a:gd name="T46" fmla="*/ 3 w 10"/>
              <a:gd name="T47" fmla="*/ 3 h 12"/>
              <a:gd name="T48" fmla="*/ 3 w 10"/>
              <a:gd name="T49" fmla="*/ 3 h 12"/>
              <a:gd name="T50" fmla="*/ 5 w 10"/>
              <a:gd name="T51" fmla="*/ 3 h 12"/>
              <a:gd name="T52" fmla="*/ 5 w 10"/>
              <a:gd name="T53" fmla="*/ 2 h 12"/>
              <a:gd name="T54" fmla="*/ 5 w 10"/>
              <a:gd name="T55" fmla="*/ 2 h 12"/>
              <a:gd name="T56" fmla="*/ 5 w 10"/>
              <a:gd name="T57" fmla="*/ 2 h 12"/>
              <a:gd name="T58" fmla="*/ 5 w 10"/>
              <a:gd name="T59" fmla="*/ 1 h 12"/>
              <a:gd name="T60" fmla="*/ 6 w 10"/>
              <a:gd name="T61" fmla="*/ 1 h 12"/>
              <a:gd name="T62" fmla="*/ 6 w 10"/>
              <a:gd name="T63" fmla="*/ 1 h 12"/>
              <a:gd name="T64" fmla="*/ 6 w 10"/>
              <a:gd name="T65" fmla="*/ 0 h 12"/>
              <a:gd name="T66" fmla="*/ 7 w 10"/>
              <a:gd name="T67" fmla="*/ 0 h 12"/>
              <a:gd name="T68" fmla="*/ 7 w 10"/>
              <a:gd name="T69" fmla="*/ 0 h 12"/>
              <a:gd name="T70" fmla="*/ 7 w 10"/>
              <a:gd name="T71" fmla="*/ 1 h 12"/>
              <a:gd name="T72" fmla="*/ 8 w 10"/>
              <a:gd name="T73" fmla="*/ 1 h 12"/>
              <a:gd name="T74" fmla="*/ 8 w 10"/>
              <a:gd name="T75" fmla="*/ 1 h 12"/>
              <a:gd name="T76" fmla="*/ 9 w 10"/>
              <a:gd name="T77" fmla="*/ 2 h 12"/>
              <a:gd name="T78" fmla="*/ 9 w 10"/>
              <a:gd name="T79" fmla="*/ 2 h 12"/>
              <a:gd name="T80" fmla="*/ 9 w 10"/>
              <a:gd name="T81" fmla="*/ 2 h 12"/>
              <a:gd name="T82" fmla="*/ 9 w 10"/>
              <a:gd name="T83" fmla="*/ 3 h 12"/>
              <a:gd name="T84" fmla="*/ 10 w 10"/>
              <a:gd name="T85" fmla="*/ 3 h 12"/>
              <a:gd name="T86" fmla="*/ 10 w 10"/>
              <a:gd name="T87" fmla="*/ 5 h 12"/>
              <a:gd name="T88" fmla="*/ 10 w 10"/>
              <a:gd name="T89" fmla="*/ 5 h 12"/>
              <a:gd name="T90" fmla="*/ 10 w 10"/>
              <a:gd name="T91" fmla="*/ 7 h 12"/>
              <a:gd name="T92" fmla="*/ 10 w 10"/>
              <a:gd name="T93" fmla="*/ 7 h 12"/>
              <a:gd name="T94" fmla="*/ 10 w 10"/>
              <a:gd name="T95" fmla="*/ 8 h 12"/>
              <a:gd name="T96" fmla="*/ 9 w 10"/>
              <a:gd name="T97" fmla="*/ 9 h 12"/>
              <a:gd name="T98" fmla="*/ 9 w 10"/>
              <a:gd name="T99" fmla="*/ 9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0" h="12">
                <a:moveTo>
                  <a:pt x="9" y="11"/>
                </a:moveTo>
                <a:lnTo>
                  <a:pt x="9" y="11"/>
                </a:lnTo>
                <a:lnTo>
                  <a:pt x="9" y="11"/>
                </a:lnTo>
                <a:lnTo>
                  <a:pt x="8" y="12"/>
                </a:lnTo>
                <a:lnTo>
                  <a:pt x="8" y="12"/>
                </a:lnTo>
                <a:lnTo>
                  <a:pt x="8" y="12"/>
                </a:lnTo>
                <a:lnTo>
                  <a:pt x="8" y="12"/>
                </a:lnTo>
                <a:lnTo>
                  <a:pt x="7" y="12"/>
                </a:lnTo>
                <a:lnTo>
                  <a:pt x="7" y="12"/>
                </a:lnTo>
                <a:lnTo>
                  <a:pt x="7" y="12"/>
                </a:lnTo>
                <a:lnTo>
                  <a:pt x="6" y="12"/>
                </a:lnTo>
                <a:lnTo>
                  <a:pt x="6" y="12"/>
                </a:lnTo>
                <a:lnTo>
                  <a:pt x="6" y="12"/>
                </a:lnTo>
                <a:lnTo>
                  <a:pt x="6" y="12"/>
                </a:lnTo>
                <a:lnTo>
                  <a:pt x="5" y="12"/>
                </a:lnTo>
                <a:lnTo>
                  <a:pt x="5" y="12"/>
                </a:lnTo>
                <a:lnTo>
                  <a:pt x="3" y="12"/>
                </a:lnTo>
                <a:lnTo>
                  <a:pt x="3" y="12"/>
                </a:lnTo>
                <a:lnTo>
                  <a:pt x="3" y="12"/>
                </a:lnTo>
                <a:lnTo>
                  <a:pt x="2" y="12"/>
                </a:lnTo>
                <a:lnTo>
                  <a:pt x="2" y="12"/>
                </a:lnTo>
                <a:lnTo>
                  <a:pt x="2" y="12"/>
                </a:lnTo>
                <a:lnTo>
                  <a:pt x="2" y="12"/>
                </a:lnTo>
                <a:lnTo>
                  <a:pt x="1" y="11"/>
                </a:lnTo>
                <a:lnTo>
                  <a:pt x="1" y="11"/>
                </a:lnTo>
                <a:lnTo>
                  <a:pt x="1" y="11"/>
                </a:lnTo>
                <a:lnTo>
                  <a:pt x="1" y="11"/>
                </a:lnTo>
                <a:lnTo>
                  <a:pt x="1" y="10"/>
                </a:lnTo>
                <a:lnTo>
                  <a:pt x="1" y="10"/>
                </a:lnTo>
                <a:lnTo>
                  <a:pt x="1" y="10"/>
                </a:lnTo>
                <a:lnTo>
                  <a:pt x="1" y="10"/>
                </a:lnTo>
                <a:lnTo>
                  <a:pt x="1" y="10"/>
                </a:lnTo>
                <a:lnTo>
                  <a:pt x="0" y="10"/>
                </a:lnTo>
                <a:lnTo>
                  <a:pt x="0" y="10"/>
                </a:lnTo>
                <a:lnTo>
                  <a:pt x="0" y="10"/>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1" y="8"/>
                </a:lnTo>
                <a:lnTo>
                  <a:pt x="1" y="8"/>
                </a:lnTo>
                <a:lnTo>
                  <a:pt x="1" y="8"/>
                </a:lnTo>
                <a:lnTo>
                  <a:pt x="1" y="8"/>
                </a:lnTo>
                <a:lnTo>
                  <a:pt x="1" y="7"/>
                </a:lnTo>
                <a:lnTo>
                  <a:pt x="1" y="7"/>
                </a:lnTo>
                <a:lnTo>
                  <a:pt x="1" y="7"/>
                </a:lnTo>
                <a:lnTo>
                  <a:pt x="1" y="7"/>
                </a:lnTo>
                <a:lnTo>
                  <a:pt x="1" y="7"/>
                </a:lnTo>
                <a:lnTo>
                  <a:pt x="2" y="7"/>
                </a:lnTo>
                <a:lnTo>
                  <a:pt x="2" y="5"/>
                </a:lnTo>
                <a:lnTo>
                  <a:pt x="2" y="5"/>
                </a:lnTo>
                <a:lnTo>
                  <a:pt x="2" y="5"/>
                </a:lnTo>
                <a:lnTo>
                  <a:pt x="2" y="5"/>
                </a:lnTo>
                <a:lnTo>
                  <a:pt x="2" y="5"/>
                </a:lnTo>
                <a:lnTo>
                  <a:pt x="2" y="5"/>
                </a:lnTo>
                <a:lnTo>
                  <a:pt x="2" y="5"/>
                </a:lnTo>
                <a:lnTo>
                  <a:pt x="2" y="5"/>
                </a:lnTo>
                <a:lnTo>
                  <a:pt x="2" y="4"/>
                </a:lnTo>
                <a:lnTo>
                  <a:pt x="2" y="4"/>
                </a:lnTo>
                <a:lnTo>
                  <a:pt x="3" y="4"/>
                </a:lnTo>
                <a:lnTo>
                  <a:pt x="3" y="4"/>
                </a:lnTo>
                <a:lnTo>
                  <a:pt x="3" y="4"/>
                </a:lnTo>
                <a:lnTo>
                  <a:pt x="3" y="4"/>
                </a:lnTo>
                <a:lnTo>
                  <a:pt x="3" y="3"/>
                </a:lnTo>
                <a:lnTo>
                  <a:pt x="3" y="3"/>
                </a:lnTo>
                <a:lnTo>
                  <a:pt x="3" y="3"/>
                </a:lnTo>
                <a:lnTo>
                  <a:pt x="3" y="3"/>
                </a:lnTo>
                <a:lnTo>
                  <a:pt x="5" y="3"/>
                </a:lnTo>
                <a:lnTo>
                  <a:pt x="5" y="3"/>
                </a:lnTo>
                <a:lnTo>
                  <a:pt x="5" y="3"/>
                </a:lnTo>
                <a:lnTo>
                  <a:pt x="5" y="3"/>
                </a:lnTo>
                <a:lnTo>
                  <a:pt x="5" y="2"/>
                </a:lnTo>
                <a:lnTo>
                  <a:pt x="5" y="2"/>
                </a:lnTo>
                <a:lnTo>
                  <a:pt x="5" y="2"/>
                </a:lnTo>
                <a:lnTo>
                  <a:pt x="5" y="2"/>
                </a:lnTo>
                <a:lnTo>
                  <a:pt x="5" y="2"/>
                </a:lnTo>
                <a:lnTo>
                  <a:pt x="5" y="2"/>
                </a:lnTo>
                <a:lnTo>
                  <a:pt x="5" y="2"/>
                </a:lnTo>
                <a:lnTo>
                  <a:pt x="5" y="2"/>
                </a:lnTo>
                <a:lnTo>
                  <a:pt x="5" y="2"/>
                </a:lnTo>
                <a:lnTo>
                  <a:pt x="5" y="1"/>
                </a:lnTo>
                <a:lnTo>
                  <a:pt x="5" y="1"/>
                </a:lnTo>
                <a:lnTo>
                  <a:pt x="5" y="1"/>
                </a:lnTo>
                <a:lnTo>
                  <a:pt x="5" y="1"/>
                </a:lnTo>
                <a:lnTo>
                  <a:pt x="6" y="1"/>
                </a:lnTo>
                <a:lnTo>
                  <a:pt x="6" y="1"/>
                </a:lnTo>
                <a:lnTo>
                  <a:pt x="6" y="1"/>
                </a:lnTo>
                <a:lnTo>
                  <a:pt x="6" y="1"/>
                </a:lnTo>
                <a:lnTo>
                  <a:pt x="6" y="1"/>
                </a:lnTo>
                <a:lnTo>
                  <a:pt x="6" y="1"/>
                </a:lnTo>
                <a:lnTo>
                  <a:pt x="6" y="0"/>
                </a:lnTo>
                <a:lnTo>
                  <a:pt x="6" y="0"/>
                </a:lnTo>
                <a:lnTo>
                  <a:pt x="6" y="0"/>
                </a:lnTo>
                <a:lnTo>
                  <a:pt x="7" y="0"/>
                </a:lnTo>
                <a:lnTo>
                  <a:pt x="7" y="0"/>
                </a:lnTo>
                <a:lnTo>
                  <a:pt x="7" y="0"/>
                </a:lnTo>
                <a:lnTo>
                  <a:pt x="7" y="0"/>
                </a:lnTo>
                <a:lnTo>
                  <a:pt x="7" y="1"/>
                </a:lnTo>
                <a:lnTo>
                  <a:pt x="7" y="1"/>
                </a:lnTo>
                <a:lnTo>
                  <a:pt x="7" y="1"/>
                </a:lnTo>
                <a:lnTo>
                  <a:pt x="8" y="1"/>
                </a:lnTo>
                <a:lnTo>
                  <a:pt x="8" y="1"/>
                </a:lnTo>
                <a:lnTo>
                  <a:pt x="8" y="1"/>
                </a:lnTo>
                <a:lnTo>
                  <a:pt x="8" y="1"/>
                </a:lnTo>
                <a:lnTo>
                  <a:pt x="8" y="1"/>
                </a:lnTo>
                <a:lnTo>
                  <a:pt x="8" y="1"/>
                </a:lnTo>
                <a:lnTo>
                  <a:pt x="9" y="1"/>
                </a:lnTo>
                <a:lnTo>
                  <a:pt x="9" y="1"/>
                </a:lnTo>
                <a:lnTo>
                  <a:pt x="9" y="2"/>
                </a:lnTo>
                <a:lnTo>
                  <a:pt x="9" y="2"/>
                </a:lnTo>
                <a:lnTo>
                  <a:pt x="9" y="2"/>
                </a:lnTo>
                <a:lnTo>
                  <a:pt x="9" y="2"/>
                </a:lnTo>
                <a:lnTo>
                  <a:pt x="9" y="2"/>
                </a:lnTo>
                <a:lnTo>
                  <a:pt x="9" y="2"/>
                </a:lnTo>
                <a:lnTo>
                  <a:pt x="9" y="2"/>
                </a:lnTo>
                <a:lnTo>
                  <a:pt x="9" y="3"/>
                </a:lnTo>
                <a:lnTo>
                  <a:pt x="9" y="3"/>
                </a:lnTo>
                <a:lnTo>
                  <a:pt x="9" y="3"/>
                </a:lnTo>
                <a:lnTo>
                  <a:pt x="10" y="3"/>
                </a:lnTo>
                <a:lnTo>
                  <a:pt x="10" y="3"/>
                </a:lnTo>
                <a:lnTo>
                  <a:pt x="10" y="3"/>
                </a:lnTo>
                <a:lnTo>
                  <a:pt x="10" y="4"/>
                </a:lnTo>
                <a:lnTo>
                  <a:pt x="10" y="5"/>
                </a:lnTo>
                <a:lnTo>
                  <a:pt x="10" y="5"/>
                </a:lnTo>
                <a:lnTo>
                  <a:pt x="10" y="5"/>
                </a:lnTo>
                <a:lnTo>
                  <a:pt x="10" y="5"/>
                </a:lnTo>
                <a:lnTo>
                  <a:pt x="10" y="5"/>
                </a:lnTo>
                <a:lnTo>
                  <a:pt x="10" y="5"/>
                </a:lnTo>
                <a:lnTo>
                  <a:pt x="10" y="5"/>
                </a:lnTo>
                <a:lnTo>
                  <a:pt x="10" y="7"/>
                </a:lnTo>
                <a:lnTo>
                  <a:pt x="10" y="7"/>
                </a:lnTo>
                <a:lnTo>
                  <a:pt x="10" y="7"/>
                </a:lnTo>
                <a:lnTo>
                  <a:pt x="10" y="7"/>
                </a:lnTo>
                <a:lnTo>
                  <a:pt x="10" y="7"/>
                </a:lnTo>
                <a:lnTo>
                  <a:pt x="10" y="8"/>
                </a:lnTo>
                <a:lnTo>
                  <a:pt x="10" y="8"/>
                </a:lnTo>
                <a:lnTo>
                  <a:pt x="10" y="8"/>
                </a:lnTo>
                <a:lnTo>
                  <a:pt x="9" y="9"/>
                </a:lnTo>
                <a:lnTo>
                  <a:pt x="9" y="9"/>
                </a:lnTo>
                <a:lnTo>
                  <a:pt x="9" y="9"/>
                </a:lnTo>
                <a:lnTo>
                  <a:pt x="9" y="9"/>
                </a:lnTo>
                <a:lnTo>
                  <a:pt x="9" y="9"/>
                </a:lnTo>
                <a:lnTo>
                  <a:pt x="9" y="10"/>
                </a:lnTo>
                <a:lnTo>
                  <a:pt x="9" y="1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Freeform 87"/>
          <p:cNvSpPr>
            <a:spLocks/>
          </p:cNvSpPr>
          <p:nvPr/>
        </p:nvSpPr>
        <p:spPr bwMode="auto">
          <a:xfrm>
            <a:off x="2443163" y="2616200"/>
            <a:ext cx="26988" cy="41275"/>
          </a:xfrm>
          <a:custGeom>
            <a:avLst/>
            <a:gdLst>
              <a:gd name="T0" fmla="*/ 0 w 17"/>
              <a:gd name="T1" fmla="*/ 4 h 26"/>
              <a:gd name="T2" fmla="*/ 0 w 17"/>
              <a:gd name="T3" fmla="*/ 3 h 26"/>
              <a:gd name="T4" fmla="*/ 0 w 17"/>
              <a:gd name="T5" fmla="*/ 2 h 26"/>
              <a:gd name="T6" fmla="*/ 0 w 17"/>
              <a:gd name="T7" fmla="*/ 2 h 26"/>
              <a:gd name="T8" fmla="*/ 1 w 17"/>
              <a:gd name="T9" fmla="*/ 0 h 26"/>
              <a:gd name="T10" fmla="*/ 2 w 17"/>
              <a:gd name="T11" fmla="*/ 0 h 26"/>
              <a:gd name="T12" fmla="*/ 5 w 17"/>
              <a:gd name="T13" fmla="*/ 2 h 26"/>
              <a:gd name="T14" fmla="*/ 6 w 17"/>
              <a:gd name="T15" fmla="*/ 2 h 26"/>
              <a:gd name="T16" fmla="*/ 7 w 17"/>
              <a:gd name="T17" fmla="*/ 3 h 26"/>
              <a:gd name="T18" fmla="*/ 9 w 17"/>
              <a:gd name="T19" fmla="*/ 4 h 26"/>
              <a:gd name="T20" fmla="*/ 10 w 17"/>
              <a:gd name="T21" fmla="*/ 6 h 26"/>
              <a:gd name="T22" fmla="*/ 13 w 17"/>
              <a:gd name="T23" fmla="*/ 8 h 26"/>
              <a:gd name="T24" fmla="*/ 14 w 17"/>
              <a:gd name="T25" fmla="*/ 11 h 26"/>
              <a:gd name="T26" fmla="*/ 15 w 17"/>
              <a:gd name="T27" fmla="*/ 13 h 26"/>
              <a:gd name="T28" fmla="*/ 15 w 17"/>
              <a:gd name="T29" fmla="*/ 14 h 26"/>
              <a:gd name="T30" fmla="*/ 16 w 17"/>
              <a:gd name="T31" fmla="*/ 17 h 26"/>
              <a:gd name="T32" fmla="*/ 16 w 17"/>
              <a:gd name="T33" fmla="*/ 17 h 26"/>
              <a:gd name="T34" fmla="*/ 17 w 17"/>
              <a:gd name="T35" fmla="*/ 19 h 26"/>
              <a:gd name="T36" fmla="*/ 17 w 17"/>
              <a:gd name="T37" fmla="*/ 20 h 26"/>
              <a:gd name="T38" fmla="*/ 17 w 17"/>
              <a:gd name="T39" fmla="*/ 21 h 26"/>
              <a:gd name="T40" fmla="*/ 17 w 17"/>
              <a:gd name="T41" fmla="*/ 22 h 26"/>
              <a:gd name="T42" fmla="*/ 17 w 17"/>
              <a:gd name="T43" fmla="*/ 22 h 26"/>
              <a:gd name="T44" fmla="*/ 17 w 17"/>
              <a:gd name="T45" fmla="*/ 24 h 26"/>
              <a:gd name="T46" fmla="*/ 17 w 17"/>
              <a:gd name="T47" fmla="*/ 25 h 26"/>
              <a:gd name="T48" fmla="*/ 17 w 17"/>
              <a:gd name="T49" fmla="*/ 26 h 26"/>
              <a:gd name="T50" fmla="*/ 16 w 17"/>
              <a:gd name="T51" fmla="*/ 26 h 26"/>
              <a:gd name="T52" fmla="*/ 15 w 17"/>
              <a:gd name="T53" fmla="*/ 26 h 26"/>
              <a:gd name="T54" fmla="*/ 14 w 17"/>
              <a:gd name="T55" fmla="*/ 26 h 26"/>
              <a:gd name="T56" fmla="*/ 13 w 17"/>
              <a:gd name="T57" fmla="*/ 26 h 26"/>
              <a:gd name="T58" fmla="*/ 12 w 17"/>
              <a:gd name="T59" fmla="*/ 25 h 26"/>
              <a:gd name="T60" fmla="*/ 12 w 17"/>
              <a:gd name="T61" fmla="*/ 25 h 26"/>
              <a:gd name="T62" fmla="*/ 10 w 17"/>
              <a:gd name="T63" fmla="*/ 24 h 26"/>
              <a:gd name="T64" fmla="*/ 9 w 17"/>
              <a:gd name="T65" fmla="*/ 24 h 26"/>
              <a:gd name="T66" fmla="*/ 8 w 17"/>
              <a:gd name="T67" fmla="*/ 22 h 26"/>
              <a:gd name="T68" fmla="*/ 7 w 17"/>
              <a:gd name="T69" fmla="*/ 21 h 26"/>
              <a:gd name="T70" fmla="*/ 7 w 17"/>
              <a:gd name="T71" fmla="*/ 20 h 26"/>
              <a:gd name="T72" fmla="*/ 6 w 17"/>
              <a:gd name="T73" fmla="*/ 20 h 26"/>
              <a:gd name="T74" fmla="*/ 6 w 17"/>
              <a:gd name="T75" fmla="*/ 19 h 26"/>
              <a:gd name="T76" fmla="*/ 6 w 17"/>
              <a:gd name="T77" fmla="*/ 18 h 26"/>
              <a:gd name="T78" fmla="*/ 6 w 17"/>
              <a:gd name="T79" fmla="*/ 18 h 26"/>
              <a:gd name="T80" fmla="*/ 6 w 17"/>
              <a:gd name="T81" fmla="*/ 17 h 26"/>
              <a:gd name="T82" fmla="*/ 7 w 17"/>
              <a:gd name="T83" fmla="*/ 14 h 26"/>
              <a:gd name="T84" fmla="*/ 7 w 17"/>
              <a:gd name="T85" fmla="*/ 13 h 26"/>
              <a:gd name="T86" fmla="*/ 7 w 17"/>
              <a:gd name="T87" fmla="*/ 12 h 26"/>
              <a:gd name="T88" fmla="*/ 7 w 17"/>
              <a:gd name="T89" fmla="*/ 11 h 26"/>
              <a:gd name="T90" fmla="*/ 6 w 17"/>
              <a:gd name="T91" fmla="*/ 11 h 26"/>
              <a:gd name="T92" fmla="*/ 6 w 17"/>
              <a:gd name="T93" fmla="*/ 11 h 26"/>
              <a:gd name="T94" fmla="*/ 5 w 17"/>
              <a:gd name="T95" fmla="*/ 10 h 26"/>
              <a:gd name="T96" fmla="*/ 3 w 17"/>
              <a:gd name="T97" fmla="*/ 10 h 26"/>
              <a:gd name="T98" fmla="*/ 3 w 17"/>
              <a:gd name="T99" fmla="*/ 8 h 26"/>
              <a:gd name="T100" fmla="*/ 2 w 17"/>
              <a:gd name="T101" fmla="*/ 8 h 26"/>
              <a:gd name="T102" fmla="*/ 2 w 17"/>
              <a:gd name="T103" fmla="*/ 7 h 26"/>
              <a:gd name="T104" fmla="*/ 0 w 17"/>
              <a:gd name="T105" fmla="*/ 5 h 26"/>
              <a:gd name="T106" fmla="*/ 0 w 17"/>
              <a:gd name="T107" fmla="*/ 4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 h="26">
                <a:moveTo>
                  <a:pt x="0" y="4"/>
                </a:moveTo>
                <a:lnTo>
                  <a:pt x="0" y="4"/>
                </a:lnTo>
                <a:lnTo>
                  <a:pt x="0" y="3"/>
                </a:lnTo>
                <a:lnTo>
                  <a:pt x="0" y="3"/>
                </a:lnTo>
                <a:lnTo>
                  <a:pt x="0" y="2"/>
                </a:lnTo>
                <a:lnTo>
                  <a:pt x="0" y="2"/>
                </a:lnTo>
                <a:lnTo>
                  <a:pt x="0" y="2"/>
                </a:lnTo>
                <a:lnTo>
                  <a:pt x="0" y="2"/>
                </a:lnTo>
                <a:lnTo>
                  <a:pt x="0" y="0"/>
                </a:lnTo>
                <a:lnTo>
                  <a:pt x="1" y="0"/>
                </a:lnTo>
                <a:lnTo>
                  <a:pt x="1" y="0"/>
                </a:lnTo>
                <a:lnTo>
                  <a:pt x="2" y="0"/>
                </a:lnTo>
                <a:lnTo>
                  <a:pt x="3" y="0"/>
                </a:lnTo>
                <a:lnTo>
                  <a:pt x="5" y="2"/>
                </a:lnTo>
                <a:lnTo>
                  <a:pt x="6" y="2"/>
                </a:lnTo>
                <a:lnTo>
                  <a:pt x="6" y="2"/>
                </a:lnTo>
                <a:lnTo>
                  <a:pt x="6" y="2"/>
                </a:lnTo>
                <a:lnTo>
                  <a:pt x="7" y="3"/>
                </a:lnTo>
                <a:lnTo>
                  <a:pt x="8" y="3"/>
                </a:lnTo>
                <a:lnTo>
                  <a:pt x="9" y="4"/>
                </a:lnTo>
                <a:lnTo>
                  <a:pt x="9" y="5"/>
                </a:lnTo>
                <a:lnTo>
                  <a:pt x="10" y="6"/>
                </a:lnTo>
                <a:lnTo>
                  <a:pt x="12" y="7"/>
                </a:lnTo>
                <a:lnTo>
                  <a:pt x="13" y="8"/>
                </a:lnTo>
                <a:lnTo>
                  <a:pt x="14" y="11"/>
                </a:lnTo>
                <a:lnTo>
                  <a:pt x="14" y="11"/>
                </a:lnTo>
                <a:lnTo>
                  <a:pt x="14" y="12"/>
                </a:lnTo>
                <a:lnTo>
                  <a:pt x="15" y="13"/>
                </a:lnTo>
                <a:lnTo>
                  <a:pt x="15" y="14"/>
                </a:lnTo>
                <a:lnTo>
                  <a:pt x="15" y="14"/>
                </a:lnTo>
                <a:lnTo>
                  <a:pt x="16" y="15"/>
                </a:lnTo>
                <a:lnTo>
                  <a:pt x="16" y="17"/>
                </a:lnTo>
                <a:lnTo>
                  <a:pt x="16" y="17"/>
                </a:lnTo>
                <a:lnTo>
                  <a:pt x="16" y="17"/>
                </a:lnTo>
                <a:lnTo>
                  <a:pt x="16" y="18"/>
                </a:lnTo>
                <a:lnTo>
                  <a:pt x="17" y="19"/>
                </a:lnTo>
                <a:lnTo>
                  <a:pt x="17" y="19"/>
                </a:lnTo>
                <a:lnTo>
                  <a:pt x="17" y="20"/>
                </a:lnTo>
                <a:lnTo>
                  <a:pt x="17" y="20"/>
                </a:lnTo>
                <a:lnTo>
                  <a:pt x="17" y="21"/>
                </a:lnTo>
                <a:lnTo>
                  <a:pt x="17" y="21"/>
                </a:lnTo>
                <a:lnTo>
                  <a:pt x="17" y="22"/>
                </a:lnTo>
                <a:lnTo>
                  <a:pt x="17" y="22"/>
                </a:lnTo>
                <a:lnTo>
                  <a:pt x="17" y="22"/>
                </a:lnTo>
                <a:lnTo>
                  <a:pt x="17" y="24"/>
                </a:lnTo>
                <a:lnTo>
                  <a:pt x="17" y="24"/>
                </a:lnTo>
                <a:lnTo>
                  <a:pt x="17" y="25"/>
                </a:lnTo>
                <a:lnTo>
                  <a:pt x="17" y="25"/>
                </a:lnTo>
                <a:lnTo>
                  <a:pt x="17" y="25"/>
                </a:lnTo>
                <a:lnTo>
                  <a:pt x="17" y="26"/>
                </a:lnTo>
                <a:lnTo>
                  <a:pt x="17" y="26"/>
                </a:lnTo>
                <a:lnTo>
                  <a:pt x="16" y="26"/>
                </a:lnTo>
                <a:lnTo>
                  <a:pt x="16" y="26"/>
                </a:lnTo>
                <a:lnTo>
                  <a:pt x="15" y="26"/>
                </a:lnTo>
                <a:lnTo>
                  <a:pt x="15" y="26"/>
                </a:lnTo>
                <a:lnTo>
                  <a:pt x="14" y="26"/>
                </a:lnTo>
                <a:lnTo>
                  <a:pt x="14" y="26"/>
                </a:lnTo>
                <a:lnTo>
                  <a:pt x="13" y="26"/>
                </a:lnTo>
                <a:lnTo>
                  <a:pt x="13" y="26"/>
                </a:lnTo>
                <a:lnTo>
                  <a:pt x="12" y="25"/>
                </a:lnTo>
                <a:lnTo>
                  <a:pt x="12" y="25"/>
                </a:lnTo>
                <a:lnTo>
                  <a:pt x="12" y="25"/>
                </a:lnTo>
                <a:lnTo>
                  <a:pt x="12" y="25"/>
                </a:lnTo>
                <a:lnTo>
                  <a:pt x="10" y="24"/>
                </a:lnTo>
                <a:lnTo>
                  <a:pt x="10" y="24"/>
                </a:lnTo>
                <a:lnTo>
                  <a:pt x="9" y="24"/>
                </a:lnTo>
                <a:lnTo>
                  <a:pt x="9" y="22"/>
                </a:lnTo>
                <a:lnTo>
                  <a:pt x="8" y="22"/>
                </a:lnTo>
                <a:lnTo>
                  <a:pt x="8" y="22"/>
                </a:lnTo>
                <a:lnTo>
                  <a:pt x="7" y="21"/>
                </a:lnTo>
                <a:lnTo>
                  <a:pt x="7" y="21"/>
                </a:lnTo>
                <a:lnTo>
                  <a:pt x="7" y="20"/>
                </a:lnTo>
                <a:lnTo>
                  <a:pt x="6" y="20"/>
                </a:lnTo>
                <a:lnTo>
                  <a:pt x="6" y="20"/>
                </a:lnTo>
                <a:lnTo>
                  <a:pt x="6" y="19"/>
                </a:lnTo>
                <a:lnTo>
                  <a:pt x="6" y="19"/>
                </a:lnTo>
                <a:lnTo>
                  <a:pt x="6" y="19"/>
                </a:lnTo>
                <a:lnTo>
                  <a:pt x="6" y="18"/>
                </a:lnTo>
                <a:lnTo>
                  <a:pt x="6" y="18"/>
                </a:lnTo>
                <a:lnTo>
                  <a:pt x="6" y="18"/>
                </a:lnTo>
                <a:lnTo>
                  <a:pt x="6" y="17"/>
                </a:lnTo>
                <a:lnTo>
                  <a:pt x="6" y="17"/>
                </a:lnTo>
                <a:lnTo>
                  <a:pt x="6" y="15"/>
                </a:lnTo>
                <a:lnTo>
                  <a:pt x="7" y="14"/>
                </a:lnTo>
                <a:lnTo>
                  <a:pt x="7" y="14"/>
                </a:lnTo>
                <a:lnTo>
                  <a:pt x="7" y="13"/>
                </a:lnTo>
                <a:lnTo>
                  <a:pt x="7" y="13"/>
                </a:lnTo>
                <a:lnTo>
                  <a:pt x="7" y="12"/>
                </a:lnTo>
                <a:lnTo>
                  <a:pt x="7" y="12"/>
                </a:lnTo>
                <a:lnTo>
                  <a:pt x="7" y="11"/>
                </a:lnTo>
                <a:lnTo>
                  <a:pt x="7" y="11"/>
                </a:lnTo>
                <a:lnTo>
                  <a:pt x="6" y="11"/>
                </a:lnTo>
                <a:lnTo>
                  <a:pt x="6" y="11"/>
                </a:lnTo>
                <a:lnTo>
                  <a:pt x="6" y="11"/>
                </a:lnTo>
                <a:lnTo>
                  <a:pt x="5" y="11"/>
                </a:lnTo>
                <a:lnTo>
                  <a:pt x="5" y="10"/>
                </a:lnTo>
                <a:lnTo>
                  <a:pt x="5" y="10"/>
                </a:lnTo>
                <a:lnTo>
                  <a:pt x="3" y="10"/>
                </a:lnTo>
                <a:lnTo>
                  <a:pt x="3" y="10"/>
                </a:lnTo>
                <a:lnTo>
                  <a:pt x="3" y="8"/>
                </a:lnTo>
                <a:lnTo>
                  <a:pt x="2" y="8"/>
                </a:lnTo>
                <a:lnTo>
                  <a:pt x="2" y="8"/>
                </a:lnTo>
                <a:lnTo>
                  <a:pt x="2" y="7"/>
                </a:lnTo>
                <a:lnTo>
                  <a:pt x="2" y="7"/>
                </a:lnTo>
                <a:lnTo>
                  <a:pt x="1" y="6"/>
                </a:lnTo>
                <a:lnTo>
                  <a:pt x="0" y="5"/>
                </a:lnTo>
                <a:lnTo>
                  <a:pt x="0" y="4"/>
                </a:lnTo>
                <a:lnTo>
                  <a:pt x="0"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88"/>
          <p:cNvSpPr>
            <a:spLocks/>
          </p:cNvSpPr>
          <p:nvPr/>
        </p:nvSpPr>
        <p:spPr bwMode="auto">
          <a:xfrm>
            <a:off x="2443163" y="2616200"/>
            <a:ext cx="26988" cy="41275"/>
          </a:xfrm>
          <a:custGeom>
            <a:avLst/>
            <a:gdLst>
              <a:gd name="T0" fmla="*/ 0 w 17"/>
              <a:gd name="T1" fmla="*/ 4 h 26"/>
              <a:gd name="T2" fmla="*/ 0 w 17"/>
              <a:gd name="T3" fmla="*/ 3 h 26"/>
              <a:gd name="T4" fmla="*/ 0 w 17"/>
              <a:gd name="T5" fmla="*/ 2 h 26"/>
              <a:gd name="T6" fmla="*/ 0 w 17"/>
              <a:gd name="T7" fmla="*/ 2 h 26"/>
              <a:gd name="T8" fmla="*/ 1 w 17"/>
              <a:gd name="T9" fmla="*/ 0 h 26"/>
              <a:gd name="T10" fmla="*/ 2 w 17"/>
              <a:gd name="T11" fmla="*/ 0 h 26"/>
              <a:gd name="T12" fmla="*/ 5 w 17"/>
              <a:gd name="T13" fmla="*/ 2 h 26"/>
              <a:gd name="T14" fmla="*/ 6 w 17"/>
              <a:gd name="T15" fmla="*/ 2 h 26"/>
              <a:gd name="T16" fmla="*/ 7 w 17"/>
              <a:gd name="T17" fmla="*/ 3 h 26"/>
              <a:gd name="T18" fmla="*/ 9 w 17"/>
              <a:gd name="T19" fmla="*/ 4 h 26"/>
              <a:gd name="T20" fmla="*/ 10 w 17"/>
              <a:gd name="T21" fmla="*/ 6 h 26"/>
              <a:gd name="T22" fmla="*/ 13 w 17"/>
              <a:gd name="T23" fmla="*/ 8 h 26"/>
              <a:gd name="T24" fmla="*/ 14 w 17"/>
              <a:gd name="T25" fmla="*/ 11 h 26"/>
              <a:gd name="T26" fmla="*/ 15 w 17"/>
              <a:gd name="T27" fmla="*/ 13 h 26"/>
              <a:gd name="T28" fmla="*/ 15 w 17"/>
              <a:gd name="T29" fmla="*/ 14 h 26"/>
              <a:gd name="T30" fmla="*/ 16 w 17"/>
              <a:gd name="T31" fmla="*/ 17 h 26"/>
              <a:gd name="T32" fmla="*/ 16 w 17"/>
              <a:gd name="T33" fmla="*/ 17 h 26"/>
              <a:gd name="T34" fmla="*/ 17 w 17"/>
              <a:gd name="T35" fmla="*/ 19 h 26"/>
              <a:gd name="T36" fmla="*/ 17 w 17"/>
              <a:gd name="T37" fmla="*/ 20 h 26"/>
              <a:gd name="T38" fmla="*/ 17 w 17"/>
              <a:gd name="T39" fmla="*/ 21 h 26"/>
              <a:gd name="T40" fmla="*/ 17 w 17"/>
              <a:gd name="T41" fmla="*/ 22 h 26"/>
              <a:gd name="T42" fmla="*/ 17 w 17"/>
              <a:gd name="T43" fmla="*/ 22 h 26"/>
              <a:gd name="T44" fmla="*/ 17 w 17"/>
              <a:gd name="T45" fmla="*/ 24 h 26"/>
              <a:gd name="T46" fmla="*/ 17 w 17"/>
              <a:gd name="T47" fmla="*/ 25 h 26"/>
              <a:gd name="T48" fmla="*/ 17 w 17"/>
              <a:gd name="T49" fmla="*/ 26 h 26"/>
              <a:gd name="T50" fmla="*/ 16 w 17"/>
              <a:gd name="T51" fmla="*/ 26 h 26"/>
              <a:gd name="T52" fmla="*/ 15 w 17"/>
              <a:gd name="T53" fmla="*/ 26 h 26"/>
              <a:gd name="T54" fmla="*/ 14 w 17"/>
              <a:gd name="T55" fmla="*/ 26 h 26"/>
              <a:gd name="T56" fmla="*/ 13 w 17"/>
              <a:gd name="T57" fmla="*/ 26 h 26"/>
              <a:gd name="T58" fmla="*/ 12 w 17"/>
              <a:gd name="T59" fmla="*/ 25 h 26"/>
              <a:gd name="T60" fmla="*/ 12 w 17"/>
              <a:gd name="T61" fmla="*/ 25 h 26"/>
              <a:gd name="T62" fmla="*/ 10 w 17"/>
              <a:gd name="T63" fmla="*/ 24 h 26"/>
              <a:gd name="T64" fmla="*/ 9 w 17"/>
              <a:gd name="T65" fmla="*/ 24 h 26"/>
              <a:gd name="T66" fmla="*/ 8 w 17"/>
              <a:gd name="T67" fmla="*/ 22 h 26"/>
              <a:gd name="T68" fmla="*/ 7 w 17"/>
              <a:gd name="T69" fmla="*/ 21 h 26"/>
              <a:gd name="T70" fmla="*/ 7 w 17"/>
              <a:gd name="T71" fmla="*/ 20 h 26"/>
              <a:gd name="T72" fmla="*/ 6 w 17"/>
              <a:gd name="T73" fmla="*/ 20 h 26"/>
              <a:gd name="T74" fmla="*/ 6 w 17"/>
              <a:gd name="T75" fmla="*/ 19 h 26"/>
              <a:gd name="T76" fmla="*/ 6 w 17"/>
              <a:gd name="T77" fmla="*/ 18 h 26"/>
              <a:gd name="T78" fmla="*/ 6 w 17"/>
              <a:gd name="T79" fmla="*/ 18 h 26"/>
              <a:gd name="T80" fmla="*/ 6 w 17"/>
              <a:gd name="T81" fmla="*/ 17 h 26"/>
              <a:gd name="T82" fmla="*/ 7 w 17"/>
              <a:gd name="T83" fmla="*/ 14 h 26"/>
              <a:gd name="T84" fmla="*/ 7 w 17"/>
              <a:gd name="T85" fmla="*/ 13 h 26"/>
              <a:gd name="T86" fmla="*/ 7 w 17"/>
              <a:gd name="T87" fmla="*/ 12 h 26"/>
              <a:gd name="T88" fmla="*/ 7 w 17"/>
              <a:gd name="T89" fmla="*/ 11 h 26"/>
              <a:gd name="T90" fmla="*/ 6 w 17"/>
              <a:gd name="T91" fmla="*/ 11 h 26"/>
              <a:gd name="T92" fmla="*/ 6 w 17"/>
              <a:gd name="T93" fmla="*/ 11 h 26"/>
              <a:gd name="T94" fmla="*/ 5 w 17"/>
              <a:gd name="T95" fmla="*/ 10 h 26"/>
              <a:gd name="T96" fmla="*/ 3 w 17"/>
              <a:gd name="T97" fmla="*/ 10 h 26"/>
              <a:gd name="T98" fmla="*/ 3 w 17"/>
              <a:gd name="T99" fmla="*/ 8 h 26"/>
              <a:gd name="T100" fmla="*/ 2 w 17"/>
              <a:gd name="T101" fmla="*/ 8 h 26"/>
              <a:gd name="T102" fmla="*/ 2 w 17"/>
              <a:gd name="T103" fmla="*/ 7 h 26"/>
              <a:gd name="T104" fmla="*/ 0 w 17"/>
              <a:gd name="T105" fmla="*/ 5 h 26"/>
              <a:gd name="T106" fmla="*/ 0 w 17"/>
              <a:gd name="T107" fmla="*/ 4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 h="26">
                <a:moveTo>
                  <a:pt x="0" y="4"/>
                </a:moveTo>
                <a:lnTo>
                  <a:pt x="0" y="4"/>
                </a:lnTo>
                <a:lnTo>
                  <a:pt x="0" y="3"/>
                </a:lnTo>
                <a:lnTo>
                  <a:pt x="0" y="3"/>
                </a:lnTo>
                <a:lnTo>
                  <a:pt x="0" y="2"/>
                </a:lnTo>
                <a:lnTo>
                  <a:pt x="0" y="2"/>
                </a:lnTo>
                <a:lnTo>
                  <a:pt x="0" y="2"/>
                </a:lnTo>
                <a:lnTo>
                  <a:pt x="0" y="2"/>
                </a:lnTo>
                <a:lnTo>
                  <a:pt x="0" y="0"/>
                </a:lnTo>
                <a:lnTo>
                  <a:pt x="1" y="0"/>
                </a:lnTo>
                <a:lnTo>
                  <a:pt x="1" y="0"/>
                </a:lnTo>
                <a:lnTo>
                  <a:pt x="2" y="0"/>
                </a:lnTo>
                <a:lnTo>
                  <a:pt x="3" y="0"/>
                </a:lnTo>
                <a:lnTo>
                  <a:pt x="5" y="2"/>
                </a:lnTo>
                <a:lnTo>
                  <a:pt x="6" y="2"/>
                </a:lnTo>
                <a:lnTo>
                  <a:pt x="6" y="2"/>
                </a:lnTo>
                <a:lnTo>
                  <a:pt x="6" y="2"/>
                </a:lnTo>
                <a:lnTo>
                  <a:pt x="7" y="3"/>
                </a:lnTo>
                <a:lnTo>
                  <a:pt x="8" y="3"/>
                </a:lnTo>
                <a:lnTo>
                  <a:pt x="9" y="4"/>
                </a:lnTo>
                <a:lnTo>
                  <a:pt x="9" y="5"/>
                </a:lnTo>
                <a:lnTo>
                  <a:pt x="10" y="6"/>
                </a:lnTo>
                <a:lnTo>
                  <a:pt x="12" y="7"/>
                </a:lnTo>
                <a:lnTo>
                  <a:pt x="13" y="8"/>
                </a:lnTo>
                <a:lnTo>
                  <a:pt x="14" y="11"/>
                </a:lnTo>
                <a:lnTo>
                  <a:pt x="14" y="11"/>
                </a:lnTo>
                <a:lnTo>
                  <a:pt x="14" y="12"/>
                </a:lnTo>
                <a:lnTo>
                  <a:pt x="15" y="13"/>
                </a:lnTo>
                <a:lnTo>
                  <a:pt x="15" y="14"/>
                </a:lnTo>
                <a:lnTo>
                  <a:pt x="15" y="14"/>
                </a:lnTo>
                <a:lnTo>
                  <a:pt x="16" y="15"/>
                </a:lnTo>
                <a:lnTo>
                  <a:pt x="16" y="17"/>
                </a:lnTo>
                <a:lnTo>
                  <a:pt x="16" y="17"/>
                </a:lnTo>
                <a:lnTo>
                  <a:pt x="16" y="17"/>
                </a:lnTo>
                <a:lnTo>
                  <a:pt x="16" y="18"/>
                </a:lnTo>
                <a:lnTo>
                  <a:pt x="17" y="19"/>
                </a:lnTo>
                <a:lnTo>
                  <a:pt x="17" y="19"/>
                </a:lnTo>
                <a:lnTo>
                  <a:pt x="17" y="20"/>
                </a:lnTo>
                <a:lnTo>
                  <a:pt x="17" y="20"/>
                </a:lnTo>
                <a:lnTo>
                  <a:pt x="17" y="21"/>
                </a:lnTo>
                <a:lnTo>
                  <a:pt x="17" y="21"/>
                </a:lnTo>
                <a:lnTo>
                  <a:pt x="17" y="22"/>
                </a:lnTo>
                <a:lnTo>
                  <a:pt x="17" y="22"/>
                </a:lnTo>
                <a:lnTo>
                  <a:pt x="17" y="22"/>
                </a:lnTo>
                <a:lnTo>
                  <a:pt x="17" y="24"/>
                </a:lnTo>
                <a:lnTo>
                  <a:pt x="17" y="24"/>
                </a:lnTo>
                <a:lnTo>
                  <a:pt x="17" y="25"/>
                </a:lnTo>
                <a:lnTo>
                  <a:pt x="17" y="25"/>
                </a:lnTo>
                <a:lnTo>
                  <a:pt x="17" y="25"/>
                </a:lnTo>
                <a:lnTo>
                  <a:pt x="17" y="26"/>
                </a:lnTo>
                <a:lnTo>
                  <a:pt x="17" y="26"/>
                </a:lnTo>
                <a:lnTo>
                  <a:pt x="16" y="26"/>
                </a:lnTo>
                <a:lnTo>
                  <a:pt x="16" y="26"/>
                </a:lnTo>
                <a:lnTo>
                  <a:pt x="15" y="26"/>
                </a:lnTo>
                <a:lnTo>
                  <a:pt x="15" y="26"/>
                </a:lnTo>
                <a:lnTo>
                  <a:pt x="14" y="26"/>
                </a:lnTo>
                <a:lnTo>
                  <a:pt x="14" y="26"/>
                </a:lnTo>
                <a:lnTo>
                  <a:pt x="13" y="26"/>
                </a:lnTo>
                <a:lnTo>
                  <a:pt x="13" y="26"/>
                </a:lnTo>
                <a:lnTo>
                  <a:pt x="12" y="25"/>
                </a:lnTo>
                <a:lnTo>
                  <a:pt x="12" y="25"/>
                </a:lnTo>
                <a:lnTo>
                  <a:pt x="12" y="25"/>
                </a:lnTo>
                <a:lnTo>
                  <a:pt x="12" y="25"/>
                </a:lnTo>
                <a:lnTo>
                  <a:pt x="10" y="24"/>
                </a:lnTo>
                <a:lnTo>
                  <a:pt x="10" y="24"/>
                </a:lnTo>
                <a:lnTo>
                  <a:pt x="9" y="24"/>
                </a:lnTo>
                <a:lnTo>
                  <a:pt x="9" y="22"/>
                </a:lnTo>
                <a:lnTo>
                  <a:pt x="8" y="22"/>
                </a:lnTo>
                <a:lnTo>
                  <a:pt x="8" y="22"/>
                </a:lnTo>
                <a:lnTo>
                  <a:pt x="7" y="21"/>
                </a:lnTo>
                <a:lnTo>
                  <a:pt x="7" y="21"/>
                </a:lnTo>
                <a:lnTo>
                  <a:pt x="7" y="20"/>
                </a:lnTo>
                <a:lnTo>
                  <a:pt x="6" y="20"/>
                </a:lnTo>
                <a:lnTo>
                  <a:pt x="6" y="20"/>
                </a:lnTo>
                <a:lnTo>
                  <a:pt x="6" y="19"/>
                </a:lnTo>
                <a:lnTo>
                  <a:pt x="6" y="19"/>
                </a:lnTo>
                <a:lnTo>
                  <a:pt x="6" y="19"/>
                </a:lnTo>
                <a:lnTo>
                  <a:pt x="6" y="18"/>
                </a:lnTo>
                <a:lnTo>
                  <a:pt x="6" y="18"/>
                </a:lnTo>
                <a:lnTo>
                  <a:pt x="6" y="18"/>
                </a:lnTo>
                <a:lnTo>
                  <a:pt x="6" y="17"/>
                </a:lnTo>
                <a:lnTo>
                  <a:pt x="6" y="17"/>
                </a:lnTo>
                <a:lnTo>
                  <a:pt x="6" y="15"/>
                </a:lnTo>
                <a:lnTo>
                  <a:pt x="7" y="14"/>
                </a:lnTo>
                <a:lnTo>
                  <a:pt x="7" y="14"/>
                </a:lnTo>
                <a:lnTo>
                  <a:pt x="7" y="13"/>
                </a:lnTo>
                <a:lnTo>
                  <a:pt x="7" y="13"/>
                </a:lnTo>
                <a:lnTo>
                  <a:pt x="7" y="12"/>
                </a:lnTo>
                <a:lnTo>
                  <a:pt x="7" y="12"/>
                </a:lnTo>
                <a:lnTo>
                  <a:pt x="7" y="11"/>
                </a:lnTo>
                <a:lnTo>
                  <a:pt x="7" y="11"/>
                </a:lnTo>
                <a:lnTo>
                  <a:pt x="6" y="11"/>
                </a:lnTo>
                <a:lnTo>
                  <a:pt x="6" y="11"/>
                </a:lnTo>
                <a:lnTo>
                  <a:pt x="6" y="11"/>
                </a:lnTo>
                <a:lnTo>
                  <a:pt x="5" y="11"/>
                </a:lnTo>
                <a:lnTo>
                  <a:pt x="5" y="10"/>
                </a:lnTo>
                <a:lnTo>
                  <a:pt x="5" y="10"/>
                </a:lnTo>
                <a:lnTo>
                  <a:pt x="3" y="10"/>
                </a:lnTo>
                <a:lnTo>
                  <a:pt x="3" y="10"/>
                </a:lnTo>
                <a:lnTo>
                  <a:pt x="3" y="8"/>
                </a:lnTo>
                <a:lnTo>
                  <a:pt x="2" y="8"/>
                </a:lnTo>
                <a:lnTo>
                  <a:pt x="2" y="8"/>
                </a:lnTo>
                <a:lnTo>
                  <a:pt x="2" y="7"/>
                </a:lnTo>
                <a:lnTo>
                  <a:pt x="2" y="7"/>
                </a:lnTo>
                <a:lnTo>
                  <a:pt x="1" y="6"/>
                </a:lnTo>
                <a:lnTo>
                  <a:pt x="0" y="5"/>
                </a:lnTo>
                <a:lnTo>
                  <a:pt x="0" y="4"/>
                </a:lnTo>
                <a:lnTo>
                  <a:pt x="0" y="4"/>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Freeform 89"/>
          <p:cNvSpPr>
            <a:spLocks/>
          </p:cNvSpPr>
          <p:nvPr/>
        </p:nvSpPr>
        <p:spPr bwMode="auto">
          <a:xfrm>
            <a:off x="2297113" y="2524125"/>
            <a:ext cx="61913" cy="28575"/>
          </a:xfrm>
          <a:custGeom>
            <a:avLst/>
            <a:gdLst>
              <a:gd name="T0" fmla="*/ 0 w 39"/>
              <a:gd name="T1" fmla="*/ 4 h 18"/>
              <a:gd name="T2" fmla="*/ 1 w 39"/>
              <a:gd name="T3" fmla="*/ 4 h 18"/>
              <a:gd name="T4" fmla="*/ 3 w 39"/>
              <a:gd name="T5" fmla="*/ 3 h 18"/>
              <a:gd name="T6" fmla="*/ 3 w 39"/>
              <a:gd name="T7" fmla="*/ 1 h 18"/>
              <a:gd name="T8" fmla="*/ 4 w 39"/>
              <a:gd name="T9" fmla="*/ 1 h 18"/>
              <a:gd name="T10" fmla="*/ 5 w 39"/>
              <a:gd name="T11" fmla="*/ 0 h 18"/>
              <a:gd name="T12" fmla="*/ 6 w 39"/>
              <a:gd name="T13" fmla="*/ 0 h 18"/>
              <a:gd name="T14" fmla="*/ 10 w 39"/>
              <a:gd name="T15" fmla="*/ 0 h 18"/>
              <a:gd name="T16" fmla="*/ 12 w 39"/>
              <a:gd name="T17" fmla="*/ 1 h 18"/>
              <a:gd name="T18" fmla="*/ 18 w 39"/>
              <a:gd name="T19" fmla="*/ 3 h 18"/>
              <a:gd name="T20" fmla="*/ 22 w 39"/>
              <a:gd name="T21" fmla="*/ 4 h 18"/>
              <a:gd name="T22" fmla="*/ 28 w 39"/>
              <a:gd name="T23" fmla="*/ 6 h 18"/>
              <a:gd name="T24" fmla="*/ 30 w 39"/>
              <a:gd name="T25" fmla="*/ 7 h 18"/>
              <a:gd name="T26" fmla="*/ 32 w 39"/>
              <a:gd name="T27" fmla="*/ 8 h 18"/>
              <a:gd name="T28" fmla="*/ 33 w 39"/>
              <a:gd name="T29" fmla="*/ 10 h 18"/>
              <a:gd name="T30" fmla="*/ 35 w 39"/>
              <a:gd name="T31" fmla="*/ 11 h 18"/>
              <a:gd name="T32" fmla="*/ 36 w 39"/>
              <a:gd name="T33" fmla="*/ 12 h 18"/>
              <a:gd name="T34" fmla="*/ 37 w 39"/>
              <a:gd name="T35" fmla="*/ 13 h 18"/>
              <a:gd name="T36" fmla="*/ 39 w 39"/>
              <a:gd name="T37" fmla="*/ 14 h 18"/>
              <a:gd name="T38" fmla="*/ 37 w 39"/>
              <a:gd name="T39" fmla="*/ 15 h 18"/>
              <a:gd name="T40" fmla="*/ 34 w 39"/>
              <a:gd name="T41" fmla="*/ 17 h 18"/>
              <a:gd name="T42" fmla="*/ 32 w 39"/>
              <a:gd name="T43" fmla="*/ 18 h 18"/>
              <a:gd name="T44" fmla="*/ 29 w 39"/>
              <a:gd name="T45" fmla="*/ 18 h 18"/>
              <a:gd name="T46" fmla="*/ 29 w 39"/>
              <a:gd name="T47" fmla="*/ 18 h 18"/>
              <a:gd name="T48" fmla="*/ 27 w 39"/>
              <a:gd name="T49" fmla="*/ 17 h 18"/>
              <a:gd name="T50" fmla="*/ 27 w 39"/>
              <a:gd name="T51" fmla="*/ 17 h 18"/>
              <a:gd name="T52" fmla="*/ 23 w 39"/>
              <a:gd name="T53" fmla="*/ 15 h 18"/>
              <a:gd name="T54" fmla="*/ 22 w 39"/>
              <a:gd name="T55" fmla="*/ 14 h 18"/>
              <a:gd name="T56" fmla="*/ 20 w 39"/>
              <a:gd name="T57" fmla="*/ 13 h 18"/>
              <a:gd name="T58" fmla="*/ 19 w 39"/>
              <a:gd name="T59" fmla="*/ 13 h 18"/>
              <a:gd name="T60" fmla="*/ 19 w 39"/>
              <a:gd name="T61" fmla="*/ 12 h 18"/>
              <a:gd name="T62" fmla="*/ 18 w 39"/>
              <a:gd name="T63" fmla="*/ 12 h 18"/>
              <a:gd name="T64" fmla="*/ 17 w 39"/>
              <a:gd name="T65" fmla="*/ 11 h 18"/>
              <a:gd name="T66" fmla="*/ 14 w 39"/>
              <a:gd name="T67" fmla="*/ 10 h 18"/>
              <a:gd name="T68" fmla="*/ 13 w 39"/>
              <a:gd name="T69" fmla="*/ 10 h 18"/>
              <a:gd name="T70" fmla="*/ 13 w 39"/>
              <a:gd name="T71" fmla="*/ 8 h 18"/>
              <a:gd name="T72" fmla="*/ 12 w 39"/>
              <a:gd name="T73" fmla="*/ 8 h 18"/>
              <a:gd name="T74" fmla="*/ 11 w 39"/>
              <a:gd name="T75" fmla="*/ 8 h 18"/>
              <a:gd name="T76" fmla="*/ 11 w 39"/>
              <a:gd name="T77" fmla="*/ 8 h 18"/>
              <a:gd name="T78" fmla="*/ 10 w 39"/>
              <a:gd name="T79" fmla="*/ 8 h 18"/>
              <a:gd name="T80" fmla="*/ 8 w 39"/>
              <a:gd name="T81" fmla="*/ 10 h 18"/>
              <a:gd name="T82" fmla="*/ 7 w 39"/>
              <a:gd name="T83" fmla="*/ 10 h 18"/>
              <a:gd name="T84" fmla="*/ 5 w 39"/>
              <a:gd name="T85" fmla="*/ 8 h 18"/>
              <a:gd name="T86" fmla="*/ 4 w 39"/>
              <a:gd name="T87" fmla="*/ 6 h 18"/>
              <a:gd name="T88" fmla="*/ 3 w 39"/>
              <a:gd name="T89" fmla="*/ 6 h 18"/>
              <a:gd name="T90" fmla="*/ 1 w 39"/>
              <a:gd name="T91" fmla="*/ 5 h 18"/>
              <a:gd name="T92" fmla="*/ 0 w 39"/>
              <a:gd name="T93"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9" h="18">
                <a:moveTo>
                  <a:pt x="0" y="5"/>
                </a:moveTo>
                <a:lnTo>
                  <a:pt x="0" y="4"/>
                </a:lnTo>
                <a:lnTo>
                  <a:pt x="1" y="4"/>
                </a:lnTo>
                <a:lnTo>
                  <a:pt x="1" y="4"/>
                </a:lnTo>
                <a:lnTo>
                  <a:pt x="1" y="3"/>
                </a:lnTo>
                <a:lnTo>
                  <a:pt x="3" y="3"/>
                </a:lnTo>
                <a:lnTo>
                  <a:pt x="3" y="3"/>
                </a:lnTo>
                <a:lnTo>
                  <a:pt x="3" y="1"/>
                </a:lnTo>
                <a:lnTo>
                  <a:pt x="4" y="1"/>
                </a:lnTo>
                <a:lnTo>
                  <a:pt x="4" y="1"/>
                </a:lnTo>
                <a:lnTo>
                  <a:pt x="5" y="0"/>
                </a:lnTo>
                <a:lnTo>
                  <a:pt x="5" y="0"/>
                </a:lnTo>
                <a:lnTo>
                  <a:pt x="5" y="0"/>
                </a:lnTo>
                <a:lnTo>
                  <a:pt x="6" y="0"/>
                </a:lnTo>
                <a:lnTo>
                  <a:pt x="7" y="0"/>
                </a:lnTo>
                <a:lnTo>
                  <a:pt x="10" y="0"/>
                </a:lnTo>
                <a:lnTo>
                  <a:pt x="11" y="0"/>
                </a:lnTo>
                <a:lnTo>
                  <a:pt x="12" y="1"/>
                </a:lnTo>
                <a:lnTo>
                  <a:pt x="14" y="1"/>
                </a:lnTo>
                <a:lnTo>
                  <a:pt x="18" y="3"/>
                </a:lnTo>
                <a:lnTo>
                  <a:pt x="19" y="3"/>
                </a:lnTo>
                <a:lnTo>
                  <a:pt x="22" y="4"/>
                </a:lnTo>
                <a:lnTo>
                  <a:pt x="26" y="5"/>
                </a:lnTo>
                <a:lnTo>
                  <a:pt x="28" y="6"/>
                </a:lnTo>
                <a:lnTo>
                  <a:pt x="29" y="6"/>
                </a:lnTo>
                <a:lnTo>
                  <a:pt x="30" y="7"/>
                </a:lnTo>
                <a:lnTo>
                  <a:pt x="30" y="7"/>
                </a:lnTo>
                <a:lnTo>
                  <a:pt x="32" y="8"/>
                </a:lnTo>
                <a:lnTo>
                  <a:pt x="33" y="8"/>
                </a:lnTo>
                <a:lnTo>
                  <a:pt x="33" y="10"/>
                </a:lnTo>
                <a:lnTo>
                  <a:pt x="34" y="10"/>
                </a:lnTo>
                <a:lnTo>
                  <a:pt x="35" y="11"/>
                </a:lnTo>
                <a:lnTo>
                  <a:pt x="36" y="11"/>
                </a:lnTo>
                <a:lnTo>
                  <a:pt x="36" y="12"/>
                </a:lnTo>
                <a:lnTo>
                  <a:pt x="37" y="12"/>
                </a:lnTo>
                <a:lnTo>
                  <a:pt x="37" y="13"/>
                </a:lnTo>
                <a:lnTo>
                  <a:pt x="37" y="13"/>
                </a:lnTo>
                <a:lnTo>
                  <a:pt x="39" y="14"/>
                </a:lnTo>
                <a:lnTo>
                  <a:pt x="39" y="15"/>
                </a:lnTo>
                <a:lnTo>
                  <a:pt x="37" y="15"/>
                </a:lnTo>
                <a:lnTo>
                  <a:pt x="36" y="17"/>
                </a:lnTo>
                <a:lnTo>
                  <a:pt x="34" y="17"/>
                </a:lnTo>
                <a:lnTo>
                  <a:pt x="34" y="18"/>
                </a:lnTo>
                <a:lnTo>
                  <a:pt x="32" y="18"/>
                </a:lnTo>
                <a:lnTo>
                  <a:pt x="30" y="18"/>
                </a:lnTo>
                <a:lnTo>
                  <a:pt x="29" y="18"/>
                </a:lnTo>
                <a:lnTo>
                  <a:pt x="29" y="18"/>
                </a:lnTo>
                <a:lnTo>
                  <a:pt x="29" y="18"/>
                </a:lnTo>
                <a:lnTo>
                  <a:pt x="28" y="18"/>
                </a:lnTo>
                <a:lnTo>
                  <a:pt x="27" y="17"/>
                </a:lnTo>
                <a:lnTo>
                  <a:pt x="27" y="17"/>
                </a:lnTo>
                <a:lnTo>
                  <a:pt x="27" y="17"/>
                </a:lnTo>
                <a:lnTo>
                  <a:pt x="26" y="15"/>
                </a:lnTo>
                <a:lnTo>
                  <a:pt x="23" y="15"/>
                </a:lnTo>
                <a:lnTo>
                  <a:pt x="23" y="15"/>
                </a:lnTo>
                <a:lnTo>
                  <a:pt x="22" y="14"/>
                </a:lnTo>
                <a:lnTo>
                  <a:pt x="22" y="14"/>
                </a:lnTo>
                <a:lnTo>
                  <a:pt x="20" y="13"/>
                </a:lnTo>
                <a:lnTo>
                  <a:pt x="19" y="13"/>
                </a:lnTo>
                <a:lnTo>
                  <a:pt x="19" y="13"/>
                </a:lnTo>
                <a:lnTo>
                  <a:pt x="19" y="13"/>
                </a:lnTo>
                <a:lnTo>
                  <a:pt x="19" y="12"/>
                </a:lnTo>
                <a:lnTo>
                  <a:pt x="19" y="12"/>
                </a:lnTo>
                <a:lnTo>
                  <a:pt x="18" y="12"/>
                </a:lnTo>
                <a:lnTo>
                  <a:pt x="18" y="11"/>
                </a:lnTo>
                <a:lnTo>
                  <a:pt x="17" y="11"/>
                </a:lnTo>
                <a:lnTo>
                  <a:pt x="15" y="11"/>
                </a:lnTo>
                <a:lnTo>
                  <a:pt x="14" y="10"/>
                </a:lnTo>
                <a:lnTo>
                  <a:pt x="14" y="10"/>
                </a:lnTo>
                <a:lnTo>
                  <a:pt x="13" y="10"/>
                </a:lnTo>
                <a:lnTo>
                  <a:pt x="13" y="10"/>
                </a:lnTo>
                <a:lnTo>
                  <a:pt x="13" y="8"/>
                </a:lnTo>
                <a:lnTo>
                  <a:pt x="12" y="8"/>
                </a:lnTo>
                <a:lnTo>
                  <a:pt x="12" y="8"/>
                </a:lnTo>
                <a:lnTo>
                  <a:pt x="12" y="8"/>
                </a:lnTo>
                <a:lnTo>
                  <a:pt x="11" y="8"/>
                </a:lnTo>
                <a:lnTo>
                  <a:pt x="11" y="8"/>
                </a:lnTo>
                <a:lnTo>
                  <a:pt x="11" y="8"/>
                </a:lnTo>
                <a:lnTo>
                  <a:pt x="10" y="8"/>
                </a:lnTo>
                <a:lnTo>
                  <a:pt x="10" y="8"/>
                </a:lnTo>
                <a:lnTo>
                  <a:pt x="8" y="10"/>
                </a:lnTo>
                <a:lnTo>
                  <a:pt x="8" y="10"/>
                </a:lnTo>
                <a:lnTo>
                  <a:pt x="8" y="10"/>
                </a:lnTo>
                <a:lnTo>
                  <a:pt x="7" y="10"/>
                </a:lnTo>
                <a:lnTo>
                  <a:pt x="6" y="8"/>
                </a:lnTo>
                <a:lnTo>
                  <a:pt x="5" y="8"/>
                </a:lnTo>
                <a:lnTo>
                  <a:pt x="4" y="7"/>
                </a:lnTo>
                <a:lnTo>
                  <a:pt x="4" y="6"/>
                </a:lnTo>
                <a:lnTo>
                  <a:pt x="3" y="6"/>
                </a:lnTo>
                <a:lnTo>
                  <a:pt x="3" y="6"/>
                </a:lnTo>
                <a:lnTo>
                  <a:pt x="3" y="6"/>
                </a:lnTo>
                <a:lnTo>
                  <a:pt x="1" y="5"/>
                </a:lnTo>
                <a:lnTo>
                  <a:pt x="1" y="5"/>
                </a:lnTo>
                <a:lnTo>
                  <a:pt x="0" y="5"/>
                </a:lnTo>
                <a:lnTo>
                  <a:pt x="0"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90"/>
          <p:cNvSpPr>
            <a:spLocks/>
          </p:cNvSpPr>
          <p:nvPr/>
        </p:nvSpPr>
        <p:spPr bwMode="auto">
          <a:xfrm>
            <a:off x="2297113" y="2524125"/>
            <a:ext cx="61913" cy="28575"/>
          </a:xfrm>
          <a:custGeom>
            <a:avLst/>
            <a:gdLst>
              <a:gd name="T0" fmla="*/ 0 w 39"/>
              <a:gd name="T1" fmla="*/ 4 h 18"/>
              <a:gd name="T2" fmla="*/ 1 w 39"/>
              <a:gd name="T3" fmla="*/ 4 h 18"/>
              <a:gd name="T4" fmla="*/ 3 w 39"/>
              <a:gd name="T5" fmla="*/ 3 h 18"/>
              <a:gd name="T6" fmla="*/ 3 w 39"/>
              <a:gd name="T7" fmla="*/ 1 h 18"/>
              <a:gd name="T8" fmla="*/ 4 w 39"/>
              <a:gd name="T9" fmla="*/ 1 h 18"/>
              <a:gd name="T10" fmla="*/ 5 w 39"/>
              <a:gd name="T11" fmla="*/ 0 h 18"/>
              <a:gd name="T12" fmla="*/ 6 w 39"/>
              <a:gd name="T13" fmla="*/ 0 h 18"/>
              <a:gd name="T14" fmla="*/ 10 w 39"/>
              <a:gd name="T15" fmla="*/ 0 h 18"/>
              <a:gd name="T16" fmla="*/ 12 w 39"/>
              <a:gd name="T17" fmla="*/ 1 h 18"/>
              <a:gd name="T18" fmla="*/ 18 w 39"/>
              <a:gd name="T19" fmla="*/ 3 h 18"/>
              <a:gd name="T20" fmla="*/ 22 w 39"/>
              <a:gd name="T21" fmla="*/ 4 h 18"/>
              <a:gd name="T22" fmla="*/ 28 w 39"/>
              <a:gd name="T23" fmla="*/ 6 h 18"/>
              <a:gd name="T24" fmla="*/ 30 w 39"/>
              <a:gd name="T25" fmla="*/ 7 h 18"/>
              <a:gd name="T26" fmla="*/ 32 w 39"/>
              <a:gd name="T27" fmla="*/ 8 h 18"/>
              <a:gd name="T28" fmla="*/ 33 w 39"/>
              <a:gd name="T29" fmla="*/ 10 h 18"/>
              <a:gd name="T30" fmla="*/ 35 w 39"/>
              <a:gd name="T31" fmla="*/ 11 h 18"/>
              <a:gd name="T32" fmla="*/ 36 w 39"/>
              <a:gd name="T33" fmla="*/ 12 h 18"/>
              <a:gd name="T34" fmla="*/ 37 w 39"/>
              <a:gd name="T35" fmla="*/ 13 h 18"/>
              <a:gd name="T36" fmla="*/ 39 w 39"/>
              <a:gd name="T37" fmla="*/ 14 h 18"/>
              <a:gd name="T38" fmla="*/ 37 w 39"/>
              <a:gd name="T39" fmla="*/ 15 h 18"/>
              <a:gd name="T40" fmla="*/ 34 w 39"/>
              <a:gd name="T41" fmla="*/ 17 h 18"/>
              <a:gd name="T42" fmla="*/ 32 w 39"/>
              <a:gd name="T43" fmla="*/ 18 h 18"/>
              <a:gd name="T44" fmla="*/ 29 w 39"/>
              <a:gd name="T45" fmla="*/ 18 h 18"/>
              <a:gd name="T46" fmla="*/ 29 w 39"/>
              <a:gd name="T47" fmla="*/ 18 h 18"/>
              <a:gd name="T48" fmla="*/ 27 w 39"/>
              <a:gd name="T49" fmla="*/ 17 h 18"/>
              <a:gd name="T50" fmla="*/ 27 w 39"/>
              <a:gd name="T51" fmla="*/ 17 h 18"/>
              <a:gd name="T52" fmla="*/ 23 w 39"/>
              <a:gd name="T53" fmla="*/ 15 h 18"/>
              <a:gd name="T54" fmla="*/ 22 w 39"/>
              <a:gd name="T55" fmla="*/ 14 h 18"/>
              <a:gd name="T56" fmla="*/ 20 w 39"/>
              <a:gd name="T57" fmla="*/ 13 h 18"/>
              <a:gd name="T58" fmla="*/ 19 w 39"/>
              <a:gd name="T59" fmla="*/ 13 h 18"/>
              <a:gd name="T60" fmla="*/ 19 w 39"/>
              <a:gd name="T61" fmla="*/ 12 h 18"/>
              <a:gd name="T62" fmla="*/ 18 w 39"/>
              <a:gd name="T63" fmla="*/ 12 h 18"/>
              <a:gd name="T64" fmla="*/ 17 w 39"/>
              <a:gd name="T65" fmla="*/ 11 h 18"/>
              <a:gd name="T66" fmla="*/ 14 w 39"/>
              <a:gd name="T67" fmla="*/ 10 h 18"/>
              <a:gd name="T68" fmla="*/ 13 w 39"/>
              <a:gd name="T69" fmla="*/ 10 h 18"/>
              <a:gd name="T70" fmla="*/ 13 w 39"/>
              <a:gd name="T71" fmla="*/ 8 h 18"/>
              <a:gd name="T72" fmla="*/ 12 w 39"/>
              <a:gd name="T73" fmla="*/ 8 h 18"/>
              <a:gd name="T74" fmla="*/ 11 w 39"/>
              <a:gd name="T75" fmla="*/ 8 h 18"/>
              <a:gd name="T76" fmla="*/ 11 w 39"/>
              <a:gd name="T77" fmla="*/ 8 h 18"/>
              <a:gd name="T78" fmla="*/ 10 w 39"/>
              <a:gd name="T79" fmla="*/ 8 h 18"/>
              <a:gd name="T80" fmla="*/ 8 w 39"/>
              <a:gd name="T81" fmla="*/ 10 h 18"/>
              <a:gd name="T82" fmla="*/ 7 w 39"/>
              <a:gd name="T83" fmla="*/ 10 h 18"/>
              <a:gd name="T84" fmla="*/ 5 w 39"/>
              <a:gd name="T85" fmla="*/ 8 h 18"/>
              <a:gd name="T86" fmla="*/ 4 w 39"/>
              <a:gd name="T87" fmla="*/ 6 h 18"/>
              <a:gd name="T88" fmla="*/ 3 w 39"/>
              <a:gd name="T89" fmla="*/ 6 h 18"/>
              <a:gd name="T90" fmla="*/ 1 w 39"/>
              <a:gd name="T91" fmla="*/ 5 h 18"/>
              <a:gd name="T92" fmla="*/ 0 w 39"/>
              <a:gd name="T93"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9" h="18">
                <a:moveTo>
                  <a:pt x="0" y="5"/>
                </a:moveTo>
                <a:lnTo>
                  <a:pt x="0" y="4"/>
                </a:lnTo>
                <a:lnTo>
                  <a:pt x="1" y="4"/>
                </a:lnTo>
                <a:lnTo>
                  <a:pt x="1" y="4"/>
                </a:lnTo>
                <a:lnTo>
                  <a:pt x="1" y="3"/>
                </a:lnTo>
                <a:lnTo>
                  <a:pt x="3" y="3"/>
                </a:lnTo>
                <a:lnTo>
                  <a:pt x="3" y="3"/>
                </a:lnTo>
                <a:lnTo>
                  <a:pt x="3" y="1"/>
                </a:lnTo>
                <a:lnTo>
                  <a:pt x="4" y="1"/>
                </a:lnTo>
                <a:lnTo>
                  <a:pt x="4" y="1"/>
                </a:lnTo>
                <a:lnTo>
                  <a:pt x="5" y="0"/>
                </a:lnTo>
                <a:lnTo>
                  <a:pt x="5" y="0"/>
                </a:lnTo>
                <a:lnTo>
                  <a:pt x="5" y="0"/>
                </a:lnTo>
                <a:lnTo>
                  <a:pt x="6" y="0"/>
                </a:lnTo>
                <a:lnTo>
                  <a:pt x="7" y="0"/>
                </a:lnTo>
                <a:lnTo>
                  <a:pt x="10" y="0"/>
                </a:lnTo>
                <a:lnTo>
                  <a:pt x="11" y="0"/>
                </a:lnTo>
                <a:lnTo>
                  <a:pt x="12" y="1"/>
                </a:lnTo>
                <a:lnTo>
                  <a:pt x="14" y="1"/>
                </a:lnTo>
                <a:lnTo>
                  <a:pt x="18" y="3"/>
                </a:lnTo>
                <a:lnTo>
                  <a:pt x="19" y="3"/>
                </a:lnTo>
                <a:lnTo>
                  <a:pt x="22" y="4"/>
                </a:lnTo>
                <a:lnTo>
                  <a:pt x="26" y="5"/>
                </a:lnTo>
                <a:lnTo>
                  <a:pt x="28" y="6"/>
                </a:lnTo>
                <a:lnTo>
                  <a:pt x="29" y="6"/>
                </a:lnTo>
                <a:lnTo>
                  <a:pt x="30" y="7"/>
                </a:lnTo>
                <a:lnTo>
                  <a:pt x="30" y="7"/>
                </a:lnTo>
                <a:lnTo>
                  <a:pt x="32" y="8"/>
                </a:lnTo>
                <a:lnTo>
                  <a:pt x="33" y="8"/>
                </a:lnTo>
                <a:lnTo>
                  <a:pt x="33" y="10"/>
                </a:lnTo>
                <a:lnTo>
                  <a:pt x="34" y="10"/>
                </a:lnTo>
                <a:lnTo>
                  <a:pt x="35" y="11"/>
                </a:lnTo>
                <a:lnTo>
                  <a:pt x="36" y="11"/>
                </a:lnTo>
                <a:lnTo>
                  <a:pt x="36" y="12"/>
                </a:lnTo>
                <a:lnTo>
                  <a:pt x="37" y="12"/>
                </a:lnTo>
                <a:lnTo>
                  <a:pt x="37" y="13"/>
                </a:lnTo>
                <a:lnTo>
                  <a:pt x="37" y="13"/>
                </a:lnTo>
                <a:lnTo>
                  <a:pt x="39" y="14"/>
                </a:lnTo>
                <a:lnTo>
                  <a:pt x="39" y="15"/>
                </a:lnTo>
                <a:lnTo>
                  <a:pt x="37" y="15"/>
                </a:lnTo>
                <a:lnTo>
                  <a:pt x="36" y="17"/>
                </a:lnTo>
                <a:lnTo>
                  <a:pt x="34" y="17"/>
                </a:lnTo>
                <a:lnTo>
                  <a:pt x="34" y="18"/>
                </a:lnTo>
                <a:lnTo>
                  <a:pt x="32" y="18"/>
                </a:lnTo>
                <a:lnTo>
                  <a:pt x="30" y="18"/>
                </a:lnTo>
                <a:lnTo>
                  <a:pt x="29" y="18"/>
                </a:lnTo>
                <a:lnTo>
                  <a:pt x="29" y="18"/>
                </a:lnTo>
                <a:lnTo>
                  <a:pt x="29" y="18"/>
                </a:lnTo>
                <a:lnTo>
                  <a:pt x="28" y="18"/>
                </a:lnTo>
                <a:lnTo>
                  <a:pt x="27" y="17"/>
                </a:lnTo>
                <a:lnTo>
                  <a:pt x="27" y="17"/>
                </a:lnTo>
                <a:lnTo>
                  <a:pt x="27" y="17"/>
                </a:lnTo>
                <a:lnTo>
                  <a:pt x="26" y="15"/>
                </a:lnTo>
                <a:lnTo>
                  <a:pt x="23" y="15"/>
                </a:lnTo>
                <a:lnTo>
                  <a:pt x="23" y="15"/>
                </a:lnTo>
                <a:lnTo>
                  <a:pt x="22" y="14"/>
                </a:lnTo>
                <a:lnTo>
                  <a:pt x="22" y="14"/>
                </a:lnTo>
                <a:lnTo>
                  <a:pt x="20" y="13"/>
                </a:lnTo>
                <a:lnTo>
                  <a:pt x="19" y="13"/>
                </a:lnTo>
                <a:lnTo>
                  <a:pt x="19" y="13"/>
                </a:lnTo>
                <a:lnTo>
                  <a:pt x="19" y="13"/>
                </a:lnTo>
                <a:lnTo>
                  <a:pt x="19" y="12"/>
                </a:lnTo>
                <a:lnTo>
                  <a:pt x="19" y="12"/>
                </a:lnTo>
                <a:lnTo>
                  <a:pt x="18" y="12"/>
                </a:lnTo>
                <a:lnTo>
                  <a:pt x="18" y="11"/>
                </a:lnTo>
                <a:lnTo>
                  <a:pt x="17" y="11"/>
                </a:lnTo>
                <a:lnTo>
                  <a:pt x="15" y="11"/>
                </a:lnTo>
                <a:lnTo>
                  <a:pt x="14" y="10"/>
                </a:lnTo>
                <a:lnTo>
                  <a:pt x="14" y="10"/>
                </a:lnTo>
                <a:lnTo>
                  <a:pt x="13" y="10"/>
                </a:lnTo>
                <a:lnTo>
                  <a:pt x="13" y="10"/>
                </a:lnTo>
                <a:lnTo>
                  <a:pt x="13" y="8"/>
                </a:lnTo>
                <a:lnTo>
                  <a:pt x="12" y="8"/>
                </a:lnTo>
                <a:lnTo>
                  <a:pt x="12" y="8"/>
                </a:lnTo>
                <a:lnTo>
                  <a:pt x="12" y="8"/>
                </a:lnTo>
                <a:lnTo>
                  <a:pt x="11" y="8"/>
                </a:lnTo>
                <a:lnTo>
                  <a:pt x="11" y="8"/>
                </a:lnTo>
                <a:lnTo>
                  <a:pt x="11" y="8"/>
                </a:lnTo>
                <a:lnTo>
                  <a:pt x="10" y="8"/>
                </a:lnTo>
                <a:lnTo>
                  <a:pt x="10" y="8"/>
                </a:lnTo>
                <a:lnTo>
                  <a:pt x="8" y="10"/>
                </a:lnTo>
                <a:lnTo>
                  <a:pt x="8" y="10"/>
                </a:lnTo>
                <a:lnTo>
                  <a:pt x="8" y="10"/>
                </a:lnTo>
                <a:lnTo>
                  <a:pt x="7" y="10"/>
                </a:lnTo>
                <a:lnTo>
                  <a:pt x="6" y="8"/>
                </a:lnTo>
                <a:lnTo>
                  <a:pt x="5" y="8"/>
                </a:lnTo>
                <a:lnTo>
                  <a:pt x="4" y="7"/>
                </a:lnTo>
                <a:lnTo>
                  <a:pt x="4" y="6"/>
                </a:lnTo>
                <a:lnTo>
                  <a:pt x="3" y="6"/>
                </a:lnTo>
                <a:lnTo>
                  <a:pt x="3" y="6"/>
                </a:lnTo>
                <a:lnTo>
                  <a:pt x="3" y="6"/>
                </a:lnTo>
                <a:lnTo>
                  <a:pt x="1" y="5"/>
                </a:lnTo>
                <a:lnTo>
                  <a:pt x="1" y="5"/>
                </a:lnTo>
                <a:lnTo>
                  <a:pt x="0" y="5"/>
                </a:lnTo>
                <a:lnTo>
                  <a:pt x="0" y="5"/>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Freeform 91"/>
          <p:cNvSpPr>
            <a:spLocks/>
          </p:cNvSpPr>
          <p:nvPr/>
        </p:nvSpPr>
        <p:spPr bwMode="auto">
          <a:xfrm>
            <a:off x="4703763" y="5456238"/>
            <a:ext cx="19050" cy="12700"/>
          </a:xfrm>
          <a:custGeom>
            <a:avLst/>
            <a:gdLst>
              <a:gd name="T0" fmla="*/ 10 w 12"/>
              <a:gd name="T1" fmla="*/ 6 h 8"/>
              <a:gd name="T2" fmla="*/ 10 w 12"/>
              <a:gd name="T3" fmla="*/ 6 h 8"/>
              <a:gd name="T4" fmla="*/ 9 w 12"/>
              <a:gd name="T5" fmla="*/ 6 h 8"/>
              <a:gd name="T6" fmla="*/ 9 w 12"/>
              <a:gd name="T7" fmla="*/ 6 h 8"/>
              <a:gd name="T8" fmla="*/ 8 w 12"/>
              <a:gd name="T9" fmla="*/ 6 h 8"/>
              <a:gd name="T10" fmla="*/ 8 w 12"/>
              <a:gd name="T11" fmla="*/ 7 h 8"/>
              <a:gd name="T12" fmla="*/ 7 w 12"/>
              <a:gd name="T13" fmla="*/ 7 h 8"/>
              <a:gd name="T14" fmla="*/ 6 w 12"/>
              <a:gd name="T15" fmla="*/ 7 h 8"/>
              <a:gd name="T16" fmla="*/ 6 w 12"/>
              <a:gd name="T17" fmla="*/ 7 h 8"/>
              <a:gd name="T18" fmla="*/ 5 w 12"/>
              <a:gd name="T19" fmla="*/ 8 h 8"/>
              <a:gd name="T20" fmla="*/ 4 w 12"/>
              <a:gd name="T21" fmla="*/ 8 h 8"/>
              <a:gd name="T22" fmla="*/ 2 w 12"/>
              <a:gd name="T23" fmla="*/ 8 h 8"/>
              <a:gd name="T24" fmla="*/ 2 w 12"/>
              <a:gd name="T25" fmla="*/ 8 h 8"/>
              <a:gd name="T26" fmla="*/ 1 w 12"/>
              <a:gd name="T27" fmla="*/ 8 h 8"/>
              <a:gd name="T28" fmla="*/ 1 w 12"/>
              <a:gd name="T29" fmla="*/ 8 h 8"/>
              <a:gd name="T30" fmla="*/ 0 w 12"/>
              <a:gd name="T31" fmla="*/ 8 h 8"/>
              <a:gd name="T32" fmla="*/ 0 w 12"/>
              <a:gd name="T33" fmla="*/ 7 h 8"/>
              <a:gd name="T34" fmla="*/ 0 w 12"/>
              <a:gd name="T35" fmla="*/ 7 h 8"/>
              <a:gd name="T36" fmla="*/ 0 w 12"/>
              <a:gd name="T37" fmla="*/ 5 h 8"/>
              <a:gd name="T38" fmla="*/ 0 w 12"/>
              <a:gd name="T39" fmla="*/ 5 h 8"/>
              <a:gd name="T40" fmla="*/ 0 w 12"/>
              <a:gd name="T41" fmla="*/ 4 h 8"/>
              <a:gd name="T42" fmla="*/ 1 w 12"/>
              <a:gd name="T43" fmla="*/ 4 h 8"/>
              <a:gd name="T44" fmla="*/ 2 w 12"/>
              <a:gd name="T45" fmla="*/ 4 h 8"/>
              <a:gd name="T46" fmla="*/ 2 w 12"/>
              <a:gd name="T47" fmla="*/ 3 h 8"/>
              <a:gd name="T48" fmla="*/ 4 w 12"/>
              <a:gd name="T49" fmla="*/ 3 h 8"/>
              <a:gd name="T50" fmla="*/ 4 w 12"/>
              <a:gd name="T51" fmla="*/ 3 h 8"/>
              <a:gd name="T52" fmla="*/ 5 w 12"/>
              <a:gd name="T53" fmla="*/ 1 h 8"/>
              <a:gd name="T54" fmla="*/ 7 w 12"/>
              <a:gd name="T55" fmla="*/ 0 h 8"/>
              <a:gd name="T56" fmla="*/ 9 w 12"/>
              <a:gd name="T57" fmla="*/ 0 h 8"/>
              <a:gd name="T58" fmla="*/ 10 w 12"/>
              <a:gd name="T59" fmla="*/ 0 h 8"/>
              <a:gd name="T60" fmla="*/ 12 w 12"/>
              <a:gd name="T61" fmla="*/ 1 h 8"/>
              <a:gd name="T62" fmla="*/ 12 w 12"/>
              <a:gd name="T63" fmla="*/ 1 h 8"/>
              <a:gd name="T64" fmla="*/ 12 w 12"/>
              <a:gd name="T65" fmla="*/ 3 h 8"/>
              <a:gd name="T66" fmla="*/ 12 w 12"/>
              <a:gd name="T67" fmla="*/ 4 h 8"/>
              <a:gd name="T68" fmla="*/ 10 w 12"/>
              <a:gd name="T69" fmla="*/ 4 h 8"/>
              <a:gd name="T70" fmla="*/ 10 w 12"/>
              <a:gd name="T71" fmla="*/ 5 h 8"/>
              <a:gd name="T72" fmla="*/ 10 w 12"/>
              <a:gd name="T73" fmla="*/ 6 h 8"/>
              <a:gd name="T74" fmla="*/ 10 w 12"/>
              <a:gd name="T75"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 h="8">
                <a:moveTo>
                  <a:pt x="10" y="6"/>
                </a:moveTo>
                <a:lnTo>
                  <a:pt x="10" y="6"/>
                </a:lnTo>
                <a:lnTo>
                  <a:pt x="9" y="6"/>
                </a:lnTo>
                <a:lnTo>
                  <a:pt x="9" y="6"/>
                </a:lnTo>
                <a:lnTo>
                  <a:pt x="8" y="6"/>
                </a:lnTo>
                <a:lnTo>
                  <a:pt x="8" y="7"/>
                </a:lnTo>
                <a:lnTo>
                  <a:pt x="7" y="7"/>
                </a:lnTo>
                <a:lnTo>
                  <a:pt x="6" y="7"/>
                </a:lnTo>
                <a:lnTo>
                  <a:pt x="6" y="7"/>
                </a:lnTo>
                <a:lnTo>
                  <a:pt x="5" y="8"/>
                </a:lnTo>
                <a:lnTo>
                  <a:pt x="4" y="8"/>
                </a:lnTo>
                <a:lnTo>
                  <a:pt x="2" y="8"/>
                </a:lnTo>
                <a:lnTo>
                  <a:pt x="2" y="8"/>
                </a:lnTo>
                <a:lnTo>
                  <a:pt x="1" y="8"/>
                </a:lnTo>
                <a:lnTo>
                  <a:pt x="1" y="8"/>
                </a:lnTo>
                <a:lnTo>
                  <a:pt x="0" y="8"/>
                </a:lnTo>
                <a:lnTo>
                  <a:pt x="0" y="7"/>
                </a:lnTo>
                <a:lnTo>
                  <a:pt x="0" y="7"/>
                </a:lnTo>
                <a:lnTo>
                  <a:pt x="0" y="5"/>
                </a:lnTo>
                <a:lnTo>
                  <a:pt x="0" y="5"/>
                </a:lnTo>
                <a:lnTo>
                  <a:pt x="0" y="4"/>
                </a:lnTo>
                <a:lnTo>
                  <a:pt x="1" y="4"/>
                </a:lnTo>
                <a:lnTo>
                  <a:pt x="2" y="4"/>
                </a:lnTo>
                <a:lnTo>
                  <a:pt x="2" y="3"/>
                </a:lnTo>
                <a:lnTo>
                  <a:pt x="4" y="3"/>
                </a:lnTo>
                <a:lnTo>
                  <a:pt x="4" y="3"/>
                </a:lnTo>
                <a:lnTo>
                  <a:pt x="5" y="1"/>
                </a:lnTo>
                <a:lnTo>
                  <a:pt x="7" y="0"/>
                </a:lnTo>
                <a:lnTo>
                  <a:pt x="9" y="0"/>
                </a:lnTo>
                <a:lnTo>
                  <a:pt x="10" y="0"/>
                </a:lnTo>
                <a:lnTo>
                  <a:pt x="12" y="1"/>
                </a:lnTo>
                <a:lnTo>
                  <a:pt x="12" y="1"/>
                </a:lnTo>
                <a:lnTo>
                  <a:pt x="12" y="3"/>
                </a:lnTo>
                <a:lnTo>
                  <a:pt x="12" y="4"/>
                </a:lnTo>
                <a:lnTo>
                  <a:pt x="10" y="4"/>
                </a:lnTo>
                <a:lnTo>
                  <a:pt x="10" y="5"/>
                </a:lnTo>
                <a:lnTo>
                  <a:pt x="10" y="6"/>
                </a:lnTo>
                <a:lnTo>
                  <a:pt x="10"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92"/>
          <p:cNvSpPr>
            <a:spLocks/>
          </p:cNvSpPr>
          <p:nvPr/>
        </p:nvSpPr>
        <p:spPr bwMode="auto">
          <a:xfrm>
            <a:off x="4703763" y="5456238"/>
            <a:ext cx="19050" cy="12700"/>
          </a:xfrm>
          <a:custGeom>
            <a:avLst/>
            <a:gdLst>
              <a:gd name="T0" fmla="*/ 10 w 12"/>
              <a:gd name="T1" fmla="*/ 6 h 8"/>
              <a:gd name="T2" fmla="*/ 10 w 12"/>
              <a:gd name="T3" fmla="*/ 6 h 8"/>
              <a:gd name="T4" fmla="*/ 9 w 12"/>
              <a:gd name="T5" fmla="*/ 6 h 8"/>
              <a:gd name="T6" fmla="*/ 9 w 12"/>
              <a:gd name="T7" fmla="*/ 6 h 8"/>
              <a:gd name="T8" fmla="*/ 8 w 12"/>
              <a:gd name="T9" fmla="*/ 6 h 8"/>
              <a:gd name="T10" fmla="*/ 8 w 12"/>
              <a:gd name="T11" fmla="*/ 7 h 8"/>
              <a:gd name="T12" fmla="*/ 7 w 12"/>
              <a:gd name="T13" fmla="*/ 7 h 8"/>
              <a:gd name="T14" fmla="*/ 6 w 12"/>
              <a:gd name="T15" fmla="*/ 7 h 8"/>
              <a:gd name="T16" fmla="*/ 6 w 12"/>
              <a:gd name="T17" fmla="*/ 7 h 8"/>
              <a:gd name="T18" fmla="*/ 5 w 12"/>
              <a:gd name="T19" fmla="*/ 8 h 8"/>
              <a:gd name="T20" fmla="*/ 4 w 12"/>
              <a:gd name="T21" fmla="*/ 8 h 8"/>
              <a:gd name="T22" fmla="*/ 2 w 12"/>
              <a:gd name="T23" fmla="*/ 8 h 8"/>
              <a:gd name="T24" fmla="*/ 2 w 12"/>
              <a:gd name="T25" fmla="*/ 8 h 8"/>
              <a:gd name="T26" fmla="*/ 1 w 12"/>
              <a:gd name="T27" fmla="*/ 8 h 8"/>
              <a:gd name="T28" fmla="*/ 1 w 12"/>
              <a:gd name="T29" fmla="*/ 8 h 8"/>
              <a:gd name="T30" fmla="*/ 0 w 12"/>
              <a:gd name="T31" fmla="*/ 8 h 8"/>
              <a:gd name="T32" fmla="*/ 0 w 12"/>
              <a:gd name="T33" fmla="*/ 7 h 8"/>
              <a:gd name="T34" fmla="*/ 0 w 12"/>
              <a:gd name="T35" fmla="*/ 7 h 8"/>
              <a:gd name="T36" fmla="*/ 0 w 12"/>
              <a:gd name="T37" fmla="*/ 5 h 8"/>
              <a:gd name="T38" fmla="*/ 0 w 12"/>
              <a:gd name="T39" fmla="*/ 5 h 8"/>
              <a:gd name="T40" fmla="*/ 0 w 12"/>
              <a:gd name="T41" fmla="*/ 4 h 8"/>
              <a:gd name="T42" fmla="*/ 1 w 12"/>
              <a:gd name="T43" fmla="*/ 4 h 8"/>
              <a:gd name="T44" fmla="*/ 2 w 12"/>
              <a:gd name="T45" fmla="*/ 4 h 8"/>
              <a:gd name="T46" fmla="*/ 2 w 12"/>
              <a:gd name="T47" fmla="*/ 3 h 8"/>
              <a:gd name="T48" fmla="*/ 4 w 12"/>
              <a:gd name="T49" fmla="*/ 3 h 8"/>
              <a:gd name="T50" fmla="*/ 4 w 12"/>
              <a:gd name="T51" fmla="*/ 3 h 8"/>
              <a:gd name="T52" fmla="*/ 5 w 12"/>
              <a:gd name="T53" fmla="*/ 1 h 8"/>
              <a:gd name="T54" fmla="*/ 7 w 12"/>
              <a:gd name="T55" fmla="*/ 0 h 8"/>
              <a:gd name="T56" fmla="*/ 9 w 12"/>
              <a:gd name="T57" fmla="*/ 0 h 8"/>
              <a:gd name="T58" fmla="*/ 10 w 12"/>
              <a:gd name="T59" fmla="*/ 0 h 8"/>
              <a:gd name="T60" fmla="*/ 12 w 12"/>
              <a:gd name="T61" fmla="*/ 1 h 8"/>
              <a:gd name="T62" fmla="*/ 12 w 12"/>
              <a:gd name="T63" fmla="*/ 1 h 8"/>
              <a:gd name="T64" fmla="*/ 12 w 12"/>
              <a:gd name="T65" fmla="*/ 3 h 8"/>
              <a:gd name="T66" fmla="*/ 12 w 12"/>
              <a:gd name="T67" fmla="*/ 4 h 8"/>
              <a:gd name="T68" fmla="*/ 10 w 12"/>
              <a:gd name="T69" fmla="*/ 4 h 8"/>
              <a:gd name="T70" fmla="*/ 10 w 12"/>
              <a:gd name="T71" fmla="*/ 5 h 8"/>
              <a:gd name="T72" fmla="*/ 10 w 12"/>
              <a:gd name="T73" fmla="*/ 6 h 8"/>
              <a:gd name="T74" fmla="*/ 10 w 12"/>
              <a:gd name="T75"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 h="8">
                <a:moveTo>
                  <a:pt x="10" y="6"/>
                </a:moveTo>
                <a:lnTo>
                  <a:pt x="10" y="6"/>
                </a:lnTo>
                <a:lnTo>
                  <a:pt x="9" y="6"/>
                </a:lnTo>
                <a:lnTo>
                  <a:pt x="9" y="6"/>
                </a:lnTo>
                <a:lnTo>
                  <a:pt x="8" y="6"/>
                </a:lnTo>
                <a:lnTo>
                  <a:pt x="8" y="7"/>
                </a:lnTo>
                <a:lnTo>
                  <a:pt x="7" y="7"/>
                </a:lnTo>
                <a:lnTo>
                  <a:pt x="6" y="7"/>
                </a:lnTo>
                <a:lnTo>
                  <a:pt x="6" y="7"/>
                </a:lnTo>
                <a:lnTo>
                  <a:pt x="5" y="8"/>
                </a:lnTo>
                <a:lnTo>
                  <a:pt x="4" y="8"/>
                </a:lnTo>
                <a:lnTo>
                  <a:pt x="2" y="8"/>
                </a:lnTo>
                <a:lnTo>
                  <a:pt x="2" y="8"/>
                </a:lnTo>
                <a:lnTo>
                  <a:pt x="1" y="8"/>
                </a:lnTo>
                <a:lnTo>
                  <a:pt x="1" y="8"/>
                </a:lnTo>
                <a:lnTo>
                  <a:pt x="0" y="8"/>
                </a:lnTo>
                <a:lnTo>
                  <a:pt x="0" y="7"/>
                </a:lnTo>
                <a:lnTo>
                  <a:pt x="0" y="7"/>
                </a:lnTo>
                <a:lnTo>
                  <a:pt x="0" y="5"/>
                </a:lnTo>
                <a:lnTo>
                  <a:pt x="0" y="5"/>
                </a:lnTo>
                <a:lnTo>
                  <a:pt x="0" y="4"/>
                </a:lnTo>
                <a:lnTo>
                  <a:pt x="1" y="4"/>
                </a:lnTo>
                <a:lnTo>
                  <a:pt x="2" y="4"/>
                </a:lnTo>
                <a:lnTo>
                  <a:pt x="2" y="3"/>
                </a:lnTo>
                <a:lnTo>
                  <a:pt x="4" y="3"/>
                </a:lnTo>
                <a:lnTo>
                  <a:pt x="4" y="3"/>
                </a:lnTo>
                <a:lnTo>
                  <a:pt x="5" y="1"/>
                </a:lnTo>
                <a:lnTo>
                  <a:pt x="7" y="0"/>
                </a:lnTo>
                <a:lnTo>
                  <a:pt x="9" y="0"/>
                </a:lnTo>
                <a:lnTo>
                  <a:pt x="10" y="0"/>
                </a:lnTo>
                <a:lnTo>
                  <a:pt x="12" y="1"/>
                </a:lnTo>
                <a:lnTo>
                  <a:pt x="12" y="1"/>
                </a:lnTo>
                <a:lnTo>
                  <a:pt x="12" y="3"/>
                </a:lnTo>
                <a:lnTo>
                  <a:pt x="12" y="4"/>
                </a:lnTo>
                <a:lnTo>
                  <a:pt x="10" y="4"/>
                </a:lnTo>
                <a:lnTo>
                  <a:pt x="10" y="5"/>
                </a:lnTo>
                <a:lnTo>
                  <a:pt x="10" y="6"/>
                </a:lnTo>
                <a:lnTo>
                  <a:pt x="10" y="6"/>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Rectangle 93"/>
          <p:cNvSpPr>
            <a:spLocks noChangeArrowheads="1"/>
          </p:cNvSpPr>
          <p:nvPr/>
        </p:nvSpPr>
        <p:spPr bwMode="auto">
          <a:xfrm>
            <a:off x="6777038" y="3544888"/>
            <a:ext cx="468077"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70FF"/>
                </a:solidFill>
                <a:effectLst/>
                <a:latin typeface="Arial" pitchFamily="34" charset="0"/>
                <a:cs typeface="Arial" pitchFamily="34" charset="0"/>
              </a:rPr>
              <a:t>Ambrym</a:t>
            </a:r>
            <a:endParaRPr kumimoji="0" lang="en-US" altLang="en-US" sz="900" b="0" i="0" u="none" strike="noStrike" cap="none" normalizeH="0" baseline="0" smtClean="0">
              <a:ln>
                <a:noFill/>
              </a:ln>
              <a:solidFill>
                <a:schemeClr val="tx1"/>
              </a:solidFill>
              <a:effectLst/>
              <a:latin typeface="Arial" pitchFamily="34" charset="0"/>
              <a:cs typeface="Arial" pitchFamily="34" charset="0"/>
            </a:endParaRPr>
          </a:p>
        </p:txBody>
      </p:sp>
      <p:sp>
        <p:nvSpPr>
          <p:cNvPr id="96" name="Rectangle 94"/>
          <p:cNvSpPr>
            <a:spLocks noChangeArrowheads="1"/>
          </p:cNvSpPr>
          <p:nvPr/>
        </p:nvSpPr>
        <p:spPr bwMode="auto">
          <a:xfrm>
            <a:off x="7289800" y="6167438"/>
            <a:ext cx="155575"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70FF"/>
                </a:solidFill>
                <a:effectLst/>
                <a:latin typeface="Arial" pitchFamily="34" charset="0"/>
                <a:cs typeface="Arial" pitchFamily="34" charset="0"/>
              </a:rPr>
              <a:t>Epi</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7" name="Rectangle 95"/>
          <p:cNvSpPr>
            <a:spLocks noChangeArrowheads="1"/>
          </p:cNvSpPr>
          <p:nvPr/>
        </p:nvSpPr>
        <p:spPr bwMode="auto">
          <a:xfrm>
            <a:off x="6875463" y="5899150"/>
            <a:ext cx="282575"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70FF"/>
                </a:solidFill>
                <a:effectLst/>
                <a:latin typeface="Arial" pitchFamily="34" charset="0"/>
                <a:cs typeface="Arial" pitchFamily="34" charset="0"/>
              </a:rPr>
              <a:t>Lamen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8" name="Rectangle 96"/>
          <p:cNvSpPr>
            <a:spLocks noChangeArrowheads="1"/>
          </p:cNvSpPr>
          <p:nvPr/>
        </p:nvSpPr>
        <p:spPr bwMode="auto">
          <a:xfrm>
            <a:off x="2808288" y="4071938"/>
            <a:ext cx="487313"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Malekula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99" name="Rectangle 97"/>
          <p:cNvSpPr>
            <a:spLocks noChangeArrowheads="1"/>
          </p:cNvSpPr>
          <p:nvPr/>
        </p:nvSpPr>
        <p:spPr bwMode="auto">
          <a:xfrm>
            <a:off x="7561263" y="5208588"/>
            <a:ext cx="371897"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70FF"/>
                </a:solidFill>
                <a:effectLst/>
                <a:latin typeface="Arial" pitchFamily="34" charset="0"/>
                <a:cs typeface="Arial" pitchFamily="34" charset="0"/>
              </a:rPr>
              <a:t>Paama</a:t>
            </a:r>
            <a:endParaRPr kumimoji="0" lang="en-US" altLang="en-US" sz="900" b="0" i="0" u="none" strike="noStrike" cap="none" normalizeH="0" baseline="0" smtClean="0">
              <a:ln>
                <a:noFill/>
              </a:ln>
              <a:solidFill>
                <a:schemeClr val="tx1"/>
              </a:solidFill>
              <a:effectLst/>
              <a:latin typeface="Arial" pitchFamily="34" charset="0"/>
              <a:cs typeface="Arial" pitchFamily="34" charset="0"/>
            </a:endParaRPr>
          </a:p>
        </p:txBody>
      </p:sp>
      <p:sp>
        <p:nvSpPr>
          <p:cNvPr id="100" name="Rectangle 98"/>
          <p:cNvSpPr>
            <a:spLocks noChangeArrowheads="1"/>
          </p:cNvSpPr>
          <p:nvPr/>
        </p:nvSpPr>
        <p:spPr bwMode="auto">
          <a:xfrm>
            <a:off x="7453313" y="833438"/>
            <a:ext cx="40005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70FF"/>
                </a:solidFill>
                <a:effectLst/>
                <a:latin typeface="Arial" pitchFamily="34" charset="0"/>
                <a:cs typeface="Arial" pitchFamily="34" charset="0"/>
              </a:rPr>
              <a:t>Pentecost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 name="TextBox 101"/>
          <p:cNvSpPr txBox="1"/>
          <p:nvPr/>
        </p:nvSpPr>
        <p:spPr>
          <a:xfrm>
            <a:off x="169478" y="169347"/>
            <a:ext cx="2608343" cy="369332"/>
          </a:xfrm>
          <a:prstGeom prst="rect">
            <a:avLst/>
          </a:prstGeom>
          <a:noFill/>
        </p:spPr>
        <p:txBody>
          <a:bodyPr wrap="none" rtlCol="0">
            <a:spAutoFit/>
          </a:bodyPr>
          <a:lstStyle/>
          <a:p>
            <a:r>
              <a:rPr lang="en-US" b="1" dirty="0" smtClean="0">
                <a:latin typeface="Arial" pitchFamily="34" charset="0"/>
                <a:cs typeface="Arial" pitchFamily="34" charset="0"/>
              </a:rPr>
              <a:t>MALAMPA PROVINCE</a:t>
            </a:r>
            <a:endParaRPr lang="en-US" b="1" dirty="0">
              <a:latin typeface="Arial" pitchFamily="34" charset="0"/>
              <a:cs typeface="Arial" pitchFamily="34" charset="0"/>
            </a:endParaRPr>
          </a:p>
        </p:txBody>
      </p:sp>
      <p:sp>
        <p:nvSpPr>
          <p:cNvPr id="103" name="Freeform 23"/>
          <p:cNvSpPr>
            <a:spLocks/>
          </p:cNvSpPr>
          <p:nvPr/>
        </p:nvSpPr>
        <p:spPr bwMode="auto">
          <a:xfrm>
            <a:off x="8194675" y="5224463"/>
            <a:ext cx="427038" cy="379413"/>
          </a:xfrm>
          <a:custGeom>
            <a:avLst/>
            <a:gdLst>
              <a:gd name="T0" fmla="*/ 138 w 269"/>
              <a:gd name="T1" fmla="*/ 15 h 239"/>
              <a:gd name="T2" fmla="*/ 158 w 269"/>
              <a:gd name="T3" fmla="*/ 14 h 239"/>
              <a:gd name="T4" fmla="*/ 161 w 269"/>
              <a:gd name="T5" fmla="*/ 14 h 239"/>
              <a:gd name="T6" fmla="*/ 180 w 269"/>
              <a:gd name="T7" fmla="*/ 16 h 239"/>
              <a:gd name="T8" fmla="*/ 184 w 269"/>
              <a:gd name="T9" fmla="*/ 14 h 239"/>
              <a:gd name="T10" fmla="*/ 189 w 269"/>
              <a:gd name="T11" fmla="*/ 14 h 239"/>
              <a:gd name="T12" fmla="*/ 198 w 269"/>
              <a:gd name="T13" fmla="*/ 23 h 239"/>
              <a:gd name="T14" fmla="*/ 212 w 269"/>
              <a:gd name="T15" fmla="*/ 35 h 239"/>
              <a:gd name="T16" fmla="*/ 222 w 269"/>
              <a:gd name="T17" fmla="*/ 51 h 239"/>
              <a:gd name="T18" fmla="*/ 237 w 269"/>
              <a:gd name="T19" fmla="*/ 73 h 239"/>
              <a:gd name="T20" fmla="*/ 247 w 269"/>
              <a:gd name="T21" fmla="*/ 97 h 239"/>
              <a:gd name="T22" fmla="*/ 251 w 269"/>
              <a:gd name="T23" fmla="*/ 104 h 239"/>
              <a:gd name="T24" fmla="*/ 252 w 269"/>
              <a:gd name="T25" fmla="*/ 111 h 239"/>
              <a:gd name="T26" fmla="*/ 252 w 269"/>
              <a:gd name="T27" fmla="*/ 118 h 239"/>
              <a:gd name="T28" fmla="*/ 250 w 269"/>
              <a:gd name="T29" fmla="*/ 125 h 239"/>
              <a:gd name="T30" fmla="*/ 254 w 269"/>
              <a:gd name="T31" fmla="*/ 133 h 239"/>
              <a:gd name="T32" fmla="*/ 261 w 269"/>
              <a:gd name="T33" fmla="*/ 140 h 239"/>
              <a:gd name="T34" fmla="*/ 263 w 269"/>
              <a:gd name="T35" fmla="*/ 144 h 239"/>
              <a:gd name="T36" fmla="*/ 267 w 269"/>
              <a:gd name="T37" fmla="*/ 151 h 239"/>
              <a:gd name="T38" fmla="*/ 268 w 269"/>
              <a:gd name="T39" fmla="*/ 159 h 239"/>
              <a:gd name="T40" fmla="*/ 269 w 269"/>
              <a:gd name="T41" fmla="*/ 169 h 239"/>
              <a:gd name="T42" fmla="*/ 268 w 269"/>
              <a:gd name="T43" fmla="*/ 174 h 239"/>
              <a:gd name="T44" fmla="*/ 268 w 269"/>
              <a:gd name="T45" fmla="*/ 187 h 239"/>
              <a:gd name="T46" fmla="*/ 266 w 269"/>
              <a:gd name="T47" fmla="*/ 194 h 239"/>
              <a:gd name="T48" fmla="*/ 265 w 269"/>
              <a:gd name="T49" fmla="*/ 203 h 239"/>
              <a:gd name="T50" fmla="*/ 262 w 269"/>
              <a:gd name="T51" fmla="*/ 209 h 239"/>
              <a:gd name="T52" fmla="*/ 258 w 269"/>
              <a:gd name="T53" fmla="*/ 212 h 239"/>
              <a:gd name="T54" fmla="*/ 252 w 269"/>
              <a:gd name="T55" fmla="*/ 214 h 239"/>
              <a:gd name="T56" fmla="*/ 245 w 269"/>
              <a:gd name="T57" fmla="*/ 214 h 239"/>
              <a:gd name="T58" fmla="*/ 239 w 269"/>
              <a:gd name="T59" fmla="*/ 216 h 239"/>
              <a:gd name="T60" fmla="*/ 236 w 269"/>
              <a:gd name="T61" fmla="*/ 234 h 239"/>
              <a:gd name="T62" fmla="*/ 207 w 269"/>
              <a:gd name="T63" fmla="*/ 236 h 239"/>
              <a:gd name="T64" fmla="*/ 194 w 269"/>
              <a:gd name="T65" fmla="*/ 236 h 239"/>
              <a:gd name="T66" fmla="*/ 174 w 269"/>
              <a:gd name="T67" fmla="*/ 234 h 239"/>
              <a:gd name="T68" fmla="*/ 161 w 269"/>
              <a:gd name="T69" fmla="*/ 239 h 239"/>
              <a:gd name="T70" fmla="*/ 143 w 269"/>
              <a:gd name="T71" fmla="*/ 236 h 239"/>
              <a:gd name="T72" fmla="*/ 118 w 269"/>
              <a:gd name="T73" fmla="*/ 228 h 239"/>
              <a:gd name="T74" fmla="*/ 103 w 269"/>
              <a:gd name="T75" fmla="*/ 219 h 239"/>
              <a:gd name="T76" fmla="*/ 80 w 269"/>
              <a:gd name="T77" fmla="*/ 210 h 239"/>
              <a:gd name="T78" fmla="*/ 66 w 269"/>
              <a:gd name="T79" fmla="*/ 203 h 239"/>
              <a:gd name="T80" fmla="*/ 58 w 269"/>
              <a:gd name="T81" fmla="*/ 193 h 239"/>
              <a:gd name="T82" fmla="*/ 43 w 269"/>
              <a:gd name="T83" fmla="*/ 176 h 239"/>
              <a:gd name="T84" fmla="*/ 35 w 269"/>
              <a:gd name="T85" fmla="*/ 158 h 239"/>
              <a:gd name="T86" fmla="*/ 25 w 269"/>
              <a:gd name="T87" fmla="*/ 143 h 239"/>
              <a:gd name="T88" fmla="*/ 23 w 269"/>
              <a:gd name="T89" fmla="*/ 132 h 239"/>
              <a:gd name="T90" fmla="*/ 16 w 269"/>
              <a:gd name="T91" fmla="*/ 129 h 239"/>
              <a:gd name="T92" fmla="*/ 13 w 269"/>
              <a:gd name="T93" fmla="*/ 123 h 239"/>
              <a:gd name="T94" fmla="*/ 4 w 269"/>
              <a:gd name="T95" fmla="*/ 110 h 239"/>
              <a:gd name="T96" fmla="*/ 3 w 269"/>
              <a:gd name="T97" fmla="*/ 95 h 239"/>
              <a:gd name="T98" fmla="*/ 0 w 269"/>
              <a:gd name="T99" fmla="*/ 75 h 239"/>
              <a:gd name="T100" fmla="*/ 6 w 269"/>
              <a:gd name="T101" fmla="*/ 66 h 239"/>
              <a:gd name="T102" fmla="*/ 9 w 269"/>
              <a:gd name="T103" fmla="*/ 41 h 239"/>
              <a:gd name="T104" fmla="*/ 52 w 269"/>
              <a:gd name="T105" fmla="*/ 8 h 239"/>
              <a:gd name="T106" fmla="*/ 109 w 269"/>
              <a:gd name="T107" fmla="*/ 8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69" h="239">
                <a:moveTo>
                  <a:pt x="125" y="11"/>
                </a:moveTo>
                <a:lnTo>
                  <a:pt x="126" y="11"/>
                </a:lnTo>
                <a:lnTo>
                  <a:pt x="128" y="10"/>
                </a:lnTo>
                <a:lnTo>
                  <a:pt x="129" y="10"/>
                </a:lnTo>
                <a:lnTo>
                  <a:pt x="137" y="14"/>
                </a:lnTo>
                <a:lnTo>
                  <a:pt x="138" y="15"/>
                </a:lnTo>
                <a:lnTo>
                  <a:pt x="143" y="16"/>
                </a:lnTo>
                <a:lnTo>
                  <a:pt x="146" y="16"/>
                </a:lnTo>
                <a:lnTo>
                  <a:pt x="148" y="16"/>
                </a:lnTo>
                <a:lnTo>
                  <a:pt x="152" y="15"/>
                </a:lnTo>
                <a:lnTo>
                  <a:pt x="153" y="14"/>
                </a:lnTo>
                <a:lnTo>
                  <a:pt x="158" y="14"/>
                </a:lnTo>
                <a:lnTo>
                  <a:pt x="158" y="13"/>
                </a:lnTo>
                <a:lnTo>
                  <a:pt x="159" y="13"/>
                </a:lnTo>
                <a:lnTo>
                  <a:pt x="160" y="13"/>
                </a:lnTo>
                <a:lnTo>
                  <a:pt x="160" y="13"/>
                </a:lnTo>
                <a:lnTo>
                  <a:pt x="160" y="14"/>
                </a:lnTo>
                <a:lnTo>
                  <a:pt x="161" y="14"/>
                </a:lnTo>
                <a:lnTo>
                  <a:pt x="164" y="14"/>
                </a:lnTo>
                <a:lnTo>
                  <a:pt x="164" y="14"/>
                </a:lnTo>
                <a:lnTo>
                  <a:pt x="165" y="15"/>
                </a:lnTo>
                <a:lnTo>
                  <a:pt x="168" y="15"/>
                </a:lnTo>
                <a:lnTo>
                  <a:pt x="176" y="17"/>
                </a:lnTo>
                <a:lnTo>
                  <a:pt x="180" y="16"/>
                </a:lnTo>
                <a:lnTo>
                  <a:pt x="182" y="16"/>
                </a:lnTo>
                <a:lnTo>
                  <a:pt x="183" y="15"/>
                </a:lnTo>
                <a:lnTo>
                  <a:pt x="183" y="15"/>
                </a:lnTo>
                <a:lnTo>
                  <a:pt x="183" y="14"/>
                </a:lnTo>
                <a:lnTo>
                  <a:pt x="183" y="14"/>
                </a:lnTo>
                <a:lnTo>
                  <a:pt x="184" y="14"/>
                </a:lnTo>
                <a:lnTo>
                  <a:pt x="186" y="14"/>
                </a:lnTo>
                <a:lnTo>
                  <a:pt x="187" y="14"/>
                </a:lnTo>
                <a:lnTo>
                  <a:pt x="187" y="15"/>
                </a:lnTo>
                <a:lnTo>
                  <a:pt x="188" y="15"/>
                </a:lnTo>
                <a:lnTo>
                  <a:pt x="189" y="15"/>
                </a:lnTo>
                <a:lnTo>
                  <a:pt x="189" y="14"/>
                </a:lnTo>
                <a:lnTo>
                  <a:pt x="190" y="14"/>
                </a:lnTo>
                <a:lnTo>
                  <a:pt x="191" y="15"/>
                </a:lnTo>
                <a:lnTo>
                  <a:pt x="193" y="16"/>
                </a:lnTo>
                <a:lnTo>
                  <a:pt x="194" y="18"/>
                </a:lnTo>
                <a:lnTo>
                  <a:pt x="196" y="21"/>
                </a:lnTo>
                <a:lnTo>
                  <a:pt x="198" y="23"/>
                </a:lnTo>
                <a:lnTo>
                  <a:pt x="203" y="25"/>
                </a:lnTo>
                <a:lnTo>
                  <a:pt x="204" y="28"/>
                </a:lnTo>
                <a:lnTo>
                  <a:pt x="204" y="29"/>
                </a:lnTo>
                <a:lnTo>
                  <a:pt x="208" y="31"/>
                </a:lnTo>
                <a:lnTo>
                  <a:pt x="210" y="34"/>
                </a:lnTo>
                <a:lnTo>
                  <a:pt x="212" y="35"/>
                </a:lnTo>
                <a:lnTo>
                  <a:pt x="215" y="37"/>
                </a:lnTo>
                <a:lnTo>
                  <a:pt x="217" y="41"/>
                </a:lnTo>
                <a:lnTo>
                  <a:pt x="218" y="44"/>
                </a:lnTo>
                <a:lnTo>
                  <a:pt x="219" y="47"/>
                </a:lnTo>
                <a:lnTo>
                  <a:pt x="219" y="49"/>
                </a:lnTo>
                <a:lnTo>
                  <a:pt x="222" y="51"/>
                </a:lnTo>
                <a:lnTo>
                  <a:pt x="224" y="54"/>
                </a:lnTo>
                <a:lnTo>
                  <a:pt x="229" y="59"/>
                </a:lnTo>
                <a:lnTo>
                  <a:pt x="232" y="64"/>
                </a:lnTo>
                <a:lnTo>
                  <a:pt x="233" y="67"/>
                </a:lnTo>
                <a:lnTo>
                  <a:pt x="236" y="71"/>
                </a:lnTo>
                <a:lnTo>
                  <a:pt x="237" y="73"/>
                </a:lnTo>
                <a:lnTo>
                  <a:pt x="239" y="79"/>
                </a:lnTo>
                <a:lnTo>
                  <a:pt x="243" y="85"/>
                </a:lnTo>
                <a:lnTo>
                  <a:pt x="245" y="93"/>
                </a:lnTo>
                <a:lnTo>
                  <a:pt x="245" y="95"/>
                </a:lnTo>
                <a:lnTo>
                  <a:pt x="246" y="96"/>
                </a:lnTo>
                <a:lnTo>
                  <a:pt x="247" y="97"/>
                </a:lnTo>
                <a:lnTo>
                  <a:pt x="248" y="99"/>
                </a:lnTo>
                <a:lnTo>
                  <a:pt x="248" y="101"/>
                </a:lnTo>
                <a:lnTo>
                  <a:pt x="250" y="102"/>
                </a:lnTo>
                <a:lnTo>
                  <a:pt x="250" y="103"/>
                </a:lnTo>
                <a:lnTo>
                  <a:pt x="250" y="104"/>
                </a:lnTo>
                <a:lnTo>
                  <a:pt x="251" y="104"/>
                </a:lnTo>
                <a:lnTo>
                  <a:pt x="251" y="104"/>
                </a:lnTo>
                <a:lnTo>
                  <a:pt x="251" y="104"/>
                </a:lnTo>
                <a:lnTo>
                  <a:pt x="251" y="106"/>
                </a:lnTo>
                <a:lnTo>
                  <a:pt x="251" y="106"/>
                </a:lnTo>
                <a:lnTo>
                  <a:pt x="252" y="109"/>
                </a:lnTo>
                <a:lnTo>
                  <a:pt x="252" y="111"/>
                </a:lnTo>
                <a:lnTo>
                  <a:pt x="252" y="113"/>
                </a:lnTo>
                <a:lnTo>
                  <a:pt x="252" y="115"/>
                </a:lnTo>
                <a:lnTo>
                  <a:pt x="252" y="115"/>
                </a:lnTo>
                <a:lnTo>
                  <a:pt x="252" y="116"/>
                </a:lnTo>
                <a:lnTo>
                  <a:pt x="252" y="116"/>
                </a:lnTo>
                <a:lnTo>
                  <a:pt x="252" y="118"/>
                </a:lnTo>
                <a:lnTo>
                  <a:pt x="252" y="118"/>
                </a:lnTo>
                <a:lnTo>
                  <a:pt x="252" y="122"/>
                </a:lnTo>
                <a:lnTo>
                  <a:pt x="252" y="123"/>
                </a:lnTo>
                <a:lnTo>
                  <a:pt x="251" y="123"/>
                </a:lnTo>
                <a:lnTo>
                  <a:pt x="250" y="124"/>
                </a:lnTo>
                <a:lnTo>
                  <a:pt x="250" y="125"/>
                </a:lnTo>
                <a:lnTo>
                  <a:pt x="250" y="126"/>
                </a:lnTo>
                <a:lnTo>
                  <a:pt x="250" y="129"/>
                </a:lnTo>
                <a:lnTo>
                  <a:pt x="252" y="132"/>
                </a:lnTo>
                <a:lnTo>
                  <a:pt x="252" y="133"/>
                </a:lnTo>
                <a:lnTo>
                  <a:pt x="253" y="133"/>
                </a:lnTo>
                <a:lnTo>
                  <a:pt x="254" y="133"/>
                </a:lnTo>
                <a:lnTo>
                  <a:pt x="255" y="135"/>
                </a:lnTo>
                <a:lnTo>
                  <a:pt x="258" y="137"/>
                </a:lnTo>
                <a:lnTo>
                  <a:pt x="258" y="137"/>
                </a:lnTo>
                <a:lnTo>
                  <a:pt x="259" y="138"/>
                </a:lnTo>
                <a:lnTo>
                  <a:pt x="260" y="139"/>
                </a:lnTo>
                <a:lnTo>
                  <a:pt x="261" y="140"/>
                </a:lnTo>
                <a:lnTo>
                  <a:pt x="262" y="142"/>
                </a:lnTo>
                <a:lnTo>
                  <a:pt x="263" y="143"/>
                </a:lnTo>
                <a:lnTo>
                  <a:pt x="262" y="144"/>
                </a:lnTo>
                <a:lnTo>
                  <a:pt x="262" y="144"/>
                </a:lnTo>
                <a:lnTo>
                  <a:pt x="262" y="144"/>
                </a:lnTo>
                <a:lnTo>
                  <a:pt x="263" y="144"/>
                </a:lnTo>
                <a:lnTo>
                  <a:pt x="263" y="145"/>
                </a:lnTo>
                <a:lnTo>
                  <a:pt x="263" y="146"/>
                </a:lnTo>
                <a:lnTo>
                  <a:pt x="263" y="149"/>
                </a:lnTo>
                <a:lnTo>
                  <a:pt x="266" y="151"/>
                </a:lnTo>
                <a:lnTo>
                  <a:pt x="267" y="151"/>
                </a:lnTo>
                <a:lnTo>
                  <a:pt x="267" y="151"/>
                </a:lnTo>
                <a:lnTo>
                  <a:pt x="267" y="152"/>
                </a:lnTo>
                <a:lnTo>
                  <a:pt x="267" y="153"/>
                </a:lnTo>
                <a:lnTo>
                  <a:pt x="266" y="154"/>
                </a:lnTo>
                <a:lnTo>
                  <a:pt x="266" y="156"/>
                </a:lnTo>
                <a:lnTo>
                  <a:pt x="267" y="157"/>
                </a:lnTo>
                <a:lnTo>
                  <a:pt x="268" y="159"/>
                </a:lnTo>
                <a:lnTo>
                  <a:pt x="269" y="161"/>
                </a:lnTo>
                <a:lnTo>
                  <a:pt x="268" y="161"/>
                </a:lnTo>
                <a:lnTo>
                  <a:pt x="268" y="165"/>
                </a:lnTo>
                <a:lnTo>
                  <a:pt x="269" y="166"/>
                </a:lnTo>
                <a:lnTo>
                  <a:pt x="269" y="168"/>
                </a:lnTo>
                <a:lnTo>
                  <a:pt x="269" y="169"/>
                </a:lnTo>
                <a:lnTo>
                  <a:pt x="269" y="171"/>
                </a:lnTo>
                <a:lnTo>
                  <a:pt x="269" y="172"/>
                </a:lnTo>
                <a:lnTo>
                  <a:pt x="269" y="173"/>
                </a:lnTo>
                <a:lnTo>
                  <a:pt x="268" y="174"/>
                </a:lnTo>
                <a:lnTo>
                  <a:pt x="268" y="174"/>
                </a:lnTo>
                <a:lnTo>
                  <a:pt x="268" y="174"/>
                </a:lnTo>
                <a:lnTo>
                  <a:pt x="268" y="175"/>
                </a:lnTo>
                <a:lnTo>
                  <a:pt x="268" y="178"/>
                </a:lnTo>
                <a:lnTo>
                  <a:pt x="267" y="179"/>
                </a:lnTo>
                <a:lnTo>
                  <a:pt x="266" y="180"/>
                </a:lnTo>
                <a:lnTo>
                  <a:pt x="267" y="182"/>
                </a:lnTo>
                <a:lnTo>
                  <a:pt x="268" y="187"/>
                </a:lnTo>
                <a:lnTo>
                  <a:pt x="268" y="189"/>
                </a:lnTo>
                <a:lnTo>
                  <a:pt x="267" y="190"/>
                </a:lnTo>
                <a:lnTo>
                  <a:pt x="267" y="192"/>
                </a:lnTo>
                <a:lnTo>
                  <a:pt x="267" y="193"/>
                </a:lnTo>
                <a:lnTo>
                  <a:pt x="266" y="194"/>
                </a:lnTo>
                <a:lnTo>
                  <a:pt x="266" y="194"/>
                </a:lnTo>
                <a:lnTo>
                  <a:pt x="266" y="196"/>
                </a:lnTo>
                <a:lnTo>
                  <a:pt x="266" y="198"/>
                </a:lnTo>
                <a:lnTo>
                  <a:pt x="266" y="201"/>
                </a:lnTo>
                <a:lnTo>
                  <a:pt x="265" y="202"/>
                </a:lnTo>
                <a:lnTo>
                  <a:pt x="265" y="203"/>
                </a:lnTo>
                <a:lnTo>
                  <a:pt x="265" y="203"/>
                </a:lnTo>
                <a:lnTo>
                  <a:pt x="266" y="204"/>
                </a:lnTo>
                <a:lnTo>
                  <a:pt x="266" y="204"/>
                </a:lnTo>
                <a:lnTo>
                  <a:pt x="266" y="204"/>
                </a:lnTo>
                <a:lnTo>
                  <a:pt x="265" y="205"/>
                </a:lnTo>
                <a:lnTo>
                  <a:pt x="263" y="208"/>
                </a:lnTo>
                <a:lnTo>
                  <a:pt x="262" y="209"/>
                </a:lnTo>
                <a:lnTo>
                  <a:pt x="261" y="210"/>
                </a:lnTo>
                <a:lnTo>
                  <a:pt x="261" y="211"/>
                </a:lnTo>
                <a:lnTo>
                  <a:pt x="260" y="211"/>
                </a:lnTo>
                <a:lnTo>
                  <a:pt x="259" y="211"/>
                </a:lnTo>
                <a:lnTo>
                  <a:pt x="258" y="212"/>
                </a:lnTo>
                <a:lnTo>
                  <a:pt x="258" y="212"/>
                </a:lnTo>
                <a:lnTo>
                  <a:pt x="258" y="212"/>
                </a:lnTo>
                <a:lnTo>
                  <a:pt x="256" y="212"/>
                </a:lnTo>
                <a:lnTo>
                  <a:pt x="254" y="214"/>
                </a:lnTo>
                <a:lnTo>
                  <a:pt x="253" y="214"/>
                </a:lnTo>
                <a:lnTo>
                  <a:pt x="252" y="214"/>
                </a:lnTo>
                <a:lnTo>
                  <a:pt x="252" y="214"/>
                </a:lnTo>
                <a:lnTo>
                  <a:pt x="251" y="214"/>
                </a:lnTo>
                <a:lnTo>
                  <a:pt x="248" y="214"/>
                </a:lnTo>
                <a:lnTo>
                  <a:pt x="247" y="214"/>
                </a:lnTo>
                <a:lnTo>
                  <a:pt x="247" y="215"/>
                </a:lnTo>
                <a:lnTo>
                  <a:pt x="246" y="215"/>
                </a:lnTo>
                <a:lnTo>
                  <a:pt x="245" y="214"/>
                </a:lnTo>
                <a:lnTo>
                  <a:pt x="244" y="214"/>
                </a:lnTo>
                <a:lnTo>
                  <a:pt x="243" y="212"/>
                </a:lnTo>
                <a:lnTo>
                  <a:pt x="241" y="212"/>
                </a:lnTo>
                <a:lnTo>
                  <a:pt x="240" y="212"/>
                </a:lnTo>
                <a:lnTo>
                  <a:pt x="240" y="215"/>
                </a:lnTo>
                <a:lnTo>
                  <a:pt x="239" y="216"/>
                </a:lnTo>
                <a:lnTo>
                  <a:pt x="238" y="216"/>
                </a:lnTo>
                <a:lnTo>
                  <a:pt x="238" y="217"/>
                </a:lnTo>
                <a:lnTo>
                  <a:pt x="238" y="219"/>
                </a:lnTo>
                <a:lnTo>
                  <a:pt x="237" y="222"/>
                </a:lnTo>
                <a:lnTo>
                  <a:pt x="237" y="226"/>
                </a:lnTo>
                <a:lnTo>
                  <a:pt x="236" y="234"/>
                </a:lnTo>
                <a:lnTo>
                  <a:pt x="224" y="239"/>
                </a:lnTo>
                <a:lnTo>
                  <a:pt x="216" y="237"/>
                </a:lnTo>
                <a:lnTo>
                  <a:pt x="211" y="236"/>
                </a:lnTo>
                <a:lnTo>
                  <a:pt x="210" y="237"/>
                </a:lnTo>
                <a:lnTo>
                  <a:pt x="208" y="236"/>
                </a:lnTo>
                <a:lnTo>
                  <a:pt x="207" y="236"/>
                </a:lnTo>
                <a:lnTo>
                  <a:pt x="204" y="236"/>
                </a:lnTo>
                <a:lnTo>
                  <a:pt x="203" y="236"/>
                </a:lnTo>
                <a:lnTo>
                  <a:pt x="201" y="236"/>
                </a:lnTo>
                <a:lnTo>
                  <a:pt x="198" y="237"/>
                </a:lnTo>
                <a:lnTo>
                  <a:pt x="195" y="237"/>
                </a:lnTo>
                <a:lnTo>
                  <a:pt x="194" y="236"/>
                </a:lnTo>
                <a:lnTo>
                  <a:pt x="193" y="236"/>
                </a:lnTo>
                <a:lnTo>
                  <a:pt x="187" y="236"/>
                </a:lnTo>
                <a:lnTo>
                  <a:pt x="183" y="236"/>
                </a:lnTo>
                <a:lnTo>
                  <a:pt x="179" y="236"/>
                </a:lnTo>
                <a:lnTo>
                  <a:pt x="176" y="236"/>
                </a:lnTo>
                <a:lnTo>
                  <a:pt x="174" y="234"/>
                </a:lnTo>
                <a:lnTo>
                  <a:pt x="174" y="234"/>
                </a:lnTo>
                <a:lnTo>
                  <a:pt x="172" y="236"/>
                </a:lnTo>
                <a:lnTo>
                  <a:pt x="169" y="236"/>
                </a:lnTo>
                <a:lnTo>
                  <a:pt x="167" y="238"/>
                </a:lnTo>
                <a:lnTo>
                  <a:pt x="165" y="238"/>
                </a:lnTo>
                <a:lnTo>
                  <a:pt x="161" y="239"/>
                </a:lnTo>
                <a:lnTo>
                  <a:pt x="159" y="239"/>
                </a:lnTo>
                <a:lnTo>
                  <a:pt x="157" y="239"/>
                </a:lnTo>
                <a:lnTo>
                  <a:pt x="154" y="238"/>
                </a:lnTo>
                <a:lnTo>
                  <a:pt x="152" y="238"/>
                </a:lnTo>
                <a:lnTo>
                  <a:pt x="151" y="237"/>
                </a:lnTo>
                <a:lnTo>
                  <a:pt x="143" y="236"/>
                </a:lnTo>
                <a:lnTo>
                  <a:pt x="141" y="236"/>
                </a:lnTo>
                <a:lnTo>
                  <a:pt x="138" y="234"/>
                </a:lnTo>
                <a:lnTo>
                  <a:pt x="132" y="231"/>
                </a:lnTo>
                <a:lnTo>
                  <a:pt x="130" y="231"/>
                </a:lnTo>
                <a:lnTo>
                  <a:pt x="125" y="229"/>
                </a:lnTo>
                <a:lnTo>
                  <a:pt x="118" y="228"/>
                </a:lnTo>
                <a:lnTo>
                  <a:pt x="115" y="225"/>
                </a:lnTo>
                <a:lnTo>
                  <a:pt x="112" y="224"/>
                </a:lnTo>
                <a:lnTo>
                  <a:pt x="109" y="222"/>
                </a:lnTo>
                <a:lnTo>
                  <a:pt x="107" y="221"/>
                </a:lnTo>
                <a:lnTo>
                  <a:pt x="104" y="221"/>
                </a:lnTo>
                <a:lnTo>
                  <a:pt x="103" y="219"/>
                </a:lnTo>
                <a:lnTo>
                  <a:pt x="100" y="218"/>
                </a:lnTo>
                <a:lnTo>
                  <a:pt x="96" y="218"/>
                </a:lnTo>
                <a:lnTo>
                  <a:pt x="93" y="217"/>
                </a:lnTo>
                <a:lnTo>
                  <a:pt x="89" y="214"/>
                </a:lnTo>
                <a:lnTo>
                  <a:pt x="86" y="214"/>
                </a:lnTo>
                <a:lnTo>
                  <a:pt x="80" y="210"/>
                </a:lnTo>
                <a:lnTo>
                  <a:pt x="78" y="210"/>
                </a:lnTo>
                <a:lnTo>
                  <a:pt x="74" y="210"/>
                </a:lnTo>
                <a:lnTo>
                  <a:pt x="72" y="208"/>
                </a:lnTo>
                <a:lnTo>
                  <a:pt x="68" y="207"/>
                </a:lnTo>
                <a:lnTo>
                  <a:pt x="67" y="207"/>
                </a:lnTo>
                <a:lnTo>
                  <a:pt x="66" y="203"/>
                </a:lnTo>
                <a:lnTo>
                  <a:pt x="64" y="202"/>
                </a:lnTo>
                <a:lnTo>
                  <a:pt x="63" y="201"/>
                </a:lnTo>
                <a:lnTo>
                  <a:pt x="60" y="198"/>
                </a:lnTo>
                <a:lnTo>
                  <a:pt x="59" y="197"/>
                </a:lnTo>
                <a:lnTo>
                  <a:pt x="58" y="195"/>
                </a:lnTo>
                <a:lnTo>
                  <a:pt x="58" y="193"/>
                </a:lnTo>
                <a:lnTo>
                  <a:pt x="53" y="189"/>
                </a:lnTo>
                <a:lnTo>
                  <a:pt x="51" y="187"/>
                </a:lnTo>
                <a:lnTo>
                  <a:pt x="46" y="182"/>
                </a:lnTo>
                <a:lnTo>
                  <a:pt x="45" y="181"/>
                </a:lnTo>
                <a:lnTo>
                  <a:pt x="44" y="179"/>
                </a:lnTo>
                <a:lnTo>
                  <a:pt x="43" y="176"/>
                </a:lnTo>
                <a:lnTo>
                  <a:pt x="42" y="172"/>
                </a:lnTo>
                <a:lnTo>
                  <a:pt x="38" y="164"/>
                </a:lnTo>
                <a:lnTo>
                  <a:pt x="37" y="162"/>
                </a:lnTo>
                <a:lnTo>
                  <a:pt x="37" y="161"/>
                </a:lnTo>
                <a:lnTo>
                  <a:pt x="36" y="160"/>
                </a:lnTo>
                <a:lnTo>
                  <a:pt x="35" y="158"/>
                </a:lnTo>
                <a:lnTo>
                  <a:pt x="32" y="156"/>
                </a:lnTo>
                <a:lnTo>
                  <a:pt x="30" y="152"/>
                </a:lnTo>
                <a:lnTo>
                  <a:pt x="28" y="150"/>
                </a:lnTo>
                <a:lnTo>
                  <a:pt x="28" y="149"/>
                </a:lnTo>
                <a:lnTo>
                  <a:pt x="26" y="145"/>
                </a:lnTo>
                <a:lnTo>
                  <a:pt x="25" y="143"/>
                </a:lnTo>
                <a:lnTo>
                  <a:pt x="24" y="140"/>
                </a:lnTo>
                <a:lnTo>
                  <a:pt x="25" y="138"/>
                </a:lnTo>
                <a:lnTo>
                  <a:pt x="24" y="137"/>
                </a:lnTo>
                <a:lnTo>
                  <a:pt x="24" y="135"/>
                </a:lnTo>
                <a:lnTo>
                  <a:pt x="23" y="135"/>
                </a:lnTo>
                <a:lnTo>
                  <a:pt x="23" y="132"/>
                </a:lnTo>
                <a:lnTo>
                  <a:pt x="22" y="131"/>
                </a:lnTo>
                <a:lnTo>
                  <a:pt x="20" y="131"/>
                </a:lnTo>
                <a:lnTo>
                  <a:pt x="20" y="131"/>
                </a:lnTo>
                <a:lnTo>
                  <a:pt x="20" y="129"/>
                </a:lnTo>
                <a:lnTo>
                  <a:pt x="18" y="129"/>
                </a:lnTo>
                <a:lnTo>
                  <a:pt x="16" y="129"/>
                </a:lnTo>
                <a:lnTo>
                  <a:pt x="16" y="126"/>
                </a:lnTo>
                <a:lnTo>
                  <a:pt x="15" y="125"/>
                </a:lnTo>
                <a:lnTo>
                  <a:pt x="15" y="124"/>
                </a:lnTo>
                <a:lnTo>
                  <a:pt x="15" y="124"/>
                </a:lnTo>
                <a:lnTo>
                  <a:pt x="14" y="123"/>
                </a:lnTo>
                <a:lnTo>
                  <a:pt x="13" y="123"/>
                </a:lnTo>
                <a:lnTo>
                  <a:pt x="11" y="121"/>
                </a:lnTo>
                <a:lnTo>
                  <a:pt x="10" y="121"/>
                </a:lnTo>
                <a:lnTo>
                  <a:pt x="9" y="117"/>
                </a:lnTo>
                <a:lnTo>
                  <a:pt x="8" y="116"/>
                </a:lnTo>
                <a:lnTo>
                  <a:pt x="6" y="113"/>
                </a:lnTo>
                <a:lnTo>
                  <a:pt x="4" y="110"/>
                </a:lnTo>
                <a:lnTo>
                  <a:pt x="2" y="109"/>
                </a:lnTo>
                <a:lnTo>
                  <a:pt x="2" y="107"/>
                </a:lnTo>
                <a:lnTo>
                  <a:pt x="2" y="104"/>
                </a:lnTo>
                <a:lnTo>
                  <a:pt x="2" y="103"/>
                </a:lnTo>
                <a:lnTo>
                  <a:pt x="2" y="100"/>
                </a:lnTo>
                <a:lnTo>
                  <a:pt x="3" y="95"/>
                </a:lnTo>
                <a:lnTo>
                  <a:pt x="3" y="92"/>
                </a:lnTo>
                <a:lnTo>
                  <a:pt x="2" y="86"/>
                </a:lnTo>
                <a:lnTo>
                  <a:pt x="1" y="83"/>
                </a:lnTo>
                <a:lnTo>
                  <a:pt x="0" y="80"/>
                </a:lnTo>
                <a:lnTo>
                  <a:pt x="0" y="78"/>
                </a:lnTo>
                <a:lnTo>
                  <a:pt x="0" y="75"/>
                </a:lnTo>
                <a:lnTo>
                  <a:pt x="1" y="74"/>
                </a:lnTo>
                <a:lnTo>
                  <a:pt x="2" y="71"/>
                </a:lnTo>
                <a:lnTo>
                  <a:pt x="3" y="70"/>
                </a:lnTo>
                <a:lnTo>
                  <a:pt x="3" y="67"/>
                </a:lnTo>
                <a:lnTo>
                  <a:pt x="4" y="66"/>
                </a:lnTo>
                <a:lnTo>
                  <a:pt x="6" y="66"/>
                </a:lnTo>
                <a:lnTo>
                  <a:pt x="7" y="65"/>
                </a:lnTo>
                <a:lnTo>
                  <a:pt x="8" y="63"/>
                </a:lnTo>
                <a:lnTo>
                  <a:pt x="11" y="59"/>
                </a:lnTo>
                <a:lnTo>
                  <a:pt x="11" y="54"/>
                </a:lnTo>
                <a:lnTo>
                  <a:pt x="9" y="50"/>
                </a:lnTo>
                <a:lnTo>
                  <a:pt x="9" y="41"/>
                </a:lnTo>
                <a:lnTo>
                  <a:pt x="14" y="29"/>
                </a:lnTo>
                <a:lnTo>
                  <a:pt x="21" y="18"/>
                </a:lnTo>
                <a:lnTo>
                  <a:pt x="25" y="14"/>
                </a:lnTo>
                <a:lnTo>
                  <a:pt x="33" y="10"/>
                </a:lnTo>
                <a:lnTo>
                  <a:pt x="40" y="9"/>
                </a:lnTo>
                <a:lnTo>
                  <a:pt x="52" y="8"/>
                </a:lnTo>
                <a:lnTo>
                  <a:pt x="63" y="5"/>
                </a:lnTo>
                <a:lnTo>
                  <a:pt x="72" y="1"/>
                </a:lnTo>
                <a:lnTo>
                  <a:pt x="82" y="0"/>
                </a:lnTo>
                <a:lnTo>
                  <a:pt x="90" y="0"/>
                </a:lnTo>
                <a:lnTo>
                  <a:pt x="105" y="3"/>
                </a:lnTo>
                <a:lnTo>
                  <a:pt x="109" y="8"/>
                </a:lnTo>
                <a:lnTo>
                  <a:pt x="119" y="14"/>
                </a:lnTo>
                <a:lnTo>
                  <a:pt x="125" y="11"/>
                </a:lnTo>
                <a:close/>
              </a:path>
            </a:pathLst>
          </a:custGeom>
          <a:solidFill>
            <a:srgbClr val="FFFFFF"/>
          </a:solidFill>
          <a:ln w="9525">
            <a:solidFill>
              <a:schemeClr val="tx2">
                <a:lumMod val="40000"/>
                <a:lumOff val="60000"/>
              </a:schemeClr>
            </a:solidFill>
            <a:round/>
            <a:headEnd/>
            <a:tailEnd/>
          </a:ln>
          <a:extLst/>
        </p:spPr>
        <p:txBody>
          <a:bodyPr vert="horz" wrap="square" lIns="91440" tIns="45720" rIns="91440" bIns="45720" numCol="1" anchor="t" anchorCtr="0" compatLnSpc="1">
            <a:prstTxWarp prst="textNoShape">
              <a:avLst/>
            </a:prstTxWarp>
          </a:bodyPr>
          <a:lstStyle/>
          <a:p>
            <a:endParaRPr lang="en-US"/>
          </a:p>
        </p:txBody>
      </p:sp>
      <p:pic>
        <p:nvPicPr>
          <p:cNvPr id="10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478" y="3984107"/>
            <a:ext cx="1611904" cy="2610886"/>
          </a:xfrm>
          <a:prstGeom prst="rect">
            <a:avLst/>
          </a:prstGeom>
          <a:noFill/>
          <a:ln w="9525">
            <a:solidFill>
              <a:schemeClr val="bg1">
                <a:lumMod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5" name="Rectangle 104"/>
          <p:cNvSpPr/>
          <p:nvPr/>
        </p:nvSpPr>
        <p:spPr>
          <a:xfrm>
            <a:off x="581025" y="5048250"/>
            <a:ext cx="566738" cy="384969"/>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12597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836" y="110030"/>
            <a:ext cx="2445926" cy="369332"/>
          </a:xfrm>
          <a:prstGeom prst="rect">
            <a:avLst/>
          </a:prstGeom>
          <a:noFill/>
        </p:spPr>
        <p:txBody>
          <a:bodyPr wrap="none" rtlCol="0">
            <a:spAutoFit/>
          </a:bodyPr>
          <a:lstStyle/>
          <a:p>
            <a:r>
              <a:rPr lang="en-US" b="1" dirty="0" smtClean="0">
                <a:latin typeface="Arial" pitchFamily="34" charset="0"/>
                <a:cs typeface="Arial" pitchFamily="34" charset="0"/>
              </a:rPr>
              <a:t>PENAMA PROVINCE</a:t>
            </a:r>
            <a:endParaRPr lang="en-US" b="1" dirty="0">
              <a:latin typeface="Arial" pitchFamily="34" charset="0"/>
              <a:cs typeface="Arial" pitchFamily="34" charset="0"/>
            </a:endParaRPr>
          </a:p>
        </p:txBody>
      </p:sp>
      <p:sp>
        <p:nvSpPr>
          <p:cNvPr id="8" name="Freeform 5"/>
          <p:cNvSpPr>
            <a:spLocks/>
          </p:cNvSpPr>
          <p:nvPr/>
        </p:nvSpPr>
        <p:spPr bwMode="auto">
          <a:xfrm>
            <a:off x="2098675" y="2452688"/>
            <a:ext cx="1658938" cy="1074738"/>
          </a:xfrm>
          <a:custGeom>
            <a:avLst/>
            <a:gdLst>
              <a:gd name="T0" fmla="*/ 998 w 1045"/>
              <a:gd name="T1" fmla="*/ 114 h 677"/>
              <a:gd name="T2" fmla="*/ 974 w 1045"/>
              <a:gd name="T3" fmla="*/ 142 h 677"/>
              <a:gd name="T4" fmla="*/ 960 w 1045"/>
              <a:gd name="T5" fmla="*/ 175 h 677"/>
              <a:gd name="T6" fmla="*/ 928 w 1045"/>
              <a:gd name="T7" fmla="*/ 211 h 677"/>
              <a:gd name="T8" fmla="*/ 894 w 1045"/>
              <a:gd name="T9" fmla="*/ 244 h 677"/>
              <a:gd name="T10" fmla="*/ 873 w 1045"/>
              <a:gd name="T11" fmla="*/ 278 h 677"/>
              <a:gd name="T12" fmla="*/ 863 w 1045"/>
              <a:gd name="T13" fmla="*/ 322 h 677"/>
              <a:gd name="T14" fmla="*/ 852 w 1045"/>
              <a:gd name="T15" fmla="*/ 364 h 677"/>
              <a:gd name="T16" fmla="*/ 837 w 1045"/>
              <a:gd name="T17" fmla="*/ 405 h 677"/>
              <a:gd name="T18" fmla="*/ 805 w 1045"/>
              <a:gd name="T19" fmla="*/ 443 h 677"/>
              <a:gd name="T20" fmla="*/ 770 w 1045"/>
              <a:gd name="T21" fmla="*/ 474 h 677"/>
              <a:gd name="T22" fmla="*/ 734 w 1045"/>
              <a:gd name="T23" fmla="*/ 502 h 677"/>
              <a:gd name="T24" fmla="*/ 706 w 1045"/>
              <a:gd name="T25" fmla="*/ 537 h 677"/>
              <a:gd name="T26" fmla="*/ 672 w 1045"/>
              <a:gd name="T27" fmla="*/ 570 h 677"/>
              <a:gd name="T28" fmla="*/ 635 w 1045"/>
              <a:gd name="T29" fmla="*/ 607 h 677"/>
              <a:gd name="T30" fmla="*/ 603 w 1045"/>
              <a:gd name="T31" fmla="*/ 640 h 677"/>
              <a:gd name="T32" fmla="*/ 548 w 1045"/>
              <a:gd name="T33" fmla="*/ 656 h 677"/>
              <a:gd name="T34" fmla="*/ 511 w 1045"/>
              <a:gd name="T35" fmla="*/ 673 h 677"/>
              <a:gd name="T36" fmla="*/ 490 w 1045"/>
              <a:gd name="T37" fmla="*/ 654 h 677"/>
              <a:gd name="T38" fmla="*/ 445 w 1045"/>
              <a:gd name="T39" fmla="*/ 650 h 677"/>
              <a:gd name="T40" fmla="*/ 392 w 1045"/>
              <a:gd name="T41" fmla="*/ 650 h 677"/>
              <a:gd name="T42" fmla="*/ 352 w 1045"/>
              <a:gd name="T43" fmla="*/ 643 h 677"/>
              <a:gd name="T44" fmla="*/ 312 w 1045"/>
              <a:gd name="T45" fmla="*/ 643 h 677"/>
              <a:gd name="T46" fmla="*/ 276 w 1045"/>
              <a:gd name="T47" fmla="*/ 662 h 677"/>
              <a:gd name="T48" fmla="*/ 240 w 1045"/>
              <a:gd name="T49" fmla="*/ 663 h 677"/>
              <a:gd name="T50" fmla="*/ 204 w 1045"/>
              <a:gd name="T51" fmla="*/ 655 h 677"/>
              <a:gd name="T52" fmla="*/ 172 w 1045"/>
              <a:gd name="T53" fmla="*/ 657 h 677"/>
              <a:gd name="T54" fmla="*/ 133 w 1045"/>
              <a:gd name="T55" fmla="*/ 652 h 677"/>
              <a:gd name="T56" fmla="*/ 95 w 1045"/>
              <a:gd name="T57" fmla="*/ 641 h 677"/>
              <a:gd name="T58" fmla="*/ 61 w 1045"/>
              <a:gd name="T59" fmla="*/ 614 h 677"/>
              <a:gd name="T60" fmla="*/ 27 w 1045"/>
              <a:gd name="T61" fmla="*/ 597 h 677"/>
              <a:gd name="T62" fmla="*/ 6 w 1045"/>
              <a:gd name="T63" fmla="*/ 568 h 677"/>
              <a:gd name="T64" fmla="*/ 6 w 1045"/>
              <a:gd name="T65" fmla="*/ 542 h 677"/>
              <a:gd name="T66" fmla="*/ 10 w 1045"/>
              <a:gd name="T67" fmla="*/ 509 h 677"/>
              <a:gd name="T68" fmla="*/ 28 w 1045"/>
              <a:gd name="T69" fmla="*/ 480 h 677"/>
              <a:gd name="T70" fmla="*/ 59 w 1045"/>
              <a:gd name="T71" fmla="*/ 447 h 677"/>
              <a:gd name="T72" fmla="*/ 87 w 1045"/>
              <a:gd name="T73" fmla="*/ 423 h 677"/>
              <a:gd name="T74" fmla="*/ 114 w 1045"/>
              <a:gd name="T75" fmla="*/ 397 h 677"/>
              <a:gd name="T76" fmla="*/ 144 w 1045"/>
              <a:gd name="T77" fmla="*/ 376 h 677"/>
              <a:gd name="T78" fmla="*/ 171 w 1045"/>
              <a:gd name="T79" fmla="*/ 347 h 677"/>
              <a:gd name="T80" fmla="*/ 198 w 1045"/>
              <a:gd name="T81" fmla="*/ 324 h 677"/>
              <a:gd name="T82" fmla="*/ 232 w 1045"/>
              <a:gd name="T83" fmla="*/ 302 h 677"/>
              <a:gd name="T84" fmla="*/ 276 w 1045"/>
              <a:gd name="T85" fmla="*/ 289 h 677"/>
              <a:gd name="T86" fmla="*/ 315 w 1045"/>
              <a:gd name="T87" fmla="*/ 275 h 677"/>
              <a:gd name="T88" fmla="*/ 342 w 1045"/>
              <a:gd name="T89" fmla="*/ 250 h 677"/>
              <a:gd name="T90" fmla="*/ 378 w 1045"/>
              <a:gd name="T91" fmla="*/ 216 h 677"/>
              <a:gd name="T92" fmla="*/ 406 w 1045"/>
              <a:gd name="T93" fmla="*/ 186 h 677"/>
              <a:gd name="T94" fmla="*/ 445 w 1045"/>
              <a:gd name="T95" fmla="*/ 159 h 677"/>
              <a:gd name="T96" fmla="*/ 484 w 1045"/>
              <a:gd name="T97" fmla="*/ 139 h 677"/>
              <a:gd name="T98" fmla="*/ 538 w 1045"/>
              <a:gd name="T99" fmla="*/ 135 h 677"/>
              <a:gd name="T100" fmla="*/ 589 w 1045"/>
              <a:gd name="T101" fmla="*/ 116 h 677"/>
              <a:gd name="T102" fmla="*/ 657 w 1045"/>
              <a:gd name="T103" fmla="*/ 79 h 677"/>
              <a:gd name="T104" fmla="*/ 703 w 1045"/>
              <a:gd name="T105" fmla="*/ 64 h 677"/>
              <a:gd name="T106" fmla="*/ 740 w 1045"/>
              <a:gd name="T107" fmla="*/ 42 h 677"/>
              <a:gd name="T108" fmla="*/ 772 w 1045"/>
              <a:gd name="T109" fmla="*/ 36 h 677"/>
              <a:gd name="T110" fmla="*/ 816 w 1045"/>
              <a:gd name="T111" fmla="*/ 36 h 677"/>
              <a:gd name="T112" fmla="*/ 855 w 1045"/>
              <a:gd name="T113" fmla="*/ 22 h 677"/>
              <a:gd name="T114" fmla="*/ 899 w 1045"/>
              <a:gd name="T115" fmla="*/ 13 h 677"/>
              <a:gd name="T116" fmla="*/ 942 w 1045"/>
              <a:gd name="T117" fmla="*/ 0 h 677"/>
              <a:gd name="T118" fmla="*/ 982 w 1045"/>
              <a:gd name="T119" fmla="*/ 12 h 677"/>
              <a:gd name="T120" fmla="*/ 993 w 1045"/>
              <a:gd name="T121" fmla="*/ 21 h 677"/>
              <a:gd name="T122" fmla="*/ 1030 w 1045"/>
              <a:gd name="T123" fmla="*/ 3 h 677"/>
              <a:gd name="T124" fmla="*/ 1045 w 1045"/>
              <a:gd name="T125" fmla="*/ 51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45" h="677">
                <a:moveTo>
                  <a:pt x="1030" y="85"/>
                </a:moveTo>
                <a:lnTo>
                  <a:pt x="1029" y="85"/>
                </a:lnTo>
                <a:lnTo>
                  <a:pt x="1029" y="86"/>
                </a:lnTo>
                <a:lnTo>
                  <a:pt x="1029" y="87"/>
                </a:lnTo>
                <a:lnTo>
                  <a:pt x="1028" y="88"/>
                </a:lnTo>
                <a:lnTo>
                  <a:pt x="1028" y="89"/>
                </a:lnTo>
                <a:lnTo>
                  <a:pt x="1027" y="91"/>
                </a:lnTo>
                <a:lnTo>
                  <a:pt x="1027" y="92"/>
                </a:lnTo>
                <a:lnTo>
                  <a:pt x="1025" y="93"/>
                </a:lnTo>
                <a:lnTo>
                  <a:pt x="1024" y="93"/>
                </a:lnTo>
                <a:lnTo>
                  <a:pt x="1024" y="94"/>
                </a:lnTo>
                <a:lnTo>
                  <a:pt x="1023" y="95"/>
                </a:lnTo>
                <a:lnTo>
                  <a:pt x="1023" y="96"/>
                </a:lnTo>
                <a:lnTo>
                  <a:pt x="1022" y="96"/>
                </a:lnTo>
                <a:lnTo>
                  <a:pt x="1022" y="98"/>
                </a:lnTo>
                <a:lnTo>
                  <a:pt x="1021" y="98"/>
                </a:lnTo>
                <a:lnTo>
                  <a:pt x="1020" y="99"/>
                </a:lnTo>
                <a:lnTo>
                  <a:pt x="1018" y="99"/>
                </a:lnTo>
                <a:lnTo>
                  <a:pt x="1017" y="100"/>
                </a:lnTo>
                <a:lnTo>
                  <a:pt x="1016" y="101"/>
                </a:lnTo>
                <a:lnTo>
                  <a:pt x="1015" y="102"/>
                </a:lnTo>
                <a:lnTo>
                  <a:pt x="1014" y="102"/>
                </a:lnTo>
                <a:lnTo>
                  <a:pt x="1014" y="103"/>
                </a:lnTo>
                <a:lnTo>
                  <a:pt x="1013" y="103"/>
                </a:lnTo>
                <a:lnTo>
                  <a:pt x="1013" y="105"/>
                </a:lnTo>
                <a:lnTo>
                  <a:pt x="1011" y="106"/>
                </a:lnTo>
                <a:lnTo>
                  <a:pt x="1010" y="106"/>
                </a:lnTo>
                <a:lnTo>
                  <a:pt x="1010" y="107"/>
                </a:lnTo>
                <a:lnTo>
                  <a:pt x="1008" y="108"/>
                </a:lnTo>
                <a:lnTo>
                  <a:pt x="1007" y="108"/>
                </a:lnTo>
                <a:lnTo>
                  <a:pt x="1006" y="109"/>
                </a:lnTo>
                <a:lnTo>
                  <a:pt x="1005" y="109"/>
                </a:lnTo>
                <a:lnTo>
                  <a:pt x="1003" y="109"/>
                </a:lnTo>
                <a:lnTo>
                  <a:pt x="1003" y="110"/>
                </a:lnTo>
                <a:lnTo>
                  <a:pt x="1002" y="110"/>
                </a:lnTo>
                <a:lnTo>
                  <a:pt x="1001" y="110"/>
                </a:lnTo>
                <a:lnTo>
                  <a:pt x="1001" y="111"/>
                </a:lnTo>
                <a:lnTo>
                  <a:pt x="1000" y="113"/>
                </a:lnTo>
                <a:lnTo>
                  <a:pt x="998" y="114"/>
                </a:lnTo>
                <a:lnTo>
                  <a:pt x="998" y="115"/>
                </a:lnTo>
                <a:lnTo>
                  <a:pt x="998" y="116"/>
                </a:lnTo>
                <a:lnTo>
                  <a:pt x="998" y="117"/>
                </a:lnTo>
                <a:lnTo>
                  <a:pt x="998" y="118"/>
                </a:lnTo>
                <a:lnTo>
                  <a:pt x="998" y="120"/>
                </a:lnTo>
                <a:lnTo>
                  <a:pt x="996" y="121"/>
                </a:lnTo>
                <a:lnTo>
                  <a:pt x="996" y="122"/>
                </a:lnTo>
                <a:lnTo>
                  <a:pt x="995" y="122"/>
                </a:lnTo>
                <a:lnTo>
                  <a:pt x="995" y="123"/>
                </a:lnTo>
                <a:lnTo>
                  <a:pt x="994" y="123"/>
                </a:lnTo>
                <a:lnTo>
                  <a:pt x="993" y="123"/>
                </a:lnTo>
                <a:lnTo>
                  <a:pt x="992" y="123"/>
                </a:lnTo>
                <a:lnTo>
                  <a:pt x="991" y="123"/>
                </a:lnTo>
                <a:lnTo>
                  <a:pt x="989" y="123"/>
                </a:lnTo>
                <a:lnTo>
                  <a:pt x="988" y="123"/>
                </a:lnTo>
                <a:lnTo>
                  <a:pt x="988" y="124"/>
                </a:lnTo>
                <a:lnTo>
                  <a:pt x="987" y="124"/>
                </a:lnTo>
                <a:lnTo>
                  <a:pt x="987" y="125"/>
                </a:lnTo>
                <a:lnTo>
                  <a:pt x="987" y="127"/>
                </a:lnTo>
                <a:lnTo>
                  <a:pt x="988" y="128"/>
                </a:lnTo>
                <a:lnTo>
                  <a:pt x="988" y="129"/>
                </a:lnTo>
                <a:lnTo>
                  <a:pt x="988" y="130"/>
                </a:lnTo>
                <a:lnTo>
                  <a:pt x="988" y="131"/>
                </a:lnTo>
                <a:lnTo>
                  <a:pt x="987" y="131"/>
                </a:lnTo>
                <a:lnTo>
                  <a:pt x="987" y="132"/>
                </a:lnTo>
                <a:lnTo>
                  <a:pt x="986" y="132"/>
                </a:lnTo>
                <a:lnTo>
                  <a:pt x="986" y="134"/>
                </a:lnTo>
                <a:lnTo>
                  <a:pt x="985" y="134"/>
                </a:lnTo>
                <a:lnTo>
                  <a:pt x="985" y="135"/>
                </a:lnTo>
                <a:lnTo>
                  <a:pt x="984" y="136"/>
                </a:lnTo>
                <a:lnTo>
                  <a:pt x="984" y="137"/>
                </a:lnTo>
                <a:lnTo>
                  <a:pt x="982" y="138"/>
                </a:lnTo>
                <a:lnTo>
                  <a:pt x="981" y="138"/>
                </a:lnTo>
                <a:lnTo>
                  <a:pt x="980" y="139"/>
                </a:lnTo>
                <a:lnTo>
                  <a:pt x="979" y="141"/>
                </a:lnTo>
                <a:lnTo>
                  <a:pt x="978" y="141"/>
                </a:lnTo>
                <a:lnTo>
                  <a:pt x="977" y="141"/>
                </a:lnTo>
                <a:lnTo>
                  <a:pt x="975" y="142"/>
                </a:lnTo>
                <a:lnTo>
                  <a:pt x="974" y="142"/>
                </a:lnTo>
                <a:lnTo>
                  <a:pt x="973" y="143"/>
                </a:lnTo>
                <a:lnTo>
                  <a:pt x="973" y="144"/>
                </a:lnTo>
                <a:lnTo>
                  <a:pt x="973" y="145"/>
                </a:lnTo>
                <a:lnTo>
                  <a:pt x="972" y="146"/>
                </a:lnTo>
                <a:lnTo>
                  <a:pt x="971" y="146"/>
                </a:lnTo>
                <a:lnTo>
                  <a:pt x="971" y="147"/>
                </a:lnTo>
                <a:lnTo>
                  <a:pt x="970" y="147"/>
                </a:lnTo>
                <a:lnTo>
                  <a:pt x="970" y="149"/>
                </a:lnTo>
                <a:lnTo>
                  <a:pt x="969" y="150"/>
                </a:lnTo>
                <a:lnTo>
                  <a:pt x="969" y="151"/>
                </a:lnTo>
                <a:lnTo>
                  <a:pt x="969" y="152"/>
                </a:lnTo>
                <a:lnTo>
                  <a:pt x="967" y="153"/>
                </a:lnTo>
                <a:lnTo>
                  <a:pt x="967" y="154"/>
                </a:lnTo>
                <a:lnTo>
                  <a:pt x="967" y="156"/>
                </a:lnTo>
                <a:lnTo>
                  <a:pt x="967" y="157"/>
                </a:lnTo>
                <a:lnTo>
                  <a:pt x="967" y="158"/>
                </a:lnTo>
                <a:lnTo>
                  <a:pt x="969" y="158"/>
                </a:lnTo>
                <a:lnTo>
                  <a:pt x="969" y="159"/>
                </a:lnTo>
                <a:lnTo>
                  <a:pt x="969" y="160"/>
                </a:lnTo>
                <a:lnTo>
                  <a:pt x="969" y="161"/>
                </a:lnTo>
                <a:lnTo>
                  <a:pt x="969" y="163"/>
                </a:lnTo>
                <a:lnTo>
                  <a:pt x="967" y="163"/>
                </a:lnTo>
                <a:lnTo>
                  <a:pt x="967" y="164"/>
                </a:lnTo>
                <a:lnTo>
                  <a:pt x="966" y="164"/>
                </a:lnTo>
                <a:lnTo>
                  <a:pt x="966" y="165"/>
                </a:lnTo>
                <a:lnTo>
                  <a:pt x="965" y="165"/>
                </a:lnTo>
                <a:lnTo>
                  <a:pt x="964" y="165"/>
                </a:lnTo>
                <a:lnTo>
                  <a:pt x="964" y="166"/>
                </a:lnTo>
                <a:lnTo>
                  <a:pt x="963" y="166"/>
                </a:lnTo>
                <a:lnTo>
                  <a:pt x="963" y="167"/>
                </a:lnTo>
                <a:lnTo>
                  <a:pt x="962" y="167"/>
                </a:lnTo>
                <a:lnTo>
                  <a:pt x="963" y="168"/>
                </a:lnTo>
                <a:lnTo>
                  <a:pt x="963" y="170"/>
                </a:lnTo>
                <a:lnTo>
                  <a:pt x="963" y="171"/>
                </a:lnTo>
                <a:lnTo>
                  <a:pt x="963" y="172"/>
                </a:lnTo>
                <a:lnTo>
                  <a:pt x="962" y="173"/>
                </a:lnTo>
                <a:lnTo>
                  <a:pt x="962" y="174"/>
                </a:lnTo>
                <a:lnTo>
                  <a:pt x="962" y="175"/>
                </a:lnTo>
                <a:lnTo>
                  <a:pt x="960" y="175"/>
                </a:lnTo>
                <a:lnTo>
                  <a:pt x="960" y="177"/>
                </a:lnTo>
                <a:lnTo>
                  <a:pt x="959" y="177"/>
                </a:lnTo>
                <a:lnTo>
                  <a:pt x="958" y="178"/>
                </a:lnTo>
                <a:lnTo>
                  <a:pt x="957" y="179"/>
                </a:lnTo>
                <a:lnTo>
                  <a:pt x="956" y="180"/>
                </a:lnTo>
                <a:lnTo>
                  <a:pt x="956" y="181"/>
                </a:lnTo>
                <a:lnTo>
                  <a:pt x="956" y="182"/>
                </a:lnTo>
                <a:lnTo>
                  <a:pt x="956" y="183"/>
                </a:lnTo>
                <a:lnTo>
                  <a:pt x="956" y="185"/>
                </a:lnTo>
                <a:lnTo>
                  <a:pt x="955" y="185"/>
                </a:lnTo>
                <a:lnTo>
                  <a:pt x="953" y="186"/>
                </a:lnTo>
                <a:lnTo>
                  <a:pt x="952" y="187"/>
                </a:lnTo>
                <a:lnTo>
                  <a:pt x="951" y="187"/>
                </a:lnTo>
                <a:lnTo>
                  <a:pt x="951" y="188"/>
                </a:lnTo>
                <a:lnTo>
                  <a:pt x="950" y="188"/>
                </a:lnTo>
                <a:lnTo>
                  <a:pt x="950" y="189"/>
                </a:lnTo>
                <a:lnTo>
                  <a:pt x="949" y="190"/>
                </a:lnTo>
                <a:lnTo>
                  <a:pt x="948" y="190"/>
                </a:lnTo>
                <a:lnTo>
                  <a:pt x="948" y="192"/>
                </a:lnTo>
                <a:lnTo>
                  <a:pt x="946" y="192"/>
                </a:lnTo>
                <a:lnTo>
                  <a:pt x="945" y="193"/>
                </a:lnTo>
                <a:lnTo>
                  <a:pt x="945" y="194"/>
                </a:lnTo>
                <a:lnTo>
                  <a:pt x="944" y="195"/>
                </a:lnTo>
                <a:lnTo>
                  <a:pt x="943" y="195"/>
                </a:lnTo>
                <a:lnTo>
                  <a:pt x="942" y="196"/>
                </a:lnTo>
                <a:lnTo>
                  <a:pt x="941" y="196"/>
                </a:lnTo>
                <a:lnTo>
                  <a:pt x="941" y="197"/>
                </a:lnTo>
                <a:lnTo>
                  <a:pt x="939" y="199"/>
                </a:lnTo>
                <a:lnTo>
                  <a:pt x="938" y="200"/>
                </a:lnTo>
                <a:lnTo>
                  <a:pt x="937" y="201"/>
                </a:lnTo>
                <a:lnTo>
                  <a:pt x="937" y="202"/>
                </a:lnTo>
                <a:lnTo>
                  <a:pt x="936" y="203"/>
                </a:lnTo>
                <a:lnTo>
                  <a:pt x="935" y="204"/>
                </a:lnTo>
                <a:lnTo>
                  <a:pt x="934" y="206"/>
                </a:lnTo>
                <a:lnTo>
                  <a:pt x="934" y="207"/>
                </a:lnTo>
                <a:lnTo>
                  <a:pt x="931" y="208"/>
                </a:lnTo>
                <a:lnTo>
                  <a:pt x="930" y="209"/>
                </a:lnTo>
                <a:lnTo>
                  <a:pt x="929" y="210"/>
                </a:lnTo>
                <a:lnTo>
                  <a:pt x="928" y="211"/>
                </a:lnTo>
                <a:lnTo>
                  <a:pt x="928" y="213"/>
                </a:lnTo>
                <a:lnTo>
                  <a:pt x="928" y="214"/>
                </a:lnTo>
                <a:lnTo>
                  <a:pt x="927" y="214"/>
                </a:lnTo>
                <a:lnTo>
                  <a:pt x="927" y="215"/>
                </a:lnTo>
                <a:lnTo>
                  <a:pt x="924" y="215"/>
                </a:lnTo>
                <a:lnTo>
                  <a:pt x="924" y="216"/>
                </a:lnTo>
                <a:lnTo>
                  <a:pt x="923" y="217"/>
                </a:lnTo>
                <a:lnTo>
                  <a:pt x="923" y="218"/>
                </a:lnTo>
                <a:lnTo>
                  <a:pt x="922" y="220"/>
                </a:lnTo>
                <a:lnTo>
                  <a:pt x="921" y="221"/>
                </a:lnTo>
                <a:lnTo>
                  <a:pt x="919" y="222"/>
                </a:lnTo>
                <a:lnTo>
                  <a:pt x="917" y="222"/>
                </a:lnTo>
                <a:lnTo>
                  <a:pt x="916" y="223"/>
                </a:lnTo>
                <a:lnTo>
                  <a:pt x="915" y="224"/>
                </a:lnTo>
                <a:lnTo>
                  <a:pt x="914" y="224"/>
                </a:lnTo>
                <a:lnTo>
                  <a:pt x="912" y="224"/>
                </a:lnTo>
                <a:lnTo>
                  <a:pt x="910" y="225"/>
                </a:lnTo>
                <a:lnTo>
                  <a:pt x="910" y="226"/>
                </a:lnTo>
                <a:lnTo>
                  <a:pt x="909" y="228"/>
                </a:lnTo>
                <a:lnTo>
                  <a:pt x="908" y="228"/>
                </a:lnTo>
                <a:lnTo>
                  <a:pt x="907" y="229"/>
                </a:lnTo>
                <a:lnTo>
                  <a:pt x="906" y="230"/>
                </a:lnTo>
                <a:lnTo>
                  <a:pt x="905" y="230"/>
                </a:lnTo>
                <a:lnTo>
                  <a:pt x="903" y="231"/>
                </a:lnTo>
                <a:lnTo>
                  <a:pt x="903" y="232"/>
                </a:lnTo>
                <a:lnTo>
                  <a:pt x="902" y="233"/>
                </a:lnTo>
                <a:lnTo>
                  <a:pt x="901" y="235"/>
                </a:lnTo>
                <a:lnTo>
                  <a:pt x="900" y="236"/>
                </a:lnTo>
                <a:lnTo>
                  <a:pt x="900" y="237"/>
                </a:lnTo>
                <a:lnTo>
                  <a:pt x="899" y="238"/>
                </a:lnTo>
                <a:lnTo>
                  <a:pt x="899" y="239"/>
                </a:lnTo>
                <a:lnTo>
                  <a:pt x="899" y="240"/>
                </a:lnTo>
                <a:lnTo>
                  <a:pt x="898" y="240"/>
                </a:lnTo>
                <a:lnTo>
                  <a:pt x="896" y="242"/>
                </a:lnTo>
                <a:lnTo>
                  <a:pt x="895" y="242"/>
                </a:lnTo>
                <a:lnTo>
                  <a:pt x="894" y="243"/>
                </a:lnTo>
                <a:lnTo>
                  <a:pt x="895" y="243"/>
                </a:lnTo>
                <a:lnTo>
                  <a:pt x="895" y="244"/>
                </a:lnTo>
                <a:lnTo>
                  <a:pt x="894" y="244"/>
                </a:lnTo>
                <a:lnTo>
                  <a:pt x="895" y="245"/>
                </a:lnTo>
                <a:lnTo>
                  <a:pt x="895" y="246"/>
                </a:lnTo>
                <a:lnTo>
                  <a:pt x="895" y="247"/>
                </a:lnTo>
                <a:lnTo>
                  <a:pt x="895" y="249"/>
                </a:lnTo>
                <a:lnTo>
                  <a:pt x="894" y="249"/>
                </a:lnTo>
                <a:lnTo>
                  <a:pt x="894" y="250"/>
                </a:lnTo>
                <a:lnTo>
                  <a:pt x="894" y="251"/>
                </a:lnTo>
                <a:lnTo>
                  <a:pt x="893" y="252"/>
                </a:lnTo>
                <a:lnTo>
                  <a:pt x="893" y="253"/>
                </a:lnTo>
                <a:lnTo>
                  <a:pt x="892" y="253"/>
                </a:lnTo>
                <a:lnTo>
                  <a:pt x="892" y="254"/>
                </a:lnTo>
                <a:lnTo>
                  <a:pt x="892" y="256"/>
                </a:lnTo>
                <a:lnTo>
                  <a:pt x="891" y="256"/>
                </a:lnTo>
                <a:lnTo>
                  <a:pt x="891" y="257"/>
                </a:lnTo>
                <a:lnTo>
                  <a:pt x="890" y="257"/>
                </a:lnTo>
                <a:lnTo>
                  <a:pt x="890" y="258"/>
                </a:lnTo>
                <a:lnTo>
                  <a:pt x="888" y="259"/>
                </a:lnTo>
                <a:lnTo>
                  <a:pt x="888" y="260"/>
                </a:lnTo>
                <a:lnTo>
                  <a:pt x="887" y="261"/>
                </a:lnTo>
                <a:lnTo>
                  <a:pt x="886" y="262"/>
                </a:lnTo>
                <a:lnTo>
                  <a:pt x="885" y="264"/>
                </a:lnTo>
                <a:lnTo>
                  <a:pt x="885" y="265"/>
                </a:lnTo>
                <a:lnTo>
                  <a:pt x="884" y="265"/>
                </a:lnTo>
                <a:lnTo>
                  <a:pt x="883" y="265"/>
                </a:lnTo>
                <a:lnTo>
                  <a:pt x="883" y="266"/>
                </a:lnTo>
                <a:lnTo>
                  <a:pt x="881" y="266"/>
                </a:lnTo>
                <a:lnTo>
                  <a:pt x="881" y="267"/>
                </a:lnTo>
                <a:lnTo>
                  <a:pt x="880" y="268"/>
                </a:lnTo>
                <a:lnTo>
                  <a:pt x="879" y="268"/>
                </a:lnTo>
                <a:lnTo>
                  <a:pt x="878" y="268"/>
                </a:lnTo>
                <a:lnTo>
                  <a:pt x="878" y="269"/>
                </a:lnTo>
                <a:lnTo>
                  <a:pt x="877" y="271"/>
                </a:lnTo>
                <a:lnTo>
                  <a:pt x="877" y="272"/>
                </a:lnTo>
                <a:lnTo>
                  <a:pt x="876" y="272"/>
                </a:lnTo>
                <a:lnTo>
                  <a:pt x="876" y="273"/>
                </a:lnTo>
                <a:lnTo>
                  <a:pt x="874" y="274"/>
                </a:lnTo>
                <a:lnTo>
                  <a:pt x="874" y="275"/>
                </a:lnTo>
                <a:lnTo>
                  <a:pt x="873" y="276"/>
                </a:lnTo>
                <a:lnTo>
                  <a:pt x="873" y="278"/>
                </a:lnTo>
                <a:lnTo>
                  <a:pt x="872" y="278"/>
                </a:lnTo>
                <a:lnTo>
                  <a:pt x="872" y="279"/>
                </a:lnTo>
                <a:lnTo>
                  <a:pt x="873" y="280"/>
                </a:lnTo>
                <a:lnTo>
                  <a:pt x="873" y="281"/>
                </a:lnTo>
                <a:lnTo>
                  <a:pt x="872" y="281"/>
                </a:lnTo>
                <a:lnTo>
                  <a:pt x="872" y="282"/>
                </a:lnTo>
                <a:lnTo>
                  <a:pt x="871" y="283"/>
                </a:lnTo>
                <a:lnTo>
                  <a:pt x="870" y="283"/>
                </a:lnTo>
                <a:lnTo>
                  <a:pt x="870" y="285"/>
                </a:lnTo>
                <a:lnTo>
                  <a:pt x="870" y="286"/>
                </a:lnTo>
                <a:lnTo>
                  <a:pt x="869" y="287"/>
                </a:lnTo>
                <a:lnTo>
                  <a:pt x="869" y="288"/>
                </a:lnTo>
                <a:lnTo>
                  <a:pt x="869" y="289"/>
                </a:lnTo>
                <a:lnTo>
                  <a:pt x="867" y="290"/>
                </a:lnTo>
                <a:lnTo>
                  <a:pt x="867" y="292"/>
                </a:lnTo>
                <a:lnTo>
                  <a:pt x="867" y="293"/>
                </a:lnTo>
                <a:lnTo>
                  <a:pt x="867" y="294"/>
                </a:lnTo>
                <a:lnTo>
                  <a:pt x="867" y="295"/>
                </a:lnTo>
                <a:lnTo>
                  <a:pt x="867" y="296"/>
                </a:lnTo>
                <a:lnTo>
                  <a:pt x="866" y="297"/>
                </a:lnTo>
                <a:lnTo>
                  <a:pt x="866" y="298"/>
                </a:lnTo>
                <a:lnTo>
                  <a:pt x="866" y="300"/>
                </a:lnTo>
                <a:lnTo>
                  <a:pt x="866" y="301"/>
                </a:lnTo>
                <a:lnTo>
                  <a:pt x="867" y="302"/>
                </a:lnTo>
                <a:lnTo>
                  <a:pt x="867" y="303"/>
                </a:lnTo>
                <a:lnTo>
                  <a:pt x="867" y="304"/>
                </a:lnTo>
                <a:lnTo>
                  <a:pt x="867" y="305"/>
                </a:lnTo>
                <a:lnTo>
                  <a:pt x="867" y="307"/>
                </a:lnTo>
                <a:lnTo>
                  <a:pt x="866" y="308"/>
                </a:lnTo>
                <a:lnTo>
                  <a:pt x="866" y="310"/>
                </a:lnTo>
                <a:lnTo>
                  <a:pt x="865" y="311"/>
                </a:lnTo>
                <a:lnTo>
                  <a:pt x="865" y="312"/>
                </a:lnTo>
                <a:lnTo>
                  <a:pt x="864" y="314"/>
                </a:lnTo>
                <a:lnTo>
                  <a:pt x="864" y="315"/>
                </a:lnTo>
                <a:lnTo>
                  <a:pt x="864" y="317"/>
                </a:lnTo>
                <a:lnTo>
                  <a:pt x="864" y="318"/>
                </a:lnTo>
                <a:lnTo>
                  <a:pt x="864" y="319"/>
                </a:lnTo>
                <a:lnTo>
                  <a:pt x="864" y="321"/>
                </a:lnTo>
                <a:lnTo>
                  <a:pt x="863" y="322"/>
                </a:lnTo>
                <a:lnTo>
                  <a:pt x="863" y="324"/>
                </a:lnTo>
                <a:lnTo>
                  <a:pt x="863" y="325"/>
                </a:lnTo>
                <a:lnTo>
                  <a:pt x="862" y="325"/>
                </a:lnTo>
                <a:lnTo>
                  <a:pt x="862" y="326"/>
                </a:lnTo>
                <a:lnTo>
                  <a:pt x="860" y="326"/>
                </a:lnTo>
                <a:lnTo>
                  <a:pt x="860" y="328"/>
                </a:lnTo>
                <a:lnTo>
                  <a:pt x="860" y="329"/>
                </a:lnTo>
                <a:lnTo>
                  <a:pt x="859" y="329"/>
                </a:lnTo>
                <a:lnTo>
                  <a:pt x="859" y="330"/>
                </a:lnTo>
                <a:lnTo>
                  <a:pt x="859" y="331"/>
                </a:lnTo>
                <a:lnTo>
                  <a:pt x="859" y="332"/>
                </a:lnTo>
                <a:lnTo>
                  <a:pt x="858" y="332"/>
                </a:lnTo>
                <a:lnTo>
                  <a:pt x="858" y="333"/>
                </a:lnTo>
                <a:lnTo>
                  <a:pt x="858" y="335"/>
                </a:lnTo>
                <a:lnTo>
                  <a:pt x="857" y="335"/>
                </a:lnTo>
                <a:lnTo>
                  <a:pt x="858" y="336"/>
                </a:lnTo>
                <a:lnTo>
                  <a:pt x="858" y="337"/>
                </a:lnTo>
                <a:lnTo>
                  <a:pt x="858" y="338"/>
                </a:lnTo>
                <a:lnTo>
                  <a:pt x="859" y="339"/>
                </a:lnTo>
                <a:lnTo>
                  <a:pt x="859" y="340"/>
                </a:lnTo>
                <a:lnTo>
                  <a:pt x="859" y="341"/>
                </a:lnTo>
                <a:lnTo>
                  <a:pt x="858" y="343"/>
                </a:lnTo>
                <a:lnTo>
                  <a:pt x="857" y="344"/>
                </a:lnTo>
                <a:lnTo>
                  <a:pt x="857" y="345"/>
                </a:lnTo>
                <a:lnTo>
                  <a:pt x="857" y="346"/>
                </a:lnTo>
                <a:lnTo>
                  <a:pt x="857" y="347"/>
                </a:lnTo>
                <a:lnTo>
                  <a:pt x="857" y="348"/>
                </a:lnTo>
                <a:lnTo>
                  <a:pt x="857" y="350"/>
                </a:lnTo>
                <a:lnTo>
                  <a:pt x="856" y="351"/>
                </a:lnTo>
                <a:lnTo>
                  <a:pt x="856" y="352"/>
                </a:lnTo>
                <a:lnTo>
                  <a:pt x="855" y="353"/>
                </a:lnTo>
                <a:lnTo>
                  <a:pt x="855" y="354"/>
                </a:lnTo>
                <a:lnTo>
                  <a:pt x="855" y="355"/>
                </a:lnTo>
                <a:lnTo>
                  <a:pt x="855" y="357"/>
                </a:lnTo>
                <a:lnTo>
                  <a:pt x="855" y="358"/>
                </a:lnTo>
                <a:lnTo>
                  <a:pt x="854" y="360"/>
                </a:lnTo>
                <a:lnTo>
                  <a:pt x="854" y="361"/>
                </a:lnTo>
                <a:lnTo>
                  <a:pt x="854" y="362"/>
                </a:lnTo>
                <a:lnTo>
                  <a:pt x="852" y="364"/>
                </a:lnTo>
                <a:lnTo>
                  <a:pt x="854" y="365"/>
                </a:lnTo>
                <a:lnTo>
                  <a:pt x="854" y="366"/>
                </a:lnTo>
                <a:lnTo>
                  <a:pt x="855" y="366"/>
                </a:lnTo>
                <a:lnTo>
                  <a:pt x="855" y="367"/>
                </a:lnTo>
                <a:lnTo>
                  <a:pt x="854" y="368"/>
                </a:lnTo>
                <a:lnTo>
                  <a:pt x="854" y="369"/>
                </a:lnTo>
                <a:lnTo>
                  <a:pt x="854" y="371"/>
                </a:lnTo>
                <a:lnTo>
                  <a:pt x="854" y="372"/>
                </a:lnTo>
                <a:lnTo>
                  <a:pt x="854" y="373"/>
                </a:lnTo>
                <a:lnTo>
                  <a:pt x="852" y="373"/>
                </a:lnTo>
                <a:lnTo>
                  <a:pt x="852" y="374"/>
                </a:lnTo>
                <a:lnTo>
                  <a:pt x="851" y="375"/>
                </a:lnTo>
                <a:lnTo>
                  <a:pt x="850" y="376"/>
                </a:lnTo>
                <a:lnTo>
                  <a:pt x="849" y="376"/>
                </a:lnTo>
                <a:lnTo>
                  <a:pt x="849" y="377"/>
                </a:lnTo>
                <a:lnTo>
                  <a:pt x="850" y="380"/>
                </a:lnTo>
                <a:lnTo>
                  <a:pt x="849" y="381"/>
                </a:lnTo>
                <a:lnTo>
                  <a:pt x="849" y="382"/>
                </a:lnTo>
                <a:lnTo>
                  <a:pt x="848" y="383"/>
                </a:lnTo>
                <a:lnTo>
                  <a:pt x="848" y="384"/>
                </a:lnTo>
                <a:lnTo>
                  <a:pt x="847" y="386"/>
                </a:lnTo>
                <a:lnTo>
                  <a:pt x="847" y="387"/>
                </a:lnTo>
                <a:lnTo>
                  <a:pt x="845" y="389"/>
                </a:lnTo>
                <a:lnTo>
                  <a:pt x="845" y="390"/>
                </a:lnTo>
                <a:lnTo>
                  <a:pt x="845" y="393"/>
                </a:lnTo>
                <a:lnTo>
                  <a:pt x="844" y="394"/>
                </a:lnTo>
                <a:lnTo>
                  <a:pt x="844" y="395"/>
                </a:lnTo>
                <a:lnTo>
                  <a:pt x="843" y="395"/>
                </a:lnTo>
                <a:lnTo>
                  <a:pt x="843" y="396"/>
                </a:lnTo>
                <a:lnTo>
                  <a:pt x="842" y="397"/>
                </a:lnTo>
                <a:lnTo>
                  <a:pt x="842" y="398"/>
                </a:lnTo>
                <a:lnTo>
                  <a:pt x="840" y="398"/>
                </a:lnTo>
                <a:lnTo>
                  <a:pt x="840" y="400"/>
                </a:lnTo>
                <a:lnTo>
                  <a:pt x="838" y="400"/>
                </a:lnTo>
                <a:lnTo>
                  <a:pt x="838" y="401"/>
                </a:lnTo>
                <a:lnTo>
                  <a:pt x="838" y="402"/>
                </a:lnTo>
                <a:lnTo>
                  <a:pt x="837" y="403"/>
                </a:lnTo>
                <a:lnTo>
                  <a:pt x="837" y="404"/>
                </a:lnTo>
                <a:lnTo>
                  <a:pt x="837" y="405"/>
                </a:lnTo>
                <a:lnTo>
                  <a:pt x="836" y="407"/>
                </a:lnTo>
                <a:lnTo>
                  <a:pt x="836" y="408"/>
                </a:lnTo>
                <a:lnTo>
                  <a:pt x="835" y="410"/>
                </a:lnTo>
                <a:lnTo>
                  <a:pt x="834" y="411"/>
                </a:lnTo>
                <a:lnTo>
                  <a:pt x="831" y="413"/>
                </a:lnTo>
                <a:lnTo>
                  <a:pt x="831" y="415"/>
                </a:lnTo>
                <a:lnTo>
                  <a:pt x="830" y="415"/>
                </a:lnTo>
                <a:lnTo>
                  <a:pt x="829" y="416"/>
                </a:lnTo>
                <a:lnTo>
                  <a:pt x="828" y="417"/>
                </a:lnTo>
                <a:lnTo>
                  <a:pt x="827" y="417"/>
                </a:lnTo>
                <a:lnTo>
                  <a:pt x="827" y="418"/>
                </a:lnTo>
                <a:lnTo>
                  <a:pt x="826" y="419"/>
                </a:lnTo>
                <a:lnTo>
                  <a:pt x="824" y="420"/>
                </a:lnTo>
                <a:lnTo>
                  <a:pt x="823" y="420"/>
                </a:lnTo>
                <a:lnTo>
                  <a:pt x="823" y="422"/>
                </a:lnTo>
                <a:lnTo>
                  <a:pt x="822" y="423"/>
                </a:lnTo>
                <a:lnTo>
                  <a:pt x="821" y="423"/>
                </a:lnTo>
                <a:lnTo>
                  <a:pt x="820" y="424"/>
                </a:lnTo>
                <a:lnTo>
                  <a:pt x="819" y="424"/>
                </a:lnTo>
                <a:lnTo>
                  <a:pt x="818" y="425"/>
                </a:lnTo>
                <a:lnTo>
                  <a:pt x="818" y="426"/>
                </a:lnTo>
                <a:lnTo>
                  <a:pt x="816" y="427"/>
                </a:lnTo>
                <a:lnTo>
                  <a:pt x="815" y="427"/>
                </a:lnTo>
                <a:lnTo>
                  <a:pt x="814" y="427"/>
                </a:lnTo>
                <a:lnTo>
                  <a:pt x="813" y="427"/>
                </a:lnTo>
                <a:lnTo>
                  <a:pt x="812" y="429"/>
                </a:lnTo>
                <a:lnTo>
                  <a:pt x="811" y="430"/>
                </a:lnTo>
                <a:lnTo>
                  <a:pt x="811" y="431"/>
                </a:lnTo>
                <a:lnTo>
                  <a:pt x="809" y="432"/>
                </a:lnTo>
                <a:lnTo>
                  <a:pt x="808" y="433"/>
                </a:lnTo>
                <a:lnTo>
                  <a:pt x="808" y="434"/>
                </a:lnTo>
                <a:lnTo>
                  <a:pt x="808" y="436"/>
                </a:lnTo>
                <a:lnTo>
                  <a:pt x="808" y="437"/>
                </a:lnTo>
                <a:lnTo>
                  <a:pt x="808" y="438"/>
                </a:lnTo>
                <a:lnTo>
                  <a:pt x="807" y="438"/>
                </a:lnTo>
                <a:lnTo>
                  <a:pt x="807" y="439"/>
                </a:lnTo>
                <a:lnTo>
                  <a:pt x="806" y="440"/>
                </a:lnTo>
                <a:lnTo>
                  <a:pt x="806" y="441"/>
                </a:lnTo>
                <a:lnTo>
                  <a:pt x="805" y="443"/>
                </a:lnTo>
                <a:lnTo>
                  <a:pt x="804" y="443"/>
                </a:lnTo>
                <a:lnTo>
                  <a:pt x="802" y="444"/>
                </a:lnTo>
                <a:lnTo>
                  <a:pt x="802" y="445"/>
                </a:lnTo>
                <a:lnTo>
                  <a:pt x="801" y="446"/>
                </a:lnTo>
                <a:lnTo>
                  <a:pt x="801" y="447"/>
                </a:lnTo>
                <a:lnTo>
                  <a:pt x="800" y="447"/>
                </a:lnTo>
                <a:lnTo>
                  <a:pt x="799" y="447"/>
                </a:lnTo>
                <a:lnTo>
                  <a:pt x="798" y="447"/>
                </a:lnTo>
                <a:lnTo>
                  <a:pt x="797" y="447"/>
                </a:lnTo>
                <a:lnTo>
                  <a:pt x="795" y="448"/>
                </a:lnTo>
                <a:lnTo>
                  <a:pt x="794" y="448"/>
                </a:lnTo>
                <a:lnTo>
                  <a:pt x="793" y="450"/>
                </a:lnTo>
                <a:lnTo>
                  <a:pt x="792" y="451"/>
                </a:lnTo>
                <a:lnTo>
                  <a:pt x="791" y="452"/>
                </a:lnTo>
                <a:lnTo>
                  <a:pt x="790" y="452"/>
                </a:lnTo>
                <a:lnTo>
                  <a:pt x="787" y="453"/>
                </a:lnTo>
                <a:lnTo>
                  <a:pt x="786" y="454"/>
                </a:lnTo>
                <a:lnTo>
                  <a:pt x="786" y="455"/>
                </a:lnTo>
                <a:lnTo>
                  <a:pt x="784" y="455"/>
                </a:lnTo>
                <a:lnTo>
                  <a:pt x="784" y="456"/>
                </a:lnTo>
                <a:lnTo>
                  <a:pt x="783" y="456"/>
                </a:lnTo>
                <a:lnTo>
                  <a:pt x="782" y="456"/>
                </a:lnTo>
                <a:lnTo>
                  <a:pt x="782" y="458"/>
                </a:lnTo>
                <a:lnTo>
                  <a:pt x="782" y="459"/>
                </a:lnTo>
                <a:lnTo>
                  <a:pt x="780" y="461"/>
                </a:lnTo>
                <a:lnTo>
                  <a:pt x="779" y="462"/>
                </a:lnTo>
                <a:lnTo>
                  <a:pt x="778" y="462"/>
                </a:lnTo>
                <a:lnTo>
                  <a:pt x="778" y="463"/>
                </a:lnTo>
                <a:lnTo>
                  <a:pt x="778" y="465"/>
                </a:lnTo>
                <a:lnTo>
                  <a:pt x="777" y="466"/>
                </a:lnTo>
                <a:lnTo>
                  <a:pt x="777" y="467"/>
                </a:lnTo>
                <a:lnTo>
                  <a:pt x="776" y="468"/>
                </a:lnTo>
                <a:lnTo>
                  <a:pt x="775" y="469"/>
                </a:lnTo>
                <a:lnTo>
                  <a:pt x="773" y="469"/>
                </a:lnTo>
                <a:lnTo>
                  <a:pt x="773" y="470"/>
                </a:lnTo>
                <a:lnTo>
                  <a:pt x="772" y="470"/>
                </a:lnTo>
                <a:lnTo>
                  <a:pt x="771" y="472"/>
                </a:lnTo>
                <a:lnTo>
                  <a:pt x="770" y="473"/>
                </a:lnTo>
                <a:lnTo>
                  <a:pt x="770" y="474"/>
                </a:lnTo>
                <a:lnTo>
                  <a:pt x="769" y="475"/>
                </a:lnTo>
                <a:lnTo>
                  <a:pt x="769" y="476"/>
                </a:lnTo>
                <a:lnTo>
                  <a:pt x="768" y="477"/>
                </a:lnTo>
                <a:lnTo>
                  <a:pt x="766" y="479"/>
                </a:lnTo>
                <a:lnTo>
                  <a:pt x="766" y="480"/>
                </a:lnTo>
                <a:lnTo>
                  <a:pt x="765" y="481"/>
                </a:lnTo>
                <a:lnTo>
                  <a:pt x="764" y="482"/>
                </a:lnTo>
                <a:lnTo>
                  <a:pt x="763" y="482"/>
                </a:lnTo>
                <a:lnTo>
                  <a:pt x="762" y="483"/>
                </a:lnTo>
                <a:lnTo>
                  <a:pt x="761" y="484"/>
                </a:lnTo>
                <a:lnTo>
                  <a:pt x="761" y="486"/>
                </a:lnTo>
                <a:lnTo>
                  <a:pt x="761" y="487"/>
                </a:lnTo>
                <a:lnTo>
                  <a:pt x="759" y="488"/>
                </a:lnTo>
                <a:lnTo>
                  <a:pt x="759" y="489"/>
                </a:lnTo>
                <a:lnTo>
                  <a:pt x="758" y="490"/>
                </a:lnTo>
                <a:lnTo>
                  <a:pt x="757" y="490"/>
                </a:lnTo>
                <a:lnTo>
                  <a:pt x="756" y="491"/>
                </a:lnTo>
                <a:lnTo>
                  <a:pt x="755" y="492"/>
                </a:lnTo>
                <a:lnTo>
                  <a:pt x="755" y="494"/>
                </a:lnTo>
                <a:lnTo>
                  <a:pt x="754" y="494"/>
                </a:lnTo>
                <a:lnTo>
                  <a:pt x="752" y="494"/>
                </a:lnTo>
                <a:lnTo>
                  <a:pt x="751" y="495"/>
                </a:lnTo>
                <a:lnTo>
                  <a:pt x="750" y="495"/>
                </a:lnTo>
                <a:lnTo>
                  <a:pt x="749" y="495"/>
                </a:lnTo>
                <a:lnTo>
                  <a:pt x="748" y="496"/>
                </a:lnTo>
                <a:lnTo>
                  <a:pt x="747" y="496"/>
                </a:lnTo>
                <a:lnTo>
                  <a:pt x="745" y="496"/>
                </a:lnTo>
                <a:lnTo>
                  <a:pt x="744" y="497"/>
                </a:lnTo>
                <a:lnTo>
                  <a:pt x="743" y="497"/>
                </a:lnTo>
                <a:lnTo>
                  <a:pt x="742" y="497"/>
                </a:lnTo>
                <a:lnTo>
                  <a:pt x="741" y="497"/>
                </a:lnTo>
                <a:lnTo>
                  <a:pt x="740" y="498"/>
                </a:lnTo>
                <a:lnTo>
                  <a:pt x="739" y="498"/>
                </a:lnTo>
                <a:lnTo>
                  <a:pt x="739" y="499"/>
                </a:lnTo>
                <a:lnTo>
                  <a:pt x="739" y="501"/>
                </a:lnTo>
                <a:lnTo>
                  <a:pt x="737" y="501"/>
                </a:lnTo>
                <a:lnTo>
                  <a:pt x="736" y="502"/>
                </a:lnTo>
                <a:lnTo>
                  <a:pt x="735" y="502"/>
                </a:lnTo>
                <a:lnTo>
                  <a:pt x="734" y="502"/>
                </a:lnTo>
                <a:lnTo>
                  <a:pt x="734" y="503"/>
                </a:lnTo>
                <a:lnTo>
                  <a:pt x="734" y="504"/>
                </a:lnTo>
                <a:lnTo>
                  <a:pt x="733" y="505"/>
                </a:lnTo>
                <a:lnTo>
                  <a:pt x="732" y="506"/>
                </a:lnTo>
                <a:lnTo>
                  <a:pt x="732" y="508"/>
                </a:lnTo>
                <a:lnTo>
                  <a:pt x="730" y="509"/>
                </a:lnTo>
                <a:lnTo>
                  <a:pt x="730" y="510"/>
                </a:lnTo>
                <a:lnTo>
                  <a:pt x="729" y="510"/>
                </a:lnTo>
                <a:lnTo>
                  <a:pt x="728" y="511"/>
                </a:lnTo>
                <a:lnTo>
                  <a:pt x="728" y="512"/>
                </a:lnTo>
                <a:lnTo>
                  <a:pt x="728" y="513"/>
                </a:lnTo>
                <a:lnTo>
                  <a:pt x="727" y="515"/>
                </a:lnTo>
                <a:lnTo>
                  <a:pt x="726" y="515"/>
                </a:lnTo>
                <a:lnTo>
                  <a:pt x="725" y="516"/>
                </a:lnTo>
                <a:lnTo>
                  <a:pt x="723" y="517"/>
                </a:lnTo>
                <a:lnTo>
                  <a:pt x="722" y="517"/>
                </a:lnTo>
                <a:lnTo>
                  <a:pt x="721" y="519"/>
                </a:lnTo>
                <a:lnTo>
                  <a:pt x="720" y="520"/>
                </a:lnTo>
                <a:lnTo>
                  <a:pt x="720" y="522"/>
                </a:lnTo>
                <a:lnTo>
                  <a:pt x="719" y="523"/>
                </a:lnTo>
                <a:lnTo>
                  <a:pt x="718" y="523"/>
                </a:lnTo>
                <a:lnTo>
                  <a:pt x="716" y="525"/>
                </a:lnTo>
                <a:lnTo>
                  <a:pt x="715" y="525"/>
                </a:lnTo>
                <a:lnTo>
                  <a:pt x="714" y="526"/>
                </a:lnTo>
                <a:lnTo>
                  <a:pt x="713" y="526"/>
                </a:lnTo>
                <a:lnTo>
                  <a:pt x="712" y="526"/>
                </a:lnTo>
                <a:lnTo>
                  <a:pt x="711" y="526"/>
                </a:lnTo>
                <a:lnTo>
                  <a:pt x="711" y="527"/>
                </a:lnTo>
                <a:lnTo>
                  <a:pt x="709" y="527"/>
                </a:lnTo>
                <a:lnTo>
                  <a:pt x="708" y="527"/>
                </a:lnTo>
                <a:lnTo>
                  <a:pt x="708" y="528"/>
                </a:lnTo>
                <a:lnTo>
                  <a:pt x="707" y="530"/>
                </a:lnTo>
                <a:lnTo>
                  <a:pt x="707" y="531"/>
                </a:lnTo>
                <a:lnTo>
                  <a:pt x="707" y="532"/>
                </a:lnTo>
                <a:lnTo>
                  <a:pt x="707" y="533"/>
                </a:lnTo>
                <a:lnTo>
                  <a:pt x="706" y="533"/>
                </a:lnTo>
                <a:lnTo>
                  <a:pt x="706" y="534"/>
                </a:lnTo>
                <a:lnTo>
                  <a:pt x="706" y="535"/>
                </a:lnTo>
                <a:lnTo>
                  <a:pt x="706" y="537"/>
                </a:lnTo>
                <a:lnTo>
                  <a:pt x="705" y="538"/>
                </a:lnTo>
                <a:lnTo>
                  <a:pt x="704" y="539"/>
                </a:lnTo>
                <a:lnTo>
                  <a:pt x="704" y="540"/>
                </a:lnTo>
                <a:lnTo>
                  <a:pt x="703" y="542"/>
                </a:lnTo>
                <a:lnTo>
                  <a:pt x="701" y="542"/>
                </a:lnTo>
                <a:lnTo>
                  <a:pt x="700" y="542"/>
                </a:lnTo>
                <a:lnTo>
                  <a:pt x="700" y="544"/>
                </a:lnTo>
                <a:lnTo>
                  <a:pt x="699" y="545"/>
                </a:lnTo>
                <a:lnTo>
                  <a:pt x="698" y="546"/>
                </a:lnTo>
                <a:lnTo>
                  <a:pt x="697" y="546"/>
                </a:lnTo>
                <a:lnTo>
                  <a:pt x="696" y="547"/>
                </a:lnTo>
                <a:lnTo>
                  <a:pt x="694" y="547"/>
                </a:lnTo>
                <a:lnTo>
                  <a:pt x="693" y="548"/>
                </a:lnTo>
                <a:lnTo>
                  <a:pt x="693" y="549"/>
                </a:lnTo>
                <a:lnTo>
                  <a:pt x="692" y="551"/>
                </a:lnTo>
                <a:lnTo>
                  <a:pt x="691" y="551"/>
                </a:lnTo>
                <a:lnTo>
                  <a:pt x="690" y="553"/>
                </a:lnTo>
                <a:lnTo>
                  <a:pt x="690" y="554"/>
                </a:lnTo>
                <a:lnTo>
                  <a:pt x="689" y="555"/>
                </a:lnTo>
                <a:lnTo>
                  <a:pt x="687" y="556"/>
                </a:lnTo>
                <a:lnTo>
                  <a:pt x="686" y="556"/>
                </a:lnTo>
                <a:lnTo>
                  <a:pt x="686" y="558"/>
                </a:lnTo>
                <a:lnTo>
                  <a:pt x="685" y="558"/>
                </a:lnTo>
                <a:lnTo>
                  <a:pt x="685" y="559"/>
                </a:lnTo>
                <a:lnTo>
                  <a:pt x="684" y="560"/>
                </a:lnTo>
                <a:lnTo>
                  <a:pt x="683" y="561"/>
                </a:lnTo>
                <a:lnTo>
                  <a:pt x="683" y="562"/>
                </a:lnTo>
                <a:lnTo>
                  <a:pt x="682" y="563"/>
                </a:lnTo>
                <a:lnTo>
                  <a:pt x="680" y="565"/>
                </a:lnTo>
                <a:lnTo>
                  <a:pt x="679" y="566"/>
                </a:lnTo>
                <a:lnTo>
                  <a:pt x="679" y="567"/>
                </a:lnTo>
                <a:lnTo>
                  <a:pt x="678" y="567"/>
                </a:lnTo>
                <a:lnTo>
                  <a:pt x="678" y="568"/>
                </a:lnTo>
                <a:lnTo>
                  <a:pt x="678" y="569"/>
                </a:lnTo>
                <a:lnTo>
                  <a:pt x="677" y="569"/>
                </a:lnTo>
                <a:lnTo>
                  <a:pt x="677" y="568"/>
                </a:lnTo>
                <a:lnTo>
                  <a:pt x="676" y="568"/>
                </a:lnTo>
                <a:lnTo>
                  <a:pt x="675" y="569"/>
                </a:lnTo>
                <a:lnTo>
                  <a:pt x="672" y="570"/>
                </a:lnTo>
                <a:lnTo>
                  <a:pt x="670" y="571"/>
                </a:lnTo>
                <a:lnTo>
                  <a:pt x="669" y="574"/>
                </a:lnTo>
                <a:lnTo>
                  <a:pt x="668" y="575"/>
                </a:lnTo>
                <a:lnTo>
                  <a:pt x="667" y="576"/>
                </a:lnTo>
                <a:lnTo>
                  <a:pt x="665" y="577"/>
                </a:lnTo>
                <a:lnTo>
                  <a:pt x="664" y="578"/>
                </a:lnTo>
                <a:lnTo>
                  <a:pt x="663" y="580"/>
                </a:lnTo>
                <a:lnTo>
                  <a:pt x="662" y="580"/>
                </a:lnTo>
                <a:lnTo>
                  <a:pt x="661" y="578"/>
                </a:lnTo>
                <a:lnTo>
                  <a:pt x="660" y="578"/>
                </a:lnTo>
                <a:lnTo>
                  <a:pt x="658" y="578"/>
                </a:lnTo>
                <a:lnTo>
                  <a:pt x="657" y="581"/>
                </a:lnTo>
                <a:lnTo>
                  <a:pt x="657" y="582"/>
                </a:lnTo>
                <a:lnTo>
                  <a:pt x="656" y="584"/>
                </a:lnTo>
                <a:lnTo>
                  <a:pt x="655" y="587"/>
                </a:lnTo>
                <a:lnTo>
                  <a:pt x="654" y="588"/>
                </a:lnTo>
                <a:lnTo>
                  <a:pt x="654" y="589"/>
                </a:lnTo>
                <a:lnTo>
                  <a:pt x="653" y="590"/>
                </a:lnTo>
                <a:lnTo>
                  <a:pt x="653" y="591"/>
                </a:lnTo>
                <a:lnTo>
                  <a:pt x="651" y="592"/>
                </a:lnTo>
                <a:lnTo>
                  <a:pt x="650" y="591"/>
                </a:lnTo>
                <a:lnTo>
                  <a:pt x="649" y="591"/>
                </a:lnTo>
                <a:lnTo>
                  <a:pt x="648" y="592"/>
                </a:lnTo>
                <a:lnTo>
                  <a:pt x="647" y="592"/>
                </a:lnTo>
                <a:lnTo>
                  <a:pt x="646" y="594"/>
                </a:lnTo>
                <a:lnTo>
                  <a:pt x="644" y="594"/>
                </a:lnTo>
                <a:lnTo>
                  <a:pt x="644" y="595"/>
                </a:lnTo>
                <a:lnTo>
                  <a:pt x="644" y="596"/>
                </a:lnTo>
                <a:lnTo>
                  <a:pt x="643" y="597"/>
                </a:lnTo>
                <a:lnTo>
                  <a:pt x="643" y="598"/>
                </a:lnTo>
                <a:lnTo>
                  <a:pt x="642" y="599"/>
                </a:lnTo>
                <a:lnTo>
                  <a:pt x="641" y="601"/>
                </a:lnTo>
                <a:lnTo>
                  <a:pt x="640" y="603"/>
                </a:lnTo>
                <a:lnTo>
                  <a:pt x="639" y="603"/>
                </a:lnTo>
                <a:lnTo>
                  <a:pt x="637" y="604"/>
                </a:lnTo>
                <a:lnTo>
                  <a:pt x="637" y="605"/>
                </a:lnTo>
                <a:lnTo>
                  <a:pt x="636" y="605"/>
                </a:lnTo>
                <a:lnTo>
                  <a:pt x="635" y="606"/>
                </a:lnTo>
                <a:lnTo>
                  <a:pt x="635" y="607"/>
                </a:lnTo>
                <a:lnTo>
                  <a:pt x="635" y="609"/>
                </a:lnTo>
                <a:lnTo>
                  <a:pt x="634" y="610"/>
                </a:lnTo>
                <a:lnTo>
                  <a:pt x="633" y="611"/>
                </a:lnTo>
                <a:lnTo>
                  <a:pt x="632" y="612"/>
                </a:lnTo>
                <a:lnTo>
                  <a:pt x="631" y="612"/>
                </a:lnTo>
                <a:lnTo>
                  <a:pt x="629" y="611"/>
                </a:lnTo>
                <a:lnTo>
                  <a:pt x="628" y="611"/>
                </a:lnTo>
                <a:lnTo>
                  <a:pt x="626" y="611"/>
                </a:lnTo>
                <a:lnTo>
                  <a:pt x="625" y="612"/>
                </a:lnTo>
                <a:lnTo>
                  <a:pt x="625" y="613"/>
                </a:lnTo>
                <a:lnTo>
                  <a:pt x="622" y="613"/>
                </a:lnTo>
                <a:lnTo>
                  <a:pt x="621" y="614"/>
                </a:lnTo>
                <a:lnTo>
                  <a:pt x="620" y="614"/>
                </a:lnTo>
                <a:lnTo>
                  <a:pt x="619" y="616"/>
                </a:lnTo>
                <a:lnTo>
                  <a:pt x="618" y="616"/>
                </a:lnTo>
                <a:lnTo>
                  <a:pt x="618" y="617"/>
                </a:lnTo>
                <a:lnTo>
                  <a:pt x="617" y="616"/>
                </a:lnTo>
                <a:lnTo>
                  <a:pt x="615" y="617"/>
                </a:lnTo>
                <a:lnTo>
                  <a:pt x="614" y="618"/>
                </a:lnTo>
                <a:lnTo>
                  <a:pt x="613" y="619"/>
                </a:lnTo>
                <a:lnTo>
                  <a:pt x="613" y="620"/>
                </a:lnTo>
                <a:lnTo>
                  <a:pt x="612" y="621"/>
                </a:lnTo>
                <a:lnTo>
                  <a:pt x="612" y="623"/>
                </a:lnTo>
                <a:lnTo>
                  <a:pt x="611" y="624"/>
                </a:lnTo>
                <a:lnTo>
                  <a:pt x="611" y="625"/>
                </a:lnTo>
                <a:lnTo>
                  <a:pt x="612" y="626"/>
                </a:lnTo>
                <a:lnTo>
                  <a:pt x="612" y="627"/>
                </a:lnTo>
                <a:lnTo>
                  <a:pt x="611" y="628"/>
                </a:lnTo>
                <a:lnTo>
                  <a:pt x="611" y="630"/>
                </a:lnTo>
                <a:lnTo>
                  <a:pt x="610" y="630"/>
                </a:lnTo>
                <a:lnTo>
                  <a:pt x="610" y="631"/>
                </a:lnTo>
                <a:lnTo>
                  <a:pt x="608" y="632"/>
                </a:lnTo>
                <a:lnTo>
                  <a:pt x="607" y="633"/>
                </a:lnTo>
                <a:lnTo>
                  <a:pt x="606" y="634"/>
                </a:lnTo>
                <a:lnTo>
                  <a:pt x="605" y="634"/>
                </a:lnTo>
                <a:lnTo>
                  <a:pt x="605" y="635"/>
                </a:lnTo>
                <a:lnTo>
                  <a:pt x="604" y="637"/>
                </a:lnTo>
                <a:lnTo>
                  <a:pt x="604" y="638"/>
                </a:lnTo>
                <a:lnTo>
                  <a:pt x="603" y="640"/>
                </a:lnTo>
                <a:lnTo>
                  <a:pt x="601" y="642"/>
                </a:lnTo>
                <a:lnTo>
                  <a:pt x="600" y="643"/>
                </a:lnTo>
                <a:lnTo>
                  <a:pt x="599" y="645"/>
                </a:lnTo>
                <a:lnTo>
                  <a:pt x="598" y="646"/>
                </a:lnTo>
                <a:lnTo>
                  <a:pt x="597" y="647"/>
                </a:lnTo>
                <a:lnTo>
                  <a:pt x="595" y="649"/>
                </a:lnTo>
                <a:lnTo>
                  <a:pt x="592" y="649"/>
                </a:lnTo>
                <a:lnTo>
                  <a:pt x="591" y="650"/>
                </a:lnTo>
                <a:lnTo>
                  <a:pt x="589" y="650"/>
                </a:lnTo>
                <a:lnTo>
                  <a:pt x="588" y="653"/>
                </a:lnTo>
                <a:lnTo>
                  <a:pt x="586" y="654"/>
                </a:lnTo>
                <a:lnTo>
                  <a:pt x="585" y="655"/>
                </a:lnTo>
                <a:lnTo>
                  <a:pt x="584" y="656"/>
                </a:lnTo>
                <a:lnTo>
                  <a:pt x="583" y="657"/>
                </a:lnTo>
                <a:lnTo>
                  <a:pt x="581" y="657"/>
                </a:lnTo>
                <a:lnTo>
                  <a:pt x="579" y="659"/>
                </a:lnTo>
                <a:lnTo>
                  <a:pt x="577" y="659"/>
                </a:lnTo>
                <a:lnTo>
                  <a:pt x="576" y="659"/>
                </a:lnTo>
                <a:lnTo>
                  <a:pt x="575" y="659"/>
                </a:lnTo>
                <a:lnTo>
                  <a:pt x="574" y="659"/>
                </a:lnTo>
                <a:lnTo>
                  <a:pt x="571" y="659"/>
                </a:lnTo>
                <a:lnTo>
                  <a:pt x="570" y="659"/>
                </a:lnTo>
                <a:lnTo>
                  <a:pt x="568" y="659"/>
                </a:lnTo>
                <a:lnTo>
                  <a:pt x="565" y="657"/>
                </a:lnTo>
                <a:lnTo>
                  <a:pt x="563" y="657"/>
                </a:lnTo>
                <a:lnTo>
                  <a:pt x="562" y="659"/>
                </a:lnTo>
                <a:lnTo>
                  <a:pt x="561" y="657"/>
                </a:lnTo>
                <a:lnTo>
                  <a:pt x="560" y="656"/>
                </a:lnTo>
                <a:lnTo>
                  <a:pt x="560" y="655"/>
                </a:lnTo>
                <a:lnTo>
                  <a:pt x="558" y="654"/>
                </a:lnTo>
                <a:lnTo>
                  <a:pt x="557" y="653"/>
                </a:lnTo>
                <a:lnTo>
                  <a:pt x="556" y="653"/>
                </a:lnTo>
                <a:lnTo>
                  <a:pt x="555" y="653"/>
                </a:lnTo>
                <a:lnTo>
                  <a:pt x="554" y="653"/>
                </a:lnTo>
                <a:lnTo>
                  <a:pt x="554" y="654"/>
                </a:lnTo>
                <a:lnTo>
                  <a:pt x="553" y="654"/>
                </a:lnTo>
                <a:lnTo>
                  <a:pt x="550" y="654"/>
                </a:lnTo>
                <a:lnTo>
                  <a:pt x="549" y="655"/>
                </a:lnTo>
                <a:lnTo>
                  <a:pt x="548" y="656"/>
                </a:lnTo>
                <a:lnTo>
                  <a:pt x="548" y="657"/>
                </a:lnTo>
                <a:lnTo>
                  <a:pt x="548" y="659"/>
                </a:lnTo>
                <a:lnTo>
                  <a:pt x="549" y="660"/>
                </a:lnTo>
                <a:lnTo>
                  <a:pt x="549" y="661"/>
                </a:lnTo>
                <a:lnTo>
                  <a:pt x="548" y="663"/>
                </a:lnTo>
                <a:lnTo>
                  <a:pt x="547" y="664"/>
                </a:lnTo>
                <a:lnTo>
                  <a:pt x="546" y="666"/>
                </a:lnTo>
                <a:lnTo>
                  <a:pt x="545" y="667"/>
                </a:lnTo>
                <a:lnTo>
                  <a:pt x="545" y="668"/>
                </a:lnTo>
                <a:lnTo>
                  <a:pt x="543" y="669"/>
                </a:lnTo>
                <a:lnTo>
                  <a:pt x="542" y="670"/>
                </a:lnTo>
                <a:lnTo>
                  <a:pt x="542" y="671"/>
                </a:lnTo>
                <a:lnTo>
                  <a:pt x="541" y="671"/>
                </a:lnTo>
                <a:lnTo>
                  <a:pt x="539" y="673"/>
                </a:lnTo>
                <a:lnTo>
                  <a:pt x="538" y="673"/>
                </a:lnTo>
                <a:lnTo>
                  <a:pt x="535" y="671"/>
                </a:lnTo>
                <a:lnTo>
                  <a:pt x="534" y="671"/>
                </a:lnTo>
                <a:lnTo>
                  <a:pt x="534" y="673"/>
                </a:lnTo>
                <a:lnTo>
                  <a:pt x="534" y="675"/>
                </a:lnTo>
                <a:lnTo>
                  <a:pt x="533" y="675"/>
                </a:lnTo>
                <a:lnTo>
                  <a:pt x="532" y="675"/>
                </a:lnTo>
                <a:lnTo>
                  <a:pt x="531" y="674"/>
                </a:lnTo>
                <a:lnTo>
                  <a:pt x="529" y="674"/>
                </a:lnTo>
                <a:lnTo>
                  <a:pt x="528" y="674"/>
                </a:lnTo>
                <a:lnTo>
                  <a:pt x="527" y="674"/>
                </a:lnTo>
                <a:lnTo>
                  <a:pt x="526" y="675"/>
                </a:lnTo>
                <a:lnTo>
                  <a:pt x="525" y="674"/>
                </a:lnTo>
                <a:lnTo>
                  <a:pt x="524" y="675"/>
                </a:lnTo>
                <a:lnTo>
                  <a:pt x="521" y="676"/>
                </a:lnTo>
                <a:lnTo>
                  <a:pt x="520" y="677"/>
                </a:lnTo>
                <a:lnTo>
                  <a:pt x="519" y="677"/>
                </a:lnTo>
                <a:lnTo>
                  <a:pt x="518" y="676"/>
                </a:lnTo>
                <a:lnTo>
                  <a:pt x="517" y="676"/>
                </a:lnTo>
                <a:lnTo>
                  <a:pt x="516" y="676"/>
                </a:lnTo>
                <a:lnTo>
                  <a:pt x="514" y="676"/>
                </a:lnTo>
                <a:lnTo>
                  <a:pt x="513" y="676"/>
                </a:lnTo>
                <a:lnTo>
                  <a:pt x="512" y="675"/>
                </a:lnTo>
                <a:lnTo>
                  <a:pt x="511" y="674"/>
                </a:lnTo>
                <a:lnTo>
                  <a:pt x="511" y="673"/>
                </a:lnTo>
                <a:lnTo>
                  <a:pt x="510" y="673"/>
                </a:lnTo>
                <a:lnTo>
                  <a:pt x="509" y="671"/>
                </a:lnTo>
                <a:lnTo>
                  <a:pt x="507" y="670"/>
                </a:lnTo>
                <a:lnTo>
                  <a:pt x="506" y="670"/>
                </a:lnTo>
                <a:lnTo>
                  <a:pt x="505" y="670"/>
                </a:lnTo>
                <a:lnTo>
                  <a:pt x="504" y="669"/>
                </a:lnTo>
                <a:lnTo>
                  <a:pt x="503" y="669"/>
                </a:lnTo>
                <a:lnTo>
                  <a:pt x="502" y="669"/>
                </a:lnTo>
                <a:lnTo>
                  <a:pt x="500" y="669"/>
                </a:lnTo>
                <a:lnTo>
                  <a:pt x="499" y="669"/>
                </a:lnTo>
                <a:lnTo>
                  <a:pt x="499" y="670"/>
                </a:lnTo>
                <a:lnTo>
                  <a:pt x="498" y="670"/>
                </a:lnTo>
                <a:lnTo>
                  <a:pt x="498" y="671"/>
                </a:lnTo>
                <a:lnTo>
                  <a:pt x="497" y="673"/>
                </a:lnTo>
                <a:lnTo>
                  <a:pt x="497" y="674"/>
                </a:lnTo>
                <a:lnTo>
                  <a:pt x="496" y="675"/>
                </a:lnTo>
                <a:lnTo>
                  <a:pt x="495" y="675"/>
                </a:lnTo>
                <a:lnTo>
                  <a:pt x="493" y="675"/>
                </a:lnTo>
                <a:lnTo>
                  <a:pt x="492" y="674"/>
                </a:lnTo>
                <a:lnTo>
                  <a:pt x="491" y="674"/>
                </a:lnTo>
                <a:lnTo>
                  <a:pt x="490" y="673"/>
                </a:lnTo>
                <a:lnTo>
                  <a:pt x="490" y="671"/>
                </a:lnTo>
                <a:lnTo>
                  <a:pt x="490" y="670"/>
                </a:lnTo>
                <a:lnTo>
                  <a:pt x="491" y="668"/>
                </a:lnTo>
                <a:lnTo>
                  <a:pt x="491" y="667"/>
                </a:lnTo>
                <a:lnTo>
                  <a:pt x="492" y="667"/>
                </a:lnTo>
                <a:lnTo>
                  <a:pt x="493" y="667"/>
                </a:lnTo>
                <a:lnTo>
                  <a:pt x="495" y="667"/>
                </a:lnTo>
                <a:lnTo>
                  <a:pt x="496" y="666"/>
                </a:lnTo>
                <a:lnTo>
                  <a:pt x="496" y="664"/>
                </a:lnTo>
                <a:lnTo>
                  <a:pt x="497" y="664"/>
                </a:lnTo>
                <a:lnTo>
                  <a:pt x="496" y="663"/>
                </a:lnTo>
                <a:lnTo>
                  <a:pt x="496" y="662"/>
                </a:lnTo>
                <a:lnTo>
                  <a:pt x="496" y="661"/>
                </a:lnTo>
                <a:lnTo>
                  <a:pt x="496" y="660"/>
                </a:lnTo>
                <a:lnTo>
                  <a:pt x="495" y="657"/>
                </a:lnTo>
                <a:lnTo>
                  <a:pt x="493" y="655"/>
                </a:lnTo>
                <a:lnTo>
                  <a:pt x="492" y="654"/>
                </a:lnTo>
                <a:lnTo>
                  <a:pt x="490" y="654"/>
                </a:lnTo>
                <a:lnTo>
                  <a:pt x="489" y="653"/>
                </a:lnTo>
                <a:lnTo>
                  <a:pt x="489" y="654"/>
                </a:lnTo>
                <a:lnTo>
                  <a:pt x="486" y="655"/>
                </a:lnTo>
                <a:lnTo>
                  <a:pt x="485" y="655"/>
                </a:lnTo>
                <a:lnTo>
                  <a:pt x="485" y="656"/>
                </a:lnTo>
                <a:lnTo>
                  <a:pt x="484" y="656"/>
                </a:lnTo>
                <a:lnTo>
                  <a:pt x="483" y="656"/>
                </a:lnTo>
                <a:lnTo>
                  <a:pt x="482" y="656"/>
                </a:lnTo>
                <a:lnTo>
                  <a:pt x="481" y="655"/>
                </a:lnTo>
                <a:lnTo>
                  <a:pt x="481" y="654"/>
                </a:lnTo>
                <a:lnTo>
                  <a:pt x="480" y="653"/>
                </a:lnTo>
                <a:lnTo>
                  <a:pt x="478" y="652"/>
                </a:lnTo>
                <a:lnTo>
                  <a:pt x="477" y="650"/>
                </a:lnTo>
                <a:lnTo>
                  <a:pt x="477" y="649"/>
                </a:lnTo>
                <a:lnTo>
                  <a:pt x="476" y="648"/>
                </a:lnTo>
                <a:lnTo>
                  <a:pt x="475" y="648"/>
                </a:lnTo>
                <a:lnTo>
                  <a:pt x="474" y="648"/>
                </a:lnTo>
                <a:lnTo>
                  <a:pt x="473" y="647"/>
                </a:lnTo>
                <a:lnTo>
                  <a:pt x="471" y="647"/>
                </a:lnTo>
                <a:lnTo>
                  <a:pt x="470" y="647"/>
                </a:lnTo>
                <a:lnTo>
                  <a:pt x="469" y="646"/>
                </a:lnTo>
                <a:lnTo>
                  <a:pt x="468" y="646"/>
                </a:lnTo>
                <a:lnTo>
                  <a:pt x="467" y="646"/>
                </a:lnTo>
                <a:lnTo>
                  <a:pt x="466" y="646"/>
                </a:lnTo>
                <a:lnTo>
                  <a:pt x="464" y="647"/>
                </a:lnTo>
                <a:lnTo>
                  <a:pt x="463" y="646"/>
                </a:lnTo>
                <a:lnTo>
                  <a:pt x="462" y="646"/>
                </a:lnTo>
                <a:lnTo>
                  <a:pt x="461" y="646"/>
                </a:lnTo>
                <a:lnTo>
                  <a:pt x="460" y="646"/>
                </a:lnTo>
                <a:lnTo>
                  <a:pt x="459" y="647"/>
                </a:lnTo>
                <a:lnTo>
                  <a:pt x="457" y="648"/>
                </a:lnTo>
                <a:lnTo>
                  <a:pt x="456" y="648"/>
                </a:lnTo>
                <a:lnTo>
                  <a:pt x="455" y="648"/>
                </a:lnTo>
                <a:lnTo>
                  <a:pt x="455" y="649"/>
                </a:lnTo>
                <a:lnTo>
                  <a:pt x="453" y="649"/>
                </a:lnTo>
                <a:lnTo>
                  <a:pt x="452" y="650"/>
                </a:lnTo>
                <a:lnTo>
                  <a:pt x="449" y="650"/>
                </a:lnTo>
                <a:lnTo>
                  <a:pt x="447" y="650"/>
                </a:lnTo>
                <a:lnTo>
                  <a:pt x="445" y="650"/>
                </a:lnTo>
                <a:lnTo>
                  <a:pt x="442" y="650"/>
                </a:lnTo>
                <a:lnTo>
                  <a:pt x="441" y="649"/>
                </a:lnTo>
                <a:lnTo>
                  <a:pt x="440" y="649"/>
                </a:lnTo>
                <a:lnTo>
                  <a:pt x="439" y="650"/>
                </a:lnTo>
                <a:lnTo>
                  <a:pt x="437" y="650"/>
                </a:lnTo>
                <a:lnTo>
                  <a:pt x="433" y="650"/>
                </a:lnTo>
                <a:lnTo>
                  <a:pt x="432" y="650"/>
                </a:lnTo>
                <a:lnTo>
                  <a:pt x="430" y="650"/>
                </a:lnTo>
                <a:lnTo>
                  <a:pt x="428" y="650"/>
                </a:lnTo>
                <a:lnTo>
                  <a:pt x="427" y="650"/>
                </a:lnTo>
                <a:lnTo>
                  <a:pt x="425" y="650"/>
                </a:lnTo>
                <a:lnTo>
                  <a:pt x="423" y="650"/>
                </a:lnTo>
                <a:lnTo>
                  <a:pt x="420" y="650"/>
                </a:lnTo>
                <a:lnTo>
                  <a:pt x="419" y="650"/>
                </a:lnTo>
                <a:lnTo>
                  <a:pt x="417" y="652"/>
                </a:lnTo>
                <a:lnTo>
                  <a:pt x="416" y="652"/>
                </a:lnTo>
                <a:lnTo>
                  <a:pt x="414" y="652"/>
                </a:lnTo>
                <a:lnTo>
                  <a:pt x="413" y="653"/>
                </a:lnTo>
                <a:lnTo>
                  <a:pt x="411" y="653"/>
                </a:lnTo>
                <a:lnTo>
                  <a:pt x="410" y="653"/>
                </a:lnTo>
                <a:lnTo>
                  <a:pt x="409" y="653"/>
                </a:lnTo>
                <a:lnTo>
                  <a:pt x="406" y="654"/>
                </a:lnTo>
                <a:lnTo>
                  <a:pt x="405" y="654"/>
                </a:lnTo>
                <a:lnTo>
                  <a:pt x="404" y="654"/>
                </a:lnTo>
                <a:lnTo>
                  <a:pt x="403" y="653"/>
                </a:lnTo>
                <a:lnTo>
                  <a:pt x="403" y="652"/>
                </a:lnTo>
                <a:lnTo>
                  <a:pt x="402" y="652"/>
                </a:lnTo>
                <a:lnTo>
                  <a:pt x="401" y="653"/>
                </a:lnTo>
                <a:lnTo>
                  <a:pt x="401" y="654"/>
                </a:lnTo>
                <a:lnTo>
                  <a:pt x="399" y="654"/>
                </a:lnTo>
                <a:lnTo>
                  <a:pt x="398" y="654"/>
                </a:lnTo>
                <a:lnTo>
                  <a:pt x="397" y="654"/>
                </a:lnTo>
                <a:lnTo>
                  <a:pt x="396" y="654"/>
                </a:lnTo>
                <a:lnTo>
                  <a:pt x="396" y="653"/>
                </a:lnTo>
                <a:lnTo>
                  <a:pt x="396" y="652"/>
                </a:lnTo>
                <a:lnTo>
                  <a:pt x="395" y="652"/>
                </a:lnTo>
                <a:lnTo>
                  <a:pt x="395" y="650"/>
                </a:lnTo>
                <a:lnTo>
                  <a:pt x="394" y="650"/>
                </a:lnTo>
                <a:lnTo>
                  <a:pt x="392" y="650"/>
                </a:lnTo>
                <a:lnTo>
                  <a:pt x="391" y="650"/>
                </a:lnTo>
                <a:lnTo>
                  <a:pt x="390" y="650"/>
                </a:lnTo>
                <a:lnTo>
                  <a:pt x="389" y="650"/>
                </a:lnTo>
                <a:lnTo>
                  <a:pt x="388" y="650"/>
                </a:lnTo>
                <a:lnTo>
                  <a:pt x="387" y="650"/>
                </a:lnTo>
                <a:lnTo>
                  <a:pt x="385" y="652"/>
                </a:lnTo>
                <a:lnTo>
                  <a:pt x="384" y="653"/>
                </a:lnTo>
                <a:lnTo>
                  <a:pt x="383" y="653"/>
                </a:lnTo>
                <a:lnTo>
                  <a:pt x="382" y="653"/>
                </a:lnTo>
                <a:lnTo>
                  <a:pt x="381" y="653"/>
                </a:lnTo>
                <a:lnTo>
                  <a:pt x="380" y="652"/>
                </a:lnTo>
                <a:lnTo>
                  <a:pt x="378" y="652"/>
                </a:lnTo>
                <a:lnTo>
                  <a:pt x="377" y="652"/>
                </a:lnTo>
                <a:lnTo>
                  <a:pt x="376" y="652"/>
                </a:lnTo>
                <a:lnTo>
                  <a:pt x="376" y="650"/>
                </a:lnTo>
                <a:lnTo>
                  <a:pt x="375" y="649"/>
                </a:lnTo>
                <a:lnTo>
                  <a:pt x="373" y="647"/>
                </a:lnTo>
                <a:lnTo>
                  <a:pt x="373" y="646"/>
                </a:lnTo>
                <a:lnTo>
                  <a:pt x="371" y="646"/>
                </a:lnTo>
                <a:lnTo>
                  <a:pt x="370" y="646"/>
                </a:lnTo>
                <a:lnTo>
                  <a:pt x="369" y="645"/>
                </a:lnTo>
                <a:lnTo>
                  <a:pt x="368" y="645"/>
                </a:lnTo>
                <a:lnTo>
                  <a:pt x="367" y="643"/>
                </a:lnTo>
                <a:lnTo>
                  <a:pt x="366" y="643"/>
                </a:lnTo>
                <a:lnTo>
                  <a:pt x="365" y="643"/>
                </a:lnTo>
                <a:lnTo>
                  <a:pt x="363" y="643"/>
                </a:lnTo>
                <a:lnTo>
                  <a:pt x="362" y="643"/>
                </a:lnTo>
                <a:lnTo>
                  <a:pt x="361" y="643"/>
                </a:lnTo>
                <a:lnTo>
                  <a:pt x="359" y="643"/>
                </a:lnTo>
                <a:lnTo>
                  <a:pt x="358" y="643"/>
                </a:lnTo>
                <a:lnTo>
                  <a:pt x="356" y="643"/>
                </a:lnTo>
                <a:lnTo>
                  <a:pt x="356" y="645"/>
                </a:lnTo>
                <a:lnTo>
                  <a:pt x="355" y="645"/>
                </a:lnTo>
                <a:lnTo>
                  <a:pt x="354" y="645"/>
                </a:lnTo>
                <a:lnTo>
                  <a:pt x="354" y="643"/>
                </a:lnTo>
                <a:lnTo>
                  <a:pt x="353" y="643"/>
                </a:lnTo>
                <a:lnTo>
                  <a:pt x="353" y="645"/>
                </a:lnTo>
                <a:lnTo>
                  <a:pt x="353" y="643"/>
                </a:lnTo>
                <a:lnTo>
                  <a:pt x="352" y="643"/>
                </a:lnTo>
                <a:lnTo>
                  <a:pt x="351" y="643"/>
                </a:lnTo>
                <a:lnTo>
                  <a:pt x="349" y="643"/>
                </a:lnTo>
                <a:lnTo>
                  <a:pt x="348" y="643"/>
                </a:lnTo>
                <a:lnTo>
                  <a:pt x="347" y="643"/>
                </a:lnTo>
                <a:lnTo>
                  <a:pt x="347" y="642"/>
                </a:lnTo>
                <a:lnTo>
                  <a:pt x="346" y="642"/>
                </a:lnTo>
                <a:lnTo>
                  <a:pt x="345" y="642"/>
                </a:lnTo>
                <a:lnTo>
                  <a:pt x="344" y="642"/>
                </a:lnTo>
                <a:lnTo>
                  <a:pt x="344" y="641"/>
                </a:lnTo>
                <a:lnTo>
                  <a:pt x="342" y="641"/>
                </a:lnTo>
                <a:lnTo>
                  <a:pt x="342" y="640"/>
                </a:lnTo>
                <a:lnTo>
                  <a:pt x="341" y="641"/>
                </a:lnTo>
                <a:lnTo>
                  <a:pt x="340" y="641"/>
                </a:lnTo>
                <a:lnTo>
                  <a:pt x="339" y="641"/>
                </a:lnTo>
                <a:lnTo>
                  <a:pt x="337" y="642"/>
                </a:lnTo>
                <a:lnTo>
                  <a:pt x="335" y="642"/>
                </a:lnTo>
                <a:lnTo>
                  <a:pt x="334" y="642"/>
                </a:lnTo>
                <a:lnTo>
                  <a:pt x="333" y="642"/>
                </a:lnTo>
                <a:lnTo>
                  <a:pt x="332" y="642"/>
                </a:lnTo>
                <a:lnTo>
                  <a:pt x="331" y="642"/>
                </a:lnTo>
                <a:lnTo>
                  <a:pt x="330" y="643"/>
                </a:lnTo>
                <a:lnTo>
                  <a:pt x="329" y="642"/>
                </a:lnTo>
                <a:lnTo>
                  <a:pt x="329" y="643"/>
                </a:lnTo>
                <a:lnTo>
                  <a:pt x="327" y="643"/>
                </a:lnTo>
                <a:lnTo>
                  <a:pt x="326" y="643"/>
                </a:lnTo>
                <a:lnTo>
                  <a:pt x="326" y="645"/>
                </a:lnTo>
                <a:lnTo>
                  <a:pt x="325" y="646"/>
                </a:lnTo>
                <a:lnTo>
                  <a:pt x="324" y="646"/>
                </a:lnTo>
                <a:lnTo>
                  <a:pt x="323" y="646"/>
                </a:lnTo>
                <a:lnTo>
                  <a:pt x="322" y="646"/>
                </a:lnTo>
                <a:lnTo>
                  <a:pt x="320" y="645"/>
                </a:lnTo>
                <a:lnTo>
                  <a:pt x="320" y="643"/>
                </a:lnTo>
                <a:lnTo>
                  <a:pt x="319" y="643"/>
                </a:lnTo>
                <a:lnTo>
                  <a:pt x="318" y="643"/>
                </a:lnTo>
                <a:lnTo>
                  <a:pt x="316" y="643"/>
                </a:lnTo>
                <a:lnTo>
                  <a:pt x="315" y="642"/>
                </a:lnTo>
                <a:lnTo>
                  <a:pt x="313" y="642"/>
                </a:lnTo>
                <a:lnTo>
                  <a:pt x="313" y="643"/>
                </a:lnTo>
                <a:lnTo>
                  <a:pt x="312" y="643"/>
                </a:lnTo>
                <a:lnTo>
                  <a:pt x="311" y="645"/>
                </a:lnTo>
                <a:lnTo>
                  <a:pt x="310" y="645"/>
                </a:lnTo>
                <a:lnTo>
                  <a:pt x="309" y="645"/>
                </a:lnTo>
                <a:lnTo>
                  <a:pt x="308" y="646"/>
                </a:lnTo>
                <a:lnTo>
                  <a:pt x="306" y="646"/>
                </a:lnTo>
                <a:lnTo>
                  <a:pt x="305" y="646"/>
                </a:lnTo>
                <a:lnTo>
                  <a:pt x="303" y="646"/>
                </a:lnTo>
                <a:lnTo>
                  <a:pt x="302" y="646"/>
                </a:lnTo>
                <a:lnTo>
                  <a:pt x="301" y="647"/>
                </a:lnTo>
                <a:lnTo>
                  <a:pt x="298" y="648"/>
                </a:lnTo>
                <a:lnTo>
                  <a:pt x="297" y="648"/>
                </a:lnTo>
                <a:lnTo>
                  <a:pt x="296" y="648"/>
                </a:lnTo>
                <a:lnTo>
                  <a:pt x="295" y="648"/>
                </a:lnTo>
                <a:lnTo>
                  <a:pt x="294" y="648"/>
                </a:lnTo>
                <a:lnTo>
                  <a:pt x="293" y="649"/>
                </a:lnTo>
                <a:lnTo>
                  <a:pt x="293" y="650"/>
                </a:lnTo>
                <a:lnTo>
                  <a:pt x="293" y="652"/>
                </a:lnTo>
                <a:lnTo>
                  <a:pt x="291" y="653"/>
                </a:lnTo>
                <a:lnTo>
                  <a:pt x="290" y="653"/>
                </a:lnTo>
                <a:lnTo>
                  <a:pt x="290" y="654"/>
                </a:lnTo>
                <a:lnTo>
                  <a:pt x="289" y="655"/>
                </a:lnTo>
                <a:lnTo>
                  <a:pt x="288" y="655"/>
                </a:lnTo>
                <a:lnTo>
                  <a:pt x="288" y="656"/>
                </a:lnTo>
                <a:lnTo>
                  <a:pt x="288" y="657"/>
                </a:lnTo>
                <a:lnTo>
                  <a:pt x="287" y="657"/>
                </a:lnTo>
                <a:lnTo>
                  <a:pt x="286" y="657"/>
                </a:lnTo>
                <a:lnTo>
                  <a:pt x="284" y="659"/>
                </a:lnTo>
                <a:lnTo>
                  <a:pt x="284" y="660"/>
                </a:lnTo>
                <a:lnTo>
                  <a:pt x="284" y="661"/>
                </a:lnTo>
                <a:lnTo>
                  <a:pt x="283" y="661"/>
                </a:lnTo>
                <a:lnTo>
                  <a:pt x="282" y="660"/>
                </a:lnTo>
                <a:lnTo>
                  <a:pt x="282" y="661"/>
                </a:lnTo>
                <a:lnTo>
                  <a:pt x="281" y="661"/>
                </a:lnTo>
                <a:lnTo>
                  <a:pt x="281" y="662"/>
                </a:lnTo>
                <a:lnTo>
                  <a:pt x="280" y="662"/>
                </a:lnTo>
                <a:lnTo>
                  <a:pt x="279" y="662"/>
                </a:lnTo>
                <a:lnTo>
                  <a:pt x="279" y="661"/>
                </a:lnTo>
                <a:lnTo>
                  <a:pt x="277" y="661"/>
                </a:lnTo>
                <a:lnTo>
                  <a:pt x="276" y="662"/>
                </a:lnTo>
                <a:lnTo>
                  <a:pt x="275" y="662"/>
                </a:lnTo>
                <a:lnTo>
                  <a:pt x="274" y="662"/>
                </a:lnTo>
                <a:lnTo>
                  <a:pt x="273" y="662"/>
                </a:lnTo>
                <a:lnTo>
                  <a:pt x="272" y="662"/>
                </a:lnTo>
                <a:lnTo>
                  <a:pt x="270" y="661"/>
                </a:lnTo>
                <a:lnTo>
                  <a:pt x="269" y="660"/>
                </a:lnTo>
                <a:lnTo>
                  <a:pt x="268" y="659"/>
                </a:lnTo>
                <a:lnTo>
                  <a:pt x="267" y="659"/>
                </a:lnTo>
                <a:lnTo>
                  <a:pt x="266" y="659"/>
                </a:lnTo>
                <a:lnTo>
                  <a:pt x="265" y="659"/>
                </a:lnTo>
                <a:lnTo>
                  <a:pt x="263" y="659"/>
                </a:lnTo>
                <a:lnTo>
                  <a:pt x="262" y="659"/>
                </a:lnTo>
                <a:lnTo>
                  <a:pt x="261" y="660"/>
                </a:lnTo>
                <a:lnTo>
                  <a:pt x="261" y="661"/>
                </a:lnTo>
                <a:lnTo>
                  <a:pt x="261" y="662"/>
                </a:lnTo>
                <a:lnTo>
                  <a:pt x="260" y="662"/>
                </a:lnTo>
                <a:lnTo>
                  <a:pt x="259" y="662"/>
                </a:lnTo>
                <a:lnTo>
                  <a:pt x="259" y="661"/>
                </a:lnTo>
                <a:lnTo>
                  <a:pt x="258" y="661"/>
                </a:lnTo>
                <a:lnTo>
                  <a:pt x="257" y="661"/>
                </a:lnTo>
                <a:lnTo>
                  <a:pt x="255" y="661"/>
                </a:lnTo>
                <a:lnTo>
                  <a:pt x="254" y="662"/>
                </a:lnTo>
                <a:lnTo>
                  <a:pt x="254" y="663"/>
                </a:lnTo>
                <a:lnTo>
                  <a:pt x="253" y="663"/>
                </a:lnTo>
                <a:lnTo>
                  <a:pt x="253" y="662"/>
                </a:lnTo>
                <a:lnTo>
                  <a:pt x="252" y="662"/>
                </a:lnTo>
                <a:lnTo>
                  <a:pt x="252" y="663"/>
                </a:lnTo>
                <a:lnTo>
                  <a:pt x="251" y="663"/>
                </a:lnTo>
                <a:lnTo>
                  <a:pt x="250" y="662"/>
                </a:lnTo>
                <a:lnTo>
                  <a:pt x="248" y="662"/>
                </a:lnTo>
                <a:lnTo>
                  <a:pt x="247" y="662"/>
                </a:lnTo>
                <a:lnTo>
                  <a:pt x="247" y="663"/>
                </a:lnTo>
                <a:lnTo>
                  <a:pt x="247" y="664"/>
                </a:lnTo>
                <a:lnTo>
                  <a:pt x="246" y="664"/>
                </a:lnTo>
                <a:lnTo>
                  <a:pt x="245" y="664"/>
                </a:lnTo>
                <a:lnTo>
                  <a:pt x="244" y="664"/>
                </a:lnTo>
                <a:lnTo>
                  <a:pt x="243" y="664"/>
                </a:lnTo>
                <a:lnTo>
                  <a:pt x="241" y="663"/>
                </a:lnTo>
                <a:lnTo>
                  <a:pt x="240" y="663"/>
                </a:lnTo>
                <a:lnTo>
                  <a:pt x="238" y="662"/>
                </a:lnTo>
                <a:lnTo>
                  <a:pt x="238" y="661"/>
                </a:lnTo>
                <a:lnTo>
                  <a:pt x="237" y="661"/>
                </a:lnTo>
                <a:lnTo>
                  <a:pt x="236" y="660"/>
                </a:lnTo>
                <a:lnTo>
                  <a:pt x="234" y="660"/>
                </a:lnTo>
                <a:lnTo>
                  <a:pt x="234" y="659"/>
                </a:lnTo>
                <a:lnTo>
                  <a:pt x="233" y="659"/>
                </a:lnTo>
                <a:lnTo>
                  <a:pt x="232" y="659"/>
                </a:lnTo>
                <a:lnTo>
                  <a:pt x="231" y="657"/>
                </a:lnTo>
                <a:lnTo>
                  <a:pt x="230" y="656"/>
                </a:lnTo>
                <a:lnTo>
                  <a:pt x="227" y="656"/>
                </a:lnTo>
                <a:lnTo>
                  <a:pt x="227" y="655"/>
                </a:lnTo>
                <a:lnTo>
                  <a:pt x="226" y="655"/>
                </a:lnTo>
                <a:lnTo>
                  <a:pt x="226" y="654"/>
                </a:lnTo>
                <a:lnTo>
                  <a:pt x="225" y="653"/>
                </a:lnTo>
                <a:lnTo>
                  <a:pt x="224" y="653"/>
                </a:lnTo>
                <a:lnTo>
                  <a:pt x="223" y="653"/>
                </a:lnTo>
                <a:lnTo>
                  <a:pt x="222" y="653"/>
                </a:lnTo>
                <a:lnTo>
                  <a:pt x="222" y="654"/>
                </a:lnTo>
                <a:lnTo>
                  <a:pt x="220" y="654"/>
                </a:lnTo>
                <a:lnTo>
                  <a:pt x="219" y="654"/>
                </a:lnTo>
                <a:lnTo>
                  <a:pt x="218" y="654"/>
                </a:lnTo>
                <a:lnTo>
                  <a:pt x="218" y="653"/>
                </a:lnTo>
                <a:lnTo>
                  <a:pt x="217" y="653"/>
                </a:lnTo>
                <a:lnTo>
                  <a:pt x="218" y="652"/>
                </a:lnTo>
                <a:lnTo>
                  <a:pt x="218" y="650"/>
                </a:lnTo>
                <a:lnTo>
                  <a:pt x="217" y="649"/>
                </a:lnTo>
                <a:lnTo>
                  <a:pt x="216" y="649"/>
                </a:lnTo>
                <a:lnTo>
                  <a:pt x="215" y="649"/>
                </a:lnTo>
                <a:lnTo>
                  <a:pt x="214" y="650"/>
                </a:lnTo>
                <a:lnTo>
                  <a:pt x="212" y="650"/>
                </a:lnTo>
                <a:lnTo>
                  <a:pt x="211" y="649"/>
                </a:lnTo>
                <a:lnTo>
                  <a:pt x="210" y="650"/>
                </a:lnTo>
                <a:lnTo>
                  <a:pt x="209" y="652"/>
                </a:lnTo>
                <a:lnTo>
                  <a:pt x="208" y="653"/>
                </a:lnTo>
                <a:lnTo>
                  <a:pt x="207" y="653"/>
                </a:lnTo>
                <a:lnTo>
                  <a:pt x="207" y="654"/>
                </a:lnTo>
                <a:lnTo>
                  <a:pt x="205" y="655"/>
                </a:lnTo>
                <a:lnTo>
                  <a:pt x="204" y="655"/>
                </a:lnTo>
                <a:lnTo>
                  <a:pt x="203" y="655"/>
                </a:lnTo>
                <a:lnTo>
                  <a:pt x="203" y="656"/>
                </a:lnTo>
                <a:lnTo>
                  <a:pt x="202" y="656"/>
                </a:lnTo>
                <a:lnTo>
                  <a:pt x="201" y="656"/>
                </a:lnTo>
                <a:lnTo>
                  <a:pt x="200" y="656"/>
                </a:lnTo>
                <a:lnTo>
                  <a:pt x="200" y="657"/>
                </a:lnTo>
                <a:lnTo>
                  <a:pt x="198" y="657"/>
                </a:lnTo>
                <a:lnTo>
                  <a:pt x="198" y="656"/>
                </a:lnTo>
                <a:lnTo>
                  <a:pt x="197" y="656"/>
                </a:lnTo>
                <a:lnTo>
                  <a:pt x="197" y="655"/>
                </a:lnTo>
                <a:lnTo>
                  <a:pt x="196" y="655"/>
                </a:lnTo>
                <a:lnTo>
                  <a:pt x="195" y="655"/>
                </a:lnTo>
                <a:lnTo>
                  <a:pt x="194" y="655"/>
                </a:lnTo>
                <a:lnTo>
                  <a:pt x="193" y="655"/>
                </a:lnTo>
                <a:lnTo>
                  <a:pt x="191" y="655"/>
                </a:lnTo>
                <a:lnTo>
                  <a:pt x="191" y="654"/>
                </a:lnTo>
                <a:lnTo>
                  <a:pt x="190" y="654"/>
                </a:lnTo>
                <a:lnTo>
                  <a:pt x="189" y="654"/>
                </a:lnTo>
                <a:lnTo>
                  <a:pt x="188" y="654"/>
                </a:lnTo>
                <a:lnTo>
                  <a:pt x="188" y="653"/>
                </a:lnTo>
                <a:lnTo>
                  <a:pt x="187" y="653"/>
                </a:lnTo>
                <a:lnTo>
                  <a:pt x="186" y="653"/>
                </a:lnTo>
                <a:lnTo>
                  <a:pt x="184" y="653"/>
                </a:lnTo>
                <a:lnTo>
                  <a:pt x="184" y="652"/>
                </a:lnTo>
                <a:lnTo>
                  <a:pt x="183" y="653"/>
                </a:lnTo>
                <a:lnTo>
                  <a:pt x="183" y="654"/>
                </a:lnTo>
                <a:lnTo>
                  <a:pt x="183" y="655"/>
                </a:lnTo>
                <a:lnTo>
                  <a:pt x="182" y="655"/>
                </a:lnTo>
                <a:lnTo>
                  <a:pt x="181" y="656"/>
                </a:lnTo>
                <a:lnTo>
                  <a:pt x="180" y="656"/>
                </a:lnTo>
                <a:lnTo>
                  <a:pt x="179" y="656"/>
                </a:lnTo>
                <a:lnTo>
                  <a:pt x="178" y="656"/>
                </a:lnTo>
                <a:lnTo>
                  <a:pt x="176" y="655"/>
                </a:lnTo>
                <a:lnTo>
                  <a:pt x="175" y="656"/>
                </a:lnTo>
                <a:lnTo>
                  <a:pt x="174" y="656"/>
                </a:lnTo>
                <a:lnTo>
                  <a:pt x="174" y="655"/>
                </a:lnTo>
                <a:lnTo>
                  <a:pt x="173" y="655"/>
                </a:lnTo>
                <a:lnTo>
                  <a:pt x="172" y="656"/>
                </a:lnTo>
                <a:lnTo>
                  <a:pt x="172" y="657"/>
                </a:lnTo>
                <a:lnTo>
                  <a:pt x="171" y="659"/>
                </a:lnTo>
                <a:lnTo>
                  <a:pt x="169" y="659"/>
                </a:lnTo>
                <a:lnTo>
                  <a:pt x="168" y="657"/>
                </a:lnTo>
                <a:lnTo>
                  <a:pt x="167" y="657"/>
                </a:lnTo>
                <a:lnTo>
                  <a:pt x="166" y="657"/>
                </a:lnTo>
                <a:lnTo>
                  <a:pt x="166" y="659"/>
                </a:lnTo>
                <a:lnTo>
                  <a:pt x="165" y="659"/>
                </a:lnTo>
                <a:lnTo>
                  <a:pt x="164" y="657"/>
                </a:lnTo>
                <a:lnTo>
                  <a:pt x="162" y="657"/>
                </a:lnTo>
                <a:lnTo>
                  <a:pt x="161" y="657"/>
                </a:lnTo>
                <a:lnTo>
                  <a:pt x="161" y="659"/>
                </a:lnTo>
                <a:lnTo>
                  <a:pt x="160" y="659"/>
                </a:lnTo>
                <a:lnTo>
                  <a:pt x="159" y="659"/>
                </a:lnTo>
                <a:lnTo>
                  <a:pt x="159" y="657"/>
                </a:lnTo>
                <a:lnTo>
                  <a:pt x="157" y="657"/>
                </a:lnTo>
                <a:lnTo>
                  <a:pt x="155" y="657"/>
                </a:lnTo>
                <a:lnTo>
                  <a:pt x="154" y="657"/>
                </a:lnTo>
                <a:lnTo>
                  <a:pt x="153" y="657"/>
                </a:lnTo>
                <a:lnTo>
                  <a:pt x="153" y="656"/>
                </a:lnTo>
                <a:lnTo>
                  <a:pt x="152" y="656"/>
                </a:lnTo>
                <a:lnTo>
                  <a:pt x="152" y="655"/>
                </a:lnTo>
                <a:lnTo>
                  <a:pt x="151" y="655"/>
                </a:lnTo>
                <a:lnTo>
                  <a:pt x="150" y="656"/>
                </a:lnTo>
                <a:lnTo>
                  <a:pt x="148" y="656"/>
                </a:lnTo>
                <a:lnTo>
                  <a:pt x="147" y="655"/>
                </a:lnTo>
                <a:lnTo>
                  <a:pt x="146" y="655"/>
                </a:lnTo>
                <a:lnTo>
                  <a:pt x="145" y="655"/>
                </a:lnTo>
                <a:lnTo>
                  <a:pt x="144" y="655"/>
                </a:lnTo>
                <a:lnTo>
                  <a:pt x="143" y="655"/>
                </a:lnTo>
                <a:lnTo>
                  <a:pt x="143" y="654"/>
                </a:lnTo>
                <a:lnTo>
                  <a:pt x="142" y="653"/>
                </a:lnTo>
                <a:lnTo>
                  <a:pt x="140" y="653"/>
                </a:lnTo>
                <a:lnTo>
                  <a:pt x="139" y="653"/>
                </a:lnTo>
                <a:lnTo>
                  <a:pt x="138" y="652"/>
                </a:lnTo>
                <a:lnTo>
                  <a:pt x="137" y="652"/>
                </a:lnTo>
                <a:lnTo>
                  <a:pt x="136" y="652"/>
                </a:lnTo>
                <a:lnTo>
                  <a:pt x="136" y="653"/>
                </a:lnTo>
                <a:lnTo>
                  <a:pt x="135" y="652"/>
                </a:lnTo>
                <a:lnTo>
                  <a:pt x="133" y="652"/>
                </a:lnTo>
                <a:lnTo>
                  <a:pt x="132" y="652"/>
                </a:lnTo>
                <a:lnTo>
                  <a:pt x="131" y="652"/>
                </a:lnTo>
                <a:lnTo>
                  <a:pt x="130" y="652"/>
                </a:lnTo>
                <a:lnTo>
                  <a:pt x="129" y="653"/>
                </a:lnTo>
                <a:lnTo>
                  <a:pt x="128" y="653"/>
                </a:lnTo>
                <a:lnTo>
                  <a:pt x="126" y="653"/>
                </a:lnTo>
                <a:lnTo>
                  <a:pt x="125" y="653"/>
                </a:lnTo>
                <a:lnTo>
                  <a:pt x="125" y="652"/>
                </a:lnTo>
                <a:lnTo>
                  <a:pt x="124" y="653"/>
                </a:lnTo>
                <a:lnTo>
                  <a:pt x="123" y="653"/>
                </a:lnTo>
                <a:lnTo>
                  <a:pt x="122" y="653"/>
                </a:lnTo>
                <a:lnTo>
                  <a:pt x="121" y="653"/>
                </a:lnTo>
                <a:lnTo>
                  <a:pt x="121" y="652"/>
                </a:lnTo>
                <a:lnTo>
                  <a:pt x="119" y="650"/>
                </a:lnTo>
                <a:lnTo>
                  <a:pt x="118" y="650"/>
                </a:lnTo>
                <a:lnTo>
                  <a:pt x="117" y="652"/>
                </a:lnTo>
                <a:lnTo>
                  <a:pt x="116" y="652"/>
                </a:lnTo>
                <a:lnTo>
                  <a:pt x="115" y="650"/>
                </a:lnTo>
                <a:lnTo>
                  <a:pt x="114" y="650"/>
                </a:lnTo>
                <a:lnTo>
                  <a:pt x="114" y="649"/>
                </a:lnTo>
                <a:lnTo>
                  <a:pt x="112" y="649"/>
                </a:lnTo>
                <a:lnTo>
                  <a:pt x="111" y="648"/>
                </a:lnTo>
                <a:lnTo>
                  <a:pt x="110" y="647"/>
                </a:lnTo>
                <a:lnTo>
                  <a:pt x="109" y="647"/>
                </a:lnTo>
                <a:lnTo>
                  <a:pt x="109" y="646"/>
                </a:lnTo>
                <a:lnTo>
                  <a:pt x="108" y="645"/>
                </a:lnTo>
                <a:lnTo>
                  <a:pt x="107" y="645"/>
                </a:lnTo>
                <a:lnTo>
                  <a:pt x="106" y="645"/>
                </a:lnTo>
                <a:lnTo>
                  <a:pt x="104" y="645"/>
                </a:lnTo>
                <a:lnTo>
                  <a:pt x="103" y="643"/>
                </a:lnTo>
                <a:lnTo>
                  <a:pt x="102" y="643"/>
                </a:lnTo>
                <a:lnTo>
                  <a:pt x="102" y="642"/>
                </a:lnTo>
                <a:lnTo>
                  <a:pt x="101" y="642"/>
                </a:lnTo>
                <a:lnTo>
                  <a:pt x="100" y="642"/>
                </a:lnTo>
                <a:lnTo>
                  <a:pt x="100" y="643"/>
                </a:lnTo>
                <a:lnTo>
                  <a:pt x="99" y="642"/>
                </a:lnTo>
                <a:lnTo>
                  <a:pt x="97" y="642"/>
                </a:lnTo>
                <a:lnTo>
                  <a:pt x="96" y="641"/>
                </a:lnTo>
                <a:lnTo>
                  <a:pt x="95" y="641"/>
                </a:lnTo>
                <a:lnTo>
                  <a:pt x="94" y="640"/>
                </a:lnTo>
                <a:lnTo>
                  <a:pt x="93" y="639"/>
                </a:lnTo>
                <a:lnTo>
                  <a:pt x="93" y="638"/>
                </a:lnTo>
                <a:lnTo>
                  <a:pt x="92" y="637"/>
                </a:lnTo>
                <a:lnTo>
                  <a:pt x="92" y="635"/>
                </a:lnTo>
                <a:lnTo>
                  <a:pt x="90" y="635"/>
                </a:lnTo>
                <a:lnTo>
                  <a:pt x="89" y="635"/>
                </a:lnTo>
                <a:lnTo>
                  <a:pt x="88" y="634"/>
                </a:lnTo>
                <a:lnTo>
                  <a:pt x="87" y="633"/>
                </a:lnTo>
                <a:lnTo>
                  <a:pt x="87" y="632"/>
                </a:lnTo>
                <a:lnTo>
                  <a:pt x="86" y="632"/>
                </a:lnTo>
                <a:lnTo>
                  <a:pt x="85" y="631"/>
                </a:lnTo>
                <a:lnTo>
                  <a:pt x="85" y="630"/>
                </a:lnTo>
                <a:lnTo>
                  <a:pt x="83" y="628"/>
                </a:lnTo>
                <a:lnTo>
                  <a:pt x="82" y="628"/>
                </a:lnTo>
                <a:lnTo>
                  <a:pt x="82" y="627"/>
                </a:lnTo>
                <a:lnTo>
                  <a:pt x="81" y="628"/>
                </a:lnTo>
                <a:lnTo>
                  <a:pt x="80" y="627"/>
                </a:lnTo>
                <a:lnTo>
                  <a:pt x="79" y="627"/>
                </a:lnTo>
                <a:lnTo>
                  <a:pt x="78" y="627"/>
                </a:lnTo>
                <a:lnTo>
                  <a:pt x="76" y="627"/>
                </a:lnTo>
                <a:lnTo>
                  <a:pt x="75" y="626"/>
                </a:lnTo>
                <a:lnTo>
                  <a:pt x="74" y="625"/>
                </a:lnTo>
                <a:lnTo>
                  <a:pt x="74" y="624"/>
                </a:lnTo>
                <a:lnTo>
                  <a:pt x="73" y="624"/>
                </a:lnTo>
                <a:lnTo>
                  <a:pt x="73" y="623"/>
                </a:lnTo>
                <a:lnTo>
                  <a:pt x="72" y="623"/>
                </a:lnTo>
                <a:lnTo>
                  <a:pt x="72" y="621"/>
                </a:lnTo>
                <a:lnTo>
                  <a:pt x="71" y="621"/>
                </a:lnTo>
                <a:lnTo>
                  <a:pt x="71" y="620"/>
                </a:lnTo>
                <a:lnTo>
                  <a:pt x="69" y="619"/>
                </a:lnTo>
                <a:lnTo>
                  <a:pt x="68" y="618"/>
                </a:lnTo>
                <a:lnTo>
                  <a:pt x="67" y="617"/>
                </a:lnTo>
                <a:lnTo>
                  <a:pt x="66" y="617"/>
                </a:lnTo>
                <a:lnTo>
                  <a:pt x="65" y="616"/>
                </a:lnTo>
                <a:lnTo>
                  <a:pt x="64" y="616"/>
                </a:lnTo>
                <a:lnTo>
                  <a:pt x="63" y="616"/>
                </a:lnTo>
                <a:lnTo>
                  <a:pt x="61" y="616"/>
                </a:lnTo>
                <a:lnTo>
                  <a:pt x="61" y="614"/>
                </a:lnTo>
                <a:lnTo>
                  <a:pt x="60" y="614"/>
                </a:lnTo>
                <a:lnTo>
                  <a:pt x="60" y="613"/>
                </a:lnTo>
                <a:lnTo>
                  <a:pt x="59" y="613"/>
                </a:lnTo>
                <a:lnTo>
                  <a:pt x="58" y="612"/>
                </a:lnTo>
                <a:lnTo>
                  <a:pt x="58" y="611"/>
                </a:lnTo>
                <a:lnTo>
                  <a:pt x="58" y="610"/>
                </a:lnTo>
                <a:lnTo>
                  <a:pt x="58" y="609"/>
                </a:lnTo>
                <a:lnTo>
                  <a:pt x="57" y="609"/>
                </a:lnTo>
                <a:lnTo>
                  <a:pt x="57" y="607"/>
                </a:lnTo>
                <a:lnTo>
                  <a:pt x="56" y="606"/>
                </a:lnTo>
                <a:lnTo>
                  <a:pt x="54" y="606"/>
                </a:lnTo>
                <a:lnTo>
                  <a:pt x="54" y="605"/>
                </a:lnTo>
                <a:lnTo>
                  <a:pt x="53" y="604"/>
                </a:lnTo>
                <a:lnTo>
                  <a:pt x="52" y="604"/>
                </a:lnTo>
                <a:lnTo>
                  <a:pt x="52" y="603"/>
                </a:lnTo>
                <a:lnTo>
                  <a:pt x="51" y="602"/>
                </a:lnTo>
                <a:lnTo>
                  <a:pt x="50" y="602"/>
                </a:lnTo>
                <a:lnTo>
                  <a:pt x="49" y="602"/>
                </a:lnTo>
                <a:lnTo>
                  <a:pt x="49" y="601"/>
                </a:lnTo>
                <a:lnTo>
                  <a:pt x="47" y="601"/>
                </a:lnTo>
                <a:lnTo>
                  <a:pt x="46" y="601"/>
                </a:lnTo>
                <a:lnTo>
                  <a:pt x="45" y="601"/>
                </a:lnTo>
                <a:lnTo>
                  <a:pt x="45" y="599"/>
                </a:lnTo>
                <a:lnTo>
                  <a:pt x="44" y="599"/>
                </a:lnTo>
                <a:lnTo>
                  <a:pt x="43" y="599"/>
                </a:lnTo>
                <a:lnTo>
                  <a:pt x="42" y="599"/>
                </a:lnTo>
                <a:lnTo>
                  <a:pt x="40" y="599"/>
                </a:lnTo>
                <a:lnTo>
                  <a:pt x="39" y="599"/>
                </a:lnTo>
                <a:lnTo>
                  <a:pt x="38" y="599"/>
                </a:lnTo>
                <a:lnTo>
                  <a:pt x="37" y="599"/>
                </a:lnTo>
                <a:lnTo>
                  <a:pt x="36" y="599"/>
                </a:lnTo>
                <a:lnTo>
                  <a:pt x="35" y="598"/>
                </a:lnTo>
                <a:lnTo>
                  <a:pt x="33" y="597"/>
                </a:lnTo>
                <a:lnTo>
                  <a:pt x="32" y="597"/>
                </a:lnTo>
                <a:lnTo>
                  <a:pt x="31" y="597"/>
                </a:lnTo>
                <a:lnTo>
                  <a:pt x="30" y="597"/>
                </a:lnTo>
                <a:lnTo>
                  <a:pt x="29" y="597"/>
                </a:lnTo>
                <a:lnTo>
                  <a:pt x="28" y="597"/>
                </a:lnTo>
                <a:lnTo>
                  <a:pt x="27" y="597"/>
                </a:lnTo>
                <a:lnTo>
                  <a:pt x="27" y="596"/>
                </a:lnTo>
                <a:lnTo>
                  <a:pt x="25" y="596"/>
                </a:lnTo>
                <a:lnTo>
                  <a:pt x="25" y="595"/>
                </a:lnTo>
                <a:lnTo>
                  <a:pt x="24" y="594"/>
                </a:lnTo>
                <a:lnTo>
                  <a:pt x="23" y="594"/>
                </a:lnTo>
                <a:lnTo>
                  <a:pt x="22" y="592"/>
                </a:lnTo>
                <a:lnTo>
                  <a:pt x="21" y="592"/>
                </a:lnTo>
                <a:lnTo>
                  <a:pt x="21" y="591"/>
                </a:lnTo>
                <a:lnTo>
                  <a:pt x="20" y="591"/>
                </a:lnTo>
                <a:lnTo>
                  <a:pt x="18" y="591"/>
                </a:lnTo>
                <a:lnTo>
                  <a:pt x="18" y="590"/>
                </a:lnTo>
                <a:lnTo>
                  <a:pt x="17" y="590"/>
                </a:lnTo>
                <a:lnTo>
                  <a:pt x="16" y="589"/>
                </a:lnTo>
                <a:lnTo>
                  <a:pt x="16" y="588"/>
                </a:lnTo>
                <a:lnTo>
                  <a:pt x="17" y="588"/>
                </a:lnTo>
                <a:lnTo>
                  <a:pt x="17" y="587"/>
                </a:lnTo>
                <a:lnTo>
                  <a:pt x="16" y="585"/>
                </a:lnTo>
                <a:lnTo>
                  <a:pt x="16" y="584"/>
                </a:lnTo>
                <a:lnTo>
                  <a:pt x="17" y="583"/>
                </a:lnTo>
                <a:lnTo>
                  <a:pt x="17" y="582"/>
                </a:lnTo>
                <a:lnTo>
                  <a:pt x="17" y="581"/>
                </a:lnTo>
                <a:lnTo>
                  <a:pt x="17" y="580"/>
                </a:lnTo>
                <a:lnTo>
                  <a:pt x="17" y="578"/>
                </a:lnTo>
                <a:lnTo>
                  <a:pt x="16" y="577"/>
                </a:lnTo>
                <a:lnTo>
                  <a:pt x="15" y="576"/>
                </a:lnTo>
                <a:lnTo>
                  <a:pt x="15" y="575"/>
                </a:lnTo>
                <a:lnTo>
                  <a:pt x="14" y="574"/>
                </a:lnTo>
                <a:lnTo>
                  <a:pt x="13" y="574"/>
                </a:lnTo>
                <a:lnTo>
                  <a:pt x="13" y="573"/>
                </a:lnTo>
                <a:lnTo>
                  <a:pt x="11" y="574"/>
                </a:lnTo>
                <a:lnTo>
                  <a:pt x="10" y="574"/>
                </a:lnTo>
                <a:lnTo>
                  <a:pt x="9" y="574"/>
                </a:lnTo>
                <a:lnTo>
                  <a:pt x="8" y="573"/>
                </a:lnTo>
                <a:lnTo>
                  <a:pt x="8" y="571"/>
                </a:lnTo>
                <a:lnTo>
                  <a:pt x="8" y="570"/>
                </a:lnTo>
                <a:lnTo>
                  <a:pt x="7" y="570"/>
                </a:lnTo>
                <a:lnTo>
                  <a:pt x="7" y="569"/>
                </a:lnTo>
                <a:lnTo>
                  <a:pt x="7" y="568"/>
                </a:lnTo>
                <a:lnTo>
                  <a:pt x="6" y="568"/>
                </a:lnTo>
                <a:lnTo>
                  <a:pt x="4" y="568"/>
                </a:lnTo>
                <a:lnTo>
                  <a:pt x="4" y="569"/>
                </a:lnTo>
                <a:lnTo>
                  <a:pt x="3" y="569"/>
                </a:lnTo>
                <a:lnTo>
                  <a:pt x="2" y="569"/>
                </a:lnTo>
                <a:lnTo>
                  <a:pt x="1" y="569"/>
                </a:lnTo>
                <a:lnTo>
                  <a:pt x="1" y="568"/>
                </a:lnTo>
                <a:lnTo>
                  <a:pt x="0" y="568"/>
                </a:lnTo>
                <a:lnTo>
                  <a:pt x="1" y="568"/>
                </a:lnTo>
                <a:lnTo>
                  <a:pt x="1" y="567"/>
                </a:lnTo>
                <a:lnTo>
                  <a:pt x="1" y="566"/>
                </a:lnTo>
                <a:lnTo>
                  <a:pt x="1" y="565"/>
                </a:lnTo>
                <a:lnTo>
                  <a:pt x="1" y="563"/>
                </a:lnTo>
                <a:lnTo>
                  <a:pt x="2" y="562"/>
                </a:lnTo>
                <a:lnTo>
                  <a:pt x="2" y="561"/>
                </a:lnTo>
                <a:lnTo>
                  <a:pt x="3" y="561"/>
                </a:lnTo>
                <a:lnTo>
                  <a:pt x="4" y="561"/>
                </a:lnTo>
                <a:lnTo>
                  <a:pt x="6" y="561"/>
                </a:lnTo>
                <a:lnTo>
                  <a:pt x="6" y="560"/>
                </a:lnTo>
                <a:lnTo>
                  <a:pt x="6" y="559"/>
                </a:lnTo>
                <a:lnTo>
                  <a:pt x="4" y="559"/>
                </a:lnTo>
                <a:lnTo>
                  <a:pt x="4" y="558"/>
                </a:lnTo>
                <a:lnTo>
                  <a:pt x="3" y="556"/>
                </a:lnTo>
                <a:lnTo>
                  <a:pt x="3" y="555"/>
                </a:lnTo>
                <a:lnTo>
                  <a:pt x="3" y="554"/>
                </a:lnTo>
                <a:lnTo>
                  <a:pt x="3" y="553"/>
                </a:lnTo>
                <a:lnTo>
                  <a:pt x="3" y="552"/>
                </a:lnTo>
                <a:lnTo>
                  <a:pt x="4" y="552"/>
                </a:lnTo>
                <a:lnTo>
                  <a:pt x="6" y="551"/>
                </a:lnTo>
                <a:lnTo>
                  <a:pt x="7" y="551"/>
                </a:lnTo>
                <a:lnTo>
                  <a:pt x="7" y="549"/>
                </a:lnTo>
                <a:lnTo>
                  <a:pt x="8" y="549"/>
                </a:lnTo>
                <a:lnTo>
                  <a:pt x="8" y="548"/>
                </a:lnTo>
                <a:lnTo>
                  <a:pt x="8" y="547"/>
                </a:lnTo>
                <a:lnTo>
                  <a:pt x="8" y="546"/>
                </a:lnTo>
                <a:lnTo>
                  <a:pt x="8" y="545"/>
                </a:lnTo>
                <a:lnTo>
                  <a:pt x="8" y="544"/>
                </a:lnTo>
                <a:lnTo>
                  <a:pt x="7" y="544"/>
                </a:lnTo>
                <a:lnTo>
                  <a:pt x="7" y="542"/>
                </a:lnTo>
                <a:lnTo>
                  <a:pt x="6" y="542"/>
                </a:lnTo>
                <a:lnTo>
                  <a:pt x="6" y="541"/>
                </a:lnTo>
                <a:lnTo>
                  <a:pt x="4" y="540"/>
                </a:lnTo>
                <a:lnTo>
                  <a:pt x="3" y="540"/>
                </a:lnTo>
                <a:lnTo>
                  <a:pt x="3" y="539"/>
                </a:lnTo>
                <a:lnTo>
                  <a:pt x="3" y="538"/>
                </a:lnTo>
                <a:lnTo>
                  <a:pt x="2" y="538"/>
                </a:lnTo>
                <a:lnTo>
                  <a:pt x="2" y="537"/>
                </a:lnTo>
                <a:lnTo>
                  <a:pt x="2" y="535"/>
                </a:lnTo>
                <a:lnTo>
                  <a:pt x="2" y="534"/>
                </a:lnTo>
                <a:lnTo>
                  <a:pt x="2" y="533"/>
                </a:lnTo>
                <a:lnTo>
                  <a:pt x="3" y="533"/>
                </a:lnTo>
                <a:lnTo>
                  <a:pt x="3" y="532"/>
                </a:lnTo>
                <a:lnTo>
                  <a:pt x="3" y="531"/>
                </a:lnTo>
                <a:lnTo>
                  <a:pt x="4" y="530"/>
                </a:lnTo>
                <a:lnTo>
                  <a:pt x="4" y="528"/>
                </a:lnTo>
                <a:lnTo>
                  <a:pt x="4" y="527"/>
                </a:lnTo>
                <a:lnTo>
                  <a:pt x="4" y="526"/>
                </a:lnTo>
                <a:lnTo>
                  <a:pt x="4" y="525"/>
                </a:lnTo>
                <a:lnTo>
                  <a:pt x="6" y="525"/>
                </a:lnTo>
                <a:lnTo>
                  <a:pt x="6" y="524"/>
                </a:lnTo>
                <a:lnTo>
                  <a:pt x="6" y="523"/>
                </a:lnTo>
                <a:lnTo>
                  <a:pt x="6" y="522"/>
                </a:lnTo>
                <a:lnTo>
                  <a:pt x="6" y="520"/>
                </a:lnTo>
                <a:lnTo>
                  <a:pt x="6" y="519"/>
                </a:lnTo>
                <a:lnTo>
                  <a:pt x="7" y="519"/>
                </a:lnTo>
                <a:lnTo>
                  <a:pt x="8" y="519"/>
                </a:lnTo>
                <a:lnTo>
                  <a:pt x="8" y="518"/>
                </a:lnTo>
                <a:lnTo>
                  <a:pt x="8" y="517"/>
                </a:lnTo>
                <a:lnTo>
                  <a:pt x="9" y="517"/>
                </a:lnTo>
                <a:lnTo>
                  <a:pt x="9" y="516"/>
                </a:lnTo>
                <a:lnTo>
                  <a:pt x="10" y="516"/>
                </a:lnTo>
                <a:lnTo>
                  <a:pt x="10" y="515"/>
                </a:lnTo>
                <a:lnTo>
                  <a:pt x="11" y="513"/>
                </a:lnTo>
                <a:lnTo>
                  <a:pt x="11" y="512"/>
                </a:lnTo>
                <a:lnTo>
                  <a:pt x="10" y="512"/>
                </a:lnTo>
                <a:lnTo>
                  <a:pt x="10" y="511"/>
                </a:lnTo>
                <a:lnTo>
                  <a:pt x="9" y="511"/>
                </a:lnTo>
                <a:lnTo>
                  <a:pt x="9" y="510"/>
                </a:lnTo>
                <a:lnTo>
                  <a:pt x="10" y="509"/>
                </a:lnTo>
                <a:lnTo>
                  <a:pt x="9" y="508"/>
                </a:lnTo>
                <a:lnTo>
                  <a:pt x="10" y="506"/>
                </a:lnTo>
                <a:lnTo>
                  <a:pt x="11" y="506"/>
                </a:lnTo>
                <a:lnTo>
                  <a:pt x="11" y="505"/>
                </a:lnTo>
                <a:lnTo>
                  <a:pt x="11" y="504"/>
                </a:lnTo>
                <a:lnTo>
                  <a:pt x="13" y="503"/>
                </a:lnTo>
                <a:lnTo>
                  <a:pt x="14" y="503"/>
                </a:lnTo>
                <a:lnTo>
                  <a:pt x="14" y="502"/>
                </a:lnTo>
                <a:lnTo>
                  <a:pt x="15" y="502"/>
                </a:lnTo>
                <a:lnTo>
                  <a:pt x="16" y="501"/>
                </a:lnTo>
                <a:lnTo>
                  <a:pt x="16" y="499"/>
                </a:lnTo>
                <a:lnTo>
                  <a:pt x="16" y="498"/>
                </a:lnTo>
                <a:lnTo>
                  <a:pt x="16" y="497"/>
                </a:lnTo>
                <a:lnTo>
                  <a:pt x="16" y="496"/>
                </a:lnTo>
                <a:lnTo>
                  <a:pt x="16" y="495"/>
                </a:lnTo>
                <a:lnTo>
                  <a:pt x="16" y="494"/>
                </a:lnTo>
                <a:lnTo>
                  <a:pt x="16" y="492"/>
                </a:lnTo>
                <a:lnTo>
                  <a:pt x="17" y="492"/>
                </a:lnTo>
                <a:lnTo>
                  <a:pt x="17" y="491"/>
                </a:lnTo>
                <a:lnTo>
                  <a:pt x="17" y="490"/>
                </a:lnTo>
                <a:lnTo>
                  <a:pt x="16" y="489"/>
                </a:lnTo>
                <a:lnTo>
                  <a:pt x="16" y="488"/>
                </a:lnTo>
                <a:lnTo>
                  <a:pt x="17" y="488"/>
                </a:lnTo>
                <a:lnTo>
                  <a:pt x="17" y="487"/>
                </a:lnTo>
                <a:lnTo>
                  <a:pt x="17" y="486"/>
                </a:lnTo>
                <a:lnTo>
                  <a:pt x="17" y="484"/>
                </a:lnTo>
                <a:lnTo>
                  <a:pt x="17" y="483"/>
                </a:lnTo>
                <a:lnTo>
                  <a:pt x="18" y="482"/>
                </a:lnTo>
                <a:lnTo>
                  <a:pt x="20" y="482"/>
                </a:lnTo>
                <a:lnTo>
                  <a:pt x="21" y="482"/>
                </a:lnTo>
                <a:lnTo>
                  <a:pt x="22" y="482"/>
                </a:lnTo>
                <a:lnTo>
                  <a:pt x="23" y="482"/>
                </a:lnTo>
                <a:lnTo>
                  <a:pt x="24" y="482"/>
                </a:lnTo>
                <a:lnTo>
                  <a:pt x="25" y="482"/>
                </a:lnTo>
                <a:lnTo>
                  <a:pt x="25" y="481"/>
                </a:lnTo>
                <a:lnTo>
                  <a:pt x="27" y="481"/>
                </a:lnTo>
                <a:lnTo>
                  <a:pt x="28" y="481"/>
                </a:lnTo>
                <a:lnTo>
                  <a:pt x="29" y="481"/>
                </a:lnTo>
                <a:lnTo>
                  <a:pt x="28" y="480"/>
                </a:lnTo>
                <a:lnTo>
                  <a:pt x="28" y="479"/>
                </a:lnTo>
                <a:lnTo>
                  <a:pt x="29" y="479"/>
                </a:lnTo>
                <a:lnTo>
                  <a:pt x="30" y="477"/>
                </a:lnTo>
                <a:lnTo>
                  <a:pt x="31" y="476"/>
                </a:lnTo>
                <a:lnTo>
                  <a:pt x="32" y="476"/>
                </a:lnTo>
                <a:lnTo>
                  <a:pt x="33" y="475"/>
                </a:lnTo>
                <a:lnTo>
                  <a:pt x="33" y="474"/>
                </a:lnTo>
                <a:lnTo>
                  <a:pt x="33" y="473"/>
                </a:lnTo>
                <a:lnTo>
                  <a:pt x="35" y="472"/>
                </a:lnTo>
                <a:lnTo>
                  <a:pt x="35" y="470"/>
                </a:lnTo>
                <a:lnTo>
                  <a:pt x="36" y="470"/>
                </a:lnTo>
                <a:lnTo>
                  <a:pt x="36" y="469"/>
                </a:lnTo>
                <a:lnTo>
                  <a:pt x="37" y="469"/>
                </a:lnTo>
                <a:lnTo>
                  <a:pt x="38" y="468"/>
                </a:lnTo>
                <a:lnTo>
                  <a:pt x="40" y="468"/>
                </a:lnTo>
                <a:lnTo>
                  <a:pt x="42" y="467"/>
                </a:lnTo>
                <a:lnTo>
                  <a:pt x="43" y="467"/>
                </a:lnTo>
                <a:lnTo>
                  <a:pt x="44" y="466"/>
                </a:lnTo>
                <a:lnTo>
                  <a:pt x="45" y="465"/>
                </a:lnTo>
                <a:lnTo>
                  <a:pt x="45" y="463"/>
                </a:lnTo>
                <a:lnTo>
                  <a:pt x="46" y="462"/>
                </a:lnTo>
                <a:lnTo>
                  <a:pt x="47" y="462"/>
                </a:lnTo>
                <a:lnTo>
                  <a:pt x="47" y="461"/>
                </a:lnTo>
                <a:lnTo>
                  <a:pt x="49" y="461"/>
                </a:lnTo>
                <a:lnTo>
                  <a:pt x="50" y="460"/>
                </a:lnTo>
                <a:lnTo>
                  <a:pt x="50" y="459"/>
                </a:lnTo>
                <a:lnTo>
                  <a:pt x="50" y="458"/>
                </a:lnTo>
                <a:lnTo>
                  <a:pt x="51" y="456"/>
                </a:lnTo>
                <a:lnTo>
                  <a:pt x="52" y="456"/>
                </a:lnTo>
                <a:lnTo>
                  <a:pt x="52" y="454"/>
                </a:lnTo>
                <a:lnTo>
                  <a:pt x="52" y="453"/>
                </a:lnTo>
                <a:lnTo>
                  <a:pt x="53" y="453"/>
                </a:lnTo>
                <a:lnTo>
                  <a:pt x="54" y="452"/>
                </a:lnTo>
                <a:lnTo>
                  <a:pt x="54" y="451"/>
                </a:lnTo>
                <a:lnTo>
                  <a:pt x="56" y="450"/>
                </a:lnTo>
                <a:lnTo>
                  <a:pt x="56" y="448"/>
                </a:lnTo>
                <a:lnTo>
                  <a:pt x="57" y="448"/>
                </a:lnTo>
                <a:lnTo>
                  <a:pt x="58" y="448"/>
                </a:lnTo>
                <a:lnTo>
                  <a:pt x="59" y="447"/>
                </a:lnTo>
                <a:lnTo>
                  <a:pt x="60" y="446"/>
                </a:lnTo>
                <a:lnTo>
                  <a:pt x="60" y="445"/>
                </a:lnTo>
                <a:lnTo>
                  <a:pt x="61" y="445"/>
                </a:lnTo>
                <a:lnTo>
                  <a:pt x="63" y="444"/>
                </a:lnTo>
                <a:lnTo>
                  <a:pt x="64" y="444"/>
                </a:lnTo>
                <a:lnTo>
                  <a:pt x="65" y="443"/>
                </a:lnTo>
                <a:lnTo>
                  <a:pt x="66" y="443"/>
                </a:lnTo>
                <a:lnTo>
                  <a:pt x="66" y="441"/>
                </a:lnTo>
                <a:lnTo>
                  <a:pt x="67" y="441"/>
                </a:lnTo>
                <a:lnTo>
                  <a:pt x="67" y="440"/>
                </a:lnTo>
                <a:lnTo>
                  <a:pt x="68" y="440"/>
                </a:lnTo>
                <a:lnTo>
                  <a:pt x="68" y="439"/>
                </a:lnTo>
                <a:lnTo>
                  <a:pt x="69" y="439"/>
                </a:lnTo>
                <a:lnTo>
                  <a:pt x="72" y="439"/>
                </a:lnTo>
                <a:lnTo>
                  <a:pt x="72" y="438"/>
                </a:lnTo>
                <a:lnTo>
                  <a:pt x="72" y="437"/>
                </a:lnTo>
                <a:lnTo>
                  <a:pt x="72" y="436"/>
                </a:lnTo>
                <a:lnTo>
                  <a:pt x="73" y="436"/>
                </a:lnTo>
                <a:lnTo>
                  <a:pt x="74" y="436"/>
                </a:lnTo>
                <a:lnTo>
                  <a:pt x="75" y="436"/>
                </a:lnTo>
                <a:lnTo>
                  <a:pt x="75" y="434"/>
                </a:lnTo>
                <a:lnTo>
                  <a:pt x="75" y="433"/>
                </a:lnTo>
                <a:lnTo>
                  <a:pt x="75" y="432"/>
                </a:lnTo>
                <a:lnTo>
                  <a:pt x="76" y="431"/>
                </a:lnTo>
                <a:lnTo>
                  <a:pt x="78" y="431"/>
                </a:lnTo>
                <a:lnTo>
                  <a:pt x="79" y="431"/>
                </a:lnTo>
                <a:lnTo>
                  <a:pt x="80" y="431"/>
                </a:lnTo>
                <a:lnTo>
                  <a:pt x="80" y="430"/>
                </a:lnTo>
                <a:lnTo>
                  <a:pt x="81" y="429"/>
                </a:lnTo>
                <a:lnTo>
                  <a:pt x="82" y="429"/>
                </a:lnTo>
                <a:lnTo>
                  <a:pt x="83" y="430"/>
                </a:lnTo>
                <a:lnTo>
                  <a:pt x="83" y="429"/>
                </a:lnTo>
                <a:lnTo>
                  <a:pt x="85" y="429"/>
                </a:lnTo>
                <a:lnTo>
                  <a:pt x="85" y="427"/>
                </a:lnTo>
                <a:lnTo>
                  <a:pt x="86" y="427"/>
                </a:lnTo>
                <a:lnTo>
                  <a:pt x="86" y="426"/>
                </a:lnTo>
                <a:lnTo>
                  <a:pt x="86" y="425"/>
                </a:lnTo>
                <a:lnTo>
                  <a:pt x="86" y="424"/>
                </a:lnTo>
                <a:lnTo>
                  <a:pt x="87" y="423"/>
                </a:lnTo>
                <a:lnTo>
                  <a:pt x="87" y="422"/>
                </a:lnTo>
                <a:lnTo>
                  <a:pt x="88" y="422"/>
                </a:lnTo>
                <a:lnTo>
                  <a:pt x="89" y="422"/>
                </a:lnTo>
                <a:lnTo>
                  <a:pt x="89" y="420"/>
                </a:lnTo>
                <a:lnTo>
                  <a:pt x="90" y="420"/>
                </a:lnTo>
                <a:lnTo>
                  <a:pt x="89" y="419"/>
                </a:lnTo>
                <a:lnTo>
                  <a:pt x="89" y="418"/>
                </a:lnTo>
                <a:lnTo>
                  <a:pt x="89" y="417"/>
                </a:lnTo>
                <a:lnTo>
                  <a:pt x="90" y="417"/>
                </a:lnTo>
                <a:lnTo>
                  <a:pt x="90" y="416"/>
                </a:lnTo>
                <a:lnTo>
                  <a:pt x="90" y="415"/>
                </a:lnTo>
                <a:lnTo>
                  <a:pt x="92" y="415"/>
                </a:lnTo>
                <a:lnTo>
                  <a:pt x="93" y="415"/>
                </a:lnTo>
                <a:lnTo>
                  <a:pt x="95" y="415"/>
                </a:lnTo>
                <a:lnTo>
                  <a:pt x="96" y="413"/>
                </a:lnTo>
                <a:lnTo>
                  <a:pt x="97" y="412"/>
                </a:lnTo>
                <a:lnTo>
                  <a:pt x="97" y="411"/>
                </a:lnTo>
                <a:lnTo>
                  <a:pt x="99" y="411"/>
                </a:lnTo>
                <a:lnTo>
                  <a:pt x="99" y="410"/>
                </a:lnTo>
                <a:lnTo>
                  <a:pt x="100" y="410"/>
                </a:lnTo>
                <a:lnTo>
                  <a:pt x="101" y="409"/>
                </a:lnTo>
                <a:lnTo>
                  <a:pt x="102" y="408"/>
                </a:lnTo>
                <a:lnTo>
                  <a:pt x="103" y="408"/>
                </a:lnTo>
                <a:lnTo>
                  <a:pt x="103" y="407"/>
                </a:lnTo>
                <a:lnTo>
                  <a:pt x="104" y="407"/>
                </a:lnTo>
                <a:lnTo>
                  <a:pt x="106" y="407"/>
                </a:lnTo>
                <a:lnTo>
                  <a:pt x="106" y="405"/>
                </a:lnTo>
                <a:lnTo>
                  <a:pt x="107" y="404"/>
                </a:lnTo>
                <a:lnTo>
                  <a:pt x="108" y="404"/>
                </a:lnTo>
                <a:lnTo>
                  <a:pt x="109" y="404"/>
                </a:lnTo>
                <a:lnTo>
                  <a:pt x="109" y="403"/>
                </a:lnTo>
                <a:lnTo>
                  <a:pt x="110" y="403"/>
                </a:lnTo>
                <a:lnTo>
                  <a:pt x="111" y="403"/>
                </a:lnTo>
                <a:lnTo>
                  <a:pt x="111" y="402"/>
                </a:lnTo>
                <a:lnTo>
                  <a:pt x="111" y="401"/>
                </a:lnTo>
                <a:lnTo>
                  <a:pt x="112" y="401"/>
                </a:lnTo>
                <a:lnTo>
                  <a:pt x="112" y="400"/>
                </a:lnTo>
                <a:lnTo>
                  <a:pt x="114" y="398"/>
                </a:lnTo>
                <a:lnTo>
                  <a:pt x="114" y="397"/>
                </a:lnTo>
                <a:lnTo>
                  <a:pt x="114" y="396"/>
                </a:lnTo>
                <a:lnTo>
                  <a:pt x="115" y="396"/>
                </a:lnTo>
                <a:lnTo>
                  <a:pt x="116" y="397"/>
                </a:lnTo>
                <a:lnTo>
                  <a:pt x="117" y="397"/>
                </a:lnTo>
                <a:lnTo>
                  <a:pt x="117" y="396"/>
                </a:lnTo>
                <a:lnTo>
                  <a:pt x="118" y="396"/>
                </a:lnTo>
                <a:lnTo>
                  <a:pt x="118" y="395"/>
                </a:lnTo>
                <a:lnTo>
                  <a:pt x="119" y="394"/>
                </a:lnTo>
                <a:lnTo>
                  <a:pt x="121" y="395"/>
                </a:lnTo>
                <a:lnTo>
                  <a:pt x="122" y="395"/>
                </a:lnTo>
                <a:lnTo>
                  <a:pt x="123" y="395"/>
                </a:lnTo>
                <a:lnTo>
                  <a:pt x="124" y="394"/>
                </a:lnTo>
                <a:lnTo>
                  <a:pt x="124" y="393"/>
                </a:lnTo>
                <a:lnTo>
                  <a:pt x="125" y="394"/>
                </a:lnTo>
                <a:lnTo>
                  <a:pt x="125" y="393"/>
                </a:lnTo>
                <a:lnTo>
                  <a:pt x="126" y="393"/>
                </a:lnTo>
                <a:lnTo>
                  <a:pt x="128" y="393"/>
                </a:lnTo>
                <a:lnTo>
                  <a:pt x="129" y="391"/>
                </a:lnTo>
                <a:lnTo>
                  <a:pt x="130" y="390"/>
                </a:lnTo>
                <a:lnTo>
                  <a:pt x="130" y="389"/>
                </a:lnTo>
                <a:lnTo>
                  <a:pt x="131" y="388"/>
                </a:lnTo>
                <a:lnTo>
                  <a:pt x="132" y="387"/>
                </a:lnTo>
                <a:lnTo>
                  <a:pt x="133" y="386"/>
                </a:lnTo>
                <a:lnTo>
                  <a:pt x="133" y="384"/>
                </a:lnTo>
                <a:lnTo>
                  <a:pt x="133" y="383"/>
                </a:lnTo>
                <a:lnTo>
                  <a:pt x="135" y="383"/>
                </a:lnTo>
                <a:lnTo>
                  <a:pt x="135" y="382"/>
                </a:lnTo>
                <a:lnTo>
                  <a:pt x="135" y="383"/>
                </a:lnTo>
                <a:lnTo>
                  <a:pt x="136" y="383"/>
                </a:lnTo>
                <a:lnTo>
                  <a:pt x="137" y="383"/>
                </a:lnTo>
                <a:lnTo>
                  <a:pt x="137" y="382"/>
                </a:lnTo>
                <a:lnTo>
                  <a:pt x="138" y="382"/>
                </a:lnTo>
                <a:lnTo>
                  <a:pt x="139" y="381"/>
                </a:lnTo>
                <a:lnTo>
                  <a:pt x="140" y="381"/>
                </a:lnTo>
                <a:lnTo>
                  <a:pt x="140" y="380"/>
                </a:lnTo>
                <a:lnTo>
                  <a:pt x="142" y="380"/>
                </a:lnTo>
                <a:lnTo>
                  <a:pt x="143" y="379"/>
                </a:lnTo>
                <a:lnTo>
                  <a:pt x="144" y="377"/>
                </a:lnTo>
                <a:lnTo>
                  <a:pt x="144" y="376"/>
                </a:lnTo>
                <a:lnTo>
                  <a:pt x="145" y="376"/>
                </a:lnTo>
                <a:lnTo>
                  <a:pt x="145" y="375"/>
                </a:lnTo>
                <a:lnTo>
                  <a:pt x="145" y="374"/>
                </a:lnTo>
                <a:lnTo>
                  <a:pt x="146" y="374"/>
                </a:lnTo>
                <a:lnTo>
                  <a:pt x="146" y="373"/>
                </a:lnTo>
                <a:lnTo>
                  <a:pt x="147" y="373"/>
                </a:lnTo>
                <a:lnTo>
                  <a:pt x="148" y="373"/>
                </a:lnTo>
                <a:lnTo>
                  <a:pt x="148" y="372"/>
                </a:lnTo>
                <a:lnTo>
                  <a:pt x="150" y="371"/>
                </a:lnTo>
                <a:lnTo>
                  <a:pt x="150" y="369"/>
                </a:lnTo>
                <a:lnTo>
                  <a:pt x="150" y="368"/>
                </a:lnTo>
                <a:lnTo>
                  <a:pt x="150" y="367"/>
                </a:lnTo>
                <a:lnTo>
                  <a:pt x="150" y="366"/>
                </a:lnTo>
                <a:lnTo>
                  <a:pt x="150" y="365"/>
                </a:lnTo>
                <a:lnTo>
                  <a:pt x="151" y="365"/>
                </a:lnTo>
                <a:lnTo>
                  <a:pt x="151" y="364"/>
                </a:lnTo>
                <a:lnTo>
                  <a:pt x="152" y="364"/>
                </a:lnTo>
                <a:lnTo>
                  <a:pt x="152" y="362"/>
                </a:lnTo>
                <a:lnTo>
                  <a:pt x="153" y="364"/>
                </a:lnTo>
                <a:lnTo>
                  <a:pt x="153" y="362"/>
                </a:lnTo>
                <a:lnTo>
                  <a:pt x="154" y="362"/>
                </a:lnTo>
                <a:lnTo>
                  <a:pt x="155" y="361"/>
                </a:lnTo>
                <a:lnTo>
                  <a:pt x="157" y="360"/>
                </a:lnTo>
                <a:lnTo>
                  <a:pt x="158" y="360"/>
                </a:lnTo>
                <a:lnTo>
                  <a:pt x="159" y="359"/>
                </a:lnTo>
                <a:lnTo>
                  <a:pt x="160" y="358"/>
                </a:lnTo>
                <a:lnTo>
                  <a:pt x="160" y="359"/>
                </a:lnTo>
                <a:lnTo>
                  <a:pt x="161" y="359"/>
                </a:lnTo>
                <a:lnTo>
                  <a:pt x="162" y="359"/>
                </a:lnTo>
                <a:lnTo>
                  <a:pt x="162" y="358"/>
                </a:lnTo>
                <a:lnTo>
                  <a:pt x="164" y="357"/>
                </a:lnTo>
                <a:lnTo>
                  <a:pt x="165" y="357"/>
                </a:lnTo>
                <a:lnTo>
                  <a:pt x="165" y="355"/>
                </a:lnTo>
                <a:lnTo>
                  <a:pt x="166" y="355"/>
                </a:lnTo>
                <a:lnTo>
                  <a:pt x="167" y="354"/>
                </a:lnTo>
                <a:lnTo>
                  <a:pt x="168" y="353"/>
                </a:lnTo>
                <a:lnTo>
                  <a:pt x="169" y="351"/>
                </a:lnTo>
                <a:lnTo>
                  <a:pt x="169" y="348"/>
                </a:lnTo>
                <a:lnTo>
                  <a:pt x="171" y="347"/>
                </a:lnTo>
                <a:lnTo>
                  <a:pt x="172" y="347"/>
                </a:lnTo>
                <a:lnTo>
                  <a:pt x="173" y="346"/>
                </a:lnTo>
                <a:lnTo>
                  <a:pt x="173" y="345"/>
                </a:lnTo>
                <a:lnTo>
                  <a:pt x="174" y="345"/>
                </a:lnTo>
                <a:lnTo>
                  <a:pt x="175" y="345"/>
                </a:lnTo>
                <a:lnTo>
                  <a:pt x="175" y="344"/>
                </a:lnTo>
                <a:lnTo>
                  <a:pt x="176" y="344"/>
                </a:lnTo>
                <a:lnTo>
                  <a:pt x="178" y="344"/>
                </a:lnTo>
                <a:lnTo>
                  <a:pt x="179" y="345"/>
                </a:lnTo>
                <a:lnTo>
                  <a:pt x="180" y="344"/>
                </a:lnTo>
                <a:lnTo>
                  <a:pt x="181" y="344"/>
                </a:lnTo>
                <a:lnTo>
                  <a:pt x="182" y="343"/>
                </a:lnTo>
                <a:lnTo>
                  <a:pt x="183" y="343"/>
                </a:lnTo>
                <a:lnTo>
                  <a:pt x="183" y="341"/>
                </a:lnTo>
                <a:lnTo>
                  <a:pt x="184" y="341"/>
                </a:lnTo>
                <a:lnTo>
                  <a:pt x="186" y="341"/>
                </a:lnTo>
                <a:lnTo>
                  <a:pt x="186" y="340"/>
                </a:lnTo>
                <a:lnTo>
                  <a:pt x="187" y="339"/>
                </a:lnTo>
                <a:lnTo>
                  <a:pt x="187" y="338"/>
                </a:lnTo>
                <a:lnTo>
                  <a:pt x="188" y="338"/>
                </a:lnTo>
                <a:lnTo>
                  <a:pt x="188" y="337"/>
                </a:lnTo>
                <a:lnTo>
                  <a:pt x="189" y="337"/>
                </a:lnTo>
                <a:lnTo>
                  <a:pt x="189" y="336"/>
                </a:lnTo>
                <a:lnTo>
                  <a:pt x="190" y="335"/>
                </a:lnTo>
                <a:lnTo>
                  <a:pt x="189" y="335"/>
                </a:lnTo>
                <a:lnTo>
                  <a:pt x="189" y="333"/>
                </a:lnTo>
                <a:lnTo>
                  <a:pt x="190" y="332"/>
                </a:lnTo>
                <a:lnTo>
                  <a:pt x="190" y="331"/>
                </a:lnTo>
                <a:lnTo>
                  <a:pt x="191" y="331"/>
                </a:lnTo>
                <a:lnTo>
                  <a:pt x="193" y="331"/>
                </a:lnTo>
                <a:lnTo>
                  <a:pt x="193" y="330"/>
                </a:lnTo>
                <a:lnTo>
                  <a:pt x="194" y="330"/>
                </a:lnTo>
                <a:lnTo>
                  <a:pt x="195" y="330"/>
                </a:lnTo>
                <a:lnTo>
                  <a:pt x="195" y="329"/>
                </a:lnTo>
                <a:lnTo>
                  <a:pt x="195" y="328"/>
                </a:lnTo>
                <a:lnTo>
                  <a:pt x="196" y="326"/>
                </a:lnTo>
                <a:lnTo>
                  <a:pt x="197" y="326"/>
                </a:lnTo>
                <a:lnTo>
                  <a:pt x="197" y="325"/>
                </a:lnTo>
                <a:lnTo>
                  <a:pt x="198" y="324"/>
                </a:lnTo>
                <a:lnTo>
                  <a:pt x="200" y="324"/>
                </a:lnTo>
                <a:lnTo>
                  <a:pt x="200" y="323"/>
                </a:lnTo>
                <a:lnTo>
                  <a:pt x="201" y="323"/>
                </a:lnTo>
                <a:lnTo>
                  <a:pt x="202" y="322"/>
                </a:lnTo>
                <a:lnTo>
                  <a:pt x="203" y="322"/>
                </a:lnTo>
                <a:lnTo>
                  <a:pt x="204" y="322"/>
                </a:lnTo>
                <a:lnTo>
                  <a:pt x="204" y="321"/>
                </a:lnTo>
                <a:lnTo>
                  <a:pt x="207" y="321"/>
                </a:lnTo>
                <a:lnTo>
                  <a:pt x="208" y="321"/>
                </a:lnTo>
                <a:lnTo>
                  <a:pt x="209" y="321"/>
                </a:lnTo>
                <a:lnTo>
                  <a:pt x="210" y="319"/>
                </a:lnTo>
                <a:lnTo>
                  <a:pt x="211" y="319"/>
                </a:lnTo>
                <a:lnTo>
                  <a:pt x="211" y="318"/>
                </a:lnTo>
                <a:lnTo>
                  <a:pt x="212" y="318"/>
                </a:lnTo>
                <a:lnTo>
                  <a:pt x="214" y="317"/>
                </a:lnTo>
                <a:lnTo>
                  <a:pt x="214" y="318"/>
                </a:lnTo>
                <a:lnTo>
                  <a:pt x="215" y="318"/>
                </a:lnTo>
                <a:lnTo>
                  <a:pt x="216" y="317"/>
                </a:lnTo>
                <a:lnTo>
                  <a:pt x="217" y="317"/>
                </a:lnTo>
                <a:lnTo>
                  <a:pt x="218" y="317"/>
                </a:lnTo>
                <a:lnTo>
                  <a:pt x="219" y="317"/>
                </a:lnTo>
                <a:lnTo>
                  <a:pt x="220" y="316"/>
                </a:lnTo>
                <a:lnTo>
                  <a:pt x="220" y="315"/>
                </a:lnTo>
                <a:lnTo>
                  <a:pt x="222" y="314"/>
                </a:lnTo>
                <a:lnTo>
                  <a:pt x="223" y="314"/>
                </a:lnTo>
                <a:lnTo>
                  <a:pt x="224" y="312"/>
                </a:lnTo>
                <a:lnTo>
                  <a:pt x="224" y="314"/>
                </a:lnTo>
                <a:lnTo>
                  <a:pt x="225" y="314"/>
                </a:lnTo>
                <a:lnTo>
                  <a:pt x="226" y="312"/>
                </a:lnTo>
                <a:lnTo>
                  <a:pt x="227" y="311"/>
                </a:lnTo>
                <a:lnTo>
                  <a:pt x="227" y="310"/>
                </a:lnTo>
                <a:lnTo>
                  <a:pt x="229" y="310"/>
                </a:lnTo>
                <a:lnTo>
                  <a:pt x="229" y="309"/>
                </a:lnTo>
                <a:lnTo>
                  <a:pt x="230" y="308"/>
                </a:lnTo>
                <a:lnTo>
                  <a:pt x="230" y="307"/>
                </a:lnTo>
                <a:lnTo>
                  <a:pt x="230" y="305"/>
                </a:lnTo>
                <a:lnTo>
                  <a:pt x="230" y="304"/>
                </a:lnTo>
                <a:lnTo>
                  <a:pt x="231" y="303"/>
                </a:lnTo>
                <a:lnTo>
                  <a:pt x="232" y="302"/>
                </a:lnTo>
                <a:lnTo>
                  <a:pt x="233" y="302"/>
                </a:lnTo>
                <a:lnTo>
                  <a:pt x="234" y="301"/>
                </a:lnTo>
                <a:lnTo>
                  <a:pt x="236" y="301"/>
                </a:lnTo>
                <a:lnTo>
                  <a:pt x="237" y="301"/>
                </a:lnTo>
                <a:lnTo>
                  <a:pt x="238" y="300"/>
                </a:lnTo>
                <a:lnTo>
                  <a:pt x="239" y="298"/>
                </a:lnTo>
                <a:lnTo>
                  <a:pt x="240" y="297"/>
                </a:lnTo>
                <a:lnTo>
                  <a:pt x="241" y="297"/>
                </a:lnTo>
                <a:lnTo>
                  <a:pt x="243" y="297"/>
                </a:lnTo>
                <a:lnTo>
                  <a:pt x="244" y="296"/>
                </a:lnTo>
                <a:lnTo>
                  <a:pt x="245" y="296"/>
                </a:lnTo>
                <a:lnTo>
                  <a:pt x="246" y="296"/>
                </a:lnTo>
                <a:lnTo>
                  <a:pt x="247" y="296"/>
                </a:lnTo>
                <a:lnTo>
                  <a:pt x="248" y="296"/>
                </a:lnTo>
                <a:lnTo>
                  <a:pt x="250" y="296"/>
                </a:lnTo>
                <a:lnTo>
                  <a:pt x="251" y="295"/>
                </a:lnTo>
                <a:lnTo>
                  <a:pt x="252" y="295"/>
                </a:lnTo>
                <a:lnTo>
                  <a:pt x="253" y="294"/>
                </a:lnTo>
                <a:lnTo>
                  <a:pt x="254" y="294"/>
                </a:lnTo>
                <a:lnTo>
                  <a:pt x="255" y="293"/>
                </a:lnTo>
                <a:lnTo>
                  <a:pt x="257" y="292"/>
                </a:lnTo>
                <a:lnTo>
                  <a:pt x="258" y="292"/>
                </a:lnTo>
                <a:lnTo>
                  <a:pt x="259" y="292"/>
                </a:lnTo>
                <a:lnTo>
                  <a:pt x="260" y="292"/>
                </a:lnTo>
                <a:lnTo>
                  <a:pt x="261" y="292"/>
                </a:lnTo>
                <a:lnTo>
                  <a:pt x="262" y="292"/>
                </a:lnTo>
                <a:lnTo>
                  <a:pt x="262" y="290"/>
                </a:lnTo>
                <a:lnTo>
                  <a:pt x="263" y="290"/>
                </a:lnTo>
                <a:lnTo>
                  <a:pt x="263" y="289"/>
                </a:lnTo>
                <a:lnTo>
                  <a:pt x="266" y="289"/>
                </a:lnTo>
                <a:lnTo>
                  <a:pt x="267" y="289"/>
                </a:lnTo>
                <a:lnTo>
                  <a:pt x="268" y="289"/>
                </a:lnTo>
                <a:lnTo>
                  <a:pt x="268" y="290"/>
                </a:lnTo>
                <a:lnTo>
                  <a:pt x="269" y="290"/>
                </a:lnTo>
                <a:lnTo>
                  <a:pt x="270" y="290"/>
                </a:lnTo>
                <a:lnTo>
                  <a:pt x="272" y="290"/>
                </a:lnTo>
                <a:lnTo>
                  <a:pt x="273" y="290"/>
                </a:lnTo>
                <a:lnTo>
                  <a:pt x="274" y="290"/>
                </a:lnTo>
                <a:lnTo>
                  <a:pt x="276" y="289"/>
                </a:lnTo>
                <a:lnTo>
                  <a:pt x="277" y="289"/>
                </a:lnTo>
                <a:lnTo>
                  <a:pt x="279" y="289"/>
                </a:lnTo>
                <a:lnTo>
                  <a:pt x="280" y="289"/>
                </a:lnTo>
                <a:lnTo>
                  <a:pt x="281" y="289"/>
                </a:lnTo>
                <a:lnTo>
                  <a:pt x="281" y="288"/>
                </a:lnTo>
                <a:lnTo>
                  <a:pt x="283" y="288"/>
                </a:lnTo>
                <a:lnTo>
                  <a:pt x="284" y="288"/>
                </a:lnTo>
                <a:lnTo>
                  <a:pt x="286" y="288"/>
                </a:lnTo>
                <a:lnTo>
                  <a:pt x="287" y="288"/>
                </a:lnTo>
                <a:lnTo>
                  <a:pt x="288" y="288"/>
                </a:lnTo>
                <a:lnTo>
                  <a:pt x="289" y="289"/>
                </a:lnTo>
                <a:lnTo>
                  <a:pt x="290" y="289"/>
                </a:lnTo>
                <a:lnTo>
                  <a:pt x="291" y="289"/>
                </a:lnTo>
                <a:lnTo>
                  <a:pt x="293" y="288"/>
                </a:lnTo>
                <a:lnTo>
                  <a:pt x="294" y="288"/>
                </a:lnTo>
                <a:lnTo>
                  <a:pt x="295" y="287"/>
                </a:lnTo>
                <a:lnTo>
                  <a:pt x="296" y="287"/>
                </a:lnTo>
                <a:lnTo>
                  <a:pt x="297" y="286"/>
                </a:lnTo>
                <a:lnTo>
                  <a:pt x="298" y="286"/>
                </a:lnTo>
                <a:lnTo>
                  <a:pt x="298" y="285"/>
                </a:lnTo>
                <a:lnTo>
                  <a:pt x="299" y="285"/>
                </a:lnTo>
                <a:lnTo>
                  <a:pt x="299" y="283"/>
                </a:lnTo>
                <a:lnTo>
                  <a:pt x="301" y="283"/>
                </a:lnTo>
                <a:lnTo>
                  <a:pt x="302" y="282"/>
                </a:lnTo>
                <a:lnTo>
                  <a:pt x="303" y="282"/>
                </a:lnTo>
                <a:lnTo>
                  <a:pt x="304" y="282"/>
                </a:lnTo>
                <a:lnTo>
                  <a:pt x="304" y="283"/>
                </a:lnTo>
                <a:lnTo>
                  <a:pt x="305" y="283"/>
                </a:lnTo>
                <a:lnTo>
                  <a:pt x="306" y="283"/>
                </a:lnTo>
                <a:lnTo>
                  <a:pt x="306" y="282"/>
                </a:lnTo>
                <a:lnTo>
                  <a:pt x="308" y="281"/>
                </a:lnTo>
                <a:lnTo>
                  <a:pt x="309" y="281"/>
                </a:lnTo>
                <a:lnTo>
                  <a:pt x="309" y="280"/>
                </a:lnTo>
                <a:lnTo>
                  <a:pt x="310" y="279"/>
                </a:lnTo>
                <a:lnTo>
                  <a:pt x="311" y="279"/>
                </a:lnTo>
                <a:lnTo>
                  <a:pt x="312" y="278"/>
                </a:lnTo>
                <a:lnTo>
                  <a:pt x="313" y="278"/>
                </a:lnTo>
                <a:lnTo>
                  <a:pt x="313" y="276"/>
                </a:lnTo>
                <a:lnTo>
                  <a:pt x="315" y="275"/>
                </a:lnTo>
                <a:lnTo>
                  <a:pt x="316" y="275"/>
                </a:lnTo>
                <a:lnTo>
                  <a:pt x="316" y="274"/>
                </a:lnTo>
                <a:lnTo>
                  <a:pt x="317" y="274"/>
                </a:lnTo>
                <a:lnTo>
                  <a:pt x="317" y="273"/>
                </a:lnTo>
                <a:lnTo>
                  <a:pt x="318" y="272"/>
                </a:lnTo>
                <a:lnTo>
                  <a:pt x="319" y="273"/>
                </a:lnTo>
                <a:lnTo>
                  <a:pt x="319" y="272"/>
                </a:lnTo>
                <a:lnTo>
                  <a:pt x="320" y="271"/>
                </a:lnTo>
                <a:lnTo>
                  <a:pt x="322" y="271"/>
                </a:lnTo>
                <a:lnTo>
                  <a:pt x="323" y="271"/>
                </a:lnTo>
                <a:lnTo>
                  <a:pt x="324" y="269"/>
                </a:lnTo>
                <a:lnTo>
                  <a:pt x="325" y="269"/>
                </a:lnTo>
                <a:lnTo>
                  <a:pt x="326" y="268"/>
                </a:lnTo>
                <a:lnTo>
                  <a:pt x="327" y="268"/>
                </a:lnTo>
                <a:lnTo>
                  <a:pt x="329" y="267"/>
                </a:lnTo>
                <a:lnTo>
                  <a:pt x="329" y="266"/>
                </a:lnTo>
                <a:lnTo>
                  <a:pt x="330" y="266"/>
                </a:lnTo>
                <a:lnTo>
                  <a:pt x="331" y="265"/>
                </a:lnTo>
                <a:lnTo>
                  <a:pt x="332" y="264"/>
                </a:lnTo>
                <a:lnTo>
                  <a:pt x="332" y="262"/>
                </a:lnTo>
                <a:lnTo>
                  <a:pt x="333" y="262"/>
                </a:lnTo>
                <a:lnTo>
                  <a:pt x="333" y="261"/>
                </a:lnTo>
                <a:lnTo>
                  <a:pt x="334" y="261"/>
                </a:lnTo>
                <a:lnTo>
                  <a:pt x="334" y="260"/>
                </a:lnTo>
                <a:lnTo>
                  <a:pt x="335" y="259"/>
                </a:lnTo>
                <a:lnTo>
                  <a:pt x="335" y="258"/>
                </a:lnTo>
                <a:lnTo>
                  <a:pt x="337" y="258"/>
                </a:lnTo>
                <a:lnTo>
                  <a:pt x="337" y="257"/>
                </a:lnTo>
                <a:lnTo>
                  <a:pt x="338" y="256"/>
                </a:lnTo>
                <a:lnTo>
                  <a:pt x="339" y="256"/>
                </a:lnTo>
                <a:lnTo>
                  <a:pt x="339" y="254"/>
                </a:lnTo>
                <a:lnTo>
                  <a:pt x="340" y="254"/>
                </a:lnTo>
                <a:lnTo>
                  <a:pt x="339" y="253"/>
                </a:lnTo>
                <a:lnTo>
                  <a:pt x="338" y="252"/>
                </a:lnTo>
                <a:lnTo>
                  <a:pt x="338" y="251"/>
                </a:lnTo>
                <a:lnTo>
                  <a:pt x="339" y="251"/>
                </a:lnTo>
                <a:lnTo>
                  <a:pt x="340" y="251"/>
                </a:lnTo>
                <a:lnTo>
                  <a:pt x="341" y="250"/>
                </a:lnTo>
                <a:lnTo>
                  <a:pt x="342" y="250"/>
                </a:lnTo>
                <a:lnTo>
                  <a:pt x="342" y="249"/>
                </a:lnTo>
                <a:lnTo>
                  <a:pt x="344" y="247"/>
                </a:lnTo>
                <a:lnTo>
                  <a:pt x="345" y="247"/>
                </a:lnTo>
                <a:lnTo>
                  <a:pt x="345" y="246"/>
                </a:lnTo>
                <a:lnTo>
                  <a:pt x="346" y="245"/>
                </a:lnTo>
                <a:lnTo>
                  <a:pt x="346" y="244"/>
                </a:lnTo>
                <a:lnTo>
                  <a:pt x="347" y="243"/>
                </a:lnTo>
                <a:lnTo>
                  <a:pt x="347" y="240"/>
                </a:lnTo>
                <a:lnTo>
                  <a:pt x="348" y="239"/>
                </a:lnTo>
                <a:lnTo>
                  <a:pt x="349" y="239"/>
                </a:lnTo>
                <a:lnTo>
                  <a:pt x="349" y="238"/>
                </a:lnTo>
                <a:lnTo>
                  <a:pt x="351" y="237"/>
                </a:lnTo>
                <a:lnTo>
                  <a:pt x="352" y="236"/>
                </a:lnTo>
                <a:lnTo>
                  <a:pt x="353" y="236"/>
                </a:lnTo>
                <a:lnTo>
                  <a:pt x="353" y="235"/>
                </a:lnTo>
                <a:lnTo>
                  <a:pt x="354" y="235"/>
                </a:lnTo>
                <a:lnTo>
                  <a:pt x="355" y="233"/>
                </a:lnTo>
                <a:lnTo>
                  <a:pt x="356" y="232"/>
                </a:lnTo>
                <a:lnTo>
                  <a:pt x="359" y="231"/>
                </a:lnTo>
                <a:lnTo>
                  <a:pt x="360" y="230"/>
                </a:lnTo>
                <a:lnTo>
                  <a:pt x="361" y="230"/>
                </a:lnTo>
                <a:lnTo>
                  <a:pt x="362" y="230"/>
                </a:lnTo>
                <a:lnTo>
                  <a:pt x="362" y="229"/>
                </a:lnTo>
                <a:lnTo>
                  <a:pt x="363" y="229"/>
                </a:lnTo>
                <a:lnTo>
                  <a:pt x="365" y="228"/>
                </a:lnTo>
                <a:lnTo>
                  <a:pt x="366" y="226"/>
                </a:lnTo>
                <a:lnTo>
                  <a:pt x="367" y="226"/>
                </a:lnTo>
                <a:lnTo>
                  <a:pt x="367" y="225"/>
                </a:lnTo>
                <a:lnTo>
                  <a:pt x="368" y="224"/>
                </a:lnTo>
                <a:lnTo>
                  <a:pt x="369" y="223"/>
                </a:lnTo>
                <a:lnTo>
                  <a:pt x="370" y="223"/>
                </a:lnTo>
                <a:lnTo>
                  <a:pt x="371" y="222"/>
                </a:lnTo>
                <a:lnTo>
                  <a:pt x="371" y="221"/>
                </a:lnTo>
                <a:lnTo>
                  <a:pt x="373" y="220"/>
                </a:lnTo>
                <a:lnTo>
                  <a:pt x="374" y="220"/>
                </a:lnTo>
                <a:lnTo>
                  <a:pt x="375" y="218"/>
                </a:lnTo>
                <a:lnTo>
                  <a:pt x="376" y="217"/>
                </a:lnTo>
                <a:lnTo>
                  <a:pt x="377" y="216"/>
                </a:lnTo>
                <a:lnTo>
                  <a:pt x="378" y="216"/>
                </a:lnTo>
                <a:lnTo>
                  <a:pt x="378" y="215"/>
                </a:lnTo>
                <a:lnTo>
                  <a:pt x="380" y="215"/>
                </a:lnTo>
                <a:lnTo>
                  <a:pt x="381" y="214"/>
                </a:lnTo>
                <a:lnTo>
                  <a:pt x="382" y="213"/>
                </a:lnTo>
                <a:lnTo>
                  <a:pt x="383" y="213"/>
                </a:lnTo>
                <a:lnTo>
                  <a:pt x="383" y="211"/>
                </a:lnTo>
                <a:lnTo>
                  <a:pt x="383" y="210"/>
                </a:lnTo>
                <a:lnTo>
                  <a:pt x="382" y="210"/>
                </a:lnTo>
                <a:lnTo>
                  <a:pt x="383" y="210"/>
                </a:lnTo>
                <a:lnTo>
                  <a:pt x="384" y="209"/>
                </a:lnTo>
                <a:lnTo>
                  <a:pt x="385" y="208"/>
                </a:lnTo>
                <a:lnTo>
                  <a:pt x="385" y="207"/>
                </a:lnTo>
                <a:lnTo>
                  <a:pt x="387" y="207"/>
                </a:lnTo>
                <a:lnTo>
                  <a:pt x="387" y="206"/>
                </a:lnTo>
                <a:lnTo>
                  <a:pt x="388" y="206"/>
                </a:lnTo>
                <a:lnTo>
                  <a:pt x="388" y="204"/>
                </a:lnTo>
                <a:lnTo>
                  <a:pt x="389" y="203"/>
                </a:lnTo>
                <a:lnTo>
                  <a:pt x="390" y="203"/>
                </a:lnTo>
                <a:lnTo>
                  <a:pt x="390" y="202"/>
                </a:lnTo>
                <a:lnTo>
                  <a:pt x="391" y="201"/>
                </a:lnTo>
                <a:lnTo>
                  <a:pt x="392" y="200"/>
                </a:lnTo>
                <a:lnTo>
                  <a:pt x="394" y="199"/>
                </a:lnTo>
                <a:lnTo>
                  <a:pt x="394" y="197"/>
                </a:lnTo>
                <a:lnTo>
                  <a:pt x="395" y="196"/>
                </a:lnTo>
                <a:lnTo>
                  <a:pt x="396" y="196"/>
                </a:lnTo>
                <a:lnTo>
                  <a:pt x="396" y="195"/>
                </a:lnTo>
                <a:lnTo>
                  <a:pt x="397" y="195"/>
                </a:lnTo>
                <a:lnTo>
                  <a:pt x="397" y="194"/>
                </a:lnTo>
                <a:lnTo>
                  <a:pt x="398" y="193"/>
                </a:lnTo>
                <a:lnTo>
                  <a:pt x="399" y="192"/>
                </a:lnTo>
                <a:lnTo>
                  <a:pt x="399" y="190"/>
                </a:lnTo>
                <a:lnTo>
                  <a:pt x="401" y="190"/>
                </a:lnTo>
                <a:lnTo>
                  <a:pt x="402" y="189"/>
                </a:lnTo>
                <a:lnTo>
                  <a:pt x="402" y="188"/>
                </a:lnTo>
                <a:lnTo>
                  <a:pt x="403" y="188"/>
                </a:lnTo>
                <a:lnTo>
                  <a:pt x="404" y="187"/>
                </a:lnTo>
                <a:lnTo>
                  <a:pt x="404" y="186"/>
                </a:lnTo>
                <a:lnTo>
                  <a:pt x="405" y="186"/>
                </a:lnTo>
                <a:lnTo>
                  <a:pt x="406" y="186"/>
                </a:lnTo>
                <a:lnTo>
                  <a:pt x="407" y="185"/>
                </a:lnTo>
                <a:lnTo>
                  <a:pt x="409" y="183"/>
                </a:lnTo>
                <a:lnTo>
                  <a:pt x="410" y="182"/>
                </a:lnTo>
                <a:lnTo>
                  <a:pt x="411" y="181"/>
                </a:lnTo>
                <a:lnTo>
                  <a:pt x="412" y="181"/>
                </a:lnTo>
                <a:lnTo>
                  <a:pt x="413" y="180"/>
                </a:lnTo>
                <a:lnTo>
                  <a:pt x="414" y="180"/>
                </a:lnTo>
                <a:lnTo>
                  <a:pt x="416" y="179"/>
                </a:lnTo>
                <a:lnTo>
                  <a:pt x="417" y="179"/>
                </a:lnTo>
                <a:lnTo>
                  <a:pt x="418" y="178"/>
                </a:lnTo>
                <a:lnTo>
                  <a:pt x="417" y="177"/>
                </a:lnTo>
                <a:lnTo>
                  <a:pt x="419" y="177"/>
                </a:lnTo>
                <a:lnTo>
                  <a:pt x="419" y="175"/>
                </a:lnTo>
                <a:lnTo>
                  <a:pt x="421" y="177"/>
                </a:lnTo>
                <a:lnTo>
                  <a:pt x="423" y="175"/>
                </a:lnTo>
                <a:lnTo>
                  <a:pt x="425" y="174"/>
                </a:lnTo>
                <a:lnTo>
                  <a:pt x="427" y="173"/>
                </a:lnTo>
                <a:lnTo>
                  <a:pt x="428" y="172"/>
                </a:lnTo>
                <a:lnTo>
                  <a:pt x="430" y="172"/>
                </a:lnTo>
                <a:lnTo>
                  <a:pt x="431" y="172"/>
                </a:lnTo>
                <a:lnTo>
                  <a:pt x="431" y="171"/>
                </a:lnTo>
                <a:lnTo>
                  <a:pt x="433" y="172"/>
                </a:lnTo>
                <a:lnTo>
                  <a:pt x="433" y="171"/>
                </a:lnTo>
                <a:lnTo>
                  <a:pt x="433" y="170"/>
                </a:lnTo>
                <a:lnTo>
                  <a:pt x="434" y="170"/>
                </a:lnTo>
                <a:lnTo>
                  <a:pt x="433" y="168"/>
                </a:lnTo>
                <a:lnTo>
                  <a:pt x="433" y="167"/>
                </a:lnTo>
                <a:lnTo>
                  <a:pt x="433" y="166"/>
                </a:lnTo>
                <a:lnTo>
                  <a:pt x="434" y="165"/>
                </a:lnTo>
                <a:lnTo>
                  <a:pt x="435" y="165"/>
                </a:lnTo>
                <a:lnTo>
                  <a:pt x="437" y="165"/>
                </a:lnTo>
                <a:lnTo>
                  <a:pt x="438" y="165"/>
                </a:lnTo>
                <a:lnTo>
                  <a:pt x="440" y="165"/>
                </a:lnTo>
                <a:lnTo>
                  <a:pt x="440" y="164"/>
                </a:lnTo>
                <a:lnTo>
                  <a:pt x="441" y="164"/>
                </a:lnTo>
                <a:lnTo>
                  <a:pt x="442" y="163"/>
                </a:lnTo>
                <a:lnTo>
                  <a:pt x="442" y="161"/>
                </a:lnTo>
                <a:lnTo>
                  <a:pt x="444" y="160"/>
                </a:lnTo>
                <a:lnTo>
                  <a:pt x="445" y="159"/>
                </a:lnTo>
                <a:lnTo>
                  <a:pt x="446" y="158"/>
                </a:lnTo>
                <a:lnTo>
                  <a:pt x="448" y="158"/>
                </a:lnTo>
                <a:lnTo>
                  <a:pt x="449" y="157"/>
                </a:lnTo>
                <a:lnTo>
                  <a:pt x="450" y="157"/>
                </a:lnTo>
                <a:lnTo>
                  <a:pt x="450" y="156"/>
                </a:lnTo>
                <a:lnTo>
                  <a:pt x="452" y="156"/>
                </a:lnTo>
                <a:lnTo>
                  <a:pt x="452" y="154"/>
                </a:lnTo>
                <a:lnTo>
                  <a:pt x="453" y="154"/>
                </a:lnTo>
                <a:lnTo>
                  <a:pt x="453" y="153"/>
                </a:lnTo>
                <a:lnTo>
                  <a:pt x="454" y="152"/>
                </a:lnTo>
                <a:lnTo>
                  <a:pt x="455" y="153"/>
                </a:lnTo>
                <a:lnTo>
                  <a:pt x="456" y="152"/>
                </a:lnTo>
                <a:lnTo>
                  <a:pt x="457" y="151"/>
                </a:lnTo>
                <a:lnTo>
                  <a:pt x="459" y="151"/>
                </a:lnTo>
                <a:lnTo>
                  <a:pt x="462" y="150"/>
                </a:lnTo>
                <a:lnTo>
                  <a:pt x="463" y="150"/>
                </a:lnTo>
                <a:lnTo>
                  <a:pt x="464" y="149"/>
                </a:lnTo>
                <a:lnTo>
                  <a:pt x="466" y="149"/>
                </a:lnTo>
                <a:lnTo>
                  <a:pt x="466" y="147"/>
                </a:lnTo>
                <a:lnTo>
                  <a:pt x="467" y="146"/>
                </a:lnTo>
                <a:lnTo>
                  <a:pt x="467" y="145"/>
                </a:lnTo>
                <a:lnTo>
                  <a:pt x="468" y="145"/>
                </a:lnTo>
                <a:lnTo>
                  <a:pt x="468" y="144"/>
                </a:lnTo>
                <a:lnTo>
                  <a:pt x="469" y="144"/>
                </a:lnTo>
                <a:lnTo>
                  <a:pt x="469" y="143"/>
                </a:lnTo>
                <a:lnTo>
                  <a:pt x="470" y="142"/>
                </a:lnTo>
                <a:lnTo>
                  <a:pt x="471" y="142"/>
                </a:lnTo>
                <a:lnTo>
                  <a:pt x="473" y="142"/>
                </a:lnTo>
                <a:lnTo>
                  <a:pt x="474" y="142"/>
                </a:lnTo>
                <a:lnTo>
                  <a:pt x="474" y="141"/>
                </a:lnTo>
                <a:lnTo>
                  <a:pt x="475" y="141"/>
                </a:lnTo>
                <a:lnTo>
                  <a:pt x="476" y="141"/>
                </a:lnTo>
                <a:lnTo>
                  <a:pt x="477" y="141"/>
                </a:lnTo>
                <a:lnTo>
                  <a:pt x="478" y="141"/>
                </a:lnTo>
                <a:lnTo>
                  <a:pt x="480" y="141"/>
                </a:lnTo>
                <a:lnTo>
                  <a:pt x="481" y="141"/>
                </a:lnTo>
                <a:lnTo>
                  <a:pt x="482" y="139"/>
                </a:lnTo>
                <a:lnTo>
                  <a:pt x="483" y="139"/>
                </a:lnTo>
                <a:lnTo>
                  <a:pt x="484" y="139"/>
                </a:lnTo>
                <a:lnTo>
                  <a:pt x="485" y="139"/>
                </a:lnTo>
                <a:lnTo>
                  <a:pt x="485" y="141"/>
                </a:lnTo>
                <a:lnTo>
                  <a:pt x="486" y="141"/>
                </a:lnTo>
                <a:lnTo>
                  <a:pt x="488" y="141"/>
                </a:lnTo>
                <a:lnTo>
                  <a:pt x="489" y="141"/>
                </a:lnTo>
                <a:lnTo>
                  <a:pt x="490" y="142"/>
                </a:lnTo>
                <a:lnTo>
                  <a:pt x="491" y="142"/>
                </a:lnTo>
                <a:lnTo>
                  <a:pt x="493" y="142"/>
                </a:lnTo>
                <a:lnTo>
                  <a:pt x="495" y="143"/>
                </a:lnTo>
                <a:lnTo>
                  <a:pt x="496" y="142"/>
                </a:lnTo>
                <a:lnTo>
                  <a:pt x="497" y="143"/>
                </a:lnTo>
                <a:lnTo>
                  <a:pt x="498" y="143"/>
                </a:lnTo>
                <a:lnTo>
                  <a:pt x="499" y="143"/>
                </a:lnTo>
                <a:lnTo>
                  <a:pt x="500" y="143"/>
                </a:lnTo>
                <a:lnTo>
                  <a:pt x="502" y="144"/>
                </a:lnTo>
                <a:lnTo>
                  <a:pt x="503" y="143"/>
                </a:lnTo>
                <a:lnTo>
                  <a:pt x="504" y="143"/>
                </a:lnTo>
                <a:lnTo>
                  <a:pt x="506" y="143"/>
                </a:lnTo>
                <a:lnTo>
                  <a:pt x="507" y="142"/>
                </a:lnTo>
                <a:lnTo>
                  <a:pt x="509" y="142"/>
                </a:lnTo>
                <a:lnTo>
                  <a:pt x="510" y="142"/>
                </a:lnTo>
                <a:lnTo>
                  <a:pt x="511" y="142"/>
                </a:lnTo>
                <a:lnTo>
                  <a:pt x="512" y="141"/>
                </a:lnTo>
                <a:lnTo>
                  <a:pt x="514" y="141"/>
                </a:lnTo>
                <a:lnTo>
                  <a:pt x="516" y="141"/>
                </a:lnTo>
                <a:lnTo>
                  <a:pt x="517" y="141"/>
                </a:lnTo>
                <a:lnTo>
                  <a:pt x="518" y="139"/>
                </a:lnTo>
                <a:lnTo>
                  <a:pt x="519" y="138"/>
                </a:lnTo>
                <a:lnTo>
                  <a:pt x="521" y="138"/>
                </a:lnTo>
                <a:lnTo>
                  <a:pt x="524" y="137"/>
                </a:lnTo>
                <a:lnTo>
                  <a:pt x="525" y="136"/>
                </a:lnTo>
                <a:lnTo>
                  <a:pt x="526" y="136"/>
                </a:lnTo>
                <a:lnTo>
                  <a:pt x="528" y="136"/>
                </a:lnTo>
                <a:lnTo>
                  <a:pt x="529" y="136"/>
                </a:lnTo>
                <a:lnTo>
                  <a:pt x="531" y="136"/>
                </a:lnTo>
                <a:lnTo>
                  <a:pt x="532" y="136"/>
                </a:lnTo>
                <a:lnTo>
                  <a:pt x="534" y="135"/>
                </a:lnTo>
                <a:lnTo>
                  <a:pt x="535" y="135"/>
                </a:lnTo>
                <a:lnTo>
                  <a:pt x="538" y="135"/>
                </a:lnTo>
                <a:lnTo>
                  <a:pt x="539" y="134"/>
                </a:lnTo>
                <a:lnTo>
                  <a:pt x="540" y="134"/>
                </a:lnTo>
                <a:lnTo>
                  <a:pt x="541" y="134"/>
                </a:lnTo>
                <a:lnTo>
                  <a:pt x="543" y="132"/>
                </a:lnTo>
                <a:lnTo>
                  <a:pt x="545" y="131"/>
                </a:lnTo>
                <a:lnTo>
                  <a:pt x="546" y="131"/>
                </a:lnTo>
                <a:lnTo>
                  <a:pt x="548" y="130"/>
                </a:lnTo>
                <a:lnTo>
                  <a:pt x="549" y="129"/>
                </a:lnTo>
                <a:lnTo>
                  <a:pt x="550" y="128"/>
                </a:lnTo>
                <a:lnTo>
                  <a:pt x="552" y="128"/>
                </a:lnTo>
                <a:lnTo>
                  <a:pt x="553" y="128"/>
                </a:lnTo>
                <a:lnTo>
                  <a:pt x="554" y="129"/>
                </a:lnTo>
                <a:lnTo>
                  <a:pt x="555" y="129"/>
                </a:lnTo>
                <a:lnTo>
                  <a:pt x="556" y="128"/>
                </a:lnTo>
                <a:lnTo>
                  <a:pt x="557" y="128"/>
                </a:lnTo>
                <a:lnTo>
                  <a:pt x="557" y="127"/>
                </a:lnTo>
                <a:lnTo>
                  <a:pt x="558" y="127"/>
                </a:lnTo>
                <a:lnTo>
                  <a:pt x="561" y="127"/>
                </a:lnTo>
                <a:lnTo>
                  <a:pt x="562" y="125"/>
                </a:lnTo>
                <a:lnTo>
                  <a:pt x="564" y="124"/>
                </a:lnTo>
                <a:lnTo>
                  <a:pt x="565" y="123"/>
                </a:lnTo>
                <a:lnTo>
                  <a:pt x="568" y="122"/>
                </a:lnTo>
                <a:lnTo>
                  <a:pt x="569" y="121"/>
                </a:lnTo>
                <a:lnTo>
                  <a:pt x="570" y="120"/>
                </a:lnTo>
                <a:lnTo>
                  <a:pt x="571" y="118"/>
                </a:lnTo>
                <a:lnTo>
                  <a:pt x="572" y="117"/>
                </a:lnTo>
                <a:lnTo>
                  <a:pt x="574" y="116"/>
                </a:lnTo>
                <a:lnTo>
                  <a:pt x="576" y="116"/>
                </a:lnTo>
                <a:lnTo>
                  <a:pt x="577" y="116"/>
                </a:lnTo>
                <a:lnTo>
                  <a:pt x="578" y="115"/>
                </a:lnTo>
                <a:lnTo>
                  <a:pt x="581" y="114"/>
                </a:lnTo>
                <a:lnTo>
                  <a:pt x="582" y="114"/>
                </a:lnTo>
                <a:lnTo>
                  <a:pt x="582" y="113"/>
                </a:lnTo>
                <a:lnTo>
                  <a:pt x="583" y="113"/>
                </a:lnTo>
                <a:lnTo>
                  <a:pt x="584" y="113"/>
                </a:lnTo>
                <a:lnTo>
                  <a:pt x="585" y="114"/>
                </a:lnTo>
                <a:lnTo>
                  <a:pt x="586" y="114"/>
                </a:lnTo>
                <a:lnTo>
                  <a:pt x="588" y="115"/>
                </a:lnTo>
                <a:lnTo>
                  <a:pt x="589" y="116"/>
                </a:lnTo>
                <a:lnTo>
                  <a:pt x="590" y="115"/>
                </a:lnTo>
                <a:lnTo>
                  <a:pt x="592" y="115"/>
                </a:lnTo>
                <a:lnTo>
                  <a:pt x="593" y="114"/>
                </a:lnTo>
                <a:lnTo>
                  <a:pt x="595" y="113"/>
                </a:lnTo>
                <a:lnTo>
                  <a:pt x="597" y="111"/>
                </a:lnTo>
                <a:lnTo>
                  <a:pt x="598" y="110"/>
                </a:lnTo>
                <a:lnTo>
                  <a:pt x="600" y="109"/>
                </a:lnTo>
                <a:lnTo>
                  <a:pt x="601" y="109"/>
                </a:lnTo>
                <a:lnTo>
                  <a:pt x="604" y="108"/>
                </a:lnTo>
                <a:lnTo>
                  <a:pt x="605" y="108"/>
                </a:lnTo>
                <a:lnTo>
                  <a:pt x="607" y="107"/>
                </a:lnTo>
                <a:lnTo>
                  <a:pt x="608" y="106"/>
                </a:lnTo>
                <a:lnTo>
                  <a:pt x="610" y="105"/>
                </a:lnTo>
                <a:lnTo>
                  <a:pt x="611" y="105"/>
                </a:lnTo>
                <a:lnTo>
                  <a:pt x="613" y="103"/>
                </a:lnTo>
                <a:lnTo>
                  <a:pt x="614" y="100"/>
                </a:lnTo>
                <a:lnTo>
                  <a:pt x="615" y="99"/>
                </a:lnTo>
                <a:lnTo>
                  <a:pt x="617" y="98"/>
                </a:lnTo>
                <a:lnTo>
                  <a:pt x="619" y="96"/>
                </a:lnTo>
                <a:lnTo>
                  <a:pt x="621" y="94"/>
                </a:lnTo>
                <a:lnTo>
                  <a:pt x="624" y="93"/>
                </a:lnTo>
                <a:lnTo>
                  <a:pt x="627" y="91"/>
                </a:lnTo>
                <a:lnTo>
                  <a:pt x="628" y="89"/>
                </a:lnTo>
                <a:lnTo>
                  <a:pt x="632" y="88"/>
                </a:lnTo>
                <a:lnTo>
                  <a:pt x="633" y="88"/>
                </a:lnTo>
                <a:lnTo>
                  <a:pt x="635" y="87"/>
                </a:lnTo>
                <a:lnTo>
                  <a:pt x="637" y="87"/>
                </a:lnTo>
                <a:lnTo>
                  <a:pt x="640" y="87"/>
                </a:lnTo>
                <a:lnTo>
                  <a:pt x="641" y="87"/>
                </a:lnTo>
                <a:lnTo>
                  <a:pt x="642" y="86"/>
                </a:lnTo>
                <a:lnTo>
                  <a:pt x="644" y="86"/>
                </a:lnTo>
                <a:lnTo>
                  <a:pt x="647" y="86"/>
                </a:lnTo>
                <a:lnTo>
                  <a:pt x="648" y="84"/>
                </a:lnTo>
                <a:lnTo>
                  <a:pt x="649" y="82"/>
                </a:lnTo>
                <a:lnTo>
                  <a:pt x="650" y="81"/>
                </a:lnTo>
                <a:lnTo>
                  <a:pt x="653" y="80"/>
                </a:lnTo>
                <a:lnTo>
                  <a:pt x="654" y="80"/>
                </a:lnTo>
                <a:lnTo>
                  <a:pt x="655" y="80"/>
                </a:lnTo>
                <a:lnTo>
                  <a:pt x="657" y="79"/>
                </a:lnTo>
                <a:lnTo>
                  <a:pt x="657" y="78"/>
                </a:lnTo>
                <a:lnTo>
                  <a:pt x="658" y="77"/>
                </a:lnTo>
                <a:lnTo>
                  <a:pt x="660" y="78"/>
                </a:lnTo>
                <a:lnTo>
                  <a:pt x="660" y="77"/>
                </a:lnTo>
                <a:lnTo>
                  <a:pt x="661" y="77"/>
                </a:lnTo>
                <a:lnTo>
                  <a:pt x="663" y="75"/>
                </a:lnTo>
                <a:lnTo>
                  <a:pt x="665" y="75"/>
                </a:lnTo>
                <a:lnTo>
                  <a:pt x="667" y="75"/>
                </a:lnTo>
                <a:lnTo>
                  <a:pt x="668" y="75"/>
                </a:lnTo>
                <a:lnTo>
                  <a:pt x="668" y="74"/>
                </a:lnTo>
                <a:lnTo>
                  <a:pt x="669" y="73"/>
                </a:lnTo>
                <a:lnTo>
                  <a:pt x="670" y="72"/>
                </a:lnTo>
                <a:lnTo>
                  <a:pt x="671" y="72"/>
                </a:lnTo>
                <a:lnTo>
                  <a:pt x="672" y="72"/>
                </a:lnTo>
                <a:lnTo>
                  <a:pt x="673" y="72"/>
                </a:lnTo>
                <a:lnTo>
                  <a:pt x="675" y="72"/>
                </a:lnTo>
                <a:lnTo>
                  <a:pt x="676" y="72"/>
                </a:lnTo>
                <a:lnTo>
                  <a:pt x="677" y="72"/>
                </a:lnTo>
                <a:lnTo>
                  <a:pt x="678" y="72"/>
                </a:lnTo>
                <a:lnTo>
                  <a:pt x="678" y="71"/>
                </a:lnTo>
                <a:lnTo>
                  <a:pt x="679" y="71"/>
                </a:lnTo>
                <a:lnTo>
                  <a:pt x="680" y="70"/>
                </a:lnTo>
                <a:lnTo>
                  <a:pt x="682" y="70"/>
                </a:lnTo>
                <a:lnTo>
                  <a:pt x="683" y="70"/>
                </a:lnTo>
                <a:lnTo>
                  <a:pt x="685" y="67"/>
                </a:lnTo>
                <a:lnTo>
                  <a:pt x="686" y="67"/>
                </a:lnTo>
                <a:lnTo>
                  <a:pt x="689" y="67"/>
                </a:lnTo>
                <a:lnTo>
                  <a:pt x="689" y="66"/>
                </a:lnTo>
                <a:lnTo>
                  <a:pt x="691" y="66"/>
                </a:lnTo>
                <a:lnTo>
                  <a:pt x="692" y="66"/>
                </a:lnTo>
                <a:lnTo>
                  <a:pt x="693" y="66"/>
                </a:lnTo>
                <a:lnTo>
                  <a:pt x="694" y="66"/>
                </a:lnTo>
                <a:lnTo>
                  <a:pt x="696" y="66"/>
                </a:lnTo>
                <a:lnTo>
                  <a:pt x="697" y="65"/>
                </a:lnTo>
                <a:lnTo>
                  <a:pt x="698" y="65"/>
                </a:lnTo>
                <a:lnTo>
                  <a:pt x="699" y="65"/>
                </a:lnTo>
                <a:lnTo>
                  <a:pt x="700" y="65"/>
                </a:lnTo>
                <a:lnTo>
                  <a:pt x="701" y="65"/>
                </a:lnTo>
                <a:lnTo>
                  <a:pt x="703" y="64"/>
                </a:lnTo>
                <a:lnTo>
                  <a:pt x="703" y="63"/>
                </a:lnTo>
                <a:lnTo>
                  <a:pt x="705" y="63"/>
                </a:lnTo>
                <a:lnTo>
                  <a:pt x="706" y="62"/>
                </a:lnTo>
                <a:lnTo>
                  <a:pt x="707" y="60"/>
                </a:lnTo>
                <a:lnTo>
                  <a:pt x="708" y="59"/>
                </a:lnTo>
                <a:lnTo>
                  <a:pt x="709" y="59"/>
                </a:lnTo>
                <a:lnTo>
                  <a:pt x="711" y="59"/>
                </a:lnTo>
                <a:lnTo>
                  <a:pt x="712" y="59"/>
                </a:lnTo>
                <a:lnTo>
                  <a:pt x="713" y="59"/>
                </a:lnTo>
                <a:lnTo>
                  <a:pt x="714" y="59"/>
                </a:lnTo>
                <a:lnTo>
                  <a:pt x="715" y="58"/>
                </a:lnTo>
                <a:lnTo>
                  <a:pt x="715" y="57"/>
                </a:lnTo>
                <a:lnTo>
                  <a:pt x="716" y="56"/>
                </a:lnTo>
                <a:lnTo>
                  <a:pt x="718" y="55"/>
                </a:lnTo>
                <a:lnTo>
                  <a:pt x="719" y="55"/>
                </a:lnTo>
                <a:lnTo>
                  <a:pt x="719" y="53"/>
                </a:lnTo>
                <a:lnTo>
                  <a:pt x="720" y="52"/>
                </a:lnTo>
                <a:lnTo>
                  <a:pt x="720" y="51"/>
                </a:lnTo>
                <a:lnTo>
                  <a:pt x="721" y="51"/>
                </a:lnTo>
                <a:lnTo>
                  <a:pt x="722" y="50"/>
                </a:lnTo>
                <a:lnTo>
                  <a:pt x="723" y="49"/>
                </a:lnTo>
                <a:lnTo>
                  <a:pt x="723" y="48"/>
                </a:lnTo>
                <a:lnTo>
                  <a:pt x="725" y="46"/>
                </a:lnTo>
                <a:lnTo>
                  <a:pt x="725" y="45"/>
                </a:lnTo>
                <a:lnTo>
                  <a:pt x="726" y="43"/>
                </a:lnTo>
                <a:lnTo>
                  <a:pt x="727" y="43"/>
                </a:lnTo>
                <a:lnTo>
                  <a:pt x="727" y="44"/>
                </a:lnTo>
                <a:lnTo>
                  <a:pt x="728" y="43"/>
                </a:lnTo>
                <a:lnTo>
                  <a:pt x="729" y="42"/>
                </a:lnTo>
                <a:lnTo>
                  <a:pt x="730" y="41"/>
                </a:lnTo>
                <a:lnTo>
                  <a:pt x="732" y="41"/>
                </a:lnTo>
                <a:lnTo>
                  <a:pt x="733" y="42"/>
                </a:lnTo>
                <a:lnTo>
                  <a:pt x="734" y="42"/>
                </a:lnTo>
                <a:lnTo>
                  <a:pt x="734" y="41"/>
                </a:lnTo>
                <a:lnTo>
                  <a:pt x="735" y="41"/>
                </a:lnTo>
                <a:lnTo>
                  <a:pt x="736" y="42"/>
                </a:lnTo>
                <a:lnTo>
                  <a:pt x="737" y="42"/>
                </a:lnTo>
                <a:lnTo>
                  <a:pt x="739" y="42"/>
                </a:lnTo>
                <a:lnTo>
                  <a:pt x="740" y="42"/>
                </a:lnTo>
                <a:lnTo>
                  <a:pt x="741" y="42"/>
                </a:lnTo>
                <a:lnTo>
                  <a:pt x="742" y="42"/>
                </a:lnTo>
                <a:lnTo>
                  <a:pt x="743" y="43"/>
                </a:lnTo>
                <a:lnTo>
                  <a:pt x="743" y="44"/>
                </a:lnTo>
                <a:lnTo>
                  <a:pt x="744" y="44"/>
                </a:lnTo>
                <a:lnTo>
                  <a:pt x="744" y="45"/>
                </a:lnTo>
                <a:lnTo>
                  <a:pt x="744" y="46"/>
                </a:lnTo>
                <a:lnTo>
                  <a:pt x="745" y="46"/>
                </a:lnTo>
                <a:lnTo>
                  <a:pt x="745" y="48"/>
                </a:lnTo>
                <a:lnTo>
                  <a:pt x="747" y="48"/>
                </a:lnTo>
                <a:lnTo>
                  <a:pt x="748" y="49"/>
                </a:lnTo>
                <a:lnTo>
                  <a:pt x="749" y="49"/>
                </a:lnTo>
                <a:lnTo>
                  <a:pt x="749" y="48"/>
                </a:lnTo>
                <a:lnTo>
                  <a:pt x="750" y="48"/>
                </a:lnTo>
                <a:lnTo>
                  <a:pt x="751" y="49"/>
                </a:lnTo>
                <a:lnTo>
                  <a:pt x="752" y="49"/>
                </a:lnTo>
                <a:lnTo>
                  <a:pt x="754" y="49"/>
                </a:lnTo>
                <a:lnTo>
                  <a:pt x="754" y="48"/>
                </a:lnTo>
                <a:lnTo>
                  <a:pt x="755" y="46"/>
                </a:lnTo>
                <a:lnTo>
                  <a:pt x="755" y="45"/>
                </a:lnTo>
                <a:lnTo>
                  <a:pt x="756" y="44"/>
                </a:lnTo>
                <a:lnTo>
                  <a:pt x="757" y="44"/>
                </a:lnTo>
                <a:lnTo>
                  <a:pt x="758" y="44"/>
                </a:lnTo>
                <a:lnTo>
                  <a:pt x="759" y="44"/>
                </a:lnTo>
                <a:lnTo>
                  <a:pt x="759" y="43"/>
                </a:lnTo>
                <a:lnTo>
                  <a:pt x="761" y="43"/>
                </a:lnTo>
                <a:lnTo>
                  <a:pt x="761" y="42"/>
                </a:lnTo>
                <a:lnTo>
                  <a:pt x="761" y="41"/>
                </a:lnTo>
                <a:lnTo>
                  <a:pt x="762" y="39"/>
                </a:lnTo>
                <a:lnTo>
                  <a:pt x="762" y="38"/>
                </a:lnTo>
                <a:lnTo>
                  <a:pt x="763" y="38"/>
                </a:lnTo>
                <a:lnTo>
                  <a:pt x="764" y="38"/>
                </a:lnTo>
                <a:lnTo>
                  <a:pt x="765" y="38"/>
                </a:lnTo>
                <a:lnTo>
                  <a:pt x="766" y="38"/>
                </a:lnTo>
                <a:lnTo>
                  <a:pt x="768" y="38"/>
                </a:lnTo>
                <a:lnTo>
                  <a:pt x="769" y="37"/>
                </a:lnTo>
                <a:lnTo>
                  <a:pt x="770" y="37"/>
                </a:lnTo>
                <a:lnTo>
                  <a:pt x="771" y="36"/>
                </a:lnTo>
                <a:lnTo>
                  <a:pt x="772" y="36"/>
                </a:lnTo>
                <a:lnTo>
                  <a:pt x="772" y="35"/>
                </a:lnTo>
                <a:lnTo>
                  <a:pt x="773" y="35"/>
                </a:lnTo>
                <a:lnTo>
                  <a:pt x="776" y="34"/>
                </a:lnTo>
                <a:lnTo>
                  <a:pt x="777" y="34"/>
                </a:lnTo>
                <a:lnTo>
                  <a:pt x="778" y="34"/>
                </a:lnTo>
                <a:lnTo>
                  <a:pt x="779" y="34"/>
                </a:lnTo>
                <a:lnTo>
                  <a:pt x="780" y="34"/>
                </a:lnTo>
                <a:lnTo>
                  <a:pt x="782" y="32"/>
                </a:lnTo>
                <a:lnTo>
                  <a:pt x="783" y="34"/>
                </a:lnTo>
                <a:lnTo>
                  <a:pt x="784" y="34"/>
                </a:lnTo>
                <a:lnTo>
                  <a:pt x="785" y="34"/>
                </a:lnTo>
                <a:lnTo>
                  <a:pt x="785" y="32"/>
                </a:lnTo>
                <a:lnTo>
                  <a:pt x="786" y="32"/>
                </a:lnTo>
                <a:lnTo>
                  <a:pt x="787" y="31"/>
                </a:lnTo>
                <a:lnTo>
                  <a:pt x="788" y="31"/>
                </a:lnTo>
                <a:lnTo>
                  <a:pt x="790" y="31"/>
                </a:lnTo>
                <a:lnTo>
                  <a:pt x="791" y="32"/>
                </a:lnTo>
                <a:lnTo>
                  <a:pt x="791" y="34"/>
                </a:lnTo>
                <a:lnTo>
                  <a:pt x="792" y="34"/>
                </a:lnTo>
                <a:lnTo>
                  <a:pt x="793" y="34"/>
                </a:lnTo>
                <a:lnTo>
                  <a:pt x="794" y="34"/>
                </a:lnTo>
                <a:lnTo>
                  <a:pt x="795" y="34"/>
                </a:lnTo>
                <a:lnTo>
                  <a:pt x="797" y="35"/>
                </a:lnTo>
                <a:lnTo>
                  <a:pt x="798" y="35"/>
                </a:lnTo>
                <a:lnTo>
                  <a:pt x="799" y="35"/>
                </a:lnTo>
                <a:lnTo>
                  <a:pt x="799" y="36"/>
                </a:lnTo>
                <a:lnTo>
                  <a:pt x="800" y="36"/>
                </a:lnTo>
                <a:lnTo>
                  <a:pt x="801" y="36"/>
                </a:lnTo>
                <a:lnTo>
                  <a:pt x="802" y="36"/>
                </a:lnTo>
                <a:lnTo>
                  <a:pt x="804" y="36"/>
                </a:lnTo>
                <a:lnTo>
                  <a:pt x="805" y="36"/>
                </a:lnTo>
                <a:lnTo>
                  <a:pt x="806" y="37"/>
                </a:lnTo>
                <a:lnTo>
                  <a:pt x="807" y="37"/>
                </a:lnTo>
                <a:lnTo>
                  <a:pt x="809" y="37"/>
                </a:lnTo>
                <a:lnTo>
                  <a:pt x="812" y="37"/>
                </a:lnTo>
                <a:lnTo>
                  <a:pt x="812" y="36"/>
                </a:lnTo>
                <a:lnTo>
                  <a:pt x="813" y="37"/>
                </a:lnTo>
                <a:lnTo>
                  <a:pt x="815" y="36"/>
                </a:lnTo>
                <a:lnTo>
                  <a:pt x="816" y="36"/>
                </a:lnTo>
                <a:lnTo>
                  <a:pt x="818" y="37"/>
                </a:lnTo>
                <a:lnTo>
                  <a:pt x="819" y="37"/>
                </a:lnTo>
                <a:lnTo>
                  <a:pt x="820" y="37"/>
                </a:lnTo>
                <a:lnTo>
                  <a:pt x="820" y="36"/>
                </a:lnTo>
                <a:lnTo>
                  <a:pt x="821" y="36"/>
                </a:lnTo>
                <a:lnTo>
                  <a:pt x="822" y="35"/>
                </a:lnTo>
                <a:lnTo>
                  <a:pt x="823" y="34"/>
                </a:lnTo>
                <a:lnTo>
                  <a:pt x="824" y="32"/>
                </a:lnTo>
                <a:lnTo>
                  <a:pt x="826" y="32"/>
                </a:lnTo>
                <a:lnTo>
                  <a:pt x="826" y="31"/>
                </a:lnTo>
                <a:lnTo>
                  <a:pt x="827" y="31"/>
                </a:lnTo>
                <a:lnTo>
                  <a:pt x="828" y="30"/>
                </a:lnTo>
                <a:lnTo>
                  <a:pt x="829" y="30"/>
                </a:lnTo>
                <a:lnTo>
                  <a:pt x="830" y="30"/>
                </a:lnTo>
                <a:lnTo>
                  <a:pt x="831" y="30"/>
                </a:lnTo>
                <a:lnTo>
                  <a:pt x="831" y="29"/>
                </a:lnTo>
                <a:lnTo>
                  <a:pt x="833" y="28"/>
                </a:lnTo>
                <a:lnTo>
                  <a:pt x="834" y="28"/>
                </a:lnTo>
                <a:lnTo>
                  <a:pt x="835" y="27"/>
                </a:lnTo>
                <a:lnTo>
                  <a:pt x="836" y="26"/>
                </a:lnTo>
                <a:lnTo>
                  <a:pt x="837" y="26"/>
                </a:lnTo>
                <a:lnTo>
                  <a:pt x="837" y="24"/>
                </a:lnTo>
                <a:lnTo>
                  <a:pt x="837" y="23"/>
                </a:lnTo>
                <a:lnTo>
                  <a:pt x="838" y="23"/>
                </a:lnTo>
                <a:lnTo>
                  <a:pt x="840" y="22"/>
                </a:lnTo>
                <a:lnTo>
                  <a:pt x="840" y="21"/>
                </a:lnTo>
                <a:lnTo>
                  <a:pt x="840" y="20"/>
                </a:lnTo>
                <a:lnTo>
                  <a:pt x="841" y="20"/>
                </a:lnTo>
                <a:lnTo>
                  <a:pt x="842" y="19"/>
                </a:lnTo>
                <a:lnTo>
                  <a:pt x="844" y="19"/>
                </a:lnTo>
                <a:lnTo>
                  <a:pt x="845" y="19"/>
                </a:lnTo>
                <a:lnTo>
                  <a:pt x="847" y="20"/>
                </a:lnTo>
                <a:lnTo>
                  <a:pt x="848" y="20"/>
                </a:lnTo>
                <a:lnTo>
                  <a:pt x="849" y="20"/>
                </a:lnTo>
                <a:lnTo>
                  <a:pt x="850" y="20"/>
                </a:lnTo>
                <a:lnTo>
                  <a:pt x="851" y="20"/>
                </a:lnTo>
                <a:lnTo>
                  <a:pt x="852" y="21"/>
                </a:lnTo>
                <a:lnTo>
                  <a:pt x="854" y="21"/>
                </a:lnTo>
                <a:lnTo>
                  <a:pt x="855" y="22"/>
                </a:lnTo>
                <a:lnTo>
                  <a:pt x="856" y="22"/>
                </a:lnTo>
                <a:lnTo>
                  <a:pt x="857" y="23"/>
                </a:lnTo>
                <a:lnTo>
                  <a:pt x="858" y="23"/>
                </a:lnTo>
                <a:lnTo>
                  <a:pt x="859" y="23"/>
                </a:lnTo>
                <a:lnTo>
                  <a:pt x="860" y="22"/>
                </a:lnTo>
                <a:lnTo>
                  <a:pt x="862" y="22"/>
                </a:lnTo>
                <a:lnTo>
                  <a:pt x="863" y="22"/>
                </a:lnTo>
                <a:lnTo>
                  <a:pt x="864" y="22"/>
                </a:lnTo>
                <a:lnTo>
                  <a:pt x="865" y="21"/>
                </a:lnTo>
                <a:lnTo>
                  <a:pt x="866" y="21"/>
                </a:lnTo>
                <a:lnTo>
                  <a:pt x="866" y="20"/>
                </a:lnTo>
                <a:lnTo>
                  <a:pt x="867" y="20"/>
                </a:lnTo>
                <a:lnTo>
                  <a:pt x="869" y="20"/>
                </a:lnTo>
                <a:lnTo>
                  <a:pt x="870" y="20"/>
                </a:lnTo>
                <a:lnTo>
                  <a:pt x="871" y="20"/>
                </a:lnTo>
                <a:lnTo>
                  <a:pt x="871" y="21"/>
                </a:lnTo>
                <a:lnTo>
                  <a:pt x="872" y="21"/>
                </a:lnTo>
                <a:lnTo>
                  <a:pt x="874" y="21"/>
                </a:lnTo>
                <a:lnTo>
                  <a:pt x="876" y="21"/>
                </a:lnTo>
                <a:lnTo>
                  <a:pt x="877" y="20"/>
                </a:lnTo>
                <a:lnTo>
                  <a:pt x="878" y="20"/>
                </a:lnTo>
                <a:lnTo>
                  <a:pt x="879" y="20"/>
                </a:lnTo>
                <a:lnTo>
                  <a:pt x="880" y="20"/>
                </a:lnTo>
                <a:lnTo>
                  <a:pt x="881" y="20"/>
                </a:lnTo>
                <a:lnTo>
                  <a:pt x="883" y="19"/>
                </a:lnTo>
                <a:lnTo>
                  <a:pt x="885" y="19"/>
                </a:lnTo>
                <a:lnTo>
                  <a:pt x="886" y="17"/>
                </a:lnTo>
                <a:lnTo>
                  <a:pt x="886" y="16"/>
                </a:lnTo>
                <a:lnTo>
                  <a:pt x="887" y="15"/>
                </a:lnTo>
                <a:lnTo>
                  <a:pt x="888" y="15"/>
                </a:lnTo>
                <a:lnTo>
                  <a:pt x="890" y="15"/>
                </a:lnTo>
                <a:lnTo>
                  <a:pt x="891" y="15"/>
                </a:lnTo>
                <a:lnTo>
                  <a:pt x="892" y="15"/>
                </a:lnTo>
                <a:lnTo>
                  <a:pt x="893" y="15"/>
                </a:lnTo>
                <a:lnTo>
                  <a:pt x="894" y="15"/>
                </a:lnTo>
                <a:lnTo>
                  <a:pt x="895" y="14"/>
                </a:lnTo>
                <a:lnTo>
                  <a:pt x="896" y="13"/>
                </a:lnTo>
                <a:lnTo>
                  <a:pt x="898" y="13"/>
                </a:lnTo>
                <a:lnTo>
                  <a:pt x="899" y="13"/>
                </a:lnTo>
                <a:lnTo>
                  <a:pt x="900" y="13"/>
                </a:lnTo>
                <a:lnTo>
                  <a:pt x="902" y="12"/>
                </a:lnTo>
                <a:lnTo>
                  <a:pt x="903" y="12"/>
                </a:lnTo>
                <a:lnTo>
                  <a:pt x="905" y="12"/>
                </a:lnTo>
                <a:lnTo>
                  <a:pt x="906" y="12"/>
                </a:lnTo>
                <a:lnTo>
                  <a:pt x="907" y="12"/>
                </a:lnTo>
                <a:lnTo>
                  <a:pt x="908" y="12"/>
                </a:lnTo>
                <a:lnTo>
                  <a:pt x="909" y="10"/>
                </a:lnTo>
                <a:lnTo>
                  <a:pt x="910" y="10"/>
                </a:lnTo>
                <a:lnTo>
                  <a:pt x="910" y="9"/>
                </a:lnTo>
                <a:lnTo>
                  <a:pt x="910" y="8"/>
                </a:lnTo>
                <a:lnTo>
                  <a:pt x="910" y="7"/>
                </a:lnTo>
                <a:lnTo>
                  <a:pt x="910" y="6"/>
                </a:lnTo>
                <a:lnTo>
                  <a:pt x="912" y="6"/>
                </a:lnTo>
                <a:lnTo>
                  <a:pt x="912" y="5"/>
                </a:lnTo>
                <a:lnTo>
                  <a:pt x="913" y="3"/>
                </a:lnTo>
                <a:lnTo>
                  <a:pt x="914" y="2"/>
                </a:lnTo>
                <a:lnTo>
                  <a:pt x="916" y="3"/>
                </a:lnTo>
                <a:lnTo>
                  <a:pt x="917" y="3"/>
                </a:lnTo>
                <a:lnTo>
                  <a:pt x="919" y="2"/>
                </a:lnTo>
                <a:lnTo>
                  <a:pt x="920" y="2"/>
                </a:lnTo>
                <a:lnTo>
                  <a:pt x="922" y="3"/>
                </a:lnTo>
                <a:lnTo>
                  <a:pt x="923" y="3"/>
                </a:lnTo>
                <a:lnTo>
                  <a:pt x="924" y="3"/>
                </a:lnTo>
                <a:lnTo>
                  <a:pt x="927" y="2"/>
                </a:lnTo>
                <a:lnTo>
                  <a:pt x="927" y="3"/>
                </a:lnTo>
                <a:lnTo>
                  <a:pt x="928" y="2"/>
                </a:lnTo>
                <a:lnTo>
                  <a:pt x="929" y="2"/>
                </a:lnTo>
                <a:lnTo>
                  <a:pt x="929" y="1"/>
                </a:lnTo>
                <a:lnTo>
                  <a:pt x="930" y="1"/>
                </a:lnTo>
                <a:lnTo>
                  <a:pt x="933" y="0"/>
                </a:lnTo>
                <a:lnTo>
                  <a:pt x="934" y="0"/>
                </a:lnTo>
                <a:lnTo>
                  <a:pt x="935" y="0"/>
                </a:lnTo>
                <a:lnTo>
                  <a:pt x="936" y="0"/>
                </a:lnTo>
                <a:lnTo>
                  <a:pt x="937" y="0"/>
                </a:lnTo>
                <a:lnTo>
                  <a:pt x="938" y="0"/>
                </a:lnTo>
                <a:lnTo>
                  <a:pt x="939" y="0"/>
                </a:lnTo>
                <a:lnTo>
                  <a:pt x="941" y="0"/>
                </a:lnTo>
                <a:lnTo>
                  <a:pt x="942" y="0"/>
                </a:lnTo>
                <a:lnTo>
                  <a:pt x="943" y="0"/>
                </a:lnTo>
                <a:lnTo>
                  <a:pt x="944" y="1"/>
                </a:lnTo>
                <a:lnTo>
                  <a:pt x="945" y="1"/>
                </a:lnTo>
                <a:lnTo>
                  <a:pt x="946" y="2"/>
                </a:lnTo>
                <a:lnTo>
                  <a:pt x="948" y="2"/>
                </a:lnTo>
                <a:lnTo>
                  <a:pt x="949" y="2"/>
                </a:lnTo>
                <a:lnTo>
                  <a:pt x="950" y="2"/>
                </a:lnTo>
                <a:lnTo>
                  <a:pt x="951" y="2"/>
                </a:lnTo>
                <a:lnTo>
                  <a:pt x="952" y="2"/>
                </a:lnTo>
                <a:lnTo>
                  <a:pt x="953" y="1"/>
                </a:lnTo>
                <a:lnTo>
                  <a:pt x="955" y="1"/>
                </a:lnTo>
                <a:lnTo>
                  <a:pt x="956" y="1"/>
                </a:lnTo>
                <a:lnTo>
                  <a:pt x="957" y="1"/>
                </a:lnTo>
                <a:lnTo>
                  <a:pt x="958" y="2"/>
                </a:lnTo>
                <a:lnTo>
                  <a:pt x="959" y="2"/>
                </a:lnTo>
                <a:lnTo>
                  <a:pt x="960" y="3"/>
                </a:lnTo>
                <a:lnTo>
                  <a:pt x="960" y="5"/>
                </a:lnTo>
                <a:lnTo>
                  <a:pt x="962" y="5"/>
                </a:lnTo>
                <a:lnTo>
                  <a:pt x="962" y="6"/>
                </a:lnTo>
                <a:lnTo>
                  <a:pt x="963" y="7"/>
                </a:lnTo>
                <a:lnTo>
                  <a:pt x="964" y="8"/>
                </a:lnTo>
                <a:lnTo>
                  <a:pt x="964" y="9"/>
                </a:lnTo>
                <a:lnTo>
                  <a:pt x="965" y="9"/>
                </a:lnTo>
                <a:lnTo>
                  <a:pt x="966" y="10"/>
                </a:lnTo>
                <a:lnTo>
                  <a:pt x="967" y="10"/>
                </a:lnTo>
                <a:lnTo>
                  <a:pt x="969" y="10"/>
                </a:lnTo>
                <a:lnTo>
                  <a:pt x="969" y="12"/>
                </a:lnTo>
                <a:lnTo>
                  <a:pt x="970" y="12"/>
                </a:lnTo>
                <a:lnTo>
                  <a:pt x="971" y="12"/>
                </a:lnTo>
                <a:lnTo>
                  <a:pt x="972" y="12"/>
                </a:lnTo>
                <a:lnTo>
                  <a:pt x="973" y="12"/>
                </a:lnTo>
                <a:lnTo>
                  <a:pt x="974" y="12"/>
                </a:lnTo>
                <a:lnTo>
                  <a:pt x="975" y="12"/>
                </a:lnTo>
                <a:lnTo>
                  <a:pt x="977" y="12"/>
                </a:lnTo>
                <a:lnTo>
                  <a:pt x="978" y="12"/>
                </a:lnTo>
                <a:lnTo>
                  <a:pt x="979" y="12"/>
                </a:lnTo>
                <a:lnTo>
                  <a:pt x="980" y="12"/>
                </a:lnTo>
                <a:lnTo>
                  <a:pt x="981" y="12"/>
                </a:lnTo>
                <a:lnTo>
                  <a:pt x="982" y="12"/>
                </a:lnTo>
                <a:lnTo>
                  <a:pt x="984" y="12"/>
                </a:lnTo>
                <a:lnTo>
                  <a:pt x="985" y="12"/>
                </a:lnTo>
                <a:lnTo>
                  <a:pt x="986" y="12"/>
                </a:lnTo>
                <a:lnTo>
                  <a:pt x="987" y="10"/>
                </a:lnTo>
                <a:lnTo>
                  <a:pt x="987" y="9"/>
                </a:lnTo>
                <a:lnTo>
                  <a:pt x="987" y="8"/>
                </a:lnTo>
                <a:lnTo>
                  <a:pt x="987" y="7"/>
                </a:lnTo>
                <a:lnTo>
                  <a:pt x="987" y="6"/>
                </a:lnTo>
                <a:lnTo>
                  <a:pt x="987" y="5"/>
                </a:lnTo>
                <a:lnTo>
                  <a:pt x="988" y="5"/>
                </a:lnTo>
                <a:lnTo>
                  <a:pt x="988" y="3"/>
                </a:lnTo>
                <a:lnTo>
                  <a:pt x="989" y="3"/>
                </a:lnTo>
                <a:lnTo>
                  <a:pt x="989" y="2"/>
                </a:lnTo>
                <a:lnTo>
                  <a:pt x="991" y="2"/>
                </a:lnTo>
                <a:lnTo>
                  <a:pt x="992" y="2"/>
                </a:lnTo>
                <a:lnTo>
                  <a:pt x="992" y="3"/>
                </a:lnTo>
                <a:lnTo>
                  <a:pt x="992" y="5"/>
                </a:lnTo>
                <a:lnTo>
                  <a:pt x="991" y="5"/>
                </a:lnTo>
                <a:lnTo>
                  <a:pt x="991" y="6"/>
                </a:lnTo>
                <a:lnTo>
                  <a:pt x="992" y="6"/>
                </a:lnTo>
                <a:lnTo>
                  <a:pt x="992" y="7"/>
                </a:lnTo>
                <a:lnTo>
                  <a:pt x="992" y="8"/>
                </a:lnTo>
                <a:lnTo>
                  <a:pt x="993" y="8"/>
                </a:lnTo>
                <a:lnTo>
                  <a:pt x="993" y="9"/>
                </a:lnTo>
                <a:lnTo>
                  <a:pt x="993" y="10"/>
                </a:lnTo>
                <a:lnTo>
                  <a:pt x="992" y="10"/>
                </a:lnTo>
                <a:lnTo>
                  <a:pt x="992" y="12"/>
                </a:lnTo>
                <a:lnTo>
                  <a:pt x="991" y="12"/>
                </a:lnTo>
                <a:lnTo>
                  <a:pt x="991" y="13"/>
                </a:lnTo>
                <a:lnTo>
                  <a:pt x="989" y="14"/>
                </a:lnTo>
                <a:lnTo>
                  <a:pt x="988" y="14"/>
                </a:lnTo>
                <a:lnTo>
                  <a:pt x="988" y="15"/>
                </a:lnTo>
                <a:lnTo>
                  <a:pt x="988" y="16"/>
                </a:lnTo>
                <a:lnTo>
                  <a:pt x="987" y="17"/>
                </a:lnTo>
                <a:lnTo>
                  <a:pt x="988" y="19"/>
                </a:lnTo>
                <a:lnTo>
                  <a:pt x="989" y="19"/>
                </a:lnTo>
                <a:lnTo>
                  <a:pt x="991" y="20"/>
                </a:lnTo>
                <a:lnTo>
                  <a:pt x="992" y="20"/>
                </a:lnTo>
                <a:lnTo>
                  <a:pt x="993" y="21"/>
                </a:lnTo>
                <a:lnTo>
                  <a:pt x="994" y="21"/>
                </a:lnTo>
                <a:lnTo>
                  <a:pt x="994" y="22"/>
                </a:lnTo>
                <a:lnTo>
                  <a:pt x="994" y="23"/>
                </a:lnTo>
                <a:lnTo>
                  <a:pt x="995" y="24"/>
                </a:lnTo>
                <a:lnTo>
                  <a:pt x="995" y="26"/>
                </a:lnTo>
                <a:lnTo>
                  <a:pt x="994" y="27"/>
                </a:lnTo>
                <a:lnTo>
                  <a:pt x="994" y="28"/>
                </a:lnTo>
                <a:lnTo>
                  <a:pt x="995" y="29"/>
                </a:lnTo>
                <a:lnTo>
                  <a:pt x="999" y="29"/>
                </a:lnTo>
                <a:lnTo>
                  <a:pt x="1001" y="28"/>
                </a:lnTo>
                <a:lnTo>
                  <a:pt x="1003" y="27"/>
                </a:lnTo>
                <a:lnTo>
                  <a:pt x="1003" y="26"/>
                </a:lnTo>
                <a:lnTo>
                  <a:pt x="1005" y="24"/>
                </a:lnTo>
                <a:lnTo>
                  <a:pt x="1006" y="23"/>
                </a:lnTo>
                <a:lnTo>
                  <a:pt x="1006" y="22"/>
                </a:lnTo>
                <a:lnTo>
                  <a:pt x="1006" y="21"/>
                </a:lnTo>
                <a:lnTo>
                  <a:pt x="1006" y="20"/>
                </a:lnTo>
                <a:lnTo>
                  <a:pt x="1005" y="16"/>
                </a:lnTo>
                <a:lnTo>
                  <a:pt x="1005" y="14"/>
                </a:lnTo>
                <a:lnTo>
                  <a:pt x="1007" y="13"/>
                </a:lnTo>
                <a:lnTo>
                  <a:pt x="1008" y="12"/>
                </a:lnTo>
                <a:lnTo>
                  <a:pt x="1009" y="10"/>
                </a:lnTo>
                <a:lnTo>
                  <a:pt x="1010" y="10"/>
                </a:lnTo>
                <a:lnTo>
                  <a:pt x="1013" y="9"/>
                </a:lnTo>
                <a:lnTo>
                  <a:pt x="1014" y="8"/>
                </a:lnTo>
                <a:lnTo>
                  <a:pt x="1015" y="8"/>
                </a:lnTo>
                <a:lnTo>
                  <a:pt x="1016" y="7"/>
                </a:lnTo>
                <a:lnTo>
                  <a:pt x="1017" y="6"/>
                </a:lnTo>
                <a:lnTo>
                  <a:pt x="1018" y="6"/>
                </a:lnTo>
                <a:lnTo>
                  <a:pt x="1020" y="6"/>
                </a:lnTo>
                <a:lnTo>
                  <a:pt x="1021" y="6"/>
                </a:lnTo>
                <a:lnTo>
                  <a:pt x="1022" y="5"/>
                </a:lnTo>
                <a:lnTo>
                  <a:pt x="1023" y="5"/>
                </a:lnTo>
                <a:lnTo>
                  <a:pt x="1024" y="5"/>
                </a:lnTo>
                <a:lnTo>
                  <a:pt x="1025" y="3"/>
                </a:lnTo>
                <a:lnTo>
                  <a:pt x="1027" y="3"/>
                </a:lnTo>
                <a:lnTo>
                  <a:pt x="1028" y="3"/>
                </a:lnTo>
                <a:lnTo>
                  <a:pt x="1029" y="3"/>
                </a:lnTo>
                <a:lnTo>
                  <a:pt x="1030" y="3"/>
                </a:lnTo>
                <a:lnTo>
                  <a:pt x="1030" y="5"/>
                </a:lnTo>
                <a:lnTo>
                  <a:pt x="1030" y="6"/>
                </a:lnTo>
                <a:lnTo>
                  <a:pt x="1030" y="7"/>
                </a:lnTo>
                <a:lnTo>
                  <a:pt x="1030" y="8"/>
                </a:lnTo>
                <a:lnTo>
                  <a:pt x="1031" y="9"/>
                </a:lnTo>
                <a:lnTo>
                  <a:pt x="1031" y="10"/>
                </a:lnTo>
                <a:lnTo>
                  <a:pt x="1031" y="12"/>
                </a:lnTo>
                <a:lnTo>
                  <a:pt x="1031" y="13"/>
                </a:lnTo>
                <a:lnTo>
                  <a:pt x="1032" y="14"/>
                </a:lnTo>
                <a:lnTo>
                  <a:pt x="1032" y="15"/>
                </a:lnTo>
                <a:lnTo>
                  <a:pt x="1034" y="16"/>
                </a:lnTo>
                <a:lnTo>
                  <a:pt x="1034" y="17"/>
                </a:lnTo>
                <a:lnTo>
                  <a:pt x="1035" y="19"/>
                </a:lnTo>
                <a:lnTo>
                  <a:pt x="1036" y="20"/>
                </a:lnTo>
                <a:lnTo>
                  <a:pt x="1036" y="21"/>
                </a:lnTo>
                <a:lnTo>
                  <a:pt x="1037" y="22"/>
                </a:lnTo>
                <a:lnTo>
                  <a:pt x="1037" y="23"/>
                </a:lnTo>
                <a:lnTo>
                  <a:pt x="1037" y="24"/>
                </a:lnTo>
                <a:lnTo>
                  <a:pt x="1037" y="26"/>
                </a:lnTo>
                <a:lnTo>
                  <a:pt x="1037" y="27"/>
                </a:lnTo>
                <a:lnTo>
                  <a:pt x="1038" y="28"/>
                </a:lnTo>
                <a:lnTo>
                  <a:pt x="1038" y="29"/>
                </a:lnTo>
                <a:lnTo>
                  <a:pt x="1039" y="30"/>
                </a:lnTo>
                <a:lnTo>
                  <a:pt x="1039" y="31"/>
                </a:lnTo>
                <a:lnTo>
                  <a:pt x="1039" y="32"/>
                </a:lnTo>
                <a:lnTo>
                  <a:pt x="1041" y="35"/>
                </a:lnTo>
                <a:lnTo>
                  <a:pt x="1041" y="36"/>
                </a:lnTo>
                <a:lnTo>
                  <a:pt x="1041" y="37"/>
                </a:lnTo>
                <a:lnTo>
                  <a:pt x="1042" y="38"/>
                </a:lnTo>
                <a:lnTo>
                  <a:pt x="1042" y="39"/>
                </a:lnTo>
                <a:lnTo>
                  <a:pt x="1043" y="41"/>
                </a:lnTo>
                <a:lnTo>
                  <a:pt x="1044" y="43"/>
                </a:lnTo>
                <a:lnTo>
                  <a:pt x="1044" y="44"/>
                </a:lnTo>
                <a:lnTo>
                  <a:pt x="1044" y="45"/>
                </a:lnTo>
                <a:lnTo>
                  <a:pt x="1045" y="46"/>
                </a:lnTo>
                <a:lnTo>
                  <a:pt x="1045" y="48"/>
                </a:lnTo>
                <a:lnTo>
                  <a:pt x="1045" y="49"/>
                </a:lnTo>
                <a:lnTo>
                  <a:pt x="1045" y="50"/>
                </a:lnTo>
                <a:lnTo>
                  <a:pt x="1045" y="51"/>
                </a:lnTo>
                <a:lnTo>
                  <a:pt x="1045" y="52"/>
                </a:lnTo>
                <a:lnTo>
                  <a:pt x="1045" y="53"/>
                </a:lnTo>
                <a:lnTo>
                  <a:pt x="1045" y="55"/>
                </a:lnTo>
                <a:lnTo>
                  <a:pt x="1045" y="56"/>
                </a:lnTo>
                <a:lnTo>
                  <a:pt x="1045" y="57"/>
                </a:lnTo>
                <a:lnTo>
                  <a:pt x="1045" y="58"/>
                </a:lnTo>
                <a:lnTo>
                  <a:pt x="1045" y="59"/>
                </a:lnTo>
                <a:lnTo>
                  <a:pt x="1044" y="60"/>
                </a:lnTo>
                <a:lnTo>
                  <a:pt x="1044" y="62"/>
                </a:lnTo>
                <a:lnTo>
                  <a:pt x="1043" y="63"/>
                </a:lnTo>
                <a:lnTo>
                  <a:pt x="1043" y="64"/>
                </a:lnTo>
                <a:lnTo>
                  <a:pt x="1043" y="65"/>
                </a:lnTo>
                <a:lnTo>
                  <a:pt x="1042" y="65"/>
                </a:lnTo>
                <a:lnTo>
                  <a:pt x="1042" y="66"/>
                </a:lnTo>
                <a:lnTo>
                  <a:pt x="1042" y="67"/>
                </a:lnTo>
                <a:lnTo>
                  <a:pt x="1042" y="68"/>
                </a:lnTo>
                <a:lnTo>
                  <a:pt x="1041" y="68"/>
                </a:lnTo>
                <a:lnTo>
                  <a:pt x="1039" y="70"/>
                </a:lnTo>
                <a:lnTo>
                  <a:pt x="1039" y="71"/>
                </a:lnTo>
                <a:lnTo>
                  <a:pt x="1038" y="71"/>
                </a:lnTo>
                <a:lnTo>
                  <a:pt x="1037" y="72"/>
                </a:lnTo>
                <a:lnTo>
                  <a:pt x="1036" y="73"/>
                </a:lnTo>
                <a:lnTo>
                  <a:pt x="1036" y="74"/>
                </a:lnTo>
                <a:lnTo>
                  <a:pt x="1035" y="75"/>
                </a:lnTo>
                <a:lnTo>
                  <a:pt x="1035" y="77"/>
                </a:lnTo>
                <a:lnTo>
                  <a:pt x="1035" y="78"/>
                </a:lnTo>
                <a:lnTo>
                  <a:pt x="1034" y="78"/>
                </a:lnTo>
                <a:lnTo>
                  <a:pt x="1032" y="79"/>
                </a:lnTo>
                <a:lnTo>
                  <a:pt x="1032" y="80"/>
                </a:lnTo>
                <a:lnTo>
                  <a:pt x="1032" y="81"/>
                </a:lnTo>
                <a:lnTo>
                  <a:pt x="1032" y="82"/>
                </a:lnTo>
                <a:lnTo>
                  <a:pt x="1031" y="84"/>
                </a:lnTo>
                <a:lnTo>
                  <a:pt x="1030" y="85"/>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4" name="Freeform 11"/>
          <p:cNvSpPr>
            <a:spLocks noEditPoints="1"/>
          </p:cNvSpPr>
          <p:nvPr/>
        </p:nvSpPr>
        <p:spPr bwMode="auto">
          <a:xfrm>
            <a:off x="3986213" y="420688"/>
            <a:ext cx="769938" cy="2668588"/>
          </a:xfrm>
          <a:custGeom>
            <a:avLst/>
            <a:gdLst>
              <a:gd name="T0" fmla="*/ 433 w 485"/>
              <a:gd name="T1" fmla="*/ 1342 h 1681"/>
              <a:gd name="T2" fmla="*/ 453 w 485"/>
              <a:gd name="T3" fmla="*/ 1389 h 1681"/>
              <a:gd name="T4" fmla="*/ 479 w 485"/>
              <a:gd name="T5" fmla="*/ 1418 h 1681"/>
              <a:gd name="T6" fmla="*/ 468 w 485"/>
              <a:gd name="T7" fmla="*/ 1443 h 1681"/>
              <a:gd name="T8" fmla="*/ 445 w 485"/>
              <a:gd name="T9" fmla="*/ 1486 h 1681"/>
              <a:gd name="T10" fmla="*/ 468 w 485"/>
              <a:gd name="T11" fmla="*/ 1525 h 1681"/>
              <a:gd name="T12" fmla="*/ 468 w 485"/>
              <a:gd name="T13" fmla="*/ 1568 h 1681"/>
              <a:gd name="T14" fmla="*/ 437 w 485"/>
              <a:gd name="T15" fmla="*/ 1617 h 1681"/>
              <a:gd name="T16" fmla="*/ 426 w 485"/>
              <a:gd name="T17" fmla="*/ 1663 h 1681"/>
              <a:gd name="T18" fmla="*/ 388 w 485"/>
              <a:gd name="T19" fmla="*/ 1674 h 1681"/>
              <a:gd name="T20" fmla="*/ 346 w 485"/>
              <a:gd name="T21" fmla="*/ 1663 h 1681"/>
              <a:gd name="T22" fmla="*/ 291 w 485"/>
              <a:gd name="T23" fmla="*/ 1640 h 1681"/>
              <a:gd name="T24" fmla="*/ 317 w 485"/>
              <a:gd name="T25" fmla="*/ 1618 h 1681"/>
              <a:gd name="T26" fmla="*/ 305 w 485"/>
              <a:gd name="T27" fmla="*/ 1551 h 1681"/>
              <a:gd name="T28" fmla="*/ 286 w 485"/>
              <a:gd name="T29" fmla="*/ 1495 h 1681"/>
              <a:gd name="T30" fmla="*/ 265 w 485"/>
              <a:gd name="T31" fmla="*/ 1444 h 1681"/>
              <a:gd name="T32" fmla="*/ 253 w 485"/>
              <a:gd name="T33" fmla="*/ 1381 h 1681"/>
              <a:gd name="T34" fmla="*/ 243 w 485"/>
              <a:gd name="T35" fmla="*/ 1322 h 1681"/>
              <a:gd name="T36" fmla="*/ 252 w 485"/>
              <a:gd name="T37" fmla="*/ 1266 h 1681"/>
              <a:gd name="T38" fmla="*/ 260 w 485"/>
              <a:gd name="T39" fmla="*/ 1186 h 1681"/>
              <a:gd name="T40" fmla="*/ 252 w 485"/>
              <a:gd name="T41" fmla="*/ 1138 h 1681"/>
              <a:gd name="T42" fmla="*/ 250 w 485"/>
              <a:gd name="T43" fmla="*/ 1105 h 1681"/>
              <a:gd name="T44" fmla="*/ 242 w 485"/>
              <a:gd name="T45" fmla="*/ 1040 h 1681"/>
              <a:gd name="T46" fmla="*/ 234 w 485"/>
              <a:gd name="T47" fmla="*/ 957 h 1681"/>
              <a:gd name="T48" fmla="*/ 209 w 485"/>
              <a:gd name="T49" fmla="*/ 865 h 1681"/>
              <a:gd name="T50" fmla="*/ 181 w 485"/>
              <a:gd name="T51" fmla="*/ 805 h 1681"/>
              <a:gd name="T52" fmla="*/ 140 w 485"/>
              <a:gd name="T53" fmla="*/ 726 h 1681"/>
              <a:gd name="T54" fmla="*/ 134 w 485"/>
              <a:gd name="T55" fmla="*/ 628 h 1681"/>
              <a:gd name="T56" fmla="*/ 101 w 485"/>
              <a:gd name="T57" fmla="*/ 530 h 1681"/>
              <a:gd name="T58" fmla="*/ 98 w 485"/>
              <a:gd name="T59" fmla="*/ 430 h 1681"/>
              <a:gd name="T60" fmla="*/ 69 w 485"/>
              <a:gd name="T61" fmla="*/ 360 h 1681"/>
              <a:gd name="T62" fmla="*/ 64 w 485"/>
              <a:gd name="T63" fmla="*/ 308 h 1681"/>
              <a:gd name="T64" fmla="*/ 62 w 485"/>
              <a:gd name="T65" fmla="*/ 266 h 1681"/>
              <a:gd name="T66" fmla="*/ 68 w 485"/>
              <a:gd name="T67" fmla="*/ 214 h 1681"/>
              <a:gd name="T68" fmla="*/ 45 w 485"/>
              <a:gd name="T69" fmla="*/ 140 h 1681"/>
              <a:gd name="T70" fmla="*/ 20 w 485"/>
              <a:gd name="T71" fmla="*/ 84 h 1681"/>
              <a:gd name="T72" fmla="*/ 4 w 485"/>
              <a:gd name="T73" fmla="*/ 29 h 1681"/>
              <a:gd name="T74" fmla="*/ 56 w 485"/>
              <a:gd name="T75" fmla="*/ 21 h 1681"/>
              <a:gd name="T76" fmla="*/ 122 w 485"/>
              <a:gd name="T77" fmla="*/ 25 h 1681"/>
              <a:gd name="T78" fmla="*/ 152 w 485"/>
              <a:gd name="T79" fmla="*/ 89 h 1681"/>
              <a:gd name="T80" fmla="*/ 181 w 485"/>
              <a:gd name="T81" fmla="*/ 154 h 1681"/>
              <a:gd name="T82" fmla="*/ 192 w 485"/>
              <a:gd name="T83" fmla="*/ 210 h 1681"/>
              <a:gd name="T84" fmla="*/ 209 w 485"/>
              <a:gd name="T85" fmla="*/ 272 h 1681"/>
              <a:gd name="T86" fmla="*/ 231 w 485"/>
              <a:gd name="T87" fmla="*/ 341 h 1681"/>
              <a:gd name="T88" fmla="*/ 237 w 485"/>
              <a:gd name="T89" fmla="*/ 404 h 1681"/>
              <a:gd name="T90" fmla="*/ 275 w 485"/>
              <a:gd name="T91" fmla="*/ 451 h 1681"/>
              <a:gd name="T92" fmla="*/ 292 w 485"/>
              <a:gd name="T93" fmla="*/ 494 h 1681"/>
              <a:gd name="T94" fmla="*/ 282 w 485"/>
              <a:gd name="T95" fmla="*/ 541 h 1681"/>
              <a:gd name="T96" fmla="*/ 288 w 485"/>
              <a:gd name="T97" fmla="*/ 602 h 1681"/>
              <a:gd name="T98" fmla="*/ 309 w 485"/>
              <a:gd name="T99" fmla="*/ 652 h 1681"/>
              <a:gd name="T100" fmla="*/ 329 w 485"/>
              <a:gd name="T101" fmla="*/ 718 h 1681"/>
              <a:gd name="T102" fmla="*/ 339 w 485"/>
              <a:gd name="T103" fmla="*/ 780 h 1681"/>
              <a:gd name="T104" fmla="*/ 356 w 485"/>
              <a:gd name="T105" fmla="*/ 848 h 1681"/>
              <a:gd name="T106" fmla="*/ 364 w 485"/>
              <a:gd name="T107" fmla="*/ 915 h 1681"/>
              <a:gd name="T108" fmla="*/ 431 w 485"/>
              <a:gd name="T109" fmla="*/ 963 h 1681"/>
              <a:gd name="T110" fmla="*/ 432 w 485"/>
              <a:gd name="T111" fmla="*/ 1040 h 1681"/>
              <a:gd name="T112" fmla="*/ 445 w 485"/>
              <a:gd name="T113" fmla="*/ 1085 h 1681"/>
              <a:gd name="T114" fmla="*/ 453 w 485"/>
              <a:gd name="T115" fmla="*/ 1120 h 1681"/>
              <a:gd name="T116" fmla="*/ 445 w 485"/>
              <a:gd name="T117" fmla="*/ 1161 h 1681"/>
              <a:gd name="T118" fmla="*/ 431 w 485"/>
              <a:gd name="T119" fmla="*/ 1210 h 1681"/>
              <a:gd name="T120" fmla="*/ 442 w 485"/>
              <a:gd name="T121" fmla="*/ 1240 h 1681"/>
              <a:gd name="T122" fmla="*/ 450 w 485"/>
              <a:gd name="T123" fmla="*/ 1271 h 16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5" h="1681">
                <a:moveTo>
                  <a:pt x="423" y="1300"/>
                </a:moveTo>
                <a:lnTo>
                  <a:pt x="424" y="1300"/>
                </a:lnTo>
                <a:lnTo>
                  <a:pt x="426" y="1301"/>
                </a:lnTo>
                <a:lnTo>
                  <a:pt x="428" y="1302"/>
                </a:lnTo>
                <a:lnTo>
                  <a:pt x="428" y="1303"/>
                </a:lnTo>
                <a:lnTo>
                  <a:pt x="429" y="1304"/>
                </a:lnTo>
                <a:lnTo>
                  <a:pt x="430" y="1304"/>
                </a:lnTo>
                <a:lnTo>
                  <a:pt x="430" y="1308"/>
                </a:lnTo>
                <a:lnTo>
                  <a:pt x="430" y="1310"/>
                </a:lnTo>
                <a:lnTo>
                  <a:pt x="431" y="1312"/>
                </a:lnTo>
                <a:lnTo>
                  <a:pt x="431" y="1314"/>
                </a:lnTo>
                <a:lnTo>
                  <a:pt x="432" y="1315"/>
                </a:lnTo>
                <a:lnTo>
                  <a:pt x="433" y="1316"/>
                </a:lnTo>
                <a:lnTo>
                  <a:pt x="435" y="1316"/>
                </a:lnTo>
                <a:lnTo>
                  <a:pt x="435" y="1317"/>
                </a:lnTo>
                <a:lnTo>
                  <a:pt x="435" y="1319"/>
                </a:lnTo>
                <a:lnTo>
                  <a:pt x="435" y="1321"/>
                </a:lnTo>
                <a:lnTo>
                  <a:pt x="435" y="1323"/>
                </a:lnTo>
                <a:lnTo>
                  <a:pt x="436" y="1325"/>
                </a:lnTo>
                <a:lnTo>
                  <a:pt x="438" y="1326"/>
                </a:lnTo>
                <a:lnTo>
                  <a:pt x="440" y="1328"/>
                </a:lnTo>
                <a:lnTo>
                  <a:pt x="442" y="1329"/>
                </a:lnTo>
                <a:lnTo>
                  <a:pt x="443" y="1330"/>
                </a:lnTo>
                <a:lnTo>
                  <a:pt x="444" y="1330"/>
                </a:lnTo>
                <a:lnTo>
                  <a:pt x="445" y="1330"/>
                </a:lnTo>
                <a:lnTo>
                  <a:pt x="445" y="1329"/>
                </a:lnTo>
                <a:lnTo>
                  <a:pt x="446" y="1330"/>
                </a:lnTo>
                <a:lnTo>
                  <a:pt x="447" y="1331"/>
                </a:lnTo>
                <a:lnTo>
                  <a:pt x="447" y="1333"/>
                </a:lnTo>
                <a:lnTo>
                  <a:pt x="447" y="1335"/>
                </a:lnTo>
                <a:lnTo>
                  <a:pt x="447" y="1336"/>
                </a:lnTo>
                <a:lnTo>
                  <a:pt x="449" y="1337"/>
                </a:lnTo>
                <a:lnTo>
                  <a:pt x="449" y="1338"/>
                </a:lnTo>
                <a:lnTo>
                  <a:pt x="449" y="1339"/>
                </a:lnTo>
                <a:lnTo>
                  <a:pt x="447" y="1339"/>
                </a:lnTo>
                <a:lnTo>
                  <a:pt x="446" y="1340"/>
                </a:lnTo>
                <a:lnTo>
                  <a:pt x="445" y="1340"/>
                </a:lnTo>
                <a:lnTo>
                  <a:pt x="444" y="1342"/>
                </a:lnTo>
                <a:lnTo>
                  <a:pt x="444" y="1343"/>
                </a:lnTo>
                <a:lnTo>
                  <a:pt x="443" y="1343"/>
                </a:lnTo>
                <a:lnTo>
                  <a:pt x="440" y="1344"/>
                </a:lnTo>
                <a:lnTo>
                  <a:pt x="439" y="1343"/>
                </a:lnTo>
                <a:lnTo>
                  <a:pt x="438" y="1342"/>
                </a:lnTo>
                <a:lnTo>
                  <a:pt x="437" y="1342"/>
                </a:lnTo>
                <a:lnTo>
                  <a:pt x="436" y="1342"/>
                </a:lnTo>
                <a:lnTo>
                  <a:pt x="433" y="1342"/>
                </a:lnTo>
                <a:lnTo>
                  <a:pt x="432" y="1342"/>
                </a:lnTo>
                <a:lnTo>
                  <a:pt x="431" y="1342"/>
                </a:lnTo>
                <a:lnTo>
                  <a:pt x="429" y="1343"/>
                </a:lnTo>
                <a:lnTo>
                  <a:pt x="426" y="1343"/>
                </a:lnTo>
                <a:lnTo>
                  <a:pt x="425" y="1343"/>
                </a:lnTo>
                <a:lnTo>
                  <a:pt x="422" y="1346"/>
                </a:lnTo>
                <a:lnTo>
                  <a:pt x="420" y="1348"/>
                </a:lnTo>
                <a:lnTo>
                  <a:pt x="418" y="1350"/>
                </a:lnTo>
                <a:lnTo>
                  <a:pt x="418" y="1351"/>
                </a:lnTo>
                <a:lnTo>
                  <a:pt x="417" y="1351"/>
                </a:lnTo>
                <a:lnTo>
                  <a:pt x="416" y="1352"/>
                </a:lnTo>
                <a:lnTo>
                  <a:pt x="415" y="1353"/>
                </a:lnTo>
                <a:lnTo>
                  <a:pt x="415" y="1355"/>
                </a:lnTo>
                <a:lnTo>
                  <a:pt x="415" y="1358"/>
                </a:lnTo>
                <a:lnTo>
                  <a:pt x="415" y="1360"/>
                </a:lnTo>
                <a:lnTo>
                  <a:pt x="416" y="1361"/>
                </a:lnTo>
                <a:lnTo>
                  <a:pt x="416" y="1362"/>
                </a:lnTo>
                <a:lnTo>
                  <a:pt x="418" y="1362"/>
                </a:lnTo>
                <a:lnTo>
                  <a:pt x="420" y="1362"/>
                </a:lnTo>
                <a:lnTo>
                  <a:pt x="422" y="1364"/>
                </a:lnTo>
                <a:lnTo>
                  <a:pt x="424" y="1365"/>
                </a:lnTo>
                <a:lnTo>
                  <a:pt x="424" y="1366"/>
                </a:lnTo>
                <a:lnTo>
                  <a:pt x="423" y="1367"/>
                </a:lnTo>
                <a:lnTo>
                  <a:pt x="423" y="1369"/>
                </a:lnTo>
                <a:lnTo>
                  <a:pt x="423" y="1371"/>
                </a:lnTo>
                <a:lnTo>
                  <a:pt x="424" y="1373"/>
                </a:lnTo>
                <a:lnTo>
                  <a:pt x="424" y="1374"/>
                </a:lnTo>
                <a:lnTo>
                  <a:pt x="425" y="1375"/>
                </a:lnTo>
                <a:lnTo>
                  <a:pt x="424" y="1376"/>
                </a:lnTo>
                <a:lnTo>
                  <a:pt x="426" y="1380"/>
                </a:lnTo>
                <a:lnTo>
                  <a:pt x="428" y="1383"/>
                </a:lnTo>
                <a:lnTo>
                  <a:pt x="429" y="1386"/>
                </a:lnTo>
                <a:lnTo>
                  <a:pt x="430" y="1387"/>
                </a:lnTo>
                <a:lnTo>
                  <a:pt x="432" y="1389"/>
                </a:lnTo>
                <a:lnTo>
                  <a:pt x="433" y="1390"/>
                </a:lnTo>
                <a:lnTo>
                  <a:pt x="435" y="1390"/>
                </a:lnTo>
                <a:lnTo>
                  <a:pt x="437" y="1390"/>
                </a:lnTo>
                <a:lnTo>
                  <a:pt x="439" y="1390"/>
                </a:lnTo>
                <a:lnTo>
                  <a:pt x="440" y="1390"/>
                </a:lnTo>
                <a:lnTo>
                  <a:pt x="443" y="1390"/>
                </a:lnTo>
                <a:lnTo>
                  <a:pt x="444" y="1390"/>
                </a:lnTo>
                <a:lnTo>
                  <a:pt x="445" y="1390"/>
                </a:lnTo>
                <a:lnTo>
                  <a:pt x="446" y="1390"/>
                </a:lnTo>
                <a:lnTo>
                  <a:pt x="449" y="1389"/>
                </a:lnTo>
                <a:lnTo>
                  <a:pt x="452" y="1389"/>
                </a:lnTo>
                <a:lnTo>
                  <a:pt x="453" y="1389"/>
                </a:lnTo>
                <a:lnTo>
                  <a:pt x="456" y="1390"/>
                </a:lnTo>
                <a:lnTo>
                  <a:pt x="457" y="1390"/>
                </a:lnTo>
                <a:lnTo>
                  <a:pt x="459" y="1390"/>
                </a:lnTo>
                <a:lnTo>
                  <a:pt x="460" y="1390"/>
                </a:lnTo>
                <a:lnTo>
                  <a:pt x="462" y="1390"/>
                </a:lnTo>
                <a:lnTo>
                  <a:pt x="464" y="1389"/>
                </a:lnTo>
                <a:lnTo>
                  <a:pt x="465" y="1389"/>
                </a:lnTo>
                <a:lnTo>
                  <a:pt x="466" y="1389"/>
                </a:lnTo>
                <a:lnTo>
                  <a:pt x="467" y="1390"/>
                </a:lnTo>
                <a:lnTo>
                  <a:pt x="467" y="1391"/>
                </a:lnTo>
                <a:lnTo>
                  <a:pt x="467" y="1393"/>
                </a:lnTo>
                <a:lnTo>
                  <a:pt x="467" y="1394"/>
                </a:lnTo>
                <a:lnTo>
                  <a:pt x="468" y="1395"/>
                </a:lnTo>
                <a:lnTo>
                  <a:pt x="468" y="1396"/>
                </a:lnTo>
                <a:lnTo>
                  <a:pt x="468" y="1397"/>
                </a:lnTo>
                <a:lnTo>
                  <a:pt x="469" y="1397"/>
                </a:lnTo>
                <a:lnTo>
                  <a:pt x="471" y="1397"/>
                </a:lnTo>
                <a:lnTo>
                  <a:pt x="471" y="1396"/>
                </a:lnTo>
                <a:lnTo>
                  <a:pt x="472" y="1395"/>
                </a:lnTo>
                <a:lnTo>
                  <a:pt x="473" y="1394"/>
                </a:lnTo>
                <a:lnTo>
                  <a:pt x="474" y="1395"/>
                </a:lnTo>
                <a:lnTo>
                  <a:pt x="474" y="1396"/>
                </a:lnTo>
                <a:lnTo>
                  <a:pt x="474" y="1397"/>
                </a:lnTo>
                <a:lnTo>
                  <a:pt x="473" y="1398"/>
                </a:lnTo>
                <a:lnTo>
                  <a:pt x="472" y="1398"/>
                </a:lnTo>
                <a:lnTo>
                  <a:pt x="471" y="1398"/>
                </a:lnTo>
                <a:lnTo>
                  <a:pt x="469" y="1400"/>
                </a:lnTo>
                <a:lnTo>
                  <a:pt x="471" y="1401"/>
                </a:lnTo>
                <a:lnTo>
                  <a:pt x="471" y="1402"/>
                </a:lnTo>
                <a:lnTo>
                  <a:pt x="471" y="1403"/>
                </a:lnTo>
                <a:lnTo>
                  <a:pt x="471" y="1404"/>
                </a:lnTo>
                <a:lnTo>
                  <a:pt x="472" y="1404"/>
                </a:lnTo>
                <a:lnTo>
                  <a:pt x="473" y="1404"/>
                </a:lnTo>
                <a:lnTo>
                  <a:pt x="473" y="1405"/>
                </a:lnTo>
                <a:lnTo>
                  <a:pt x="472" y="1407"/>
                </a:lnTo>
                <a:lnTo>
                  <a:pt x="471" y="1408"/>
                </a:lnTo>
                <a:lnTo>
                  <a:pt x="471" y="1410"/>
                </a:lnTo>
                <a:lnTo>
                  <a:pt x="472" y="1410"/>
                </a:lnTo>
                <a:lnTo>
                  <a:pt x="473" y="1411"/>
                </a:lnTo>
                <a:lnTo>
                  <a:pt x="473" y="1412"/>
                </a:lnTo>
                <a:lnTo>
                  <a:pt x="474" y="1412"/>
                </a:lnTo>
                <a:lnTo>
                  <a:pt x="475" y="1415"/>
                </a:lnTo>
                <a:lnTo>
                  <a:pt x="476" y="1416"/>
                </a:lnTo>
                <a:lnTo>
                  <a:pt x="476" y="1417"/>
                </a:lnTo>
                <a:lnTo>
                  <a:pt x="478" y="1418"/>
                </a:lnTo>
                <a:lnTo>
                  <a:pt x="479" y="1418"/>
                </a:lnTo>
                <a:lnTo>
                  <a:pt x="480" y="1418"/>
                </a:lnTo>
                <a:lnTo>
                  <a:pt x="481" y="1418"/>
                </a:lnTo>
                <a:lnTo>
                  <a:pt x="482" y="1418"/>
                </a:lnTo>
                <a:lnTo>
                  <a:pt x="483" y="1419"/>
                </a:lnTo>
                <a:lnTo>
                  <a:pt x="485" y="1421"/>
                </a:lnTo>
                <a:lnTo>
                  <a:pt x="483" y="1422"/>
                </a:lnTo>
                <a:lnTo>
                  <a:pt x="483" y="1423"/>
                </a:lnTo>
                <a:lnTo>
                  <a:pt x="483" y="1424"/>
                </a:lnTo>
                <a:lnTo>
                  <a:pt x="485" y="1425"/>
                </a:lnTo>
                <a:lnTo>
                  <a:pt x="483" y="1426"/>
                </a:lnTo>
                <a:lnTo>
                  <a:pt x="482" y="1426"/>
                </a:lnTo>
                <a:lnTo>
                  <a:pt x="481" y="1425"/>
                </a:lnTo>
                <a:lnTo>
                  <a:pt x="480" y="1425"/>
                </a:lnTo>
                <a:lnTo>
                  <a:pt x="480" y="1426"/>
                </a:lnTo>
                <a:lnTo>
                  <a:pt x="479" y="1426"/>
                </a:lnTo>
                <a:lnTo>
                  <a:pt x="479" y="1425"/>
                </a:lnTo>
                <a:lnTo>
                  <a:pt x="479" y="1424"/>
                </a:lnTo>
                <a:lnTo>
                  <a:pt x="478" y="1424"/>
                </a:lnTo>
                <a:lnTo>
                  <a:pt x="476" y="1424"/>
                </a:lnTo>
                <a:lnTo>
                  <a:pt x="475" y="1423"/>
                </a:lnTo>
                <a:lnTo>
                  <a:pt x="475" y="1424"/>
                </a:lnTo>
                <a:lnTo>
                  <a:pt x="476" y="1425"/>
                </a:lnTo>
                <a:lnTo>
                  <a:pt x="476" y="1426"/>
                </a:lnTo>
                <a:lnTo>
                  <a:pt x="476" y="1427"/>
                </a:lnTo>
                <a:lnTo>
                  <a:pt x="474" y="1427"/>
                </a:lnTo>
                <a:lnTo>
                  <a:pt x="474" y="1429"/>
                </a:lnTo>
                <a:lnTo>
                  <a:pt x="473" y="1430"/>
                </a:lnTo>
                <a:lnTo>
                  <a:pt x="472" y="1431"/>
                </a:lnTo>
                <a:lnTo>
                  <a:pt x="472" y="1432"/>
                </a:lnTo>
                <a:lnTo>
                  <a:pt x="473" y="1432"/>
                </a:lnTo>
                <a:lnTo>
                  <a:pt x="473" y="1433"/>
                </a:lnTo>
                <a:lnTo>
                  <a:pt x="472" y="1433"/>
                </a:lnTo>
                <a:lnTo>
                  <a:pt x="471" y="1433"/>
                </a:lnTo>
                <a:lnTo>
                  <a:pt x="471" y="1434"/>
                </a:lnTo>
                <a:lnTo>
                  <a:pt x="469" y="1436"/>
                </a:lnTo>
                <a:lnTo>
                  <a:pt x="469" y="1437"/>
                </a:lnTo>
                <a:lnTo>
                  <a:pt x="468" y="1438"/>
                </a:lnTo>
                <a:lnTo>
                  <a:pt x="469" y="1439"/>
                </a:lnTo>
                <a:lnTo>
                  <a:pt x="469" y="1440"/>
                </a:lnTo>
                <a:lnTo>
                  <a:pt x="468" y="1440"/>
                </a:lnTo>
                <a:lnTo>
                  <a:pt x="467" y="1440"/>
                </a:lnTo>
                <a:lnTo>
                  <a:pt x="468" y="1440"/>
                </a:lnTo>
                <a:lnTo>
                  <a:pt x="468" y="1441"/>
                </a:lnTo>
                <a:lnTo>
                  <a:pt x="469" y="1441"/>
                </a:lnTo>
                <a:lnTo>
                  <a:pt x="469" y="1443"/>
                </a:lnTo>
                <a:lnTo>
                  <a:pt x="468" y="1443"/>
                </a:lnTo>
                <a:lnTo>
                  <a:pt x="467" y="1443"/>
                </a:lnTo>
                <a:lnTo>
                  <a:pt x="467" y="1441"/>
                </a:lnTo>
                <a:lnTo>
                  <a:pt x="466" y="1441"/>
                </a:lnTo>
                <a:lnTo>
                  <a:pt x="465" y="1441"/>
                </a:lnTo>
                <a:lnTo>
                  <a:pt x="464" y="1440"/>
                </a:lnTo>
                <a:lnTo>
                  <a:pt x="462" y="1441"/>
                </a:lnTo>
                <a:lnTo>
                  <a:pt x="461" y="1441"/>
                </a:lnTo>
                <a:lnTo>
                  <a:pt x="460" y="1443"/>
                </a:lnTo>
                <a:lnTo>
                  <a:pt x="459" y="1443"/>
                </a:lnTo>
                <a:lnTo>
                  <a:pt x="459" y="1444"/>
                </a:lnTo>
                <a:lnTo>
                  <a:pt x="459" y="1445"/>
                </a:lnTo>
                <a:lnTo>
                  <a:pt x="459" y="1446"/>
                </a:lnTo>
                <a:lnTo>
                  <a:pt x="458" y="1447"/>
                </a:lnTo>
                <a:lnTo>
                  <a:pt x="458" y="1448"/>
                </a:lnTo>
                <a:lnTo>
                  <a:pt x="457" y="1451"/>
                </a:lnTo>
                <a:lnTo>
                  <a:pt x="458" y="1453"/>
                </a:lnTo>
                <a:lnTo>
                  <a:pt x="458" y="1454"/>
                </a:lnTo>
                <a:lnTo>
                  <a:pt x="459" y="1455"/>
                </a:lnTo>
                <a:lnTo>
                  <a:pt x="459" y="1457"/>
                </a:lnTo>
                <a:lnTo>
                  <a:pt x="459" y="1458"/>
                </a:lnTo>
                <a:lnTo>
                  <a:pt x="460" y="1459"/>
                </a:lnTo>
                <a:lnTo>
                  <a:pt x="461" y="1459"/>
                </a:lnTo>
                <a:lnTo>
                  <a:pt x="462" y="1459"/>
                </a:lnTo>
                <a:lnTo>
                  <a:pt x="462" y="1460"/>
                </a:lnTo>
                <a:lnTo>
                  <a:pt x="462" y="1461"/>
                </a:lnTo>
                <a:lnTo>
                  <a:pt x="461" y="1463"/>
                </a:lnTo>
                <a:lnTo>
                  <a:pt x="461" y="1466"/>
                </a:lnTo>
                <a:lnTo>
                  <a:pt x="460" y="1467"/>
                </a:lnTo>
                <a:lnTo>
                  <a:pt x="458" y="1468"/>
                </a:lnTo>
                <a:lnTo>
                  <a:pt x="457" y="1469"/>
                </a:lnTo>
                <a:lnTo>
                  <a:pt x="456" y="1470"/>
                </a:lnTo>
                <a:lnTo>
                  <a:pt x="454" y="1472"/>
                </a:lnTo>
                <a:lnTo>
                  <a:pt x="454" y="1473"/>
                </a:lnTo>
                <a:lnTo>
                  <a:pt x="453" y="1475"/>
                </a:lnTo>
                <a:lnTo>
                  <a:pt x="452" y="1475"/>
                </a:lnTo>
                <a:lnTo>
                  <a:pt x="451" y="1476"/>
                </a:lnTo>
                <a:lnTo>
                  <a:pt x="450" y="1477"/>
                </a:lnTo>
                <a:lnTo>
                  <a:pt x="447" y="1477"/>
                </a:lnTo>
                <a:lnTo>
                  <a:pt x="446" y="1476"/>
                </a:lnTo>
                <a:lnTo>
                  <a:pt x="445" y="1476"/>
                </a:lnTo>
                <a:lnTo>
                  <a:pt x="444" y="1477"/>
                </a:lnTo>
                <a:lnTo>
                  <a:pt x="443" y="1480"/>
                </a:lnTo>
                <a:lnTo>
                  <a:pt x="444" y="1481"/>
                </a:lnTo>
                <a:lnTo>
                  <a:pt x="445" y="1483"/>
                </a:lnTo>
                <a:lnTo>
                  <a:pt x="446" y="1484"/>
                </a:lnTo>
                <a:lnTo>
                  <a:pt x="445" y="1486"/>
                </a:lnTo>
                <a:lnTo>
                  <a:pt x="444" y="1488"/>
                </a:lnTo>
                <a:lnTo>
                  <a:pt x="443" y="1489"/>
                </a:lnTo>
                <a:lnTo>
                  <a:pt x="442" y="1490"/>
                </a:lnTo>
                <a:lnTo>
                  <a:pt x="442" y="1493"/>
                </a:lnTo>
                <a:lnTo>
                  <a:pt x="443" y="1494"/>
                </a:lnTo>
                <a:lnTo>
                  <a:pt x="444" y="1495"/>
                </a:lnTo>
                <a:lnTo>
                  <a:pt x="444" y="1497"/>
                </a:lnTo>
                <a:lnTo>
                  <a:pt x="445" y="1498"/>
                </a:lnTo>
                <a:lnTo>
                  <a:pt x="445" y="1501"/>
                </a:lnTo>
                <a:lnTo>
                  <a:pt x="446" y="1502"/>
                </a:lnTo>
                <a:lnTo>
                  <a:pt x="449" y="1502"/>
                </a:lnTo>
                <a:lnTo>
                  <a:pt x="450" y="1503"/>
                </a:lnTo>
                <a:lnTo>
                  <a:pt x="452" y="1502"/>
                </a:lnTo>
                <a:lnTo>
                  <a:pt x="453" y="1501"/>
                </a:lnTo>
                <a:lnTo>
                  <a:pt x="454" y="1500"/>
                </a:lnTo>
                <a:lnTo>
                  <a:pt x="456" y="1498"/>
                </a:lnTo>
                <a:lnTo>
                  <a:pt x="457" y="1500"/>
                </a:lnTo>
                <a:lnTo>
                  <a:pt x="458" y="1500"/>
                </a:lnTo>
                <a:lnTo>
                  <a:pt x="458" y="1501"/>
                </a:lnTo>
                <a:lnTo>
                  <a:pt x="458" y="1502"/>
                </a:lnTo>
                <a:lnTo>
                  <a:pt x="457" y="1503"/>
                </a:lnTo>
                <a:lnTo>
                  <a:pt x="457" y="1504"/>
                </a:lnTo>
                <a:lnTo>
                  <a:pt x="457" y="1505"/>
                </a:lnTo>
                <a:lnTo>
                  <a:pt x="458" y="1506"/>
                </a:lnTo>
                <a:lnTo>
                  <a:pt x="459" y="1506"/>
                </a:lnTo>
                <a:lnTo>
                  <a:pt x="461" y="1506"/>
                </a:lnTo>
                <a:lnTo>
                  <a:pt x="462" y="1508"/>
                </a:lnTo>
                <a:lnTo>
                  <a:pt x="464" y="1508"/>
                </a:lnTo>
                <a:lnTo>
                  <a:pt x="465" y="1509"/>
                </a:lnTo>
                <a:lnTo>
                  <a:pt x="466" y="1509"/>
                </a:lnTo>
                <a:lnTo>
                  <a:pt x="467" y="1510"/>
                </a:lnTo>
                <a:lnTo>
                  <a:pt x="468" y="1512"/>
                </a:lnTo>
                <a:lnTo>
                  <a:pt x="469" y="1512"/>
                </a:lnTo>
                <a:lnTo>
                  <a:pt x="471" y="1513"/>
                </a:lnTo>
                <a:lnTo>
                  <a:pt x="472" y="1513"/>
                </a:lnTo>
                <a:lnTo>
                  <a:pt x="473" y="1515"/>
                </a:lnTo>
                <a:lnTo>
                  <a:pt x="473" y="1516"/>
                </a:lnTo>
                <a:lnTo>
                  <a:pt x="472" y="1516"/>
                </a:lnTo>
                <a:lnTo>
                  <a:pt x="472" y="1517"/>
                </a:lnTo>
                <a:lnTo>
                  <a:pt x="471" y="1519"/>
                </a:lnTo>
                <a:lnTo>
                  <a:pt x="471" y="1520"/>
                </a:lnTo>
                <a:lnTo>
                  <a:pt x="469" y="1520"/>
                </a:lnTo>
                <a:lnTo>
                  <a:pt x="468" y="1522"/>
                </a:lnTo>
                <a:lnTo>
                  <a:pt x="468" y="1523"/>
                </a:lnTo>
                <a:lnTo>
                  <a:pt x="468" y="1524"/>
                </a:lnTo>
                <a:lnTo>
                  <a:pt x="468" y="1525"/>
                </a:lnTo>
                <a:lnTo>
                  <a:pt x="467" y="1525"/>
                </a:lnTo>
                <a:lnTo>
                  <a:pt x="467" y="1526"/>
                </a:lnTo>
                <a:lnTo>
                  <a:pt x="466" y="1527"/>
                </a:lnTo>
                <a:lnTo>
                  <a:pt x="467" y="1529"/>
                </a:lnTo>
                <a:lnTo>
                  <a:pt x="467" y="1530"/>
                </a:lnTo>
                <a:lnTo>
                  <a:pt x="466" y="1530"/>
                </a:lnTo>
                <a:lnTo>
                  <a:pt x="466" y="1531"/>
                </a:lnTo>
                <a:lnTo>
                  <a:pt x="465" y="1532"/>
                </a:lnTo>
                <a:lnTo>
                  <a:pt x="464" y="1532"/>
                </a:lnTo>
                <a:lnTo>
                  <a:pt x="465" y="1533"/>
                </a:lnTo>
                <a:lnTo>
                  <a:pt x="464" y="1534"/>
                </a:lnTo>
                <a:lnTo>
                  <a:pt x="465" y="1536"/>
                </a:lnTo>
                <a:lnTo>
                  <a:pt x="465" y="1537"/>
                </a:lnTo>
                <a:lnTo>
                  <a:pt x="465" y="1538"/>
                </a:lnTo>
                <a:lnTo>
                  <a:pt x="465" y="1539"/>
                </a:lnTo>
                <a:lnTo>
                  <a:pt x="466" y="1541"/>
                </a:lnTo>
                <a:lnTo>
                  <a:pt x="467" y="1542"/>
                </a:lnTo>
                <a:lnTo>
                  <a:pt x="467" y="1544"/>
                </a:lnTo>
                <a:lnTo>
                  <a:pt x="468" y="1546"/>
                </a:lnTo>
                <a:lnTo>
                  <a:pt x="471" y="1546"/>
                </a:lnTo>
                <a:lnTo>
                  <a:pt x="471" y="1547"/>
                </a:lnTo>
                <a:lnTo>
                  <a:pt x="471" y="1548"/>
                </a:lnTo>
                <a:lnTo>
                  <a:pt x="469" y="1549"/>
                </a:lnTo>
                <a:lnTo>
                  <a:pt x="468" y="1551"/>
                </a:lnTo>
                <a:lnTo>
                  <a:pt x="468" y="1552"/>
                </a:lnTo>
                <a:lnTo>
                  <a:pt x="468" y="1553"/>
                </a:lnTo>
                <a:lnTo>
                  <a:pt x="468" y="1554"/>
                </a:lnTo>
                <a:lnTo>
                  <a:pt x="468" y="1555"/>
                </a:lnTo>
                <a:lnTo>
                  <a:pt x="469" y="1556"/>
                </a:lnTo>
                <a:lnTo>
                  <a:pt x="469" y="1558"/>
                </a:lnTo>
                <a:lnTo>
                  <a:pt x="468" y="1559"/>
                </a:lnTo>
                <a:lnTo>
                  <a:pt x="469" y="1559"/>
                </a:lnTo>
                <a:lnTo>
                  <a:pt x="471" y="1559"/>
                </a:lnTo>
                <a:lnTo>
                  <a:pt x="473" y="1559"/>
                </a:lnTo>
                <a:lnTo>
                  <a:pt x="473" y="1560"/>
                </a:lnTo>
                <a:lnTo>
                  <a:pt x="473" y="1561"/>
                </a:lnTo>
                <a:lnTo>
                  <a:pt x="472" y="1562"/>
                </a:lnTo>
                <a:lnTo>
                  <a:pt x="471" y="1561"/>
                </a:lnTo>
                <a:lnTo>
                  <a:pt x="469" y="1561"/>
                </a:lnTo>
                <a:lnTo>
                  <a:pt x="468" y="1561"/>
                </a:lnTo>
                <a:lnTo>
                  <a:pt x="467" y="1561"/>
                </a:lnTo>
                <a:lnTo>
                  <a:pt x="468" y="1563"/>
                </a:lnTo>
                <a:lnTo>
                  <a:pt x="468" y="1565"/>
                </a:lnTo>
                <a:lnTo>
                  <a:pt x="467" y="1567"/>
                </a:lnTo>
                <a:lnTo>
                  <a:pt x="467" y="1568"/>
                </a:lnTo>
                <a:lnTo>
                  <a:pt x="468" y="1568"/>
                </a:lnTo>
                <a:lnTo>
                  <a:pt x="468" y="1569"/>
                </a:lnTo>
                <a:lnTo>
                  <a:pt x="469" y="1570"/>
                </a:lnTo>
                <a:lnTo>
                  <a:pt x="471" y="1572"/>
                </a:lnTo>
                <a:lnTo>
                  <a:pt x="471" y="1574"/>
                </a:lnTo>
                <a:lnTo>
                  <a:pt x="469" y="1574"/>
                </a:lnTo>
                <a:lnTo>
                  <a:pt x="468" y="1573"/>
                </a:lnTo>
                <a:lnTo>
                  <a:pt x="467" y="1574"/>
                </a:lnTo>
                <a:lnTo>
                  <a:pt x="465" y="1574"/>
                </a:lnTo>
                <a:lnTo>
                  <a:pt x="465" y="1572"/>
                </a:lnTo>
                <a:lnTo>
                  <a:pt x="464" y="1570"/>
                </a:lnTo>
                <a:lnTo>
                  <a:pt x="461" y="1572"/>
                </a:lnTo>
                <a:lnTo>
                  <a:pt x="461" y="1574"/>
                </a:lnTo>
                <a:lnTo>
                  <a:pt x="461" y="1575"/>
                </a:lnTo>
                <a:lnTo>
                  <a:pt x="461" y="1576"/>
                </a:lnTo>
                <a:lnTo>
                  <a:pt x="460" y="1576"/>
                </a:lnTo>
                <a:lnTo>
                  <a:pt x="461" y="1577"/>
                </a:lnTo>
                <a:lnTo>
                  <a:pt x="461" y="1578"/>
                </a:lnTo>
                <a:lnTo>
                  <a:pt x="461" y="1580"/>
                </a:lnTo>
                <a:lnTo>
                  <a:pt x="461" y="1581"/>
                </a:lnTo>
                <a:lnTo>
                  <a:pt x="460" y="1581"/>
                </a:lnTo>
                <a:lnTo>
                  <a:pt x="459" y="1580"/>
                </a:lnTo>
                <a:lnTo>
                  <a:pt x="458" y="1580"/>
                </a:lnTo>
                <a:lnTo>
                  <a:pt x="458" y="1581"/>
                </a:lnTo>
                <a:lnTo>
                  <a:pt x="457" y="1581"/>
                </a:lnTo>
                <a:lnTo>
                  <a:pt x="456" y="1582"/>
                </a:lnTo>
                <a:lnTo>
                  <a:pt x="454" y="1582"/>
                </a:lnTo>
                <a:lnTo>
                  <a:pt x="452" y="1583"/>
                </a:lnTo>
                <a:lnTo>
                  <a:pt x="451" y="1583"/>
                </a:lnTo>
                <a:lnTo>
                  <a:pt x="449" y="1585"/>
                </a:lnTo>
                <a:lnTo>
                  <a:pt x="446" y="1587"/>
                </a:lnTo>
                <a:lnTo>
                  <a:pt x="445" y="1588"/>
                </a:lnTo>
                <a:lnTo>
                  <a:pt x="444" y="1588"/>
                </a:lnTo>
                <a:lnTo>
                  <a:pt x="442" y="1589"/>
                </a:lnTo>
                <a:lnTo>
                  <a:pt x="440" y="1590"/>
                </a:lnTo>
                <a:lnTo>
                  <a:pt x="439" y="1592"/>
                </a:lnTo>
                <a:lnTo>
                  <a:pt x="439" y="1596"/>
                </a:lnTo>
                <a:lnTo>
                  <a:pt x="439" y="1598"/>
                </a:lnTo>
                <a:lnTo>
                  <a:pt x="439" y="1601"/>
                </a:lnTo>
                <a:lnTo>
                  <a:pt x="438" y="1604"/>
                </a:lnTo>
                <a:lnTo>
                  <a:pt x="437" y="1608"/>
                </a:lnTo>
                <a:lnTo>
                  <a:pt x="437" y="1610"/>
                </a:lnTo>
                <a:lnTo>
                  <a:pt x="437" y="1611"/>
                </a:lnTo>
                <a:lnTo>
                  <a:pt x="437" y="1612"/>
                </a:lnTo>
                <a:lnTo>
                  <a:pt x="437" y="1613"/>
                </a:lnTo>
                <a:lnTo>
                  <a:pt x="437" y="1615"/>
                </a:lnTo>
                <a:lnTo>
                  <a:pt x="437" y="1617"/>
                </a:lnTo>
                <a:lnTo>
                  <a:pt x="437" y="1618"/>
                </a:lnTo>
                <a:lnTo>
                  <a:pt x="437" y="1621"/>
                </a:lnTo>
                <a:lnTo>
                  <a:pt x="437" y="1624"/>
                </a:lnTo>
                <a:lnTo>
                  <a:pt x="437" y="1626"/>
                </a:lnTo>
                <a:lnTo>
                  <a:pt x="438" y="1627"/>
                </a:lnTo>
                <a:lnTo>
                  <a:pt x="438" y="1628"/>
                </a:lnTo>
                <a:lnTo>
                  <a:pt x="439" y="1628"/>
                </a:lnTo>
                <a:lnTo>
                  <a:pt x="439" y="1630"/>
                </a:lnTo>
                <a:lnTo>
                  <a:pt x="440" y="1631"/>
                </a:lnTo>
                <a:lnTo>
                  <a:pt x="442" y="1632"/>
                </a:lnTo>
                <a:lnTo>
                  <a:pt x="443" y="1633"/>
                </a:lnTo>
                <a:lnTo>
                  <a:pt x="444" y="1634"/>
                </a:lnTo>
                <a:lnTo>
                  <a:pt x="444" y="1635"/>
                </a:lnTo>
                <a:lnTo>
                  <a:pt x="444" y="1637"/>
                </a:lnTo>
                <a:lnTo>
                  <a:pt x="443" y="1637"/>
                </a:lnTo>
                <a:lnTo>
                  <a:pt x="442" y="1638"/>
                </a:lnTo>
                <a:lnTo>
                  <a:pt x="440" y="1638"/>
                </a:lnTo>
                <a:lnTo>
                  <a:pt x="439" y="1639"/>
                </a:lnTo>
                <a:lnTo>
                  <a:pt x="438" y="1639"/>
                </a:lnTo>
                <a:lnTo>
                  <a:pt x="437" y="1640"/>
                </a:lnTo>
                <a:lnTo>
                  <a:pt x="436" y="1641"/>
                </a:lnTo>
                <a:lnTo>
                  <a:pt x="436" y="1642"/>
                </a:lnTo>
                <a:lnTo>
                  <a:pt x="436" y="1644"/>
                </a:lnTo>
                <a:lnTo>
                  <a:pt x="436" y="1646"/>
                </a:lnTo>
                <a:lnTo>
                  <a:pt x="436" y="1647"/>
                </a:lnTo>
                <a:lnTo>
                  <a:pt x="437" y="1648"/>
                </a:lnTo>
                <a:lnTo>
                  <a:pt x="437" y="1649"/>
                </a:lnTo>
                <a:lnTo>
                  <a:pt x="437" y="1651"/>
                </a:lnTo>
                <a:lnTo>
                  <a:pt x="436" y="1652"/>
                </a:lnTo>
                <a:lnTo>
                  <a:pt x="436" y="1653"/>
                </a:lnTo>
                <a:lnTo>
                  <a:pt x="435" y="1653"/>
                </a:lnTo>
                <a:lnTo>
                  <a:pt x="435" y="1654"/>
                </a:lnTo>
                <a:lnTo>
                  <a:pt x="435" y="1655"/>
                </a:lnTo>
                <a:lnTo>
                  <a:pt x="436" y="1657"/>
                </a:lnTo>
                <a:lnTo>
                  <a:pt x="436" y="1659"/>
                </a:lnTo>
                <a:lnTo>
                  <a:pt x="435" y="1660"/>
                </a:lnTo>
                <a:lnTo>
                  <a:pt x="433" y="1661"/>
                </a:lnTo>
                <a:lnTo>
                  <a:pt x="433" y="1663"/>
                </a:lnTo>
                <a:lnTo>
                  <a:pt x="432" y="1663"/>
                </a:lnTo>
                <a:lnTo>
                  <a:pt x="431" y="1664"/>
                </a:lnTo>
                <a:lnTo>
                  <a:pt x="430" y="1664"/>
                </a:lnTo>
                <a:lnTo>
                  <a:pt x="429" y="1664"/>
                </a:lnTo>
                <a:lnTo>
                  <a:pt x="428" y="1663"/>
                </a:lnTo>
                <a:lnTo>
                  <a:pt x="428" y="1662"/>
                </a:lnTo>
                <a:lnTo>
                  <a:pt x="428" y="1663"/>
                </a:lnTo>
                <a:lnTo>
                  <a:pt x="426" y="1663"/>
                </a:lnTo>
                <a:lnTo>
                  <a:pt x="425" y="1663"/>
                </a:lnTo>
                <a:lnTo>
                  <a:pt x="424" y="1664"/>
                </a:lnTo>
                <a:lnTo>
                  <a:pt x="423" y="1666"/>
                </a:lnTo>
                <a:lnTo>
                  <a:pt x="422" y="1666"/>
                </a:lnTo>
                <a:lnTo>
                  <a:pt x="421" y="1664"/>
                </a:lnTo>
                <a:lnTo>
                  <a:pt x="421" y="1663"/>
                </a:lnTo>
                <a:lnTo>
                  <a:pt x="420" y="1664"/>
                </a:lnTo>
                <a:lnTo>
                  <a:pt x="420" y="1666"/>
                </a:lnTo>
                <a:lnTo>
                  <a:pt x="418" y="1667"/>
                </a:lnTo>
                <a:lnTo>
                  <a:pt x="418" y="1666"/>
                </a:lnTo>
                <a:lnTo>
                  <a:pt x="417" y="1667"/>
                </a:lnTo>
                <a:lnTo>
                  <a:pt x="417" y="1668"/>
                </a:lnTo>
                <a:lnTo>
                  <a:pt x="416" y="1668"/>
                </a:lnTo>
                <a:lnTo>
                  <a:pt x="415" y="1669"/>
                </a:lnTo>
                <a:lnTo>
                  <a:pt x="414" y="1670"/>
                </a:lnTo>
                <a:lnTo>
                  <a:pt x="413" y="1670"/>
                </a:lnTo>
                <a:lnTo>
                  <a:pt x="411" y="1670"/>
                </a:lnTo>
                <a:lnTo>
                  <a:pt x="413" y="1669"/>
                </a:lnTo>
                <a:lnTo>
                  <a:pt x="411" y="1669"/>
                </a:lnTo>
                <a:lnTo>
                  <a:pt x="410" y="1670"/>
                </a:lnTo>
                <a:lnTo>
                  <a:pt x="409" y="1670"/>
                </a:lnTo>
                <a:lnTo>
                  <a:pt x="409" y="1669"/>
                </a:lnTo>
                <a:lnTo>
                  <a:pt x="410" y="1668"/>
                </a:lnTo>
                <a:lnTo>
                  <a:pt x="409" y="1668"/>
                </a:lnTo>
                <a:lnTo>
                  <a:pt x="408" y="1668"/>
                </a:lnTo>
                <a:lnTo>
                  <a:pt x="407" y="1669"/>
                </a:lnTo>
                <a:lnTo>
                  <a:pt x="406" y="1669"/>
                </a:lnTo>
                <a:lnTo>
                  <a:pt x="406" y="1670"/>
                </a:lnTo>
                <a:lnTo>
                  <a:pt x="404" y="1670"/>
                </a:lnTo>
                <a:lnTo>
                  <a:pt x="403" y="1667"/>
                </a:lnTo>
                <a:lnTo>
                  <a:pt x="403" y="1666"/>
                </a:lnTo>
                <a:lnTo>
                  <a:pt x="402" y="1666"/>
                </a:lnTo>
                <a:lnTo>
                  <a:pt x="401" y="1666"/>
                </a:lnTo>
                <a:lnTo>
                  <a:pt x="401" y="1667"/>
                </a:lnTo>
                <a:lnTo>
                  <a:pt x="399" y="1668"/>
                </a:lnTo>
                <a:lnTo>
                  <a:pt x="397" y="1668"/>
                </a:lnTo>
                <a:lnTo>
                  <a:pt x="395" y="1669"/>
                </a:lnTo>
                <a:lnTo>
                  <a:pt x="395" y="1671"/>
                </a:lnTo>
                <a:lnTo>
                  <a:pt x="395" y="1673"/>
                </a:lnTo>
                <a:lnTo>
                  <a:pt x="394" y="1674"/>
                </a:lnTo>
                <a:lnTo>
                  <a:pt x="393" y="1675"/>
                </a:lnTo>
                <a:lnTo>
                  <a:pt x="392" y="1676"/>
                </a:lnTo>
                <a:lnTo>
                  <a:pt x="389" y="1676"/>
                </a:lnTo>
                <a:lnTo>
                  <a:pt x="388" y="1676"/>
                </a:lnTo>
                <a:lnTo>
                  <a:pt x="388" y="1675"/>
                </a:lnTo>
                <a:lnTo>
                  <a:pt x="388" y="1674"/>
                </a:lnTo>
                <a:lnTo>
                  <a:pt x="387" y="1674"/>
                </a:lnTo>
                <a:lnTo>
                  <a:pt x="386" y="1675"/>
                </a:lnTo>
                <a:lnTo>
                  <a:pt x="385" y="1675"/>
                </a:lnTo>
                <a:lnTo>
                  <a:pt x="385" y="1674"/>
                </a:lnTo>
                <a:lnTo>
                  <a:pt x="383" y="1675"/>
                </a:lnTo>
                <a:lnTo>
                  <a:pt x="382" y="1676"/>
                </a:lnTo>
                <a:lnTo>
                  <a:pt x="382" y="1677"/>
                </a:lnTo>
                <a:lnTo>
                  <a:pt x="381" y="1677"/>
                </a:lnTo>
                <a:lnTo>
                  <a:pt x="380" y="1678"/>
                </a:lnTo>
                <a:lnTo>
                  <a:pt x="379" y="1677"/>
                </a:lnTo>
                <a:lnTo>
                  <a:pt x="378" y="1678"/>
                </a:lnTo>
                <a:lnTo>
                  <a:pt x="378" y="1680"/>
                </a:lnTo>
                <a:lnTo>
                  <a:pt x="377" y="1681"/>
                </a:lnTo>
                <a:lnTo>
                  <a:pt x="377" y="1680"/>
                </a:lnTo>
                <a:lnTo>
                  <a:pt x="377" y="1678"/>
                </a:lnTo>
                <a:lnTo>
                  <a:pt x="377" y="1677"/>
                </a:lnTo>
                <a:lnTo>
                  <a:pt x="377" y="1676"/>
                </a:lnTo>
                <a:lnTo>
                  <a:pt x="375" y="1675"/>
                </a:lnTo>
                <a:lnTo>
                  <a:pt x="374" y="1674"/>
                </a:lnTo>
                <a:lnTo>
                  <a:pt x="373" y="1673"/>
                </a:lnTo>
                <a:lnTo>
                  <a:pt x="372" y="1673"/>
                </a:lnTo>
                <a:lnTo>
                  <a:pt x="372" y="1674"/>
                </a:lnTo>
                <a:lnTo>
                  <a:pt x="371" y="1675"/>
                </a:lnTo>
                <a:lnTo>
                  <a:pt x="370" y="1675"/>
                </a:lnTo>
                <a:lnTo>
                  <a:pt x="368" y="1675"/>
                </a:lnTo>
                <a:lnTo>
                  <a:pt x="367" y="1675"/>
                </a:lnTo>
                <a:lnTo>
                  <a:pt x="366" y="1676"/>
                </a:lnTo>
                <a:lnTo>
                  <a:pt x="365" y="1675"/>
                </a:lnTo>
                <a:lnTo>
                  <a:pt x="365" y="1674"/>
                </a:lnTo>
                <a:lnTo>
                  <a:pt x="364" y="1673"/>
                </a:lnTo>
                <a:lnTo>
                  <a:pt x="363" y="1673"/>
                </a:lnTo>
                <a:lnTo>
                  <a:pt x="361" y="1673"/>
                </a:lnTo>
                <a:lnTo>
                  <a:pt x="360" y="1674"/>
                </a:lnTo>
                <a:lnTo>
                  <a:pt x="358" y="1674"/>
                </a:lnTo>
                <a:lnTo>
                  <a:pt x="358" y="1673"/>
                </a:lnTo>
                <a:lnTo>
                  <a:pt x="357" y="1671"/>
                </a:lnTo>
                <a:lnTo>
                  <a:pt x="356" y="1671"/>
                </a:lnTo>
                <a:lnTo>
                  <a:pt x="354" y="1671"/>
                </a:lnTo>
                <a:lnTo>
                  <a:pt x="353" y="1670"/>
                </a:lnTo>
                <a:lnTo>
                  <a:pt x="352" y="1670"/>
                </a:lnTo>
                <a:lnTo>
                  <a:pt x="351" y="1670"/>
                </a:lnTo>
                <a:lnTo>
                  <a:pt x="351" y="1668"/>
                </a:lnTo>
                <a:lnTo>
                  <a:pt x="351" y="1667"/>
                </a:lnTo>
                <a:lnTo>
                  <a:pt x="349" y="1666"/>
                </a:lnTo>
                <a:lnTo>
                  <a:pt x="347" y="1664"/>
                </a:lnTo>
                <a:lnTo>
                  <a:pt x="346" y="1663"/>
                </a:lnTo>
                <a:lnTo>
                  <a:pt x="345" y="1660"/>
                </a:lnTo>
                <a:lnTo>
                  <a:pt x="346" y="1659"/>
                </a:lnTo>
                <a:lnTo>
                  <a:pt x="347" y="1657"/>
                </a:lnTo>
                <a:lnTo>
                  <a:pt x="347" y="1656"/>
                </a:lnTo>
                <a:lnTo>
                  <a:pt x="347" y="1655"/>
                </a:lnTo>
                <a:lnTo>
                  <a:pt x="345" y="1653"/>
                </a:lnTo>
                <a:lnTo>
                  <a:pt x="344" y="1653"/>
                </a:lnTo>
                <a:lnTo>
                  <a:pt x="342" y="1653"/>
                </a:lnTo>
                <a:lnTo>
                  <a:pt x="339" y="1653"/>
                </a:lnTo>
                <a:lnTo>
                  <a:pt x="338" y="1653"/>
                </a:lnTo>
                <a:lnTo>
                  <a:pt x="336" y="1654"/>
                </a:lnTo>
                <a:lnTo>
                  <a:pt x="335" y="1654"/>
                </a:lnTo>
                <a:lnTo>
                  <a:pt x="332" y="1655"/>
                </a:lnTo>
                <a:lnTo>
                  <a:pt x="331" y="1654"/>
                </a:lnTo>
                <a:lnTo>
                  <a:pt x="330" y="1655"/>
                </a:lnTo>
                <a:lnTo>
                  <a:pt x="330" y="1654"/>
                </a:lnTo>
                <a:lnTo>
                  <a:pt x="330" y="1653"/>
                </a:lnTo>
                <a:lnTo>
                  <a:pt x="329" y="1654"/>
                </a:lnTo>
                <a:lnTo>
                  <a:pt x="328" y="1655"/>
                </a:lnTo>
                <a:lnTo>
                  <a:pt x="327" y="1655"/>
                </a:lnTo>
                <a:lnTo>
                  <a:pt x="325" y="1655"/>
                </a:lnTo>
                <a:lnTo>
                  <a:pt x="324" y="1654"/>
                </a:lnTo>
                <a:lnTo>
                  <a:pt x="323" y="1654"/>
                </a:lnTo>
                <a:lnTo>
                  <a:pt x="323" y="1655"/>
                </a:lnTo>
                <a:lnTo>
                  <a:pt x="322" y="1655"/>
                </a:lnTo>
                <a:lnTo>
                  <a:pt x="322" y="1656"/>
                </a:lnTo>
                <a:lnTo>
                  <a:pt x="321" y="1656"/>
                </a:lnTo>
                <a:lnTo>
                  <a:pt x="318" y="1656"/>
                </a:lnTo>
                <a:lnTo>
                  <a:pt x="317" y="1656"/>
                </a:lnTo>
                <a:lnTo>
                  <a:pt x="317" y="1654"/>
                </a:lnTo>
                <a:lnTo>
                  <a:pt x="315" y="1653"/>
                </a:lnTo>
                <a:lnTo>
                  <a:pt x="314" y="1653"/>
                </a:lnTo>
                <a:lnTo>
                  <a:pt x="313" y="1652"/>
                </a:lnTo>
                <a:lnTo>
                  <a:pt x="311" y="1652"/>
                </a:lnTo>
                <a:lnTo>
                  <a:pt x="309" y="1649"/>
                </a:lnTo>
                <a:lnTo>
                  <a:pt x="307" y="1648"/>
                </a:lnTo>
                <a:lnTo>
                  <a:pt x="306" y="1647"/>
                </a:lnTo>
                <a:lnTo>
                  <a:pt x="305" y="1647"/>
                </a:lnTo>
                <a:lnTo>
                  <a:pt x="303" y="1646"/>
                </a:lnTo>
                <a:lnTo>
                  <a:pt x="301" y="1645"/>
                </a:lnTo>
                <a:lnTo>
                  <a:pt x="300" y="1644"/>
                </a:lnTo>
                <a:lnTo>
                  <a:pt x="299" y="1644"/>
                </a:lnTo>
                <a:lnTo>
                  <a:pt x="296" y="1641"/>
                </a:lnTo>
                <a:lnTo>
                  <a:pt x="295" y="1641"/>
                </a:lnTo>
                <a:lnTo>
                  <a:pt x="293" y="1639"/>
                </a:lnTo>
                <a:lnTo>
                  <a:pt x="291" y="1640"/>
                </a:lnTo>
                <a:lnTo>
                  <a:pt x="289" y="1640"/>
                </a:lnTo>
                <a:lnTo>
                  <a:pt x="287" y="1640"/>
                </a:lnTo>
                <a:lnTo>
                  <a:pt x="286" y="1640"/>
                </a:lnTo>
                <a:lnTo>
                  <a:pt x="285" y="1640"/>
                </a:lnTo>
                <a:lnTo>
                  <a:pt x="285" y="1639"/>
                </a:lnTo>
                <a:lnTo>
                  <a:pt x="284" y="1639"/>
                </a:lnTo>
                <a:lnTo>
                  <a:pt x="284" y="1637"/>
                </a:lnTo>
                <a:lnTo>
                  <a:pt x="282" y="1637"/>
                </a:lnTo>
                <a:lnTo>
                  <a:pt x="282" y="1634"/>
                </a:lnTo>
                <a:lnTo>
                  <a:pt x="284" y="1634"/>
                </a:lnTo>
                <a:lnTo>
                  <a:pt x="286" y="1634"/>
                </a:lnTo>
                <a:lnTo>
                  <a:pt x="287" y="1633"/>
                </a:lnTo>
                <a:lnTo>
                  <a:pt x="291" y="1632"/>
                </a:lnTo>
                <a:lnTo>
                  <a:pt x="291" y="1631"/>
                </a:lnTo>
                <a:lnTo>
                  <a:pt x="291" y="1630"/>
                </a:lnTo>
                <a:lnTo>
                  <a:pt x="292" y="1628"/>
                </a:lnTo>
                <a:lnTo>
                  <a:pt x="292" y="1627"/>
                </a:lnTo>
                <a:lnTo>
                  <a:pt x="292" y="1626"/>
                </a:lnTo>
                <a:lnTo>
                  <a:pt x="293" y="1626"/>
                </a:lnTo>
                <a:lnTo>
                  <a:pt x="295" y="1626"/>
                </a:lnTo>
                <a:lnTo>
                  <a:pt x="296" y="1625"/>
                </a:lnTo>
                <a:lnTo>
                  <a:pt x="296" y="1626"/>
                </a:lnTo>
                <a:lnTo>
                  <a:pt x="296" y="1627"/>
                </a:lnTo>
                <a:lnTo>
                  <a:pt x="298" y="1628"/>
                </a:lnTo>
                <a:lnTo>
                  <a:pt x="301" y="1630"/>
                </a:lnTo>
                <a:lnTo>
                  <a:pt x="305" y="1631"/>
                </a:lnTo>
                <a:lnTo>
                  <a:pt x="307" y="1631"/>
                </a:lnTo>
                <a:lnTo>
                  <a:pt x="308" y="1631"/>
                </a:lnTo>
                <a:lnTo>
                  <a:pt x="309" y="1631"/>
                </a:lnTo>
                <a:lnTo>
                  <a:pt x="311" y="1630"/>
                </a:lnTo>
                <a:lnTo>
                  <a:pt x="313" y="1628"/>
                </a:lnTo>
                <a:lnTo>
                  <a:pt x="315" y="1627"/>
                </a:lnTo>
                <a:lnTo>
                  <a:pt x="316" y="1626"/>
                </a:lnTo>
                <a:lnTo>
                  <a:pt x="316" y="1625"/>
                </a:lnTo>
                <a:lnTo>
                  <a:pt x="316" y="1624"/>
                </a:lnTo>
                <a:lnTo>
                  <a:pt x="315" y="1624"/>
                </a:lnTo>
                <a:lnTo>
                  <a:pt x="314" y="1624"/>
                </a:lnTo>
                <a:lnTo>
                  <a:pt x="313" y="1623"/>
                </a:lnTo>
                <a:lnTo>
                  <a:pt x="314" y="1623"/>
                </a:lnTo>
                <a:lnTo>
                  <a:pt x="314" y="1621"/>
                </a:lnTo>
                <a:lnTo>
                  <a:pt x="315" y="1620"/>
                </a:lnTo>
                <a:lnTo>
                  <a:pt x="315" y="1621"/>
                </a:lnTo>
                <a:lnTo>
                  <a:pt x="316" y="1621"/>
                </a:lnTo>
                <a:lnTo>
                  <a:pt x="317" y="1620"/>
                </a:lnTo>
                <a:lnTo>
                  <a:pt x="316" y="1618"/>
                </a:lnTo>
                <a:lnTo>
                  <a:pt x="317" y="1618"/>
                </a:lnTo>
                <a:lnTo>
                  <a:pt x="317" y="1617"/>
                </a:lnTo>
                <a:lnTo>
                  <a:pt x="315" y="1617"/>
                </a:lnTo>
                <a:lnTo>
                  <a:pt x="315" y="1616"/>
                </a:lnTo>
                <a:lnTo>
                  <a:pt x="316" y="1615"/>
                </a:lnTo>
                <a:lnTo>
                  <a:pt x="316" y="1613"/>
                </a:lnTo>
                <a:lnTo>
                  <a:pt x="315" y="1613"/>
                </a:lnTo>
                <a:lnTo>
                  <a:pt x="314" y="1612"/>
                </a:lnTo>
                <a:lnTo>
                  <a:pt x="313" y="1611"/>
                </a:lnTo>
                <a:lnTo>
                  <a:pt x="313" y="1609"/>
                </a:lnTo>
                <a:lnTo>
                  <a:pt x="313" y="1608"/>
                </a:lnTo>
                <a:lnTo>
                  <a:pt x="313" y="1606"/>
                </a:lnTo>
                <a:lnTo>
                  <a:pt x="313" y="1604"/>
                </a:lnTo>
                <a:lnTo>
                  <a:pt x="313" y="1602"/>
                </a:lnTo>
                <a:lnTo>
                  <a:pt x="314" y="1599"/>
                </a:lnTo>
                <a:lnTo>
                  <a:pt x="314" y="1597"/>
                </a:lnTo>
                <a:lnTo>
                  <a:pt x="314" y="1595"/>
                </a:lnTo>
                <a:lnTo>
                  <a:pt x="314" y="1594"/>
                </a:lnTo>
                <a:lnTo>
                  <a:pt x="313" y="1592"/>
                </a:lnTo>
                <a:lnTo>
                  <a:pt x="311" y="1591"/>
                </a:lnTo>
                <a:lnTo>
                  <a:pt x="311" y="1590"/>
                </a:lnTo>
                <a:lnTo>
                  <a:pt x="313" y="1588"/>
                </a:lnTo>
                <a:lnTo>
                  <a:pt x="313" y="1587"/>
                </a:lnTo>
                <a:lnTo>
                  <a:pt x="313" y="1585"/>
                </a:lnTo>
                <a:lnTo>
                  <a:pt x="311" y="1584"/>
                </a:lnTo>
                <a:lnTo>
                  <a:pt x="311" y="1581"/>
                </a:lnTo>
                <a:lnTo>
                  <a:pt x="310" y="1577"/>
                </a:lnTo>
                <a:lnTo>
                  <a:pt x="309" y="1575"/>
                </a:lnTo>
                <a:lnTo>
                  <a:pt x="308" y="1573"/>
                </a:lnTo>
                <a:lnTo>
                  <a:pt x="307" y="1572"/>
                </a:lnTo>
                <a:lnTo>
                  <a:pt x="307" y="1570"/>
                </a:lnTo>
                <a:lnTo>
                  <a:pt x="307" y="1569"/>
                </a:lnTo>
                <a:lnTo>
                  <a:pt x="306" y="1568"/>
                </a:lnTo>
                <a:lnTo>
                  <a:pt x="306" y="1567"/>
                </a:lnTo>
                <a:lnTo>
                  <a:pt x="306" y="1565"/>
                </a:lnTo>
                <a:lnTo>
                  <a:pt x="306" y="1563"/>
                </a:lnTo>
                <a:lnTo>
                  <a:pt x="305" y="1562"/>
                </a:lnTo>
                <a:lnTo>
                  <a:pt x="305" y="1560"/>
                </a:lnTo>
                <a:lnTo>
                  <a:pt x="305" y="1559"/>
                </a:lnTo>
                <a:lnTo>
                  <a:pt x="305" y="1558"/>
                </a:lnTo>
                <a:lnTo>
                  <a:pt x="305" y="1556"/>
                </a:lnTo>
                <a:lnTo>
                  <a:pt x="303" y="1555"/>
                </a:lnTo>
                <a:lnTo>
                  <a:pt x="303" y="1554"/>
                </a:lnTo>
                <a:lnTo>
                  <a:pt x="305" y="1554"/>
                </a:lnTo>
                <a:lnTo>
                  <a:pt x="305" y="1553"/>
                </a:lnTo>
                <a:lnTo>
                  <a:pt x="305" y="1552"/>
                </a:lnTo>
                <a:lnTo>
                  <a:pt x="305" y="1551"/>
                </a:lnTo>
                <a:lnTo>
                  <a:pt x="305" y="1549"/>
                </a:lnTo>
                <a:lnTo>
                  <a:pt x="303" y="1547"/>
                </a:lnTo>
                <a:lnTo>
                  <a:pt x="303" y="1546"/>
                </a:lnTo>
                <a:lnTo>
                  <a:pt x="302" y="1546"/>
                </a:lnTo>
                <a:lnTo>
                  <a:pt x="301" y="1545"/>
                </a:lnTo>
                <a:lnTo>
                  <a:pt x="302" y="1545"/>
                </a:lnTo>
                <a:lnTo>
                  <a:pt x="302" y="1544"/>
                </a:lnTo>
                <a:lnTo>
                  <a:pt x="301" y="1542"/>
                </a:lnTo>
                <a:lnTo>
                  <a:pt x="300" y="1541"/>
                </a:lnTo>
                <a:lnTo>
                  <a:pt x="300" y="1540"/>
                </a:lnTo>
                <a:lnTo>
                  <a:pt x="299" y="1540"/>
                </a:lnTo>
                <a:lnTo>
                  <a:pt x="299" y="1538"/>
                </a:lnTo>
                <a:lnTo>
                  <a:pt x="298" y="1537"/>
                </a:lnTo>
                <a:lnTo>
                  <a:pt x="296" y="1537"/>
                </a:lnTo>
                <a:lnTo>
                  <a:pt x="295" y="1536"/>
                </a:lnTo>
                <a:lnTo>
                  <a:pt x="295" y="1533"/>
                </a:lnTo>
                <a:lnTo>
                  <a:pt x="293" y="1532"/>
                </a:lnTo>
                <a:lnTo>
                  <a:pt x="292" y="1531"/>
                </a:lnTo>
                <a:lnTo>
                  <a:pt x="292" y="1529"/>
                </a:lnTo>
                <a:lnTo>
                  <a:pt x="291" y="1527"/>
                </a:lnTo>
                <a:lnTo>
                  <a:pt x="289" y="1527"/>
                </a:lnTo>
                <a:lnTo>
                  <a:pt x="289" y="1526"/>
                </a:lnTo>
                <a:lnTo>
                  <a:pt x="288" y="1525"/>
                </a:lnTo>
                <a:lnTo>
                  <a:pt x="288" y="1524"/>
                </a:lnTo>
                <a:lnTo>
                  <a:pt x="287" y="1522"/>
                </a:lnTo>
                <a:lnTo>
                  <a:pt x="286" y="1522"/>
                </a:lnTo>
                <a:lnTo>
                  <a:pt x="286" y="1520"/>
                </a:lnTo>
                <a:lnTo>
                  <a:pt x="288" y="1520"/>
                </a:lnTo>
                <a:lnTo>
                  <a:pt x="289" y="1519"/>
                </a:lnTo>
                <a:lnTo>
                  <a:pt x="289" y="1518"/>
                </a:lnTo>
                <a:lnTo>
                  <a:pt x="289" y="1516"/>
                </a:lnTo>
                <a:lnTo>
                  <a:pt x="291" y="1513"/>
                </a:lnTo>
                <a:lnTo>
                  <a:pt x="291" y="1511"/>
                </a:lnTo>
                <a:lnTo>
                  <a:pt x="291" y="1510"/>
                </a:lnTo>
                <a:lnTo>
                  <a:pt x="291" y="1509"/>
                </a:lnTo>
                <a:lnTo>
                  <a:pt x="289" y="1506"/>
                </a:lnTo>
                <a:lnTo>
                  <a:pt x="289" y="1505"/>
                </a:lnTo>
                <a:lnTo>
                  <a:pt x="289" y="1504"/>
                </a:lnTo>
                <a:lnTo>
                  <a:pt x="289" y="1503"/>
                </a:lnTo>
                <a:lnTo>
                  <a:pt x="289" y="1502"/>
                </a:lnTo>
                <a:lnTo>
                  <a:pt x="287" y="1502"/>
                </a:lnTo>
                <a:lnTo>
                  <a:pt x="287" y="1501"/>
                </a:lnTo>
                <a:lnTo>
                  <a:pt x="287" y="1500"/>
                </a:lnTo>
                <a:lnTo>
                  <a:pt x="288" y="1498"/>
                </a:lnTo>
                <a:lnTo>
                  <a:pt x="287" y="1496"/>
                </a:lnTo>
                <a:lnTo>
                  <a:pt x="286" y="1495"/>
                </a:lnTo>
                <a:lnTo>
                  <a:pt x="284" y="1495"/>
                </a:lnTo>
                <a:lnTo>
                  <a:pt x="282" y="1495"/>
                </a:lnTo>
                <a:lnTo>
                  <a:pt x="280" y="1495"/>
                </a:lnTo>
                <a:lnTo>
                  <a:pt x="278" y="1494"/>
                </a:lnTo>
                <a:lnTo>
                  <a:pt x="278" y="1493"/>
                </a:lnTo>
                <a:lnTo>
                  <a:pt x="278" y="1490"/>
                </a:lnTo>
                <a:lnTo>
                  <a:pt x="278" y="1489"/>
                </a:lnTo>
                <a:lnTo>
                  <a:pt x="277" y="1488"/>
                </a:lnTo>
                <a:lnTo>
                  <a:pt x="275" y="1488"/>
                </a:lnTo>
                <a:lnTo>
                  <a:pt x="274" y="1489"/>
                </a:lnTo>
                <a:lnTo>
                  <a:pt x="273" y="1487"/>
                </a:lnTo>
                <a:lnTo>
                  <a:pt x="273" y="1486"/>
                </a:lnTo>
                <a:lnTo>
                  <a:pt x="272" y="1486"/>
                </a:lnTo>
                <a:lnTo>
                  <a:pt x="271" y="1483"/>
                </a:lnTo>
                <a:lnTo>
                  <a:pt x="270" y="1482"/>
                </a:lnTo>
                <a:lnTo>
                  <a:pt x="267" y="1481"/>
                </a:lnTo>
                <a:lnTo>
                  <a:pt x="266" y="1480"/>
                </a:lnTo>
                <a:lnTo>
                  <a:pt x="266" y="1479"/>
                </a:lnTo>
                <a:lnTo>
                  <a:pt x="265" y="1479"/>
                </a:lnTo>
                <a:lnTo>
                  <a:pt x="265" y="1477"/>
                </a:lnTo>
                <a:lnTo>
                  <a:pt x="265" y="1475"/>
                </a:lnTo>
                <a:lnTo>
                  <a:pt x="265" y="1474"/>
                </a:lnTo>
                <a:lnTo>
                  <a:pt x="265" y="1472"/>
                </a:lnTo>
                <a:lnTo>
                  <a:pt x="263" y="1470"/>
                </a:lnTo>
                <a:lnTo>
                  <a:pt x="262" y="1469"/>
                </a:lnTo>
                <a:lnTo>
                  <a:pt x="262" y="1468"/>
                </a:lnTo>
                <a:lnTo>
                  <a:pt x="263" y="1468"/>
                </a:lnTo>
                <a:lnTo>
                  <a:pt x="264" y="1467"/>
                </a:lnTo>
                <a:lnTo>
                  <a:pt x="263" y="1465"/>
                </a:lnTo>
                <a:lnTo>
                  <a:pt x="263" y="1463"/>
                </a:lnTo>
                <a:lnTo>
                  <a:pt x="263" y="1461"/>
                </a:lnTo>
                <a:lnTo>
                  <a:pt x="264" y="1459"/>
                </a:lnTo>
                <a:lnTo>
                  <a:pt x="264" y="1458"/>
                </a:lnTo>
                <a:lnTo>
                  <a:pt x="264" y="1457"/>
                </a:lnTo>
                <a:lnTo>
                  <a:pt x="264" y="1455"/>
                </a:lnTo>
                <a:lnTo>
                  <a:pt x="265" y="1455"/>
                </a:lnTo>
                <a:lnTo>
                  <a:pt x="264" y="1454"/>
                </a:lnTo>
                <a:lnTo>
                  <a:pt x="264" y="1453"/>
                </a:lnTo>
                <a:lnTo>
                  <a:pt x="264" y="1452"/>
                </a:lnTo>
                <a:lnTo>
                  <a:pt x="263" y="1451"/>
                </a:lnTo>
                <a:lnTo>
                  <a:pt x="263" y="1450"/>
                </a:lnTo>
                <a:lnTo>
                  <a:pt x="263" y="1448"/>
                </a:lnTo>
                <a:lnTo>
                  <a:pt x="263" y="1447"/>
                </a:lnTo>
                <a:lnTo>
                  <a:pt x="263" y="1446"/>
                </a:lnTo>
                <a:lnTo>
                  <a:pt x="264" y="1445"/>
                </a:lnTo>
                <a:lnTo>
                  <a:pt x="265" y="1444"/>
                </a:lnTo>
                <a:lnTo>
                  <a:pt x="266" y="1441"/>
                </a:lnTo>
                <a:lnTo>
                  <a:pt x="267" y="1438"/>
                </a:lnTo>
                <a:lnTo>
                  <a:pt x="267" y="1436"/>
                </a:lnTo>
                <a:lnTo>
                  <a:pt x="267" y="1434"/>
                </a:lnTo>
                <a:lnTo>
                  <a:pt x="267" y="1432"/>
                </a:lnTo>
                <a:lnTo>
                  <a:pt x="266" y="1431"/>
                </a:lnTo>
                <a:lnTo>
                  <a:pt x="265" y="1430"/>
                </a:lnTo>
                <a:lnTo>
                  <a:pt x="264" y="1430"/>
                </a:lnTo>
                <a:lnTo>
                  <a:pt x="263" y="1429"/>
                </a:lnTo>
                <a:lnTo>
                  <a:pt x="263" y="1427"/>
                </a:lnTo>
                <a:lnTo>
                  <a:pt x="264" y="1426"/>
                </a:lnTo>
                <a:lnTo>
                  <a:pt x="265" y="1426"/>
                </a:lnTo>
                <a:lnTo>
                  <a:pt x="266" y="1425"/>
                </a:lnTo>
                <a:lnTo>
                  <a:pt x="265" y="1425"/>
                </a:lnTo>
                <a:lnTo>
                  <a:pt x="266" y="1424"/>
                </a:lnTo>
                <a:lnTo>
                  <a:pt x="267" y="1423"/>
                </a:lnTo>
                <a:lnTo>
                  <a:pt x="266" y="1421"/>
                </a:lnTo>
                <a:lnTo>
                  <a:pt x="266" y="1419"/>
                </a:lnTo>
                <a:lnTo>
                  <a:pt x="266" y="1417"/>
                </a:lnTo>
                <a:lnTo>
                  <a:pt x="266" y="1414"/>
                </a:lnTo>
                <a:lnTo>
                  <a:pt x="266" y="1412"/>
                </a:lnTo>
                <a:lnTo>
                  <a:pt x="265" y="1411"/>
                </a:lnTo>
                <a:lnTo>
                  <a:pt x="265" y="1410"/>
                </a:lnTo>
                <a:lnTo>
                  <a:pt x="264" y="1410"/>
                </a:lnTo>
                <a:lnTo>
                  <a:pt x="262" y="1410"/>
                </a:lnTo>
                <a:lnTo>
                  <a:pt x="262" y="1408"/>
                </a:lnTo>
                <a:lnTo>
                  <a:pt x="260" y="1407"/>
                </a:lnTo>
                <a:lnTo>
                  <a:pt x="260" y="1405"/>
                </a:lnTo>
                <a:lnTo>
                  <a:pt x="259" y="1403"/>
                </a:lnTo>
                <a:lnTo>
                  <a:pt x="259" y="1402"/>
                </a:lnTo>
                <a:lnTo>
                  <a:pt x="260" y="1400"/>
                </a:lnTo>
                <a:lnTo>
                  <a:pt x="260" y="1396"/>
                </a:lnTo>
                <a:lnTo>
                  <a:pt x="260" y="1395"/>
                </a:lnTo>
                <a:lnTo>
                  <a:pt x="259" y="1393"/>
                </a:lnTo>
                <a:lnTo>
                  <a:pt x="258" y="1391"/>
                </a:lnTo>
                <a:lnTo>
                  <a:pt x="258" y="1390"/>
                </a:lnTo>
                <a:lnTo>
                  <a:pt x="258" y="1389"/>
                </a:lnTo>
                <a:lnTo>
                  <a:pt x="257" y="1389"/>
                </a:lnTo>
                <a:lnTo>
                  <a:pt x="257" y="1388"/>
                </a:lnTo>
                <a:lnTo>
                  <a:pt x="256" y="1386"/>
                </a:lnTo>
                <a:lnTo>
                  <a:pt x="255" y="1385"/>
                </a:lnTo>
                <a:lnTo>
                  <a:pt x="255" y="1386"/>
                </a:lnTo>
                <a:lnTo>
                  <a:pt x="253" y="1385"/>
                </a:lnTo>
                <a:lnTo>
                  <a:pt x="255" y="1383"/>
                </a:lnTo>
                <a:lnTo>
                  <a:pt x="253" y="1382"/>
                </a:lnTo>
                <a:lnTo>
                  <a:pt x="253" y="1381"/>
                </a:lnTo>
                <a:lnTo>
                  <a:pt x="253" y="1379"/>
                </a:lnTo>
                <a:lnTo>
                  <a:pt x="252" y="1379"/>
                </a:lnTo>
                <a:lnTo>
                  <a:pt x="251" y="1378"/>
                </a:lnTo>
                <a:lnTo>
                  <a:pt x="250" y="1376"/>
                </a:lnTo>
                <a:lnTo>
                  <a:pt x="249" y="1376"/>
                </a:lnTo>
                <a:lnTo>
                  <a:pt x="248" y="1375"/>
                </a:lnTo>
                <a:lnTo>
                  <a:pt x="249" y="1374"/>
                </a:lnTo>
                <a:lnTo>
                  <a:pt x="249" y="1373"/>
                </a:lnTo>
                <a:lnTo>
                  <a:pt x="249" y="1372"/>
                </a:lnTo>
                <a:lnTo>
                  <a:pt x="249" y="1371"/>
                </a:lnTo>
                <a:lnTo>
                  <a:pt x="248" y="1369"/>
                </a:lnTo>
                <a:lnTo>
                  <a:pt x="246" y="1369"/>
                </a:lnTo>
                <a:lnTo>
                  <a:pt x="248" y="1368"/>
                </a:lnTo>
                <a:lnTo>
                  <a:pt x="248" y="1367"/>
                </a:lnTo>
                <a:lnTo>
                  <a:pt x="248" y="1365"/>
                </a:lnTo>
                <a:lnTo>
                  <a:pt x="249" y="1364"/>
                </a:lnTo>
                <a:lnTo>
                  <a:pt x="248" y="1362"/>
                </a:lnTo>
                <a:lnTo>
                  <a:pt x="246" y="1361"/>
                </a:lnTo>
                <a:lnTo>
                  <a:pt x="248" y="1360"/>
                </a:lnTo>
                <a:lnTo>
                  <a:pt x="248" y="1359"/>
                </a:lnTo>
                <a:lnTo>
                  <a:pt x="248" y="1358"/>
                </a:lnTo>
                <a:lnTo>
                  <a:pt x="248" y="1357"/>
                </a:lnTo>
                <a:lnTo>
                  <a:pt x="248" y="1355"/>
                </a:lnTo>
                <a:lnTo>
                  <a:pt x="246" y="1353"/>
                </a:lnTo>
                <a:lnTo>
                  <a:pt x="246" y="1351"/>
                </a:lnTo>
                <a:lnTo>
                  <a:pt x="246" y="1350"/>
                </a:lnTo>
                <a:lnTo>
                  <a:pt x="244" y="1348"/>
                </a:lnTo>
                <a:lnTo>
                  <a:pt x="244" y="1345"/>
                </a:lnTo>
                <a:lnTo>
                  <a:pt x="243" y="1343"/>
                </a:lnTo>
                <a:lnTo>
                  <a:pt x="243" y="1342"/>
                </a:lnTo>
                <a:lnTo>
                  <a:pt x="243" y="1340"/>
                </a:lnTo>
                <a:lnTo>
                  <a:pt x="243" y="1339"/>
                </a:lnTo>
                <a:lnTo>
                  <a:pt x="242" y="1338"/>
                </a:lnTo>
                <a:lnTo>
                  <a:pt x="243" y="1337"/>
                </a:lnTo>
                <a:lnTo>
                  <a:pt x="242" y="1336"/>
                </a:lnTo>
                <a:lnTo>
                  <a:pt x="242" y="1333"/>
                </a:lnTo>
                <a:lnTo>
                  <a:pt x="243" y="1333"/>
                </a:lnTo>
                <a:lnTo>
                  <a:pt x="245" y="1333"/>
                </a:lnTo>
                <a:lnTo>
                  <a:pt x="246" y="1332"/>
                </a:lnTo>
                <a:lnTo>
                  <a:pt x="248" y="1330"/>
                </a:lnTo>
                <a:lnTo>
                  <a:pt x="248" y="1328"/>
                </a:lnTo>
                <a:lnTo>
                  <a:pt x="246" y="1325"/>
                </a:lnTo>
                <a:lnTo>
                  <a:pt x="245" y="1324"/>
                </a:lnTo>
                <a:lnTo>
                  <a:pt x="244" y="1325"/>
                </a:lnTo>
                <a:lnTo>
                  <a:pt x="243" y="1324"/>
                </a:lnTo>
                <a:lnTo>
                  <a:pt x="243" y="1322"/>
                </a:lnTo>
                <a:lnTo>
                  <a:pt x="242" y="1321"/>
                </a:lnTo>
                <a:lnTo>
                  <a:pt x="241" y="1319"/>
                </a:lnTo>
                <a:lnTo>
                  <a:pt x="241" y="1318"/>
                </a:lnTo>
                <a:lnTo>
                  <a:pt x="241" y="1317"/>
                </a:lnTo>
                <a:lnTo>
                  <a:pt x="239" y="1316"/>
                </a:lnTo>
                <a:lnTo>
                  <a:pt x="239" y="1314"/>
                </a:lnTo>
                <a:lnTo>
                  <a:pt x="241" y="1314"/>
                </a:lnTo>
                <a:lnTo>
                  <a:pt x="242" y="1314"/>
                </a:lnTo>
                <a:lnTo>
                  <a:pt x="243" y="1314"/>
                </a:lnTo>
                <a:lnTo>
                  <a:pt x="244" y="1312"/>
                </a:lnTo>
                <a:lnTo>
                  <a:pt x="244" y="1310"/>
                </a:lnTo>
                <a:lnTo>
                  <a:pt x="243" y="1310"/>
                </a:lnTo>
                <a:lnTo>
                  <a:pt x="241" y="1310"/>
                </a:lnTo>
                <a:lnTo>
                  <a:pt x="241" y="1308"/>
                </a:lnTo>
                <a:lnTo>
                  <a:pt x="241" y="1307"/>
                </a:lnTo>
                <a:lnTo>
                  <a:pt x="241" y="1306"/>
                </a:lnTo>
                <a:lnTo>
                  <a:pt x="241" y="1304"/>
                </a:lnTo>
                <a:lnTo>
                  <a:pt x="239" y="1303"/>
                </a:lnTo>
                <a:lnTo>
                  <a:pt x="241" y="1302"/>
                </a:lnTo>
                <a:lnTo>
                  <a:pt x="239" y="1301"/>
                </a:lnTo>
                <a:lnTo>
                  <a:pt x="239" y="1299"/>
                </a:lnTo>
                <a:lnTo>
                  <a:pt x="238" y="1297"/>
                </a:lnTo>
                <a:lnTo>
                  <a:pt x="238" y="1296"/>
                </a:lnTo>
                <a:lnTo>
                  <a:pt x="239" y="1295"/>
                </a:lnTo>
                <a:lnTo>
                  <a:pt x="239" y="1294"/>
                </a:lnTo>
                <a:lnTo>
                  <a:pt x="239" y="1292"/>
                </a:lnTo>
                <a:lnTo>
                  <a:pt x="239" y="1290"/>
                </a:lnTo>
                <a:lnTo>
                  <a:pt x="241" y="1288"/>
                </a:lnTo>
                <a:lnTo>
                  <a:pt x="242" y="1286"/>
                </a:lnTo>
                <a:lnTo>
                  <a:pt x="243" y="1285"/>
                </a:lnTo>
                <a:lnTo>
                  <a:pt x="244" y="1283"/>
                </a:lnTo>
                <a:lnTo>
                  <a:pt x="244" y="1282"/>
                </a:lnTo>
                <a:lnTo>
                  <a:pt x="243" y="1282"/>
                </a:lnTo>
                <a:lnTo>
                  <a:pt x="242" y="1281"/>
                </a:lnTo>
                <a:lnTo>
                  <a:pt x="242" y="1280"/>
                </a:lnTo>
                <a:lnTo>
                  <a:pt x="242" y="1278"/>
                </a:lnTo>
                <a:lnTo>
                  <a:pt x="243" y="1275"/>
                </a:lnTo>
                <a:lnTo>
                  <a:pt x="244" y="1274"/>
                </a:lnTo>
                <a:lnTo>
                  <a:pt x="245" y="1273"/>
                </a:lnTo>
                <a:lnTo>
                  <a:pt x="246" y="1273"/>
                </a:lnTo>
                <a:lnTo>
                  <a:pt x="248" y="1273"/>
                </a:lnTo>
                <a:lnTo>
                  <a:pt x="249" y="1273"/>
                </a:lnTo>
                <a:lnTo>
                  <a:pt x="250" y="1273"/>
                </a:lnTo>
                <a:lnTo>
                  <a:pt x="250" y="1271"/>
                </a:lnTo>
                <a:lnTo>
                  <a:pt x="251" y="1268"/>
                </a:lnTo>
                <a:lnTo>
                  <a:pt x="252" y="1266"/>
                </a:lnTo>
                <a:lnTo>
                  <a:pt x="252" y="1264"/>
                </a:lnTo>
                <a:lnTo>
                  <a:pt x="253" y="1263"/>
                </a:lnTo>
                <a:lnTo>
                  <a:pt x="253" y="1260"/>
                </a:lnTo>
                <a:lnTo>
                  <a:pt x="253" y="1258"/>
                </a:lnTo>
                <a:lnTo>
                  <a:pt x="255" y="1257"/>
                </a:lnTo>
                <a:lnTo>
                  <a:pt x="256" y="1257"/>
                </a:lnTo>
                <a:lnTo>
                  <a:pt x="256" y="1256"/>
                </a:lnTo>
                <a:lnTo>
                  <a:pt x="257" y="1254"/>
                </a:lnTo>
                <a:lnTo>
                  <a:pt x="258" y="1251"/>
                </a:lnTo>
                <a:lnTo>
                  <a:pt x="258" y="1250"/>
                </a:lnTo>
                <a:lnTo>
                  <a:pt x="258" y="1247"/>
                </a:lnTo>
                <a:lnTo>
                  <a:pt x="258" y="1246"/>
                </a:lnTo>
                <a:lnTo>
                  <a:pt x="259" y="1245"/>
                </a:lnTo>
                <a:lnTo>
                  <a:pt x="259" y="1244"/>
                </a:lnTo>
                <a:lnTo>
                  <a:pt x="258" y="1244"/>
                </a:lnTo>
                <a:lnTo>
                  <a:pt x="258" y="1243"/>
                </a:lnTo>
                <a:lnTo>
                  <a:pt x="257" y="1240"/>
                </a:lnTo>
                <a:lnTo>
                  <a:pt x="255" y="1240"/>
                </a:lnTo>
                <a:lnTo>
                  <a:pt x="253" y="1239"/>
                </a:lnTo>
                <a:lnTo>
                  <a:pt x="252" y="1237"/>
                </a:lnTo>
                <a:lnTo>
                  <a:pt x="251" y="1235"/>
                </a:lnTo>
                <a:lnTo>
                  <a:pt x="251" y="1231"/>
                </a:lnTo>
                <a:lnTo>
                  <a:pt x="253" y="1229"/>
                </a:lnTo>
                <a:lnTo>
                  <a:pt x="253" y="1227"/>
                </a:lnTo>
                <a:lnTo>
                  <a:pt x="255" y="1224"/>
                </a:lnTo>
                <a:lnTo>
                  <a:pt x="255" y="1222"/>
                </a:lnTo>
                <a:lnTo>
                  <a:pt x="256" y="1221"/>
                </a:lnTo>
                <a:lnTo>
                  <a:pt x="257" y="1217"/>
                </a:lnTo>
                <a:lnTo>
                  <a:pt x="257" y="1216"/>
                </a:lnTo>
                <a:lnTo>
                  <a:pt x="258" y="1214"/>
                </a:lnTo>
                <a:lnTo>
                  <a:pt x="258" y="1213"/>
                </a:lnTo>
                <a:lnTo>
                  <a:pt x="258" y="1210"/>
                </a:lnTo>
                <a:lnTo>
                  <a:pt x="257" y="1209"/>
                </a:lnTo>
                <a:lnTo>
                  <a:pt x="257" y="1207"/>
                </a:lnTo>
                <a:lnTo>
                  <a:pt x="257" y="1206"/>
                </a:lnTo>
                <a:lnTo>
                  <a:pt x="257" y="1204"/>
                </a:lnTo>
                <a:lnTo>
                  <a:pt x="257" y="1203"/>
                </a:lnTo>
                <a:lnTo>
                  <a:pt x="258" y="1201"/>
                </a:lnTo>
                <a:lnTo>
                  <a:pt x="259" y="1200"/>
                </a:lnTo>
                <a:lnTo>
                  <a:pt x="259" y="1196"/>
                </a:lnTo>
                <a:lnTo>
                  <a:pt x="259" y="1194"/>
                </a:lnTo>
                <a:lnTo>
                  <a:pt x="259" y="1192"/>
                </a:lnTo>
                <a:lnTo>
                  <a:pt x="258" y="1191"/>
                </a:lnTo>
                <a:lnTo>
                  <a:pt x="258" y="1189"/>
                </a:lnTo>
                <a:lnTo>
                  <a:pt x="259" y="1187"/>
                </a:lnTo>
                <a:lnTo>
                  <a:pt x="260" y="1186"/>
                </a:lnTo>
                <a:lnTo>
                  <a:pt x="260" y="1184"/>
                </a:lnTo>
                <a:lnTo>
                  <a:pt x="260" y="1181"/>
                </a:lnTo>
                <a:lnTo>
                  <a:pt x="260" y="1180"/>
                </a:lnTo>
                <a:lnTo>
                  <a:pt x="260" y="1178"/>
                </a:lnTo>
                <a:lnTo>
                  <a:pt x="262" y="1175"/>
                </a:lnTo>
                <a:lnTo>
                  <a:pt x="262" y="1173"/>
                </a:lnTo>
                <a:lnTo>
                  <a:pt x="262" y="1172"/>
                </a:lnTo>
                <a:lnTo>
                  <a:pt x="260" y="1170"/>
                </a:lnTo>
                <a:lnTo>
                  <a:pt x="258" y="1167"/>
                </a:lnTo>
                <a:lnTo>
                  <a:pt x="257" y="1166"/>
                </a:lnTo>
                <a:lnTo>
                  <a:pt x="256" y="1166"/>
                </a:lnTo>
                <a:lnTo>
                  <a:pt x="255" y="1165"/>
                </a:lnTo>
                <a:lnTo>
                  <a:pt x="253" y="1165"/>
                </a:lnTo>
                <a:lnTo>
                  <a:pt x="253" y="1164"/>
                </a:lnTo>
                <a:lnTo>
                  <a:pt x="255" y="1163"/>
                </a:lnTo>
                <a:lnTo>
                  <a:pt x="256" y="1163"/>
                </a:lnTo>
                <a:lnTo>
                  <a:pt x="256" y="1161"/>
                </a:lnTo>
                <a:lnTo>
                  <a:pt x="255" y="1160"/>
                </a:lnTo>
                <a:lnTo>
                  <a:pt x="253" y="1160"/>
                </a:lnTo>
                <a:lnTo>
                  <a:pt x="252" y="1158"/>
                </a:lnTo>
                <a:lnTo>
                  <a:pt x="250" y="1157"/>
                </a:lnTo>
                <a:lnTo>
                  <a:pt x="249" y="1156"/>
                </a:lnTo>
                <a:lnTo>
                  <a:pt x="246" y="1155"/>
                </a:lnTo>
                <a:lnTo>
                  <a:pt x="246" y="1153"/>
                </a:lnTo>
                <a:lnTo>
                  <a:pt x="246" y="1152"/>
                </a:lnTo>
                <a:lnTo>
                  <a:pt x="249" y="1153"/>
                </a:lnTo>
                <a:lnTo>
                  <a:pt x="250" y="1153"/>
                </a:lnTo>
                <a:lnTo>
                  <a:pt x="251" y="1153"/>
                </a:lnTo>
                <a:lnTo>
                  <a:pt x="252" y="1152"/>
                </a:lnTo>
                <a:lnTo>
                  <a:pt x="253" y="1151"/>
                </a:lnTo>
                <a:lnTo>
                  <a:pt x="255" y="1151"/>
                </a:lnTo>
                <a:lnTo>
                  <a:pt x="255" y="1150"/>
                </a:lnTo>
                <a:lnTo>
                  <a:pt x="255" y="1149"/>
                </a:lnTo>
                <a:lnTo>
                  <a:pt x="256" y="1148"/>
                </a:lnTo>
                <a:lnTo>
                  <a:pt x="256" y="1145"/>
                </a:lnTo>
                <a:lnTo>
                  <a:pt x="256" y="1144"/>
                </a:lnTo>
                <a:lnTo>
                  <a:pt x="256" y="1143"/>
                </a:lnTo>
                <a:lnTo>
                  <a:pt x="255" y="1143"/>
                </a:lnTo>
                <a:lnTo>
                  <a:pt x="253" y="1143"/>
                </a:lnTo>
                <a:lnTo>
                  <a:pt x="252" y="1142"/>
                </a:lnTo>
                <a:lnTo>
                  <a:pt x="251" y="1141"/>
                </a:lnTo>
                <a:lnTo>
                  <a:pt x="251" y="1139"/>
                </a:lnTo>
                <a:lnTo>
                  <a:pt x="250" y="1138"/>
                </a:lnTo>
                <a:lnTo>
                  <a:pt x="251" y="1138"/>
                </a:lnTo>
                <a:lnTo>
                  <a:pt x="251" y="1137"/>
                </a:lnTo>
                <a:lnTo>
                  <a:pt x="252" y="1138"/>
                </a:lnTo>
                <a:lnTo>
                  <a:pt x="255" y="1138"/>
                </a:lnTo>
                <a:lnTo>
                  <a:pt x="256" y="1138"/>
                </a:lnTo>
                <a:lnTo>
                  <a:pt x="257" y="1136"/>
                </a:lnTo>
                <a:lnTo>
                  <a:pt x="258" y="1135"/>
                </a:lnTo>
                <a:lnTo>
                  <a:pt x="257" y="1132"/>
                </a:lnTo>
                <a:lnTo>
                  <a:pt x="257" y="1130"/>
                </a:lnTo>
                <a:lnTo>
                  <a:pt x="256" y="1130"/>
                </a:lnTo>
                <a:lnTo>
                  <a:pt x="255" y="1130"/>
                </a:lnTo>
                <a:lnTo>
                  <a:pt x="253" y="1130"/>
                </a:lnTo>
                <a:lnTo>
                  <a:pt x="252" y="1130"/>
                </a:lnTo>
                <a:lnTo>
                  <a:pt x="252" y="1129"/>
                </a:lnTo>
                <a:lnTo>
                  <a:pt x="252" y="1128"/>
                </a:lnTo>
                <a:lnTo>
                  <a:pt x="253" y="1128"/>
                </a:lnTo>
                <a:lnTo>
                  <a:pt x="255" y="1128"/>
                </a:lnTo>
                <a:lnTo>
                  <a:pt x="256" y="1128"/>
                </a:lnTo>
                <a:lnTo>
                  <a:pt x="255" y="1127"/>
                </a:lnTo>
                <a:lnTo>
                  <a:pt x="253" y="1127"/>
                </a:lnTo>
                <a:lnTo>
                  <a:pt x="253" y="1125"/>
                </a:lnTo>
                <a:lnTo>
                  <a:pt x="255" y="1125"/>
                </a:lnTo>
                <a:lnTo>
                  <a:pt x="256" y="1125"/>
                </a:lnTo>
                <a:lnTo>
                  <a:pt x="257" y="1127"/>
                </a:lnTo>
                <a:lnTo>
                  <a:pt x="258" y="1127"/>
                </a:lnTo>
                <a:lnTo>
                  <a:pt x="258" y="1125"/>
                </a:lnTo>
                <a:lnTo>
                  <a:pt x="257" y="1124"/>
                </a:lnTo>
                <a:lnTo>
                  <a:pt x="256" y="1123"/>
                </a:lnTo>
                <a:lnTo>
                  <a:pt x="256" y="1122"/>
                </a:lnTo>
                <a:lnTo>
                  <a:pt x="256" y="1121"/>
                </a:lnTo>
                <a:lnTo>
                  <a:pt x="255" y="1120"/>
                </a:lnTo>
                <a:lnTo>
                  <a:pt x="253" y="1120"/>
                </a:lnTo>
                <a:lnTo>
                  <a:pt x="252" y="1120"/>
                </a:lnTo>
                <a:lnTo>
                  <a:pt x="251" y="1119"/>
                </a:lnTo>
                <a:lnTo>
                  <a:pt x="250" y="1119"/>
                </a:lnTo>
                <a:lnTo>
                  <a:pt x="250" y="1117"/>
                </a:lnTo>
                <a:lnTo>
                  <a:pt x="251" y="1117"/>
                </a:lnTo>
                <a:lnTo>
                  <a:pt x="251" y="1116"/>
                </a:lnTo>
                <a:lnTo>
                  <a:pt x="250" y="1116"/>
                </a:lnTo>
                <a:lnTo>
                  <a:pt x="249" y="1115"/>
                </a:lnTo>
                <a:lnTo>
                  <a:pt x="249" y="1114"/>
                </a:lnTo>
                <a:lnTo>
                  <a:pt x="250" y="1113"/>
                </a:lnTo>
                <a:lnTo>
                  <a:pt x="251" y="1112"/>
                </a:lnTo>
                <a:lnTo>
                  <a:pt x="252" y="1113"/>
                </a:lnTo>
                <a:lnTo>
                  <a:pt x="253" y="1112"/>
                </a:lnTo>
                <a:lnTo>
                  <a:pt x="253" y="1109"/>
                </a:lnTo>
                <a:lnTo>
                  <a:pt x="252" y="1108"/>
                </a:lnTo>
                <a:lnTo>
                  <a:pt x="251" y="1106"/>
                </a:lnTo>
                <a:lnTo>
                  <a:pt x="250" y="1105"/>
                </a:lnTo>
                <a:lnTo>
                  <a:pt x="249" y="1103"/>
                </a:lnTo>
                <a:lnTo>
                  <a:pt x="248" y="1103"/>
                </a:lnTo>
                <a:lnTo>
                  <a:pt x="248" y="1101"/>
                </a:lnTo>
                <a:lnTo>
                  <a:pt x="249" y="1101"/>
                </a:lnTo>
                <a:lnTo>
                  <a:pt x="249" y="1100"/>
                </a:lnTo>
                <a:lnTo>
                  <a:pt x="248" y="1099"/>
                </a:lnTo>
                <a:lnTo>
                  <a:pt x="248" y="1098"/>
                </a:lnTo>
                <a:lnTo>
                  <a:pt x="248" y="1096"/>
                </a:lnTo>
                <a:lnTo>
                  <a:pt x="249" y="1095"/>
                </a:lnTo>
                <a:lnTo>
                  <a:pt x="248" y="1094"/>
                </a:lnTo>
                <a:lnTo>
                  <a:pt x="246" y="1094"/>
                </a:lnTo>
                <a:lnTo>
                  <a:pt x="246" y="1092"/>
                </a:lnTo>
                <a:lnTo>
                  <a:pt x="246" y="1091"/>
                </a:lnTo>
                <a:lnTo>
                  <a:pt x="244" y="1091"/>
                </a:lnTo>
                <a:lnTo>
                  <a:pt x="242" y="1091"/>
                </a:lnTo>
                <a:lnTo>
                  <a:pt x="239" y="1088"/>
                </a:lnTo>
                <a:lnTo>
                  <a:pt x="237" y="1085"/>
                </a:lnTo>
                <a:lnTo>
                  <a:pt x="237" y="1084"/>
                </a:lnTo>
                <a:lnTo>
                  <a:pt x="236" y="1082"/>
                </a:lnTo>
                <a:lnTo>
                  <a:pt x="235" y="1080"/>
                </a:lnTo>
                <a:lnTo>
                  <a:pt x="233" y="1078"/>
                </a:lnTo>
                <a:lnTo>
                  <a:pt x="233" y="1076"/>
                </a:lnTo>
                <a:lnTo>
                  <a:pt x="231" y="1073"/>
                </a:lnTo>
                <a:lnTo>
                  <a:pt x="231" y="1070"/>
                </a:lnTo>
                <a:lnTo>
                  <a:pt x="230" y="1067"/>
                </a:lnTo>
                <a:lnTo>
                  <a:pt x="230" y="1065"/>
                </a:lnTo>
                <a:lnTo>
                  <a:pt x="230" y="1060"/>
                </a:lnTo>
                <a:lnTo>
                  <a:pt x="230" y="1058"/>
                </a:lnTo>
                <a:lnTo>
                  <a:pt x="229" y="1057"/>
                </a:lnTo>
                <a:lnTo>
                  <a:pt x="230" y="1055"/>
                </a:lnTo>
                <a:lnTo>
                  <a:pt x="230" y="1053"/>
                </a:lnTo>
                <a:lnTo>
                  <a:pt x="230" y="1052"/>
                </a:lnTo>
                <a:lnTo>
                  <a:pt x="231" y="1051"/>
                </a:lnTo>
                <a:lnTo>
                  <a:pt x="231" y="1050"/>
                </a:lnTo>
                <a:lnTo>
                  <a:pt x="231" y="1049"/>
                </a:lnTo>
                <a:lnTo>
                  <a:pt x="233" y="1048"/>
                </a:lnTo>
                <a:lnTo>
                  <a:pt x="234" y="1046"/>
                </a:lnTo>
                <a:lnTo>
                  <a:pt x="235" y="1045"/>
                </a:lnTo>
                <a:lnTo>
                  <a:pt x="237" y="1044"/>
                </a:lnTo>
                <a:lnTo>
                  <a:pt x="238" y="1044"/>
                </a:lnTo>
                <a:lnTo>
                  <a:pt x="239" y="1045"/>
                </a:lnTo>
                <a:lnTo>
                  <a:pt x="242" y="1044"/>
                </a:lnTo>
                <a:lnTo>
                  <a:pt x="242" y="1043"/>
                </a:lnTo>
                <a:lnTo>
                  <a:pt x="242" y="1042"/>
                </a:lnTo>
                <a:lnTo>
                  <a:pt x="243" y="1042"/>
                </a:lnTo>
                <a:lnTo>
                  <a:pt x="242" y="1040"/>
                </a:lnTo>
                <a:lnTo>
                  <a:pt x="241" y="1040"/>
                </a:lnTo>
                <a:lnTo>
                  <a:pt x="239" y="1038"/>
                </a:lnTo>
                <a:lnTo>
                  <a:pt x="238" y="1036"/>
                </a:lnTo>
                <a:lnTo>
                  <a:pt x="238" y="1035"/>
                </a:lnTo>
                <a:lnTo>
                  <a:pt x="239" y="1034"/>
                </a:lnTo>
                <a:lnTo>
                  <a:pt x="241" y="1031"/>
                </a:lnTo>
                <a:lnTo>
                  <a:pt x="242" y="1030"/>
                </a:lnTo>
                <a:lnTo>
                  <a:pt x="243" y="1030"/>
                </a:lnTo>
                <a:lnTo>
                  <a:pt x="243" y="1029"/>
                </a:lnTo>
                <a:lnTo>
                  <a:pt x="241" y="1028"/>
                </a:lnTo>
                <a:lnTo>
                  <a:pt x="239" y="1026"/>
                </a:lnTo>
                <a:lnTo>
                  <a:pt x="238" y="1023"/>
                </a:lnTo>
                <a:lnTo>
                  <a:pt x="237" y="1020"/>
                </a:lnTo>
                <a:lnTo>
                  <a:pt x="237" y="1019"/>
                </a:lnTo>
                <a:lnTo>
                  <a:pt x="237" y="1017"/>
                </a:lnTo>
                <a:lnTo>
                  <a:pt x="238" y="1015"/>
                </a:lnTo>
                <a:lnTo>
                  <a:pt x="239" y="1013"/>
                </a:lnTo>
                <a:lnTo>
                  <a:pt x="239" y="1010"/>
                </a:lnTo>
                <a:lnTo>
                  <a:pt x="238" y="1007"/>
                </a:lnTo>
                <a:lnTo>
                  <a:pt x="239" y="1005"/>
                </a:lnTo>
                <a:lnTo>
                  <a:pt x="239" y="1002"/>
                </a:lnTo>
                <a:lnTo>
                  <a:pt x="238" y="1000"/>
                </a:lnTo>
                <a:lnTo>
                  <a:pt x="238" y="998"/>
                </a:lnTo>
                <a:lnTo>
                  <a:pt x="236" y="997"/>
                </a:lnTo>
                <a:lnTo>
                  <a:pt x="235" y="995"/>
                </a:lnTo>
                <a:lnTo>
                  <a:pt x="234" y="993"/>
                </a:lnTo>
                <a:lnTo>
                  <a:pt x="233" y="991"/>
                </a:lnTo>
                <a:lnTo>
                  <a:pt x="231" y="990"/>
                </a:lnTo>
                <a:lnTo>
                  <a:pt x="230" y="987"/>
                </a:lnTo>
                <a:lnTo>
                  <a:pt x="229" y="986"/>
                </a:lnTo>
                <a:lnTo>
                  <a:pt x="228" y="985"/>
                </a:lnTo>
                <a:lnTo>
                  <a:pt x="227" y="983"/>
                </a:lnTo>
                <a:lnTo>
                  <a:pt x="226" y="980"/>
                </a:lnTo>
                <a:lnTo>
                  <a:pt x="227" y="978"/>
                </a:lnTo>
                <a:lnTo>
                  <a:pt x="228" y="977"/>
                </a:lnTo>
                <a:lnTo>
                  <a:pt x="230" y="976"/>
                </a:lnTo>
                <a:lnTo>
                  <a:pt x="230" y="973"/>
                </a:lnTo>
                <a:lnTo>
                  <a:pt x="230" y="971"/>
                </a:lnTo>
                <a:lnTo>
                  <a:pt x="231" y="970"/>
                </a:lnTo>
                <a:lnTo>
                  <a:pt x="231" y="967"/>
                </a:lnTo>
                <a:lnTo>
                  <a:pt x="233" y="966"/>
                </a:lnTo>
                <a:lnTo>
                  <a:pt x="233" y="964"/>
                </a:lnTo>
                <a:lnTo>
                  <a:pt x="234" y="963"/>
                </a:lnTo>
                <a:lnTo>
                  <a:pt x="234" y="961"/>
                </a:lnTo>
                <a:lnTo>
                  <a:pt x="233" y="958"/>
                </a:lnTo>
                <a:lnTo>
                  <a:pt x="234" y="957"/>
                </a:lnTo>
                <a:lnTo>
                  <a:pt x="234" y="955"/>
                </a:lnTo>
                <a:lnTo>
                  <a:pt x="233" y="952"/>
                </a:lnTo>
                <a:lnTo>
                  <a:pt x="233" y="951"/>
                </a:lnTo>
                <a:lnTo>
                  <a:pt x="233" y="949"/>
                </a:lnTo>
                <a:lnTo>
                  <a:pt x="233" y="948"/>
                </a:lnTo>
                <a:lnTo>
                  <a:pt x="233" y="945"/>
                </a:lnTo>
                <a:lnTo>
                  <a:pt x="233" y="942"/>
                </a:lnTo>
                <a:lnTo>
                  <a:pt x="230" y="941"/>
                </a:lnTo>
                <a:lnTo>
                  <a:pt x="229" y="940"/>
                </a:lnTo>
                <a:lnTo>
                  <a:pt x="228" y="938"/>
                </a:lnTo>
                <a:lnTo>
                  <a:pt x="227" y="936"/>
                </a:lnTo>
                <a:lnTo>
                  <a:pt x="226" y="935"/>
                </a:lnTo>
                <a:lnTo>
                  <a:pt x="226" y="931"/>
                </a:lnTo>
                <a:lnTo>
                  <a:pt x="226" y="929"/>
                </a:lnTo>
                <a:lnTo>
                  <a:pt x="223" y="928"/>
                </a:lnTo>
                <a:lnTo>
                  <a:pt x="222" y="926"/>
                </a:lnTo>
                <a:lnTo>
                  <a:pt x="221" y="925"/>
                </a:lnTo>
                <a:lnTo>
                  <a:pt x="220" y="923"/>
                </a:lnTo>
                <a:lnTo>
                  <a:pt x="217" y="921"/>
                </a:lnTo>
                <a:lnTo>
                  <a:pt x="216" y="921"/>
                </a:lnTo>
                <a:lnTo>
                  <a:pt x="215" y="920"/>
                </a:lnTo>
                <a:lnTo>
                  <a:pt x="215" y="919"/>
                </a:lnTo>
                <a:lnTo>
                  <a:pt x="214" y="918"/>
                </a:lnTo>
                <a:lnTo>
                  <a:pt x="215" y="915"/>
                </a:lnTo>
                <a:lnTo>
                  <a:pt x="216" y="914"/>
                </a:lnTo>
                <a:lnTo>
                  <a:pt x="215" y="911"/>
                </a:lnTo>
                <a:lnTo>
                  <a:pt x="214" y="909"/>
                </a:lnTo>
                <a:lnTo>
                  <a:pt x="213" y="907"/>
                </a:lnTo>
                <a:lnTo>
                  <a:pt x="214" y="904"/>
                </a:lnTo>
                <a:lnTo>
                  <a:pt x="214" y="901"/>
                </a:lnTo>
                <a:lnTo>
                  <a:pt x="214" y="898"/>
                </a:lnTo>
                <a:lnTo>
                  <a:pt x="215" y="895"/>
                </a:lnTo>
                <a:lnTo>
                  <a:pt x="215" y="893"/>
                </a:lnTo>
                <a:lnTo>
                  <a:pt x="215" y="891"/>
                </a:lnTo>
                <a:lnTo>
                  <a:pt x="215" y="890"/>
                </a:lnTo>
                <a:lnTo>
                  <a:pt x="216" y="886"/>
                </a:lnTo>
                <a:lnTo>
                  <a:pt x="216" y="885"/>
                </a:lnTo>
                <a:lnTo>
                  <a:pt x="216" y="883"/>
                </a:lnTo>
                <a:lnTo>
                  <a:pt x="215" y="880"/>
                </a:lnTo>
                <a:lnTo>
                  <a:pt x="214" y="878"/>
                </a:lnTo>
                <a:lnTo>
                  <a:pt x="213" y="877"/>
                </a:lnTo>
                <a:lnTo>
                  <a:pt x="212" y="873"/>
                </a:lnTo>
                <a:lnTo>
                  <a:pt x="212" y="871"/>
                </a:lnTo>
                <a:lnTo>
                  <a:pt x="212" y="869"/>
                </a:lnTo>
                <a:lnTo>
                  <a:pt x="210" y="868"/>
                </a:lnTo>
                <a:lnTo>
                  <a:pt x="209" y="865"/>
                </a:lnTo>
                <a:lnTo>
                  <a:pt x="209" y="864"/>
                </a:lnTo>
                <a:lnTo>
                  <a:pt x="209" y="863"/>
                </a:lnTo>
                <a:lnTo>
                  <a:pt x="208" y="862"/>
                </a:lnTo>
                <a:lnTo>
                  <a:pt x="207" y="861"/>
                </a:lnTo>
                <a:lnTo>
                  <a:pt x="207" y="858"/>
                </a:lnTo>
                <a:lnTo>
                  <a:pt x="207" y="856"/>
                </a:lnTo>
                <a:lnTo>
                  <a:pt x="205" y="855"/>
                </a:lnTo>
                <a:lnTo>
                  <a:pt x="203" y="854"/>
                </a:lnTo>
                <a:lnTo>
                  <a:pt x="203" y="852"/>
                </a:lnTo>
                <a:lnTo>
                  <a:pt x="203" y="850"/>
                </a:lnTo>
                <a:lnTo>
                  <a:pt x="202" y="849"/>
                </a:lnTo>
                <a:lnTo>
                  <a:pt x="202" y="848"/>
                </a:lnTo>
                <a:lnTo>
                  <a:pt x="201" y="847"/>
                </a:lnTo>
                <a:lnTo>
                  <a:pt x="201" y="846"/>
                </a:lnTo>
                <a:lnTo>
                  <a:pt x="201" y="844"/>
                </a:lnTo>
                <a:lnTo>
                  <a:pt x="200" y="843"/>
                </a:lnTo>
                <a:lnTo>
                  <a:pt x="200" y="842"/>
                </a:lnTo>
                <a:lnTo>
                  <a:pt x="200" y="841"/>
                </a:lnTo>
                <a:lnTo>
                  <a:pt x="200" y="840"/>
                </a:lnTo>
                <a:lnTo>
                  <a:pt x="200" y="837"/>
                </a:lnTo>
                <a:lnTo>
                  <a:pt x="200" y="836"/>
                </a:lnTo>
                <a:lnTo>
                  <a:pt x="200" y="835"/>
                </a:lnTo>
                <a:lnTo>
                  <a:pt x="200" y="834"/>
                </a:lnTo>
                <a:lnTo>
                  <a:pt x="200" y="833"/>
                </a:lnTo>
                <a:lnTo>
                  <a:pt x="199" y="832"/>
                </a:lnTo>
                <a:lnTo>
                  <a:pt x="198" y="829"/>
                </a:lnTo>
                <a:lnTo>
                  <a:pt x="196" y="828"/>
                </a:lnTo>
                <a:lnTo>
                  <a:pt x="195" y="827"/>
                </a:lnTo>
                <a:lnTo>
                  <a:pt x="194" y="825"/>
                </a:lnTo>
                <a:lnTo>
                  <a:pt x="194" y="823"/>
                </a:lnTo>
                <a:lnTo>
                  <a:pt x="193" y="822"/>
                </a:lnTo>
                <a:lnTo>
                  <a:pt x="193" y="821"/>
                </a:lnTo>
                <a:lnTo>
                  <a:pt x="193" y="820"/>
                </a:lnTo>
                <a:lnTo>
                  <a:pt x="192" y="818"/>
                </a:lnTo>
                <a:lnTo>
                  <a:pt x="192" y="815"/>
                </a:lnTo>
                <a:lnTo>
                  <a:pt x="192" y="814"/>
                </a:lnTo>
                <a:lnTo>
                  <a:pt x="192" y="813"/>
                </a:lnTo>
                <a:lnTo>
                  <a:pt x="191" y="812"/>
                </a:lnTo>
                <a:lnTo>
                  <a:pt x="191" y="811"/>
                </a:lnTo>
                <a:lnTo>
                  <a:pt x="191" y="810"/>
                </a:lnTo>
                <a:lnTo>
                  <a:pt x="190" y="808"/>
                </a:lnTo>
                <a:lnTo>
                  <a:pt x="188" y="806"/>
                </a:lnTo>
                <a:lnTo>
                  <a:pt x="187" y="806"/>
                </a:lnTo>
                <a:lnTo>
                  <a:pt x="186" y="805"/>
                </a:lnTo>
                <a:lnTo>
                  <a:pt x="183" y="805"/>
                </a:lnTo>
                <a:lnTo>
                  <a:pt x="181" y="805"/>
                </a:lnTo>
                <a:lnTo>
                  <a:pt x="180" y="804"/>
                </a:lnTo>
                <a:lnTo>
                  <a:pt x="179" y="803"/>
                </a:lnTo>
                <a:lnTo>
                  <a:pt x="177" y="801"/>
                </a:lnTo>
                <a:lnTo>
                  <a:pt x="176" y="800"/>
                </a:lnTo>
                <a:lnTo>
                  <a:pt x="173" y="799"/>
                </a:lnTo>
                <a:lnTo>
                  <a:pt x="172" y="796"/>
                </a:lnTo>
                <a:lnTo>
                  <a:pt x="172" y="793"/>
                </a:lnTo>
                <a:lnTo>
                  <a:pt x="171" y="791"/>
                </a:lnTo>
                <a:lnTo>
                  <a:pt x="171" y="789"/>
                </a:lnTo>
                <a:lnTo>
                  <a:pt x="170" y="789"/>
                </a:lnTo>
                <a:lnTo>
                  <a:pt x="169" y="786"/>
                </a:lnTo>
                <a:lnTo>
                  <a:pt x="169" y="785"/>
                </a:lnTo>
                <a:lnTo>
                  <a:pt x="169" y="783"/>
                </a:lnTo>
                <a:lnTo>
                  <a:pt x="169" y="782"/>
                </a:lnTo>
                <a:lnTo>
                  <a:pt x="169" y="780"/>
                </a:lnTo>
                <a:lnTo>
                  <a:pt x="169" y="777"/>
                </a:lnTo>
                <a:lnTo>
                  <a:pt x="167" y="776"/>
                </a:lnTo>
                <a:lnTo>
                  <a:pt x="166" y="774"/>
                </a:lnTo>
                <a:lnTo>
                  <a:pt x="165" y="772"/>
                </a:lnTo>
                <a:lnTo>
                  <a:pt x="164" y="770"/>
                </a:lnTo>
                <a:lnTo>
                  <a:pt x="163" y="769"/>
                </a:lnTo>
                <a:lnTo>
                  <a:pt x="162" y="769"/>
                </a:lnTo>
                <a:lnTo>
                  <a:pt x="160" y="767"/>
                </a:lnTo>
                <a:lnTo>
                  <a:pt x="159" y="764"/>
                </a:lnTo>
                <a:lnTo>
                  <a:pt x="158" y="761"/>
                </a:lnTo>
                <a:lnTo>
                  <a:pt x="158" y="757"/>
                </a:lnTo>
                <a:lnTo>
                  <a:pt x="158" y="755"/>
                </a:lnTo>
                <a:lnTo>
                  <a:pt x="156" y="753"/>
                </a:lnTo>
                <a:lnTo>
                  <a:pt x="154" y="751"/>
                </a:lnTo>
                <a:lnTo>
                  <a:pt x="154" y="750"/>
                </a:lnTo>
                <a:lnTo>
                  <a:pt x="152" y="749"/>
                </a:lnTo>
                <a:lnTo>
                  <a:pt x="152" y="748"/>
                </a:lnTo>
                <a:lnTo>
                  <a:pt x="152" y="747"/>
                </a:lnTo>
                <a:lnTo>
                  <a:pt x="152" y="744"/>
                </a:lnTo>
                <a:lnTo>
                  <a:pt x="152" y="742"/>
                </a:lnTo>
                <a:lnTo>
                  <a:pt x="151" y="740"/>
                </a:lnTo>
                <a:lnTo>
                  <a:pt x="151" y="739"/>
                </a:lnTo>
                <a:lnTo>
                  <a:pt x="150" y="737"/>
                </a:lnTo>
                <a:lnTo>
                  <a:pt x="150" y="736"/>
                </a:lnTo>
                <a:lnTo>
                  <a:pt x="150" y="734"/>
                </a:lnTo>
                <a:lnTo>
                  <a:pt x="148" y="732"/>
                </a:lnTo>
                <a:lnTo>
                  <a:pt x="147" y="729"/>
                </a:lnTo>
                <a:lnTo>
                  <a:pt x="144" y="728"/>
                </a:lnTo>
                <a:lnTo>
                  <a:pt x="142" y="727"/>
                </a:lnTo>
                <a:lnTo>
                  <a:pt x="141" y="727"/>
                </a:lnTo>
                <a:lnTo>
                  <a:pt x="140" y="726"/>
                </a:lnTo>
                <a:lnTo>
                  <a:pt x="138" y="725"/>
                </a:lnTo>
                <a:lnTo>
                  <a:pt x="138" y="721"/>
                </a:lnTo>
                <a:lnTo>
                  <a:pt x="138" y="719"/>
                </a:lnTo>
                <a:lnTo>
                  <a:pt x="137" y="719"/>
                </a:lnTo>
                <a:lnTo>
                  <a:pt x="137" y="715"/>
                </a:lnTo>
                <a:lnTo>
                  <a:pt x="136" y="712"/>
                </a:lnTo>
                <a:lnTo>
                  <a:pt x="135" y="710"/>
                </a:lnTo>
                <a:lnTo>
                  <a:pt x="135" y="707"/>
                </a:lnTo>
                <a:lnTo>
                  <a:pt x="134" y="703"/>
                </a:lnTo>
                <a:lnTo>
                  <a:pt x="133" y="700"/>
                </a:lnTo>
                <a:lnTo>
                  <a:pt x="134" y="698"/>
                </a:lnTo>
                <a:lnTo>
                  <a:pt x="134" y="696"/>
                </a:lnTo>
                <a:lnTo>
                  <a:pt x="135" y="693"/>
                </a:lnTo>
                <a:lnTo>
                  <a:pt x="135" y="691"/>
                </a:lnTo>
                <a:lnTo>
                  <a:pt x="137" y="689"/>
                </a:lnTo>
                <a:lnTo>
                  <a:pt x="137" y="685"/>
                </a:lnTo>
                <a:lnTo>
                  <a:pt x="138" y="683"/>
                </a:lnTo>
                <a:lnTo>
                  <a:pt x="136" y="681"/>
                </a:lnTo>
                <a:lnTo>
                  <a:pt x="135" y="679"/>
                </a:lnTo>
                <a:lnTo>
                  <a:pt x="133" y="678"/>
                </a:lnTo>
                <a:lnTo>
                  <a:pt x="130" y="676"/>
                </a:lnTo>
                <a:lnTo>
                  <a:pt x="129" y="674"/>
                </a:lnTo>
                <a:lnTo>
                  <a:pt x="129" y="672"/>
                </a:lnTo>
                <a:lnTo>
                  <a:pt x="129" y="671"/>
                </a:lnTo>
                <a:lnTo>
                  <a:pt x="130" y="669"/>
                </a:lnTo>
                <a:lnTo>
                  <a:pt x="130" y="667"/>
                </a:lnTo>
                <a:lnTo>
                  <a:pt x="131" y="665"/>
                </a:lnTo>
                <a:lnTo>
                  <a:pt x="131" y="663"/>
                </a:lnTo>
                <a:lnTo>
                  <a:pt x="130" y="662"/>
                </a:lnTo>
                <a:lnTo>
                  <a:pt x="129" y="661"/>
                </a:lnTo>
                <a:lnTo>
                  <a:pt x="128" y="659"/>
                </a:lnTo>
                <a:lnTo>
                  <a:pt x="129" y="656"/>
                </a:lnTo>
                <a:lnTo>
                  <a:pt x="130" y="653"/>
                </a:lnTo>
                <a:lnTo>
                  <a:pt x="130" y="650"/>
                </a:lnTo>
                <a:lnTo>
                  <a:pt x="130" y="648"/>
                </a:lnTo>
                <a:lnTo>
                  <a:pt x="130" y="646"/>
                </a:lnTo>
                <a:lnTo>
                  <a:pt x="130" y="643"/>
                </a:lnTo>
                <a:lnTo>
                  <a:pt x="130" y="641"/>
                </a:lnTo>
                <a:lnTo>
                  <a:pt x="130" y="639"/>
                </a:lnTo>
                <a:lnTo>
                  <a:pt x="129" y="638"/>
                </a:lnTo>
                <a:lnTo>
                  <a:pt x="130" y="635"/>
                </a:lnTo>
                <a:lnTo>
                  <a:pt x="130" y="634"/>
                </a:lnTo>
                <a:lnTo>
                  <a:pt x="130" y="633"/>
                </a:lnTo>
                <a:lnTo>
                  <a:pt x="133" y="632"/>
                </a:lnTo>
                <a:lnTo>
                  <a:pt x="134" y="631"/>
                </a:lnTo>
                <a:lnTo>
                  <a:pt x="134" y="628"/>
                </a:lnTo>
                <a:lnTo>
                  <a:pt x="134" y="625"/>
                </a:lnTo>
                <a:lnTo>
                  <a:pt x="133" y="622"/>
                </a:lnTo>
                <a:lnTo>
                  <a:pt x="133" y="620"/>
                </a:lnTo>
                <a:lnTo>
                  <a:pt x="131" y="619"/>
                </a:lnTo>
                <a:lnTo>
                  <a:pt x="131" y="617"/>
                </a:lnTo>
                <a:lnTo>
                  <a:pt x="129" y="614"/>
                </a:lnTo>
                <a:lnTo>
                  <a:pt x="128" y="612"/>
                </a:lnTo>
                <a:lnTo>
                  <a:pt x="127" y="610"/>
                </a:lnTo>
                <a:lnTo>
                  <a:pt x="126" y="607"/>
                </a:lnTo>
                <a:lnTo>
                  <a:pt x="126" y="605"/>
                </a:lnTo>
                <a:lnTo>
                  <a:pt x="126" y="603"/>
                </a:lnTo>
                <a:lnTo>
                  <a:pt x="124" y="600"/>
                </a:lnTo>
                <a:lnTo>
                  <a:pt x="124" y="598"/>
                </a:lnTo>
                <a:lnTo>
                  <a:pt x="123" y="596"/>
                </a:lnTo>
                <a:lnTo>
                  <a:pt x="123" y="595"/>
                </a:lnTo>
                <a:lnTo>
                  <a:pt x="123" y="591"/>
                </a:lnTo>
                <a:lnTo>
                  <a:pt x="122" y="589"/>
                </a:lnTo>
                <a:lnTo>
                  <a:pt x="121" y="588"/>
                </a:lnTo>
                <a:lnTo>
                  <a:pt x="120" y="585"/>
                </a:lnTo>
                <a:lnTo>
                  <a:pt x="119" y="581"/>
                </a:lnTo>
                <a:lnTo>
                  <a:pt x="119" y="577"/>
                </a:lnTo>
                <a:lnTo>
                  <a:pt x="119" y="575"/>
                </a:lnTo>
                <a:lnTo>
                  <a:pt x="118" y="573"/>
                </a:lnTo>
                <a:lnTo>
                  <a:pt x="116" y="569"/>
                </a:lnTo>
                <a:lnTo>
                  <a:pt x="115" y="568"/>
                </a:lnTo>
                <a:lnTo>
                  <a:pt x="114" y="567"/>
                </a:lnTo>
                <a:lnTo>
                  <a:pt x="113" y="563"/>
                </a:lnTo>
                <a:lnTo>
                  <a:pt x="112" y="563"/>
                </a:lnTo>
                <a:lnTo>
                  <a:pt x="112" y="562"/>
                </a:lnTo>
                <a:lnTo>
                  <a:pt x="111" y="560"/>
                </a:lnTo>
                <a:lnTo>
                  <a:pt x="111" y="557"/>
                </a:lnTo>
                <a:lnTo>
                  <a:pt x="109" y="557"/>
                </a:lnTo>
                <a:lnTo>
                  <a:pt x="109" y="556"/>
                </a:lnTo>
                <a:lnTo>
                  <a:pt x="108" y="553"/>
                </a:lnTo>
                <a:lnTo>
                  <a:pt x="107" y="552"/>
                </a:lnTo>
                <a:lnTo>
                  <a:pt x="106" y="549"/>
                </a:lnTo>
                <a:lnTo>
                  <a:pt x="106" y="547"/>
                </a:lnTo>
                <a:lnTo>
                  <a:pt x="104" y="545"/>
                </a:lnTo>
                <a:lnTo>
                  <a:pt x="102" y="542"/>
                </a:lnTo>
                <a:lnTo>
                  <a:pt x="101" y="540"/>
                </a:lnTo>
                <a:lnTo>
                  <a:pt x="101" y="538"/>
                </a:lnTo>
                <a:lnTo>
                  <a:pt x="100" y="537"/>
                </a:lnTo>
                <a:lnTo>
                  <a:pt x="100" y="534"/>
                </a:lnTo>
                <a:lnTo>
                  <a:pt x="101" y="533"/>
                </a:lnTo>
                <a:lnTo>
                  <a:pt x="102" y="532"/>
                </a:lnTo>
                <a:lnTo>
                  <a:pt x="101" y="530"/>
                </a:lnTo>
                <a:lnTo>
                  <a:pt x="101" y="528"/>
                </a:lnTo>
                <a:lnTo>
                  <a:pt x="101" y="527"/>
                </a:lnTo>
                <a:lnTo>
                  <a:pt x="100" y="527"/>
                </a:lnTo>
                <a:lnTo>
                  <a:pt x="100" y="526"/>
                </a:lnTo>
                <a:lnTo>
                  <a:pt x="100" y="525"/>
                </a:lnTo>
                <a:lnTo>
                  <a:pt x="99" y="524"/>
                </a:lnTo>
                <a:lnTo>
                  <a:pt x="99" y="523"/>
                </a:lnTo>
                <a:lnTo>
                  <a:pt x="99" y="521"/>
                </a:lnTo>
                <a:lnTo>
                  <a:pt x="100" y="518"/>
                </a:lnTo>
                <a:lnTo>
                  <a:pt x="100" y="517"/>
                </a:lnTo>
                <a:lnTo>
                  <a:pt x="101" y="516"/>
                </a:lnTo>
                <a:lnTo>
                  <a:pt x="101" y="514"/>
                </a:lnTo>
                <a:lnTo>
                  <a:pt x="101" y="512"/>
                </a:lnTo>
                <a:lnTo>
                  <a:pt x="101" y="511"/>
                </a:lnTo>
                <a:lnTo>
                  <a:pt x="100" y="509"/>
                </a:lnTo>
                <a:lnTo>
                  <a:pt x="100" y="506"/>
                </a:lnTo>
                <a:lnTo>
                  <a:pt x="100" y="504"/>
                </a:lnTo>
                <a:lnTo>
                  <a:pt x="99" y="503"/>
                </a:lnTo>
                <a:lnTo>
                  <a:pt x="99" y="499"/>
                </a:lnTo>
                <a:lnTo>
                  <a:pt x="98" y="496"/>
                </a:lnTo>
                <a:lnTo>
                  <a:pt x="97" y="492"/>
                </a:lnTo>
                <a:lnTo>
                  <a:pt x="95" y="489"/>
                </a:lnTo>
                <a:lnTo>
                  <a:pt x="95" y="487"/>
                </a:lnTo>
                <a:lnTo>
                  <a:pt x="95" y="484"/>
                </a:lnTo>
                <a:lnTo>
                  <a:pt x="97" y="481"/>
                </a:lnTo>
                <a:lnTo>
                  <a:pt x="97" y="477"/>
                </a:lnTo>
                <a:lnTo>
                  <a:pt x="98" y="475"/>
                </a:lnTo>
                <a:lnTo>
                  <a:pt x="98" y="470"/>
                </a:lnTo>
                <a:lnTo>
                  <a:pt x="98" y="468"/>
                </a:lnTo>
                <a:lnTo>
                  <a:pt x="98" y="466"/>
                </a:lnTo>
                <a:lnTo>
                  <a:pt x="99" y="463"/>
                </a:lnTo>
                <a:lnTo>
                  <a:pt x="99" y="460"/>
                </a:lnTo>
                <a:lnTo>
                  <a:pt x="100" y="458"/>
                </a:lnTo>
                <a:lnTo>
                  <a:pt x="100" y="455"/>
                </a:lnTo>
                <a:lnTo>
                  <a:pt x="100" y="453"/>
                </a:lnTo>
                <a:lnTo>
                  <a:pt x="100" y="451"/>
                </a:lnTo>
                <a:lnTo>
                  <a:pt x="100" y="448"/>
                </a:lnTo>
                <a:lnTo>
                  <a:pt x="99" y="446"/>
                </a:lnTo>
                <a:lnTo>
                  <a:pt x="99" y="445"/>
                </a:lnTo>
                <a:lnTo>
                  <a:pt x="99" y="442"/>
                </a:lnTo>
                <a:lnTo>
                  <a:pt x="98" y="439"/>
                </a:lnTo>
                <a:lnTo>
                  <a:pt x="98" y="438"/>
                </a:lnTo>
                <a:lnTo>
                  <a:pt x="98" y="433"/>
                </a:lnTo>
                <a:lnTo>
                  <a:pt x="97" y="432"/>
                </a:lnTo>
                <a:lnTo>
                  <a:pt x="97" y="431"/>
                </a:lnTo>
                <a:lnTo>
                  <a:pt x="98" y="430"/>
                </a:lnTo>
                <a:lnTo>
                  <a:pt x="97" y="429"/>
                </a:lnTo>
                <a:lnTo>
                  <a:pt x="95" y="427"/>
                </a:lnTo>
                <a:lnTo>
                  <a:pt x="94" y="425"/>
                </a:lnTo>
                <a:lnTo>
                  <a:pt x="94" y="423"/>
                </a:lnTo>
                <a:lnTo>
                  <a:pt x="93" y="420"/>
                </a:lnTo>
                <a:lnTo>
                  <a:pt x="92" y="417"/>
                </a:lnTo>
                <a:lnTo>
                  <a:pt x="91" y="415"/>
                </a:lnTo>
                <a:lnTo>
                  <a:pt x="90" y="411"/>
                </a:lnTo>
                <a:lnTo>
                  <a:pt x="88" y="410"/>
                </a:lnTo>
                <a:lnTo>
                  <a:pt x="88" y="409"/>
                </a:lnTo>
                <a:lnTo>
                  <a:pt x="88" y="406"/>
                </a:lnTo>
                <a:lnTo>
                  <a:pt x="90" y="404"/>
                </a:lnTo>
                <a:lnTo>
                  <a:pt x="91" y="403"/>
                </a:lnTo>
                <a:lnTo>
                  <a:pt x="92" y="402"/>
                </a:lnTo>
                <a:lnTo>
                  <a:pt x="92" y="401"/>
                </a:lnTo>
                <a:lnTo>
                  <a:pt x="92" y="398"/>
                </a:lnTo>
                <a:lnTo>
                  <a:pt x="91" y="397"/>
                </a:lnTo>
                <a:lnTo>
                  <a:pt x="90" y="395"/>
                </a:lnTo>
                <a:lnTo>
                  <a:pt x="90" y="394"/>
                </a:lnTo>
                <a:lnTo>
                  <a:pt x="88" y="392"/>
                </a:lnTo>
                <a:lnTo>
                  <a:pt x="88" y="391"/>
                </a:lnTo>
                <a:lnTo>
                  <a:pt x="88" y="388"/>
                </a:lnTo>
                <a:lnTo>
                  <a:pt x="88" y="387"/>
                </a:lnTo>
                <a:lnTo>
                  <a:pt x="88" y="386"/>
                </a:lnTo>
                <a:lnTo>
                  <a:pt x="86" y="384"/>
                </a:lnTo>
                <a:lnTo>
                  <a:pt x="85" y="383"/>
                </a:lnTo>
                <a:lnTo>
                  <a:pt x="85" y="382"/>
                </a:lnTo>
                <a:lnTo>
                  <a:pt x="83" y="382"/>
                </a:lnTo>
                <a:lnTo>
                  <a:pt x="82" y="382"/>
                </a:lnTo>
                <a:lnTo>
                  <a:pt x="79" y="381"/>
                </a:lnTo>
                <a:lnTo>
                  <a:pt x="79" y="380"/>
                </a:lnTo>
                <a:lnTo>
                  <a:pt x="78" y="379"/>
                </a:lnTo>
                <a:lnTo>
                  <a:pt x="77" y="379"/>
                </a:lnTo>
                <a:lnTo>
                  <a:pt x="76" y="377"/>
                </a:lnTo>
                <a:lnTo>
                  <a:pt x="75" y="376"/>
                </a:lnTo>
                <a:lnTo>
                  <a:pt x="73" y="375"/>
                </a:lnTo>
                <a:lnTo>
                  <a:pt x="73" y="373"/>
                </a:lnTo>
                <a:lnTo>
                  <a:pt x="72" y="372"/>
                </a:lnTo>
                <a:lnTo>
                  <a:pt x="72" y="370"/>
                </a:lnTo>
                <a:lnTo>
                  <a:pt x="71" y="369"/>
                </a:lnTo>
                <a:lnTo>
                  <a:pt x="70" y="367"/>
                </a:lnTo>
                <a:lnTo>
                  <a:pt x="69" y="366"/>
                </a:lnTo>
                <a:lnTo>
                  <a:pt x="69" y="363"/>
                </a:lnTo>
                <a:lnTo>
                  <a:pt x="68" y="362"/>
                </a:lnTo>
                <a:lnTo>
                  <a:pt x="68" y="361"/>
                </a:lnTo>
                <a:lnTo>
                  <a:pt x="69" y="360"/>
                </a:lnTo>
                <a:lnTo>
                  <a:pt x="69" y="359"/>
                </a:lnTo>
                <a:lnTo>
                  <a:pt x="68" y="356"/>
                </a:lnTo>
                <a:lnTo>
                  <a:pt x="68" y="355"/>
                </a:lnTo>
                <a:lnTo>
                  <a:pt x="68" y="354"/>
                </a:lnTo>
                <a:lnTo>
                  <a:pt x="68" y="352"/>
                </a:lnTo>
                <a:lnTo>
                  <a:pt x="68" y="351"/>
                </a:lnTo>
                <a:lnTo>
                  <a:pt x="68" y="348"/>
                </a:lnTo>
                <a:lnTo>
                  <a:pt x="66" y="348"/>
                </a:lnTo>
                <a:lnTo>
                  <a:pt x="66" y="347"/>
                </a:lnTo>
                <a:lnTo>
                  <a:pt x="66" y="346"/>
                </a:lnTo>
                <a:lnTo>
                  <a:pt x="66" y="345"/>
                </a:lnTo>
                <a:lnTo>
                  <a:pt x="65" y="345"/>
                </a:lnTo>
                <a:lnTo>
                  <a:pt x="65" y="344"/>
                </a:lnTo>
                <a:lnTo>
                  <a:pt x="65" y="343"/>
                </a:lnTo>
                <a:lnTo>
                  <a:pt x="66" y="343"/>
                </a:lnTo>
                <a:lnTo>
                  <a:pt x="66" y="341"/>
                </a:lnTo>
                <a:lnTo>
                  <a:pt x="66" y="340"/>
                </a:lnTo>
                <a:lnTo>
                  <a:pt x="66" y="339"/>
                </a:lnTo>
                <a:lnTo>
                  <a:pt x="66" y="338"/>
                </a:lnTo>
                <a:lnTo>
                  <a:pt x="66" y="337"/>
                </a:lnTo>
                <a:lnTo>
                  <a:pt x="65" y="336"/>
                </a:lnTo>
                <a:lnTo>
                  <a:pt x="65" y="334"/>
                </a:lnTo>
                <a:lnTo>
                  <a:pt x="66" y="333"/>
                </a:lnTo>
                <a:lnTo>
                  <a:pt x="68" y="332"/>
                </a:lnTo>
                <a:lnTo>
                  <a:pt x="68" y="331"/>
                </a:lnTo>
                <a:lnTo>
                  <a:pt x="69" y="330"/>
                </a:lnTo>
                <a:lnTo>
                  <a:pt x="70" y="329"/>
                </a:lnTo>
                <a:lnTo>
                  <a:pt x="70" y="327"/>
                </a:lnTo>
                <a:lnTo>
                  <a:pt x="69" y="326"/>
                </a:lnTo>
                <a:lnTo>
                  <a:pt x="69" y="325"/>
                </a:lnTo>
                <a:lnTo>
                  <a:pt x="69" y="324"/>
                </a:lnTo>
                <a:lnTo>
                  <a:pt x="69" y="323"/>
                </a:lnTo>
                <a:lnTo>
                  <a:pt x="69" y="322"/>
                </a:lnTo>
                <a:lnTo>
                  <a:pt x="70" y="320"/>
                </a:lnTo>
                <a:lnTo>
                  <a:pt x="70" y="319"/>
                </a:lnTo>
                <a:lnTo>
                  <a:pt x="69" y="319"/>
                </a:lnTo>
                <a:lnTo>
                  <a:pt x="69" y="318"/>
                </a:lnTo>
                <a:lnTo>
                  <a:pt x="69" y="317"/>
                </a:lnTo>
                <a:lnTo>
                  <a:pt x="69" y="316"/>
                </a:lnTo>
                <a:lnTo>
                  <a:pt x="68" y="315"/>
                </a:lnTo>
                <a:lnTo>
                  <a:pt x="66" y="314"/>
                </a:lnTo>
                <a:lnTo>
                  <a:pt x="66" y="312"/>
                </a:lnTo>
                <a:lnTo>
                  <a:pt x="65" y="311"/>
                </a:lnTo>
                <a:lnTo>
                  <a:pt x="64" y="310"/>
                </a:lnTo>
                <a:lnTo>
                  <a:pt x="64" y="309"/>
                </a:lnTo>
                <a:lnTo>
                  <a:pt x="64" y="308"/>
                </a:lnTo>
                <a:lnTo>
                  <a:pt x="64" y="307"/>
                </a:lnTo>
                <a:lnTo>
                  <a:pt x="63" y="307"/>
                </a:lnTo>
                <a:lnTo>
                  <a:pt x="63" y="305"/>
                </a:lnTo>
                <a:lnTo>
                  <a:pt x="63" y="304"/>
                </a:lnTo>
                <a:lnTo>
                  <a:pt x="62" y="304"/>
                </a:lnTo>
                <a:lnTo>
                  <a:pt x="62" y="303"/>
                </a:lnTo>
                <a:lnTo>
                  <a:pt x="63" y="303"/>
                </a:lnTo>
                <a:lnTo>
                  <a:pt x="64" y="302"/>
                </a:lnTo>
                <a:lnTo>
                  <a:pt x="64" y="301"/>
                </a:lnTo>
                <a:lnTo>
                  <a:pt x="65" y="301"/>
                </a:lnTo>
                <a:lnTo>
                  <a:pt x="66" y="301"/>
                </a:lnTo>
                <a:lnTo>
                  <a:pt x="68" y="301"/>
                </a:lnTo>
                <a:lnTo>
                  <a:pt x="69" y="301"/>
                </a:lnTo>
                <a:lnTo>
                  <a:pt x="70" y="300"/>
                </a:lnTo>
                <a:lnTo>
                  <a:pt x="71" y="300"/>
                </a:lnTo>
                <a:lnTo>
                  <a:pt x="71" y="297"/>
                </a:lnTo>
                <a:lnTo>
                  <a:pt x="70" y="296"/>
                </a:lnTo>
                <a:lnTo>
                  <a:pt x="70" y="295"/>
                </a:lnTo>
                <a:lnTo>
                  <a:pt x="70" y="294"/>
                </a:lnTo>
                <a:lnTo>
                  <a:pt x="71" y="293"/>
                </a:lnTo>
                <a:lnTo>
                  <a:pt x="72" y="293"/>
                </a:lnTo>
                <a:lnTo>
                  <a:pt x="73" y="293"/>
                </a:lnTo>
                <a:lnTo>
                  <a:pt x="73" y="291"/>
                </a:lnTo>
                <a:lnTo>
                  <a:pt x="75" y="290"/>
                </a:lnTo>
                <a:lnTo>
                  <a:pt x="75" y="289"/>
                </a:lnTo>
                <a:lnTo>
                  <a:pt x="73" y="289"/>
                </a:lnTo>
                <a:lnTo>
                  <a:pt x="73" y="288"/>
                </a:lnTo>
                <a:lnTo>
                  <a:pt x="72" y="286"/>
                </a:lnTo>
                <a:lnTo>
                  <a:pt x="72" y="283"/>
                </a:lnTo>
                <a:lnTo>
                  <a:pt x="71" y="282"/>
                </a:lnTo>
                <a:lnTo>
                  <a:pt x="70" y="281"/>
                </a:lnTo>
                <a:lnTo>
                  <a:pt x="70" y="280"/>
                </a:lnTo>
                <a:lnTo>
                  <a:pt x="69" y="279"/>
                </a:lnTo>
                <a:lnTo>
                  <a:pt x="69" y="278"/>
                </a:lnTo>
                <a:lnTo>
                  <a:pt x="68" y="276"/>
                </a:lnTo>
                <a:lnTo>
                  <a:pt x="66" y="275"/>
                </a:lnTo>
                <a:lnTo>
                  <a:pt x="65" y="275"/>
                </a:lnTo>
                <a:lnTo>
                  <a:pt x="65" y="274"/>
                </a:lnTo>
                <a:lnTo>
                  <a:pt x="64" y="274"/>
                </a:lnTo>
                <a:lnTo>
                  <a:pt x="63" y="273"/>
                </a:lnTo>
                <a:lnTo>
                  <a:pt x="63" y="272"/>
                </a:lnTo>
                <a:lnTo>
                  <a:pt x="63" y="269"/>
                </a:lnTo>
                <a:lnTo>
                  <a:pt x="63" y="268"/>
                </a:lnTo>
                <a:lnTo>
                  <a:pt x="63" y="267"/>
                </a:lnTo>
                <a:lnTo>
                  <a:pt x="63" y="266"/>
                </a:lnTo>
                <a:lnTo>
                  <a:pt x="62" y="266"/>
                </a:lnTo>
                <a:lnTo>
                  <a:pt x="63" y="264"/>
                </a:lnTo>
                <a:lnTo>
                  <a:pt x="63" y="262"/>
                </a:lnTo>
                <a:lnTo>
                  <a:pt x="64" y="261"/>
                </a:lnTo>
                <a:lnTo>
                  <a:pt x="64" y="260"/>
                </a:lnTo>
                <a:lnTo>
                  <a:pt x="64" y="259"/>
                </a:lnTo>
                <a:lnTo>
                  <a:pt x="64" y="258"/>
                </a:lnTo>
                <a:lnTo>
                  <a:pt x="64" y="257"/>
                </a:lnTo>
                <a:lnTo>
                  <a:pt x="64" y="255"/>
                </a:lnTo>
                <a:lnTo>
                  <a:pt x="63" y="254"/>
                </a:lnTo>
                <a:lnTo>
                  <a:pt x="64" y="253"/>
                </a:lnTo>
                <a:lnTo>
                  <a:pt x="64" y="252"/>
                </a:lnTo>
                <a:lnTo>
                  <a:pt x="64" y="251"/>
                </a:lnTo>
                <a:lnTo>
                  <a:pt x="64" y="250"/>
                </a:lnTo>
                <a:lnTo>
                  <a:pt x="64" y="248"/>
                </a:lnTo>
                <a:lnTo>
                  <a:pt x="65" y="248"/>
                </a:lnTo>
                <a:lnTo>
                  <a:pt x="65" y="247"/>
                </a:lnTo>
                <a:lnTo>
                  <a:pt x="66" y="246"/>
                </a:lnTo>
                <a:lnTo>
                  <a:pt x="68" y="245"/>
                </a:lnTo>
                <a:lnTo>
                  <a:pt x="69" y="244"/>
                </a:lnTo>
                <a:lnTo>
                  <a:pt x="70" y="244"/>
                </a:lnTo>
                <a:lnTo>
                  <a:pt x="71" y="244"/>
                </a:lnTo>
                <a:lnTo>
                  <a:pt x="71" y="245"/>
                </a:lnTo>
                <a:lnTo>
                  <a:pt x="73" y="244"/>
                </a:lnTo>
                <a:lnTo>
                  <a:pt x="75" y="244"/>
                </a:lnTo>
                <a:lnTo>
                  <a:pt x="75" y="241"/>
                </a:lnTo>
                <a:lnTo>
                  <a:pt x="73" y="241"/>
                </a:lnTo>
                <a:lnTo>
                  <a:pt x="72" y="240"/>
                </a:lnTo>
                <a:lnTo>
                  <a:pt x="72" y="239"/>
                </a:lnTo>
                <a:lnTo>
                  <a:pt x="73" y="238"/>
                </a:lnTo>
                <a:lnTo>
                  <a:pt x="75" y="236"/>
                </a:lnTo>
                <a:lnTo>
                  <a:pt x="75" y="235"/>
                </a:lnTo>
                <a:lnTo>
                  <a:pt x="73" y="233"/>
                </a:lnTo>
                <a:lnTo>
                  <a:pt x="73" y="231"/>
                </a:lnTo>
                <a:lnTo>
                  <a:pt x="73" y="229"/>
                </a:lnTo>
                <a:lnTo>
                  <a:pt x="73" y="228"/>
                </a:lnTo>
                <a:lnTo>
                  <a:pt x="72" y="226"/>
                </a:lnTo>
                <a:lnTo>
                  <a:pt x="71" y="225"/>
                </a:lnTo>
                <a:lnTo>
                  <a:pt x="70" y="224"/>
                </a:lnTo>
                <a:lnTo>
                  <a:pt x="69" y="223"/>
                </a:lnTo>
                <a:lnTo>
                  <a:pt x="69" y="222"/>
                </a:lnTo>
                <a:lnTo>
                  <a:pt x="69" y="219"/>
                </a:lnTo>
                <a:lnTo>
                  <a:pt x="68" y="218"/>
                </a:lnTo>
                <a:lnTo>
                  <a:pt x="69" y="218"/>
                </a:lnTo>
                <a:lnTo>
                  <a:pt x="69" y="217"/>
                </a:lnTo>
                <a:lnTo>
                  <a:pt x="68" y="216"/>
                </a:lnTo>
                <a:lnTo>
                  <a:pt x="68" y="214"/>
                </a:lnTo>
                <a:lnTo>
                  <a:pt x="66" y="212"/>
                </a:lnTo>
                <a:lnTo>
                  <a:pt x="65" y="210"/>
                </a:lnTo>
                <a:lnTo>
                  <a:pt x="65" y="208"/>
                </a:lnTo>
                <a:lnTo>
                  <a:pt x="65" y="207"/>
                </a:lnTo>
                <a:lnTo>
                  <a:pt x="64" y="205"/>
                </a:lnTo>
                <a:lnTo>
                  <a:pt x="64" y="204"/>
                </a:lnTo>
                <a:lnTo>
                  <a:pt x="65" y="203"/>
                </a:lnTo>
                <a:lnTo>
                  <a:pt x="66" y="202"/>
                </a:lnTo>
                <a:lnTo>
                  <a:pt x="68" y="201"/>
                </a:lnTo>
                <a:lnTo>
                  <a:pt x="66" y="199"/>
                </a:lnTo>
                <a:lnTo>
                  <a:pt x="65" y="197"/>
                </a:lnTo>
                <a:lnTo>
                  <a:pt x="64" y="196"/>
                </a:lnTo>
                <a:lnTo>
                  <a:pt x="63" y="195"/>
                </a:lnTo>
                <a:lnTo>
                  <a:pt x="63" y="193"/>
                </a:lnTo>
                <a:lnTo>
                  <a:pt x="62" y="193"/>
                </a:lnTo>
                <a:lnTo>
                  <a:pt x="62" y="190"/>
                </a:lnTo>
                <a:lnTo>
                  <a:pt x="61" y="189"/>
                </a:lnTo>
                <a:lnTo>
                  <a:pt x="61" y="187"/>
                </a:lnTo>
                <a:lnTo>
                  <a:pt x="61" y="185"/>
                </a:lnTo>
                <a:lnTo>
                  <a:pt x="59" y="183"/>
                </a:lnTo>
                <a:lnTo>
                  <a:pt x="59" y="181"/>
                </a:lnTo>
                <a:lnTo>
                  <a:pt x="58" y="179"/>
                </a:lnTo>
                <a:lnTo>
                  <a:pt x="57" y="178"/>
                </a:lnTo>
                <a:lnTo>
                  <a:pt x="57" y="176"/>
                </a:lnTo>
                <a:lnTo>
                  <a:pt x="57" y="175"/>
                </a:lnTo>
                <a:lnTo>
                  <a:pt x="57" y="173"/>
                </a:lnTo>
                <a:lnTo>
                  <a:pt x="56" y="171"/>
                </a:lnTo>
                <a:lnTo>
                  <a:pt x="56" y="169"/>
                </a:lnTo>
                <a:lnTo>
                  <a:pt x="55" y="168"/>
                </a:lnTo>
                <a:lnTo>
                  <a:pt x="54" y="166"/>
                </a:lnTo>
                <a:lnTo>
                  <a:pt x="52" y="165"/>
                </a:lnTo>
                <a:lnTo>
                  <a:pt x="52" y="164"/>
                </a:lnTo>
                <a:lnTo>
                  <a:pt x="51" y="163"/>
                </a:lnTo>
                <a:lnTo>
                  <a:pt x="51" y="160"/>
                </a:lnTo>
                <a:lnTo>
                  <a:pt x="50" y="159"/>
                </a:lnTo>
                <a:lnTo>
                  <a:pt x="49" y="157"/>
                </a:lnTo>
                <a:lnTo>
                  <a:pt x="48" y="156"/>
                </a:lnTo>
                <a:lnTo>
                  <a:pt x="48" y="154"/>
                </a:lnTo>
                <a:lnTo>
                  <a:pt x="47" y="153"/>
                </a:lnTo>
                <a:lnTo>
                  <a:pt x="45" y="152"/>
                </a:lnTo>
                <a:lnTo>
                  <a:pt x="47" y="150"/>
                </a:lnTo>
                <a:lnTo>
                  <a:pt x="47" y="147"/>
                </a:lnTo>
                <a:lnTo>
                  <a:pt x="48" y="146"/>
                </a:lnTo>
                <a:lnTo>
                  <a:pt x="47" y="144"/>
                </a:lnTo>
                <a:lnTo>
                  <a:pt x="47" y="143"/>
                </a:lnTo>
                <a:lnTo>
                  <a:pt x="45" y="140"/>
                </a:lnTo>
                <a:lnTo>
                  <a:pt x="44" y="139"/>
                </a:lnTo>
                <a:lnTo>
                  <a:pt x="43" y="139"/>
                </a:lnTo>
                <a:lnTo>
                  <a:pt x="41" y="138"/>
                </a:lnTo>
                <a:lnTo>
                  <a:pt x="40" y="138"/>
                </a:lnTo>
                <a:lnTo>
                  <a:pt x="39" y="138"/>
                </a:lnTo>
                <a:lnTo>
                  <a:pt x="37" y="137"/>
                </a:lnTo>
                <a:lnTo>
                  <a:pt x="35" y="137"/>
                </a:lnTo>
                <a:lnTo>
                  <a:pt x="36" y="136"/>
                </a:lnTo>
                <a:lnTo>
                  <a:pt x="36" y="135"/>
                </a:lnTo>
                <a:lnTo>
                  <a:pt x="37" y="135"/>
                </a:lnTo>
                <a:lnTo>
                  <a:pt x="37" y="133"/>
                </a:lnTo>
                <a:lnTo>
                  <a:pt x="37" y="131"/>
                </a:lnTo>
                <a:lnTo>
                  <a:pt x="36" y="130"/>
                </a:lnTo>
                <a:lnTo>
                  <a:pt x="35" y="131"/>
                </a:lnTo>
                <a:lnTo>
                  <a:pt x="33" y="131"/>
                </a:lnTo>
                <a:lnTo>
                  <a:pt x="30" y="131"/>
                </a:lnTo>
                <a:lnTo>
                  <a:pt x="29" y="131"/>
                </a:lnTo>
                <a:lnTo>
                  <a:pt x="27" y="131"/>
                </a:lnTo>
                <a:lnTo>
                  <a:pt x="26" y="130"/>
                </a:lnTo>
                <a:lnTo>
                  <a:pt x="26" y="129"/>
                </a:lnTo>
                <a:lnTo>
                  <a:pt x="26" y="125"/>
                </a:lnTo>
                <a:lnTo>
                  <a:pt x="26" y="123"/>
                </a:lnTo>
                <a:lnTo>
                  <a:pt x="27" y="121"/>
                </a:lnTo>
                <a:lnTo>
                  <a:pt x="27" y="120"/>
                </a:lnTo>
                <a:lnTo>
                  <a:pt x="28" y="117"/>
                </a:lnTo>
                <a:lnTo>
                  <a:pt x="28" y="116"/>
                </a:lnTo>
                <a:lnTo>
                  <a:pt x="28" y="115"/>
                </a:lnTo>
                <a:lnTo>
                  <a:pt x="28" y="113"/>
                </a:lnTo>
                <a:lnTo>
                  <a:pt x="28" y="111"/>
                </a:lnTo>
                <a:lnTo>
                  <a:pt x="27" y="110"/>
                </a:lnTo>
                <a:lnTo>
                  <a:pt x="26" y="109"/>
                </a:lnTo>
                <a:lnTo>
                  <a:pt x="26" y="108"/>
                </a:lnTo>
                <a:lnTo>
                  <a:pt x="25" y="107"/>
                </a:lnTo>
                <a:lnTo>
                  <a:pt x="25" y="104"/>
                </a:lnTo>
                <a:lnTo>
                  <a:pt x="23" y="103"/>
                </a:lnTo>
                <a:lnTo>
                  <a:pt x="22" y="100"/>
                </a:lnTo>
                <a:lnTo>
                  <a:pt x="21" y="99"/>
                </a:lnTo>
                <a:lnTo>
                  <a:pt x="20" y="96"/>
                </a:lnTo>
                <a:lnTo>
                  <a:pt x="20" y="93"/>
                </a:lnTo>
                <a:lnTo>
                  <a:pt x="20" y="92"/>
                </a:lnTo>
                <a:lnTo>
                  <a:pt x="19" y="89"/>
                </a:lnTo>
                <a:lnTo>
                  <a:pt x="19" y="88"/>
                </a:lnTo>
                <a:lnTo>
                  <a:pt x="19" y="86"/>
                </a:lnTo>
                <a:lnTo>
                  <a:pt x="19" y="85"/>
                </a:lnTo>
                <a:lnTo>
                  <a:pt x="19" y="84"/>
                </a:lnTo>
                <a:lnTo>
                  <a:pt x="20" y="84"/>
                </a:lnTo>
                <a:lnTo>
                  <a:pt x="20" y="82"/>
                </a:lnTo>
                <a:lnTo>
                  <a:pt x="20" y="81"/>
                </a:lnTo>
                <a:lnTo>
                  <a:pt x="19" y="80"/>
                </a:lnTo>
                <a:lnTo>
                  <a:pt x="18" y="79"/>
                </a:lnTo>
                <a:lnTo>
                  <a:pt x="18" y="78"/>
                </a:lnTo>
                <a:lnTo>
                  <a:pt x="16" y="78"/>
                </a:lnTo>
                <a:lnTo>
                  <a:pt x="16" y="77"/>
                </a:lnTo>
                <a:lnTo>
                  <a:pt x="15" y="75"/>
                </a:lnTo>
                <a:lnTo>
                  <a:pt x="15" y="74"/>
                </a:lnTo>
                <a:lnTo>
                  <a:pt x="14" y="73"/>
                </a:lnTo>
                <a:lnTo>
                  <a:pt x="15" y="73"/>
                </a:lnTo>
                <a:lnTo>
                  <a:pt x="14" y="72"/>
                </a:lnTo>
                <a:lnTo>
                  <a:pt x="14" y="71"/>
                </a:lnTo>
                <a:lnTo>
                  <a:pt x="13" y="71"/>
                </a:lnTo>
                <a:lnTo>
                  <a:pt x="13" y="70"/>
                </a:lnTo>
                <a:lnTo>
                  <a:pt x="12" y="70"/>
                </a:lnTo>
                <a:lnTo>
                  <a:pt x="11" y="68"/>
                </a:lnTo>
                <a:lnTo>
                  <a:pt x="9" y="67"/>
                </a:lnTo>
                <a:lnTo>
                  <a:pt x="8" y="65"/>
                </a:lnTo>
                <a:lnTo>
                  <a:pt x="8" y="64"/>
                </a:lnTo>
                <a:lnTo>
                  <a:pt x="7" y="61"/>
                </a:lnTo>
                <a:lnTo>
                  <a:pt x="7" y="60"/>
                </a:lnTo>
                <a:lnTo>
                  <a:pt x="6" y="59"/>
                </a:lnTo>
                <a:lnTo>
                  <a:pt x="5" y="58"/>
                </a:lnTo>
                <a:lnTo>
                  <a:pt x="6" y="58"/>
                </a:lnTo>
                <a:lnTo>
                  <a:pt x="5" y="57"/>
                </a:lnTo>
                <a:lnTo>
                  <a:pt x="5" y="56"/>
                </a:lnTo>
                <a:lnTo>
                  <a:pt x="5" y="54"/>
                </a:lnTo>
                <a:lnTo>
                  <a:pt x="5" y="53"/>
                </a:lnTo>
                <a:lnTo>
                  <a:pt x="4" y="52"/>
                </a:lnTo>
                <a:lnTo>
                  <a:pt x="4" y="50"/>
                </a:lnTo>
                <a:lnTo>
                  <a:pt x="3" y="49"/>
                </a:lnTo>
                <a:lnTo>
                  <a:pt x="3" y="48"/>
                </a:lnTo>
                <a:lnTo>
                  <a:pt x="1" y="46"/>
                </a:lnTo>
                <a:lnTo>
                  <a:pt x="1" y="45"/>
                </a:lnTo>
                <a:lnTo>
                  <a:pt x="1" y="44"/>
                </a:lnTo>
                <a:lnTo>
                  <a:pt x="1" y="43"/>
                </a:lnTo>
                <a:lnTo>
                  <a:pt x="1" y="42"/>
                </a:lnTo>
                <a:lnTo>
                  <a:pt x="0" y="41"/>
                </a:lnTo>
                <a:lnTo>
                  <a:pt x="0" y="39"/>
                </a:lnTo>
                <a:lnTo>
                  <a:pt x="0" y="37"/>
                </a:lnTo>
                <a:lnTo>
                  <a:pt x="0" y="35"/>
                </a:lnTo>
                <a:lnTo>
                  <a:pt x="0" y="34"/>
                </a:lnTo>
                <a:lnTo>
                  <a:pt x="1" y="31"/>
                </a:lnTo>
                <a:lnTo>
                  <a:pt x="3" y="30"/>
                </a:lnTo>
                <a:lnTo>
                  <a:pt x="4" y="29"/>
                </a:lnTo>
                <a:lnTo>
                  <a:pt x="4" y="27"/>
                </a:lnTo>
                <a:lnTo>
                  <a:pt x="4" y="24"/>
                </a:lnTo>
                <a:lnTo>
                  <a:pt x="5" y="23"/>
                </a:lnTo>
                <a:lnTo>
                  <a:pt x="6" y="21"/>
                </a:lnTo>
                <a:lnTo>
                  <a:pt x="7" y="21"/>
                </a:lnTo>
                <a:lnTo>
                  <a:pt x="8" y="20"/>
                </a:lnTo>
                <a:lnTo>
                  <a:pt x="9" y="20"/>
                </a:lnTo>
                <a:lnTo>
                  <a:pt x="9" y="18"/>
                </a:lnTo>
                <a:lnTo>
                  <a:pt x="8" y="17"/>
                </a:lnTo>
                <a:lnTo>
                  <a:pt x="9" y="15"/>
                </a:lnTo>
                <a:lnTo>
                  <a:pt x="11" y="13"/>
                </a:lnTo>
                <a:lnTo>
                  <a:pt x="13" y="11"/>
                </a:lnTo>
                <a:lnTo>
                  <a:pt x="13" y="10"/>
                </a:lnTo>
                <a:lnTo>
                  <a:pt x="14" y="9"/>
                </a:lnTo>
                <a:lnTo>
                  <a:pt x="15" y="9"/>
                </a:lnTo>
                <a:lnTo>
                  <a:pt x="16" y="9"/>
                </a:lnTo>
                <a:lnTo>
                  <a:pt x="16" y="7"/>
                </a:lnTo>
                <a:lnTo>
                  <a:pt x="18" y="5"/>
                </a:lnTo>
                <a:lnTo>
                  <a:pt x="19" y="3"/>
                </a:lnTo>
                <a:lnTo>
                  <a:pt x="20" y="2"/>
                </a:lnTo>
                <a:lnTo>
                  <a:pt x="22" y="2"/>
                </a:lnTo>
                <a:lnTo>
                  <a:pt x="23" y="1"/>
                </a:lnTo>
                <a:lnTo>
                  <a:pt x="25" y="1"/>
                </a:lnTo>
                <a:lnTo>
                  <a:pt x="26" y="1"/>
                </a:lnTo>
                <a:lnTo>
                  <a:pt x="28" y="0"/>
                </a:lnTo>
                <a:lnTo>
                  <a:pt x="29" y="1"/>
                </a:lnTo>
                <a:lnTo>
                  <a:pt x="32" y="2"/>
                </a:lnTo>
                <a:lnTo>
                  <a:pt x="33" y="3"/>
                </a:lnTo>
                <a:lnTo>
                  <a:pt x="34" y="3"/>
                </a:lnTo>
                <a:lnTo>
                  <a:pt x="35" y="5"/>
                </a:lnTo>
                <a:lnTo>
                  <a:pt x="36" y="6"/>
                </a:lnTo>
                <a:lnTo>
                  <a:pt x="37" y="6"/>
                </a:lnTo>
                <a:lnTo>
                  <a:pt x="40" y="7"/>
                </a:lnTo>
                <a:lnTo>
                  <a:pt x="40" y="8"/>
                </a:lnTo>
                <a:lnTo>
                  <a:pt x="42" y="9"/>
                </a:lnTo>
                <a:lnTo>
                  <a:pt x="43" y="10"/>
                </a:lnTo>
                <a:lnTo>
                  <a:pt x="45" y="11"/>
                </a:lnTo>
                <a:lnTo>
                  <a:pt x="47" y="14"/>
                </a:lnTo>
                <a:lnTo>
                  <a:pt x="48" y="15"/>
                </a:lnTo>
                <a:lnTo>
                  <a:pt x="48" y="16"/>
                </a:lnTo>
                <a:lnTo>
                  <a:pt x="49" y="17"/>
                </a:lnTo>
                <a:lnTo>
                  <a:pt x="50" y="18"/>
                </a:lnTo>
                <a:lnTo>
                  <a:pt x="52" y="21"/>
                </a:lnTo>
                <a:lnTo>
                  <a:pt x="54" y="21"/>
                </a:lnTo>
                <a:lnTo>
                  <a:pt x="55" y="21"/>
                </a:lnTo>
                <a:lnTo>
                  <a:pt x="56" y="21"/>
                </a:lnTo>
                <a:lnTo>
                  <a:pt x="57" y="21"/>
                </a:lnTo>
                <a:lnTo>
                  <a:pt x="59" y="21"/>
                </a:lnTo>
                <a:lnTo>
                  <a:pt x="62" y="21"/>
                </a:lnTo>
                <a:lnTo>
                  <a:pt x="64" y="20"/>
                </a:lnTo>
                <a:lnTo>
                  <a:pt x="66" y="20"/>
                </a:lnTo>
                <a:lnTo>
                  <a:pt x="69" y="18"/>
                </a:lnTo>
                <a:lnTo>
                  <a:pt x="71" y="18"/>
                </a:lnTo>
                <a:lnTo>
                  <a:pt x="72" y="18"/>
                </a:lnTo>
                <a:lnTo>
                  <a:pt x="73" y="18"/>
                </a:lnTo>
                <a:lnTo>
                  <a:pt x="75" y="18"/>
                </a:lnTo>
                <a:lnTo>
                  <a:pt x="76" y="18"/>
                </a:lnTo>
                <a:lnTo>
                  <a:pt x="77" y="20"/>
                </a:lnTo>
                <a:lnTo>
                  <a:pt x="78" y="21"/>
                </a:lnTo>
                <a:lnTo>
                  <a:pt x="79" y="22"/>
                </a:lnTo>
                <a:lnTo>
                  <a:pt x="80" y="23"/>
                </a:lnTo>
                <a:lnTo>
                  <a:pt x="80" y="24"/>
                </a:lnTo>
                <a:lnTo>
                  <a:pt x="82" y="25"/>
                </a:lnTo>
                <a:lnTo>
                  <a:pt x="83" y="25"/>
                </a:lnTo>
                <a:lnTo>
                  <a:pt x="84" y="27"/>
                </a:lnTo>
                <a:lnTo>
                  <a:pt x="85" y="25"/>
                </a:lnTo>
                <a:lnTo>
                  <a:pt x="86" y="25"/>
                </a:lnTo>
                <a:lnTo>
                  <a:pt x="87" y="24"/>
                </a:lnTo>
                <a:lnTo>
                  <a:pt x="90" y="23"/>
                </a:lnTo>
                <a:lnTo>
                  <a:pt x="91" y="21"/>
                </a:lnTo>
                <a:lnTo>
                  <a:pt x="93" y="18"/>
                </a:lnTo>
                <a:lnTo>
                  <a:pt x="93" y="17"/>
                </a:lnTo>
                <a:lnTo>
                  <a:pt x="94" y="17"/>
                </a:lnTo>
                <a:lnTo>
                  <a:pt x="97" y="15"/>
                </a:lnTo>
                <a:lnTo>
                  <a:pt x="99" y="15"/>
                </a:lnTo>
                <a:lnTo>
                  <a:pt x="101" y="14"/>
                </a:lnTo>
                <a:lnTo>
                  <a:pt x="102" y="14"/>
                </a:lnTo>
                <a:lnTo>
                  <a:pt x="104" y="14"/>
                </a:lnTo>
                <a:lnTo>
                  <a:pt x="106" y="14"/>
                </a:lnTo>
                <a:lnTo>
                  <a:pt x="108" y="14"/>
                </a:lnTo>
                <a:lnTo>
                  <a:pt x="111" y="15"/>
                </a:lnTo>
                <a:lnTo>
                  <a:pt x="113" y="15"/>
                </a:lnTo>
                <a:lnTo>
                  <a:pt x="114" y="15"/>
                </a:lnTo>
                <a:lnTo>
                  <a:pt x="115" y="16"/>
                </a:lnTo>
                <a:lnTo>
                  <a:pt x="116" y="18"/>
                </a:lnTo>
                <a:lnTo>
                  <a:pt x="118" y="18"/>
                </a:lnTo>
                <a:lnTo>
                  <a:pt x="118" y="20"/>
                </a:lnTo>
                <a:lnTo>
                  <a:pt x="119" y="22"/>
                </a:lnTo>
                <a:lnTo>
                  <a:pt x="119" y="23"/>
                </a:lnTo>
                <a:lnTo>
                  <a:pt x="120" y="24"/>
                </a:lnTo>
                <a:lnTo>
                  <a:pt x="121" y="25"/>
                </a:lnTo>
                <a:lnTo>
                  <a:pt x="122" y="25"/>
                </a:lnTo>
                <a:lnTo>
                  <a:pt x="124" y="27"/>
                </a:lnTo>
                <a:lnTo>
                  <a:pt x="126" y="27"/>
                </a:lnTo>
                <a:lnTo>
                  <a:pt x="128" y="25"/>
                </a:lnTo>
                <a:lnTo>
                  <a:pt x="129" y="25"/>
                </a:lnTo>
                <a:lnTo>
                  <a:pt x="130" y="25"/>
                </a:lnTo>
                <a:lnTo>
                  <a:pt x="133" y="28"/>
                </a:lnTo>
                <a:lnTo>
                  <a:pt x="134" y="28"/>
                </a:lnTo>
                <a:lnTo>
                  <a:pt x="136" y="30"/>
                </a:lnTo>
                <a:lnTo>
                  <a:pt x="137" y="31"/>
                </a:lnTo>
                <a:lnTo>
                  <a:pt x="138" y="34"/>
                </a:lnTo>
                <a:lnTo>
                  <a:pt x="140" y="36"/>
                </a:lnTo>
                <a:lnTo>
                  <a:pt x="142" y="39"/>
                </a:lnTo>
                <a:lnTo>
                  <a:pt x="143" y="42"/>
                </a:lnTo>
                <a:lnTo>
                  <a:pt x="143" y="44"/>
                </a:lnTo>
                <a:lnTo>
                  <a:pt x="144" y="46"/>
                </a:lnTo>
                <a:lnTo>
                  <a:pt x="144" y="49"/>
                </a:lnTo>
                <a:lnTo>
                  <a:pt x="144" y="51"/>
                </a:lnTo>
                <a:lnTo>
                  <a:pt x="144" y="53"/>
                </a:lnTo>
                <a:lnTo>
                  <a:pt x="145" y="56"/>
                </a:lnTo>
                <a:lnTo>
                  <a:pt x="145" y="57"/>
                </a:lnTo>
                <a:lnTo>
                  <a:pt x="144" y="58"/>
                </a:lnTo>
                <a:lnTo>
                  <a:pt x="144" y="59"/>
                </a:lnTo>
                <a:lnTo>
                  <a:pt x="144" y="60"/>
                </a:lnTo>
                <a:lnTo>
                  <a:pt x="144" y="61"/>
                </a:lnTo>
                <a:lnTo>
                  <a:pt x="144" y="63"/>
                </a:lnTo>
                <a:lnTo>
                  <a:pt x="145" y="65"/>
                </a:lnTo>
                <a:lnTo>
                  <a:pt x="144" y="65"/>
                </a:lnTo>
                <a:lnTo>
                  <a:pt x="144" y="66"/>
                </a:lnTo>
                <a:lnTo>
                  <a:pt x="145" y="67"/>
                </a:lnTo>
                <a:lnTo>
                  <a:pt x="145" y="68"/>
                </a:lnTo>
                <a:lnTo>
                  <a:pt x="147" y="71"/>
                </a:lnTo>
                <a:lnTo>
                  <a:pt x="145" y="72"/>
                </a:lnTo>
                <a:lnTo>
                  <a:pt x="145" y="73"/>
                </a:lnTo>
                <a:lnTo>
                  <a:pt x="147" y="74"/>
                </a:lnTo>
                <a:lnTo>
                  <a:pt x="148" y="75"/>
                </a:lnTo>
                <a:lnTo>
                  <a:pt x="148" y="77"/>
                </a:lnTo>
                <a:lnTo>
                  <a:pt x="148" y="79"/>
                </a:lnTo>
                <a:lnTo>
                  <a:pt x="149" y="80"/>
                </a:lnTo>
                <a:lnTo>
                  <a:pt x="149" y="81"/>
                </a:lnTo>
                <a:lnTo>
                  <a:pt x="150" y="81"/>
                </a:lnTo>
                <a:lnTo>
                  <a:pt x="151" y="82"/>
                </a:lnTo>
                <a:lnTo>
                  <a:pt x="151" y="84"/>
                </a:lnTo>
                <a:lnTo>
                  <a:pt x="152" y="85"/>
                </a:lnTo>
                <a:lnTo>
                  <a:pt x="154" y="87"/>
                </a:lnTo>
                <a:lnTo>
                  <a:pt x="152" y="88"/>
                </a:lnTo>
                <a:lnTo>
                  <a:pt x="152" y="89"/>
                </a:lnTo>
                <a:lnTo>
                  <a:pt x="152" y="92"/>
                </a:lnTo>
                <a:lnTo>
                  <a:pt x="155" y="92"/>
                </a:lnTo>
                <a:lnTo>
                  <a:pt x="156" y="93"/>
                </a:lnTo>
                <a:lnTo>
                  <a:pt x="157" y="93"/>
                </a:lnTo>
                <a:lnTo>
                  <a:pt x="158" y="95"/>
                </a:lnTo>
                <a:lnTo>
                  <a:pt x="159" y="97"/>
                </a:lnTo>
                <a:lnTo>
                  <a:pt x="160" y="100"/>
                </a:lnTo>
                <a:lnTo>
                  <a:pt x="162" y="102"/>
                </a:lnTo>
                <a:lnTo>
                  <a:pt x="162" y="103"/>
                </a:lnTo>
                <a:lnTo>
                  <a:pt x="163" y="104"/>
                </a:lnTo>
                <a:lnTo>
                  <a:pt x="163" y="106"/>
                </a:lnTo>
                <a:lnTo>
                  <a:pt x="163" y="107"/>
                </a:lnTo>
                <a:lnTo>
                  <a:pt x="164" y="109"/>
                </a:lnTo>
                <a:lnTo>
                  <a:pt x="165" y="110"/>
                </a:lnTo>
                <a:lnTo>
                  <a:pt x="165" y="111"/>
                </a:lnTo>
                <a:lnTo>
                  <a:pt x="166" y="114"/>
                </a:lnTo>
                <a:lnTo>
                  <a:pt x="166" y="116"/>
                </a:lnTo>
                <a:lnTo>
                  <a:pt x="165" y="117"/>
                </a:lnTo>
                <a:lnTo>
                  <a:pt x="165" y="118"/>
                </a:lnTo>
                <a:lnTo>
                  <a:pt x="164" y="120"/>
                </a:lnTo>
                <a:lnTo>
                  <a:pt x="165" y="121"/>
                </a:lnTo>
                <a:lnTo>
                  <a:pt x="166" y="122"/>
                </a:lnTo>
                <a:lnTo>
                  <a:pt x="167" y="123"/>
                </a:lnTo>
                <a:lnTo>
                  <a:pt x="170" y="123"/>
                </a:lnTo>
                <a:lnTo>
                  <a:pt x="171" y="124"/>
                </a:lnTo>
                <a:lnTo>
                  <a:pt x="173" y="125"/>
                </a:lnTo>
                <a:lnTo>
                  <a:pt x="174" y="126"/>
                </a:lnTo>
                <a:lnTo>
                  <a:pt x="177" y="129"/>
                </a:lnTo>
                <a:lnTo>
                  <a:pt x="178" y="131"/>
                </a:lnTo>
                <a:lnTo>
                  <a:pt x="179" y="133"/>
                </a:lnTo>
                <a:lnTo>
                  <a:pt x="180" y="135"/>
                </a:lnTo>
                <a:lnTo>
                  <a:pt x="180" y="136"/>
                </a:lnTo>
                <a:lnTo>
                  <a:pt x="180" y="137"/>
                </a:lnTo>
                <a:lnTo>
                  <a:pt x="180" y="138"/>
                </a:lnTo>
                <a:lnTo>
                  <a:pt x="180" y="139"/>
                </a:lnTo>
                <a:lnTo>
                  <a:pt x="180" y="140"/>
                </a:lnTo>
                <a:lnTo>
                  <a:pt x="180" y="142"/>
                </a:lnTo>
                <a:lnTo>
                  <a:pt x="180" y="144"/>
                </a:lnTo>
                <a:lnTo>
                  <a:pt x="180" y="145"/>
                </a:lnTo>
                <a:lnTo>
                  <a:pt x="180" y="146"/>
                </a:lnTo>
                <a:lnTo>
                  <a:pt x="180" y="147"/>
                </a:lnTo>
                <a:lnTo>
                  <a:pt x="180" y="149"/>
                </a:lnTo>
                <a:lnTo>
                  <a:pt x="180" y="150"/>
                </a:lnTo>
                <a:lnTo>
                  <a:pt x="181" y="151"/>
                </a:lnTo>
                <a:lnTo>
                  <a:pt x="181" y="152"/>
                </a:lnTo>
                <a:lnTo>
                  <a:pt x="181" y="154"/>
                </a:lnTo>
                <a:lnTo>
                  <a:pt x="184" y="156"/>
                </a:lnTo>
                <a:lnTo>
                  <a:pt x="185" y="157"/>
                </a:lnTo>
                <a:lnTo>
                  <a:pt x="186" y="158"/>
                </a:lnTo>
                <a:lnTo>
                  <a:pt x="187" y="157"/>
                </a:lnTo>
                <a:lnTo>
                  <a:pt x="188" y="156"/>
                </a:lnTo>
                <a:lnTo>
                  <a:pt x="191" y="157"/>
                </a:lnTo>
                <a:lnTo>
                  <a:pt x="191" y="158"/>
                </a:lnTo>
                <a:lnTo>
                  <a:pt x="192" y="159"/>
                </a:lnTo>
                <a:lnTo>
                  <a:pt x="193" y="161"/>
                </a:lnTo>
                <a:lnTo>
                  <a:pt x="193" y="163"/>
                </a:lnTo>
                <a:lnTo>
                  <a:pt x="194" y="165"/>
                </a:lnTo>
                <a:lnTo>
                  <a:pt x="194" y="167"/>
                </a:lnTo>
                <a:lnTo>
                  <a:pt x="195" y="168"/>
                </a:lnTo>
                <a:lnTo>
                  <a:pt x="195" y="169"/>
                </a:lnTo>
                <a:lnTo>
                  <a:pt x="195" y="171"/>
                </a:lnTo>
                <a:lnTo>
                  <a:pt x="194" y="172"/>
                </a:lnTo>
                <a:lnTo>
                  <a:pt x="194" y="173"/>
                </a:lnTo>
                <a:lnTo>
                  <a:pt x="194" y="174"/>
                </a:lnTo>
                <a:lnTo>
                  <a:pt x="194" y="175"/>
                </a:lnTo>
                <a:lnTo>
                  <a:pt x="194" y="178"/>
                </a:lnTo>
                <a:lnTo>
                  <a:pt x="194" y="179"/>
                </a:lnTo>
                <a:lnTo>
                  <a:pt x="194" y="180"/>
                </a:lnTo>
                <a:lnTo>
                  <a:pt x="194" y="181"/>
                </a:lnTo>
                <a:lnTo>
                  <a:pt x="194" y="182"/>
                </a:lnTo>
                <a:lnTo>
                  <a:pt x="194" y="183"/>
                </a:lnTo>
                <a:lnTo>
                  <a:pt x="194" y="185"/>
                </a:lnTo>
                <a:lnTo>
                  <a:pt x="193" y="186"/>
                </a:lnTo>
                <a:lnTo>
                  <a:pt x="193" y="188"/>
                </a:lnTo>
                <a:lnTo>
                  <a:pt x="192" y="190"/>
                </a:lnTo>
                <a:lnTo>
                  <a:pt x="191" y="192"/>
                </a:lnTo>
                <a:lnTo>
                  <a:pt x="190" y="193"/>
                </a:lnTo>
                <a:lnTo>
                  <a:pt x="190" y="195"/>
                </a:lnTo>
                <a:lnTo>
                  <a:pt x="190" y="196"/>
                </a:lnTo>
                <a:lnTo>
                  <a:pt x="190" y="197"/>
                </a:lnTo>
                <a:lnTo>
                  <a:pt x="190" y="199"/>
                </a:lnTo>
                <a:lnTo>
                  <a:pt x="191" y="199"/>
                </a:lnTo>
                <a:lnTo>
                  <a:pt x="191" y="200"/>
                </a:lnTo>
                <a:lnTo>
                  <a:pt x="191" y="201"/>
                </a:lnTo>
                <a:lnTo>
                  <a:pt x="191" y="202"/>
                </a:lnTo>
                <a:lnTo>
                  <a:pt x="191" y="203"/>
                </a:lnTo>
                <a:lnTo>
                  <a:pt x="192" y="204"/>
                </a:lnTo>
                <a:lnTo>
                  <a:pt x="192" y="205"/>
                </a:lnTo>
                <a:lnTo>
                  <a:pt x="192" y="207"/>
                </a:lnTo>
                <a:lnTo>
                  <a:pt x="192" y="208"/>
                </a:lnTo>
                <a:lnTo>
                  <a:pt x="192" y="209"/>
                </a:lnTo>
                <a:lnTo>
                  <a:pt x="192" y="210"/>
                </a:lnTo>
                <a:lnTo>
                  <a:pt x="192" y="211"/>
                </a:lnTo>
                <a:lnTo>
                  <a:pt x="193" y="214"/>
                </a:lnTo>
                <a:lnTo>
                  <a:pt x="194" y="215"/>
                </a:lnTo>
                <a:lnTo>
                  <a:pt x="195" y="216"/>
                </a:lnTo>
                <a:lnTo>
                  <a:pt x="196" y="218"/>
                </a:lnTo>
                <a:lnTo>
                  <a:pt x="196" y="219"/>
                </a:lnTo>
                <a:lnTo>
                  <a:pt x="198" y="219"/>
                </a:lnTo>
                <a:lnTo>
                  <a:pt x="198" y="221"/>
                </a:lnTo>
                <a:lnTo>
                  <a:pt x="199" y="222"/>
                </a:lnTo>
                <a:lnTo>
                  <a:pt x="201" y="223"/>
                </a:lnTo>
                <a:lnTo>
                  <a:pt x="202" y="225"/>
                </a:lnTo>
                <a:lnTo>
                  <a:pt x="202" y="226"/>
                </a:lnTo>
                <a:lnTo>
                  <a:pt x="203" y="228"/>
                </a:lnTo>
                <a:lnTo>
                  <a:pt x="203" y="230"/>
                </a:lnTo>
                <a:lnTo>
                  <a:pt x="205" y="231"/>
                </a:lnTo>
                <a:lnTo>
                  <a:pt x="205" y="232"/>
                </a:lnTo>
                <a:lnTo>
                  <a:pt x="205" y="235"/>
                </a:lnTo>
                <a:lnTo>
                  <a:pt x="206" y="236"/>
                </a:lnTo>
                <a:lnTo>
                  <a:pt x="206" y="237"/>
                </a:lnTo>
                <a:lnTo>
                  <a:pt x="206" y="238"/>
                </a:lnTo>
                <a:lnTo>
                  <a:pt x="206" y="239"/>
                </a:lnTo>
                <a:lnTo>
                  <a:pt x="206" y="240"/>
                </a:lnTo>
                <a:lnTo>
                  <a:pt x="206" y="241"/>
                </a:lnTo>
                <a:lnTo>
                  <a:pt x="205" y="243"/>
                </a:lnTo>
                <a:lnTo>
                  <a:pt x="206" y="245"/>
                </a:lnTo>
                <a:lnTo>
                  <a:pt x="207" y="246"/>
                </a:lnTo>
                <a:lnTo>
                  <a:pt x="208" y="247"/>
                </a:lnTo>
                <a:lnTo>
                  <a:pt x="208" y="248"/>
                </a:lnTo>
                <a:lnTo>
                  <a:pt x="207" y="250"/>
                </a:lnTo>
                <a:lnTo>
                  <a:pt x="206" y="251"/>
                </a:lnTo>
                <a:lnTo>
                  <a:pt x="207" y="252"/>
                </a:lnTo>
                <a:lnTo>
                  <a:pt x="206" y="253"/>
                </a:lnTo>
                <a:lnTo>
                  <a:pt x="206" y="255"/>
                </a:lnTo>
                <a:lnTo>
                  <a:pt x="206" y="258"/>
                </a:lnTo>
                <a:lnTo>
                  <a:pt x="206" y="259"/>
                </a:lnTo>
                <a:lnTo>
                  <a:pt x="206" y="260"/>
                </a:lnTo>
                <a:lnTo>
                  <a:pt x="206" y="262"/>
                </a:lnTo>
                <a:lnTo>
                  <a:pt x="205" y="264"/>
                </a:lnTo>
                <a:lnTo>
                  <a:pt x="205" y="265"/>
                </a:lnTo>
                <a:lnTo>
                  <a:pt x="206" y="266"/>
                </a:lnTo>
                <a:lnTo>
                  <a:pt x="208" y="266"/>
                </a:lnTo>
                <a:lnTo>
                  <a:pt x="208" y="267"/>
                </a:lnTo>
                <a:lnTo>
                  <a:pt x="208" y="268"/>
                </a:lnTo>
                <a:lnTo>
                  <a:pt x="208" y="269"/>
                </a:lnTo>
                <a:lnTo>
                  <a:pt x="208" y="271"/>
                </a:lnTo>
                <a:lnTo>
                  <a:pt x="209" y="272"/>
                </a:lnTo>
                <a:lnTo>
                  <a:pt x="210" y="273"/>
                </a:lnTo>
                <a:lnTo>
                  <a:pt x="212" y="274"/>
                </a:lnTo>
                <a:lnTo>
                  <a:pt x="213" y="274"/>
                </a:lnTo>
                <a:lnTo>
                  <a:pt x="214" y="274"/>
                </a:lnTo>
                <a:lnTo>
                  <a:pt x="215" y="276"/>
                </a:lnTo>
                <a:lnTo>
                  <a:pt x="215" y="278"/>
                </a:lnTo>
                <a:lnTo>
                  <a:pt x="216" y="279"/>
                </a:lnTo>
                <a:lnTo>
                  <a:pt x="215" y="279"/>
                </a:lnTo>
                <a:lnTo>
                  <a:pt x="215" y="280"/>
                </a:lnTo>
                <a:lnTo>
                  <a:pt x="216" y="281"/>
                </a:lnTo>
                <a:lnTo>
                  <a:pt x="217" y="283"/>
                </a:lnTo>
                <a:lnTo>
                  <a:pt x="219" y="286"/>
                </a:lnTo>
                <a:lnTo>
                  <a:pt x="219" y="288"/>
                </a:lnTo>
                <a:lnTo>
                  <a:pt x="219" y="290"/>
                </a:lnTo>
                <a:lnTo>
                  <a:pt x="220" y="293"/>
                </a:lnTo>
                <a:lnTo>
                  <a:pt x="219" y="295"/>
                </a:lnTo>
                <a:lnTo>
                  <a:pt x="219" y="296"/>
                </a:lnTo>
                <a:lnTo>
                  <a:pt x="219" y="298"/>
                </a:lnTo>
                <a:lnTo>
                  <a:pt x="220" y="301"/>
                </a:lnTo>
                <a:lnTo>
                  <a:pt x="220" y="303"/>
                </a:lnTo>
                <a:lnTo>
                  <a:pt x="221" y="305"/>
                </a:lnTo>
                <a:lnTo>
                  <a:pt x="221" y="308"/>
                </a:lnTo>
                <a:lnTo>
                  <a:pt x="221" y="309"/>
                </a:lnTo>
                <a:lnTo>
                  <a:pt x="221" y="310"/>
                </a:lnTo>
                <a:lnTo>
                  <a:pt x="221" y="312"/>
                </a:lnTo>
                <a:lnTo>
                  <a:pt x="222" y="314"/>
                </a:lnTo>
                <a:lnTo>
                  <a:pt x="223" y="315"/>
                </a:lnTo>
                <a:lnTo>
                  <a:pt x="224" y="315"/>
                </a:lnTo>
                <a:lnTo>
                  <a:pt x="224" y="316"/>
                </a:lnTo>
                <a:lnTo>
                  <a:pt x="226" y="317"/>
                </a:lnTo>
                <a:lnTo>
                  <a:pt x="226" y="318"/>
                </a:lnTo>
                <a:lnTo>
                  <a:pt x="227" y="319"/>
                </a:lnTo>
                <a:lnTo>
                  <a:pt x="227" y="322"/>
                </a:lnTo>
                <a:lnTo>
                  <a:pt x="228" y="323"/>
                </a:lnTo>
                <a:lnTo>
                  <a:pt x="228" y="325"/>
                </a:lnTo>
                <a:lnTo>
                  <a:pt x="228" y="326"/>
                </a:lnTo>
                <a:lnTo>
                  <a:pt x="228" y="329"/>
                </a:lnTo>
                <a:lnTo>
                  <a:pt x="229" y="331"/>
                </a:lnTo>
                <a:lnTo>
                  <a:pt x="229" y="333"/>
                </a:lnTo>
                <a:lnTo>
                  <a:pt x="230" y="336"/>
                </a:lnTo>
                <a:lnTo>
                  <a:pt x="230" y="337"/>
                </a:lnTo>
                <a:lnTo>
                  <a:pt x="230" y="338"/>
                </a:lnTo>
                <a:lnTo>
                  <a:pt x="229" y="339"/>
                </a:lnTo>
                <a:lnTo>
                  <a:pt x="230" y="340"/>
                </a:lnTo>
                <a:lnTo>
                  <a:pt x="230" y="341"/>
                </a:lnTo>
                <a:lnTo>
                  <a:pt x="231" y="341"/>
                </a:lnTo>
                <a:lnTo>
                  <a:pt x="231" y="343"/>
                </a:lnTo>
                <a:lnTo>
                  <a:pt x="233" y="344"/>
                </a:lnTo>
                <a:lnTo>
                  <a:pt x="233" y="345"/>
                </a:lnTo>
                <a:lnTo>
                  <a:pt x="234" y="346"/>
                </a:lnTo>
                <a:lnTo>
                  <a:pt x="234" y="348"/>
                </a:lnTo>
                <a:lnTo>
                  <a:pt x="235" y="351"/>
                </a:lnTo>
                <a:lnTo>
                  <a:pt x="235" y="352"/>
                </a:lnTo>
                <a:lnTo>
                  <a:pt x="235" y="354"/>
                </a:lnTo>
                <a:lnTo>
                  <a:pt x="235" y="356"/>
                </a:lnTo>
                <a:lnTo>
                  <a:pt x="235" y="358"/>
                </a:lnTo>
                <a:lnTo>
                  <a:pt x="235" y="359"/>
                </a:lnTo>
                <a:lnTo>
                  <a:pt x="235" y="361"/>
                </a:lnTo>
                <a:lnTo>
                  <a:pt x="235" y="362"/>
                </a:lnTo>
                <a:lnTo>
                  <a:pt x="235" y="363"/>
                </a:lnTo>
                <a:lnTo>
                  <a:pt x="234" y="365"/>
                </a:lnTo>
                <a:lnTo>
                  <a:pt x="234" y="367"/>
                </a:lnTo>
                <a:lnTo>
                  <a:pt x="235" y="368"/>
                </a:lnTo>
                <a:lnTo>
                  <a:pt x="236" y="369"/>
                </a:lnTo>
                <a:lnTo>
                  <a:pt x="236" y="370"/>
                </a:lnTo>
                <a:lnTo>
                  <a:pt x="236" y="373"/>
                </a:lnTo>
                <a:lnTo>
                  <a:pt x="236" y="374"/>
                </a:lnTo>
                <a:lnTo>
                  <a:pt x="235" y="375"/>
                </a:lnTo>
                <a:lnTo>
                  <a:pt x="235" y="376"/>
                </a:lnTo>
                <a:lnTo>
                  <a:pt x="236" y="377"/>
                </a:lnTo>
                <a:lnTo>
                  <a:pt x="235" y="379"/>
                </a:lnTo>
                <a:lnTo>
                  <a:pt x="235" y="380"/>
                </a:lnTo>
                <a:lnTo>
                  <a:pt x="235" y="381"/>
                </a:lnTo>
                <a:lnTo>
                  <a:pt x="234" y="381"/>
                </a:lnTo>
                <a:lnTo>
                  <a:pt x="234" y="382"/>
                </a:lnTo>
                <a:lnTo>
                  <a:pt x="234" y="383"/>
                </a:lnTo>
                <a:lnTo>
                  <a:pt x="234" y="384"/>
                </a:lnTo>
                <a:lnTo>
                  <a:pt x="234" y="386"/>
                </a:lnTo>
                <a:lnTo>
                  <a:pt x="234" y="387"/>
                </a:lnTo>
                <a:lnTo>
                  <a:pt x="234" y="388"/>
                </a:lnTo>
                <a:lnTo>
                  <a:pt x="235" y="389"/>
                </a:lnTo>
                <a:lnTo>
                  <a:pt x="235" y="390"/>
                </a:lnTo>
                <a:lnTo>
                  <a:pt x="235" y="391"/>
                </a:lnTo>
                <a:lnTo>
                  <a:pt x="235" y="392"/>
                </a:lnTo>
                <a:lnTo>
                  <a:pt x="235" y="394"/>
                </a:lnTo>
                <a:lnTo>
                  <a:pt x="235" y="396"/>
                </a:lnTo>
                <a:lnTo>
                  <a:pt x="235" y="397"/>
                </a:lnTo>
                <a:lnTo>
                  <a:pt x="235" y="399"/>
                </a:lnTo>
                <a:lnTo>
                  <a:pt x="236" y="401"/>
                </a:lnTo>
                <a:lnTo>
                  <a:pt x="237" y="402"/>
                </a:lnTo>
                <a:lnTo>
                  <a:pt x="238" y="403"/>
                </a:lnTo>
                <a:lnTo>
                  <a:pt x="237" y="404"/>
                </a:lnTo>
                <a:lnTo>
                  <a:pt x="238" y="406"/>
                </a:lnTo>
                <a:lnTo>
                  <a:pt x="239" y="406"/>
                </a:lnTo>
                <a:lnTo>
                  <a:pt x="242" y="408"/>
                </a:lnTo>
                <a:lnTo>
                  <a:pt x="243" y="409"/>
                </a:lnTo>
                <a:lnTo>
                  <a:pt x="244" y="408"/>
                </a:lnTo>
                <a:lnTo>
                  <a:pt x="244" y="409"/>
                </a:lnTo>
                <a:lnTo>
                  <a:pt x="245" y="410"/>
                </a:lnTo>
                <a:lnTo>
                  <a:pt x="246" y="411"/>
                </a:lnTo>
                <a:lnTo>
                  <a:pt x="248" y="411"/>
                </a:lnTo>
                <a:lnTo>
                  <a:pt x="249" y="411"/>
                </a:lnTo>
                <a:lnTo>
                  <a:pt x="249" y="412"/>
                </a:lnTo>
                <a:lnTo>
                  <a:pt x="250" y="413"/>
                </a:lnTo>
                <a:lnTo>
                  <a:pt x="251" y="413"/>
                </a:lnTo>
                <a:lnTo>
                  <a:pt x="251" y="415"/>
                </a:lnTo>
                <a:lnTo>
                  <a:pt x="252" y="416"/>
                </a:lnTo>
                <a:lnTo>
                  <a:pt x="252" y="417"/>
                </a:lnTo>
                <a:lnTo>
                  <a:pt x="252" y="418"/>
                </a:lnTo>
                <a:lnTo>
                  <a:pt x="252" y="419"/>
                </a:lnTo>
                <a:lnTo>
                  <a:pt x="253" y="422"/>
                </a:lnTo>
                <a:lnTo>
                  <a:pt x="253" y="423"/>
                </a:lnTo>
                <a:lnTo>
                  <a:pt x="252" y="424"/>
                </a:lnTo>
                <a:lnTo>
                  <a:pt x="252" y="425"/>
                </a:lnTo>
                <a:lnTo>
                  <a:pt x="253" y="427"/>
                </a:lnTo>
                <a:lnTo>
                  <a:pt x="255" y="427"/>
                </a:lnTo>
                <a:lnTo>
                  <a:pt x="255" y="429"/>
                </a:lnTo>
                <a:lnTo>
                  <a:pt x="256" y="430"/>
                </a:lnTo>
                <a:lnTo>
                  <a:pt x="257" y="431"/>
                </a:lnTo>
                <a:lnTo>
                  <a:pt x="259" y="431"/>
                </a:lnTo>
                <a:lnTo>
                  <a:pt x="260" y="432"/>
                </a:lnTo>
                <a:lnTo>
                  <a:pt x="262" y="432"/>
                </a:lnTo>
                <a:lnTo>
                  <a:pt x="262" y="431"/>
                </a:lnTo>
                <a:lnTo>
                  <a:pt x="263" y="432"/>
                </a:lnTo>
                <a:lnTo>
                  <a:pt x="265" y="432"/>
                </a:lnTo>
                <a:lnTo>
                  <a:pt x="265" y="433"/>
                </a:lnTo>
                <a:lnTo>
                  <a:pt x="266" y="433"/>
                </a:lnTo>
                <a:lnTo>
                  <a:pt x="269" y="434"/>
                </a:lnTo>
                <a:lnTo>
                  <a:pt x="270" y="435"/>
                </a:lnTo>
                <a:lnTo>
                  <a:pt x="271" y="437"/>
                </a:lnTo>
                <a:lnTo>
                  <a:pt x="273" y="439"/>
                </a:lnTo>
                <a:lnTo>
                  <a:pt x="274" y="440"/>
                </a:lnTo>
                <a:lnTo>
                  <a:pt x="275" y="442"/>
                </a:lnTo>
                <a:lnTo>
                  <a:pt x="275" y="444"/>
                </a:lnTo>
                <a:lnTo>
                  <a:pt x="277" y="446"/>
                </a:lnTo>
                <a:lnTo>
                  <a:pt x="277" y="448"/>
                </a:lnTo>
                <a:lnTo>
                  <a:pt x="277" y="449"/>
                </a:lnTo>
                <a:lnTo>
                  <a:pt x="275" y="451"/>
                </a:lnTo>
                <a:lnTo>
                  <a:pt x="274" y="452"/>
                </a:lnTo>
                <a:lnTo>
                  <a:pt x="274" y="453"/>
                </a:lnTo>
                <a:lnTo>
                  <a:pt x="273" y="453"/>
                </a:lnTo>
                <a:lnTo>
                  <a:pt x="273" y="454"/>
                </a:lnTo>
                <a:lnTo>
                  <a:pt x="273" y="456"/>
                </a:lnTo>
                <a:lnTo>
                  <a:pt x="274" y="456"/>
                </a:lnTo>
                <a:lnTo>
                  <a:pt x="275" y="458"/>
                </a:lnTo>
                <a:lnTo>
                  <a:pt x="277" y="459"/>
                </a:lnTo>
                <a:lnTo>
                  <a:pt x="278" y="460"/>
                </a:lnTo>
                <a:lnTo>
                  <a:pt x="279" y="461"/>
                </a:lnTo>
                <a:lnTo>
                  <a:pt x="279" y="462"/>
                </a:lnTo>
                <a:lnTo>
                  <a:pt x="279" y="463"/>
                </a:lnTo>
                <a:lnTo>
                  <a:pt x="279" y="465"/>
                </a:lnTo>
                <a:lnTo>
                  <a:pt x="279" y="466"/>
                </a:lnTo>
                <a:lnTo>
                  <a:pt x="279" y="467"/>
                </a:lnTo>
                <a:lnTo>
                  <a:pt x="280" y="469"/>
                </a:lnTo>
                <a:lnTo>
                  <a:pt x="280" y="471"/>
                </a:lnTo>
                <a:lnTo>
                  <a:pt x="279" y="473"/>
                </a:lnTo>
                <a:lnTo>
                  <a:pt x="279" y="474"/>
                </a:lnTo>
                <a:lnTo>
                  <a:pt x="279" y="475"/>
                </a:lnTo>
                <a:lnTo>
                  <a:pt x="280" y="477"/>
                </a:lnTo>
                <a:lnTo>
                  <a:pt x="280" y="478"/>
                </a:lnTo>
                <a:lnTo>
                  <a:pt x="281" y="480"/>
                </a:lnTo>
                <a:lnTo>
                  <a:pt x="282" y="482"/>
                </a:lnTo>
                <a:lnTo>
                  <a:pt x="282" y="483"/>
                </a:lnTo>
                <a:lnTo>
                  <a:pt x="284" y="483"/>
                </a:lnTo>
                <a:lnTo>
                  <a:pt x="285" y="483"/>
                </a:lnTo>
                <a:lnTo>
                  <a:pt x="286" y="483"/>
                </a:lnTo>
                <a:lnTo>
                  <a:pt x="286" y="484"/>
                </a:lnTo>
                <a:lnTo>
                  <a:pt x="287" y="484"/>
                </a:lnTo>
                <a:lnTo>
                  <a:pt x="287" y="483"/>
                </a:lnTo>
                <a:lnTo>
                  <a:pt x="288" y="483"/>
                </a:lnTo>
                <a:lnTo>
                  <a:pt x="288" y="484"/>
                </a:lnTo>
                <a:lnTo>
                  <a:pt x="289" y="484"/>
                </a:lnTo>
                <a:lnTo>
                  <a:pt x="289" y="485"/>
                </a:lnTo>
                <a:lnTo>
                  <a:pt x="289" y="487"/>
                </a:lnTo>
                <a:lnTo>
                  <a:pt x="289" y="488"/>
                </a:lnTo>
                <a:lnTo>
                  <a:pt x="289" y="489"/>
                </a:lnTo>
                <a:lnTo>
                  <a:pt x="289" y="490"/>
                </a:lnTo>
                <a:lnTo>
                  <a:pt x="289" y="491"/>
                </a:lnTo>
                <a:lnTo>
                  <a:pt x="291" y="492"/>
                </a:lnTo>
                <a:lnTo>
                  <a:pt x="291" y="491"/>
                </a:lnTo>
                <a:lnTo>
                  <a:pt x="292" y="491"/>
                </a:lnTo>
                <a:lnTo>
                  <a:pt x="293" y="492"/>
                </a:lnTo>
                <a:lnTo>
                  <a:pt x="292" y="492"/>
                </a:lnTo>
                <a:lnTo>
                  <a:pt x="292" y="494"/>
                </a:lnTo>
                <a:lnTo>
                  <a:pt x="292" y="495"/>
                </a:lnTo>
                <a:lnTo>
                  <a:pt x="293" y="496"/>
                </a:lnTo>
                <a:lnTo>
                  <a:pt x="292" y="496"/>
                </a:lnTo>
                <a:lnTo>
                  <a:pt x="292" y="497"/>
                </a:lnTo>
                <a:lnTo>
                  <a:pt x="291" y="497"/>
                </a:lnTo>
                <a:lnTo>
                  <a:pt x="291" y="498"/>
                </a:lnTo>
                <a:lnTo>
                  <a:pt x="291" y="499"/>
                </a:lnTo>
                <a:lnTo>
                  <a:pt x="291" y="502"/>
                </a:lnTo>
                <a:lnTo>
                  <a:pt x="291" y="503"/>
                </a:lnTo>
                <a:lnTo>
                  <a:pt x="291" y="505"/>
                </a:lnTo>
                <a:lnTo>
                  <a:pt x="291" y="506"/>
                </a:lnTo>
                <a:lnTo>
                  <a:pt x="292" y="507"/>
                </a:lnTo>
                <a:lnTo>
                  <a:pt x="293" y="507"/>
                </a:lnTo>
                <a:lnTo>
                  <a:pt x="293" y="509"/>
                </a:lnTo>
                <a:lnTo>
                  <a:pt x="294" y="510"/>
                </a:lnTo>
                <a:lnTo>
                  <a:pt x="295" y="511"/>
                </a:lnTo>
                <a:lnTo>
                  <a:pt x="296" y="512"/>
                </a:lnTo>
                <a:lnTo>
                  <a:pt x="296" y="514"/>
                </a:lnTo>
                <a:lnTo>
                  <a:pt x="296" y="516"/>
                </a:lnTo>
                <a:lnTo>
                  <a:pt x="296" y="517"/>
                </a:lnTo>
                <a:lnTo>
                  <a:pt x="296" y="518"/>
                </a:lnTo>
                <a:lnTo>
                  <a:pt x="296" y="519"/>
                </a:lnTo>
                <a:lnTo>
                  <a:pt x="298" y="520"/>
                </a:lnTo>
                <a:lnTo>
                  <a:pt x="298" y="521"/>
                </a:lnTo>
                <a:lnTo>
                  <a:pt x="298" y="523"/>
                </a:lnTo>
                <a:lnTo>
                  <a:pt x="296" y="523"/>
                </a:lnTo>
                <a:lnTo>
                  <a:pt x="298" y="524"/>
                </a:lnTo>
                <a:lnTo>
                  <a:pt x="298" y="525"/>
                </a:lnTo>
                <a:lnTo>
                  <a:pt x="298" y="526"/>
                </a:lnTo>
                <a:lnTo>
                  <a:pt x="298" y="527"/>
                </a:lnTo>
                <a:lnTo>
                  <a:pt x="296" y="528"/>
                </a:lnTo>
                <a:lnTo>
                  <a:pt x="295" y="530"/>
                </a:lnTo>
                <a:lnTo>
                  <a:pt x="294" y="530"/>
                </a:lnTo>
                <a:lnTo>
                  <a:pt x="294" y="531"/>
                </a:lnTo>
                <a:lnTo>
                  <a:pt x="295" y="533"/>
                </a:lnTo>
                <a:lnTo>
                  <a:pt x="294" y="533"/>
                </a:lnTo>
                <a:lnTo>
                  <a:pt x="293" y="533"/>
                </a:lnTo>
                <a:lnTo>
                  <a:pt x="292" y="533"/>
                </a:lnTo>
                <a:lnTo>
                  <a:pt x="291" y="534"/>
                </a:lnTo>
                <a:lnTo>
                  <a:pt x="288" y="534"/>
                </a:lnTo>
                <a:lnTo>
                  <a:pt x="287" y="535"/>
                </a:lnTo>
                <a:lnTo>
                  <a:pt x="286" y="535"/>
                </a:lnTo>
                <a:lnTo>
                  <a:pt x="284" y="535"/>
                </a:lnTo>
                <a:lnTo>
                  <a:pt x="282" y="538"/>
                </a:lnTo>
                <a:lnTo>
                  <a:pt x="282" y="539"/>
                </a:lnTo>
                <a:lnTo>
                  <a:pt x="282" y="541"/>
                </a:lnTo>
                <a:lnTo>
                  <a:pt x="282" y="542"/>
                </a:lnTo>
                <a:lnTo>
                  <a:pt x="282" y="545"/>
                </a:lnTo>
                <a:lnTo>
                  <a:pt x="282" y="546"/>
                </a:lnTo>
                <a:lnTo>
                  <a:pt x="281" y="547"/>
                </a:lnTo>
                <a:lnTo>
                  <a:pt x="280" y="548"/>
                </a:lnTo>
                <a:lnTo>
                  <a:pt x="279" y="548"/>
                </a:lnTo>
                <a:lnTo>
                  <a:pt x="279" y="549"/>
                </a:lnTo>
                <a:lnTo>
                  <a:pt x="278" y="550"/>
                </a:lnTo>
                <a:lnTo>
                  <a:pt x="277" y="552"/>
                </a:lnTo>
                <a:lnTo>
                  <a:pt x="277" y="555"/>
                </a:lnTo>
                <a:lnTo>
                  <a:pt x="277" y="556"/>
                </a:lnTo>
                <a:lnTo>
                  <a:pt x="278" y="557"/>
                </a:lnTo>
                <a:lnTo>
                  <a:pt x="279" y="557"/>
                </a:lnTo>
                <a:lnTo>
                  <a:pt x="280" y="559"/>
                </a:lnTo>
                <a:lnTo>
                  <a:pt x="281" y="560"/>
                </a:lnTo>
                <a:lnTo>
                  <a:pt x="284" y="561"/>
                </a:lnTo>
                <a:lnTo>
                  <a:pt x="285" y="563"/>
                </a:lnTo>
                <a:lnTo>
                  <a:pt x="286" y="566"/>
                </a:lnTo>
                <a:lnTo>
                  <a:pt x="287" y="567"/>
                </a:lnTo>
                <a:lnTo>
                  <a:pt x="288" y="567"/>
                </a:lnTo>
                <a:lnTo>
                  <a:pt x="288" y="568"/>
                </a:lnTo>
                <a:lnTo>
                  <a:pt x="289" y="570"/>
                </a:lnTo>
                <a:lnTo>
                  <a:pt x="291" y="570"/>
                </a:lnTo>
                <a:lnTo>
                  <a:pt x="291" y="571"/>
                </a:lnTo>
                <a:lnTo>
                  <a:pt x="292" y="573"/>
                </a:lnTo>
                <a:lnTo>
                  <a:pt x="293" y="574"/>
                </a:lnTo>
                <a:lnTo>
                  <a:pt x="293" y="575"/>
                </a:lnTo>
                <a:lnTo>
                  <a:pt x="292" y="576"/>
                </a:lnTo>
                <a:lnTo>
                  <a:pt x="293" y="577"/>
                </a:lnTo>
                <a:lnTo>
                  <a:pt x="294" y="580"/>
                </a:lnTo>
                <a:lnTo>
                  <a:pt x="294" y="581"/>
                </a:lnTo>
                <a:lnTo>
                  <a:pt x="294" y="582"/>
                </a:lnTo>
                <a:lnTo>
                  <a:pt x="293" y="583"/>
                </a:lnTo>
                <a:lnTo>
                  <a:pt x="292" y="583"/>
                </a:lnTo>
                <a:lnTo>
                  <a:pt x="291" y="584"/>
                </a:lnTo>
                <a:lnTo>
                  <a:pt x="289" y="585"/>
                </a:lnTo>
                <a:lnTo>
                  <a:pt x="288" y="586"/>
                </a:lnTo>
                <a:lnTo>
                  <a:pt x="287" y="589"/>
                </a:lnTo>
                <a:lnTo>
                  <a:pt x="287" y="591"/>
                </a:lnTo>
                <a:lnTo>
                  <a:pt x="286" y="592"/>
                </a:lnTo>
                <a:lnTo>
                  <a:pt x="286" y="595"/>
                </a:lnTo>
                <a:lnTo>
                  <a:pt x="285" y="596"/>
                </a:lnTo>
                <a:lnTo>
                  <a:pt x="284" y="597"/>
                </a:lnTo>
                <a:lnTo>
                  <a:pt x="285" y="598"/>
                </a:lnTo>
                <a:lnTo>
                  <a:pt x="286" y="600"/>
                </a:lnTo>
                <a:lnTo>
                  <a:pt x="288" y="602"/>
                </a:lnTo>
                <a:lnTo>
                  <a:pt x="289" y="603"/>
                </a:lnTo>
                <a:lnTo>
                  <a:pt x="291" y="605"/>
                </a:lnTo>
                <a:lnTo>
                  <a:pt x="293" y="606"/>
                </a:lnTo>
                <a:lnTo>
                  <a:pt x="294" y="607"/>
                </a:lnTo>
                <a:lnTo>
                  <a:pt x="294" y="610"/>
                </a:lnTo>
                <a:lnTo>
                  <a:pt x="295" y="611"/>
                </a:lnTo>
                <a:lnTo>
                  <a:pt x="295" y="612"/>
                </a:lnTo>
                <a:lnTo>
                  <a:pt x="295" y="613"/>
                </a:lnTo>
                <a:lnTo>
                  <a:pt x="295" y="614"/>
                </a:lnTo>
                <a:lnTo>
                  <a:pt x="295" y="616"/>
                </a:lnTo>
                <a:lnTo>
                  <a:pt x="296" y="617"/>
                </a:lnTo>
                <a:lnTo>
                  <a:pt x="296" y="618"/>
                </a:lnTo>
                <a:lnTo>
                  <a:pt x="296" y="619"/>
                </a:lnTo>
                <a:lnTo>
                  <a:pt x="295" y="620"/>
                </a:lnTo>
                <a:lnTo>
                  <a:pt x="295" y="621"/>
                </a:lnTo>
                <a:lnTo>
                  <a:pt x="295" y="622"/>
                </a:lnTo>
                <a:lnTo>
                  <a:pt x="296" y="625"/>
                </a:lnTo>
                <a:lnTo>
                  <a:pt x="298" y="626"/>
                </a:lnTo>
                <a:lnTo>
                  <a:pt x="298" y="627"/>
                </a:lnTo>
                <a:lnTo>
                  <a:pt x="299" y="628"/>
                </a:lnTo>
                <a:lnTo>
                  <a:pt x="299" y="629"/>
                </a:lnTo>
                <a:lnTo>
                  <a:pt x="299" y="631"/>
                </a:lnTo>
                <a:lnTo>
                  <a:pt x="298" y="632"/>
                </a:lnTo>
                <a:lnTo>
                  <a:pt x="296" y="633"/>
                </a:lnTo>
                <a:lnTo>
                  <a:pt x="296" y="634"/>
                </a:lnTo>
                <a:lnTo>
                  <a:pt x="298" y="638"/>
                </a:lnTo>
                <a:lnTo>
                  <a:pt x="298" y="639"/>
                </a:lnTo>
                <a:lnTo>
                  <a:pt x="299" y="640"/>
                </a:lnTo>
                <a:lnTo>
                  <a:pt x="300" y="641"/>
                </a:lnTo>
                <a:lnTo>
                  <a:pt x="301" y="642"/>
                </a:lnTo>
                <a:lnTo>
                  <a:pt x="302" y="642"/>
                </a:lnTo>
                <a:lnTo>
                  <a:pt x="303" y="641"/>
                </a:lnTo>
                <a:lnTo>
                  <a:pt x="305" y="641"/>
                </a:lnTo>
                <a:lnTo>
                  <a:pt x="305" y="642"/>
                </a:lnTo>
                <a:lnTo>
                  <a:pt x="305" y="643"/>
                </a:lnTo>
                <a:lnTo>
                  <a:pt x="302" y="643"/>
                </a:lnTo>
                <a:lnTo>
                  <a:pt x="301" y="643"/>
                </a:lnTo>
                <a:lnTo>
                  <a:pt x="300" y="645"/>
                </a:lnTo>
                <a:lnTo>
                  <a:pt x="301" y="646"/>
                </a:lnTo>
                <a:lnTo>
                  <a:pt x="302" y="647"/>
                </a:lnTo>
                <a:lnTo>
                  <a:pt x="303" y="647"/>
                </a:lnTo>
                <a:lnTo>
                  <a:pt x="306" y="647"/>
                </a:lnTo>
                <a:lnTo>
                  <a:pt x="307" y="648"/>
                </a:lnTo>
                <a:lnTo>
                  <a:pt x="307" y="649"/>
                </a:lnTo>
                <a:lnTo>
                  <a:pt x="308" y="650"/>
                </a:lnTo>
                <a:lnTo>
                  <a:pt x="309" y="652"/>
                </a:lnTo>
                <a:lnTo>
                  <a:pt x="310" y="653"/>
                </a:lnTo>
                <a:lnTo>
                  <a:pt x="311" y="653"/>
                </a:lnTo>
                <a:lnTo>
                  <a:pt x="313" y="654"/>
                </a:lnTo>
                <a:lnTo>
                  <a:pt x="314" y="655"/>
                </a:lnTo>
                <a:lnTo>
                  <a:pt x="314" y="656"/>
                </a:lnTo>
                <a:lnTo>
                  <a:pt x="315" y="656"/>
                </a:lnTo>
                <a:lnTo>
                  <a:pt x="315" y="657"/>
                </a:lnTo>
                <a:lnTo>
                  <a:pt x="315" y="659"/>
                </a:lnTo>
                <a:lnTo>
                  <a:pt x="316" y="661"/>
                </a:lnTo>
                <a:lnTo>
                  <a:pt x="316" y="662"/>
                </a:lnTo>
                <a:lnTo>
                  <a:pt x="316" y="663"/>
                </a:lnTo>
                <a:lnTo>
                  <a:pt x="316" y="664"/>
                </a:lnTo>
                <a:lnTo>
                  <a:pt x="317" y="667"/>
                </a:lnTo>
                <a:lnTo>
                  <a:pt x="316" y="667"/>
                </a:lnTo>
                <a:lnTo>
                  <a:pt x="316" y="668"/>
                </a:lnTo>
                <a:lnTo>
                  <a:pt x="316" y="669"/>
                </a:lnTo>
                <a:lnTo>
                  <a:pt x="315" y="669"/>
                </a:lnTo>
                <a:lnTo>
                  <a:pt x="314" y="670"/>
                </a:lnTo>
                <a:lnTo>
                  <a:pt x="314" y="671"/>
                </a:lnTo>
                <a:lnTo>
                  <a:pt x="313" y="674"/>
                </a:lnTo>
                <a:lnTo>
                  <a:pt x="311" y="675"/>
                </a:lnTo>
                <a:lnTo>
                  <a:pt x="310" y="677"/>
                </a:lnTo>
                <a:lnTo>
                  <a:pt x="310" y="678"/>
                </a:lnTo>
                <a:lnTo>
                  <a:pt x="311" y="681"/>
                </a:lnTo>
                <a:lnTo>
                  <a:pt x="313" y="682"/>
                </a:lnTo>
                <a:lnTo>
                  <a:pt x="314" y="683"/>
                </a:lnTo>
                <a:lnTo>
                  <a:pt x="314" y="684"/>
                </a:lnTo>
                <a:lnTo>
                  <a:pt x="315" y="686"/>
                </a:lnTo>
                <a:lnTo>
                  <a:pt x="316" y="686"/>
                </a:lnTo>
                <a:lnTo>
                  <a:pt x="317" y="688"/>
                </a:lnTo>
                <a:lnTo>
                  <a:pt x="317" y="689"/>
                </a:lnTo>
                <a:lnTo>
                  <a:pt x="317" y="691"/>
                </a:lnTo>
                <a:lnTo>
                  <a:pt x="320" y="692"/>
                </a:lnTo>
                <a:lnTo>
                  <a:pt x="321" y="693"/>
                </a:lnTo>
                <a:lnTo>
                  <a:pt x="321" y="696"/>
                </a:lnTo>
                <a:lnTo>
                  <a:pt x="322" y="699"/>
                </a:lnTo>
                <a:lnTo>
                  <a:pt x="323" y="701"/>
                </a:lnTo>
                <a:lnTo>
                  <a:pt x="323" y="704"/>
                </a:lnTo>
                <a:lnTo>
                  <a:pt x="323" y="706"/>
                </a:lnTo>
                <a:lnTo>
                  <a:pt x="323" y="708"/>
                </a:lnTo>
                <a:lnTo>
                  <a:pt x="323" y="710"/>
                </a:lnTo>
                <a:lnTo>
                  <a:pt x="324" y="711"/>
                </a:lnTo>
                <a:lnTo>
                  <a:pt x="325" y="712"/>
                </a:lnTo>
                <a:lnTo>
                  <a:pt x="327" y="713"/>
                </a:lnTo>
                <a:lnTo>
                  <a:pt x="328" y="715"/>
                </a:lnTo>
                <a:lnTo>
                  <a:pt x="329" y="718"/>
                </a:lnTo>
                <a:lnTo>
                  <a:pt x="328" y="719"/>
                </a:lnTo>
                <a:lnTo>
                  <a:pt x="328" y="721"/>
                </a:lnTo>
                <a:lnTo>
                  <a:pt x="327" y="724"/>
                </a:lnTo>
                <a:lnTo>
                  <a:pt x="328" y="726"/>
                </a:lnTo>
                <a:lnTo>
                  <a:pt x="328" y="728"/>
                </a:lnTo>
                <a:lnTo>
                  <a:pt x="329" y="731"/>
                </a:lnTo>
                <a:lnTo>
                  <a:pt x="331" y="731"/>
                </a:lnTo>
                <a:lnTo>
                  <a:pt x="334" y="731"/>
                </a:lnTo>
                <a:lnTo>
                  <a:pt x="337" y="731"/>
                </a:lnTo>
                <a:lnTo>
                  <a:pt x="338" y="731"/>
                </a:lnTo>
                <a:lnTo>
                  <a:pt x="341" y="731"/>
                </a:lnTo>
                <a:lnTo>
                  <a:pt x="342" y="732"/>
                </a:lnTo>
                <a:lnTo>
                  <a:pt x="343" y="732"/>
                </a:lnTo>
                <a:lnTo>
                  <a:pt x="345" y="733"/>
                </a:lnTo>
                <a:lnTo>
                  <a:pt x="346" y="734"/>
                </a:lnTo>
                <a:lnTo>
                  <a:pt x="347" y="735"/>
                </a:lnTo>
                <a:lnTo>
                  <a:pt x="347" y="737"/>
                </a:lnTo>
                <a:lnTo>
                  <a:pt x="349" y="740"/>
                </a:lnTo>
                <a:lnTo>
                  <a:pt x="350" y="741"/>
                </a:lnTo>
                <a:lnTo>
                  <a:pt x="351" y="743"/>
                </a:lnTo>
                <a:lnTo>
                  <a:pt x="352" y="743"/>
                </a:lnTo>
                <a:lnTo>
                  <a:pt x="352" y="744"/>
                </a:lnTo>
                <a:lnTo>
                  <a:pt x="352" y="746"/>
                </a:lnTo>
                <a:lnTo>
                  <a:pt x="352" y="747"/>
                </a:lnTo>
                <a:lnTo>
                  <a:pt x="353" y="748"/>
                </a:lnTo>
                <a:lnTo>
                  <a:pt x="354" y="750"/>
                </a:lnTo>
                <a:lnTo>
                  <a:pt x="356" y="753"/>
                </a:lnTo>
                <a:lnTo>
                  <a:pt x="356" y="755"/>
                </a:lnTo>
                <a:lnTo>
                  <a:pt x="357" y="756"/>
                </a:lnTo>
                <a:lnTo>
                  <a:pt x="358" y="758"/>
                </a:lnTo>
                <a:lnTo>
                  <a:pt x="358" y="761"/>
                </a:lnTo>
                <a:lnTo>
                  <a:pt x="358" y="763"/>
                </a:lnTo>
                <a:lnTo>
                  <a:pt x="357" y="765"/>
                </a:lnTo>
                <a:lnTo>
                  <a:pt x="356" y="767"/>
                </a:lnTo>
                <a:lnTo>
                  <a:pt x="354" y="768"/>
                </a:lnTo>
                <a:lnTo>
                  <a:pt x="353" y="769"/>
                </a:lnTo>
                <a:lnTo>
                  <a:pt x="351" y="769"/>
                </a:lnTo>
                <a:lnTo>
                  <a:pt x="350" y="772"/>
                </a:lnTo>
                <a:lnTo>
                  <a:pt x="347" y="772"/>
                </a:lnTo>
                <a:lnTo>
                  <a:pt x="346" y="774"/>
                </a:lnTo>
                <a:lnTo>
                  <a:pt x="344" y="775"/>
                </a:lnTo>
                <a:lnTo>
                  <a:pt x="343" y="775"/>
                </a:lnTo>
                <a:lnTo>
                  <a:pt x="342" y="776"/>
                </a:lnTo>
                <a:lnTo>
                  <a:pt x="341" y="777"/>
                </a:lnTo>
                <a:lnTo>
                  <a:pt x="339" y="778"/>
                </a:lnTo>
                <a:lnTo>
                  <a:pt x="339" y="780"/>
                </a:lnTo>
                <a:lnTo>
                  <a:pt x="339" y="783"/>
                </a:lnTo>
                <a:lnTo>
                  <a:pt x="339" y="785"/>
                </a:lnTo>
                <a:lnTo>
                  <a:pt x="339" y="786"/>
                </a:lnTo>
                <a:lnTo>
                  <a:pt x="339" y="787"/>
                </a:lnTo>
                <a:lnTo>
                  <a:pt x="339" y="790"/>
                </a:lnTo>
                <a:lnTo>
                  <a:pt x="339" y="791"/>
                </a:lnTo>
                <a:lnTo>
                  <a:pt x="339" y="794"/>
                </a:lnTo>
                <a:lnTo>
                  <a:pt x="342" y="797"/>
                </a:lnTo>
                <a:lnTo>
                  <a:pt x="343" y="798"/>
                </a:lnTo>
                <a:lnTo>
                  <a:pt x="345" y="800"/>
                </a:lnTo>
                <a:lnTo>
                  <a:pt x="346" y="800"/>
                </a:lnTo>
                <a:lnTo>
                  <a:pt x="346" y="801"/>
                </a:lnTo>
                <a:lnTo>
                  <a:pt x="347" y="804"/>
                </a:lnTo>
                <a:lnTo>
                  <a:pt x="347" y="806"/>
                </a:lnTo>
                <a:lnTo>
                  <a:pt x="346" y="808"/>
                </a:lnTo>
                <a:lnTo>
                  <a:pt x="346" y="810"/>
                </a:lnTo>
                <a:lnTo>
                  <a:pt x="346" y="812"/>
                </a:lnTo>
                <a:lnTo>
                  <a:pt x="345" y="813"/>
                </a:lnTo>
                <a:lnTo>
                  <a:pt x="345" y="815"/>
                </a:lnTo>
                <a:lnTo>
                  <a:pt x="346" y="818"/>
                </a:lnTo>
                <a:lnTo>
                  <a:pt x="347" y="819"/>
                </a:lnTo>
                <a:lnTo>
                  <a:pt x="349" y="822"/>
                </a:lnTo>
                <a:lnTo>
                  <a:pt x="349" y="823"/>
                </a:lnTo>
                <a:lnTo>
                  <a:pt x="350" y="825"/>
                </a:lnTo>
                <a:lnTo>
                  <a:pt x="350" y="826"/>
                </a:lnTo>
                <a:lnTo>
                  <a:pt x="351" y="827"/>
                </a:lnTo>
                <a:lnTo>
                  <a:pt x="352" y="827"/>
                </a:lnTo>
                <a:lnTo>
                  <a:pt x="353" y="828"/>
                </a:lnTo>
                <a:lnTo>
                  <a:pt x="353" y="829"/>
                </a:lnTo>
                <a:lnTo>
                  <a:pt x="352" y="830"/>
                </a:lnTo>
                <a:lnTo>
                  <a:pt x="351" y="830"/>
                </a:lnTo>
                <a:lnTo>
                  <a:pt x="351" y="832"/>
                </a:lnTo>
                <a:lnTo>
                  <a:pt x="350" y="833"/>
                </a:lnTo>
                <a:lnTo>
                  <a:pt x="350" y="834"/>
                </a:lnTo>
                <a:lnTo>
                  <a:pt x="350" y="835"/>
                </a:lnTo>
                <a:lnTo>
                  <a:pt x="351" y="836"/>
                </a:lnTo>
                <a:lnTo>
                  <a:pt x="351" y="837"/>
                </a:lnTo>
                <a:lnTo>
                  <a:pt x="351" y="839"/>
                </a:lnTo>
                <a:lnTo>
                  <a:pt x="352" y="840"/>
                </a:lnTo>
                <a:lnTo>
                  <a:pt x="353" y="840"/>
                </a:lnTo>
                <a:lnTo>
                  <a:pt x="354" y="841"/>
                </a:lnTo>
                <a:lnTo>
                  <a:pt x="356" y="843"/>
                </a:lnTo>
                <a:lnTo>
                  <a:pt x="356" y="844"/>
                </a:lnTo>
                <a:lnTo>
                  <a:pt x="354" y="846"/>
                </a:lnTo>
                <a:lnTo>
                  <a:pt x="356" y="847"/>
                </a:lnTo>
                <a:lnTo>
                  <a:pt x="356" y="848"/>
                </a:lnTo>
                <a:lnTo>
                  <a:pt x="357" y="850"/>
                </a:lnTo>
                <a:lnTo>
                  <a:pt x="358" y="851"/>
                </a:lnTo>
                <a:lnTo>
                  <a:pt x="359" y="852"/>
                </a:lnTo>
                <a:lnTo>
                  <a:pt x="359" y="854"/>
                </a:lnTo>
                <a:lnTo>
                  <a:pt x="359" y="855"/>
                </a:lnTo>
                <a:lnTo>
                  <a:pt x="360" y="856"/>
                </a:lnTo>
                <a:lnTo>
                  <a:pt x="361" y="856"/>
                </a:lnTo>
                <a:lnTo>
                  <a:pt x="363" y="857"/>
                </a:lnTo>
                <a:lnTo>
                  <a:pt x="363" y="858"/>
                </a:lnTo>
                <a:lnTo>
                  <a:pt x="363" y="859"/>
                </a:lnTo>
                <a:lnTo>
                  <a:pt x="363" y="862"/>
                </a:lnTo>
                <a:lnTo>
                  <a:pt x="361" y="864"/>
                </a:lnTo>
                <a:lnTo>
                  <a:pt x="361" y="865"/>
                </a:lnTo>
                <a:lnTo>
                  <a:pt x="360" y="866"/>
                </a:lnTo>
                <a:lnTo>
                  <a:pt x="360" y="868"/>
                </a:lnTo>
                <a:lnTo>
                  <a:pt x="359" y="869"/>
                </a:lnTo>
                <a:lnTo>
                  <a:pt x="360" y="871"/>
                </a:lnTo>
                <a:lnTo>
                  <a:pt x="360" y="872"/>
                </a:lnTo>
                <a:lnTo>
                  <a:pt x="360" y="875"/>
                </a:lnTo>
                <a:lnTo>
                  <a:pt x="360" y="877"/>
                </a:lnTo>
                <a:lnTo>
                  <a:pt x="360" y="879"/>
                </a:lnTo>
                <a:lnTo>
                  <a:pt x="360" y="880"/>
                </a:lnTo>
                <a:lnTo>
                  <a:pt x="359" y="882"/>
                </a:lnTo>
                <a:lnTo>
                  <a:pt x="358" y="884"/>
                </a:lnTo>
                <a:lnTo>
                  <a:pt x="358" y="885"/>
                </a:lnTo>
                <a:lnTo>
                  <a:pt x="359" y="887"/>
                </a:lnTo>
                <a:lnTo>
                  <a:pt x="359" y="889"/>
                </a:lnTo>
                <a:lnTo>
                  <a:pt x="360" y="890"/>
                </a:lnTo>
                <a:lnTo>
                  <a:pt x="363" y="891"/>
                </a:lnTo>
                <a:lnTo>
                  <a:pt x="364" y="892"/>
                </a:lnTo>
                <a:lnTo>
                  <a:pt x="365" y="892"/>
                </a:lnTo>
                <a:lnTo>
                  <a:pt x="366" y="893"/>
                </a:lnTo>
                <a:lnTo>
                  <a:pt x="367" y="894"/>
                </a:lnTo>
                <a:lnTo>
                  <a:pt x="367" y="895"/>
                </a:lnTo>
                <a:lnTo>
                  <a:pt x="367" y="898"/>
                </a:lnTo>
                <a:lnTo>
                  <a:pt x="367" y="900"/>
                </a:lnTo>
                <a:lnTo>
                  <a:pt x="367" y="902"/>
                </a:lnTo>
                <a:lnTo>
                  <a:pt x="367" y="905"/>
                </a:lnTo>
                <a:lnTo>
                  <a:pt x="367" y="906"/>
                </a:lnTo>
                <a:lnTo>
                  <a:pt x="366" y="907"/>
                </a:lnTo>
                <a:lnTo>
                  <a:pt x="366" y="908"/>
                </a:lnTo>
                <a:lnTo>
                  <a:pt x="366" y="909"/>
                </a:lnTo>
                <a:lnTo>
                  <a:pt x="365" y="911"/>
                </a:lnTo>
                <a:lnTo>
                  <a:pt x="364" y="912"/>
                </a:lnTo>
                <a:lnTo>
                  <a:pt x="364" y="914"/>
                </a:lnTo>
                <a:lnTo>
                  <a:pt x="364" y="915"/>
                </a:lnTo>
                <a:lnTo>
                  <a:pt x="365" y="916"/>
                </a:lnTo>
                <a:lnTo>
                  <a:pt x="365" y="918"/>
                </a:lnTo>
                <a:lnTo>
                  <a:pt x="365" y="919"/>
                </a:lnTo>
                <a:lnTo>
                  <a:pt x="366" y="920"/>
                </a:lnTo>
                <a:lnTo>
                  <a:pt x="366" y="921"/>
                </a:lnTo>
                <a:lnTo>
                  <a:pt x="367" y="922"/>
                </a:lnTo>
                <a:lnTo>
                  <a:pt x="368" y="923"/>
                </a:lnTo>
                <a:lnTo>
                  <a:pt x="371" y="925"/>
                </a:lnTo>
                <a:lnTo>
                  <a:pt x="371" y="926"/>
                </a:lnTo>
                <a:lnTo>
                  <a:pt x="373" y="926"/>
                </a:lnTo>
                <a:lnTo>
                  <a:pt x="374" y="926"/>
                </a:lnTo>
                <a:lnTo>
                  <a:pt x="377" y="926"/>
                </a:lnTo>
                <a:lnTo>
                  <a:pt x="379" y="926"/>
                </a:lnTo>
                <a:lnTo>
                  <a:pt x="380" y="927"/>
                </a:lnTo>
                <a:lnTo>
                  <a:pt x="381" y="928"/>
                </a:lnTo>
                <a:lnTo>
                  <a:pt x="383" y="929"/>
                </a:lnTo>
                <a:lnTo>
                  <a:pt x="385" y="930"/>
                </a:lnTo>
                <a:lnTo>
                  <a:pt x="387" y="930"/>
                </a:lnTo>
                <a:lnTo>
                  <a:pt x="389" y="930"/>
                </a:lnTo>
                <a:lnTo>
                  <a:pt x="390" y="931"/>
                </a:lnTo>
                <a:lnTo>
                  <a:pt x="392" y="934"/>
                </a:lnTo>
                <a:lnTo>
                  <a:pt x="393" y="935"/>
                </a:lnTo>
                <a:lnTo>
                  <a:pt x="394" y="937"/>
                </a:lnTo>
                <a:lnTo>
                  <a:pt x="394" y="938"/>
                </a:lnTo>
                <a:lnTo>
                  <a:pt x="396" y="941"/>
                </a:lnTo>
                <a:lnTo>
                  <a:pt x="399" y="942"/>
                </a:lnTo>
                <a:lnTo>
                  <a:pt x="401" y="943"/>
                </a:lnTo>
                <a:lnTo>
                  <a:pt x="403" y="944"/>
                </a:lnTo>
                <a:lnTo>
                  <a:pt x="404" y="944"/>
                </a:lnTo>
                <a:lnTo>
                  <a:pt x="407" y="945"/>
                </a:lnTo>
                <a:lnTo>
                  <a:pt x="409" y="945"/>
                </a:lnTo>
                <a:lnTo>
                  <a:pt x="411" y="947"/>
                </a:lnTo>
                <a:lnTo>
                  <a:pt x="414" y="948"/>
                </a:lnTo>
                <a:lnTo>
                  <a:pt x="415" y="949"/>
                </a:lnTo>
                <a:lnTo>
                  <a:pt x="416" y="949"/>
                </a:lnTo>
                <a:lnTo>
                  <a:pt x="417" y="949"/>
                </a:lnTo>
                <a:lnTo>
                  <a:pt x="420" y="950"/>
                </a:lnTo>
                <a:lnTo>
                  <a:pt x="421" y="951"/>
                </a:lnTo>
                <a:lnTo>
                  <a:pt x="422" y="951"/>
                </a:lnTo>
                <a:lnTo>
                  <a:pt x="424" y="954"/>
                </a:lnTo>
                <a:lnTo>
                  <a:pt x="425" y="955"/>
                </a:lnTo>
                <a:lnTo>
                  <a:pt x="428" y="957"/>
                </a:lnTo>
                <a:lnTo>
                  <a:pt x="429" y="958"/>
                </a:lnTo>
                <a:lnTo>
                  <a:pt x="430" y="959"/>
                </a:lnTo>
                <a:lnTo>
                  <a:pt x="430" y="961"/>
                </a:lnTo>
                <a:lnTo>
                  <a:pt x="431" y="963"/>
                </a:lnTo>
                <a:lnTo>
                  <a:pt x="432" y="965"/>
                </a:lnTo>
                <a:lnTo>
                  <a:pt x="432" y="967"/>
                </a:lnTo>
                <a:lnTo>
                  <a:pt x="432" y="970"/>
                </a:lnTo>
                <a:lnTo>
                  <a:pt x="432" y="972"/>
                </a:lnTo>
                <a:lnTo>
                  <a:pt x="433" y="974"/>
                </a:lnTo>
                <a:lnTo>
                  <a:pt x="433" y="976"/>
                </a:lnTo>
                <a:lnTo>
                  <a:pt x="435" y="976"/>
                </a:lnTo>
                <a:lnTo>
                  <a:pt x="435" y="977"/>
                </a:lnTo>
                <a:lnTo>
                  <a:pt x="436" y="978"/>
                </a:lnTo>
                <a:lnTo>
                  <a:pt x="435" y="978"/>
                </a:lnTo>
                <a:lnTo>
                  <a:pt x="435" y="980"/>
                </a:lnTo>
                <a:lnTo>
                  <a:pt x="435" y="981"/>
                </a:lnTo>
                <a:lnTo>
                  <a:pt x="435" y="984"/>
                </a:lnTo>
                <a:lnTo>
                  <a:pt x="433" y="986"/>
                </a:lnTo>
                <a:lnTo>
                  <a:pt x="433" y="988"/>
                </a:lnTo>
                <a:lnTo>
                  <a:pt x="432" y="990"/>
                </a:lnTo>
                <a:lnTo>
                  <a:pt x="432" y="991"/>
                </a:lnTo>
                <a:lnTo>
                  <a:pt x="431" y="992"/>
                </a:lnTo>
                <a:lnTo>
                  <a:pt x="429" y="994"/>
                </a:lnTo>
                <a:lnTo>
                  <a:pt x="428" y="997"/>
                </a:lnTo>
                <a:lnTo>
                  <a:pt x="428" y="998"/>
                </a:lnTo>
                <a:lnTo>
                  <a:pt x="426" y="1000"/>
                </a:lnTo>
                <a:lnTo>
                  <a:pt x="426" y="1001"/>
                </a:lnTo>
                <a:lnTo>
                  <a:pt x="425" y="1004"/>
                </a:lnTo>
                <a:lnTo>
                  <a:pt x="424" y="1006"/>
                </a:lnTo>
                <a:lnTo>
                  <a:pt x="423" y="1008"/>
                </a:lnTo>
                <a:lnTo>
                  <a:pt x="423" y="1009"/>
                </a:lnTo>
                <a:lnTo>
                  <a:pt x="422" y="1009"/>
                </a:lnTo>
                <a:lnTo>
                  <a:pt x="420" y="1010"/>
                </a:lnTo>
                <a:lnTo>
                  <a:pt x="418" y="1012"/>
                </a:lnTo>
                <a:lnTo>
                  <a:pt x="417" y="1013"/>
                </a:lnTo>
                <a:lnTo>
                  <a:pt x="417" y="1015"/>
                </a:lnTo>
                <a:lnTo>
                  <a:pt x="417" y="1017"/>
                </a:lnTo>
                <a:lnTo>
                  <a:pt x="418" y="1017"/>
                </a:lnTo>
                <a:lnTo>
                  <a:pt x="420" y="1020"/>
                </a:lnTo>
                <a:lnTo>
                  <a:pt x="421" y="1022"/>
                </a:lnTo>
                <a:lnTo>
                  <a:pt x="421" y="1024"/>
                </a:lnTo>
                <a:lnTo>
                  <a:pt x="423" y="1028"/>
                </a:lnTo>
                <a:lnTo>
                  <a:pt x="424" y="1029"/>
                </a:lnTo>
                <a:lnTo>
                  <a:pt x="425" y="1030"/>
                </a:lnTo>
                <a:lnTo>
                  <a:pt x="426" y="1031"/>
                </a:lnTo>
                <a:lnTo>
                  <a:pt x="426" y="1033"/>
                </a:lnTo>
                <a:lnTo>
                  <a:pt x="429" y="1035"/>
                </a:lnTo>
                <a:lnTo>
                  <a:pt x="430" y="1036"/>
                </a:lnTo>
                <a:lnTo>
                  <a:pt x="431" y="1037"/>
                </a:lnTo>
                <a:lnTo>
                  <a:pt x="432" y="1040"/>
                </a:lnTo>
                <a:lnTo>
                  <a:pt x="433" y="1041"/>
                </a:lnTo>
                <a:lnTo>
                  <a:pt x="433" y="1043"/>
                </a:lnTo>
                <a:lnTo>
                  <a:pt x="433" y="1045"/>
                </a:lnTo>
                <a:lnTo>
                  <a:pt x="435" y="1046"/>
                </a:lnTo>
                <a:lnTo>
                  <a:pt x="435" y="1049"/>
                </a:lnTo>
                <a:lnTo>
                  <a:pt x="437" y="1049"/>
                </a:lnTo>
                <a:lnTo>
                  <a:pt x="437" y="1050"/>
                </a:lnTo>
                <a:lnTo>
                  <a:pt x="438" y="1050"/>
                </a:lnTo>
                <a:lnTo>
                  <a:pt x="439" y="1051"/>
                </a:lnTo>
                <a:lnTo>
                  <a:pt x="440" y="1052"/>
                </a:lnTo>
                <a:lnTo>
                  <a:pt x="440" y="1055"/>
                </a:lnTo>
                <a:lnTo>
                  <a:pt x="442" y="1056"/>
                </a:lnTo>
                <a:lnTo>
                  <a:pt x="443" y="1058"/>
                </a:lnTo>
                <a:lnTo>
                  <a:pt x="444" y="1058"/>
                </a:lnTo>
                <a:lnTo>
                  <a:pt x="445" y="1059"/>
                </a:lnTo>
                <a:lnTo>
                  <a:pt x="445" y="1060"/>
                </a:lnTo>
                <a:lnTo>
                  <a:pt x="446" y="1062"/>
                </a:lnTo>
                <a:lnTo>
                  <a:pt x="445" y="1062"/>
                </a:lnTo>
                <a:lnTo>
                  <a:pt x="445" y="1063"/>
                </a:lnTo>
                <a:lnTo>
                  <a:pt x="446" y="1063"/>
                </a:lnTo>
                <a:lnTo>
                  <a:pt x="449" y="1063"/>
                </a:lnTo>
                <a:lnTo>
                  <a:pt x="449" y="1064"/>
                </a:lnTo>
                <a:lnTo>
                  <a:pt x="447" y="1065"/>
                </a:lnTo>
                <a:lnTo>
                  <a:pt x="446" y="1066"/>
                </a:lnTo>
                <a:lnTo>
                  <a:pt x="446" y="1067"/>
                </a:lnTo>
                <a:lnTo>
                  <a:pt x="445" y="1069"/>
                </a:lnTo>
                <a:lnTo>
                  <a:pt x="445" y="1070"/>
                </a:lnTo>
                <a:lnTo>
                  <a:pt x="446" y="1071"/>
                </a:lnTo>
                <a:lnTo>
                  <a:pt x="446" y="1072"/>
                </a:lnTo>
                <a:lnTo>
                  <a:pt x="447" y="1071"/>
                </a:lnTo>
                <a:lnTo>
                  <a:pt x="449" y="1071"/>
                </a:lnTo>
                <a:lnTo>
                  <a:pt x="449" y="1072"/>
                </a:lnTo>
                <a:lnTo>
                  <a:pt x="447" y="1073"/>
                </a:lnTo>
                <a:lnTo>
                  <a:pt x="447" y="1074"/>
                </a:lnTo>
                <a:lnTo>
                  <a:pt x="446" y="1076"/>
                </a:lnTo>
                <a:lnTo>
                  <a:pt x="445" y="1076"/>
                </a:lnTo>
                <a:lnTo>
                  <a:pt x="444" y="1077"/>
                </a:lnTo>
                <a:lnTo>
                  <a:pt x="444" y="1078"/>
                </a:lnTo>
                <a:lnTo>
                  <a:pt x="443" y="1080"/>
                </a:lnTo>
                <a:lnTo>
                  <a:pt x="443" y="1081"/>
                </a:lnTo>
                <a:lnTo>
                  <a:pt x="442" y="1082"/>
                </a:lnTo>
                <a:lnTo>
                  <a:pt x="442" y="1084"/>
                </a:lnTo>
                <a:lnTo>
                  <a:pt x="442" y="1085"/>
                </a:lnTo>
                <a:lnTo>
                  <a:pt x="443" y="1085"/>
                </a:lnTo>
                <a:lnTo>
                  <a:pt x="444" y="1085"/>
                </a:lnTo>
                <a:lnTo>
                  <a:pt x="445" y="1085"/>
                </a:lnTo>
                <a:lnTo>
                  <a:pt x="445" y="1086"/>
                </a:lnTo>
                <a:lnTo>
                  <a:pt x="445" y="1087"/>
                </a:lnTo>
                <a:lnTo>
                  <a:pt x="446" y="1087"/>
                </a:lnTo>
                <a:lnTo>
                  <a:pt x="447" y="1088"/>
                </a:lnTo>
                <a:lnTo>
                  <a:pt x="449" y="1088"/>
                </a:lnTo>
                <a:lnTo>
                  <a:pt x="449" y="1089"/>
                </a:lnTo>
                <a:lnTo>
                  <a:pt x="450" y="1089"/>
                </a:lnTo>
                <a:lnTo>
                  <a:pt x="449" y="1091"/>
                </a:lnTo>
                <a:lnTo>
                  <a:pt x="449" y="1092"/>
                </a:lnTo>
                <a:lnTo>
                  <a:pt x="449" y="1093"/>
                </a:lnTo>
                <a:lnTo>
                  <a:pt x="450" y="1093"/>
                </a:lnTo>
                <a:lnTo>
                  <a:pt x="450" y="1094"/>
                </a:lnTo>
                <a:lnTo>
                  <a:pt x="449" y="1095"/>
                </a:lnTo>
                <a:lnTo>
                  <a:pt x="447" y="1095"/>
                </a:lnTo>
                <a:lnTo>
                  <a:pt x="447" y="1096"/>
                </a:lnTo>
                <a:lnTo>
                  <a:pt x="446" y="1098"/>
                </a:lnTo>
                <a:lnTo>
                  <a:pt x="446" y="1099"/>
                </a:lnTo>
                <a:lnTo>
                  <a:pt x="447" y="1100"/>
                </a:lnTo>
                <a:lnTo>
                  <a:pt x="449" y="1100"/>
                </a:lnTo>
                <a:lnTo>
                  <a:pt x="450" y="1100"/>
                </a:lnTo>
                <a:lnTo>
                  <a:pt x="451" y="1101"/>
                </a:lnTo>
                <a:lnTo>
                  <a:pt x="452" y="1101"/>
                </a:lnTo>
                <a:lnTo>
                  <a:pt x="453" y="1101"/>
                </a:lnTo>
                <a:lnTo>
                  <a:pt x="454" y="1101"/>
                </a:lnTo>
                <a:lnTo>
                  <a:pt x="456" y="1101"/>
                </a:lnTo>
                <a:lnTo>
                  <a:pt x="456" y="1102"/>
                </a:lnTo>
                <a:lnTo>
                  <a:pt x="457" y="1102"/>
                </a:lnTo>
                <a:lnTo>
                  <a:pt x="457" y="1103"/>
                </a:lnTo>
                <a:lnTo>
                  <a:pt x="456" y="1103"/>
                </a:lnTo>
                <a:lnTo>
                  <a:pt x="453" y="1103"/>
                </a:lnTo>
                <a:lnTo>
                  <a:pt x="452" y="1105"/>
                </a:lnTo>
                <a:lnTo>
                  <a:pt x="451" y="1105"/>
                </a:lnTo>
                <a:lnTo>
                  <a:pt x="452" y="1106"/>
                </a:lnTo>
                <a:lnTo>
                  <a:pt x="452" y="1107"/>
                </a:lnTo>
                <a:lnTo>
                  <a:pt x="452" y="1108"/>
                </a:lnTo>
                <a:lnTo>
                  <a:pt x="453" y="1108"/>
                </a:lnTo>
                <a:lnTo>
                  <a:pt x="453" y="1109"/>
                </a:lnTo>
                <a:lnTo>
                  <a:pt x="452" y="1110"/>
                </a:lnTo>
                <a:lnTo>
                  <a:pt x="451" y="1112"/>
                </a:lnTo>
                <a:lnTo>
                  <a:pt x="451" y="1113"/>
                </a:lnTo>
                <a:lnTo>
                  <a:pt x="451" y="1114"/>
                </a:lnTo>
                <a:lnTo>
                  <a:pt x="451" y="1115"/>
                </a:lnTo>
                <a:lnTo>
                  <a:pt x="452" y="1116"/>
                </a:lnTo>
                <a:lnTo>
                  <a:pt x="452" y="1117"/>
                </a:lnTo>
                <a:lnTo>
                  <a:pt x="453" y="1119"/>
                </a:lnTo>
                <a:lnTo>
                  <a:pt x="453" y="1120"/>
                </a:lnTo>
                <a:lnTo>
                  <a:pt x="454" y="1120"/>
                </a:lnTo>
                <a:lnTo>
                  <a:pt x="456" y="1121"/>
                </a:lnTo>
                <a:lnTo>
                  <a:pt x="456" y="1122"/>
                </a:lnTo>
                <a:lnTo>
                  <a:pt x="454" y="1122"/>
                </a:lnTo>
                <a:lnTo>
                  <a:pt x="454" y="1123"/>
                </a:lnTo>
                <a:lnTo>
                  <a:pt x="456" y="1123"/>
                </a:lnTo>
                <a:lnTo>
                  <a:pt x="456" y="1124"/>
                </a:lnTo>
                <a:lnTo>
                  <a:pt x="456" y="1125"/>
                </a:lnTo>
                <a:lnTo>
                  <a:pt x="454" y="1127"/>
                </a:lnTo>
                <a:lnTo>
                  <a:pt x="454" y="1128"/>
                </a:lnTo>
                <a:lnTo>
                  <a:pt x="456" y="1129"/>
                </a:lnTo>
                <a:lnTo>
                  <a:pt x="457" y="1130"/>
                </a:lnTo>
                <a:lnTo>
                  <a:pt x="457" y="1131"/>
                </a:lnTo>
                <a:lnTo>
                  <a:pt x="457" y="1132"/>
                </a:lnTo>
                <a:lnTo>
                  <a:pt x="456" y="1132"/>
                </a:lnTo>
                <a:lnTo>
                  <a:pt x="453" y="1134"/>
                </a:lnTo>
                <a:lnTo>
                  <a:pt x="452" y="1134"/>
                </a:lnTo>
                <a:lnTo>
                  <a:pt x="451" y="1134"/>
                </a:lnTo>
                <a:lnTo>
                  <a:pt x="450" y="1134"/>
                </a:lnTo>
                <a:lnTo>
                  <a:pt x="449" y="1135"/>
                </a:lnTo>
                <a:lnTo>
                  <a:pt x="447" y="1136"/>
                </a:lnTo>
                <a:lnTo>
                  <a:pt x="447" y="1138"/>
                </a:lnTo>
                <a:lnTo>
                  <a:pt x="446" y="1139"/>
                </a:lnTo>
                <a:lnTo>
                  <a:pt x="446" y="1142"/>
                </a:lnTo>
                <a:lnTo>
                  <a:pt x="446" y="1143"/>
                </a:lnTo>
                <a:lnTo>
                  <a:pt x="446" y="1144"/>
                </a:lnTo>
                <a:lnTo>
                  <a:pt x="445" y="1145"/>
                </a:lnTo>
                <a:lnTo>
                  <a:pt x="445" y="1146"/>
                </a:lnTo>
                <a:lnTo>
                  <a:pt x="445" y="1148"/>
                </a:lnTo>
                <a:lnTo>
                  <a:pt x="446" y="1148"/>
                </a:lnTo>
                <a:lnTo>
                  <a:pt x="447" y="1149"/>
                </a:lnTo>
                <a:lnTo>
                  <a:pt x="446" y="1149"/>
                </a:lnTo>
                <a:lnTo>
                  <a:pt x="445" y="1150"/>
                </a:lnTo>
                <a:lnTo>
                  <a:pt x="444" y="1150"/>
                </a:lnTo>
                <a:lnTo>
                  <a:pt x="444" y="1151"/>
                </a:lnTo>
                <a:lnTo>
                  <a:pt x="445" y="1151"/>
                </a:lnTo>
                <a:lnTo>
                  <a:pt x="446" y="1151"/>
                </a:lnTo>
                <a:lnTo>
                  <a:pt x="446" y="1152"/>
                </a:lnTo>
                <a:lnTo>
                  <a:pt x="445" y="1152"/>
                </a:lnTo>
                <a:lnTo>
                  <a:pt x="444" y="1153"/>
                </a:lnTo>
                <a:lnTo>
                  <a:pt x="443" y="1155"/>
                </a:lnTo>
                <a:lnTo>
                  <a:pt x="442" y="1157"/>
                </a:lnTo>
                <a:lnTo>
                  <a:pt x="443" y="1158"/>
                </a:lnTo>
                <a:lnTo>
                  <a:pt x="443" y="1160"/>
                </a:lnTo>
                <a:lnTo>
                  <a:pt x="444" y="1161"/>
                </a:lnTo>
                <a:lnTo>
                  <a:pt x="445" y="1161"/>
                </a:lnTo>
                <a:lnTo>
                  <a:pt x="446" y="1161"/>
                </a:lnTo>
                <a:lnTo>
                  <a:pt x="447" y="1161"/>
                </a:lnTo>
                <a:lnTo>
                  <a:pt x="447" y="1163"/>
                </a:lnTo>
                <a:lnTo>
                  <a:pt x="446" y="1164"/>
                </a:lnTo>
                <a:lnTo>
                  <a:pt x="446" y="1166"/>
                </a:lnTo>
                <a:lnTo>
                  <a:pt x="447" y="1168"/>
                </a:lnTo>
                <a:lnTo>
                  <a:pt x="447" y="1170"/>
                </a:lnTo>
                <a:lnTo>
                  <a:pt x="449" y="1170"/>
                </a:lnTo>
                <a:lnTo>
                  <a:pt x="449" y="1171"/>
                </a:lnTo>
                <a:lnTo>
                  <a:pt x="449" y="1172"/>
                </a:lnTo>
                <a:lnTo>
                  <a:pt x="449" y="1174"/>
                </a:lnTo>
                <a:lnTo>
                  <a:pt x="449" y="1175"/>
                </a:lnTo>
                <a:lnTo>
                  <a:pt x="449" y="1177"/>
                </a:lnTo>
                <a:lnTo>
                  <a:pt x="449" y="1178"/>
                </a:lnTo>
                <a:lnTo>
                  <a:pt x="449" y="1179"/>
                </a:lnTo>
                <a:lnTo>
                  <a:pt x="447" y="1180"/>
                </a:lnTo>
                <a:lnTo>
                  <a:pt x="449" y="1180"/>
                </a:lnTo>
                <a:lnTo>
                  <a:pt x="449" y="1181"/>
                </a:lnTo>
                <a:lnTo>
                  <a:pt x="447" y="1181"/>
                </a:lnTo>
                <a:lnTo>
                  <a:pt x="445" y="1181"/>
                </a:lnTo>
                <a:lnTo>
                  <a:pt x="444" y="1181"/>
                </a:lnTo>
                <a:lnTo>
                  <a:pt x="442" y="1182"/>
                </a:lnTo>
                <a:lnTo>
                  <a:pt x="439" y="1184"/>
                </a:lnTo>
                <a:lnTo>
                  <a:pt x="438" y="1186"/>
                </a:lnTo>
                <a:lnTo>
                  <a:pt x="437" y="1186"/>
                </a:lnTo>
                <a:lnTo>
                  <a:pt x="436" y="1188"/>
                </a:lnTo>
                <a:lnTo>
                  <a:pt x="435" y="1191"/>
                </a:lnTo>
                <a:lnTo>
                  <a:pt x="433" y="1193"/>
                </a:lnTo>
                <a:lnTo>
                  <a:pt x="432" y="1194"/>
                </a:lnTo>
                <a:lnTo>
                  <a:pt x="431" y="1194"/>
                </a:lnTo>
                <a:lnTo>
                  <a:pt x="430" y="1195"/>
                </a:lnTo>
                <a:lnTo>
                  <a:pt x="429" y="1196"/>
                </a:lnTo>
                <a:lnTo>
                  <a:pt x="428" y="1197"/>
                </a:lnTo>
                <a:lnTo>
                  <a:pt x="428" y="1199"/>
                </a:lnTo>
                <a:lnTo>
                  <a:pt x="428" y="1200"/>
                </a:lnTo>
                <a:lnTo>
                  <a:pt x="428" y="1202"/>
                </a:lnTo>
                <a:lnTo>
                  <a:pt x="429" y="1203"/>
                </a:lnTo>
                <a:lnTo>
                  <a:pt x="428" y="1204"/>
                </a:lnTo>
                <a:lnTo>
                  <a:pt x="429" y="1204"/>
                </a:lnTo>
                <a:lnTo>
                  <a:pt x="428" y="1204"/>
                </a:lnTo>
                <a:lnTo>
                  <a:pt x="428" y="1206"/>
                </a:lnTo>
                <a:lnTo>
                  <a:pt x="426" y="1207"/>
                </a:lnTo>
                <a:lnTo>
                  <a:pt x="428" y="1208"/>
                </a:lnTo>
                <a:lnTo>
                  <a:pt x="429" y="1209"/>
                </a:lnTo>
                <a:lnTo>
                  <a:pt x="430" y="1209"/>
                </a:lnTo>
                <a:lnTo>
                  <a:pt x="431" y="1210"/>
                </a:lnTo>
                <a:lnTo>
                  <a:pt x="432" y="1210"/>
                </a:lnTo>
                <a:lnTo>
                  <a:pt x="433" y="1210"/>
                </a:lnTo>
                <a:lnTo>
                  <a:pt x="435" y="1211"/>
                </a:lnTo>
                <a:lnTo>
                  <a:pt x="436" y="1211"/>
                </a:lnTo>
                <a:lnTo>
                  <a:pt x="435" y="1211"/>
                </a:lnTo>
                <a:lnTo>
                  <a:pt x="435" y="1213"/>
                </a:lnTo>
                <a:lnTo>
                  <a:pt x="436" y="1214"/>
                </a:lnTo>
                <a:lnTo>
                  <a:pt x="436" y="1215"/>
                </a:lnTo>
                <a:lnTo>
                  <a:pt x="437" y="1216"/>
                </a:lnTo>
                <a:lnTo>
                  <a:pt x="437" y="1217"/>
                </a:lnTo>
                <a:lnTo>
                  <a:pt x="436" y="1217"/>
                </a:lnTo>
                <a:lnTo>
                  <a:pt x="436" y="1218"/>
                </a:lnTo>
                <a:lnTo>
                  <a:pt x="435" y="1220"/>
                </a:lnTo>
                <a:lnTo>
                  <a:pt x="433" y="1220"/>
                </a:lnTo>
                <a:lnTo>
                  <a:pt x="432" y="1220"/>
                </a:lnTo>
                <a:lnTo>
                  <a:pt x="431" y="1220"/>
                </a:lnTo>
                <a:lnTo>
                  <a:pt x="430" y="1220"/>
                </a:lnTo>
                <a:lnTo>
                  <a:pt x="429" y="1220"/>
                </a:lnTo>
                <a:lnTo>
                  <a:pt x="428" y="1221"/>
                </a:lnTo>
                <a:lnTo>
                  <a:pt x="428" y="1222"/>
                </a:lnTo>
                <a:lnTo>
                  <a:pt x="426" y="1222"/>
                </a:lnTo>
                <a:lnTo>
                  <a:pt x="425" y="1223"/>
                </a:lnTo>
                <a:lnTo>
                  <a:pt x="424" y="1223"/>
                </a:lnTo>
                <a:lnTo>
                  <a:pt x="424" y="1224"/>
                </a:lnTo>
                <a:lnTo>
                  <a:pt x="423" y="1225"/>
                </a:lnTo>
                <a:lnTo>
                  <a:pt x="423" y="1227"/>
                </a:lnTo>
                <a:lnTo>
                  <a:pt x="424" y="1228"/>
                </a:lnTo>
                <a:lnTo>
                  <a:pt x="424" y="1229"/>
                </a:lnTo>
                <a:lnTo>
                  <a:pt x="425" y="1229"/>
                </a:lnTo>
                <a:lnTo>
                  <a:pt x="428" y="1230"/>
                </a:lnTo>
                <a:lnTo>
                  <a:pt x="429" y="1231"/>
                </a:lnTo>
                <a:lnTo>
                  <a:pt x="430" y="1232"/>
                </a:lnTo>
                <a:lnTo>
                  <a:pt x="430" y="1234"/>
                </a:lnTo>
                <a:lnTo>
                  <a:pt x="430" y="1235"/>
                </a:lnTo>
                <a:lnTo>
                  <a:pt x="431" y="1236"/>
                </a:lnTo>
                <a:lnTo>
                  <a:pt x="432" y="1236"/>
                </a:lnTo>
                <a:lnTo>
                  <a:pt x="433" y="1236"/>
                </a:lnTo>
                <a:lnTo>
                  <a:pt x="435" y="1236"/>
                </a:lnTo>
                <a:lnTo>
                  <a:pt x="435" y="1237"/>
                </a:lnTo>
                <a:lnTo>
                  <a:pt x="436" y="1238"/>
                </a:lnTo>
                <a:lnTo>
                  <a:pt x="437" y="1238"/>
                </a:lnTo>
                <a:lnTo>
                  <a:pt x="437" y="1239"/>
                </a:lnTo>
                <a:lnTo>
                  <a:pt x="438" y="1242"/>
                </a:lnTo>
                <a:lnTo>
                  <a:pt x="439" y="1242"/>
                </a:lnTo>
                <a:lnTo>
                  <a:pt x="440" y="1240"/>
                </a:lnTo>
                <a:lnTo>
                  <a:pt x="442" y="1240"/>
                </a:lnTo>
                <a:lnTo>
                  <a:pt x="443" y="1240"/>
                </a:lnTo>
                <a:lnTo>
                  <a:pt x="443" y="1242"/>
                </a:lnTo>
                <a:lnTo>
                  <a:pt x="442" y="1243"/>
                </a:lnTo>
                <a:lnTo>
                  <a:pt x="440" y="1244"/>
                </a:lnTo>
                <a:lnTo>
                  <a:pt x="439" y="1245"/>
                </a:lnTo>
                <a:lnTo>
                  <a:pt x="440" y="1245"/>
                </a:lnTo>
                <a:lnTo>
                  <a:pt x="442" y="1246"/>
                </a:lnTo>
                <a:lnTo>
                  <a:pt x="440" y="1247"/>
                </a:lnTo>
                <a:lnTo>
                  <a:pt x="442" y="1247"/>
                </a:lnTo>
                <a:lnTo>
                  <a:pt x="442" y="1249"/>
                </a:lnTo>
                <a:lnTo>
                  <a:pt x="443" y="1249"/>
                </a:lnTo>
                <a:lnTo>
                  <a:pt x="445" y="1250"/>
                </a:lnTo>
                <a:lnTo>
                  <a:pt x="446" y="1251"/>
                </a:lnTo>
                <a:lnTo>
                  <a:pt x="447" y="1252"/>
                </a:lnTo>
                <a:lnTo>
                  <a:pt x="446" y="1253"/>
                </a:lnTo>
                <a:lnTo>
                  <a:pt x="446" y="1254"/>
                </a:lnTo>
                <a:lnTo>
                  <a:pt x="445" y="1254"/>
                </a:lnTo>
                <a:lnTo>
                  <a:pt x="444" y="1256"/>
                </a:lnTo>
                <a:lnTo>
                  <a:pt x="444" y="1257"/>
                </a:lnTo>
                <a:lnTo>
                  <a:pt x="444" y="1258"/>
                </a:lnTo>
                <a:lnTo>
                  <a:pt x="445" y="1260"/>
                </a:lnTo>
                <a:lnTo>
                  <a:pt x="445" y="1261"/>
                </a:lnTo>
                <a:lnTo>
                  <a:pt x="445" y="1263"/>
                </a:lnTo>
                <a:lnTo>
                  <a:pt x="445" y="1264"/>
                </a:lnTo>
                <a:lnTo>
                  <a:pt x="444" y="1264"/>
                </a:lnTo>
                <a:lnTo>
                  <a:pt x="443" y="1264"/>
                </a:lnTo>
                <a:lnTo>
                  <a:pt x="443" y="1265"/>
                </a:lnTo>
                <a:lnTo>
                  <a:pt x="442" y="1265"/>
                </a:lnTo>
                <a:lnTo>
                  <a:pt x="442" y="1266"/>
                </a:lnTo>
                <a:lnTo>
                  <a:pt x="440" y="1266"/>
                </a:lnTo>
                <a:lnTo>
                  <a:pt x="442" y="1267"/>
                </a:lnTo>
                <a:lnTo>
                  <a:pt x="443" y="1267"/>
                </a:lnTo>
                <a:lnTo>
                  <a:pt x="444" y="1267"/>
                </a:lnTo>
                <a:lnTo>
                  <a:pt x="445" y="1267"/>
                </a:lnTo>
                <a:lnTo>
                  <a:pt x="446" y="1268"/>
                </a:lnTo>
                <a:lnTo>
                  <a:pt x="447" y="1268"/>
                </a:lnTo>
                <a:lnTo>
                  <a:pt x="449" y="1268"/>
                </a:lnTo>
                <a:lnTo>
                  <a:pt x="450" y="1268"/>
                </a:lnTo>
                <a:lnTo>
                  <a:pt x="451" y="1268"/>
                </a:lnTo>
                <a:lnTo>
                  <a:pt x="452" y="1268"/>
                </a:lnTo>
                <a:lnTo>
                  <a:pt x="453" y="1270"/>
                </a:lnTo>
                <a:lnTo>
                  <a:pt x="453" y="1271"/>
                </a:lnTo>
                <a:lnTo>
                  <a:pt x="453" y="1272"/>
                </a:lnTo>
                <a:lnTo>
                  <a:pt x="452" y="1272"/>
                </a:lnTo>
                <a:lnTo>
                  <a:pt x="451" y="1271"/>
                </a:lnTo>
                <a:lnTo>
                  <a:pt x="450" y="1271"/>
                </a:lnTo>
                <a:lnTo>
                  <a:pt x="449" y="1272"/>
                </a:lnTo>
                <a:lnTo>
                  <a:pt x="447" y="1273"/>
                </a:lnTo>
                <a:lnTo>
                  <a:pt x="446" y="1273"/>
                </a:lnTo>
                <a:lnTo>
                  <a:pt x="445" y="1274"/>
                </a:lnTo>
                <a:lnTo>
                  <a:pt x="444" y="1276"/>
                </a:lnTo>
                <a:lnTo>
                  <a:pt x="443" y="1278"/>
                </a:lnTo>
                <a:lnTo>
                  <a:pt x="442" y="1279"/>
                </a:lnTo>
                <a:lnTo>
                  <a:pt x="440" y="1279"/>
                </a:lnTo>
                <a:lnTo>
                  <a:pt x="439" y="1280"/>
                </a:lnTo>
                <a:lnTo>
                  <a:pt x="438" y="1280"/>
                </a:lnTo>
                <a:lnTo>
                  <a:pt x="437" y="1281"/>
                </a:lnTo>
                <a:lnTo>
                  <a:pt x="435" y="1281"/>
                </a:lnTo>
                <a:lnTo>
                  <a:pt x="433" y="1281"/>
                </a:lnTo>
                <a:lnTo>
                  <a:pt x="431" y="1281"/>
                </a:lnTo>
                <a:lnTo>
                  <a:pt x="430" y="1281"/>
                </a:lnTo>
                <a:lnTo>
                  <a:pt x="428" y="1281"/>
                </a:lnTo>
                <a:lnTo>
                  <a:pt x="426" y="1281"/>
                </a:lnTo>
                <a:lnTo>
                  <a:pt x="424" y="1282"/>
                </a:lnTo>
                <a:lnTo>
                  <a:pt x="423" y="1282"/>
                </a:lnTo>
                <a:lnTo>
                  <a:pt x="422" y="1283"/>
                </a:lnTo>
                <a:lnTo>
                  <a:pt x="422" y="1286"/>
                </a:lnTo>
                <a:lnTo>
                  <a:pt x="421" y="1286"/>
                </a:lnTo>
                <a:lnTo>
                  <a:pt x="421" y="1288"/>
                </a:lnTo>
                <a:lnTo>
                  <a:pt x="420" y="1289"/>
                </a:lnTo>
                <a:lnTo>
                  <a:pt x="420" y="1290"/>
                </a:lnTo>
                <a:lnTo>
                  <a:pt x="420" y="1293"/>
                </a:lnTo>
                <a:lnTo>
                  <a:pt x="420" y="1294"/>
                </a:lnTo>
                <a:lnTo>
                  <a:pt x="420" y="1295"/>
                </a:lnTo>
                <a:lnTo>
                  <a:pt x="421" y="1296"/>
                </a:lnTo>
                <a:lnTo>
                  <a:pt x="421" y="1297"/>
                </a:lnTo>
                <a:lnTo>
                  <a:pt x="422" y="1299"/>
                </a:lnTo>
                <a:lnTo>
                  <a:pt x="422" y="1300"/>
                </a:lnTo>
                <a:lnTo>
                  <a:pt x="423" y="1300"/>
                </a:lnTo>
                <a:close/>
                <a:moveTo>
                  <a:pt x="213" y="985"/>
                </a:moveTo>
                <a:lnTo>
                  <a:pt x="213" y="986"/>
                </a:lnTo>
                <a:lnTo>
                  <a:pt x="213" y="987"/>
                </a:lnTo>
                <a:lnTo>
                  <a:pt x="213" y="988"/>
                </a:lnTo>
                <a:lnTo>
                  <a:pt x="212" y="988"/>
                </a:lnTo>
                <a:lnTo>
                  <a:pt x="210" y="987"/>
                </a:lnTo>
                <a:lnTo>
                  <a:pt x="210" y="986"/>
                </a:lnTo>
                <a:lnTo>
                  <a:pt x="212" y="985"/>
                </a:lnTo>
                <a:lnTo>
                  <a:pt x="213" y="985"/>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8" name="Freeform 15"/>
          <p:cNvSpPr>
            <a:spLocks/>
          </p:cNvSpPr>
          <p:nvPr/>
        </p:nvSpPr>
        <p:spPr bwMode="auto">
          <a:xfrm>
            <a:off x="4319588" y="1984376"/>
            <a:ext cx="4763" cy="4763"/>
          </a:xfrm>
          <a:custGeom>
            <a:avLst/>
            <a:gdLst>
              <a:gd name="T0" fmla="*/ 3 w 3"/>
              <a:gd name="T1" fmla="*/ 0 h 3"/>
              <a:gd name="T2" fmla="*/ 3 w 3"/>
              <a:gd name="T3" fmla="*/ 1 h 3"/>
              <a:gd name="T4" fmla="*/ 3 w 3"/>
              <a:gd name="T5" fmla="*/ 2 h 3"/>
              <a:gd name="T6" fmla="*/ 3 w 3"/>
              <a:gd name="T7" fmla="*/ 3 h 3"/>
              <a:gd name="T8" fmla="*/ 2 w 3"/>
              <a:gd name="T9" fmla="*/ 3 h 3"/>
              <a:gd name="T10" fmla="*/ 0 w 3"/>
              <a:gd name="T11" fmla="*/ 2 h 3"/>
              <a:gd name="T12" fmla="*/ 0 w 3"/>
              <a:gd name="T13" fmla="*/ 1 h 3"/>
              <a:gd name="T14" fmla="*/ 2 w 3"/>
              <a:gd name="T15" fmla="*/ 0 h 3"/>
              <a:gd name="T16" fmla="*/ 3 w 3"/>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3" y="0"/>
                </a:moveTo>
                <a:lnTo>
                  <a:pt x="3" y="1"/>
                </a:lnTo>
                <a:lnTo>
                  <a:pt x="3" y="2"/>
                </a:lnTo>
                <a:lnTo>
                  <a:pt x="3" y="3"/>
                </a:lnTo>
                <a:lnTo>
                  <a:pt x="2" y="3"/>
                </a:lnTo>
                <a:lnTo>
                  <a:pt x="0" y="2"/>
                </a:lnTo>
                <a:lnTo>
                  <a:pt x="0" y="1"/>
                </a:lnTo>
                <a:lnTo>
                  <a:pt x="2" y="0"/>
                </a:lnTo>
                <a:lnTo>
                  <a:pt x="3" y="0"/>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8"/>
          <p:cNvSpPr>
            <a:spLocks noEditPoints="1"/>
          </p:cNvSpPr>
          <p:nvPr/>
        </p:nvSpPr>
        <p:spPr bwMode="auto">
          <a:xfrm>
            <a:off x="4356100" y="3376613"/>
            <a:ext cx="893763" cy="3025775"/>
          </a:xfrm>
          <a:custGeom>
            <a:avLst/>
            <a:gdLst>
              <a:gd name="T0" fmla="*/ 44 w 563"/>
              <a:gd name="T1" fmla="*/ 592 h 1906"/>
              <a:gd name="T2" fmla="*/ 53 w 563"/>
              <a:gd name="T3" fmla="*/ 515 h 1906"/>
              <a:gd name="T4" fmla="*/ 62 w 563"/>
              <a:gd name="T5" fmla="*/ 431 h 1906"/>
              <a:gd name="T6" fmla="*/ 76 w 563"/>
              <a:gd name="T7" fmla="*/ 365 h 1906"/>
              <a:gd name="T8" fmla="*/ 128 w 563"/>
              <a:gd name="T9" fmla="*/ 318 h 1906"/>
              <a:gd name="T10" fmla="*/ 108 w 563"/>
              <a:gd name="T11" fmla="*/ 264 h 1906"/>
              <a:gd name="T12" fmla="*/ 98 w 563"/>
              <a:gd name="T13" fmla="*/ 163 h 1906"/>
              <a:gd name="T14" fmla="*/ 105 w 563"/>
              <a:gd name="T15" fmla="*/ 85 h 1906"/>
              <a:gd name="T16" fmla="*/ 119 w 563"/>
              <a:gd name="T17" fmla="*/ 15 h 1906"/>
              <a:gd name="T18" fmla="*/ 177 w 563"/>
              <a:gd name="T19" fmla="*/ 7 h 1906"/>
              <a:gd name="T20" fmla="*/ 190 w 563"/>
              <a:gd name="T21" fmla="*/ 64 h 1906"/>
              <a:gd name="T22" fmla="*/ 162 w 563"/>
              <a:gd name="T23" fmla="*/ 123 h 1906"/>
              <a:gd name="T24" fmla="*/ 192 w 563"/>
              <a:gd name="T25" fmla="*/ 196 h 1906"/>
              <a:gd name="T26" fmla="*/ 270 w 563"/>
              <a:gd name="T27" fmla="*/ 224 h 1906"/>
              <a:gd name="T28" fmla="*/ 276 w 563"/>
              <a:gd name="T29" fmla="*/ 328 h 1906"/>
              <a:gd name="T30" fmla="*/ 289 w 563"/>
              <a:gd name="T31" fmla="*/ 430 h 1906"/>
              <a:gd name="T32" fmla="*/ 247 w 563"/>
              <a:gd name="T33" fmla="*/ 517 h 1906"/>
              <a:gd name="T34" fmla="*/ 270 w 563"/>
              <a:gd name="T35" fmla="*/ 559 h 1906"/>
              <a:gd name="T36" fmla="*/ 281 w 563"/>
              <a:gd name="T37" fmla="*/ 609 h 1906"/>
              <a:gd name="T38" fmla="*/ 292 w 563"/>
              <a:gd name="T39" fmla="*/ 649 h 1906"/>
              <a:gd name="T40" fmla="*/ 311 w 563"/>
              <a:gd name="T41" fmla="*/ 698 h 1906"/>
              <a:gd name="T42" fmla="*/ 346 w 563"/>
              <a:gd name="T43" fmla="*/ 731 h 1906"/>
              <a:gd name="T44" fmla="*/ 344 w 563"/>
              <a:gd name="T45" fmla="*/ 778 h 1906"/>
              <a:gd name="T46" fmla="*/ 346 w 563"/>
              <a:gd name="T47" fmla="*/ 820 h 1906"/>
              <a:gd name="T48" fmla="*/ 365 w 563"/>
              <a:gd name="T49" fmla="*/ 877 h 1906"/>
              <a:gd name="T50" fmla="*/ 376 w 563"/>
              <a:gd name="T51" fmla="*/ 944 h 1906"/>
              <a:gd name="T52" fmla="*/ 392 w 563"/>
              <a:gd name="T53" fmla="*/ 1001 h 1906"/>
              <a:gd name="T54" fmla="*/ 422 w 563"/>
              <a:gd name="T55" fmla="*/ 1051 h 1906"/>
              <a:gd name="T56" fmla="*/ 435 w 563"/>
              <a:gd name="T57" fmla="*/ 1106 h 1906"/>
              <a:gd name="T58" fmla="*/ 446 w 563"/>
              <a:gd name="T59" fmla="*/ 1170 h 1906"/>
              <a:gd name="T60" fmla="*/ 450 w 563"/>
              <a:gd name="T61" fmla="*/ 1230 h 1906"/>
              <a:gd name="T62" fmla="*/ 471 w 563"/>
              <a:gd name="T63" fmla="*/ 1275 h 1906"/>
              <a:gd name="T64" fmla="*/ 486 w 563"/>
              <a:gd name="T65" fmla="*/ 1320 h 1906"/>
              <a:gd name="T66" fmla="*/ 518 w 563"/>
              <a:gd name="T67" fmla="*/ 1374 h 1906"/>
              <a:gd name="T68" fmla="*/ 526 w 563"/>
              <a:gd name="T69" fmla="*/ 1450 h 1906"/>
              <a:gd name="T70" fmla="*/ 535 w 563"/>
              <a:gd name="T71" fmla="*/ 1501 h 1906"/>
              <a:gd name="T72" fmla="*/ 521 w 563"/>
              <a:gd name="T73" fmla="*/ 1545 h 1906"/>
              <a:gd name="T74" fmla="*/ 549 w 563"/>
              <a:gd name="T75" fmla="*/ 1586 h 1906"/>
              <a:gd name="T76" fmla="*/ 544 w 563"/>
              <a:gd name="T77" fmla="*/ 1611 h 1906"/>
              <a:gd name="T78" fmla="*/ 495 w 563"/>
              <a:gd name="T79" fmla="*/ 1632 h 1906"/>
              <a:gd name="T80" fmla="*/ 523 w 563"/>
              <a:gd name="T81" fmla="*/ 1683 h 1906"/>
              <a:gd name="T82" fmla="*/ 529 w 563"/>
              <a:gd name="T83" fmla="*/ 1735 h 1906"/>
              <a:gd name="T84" fmla="*/ 507 w 563"/>
              <a:gd name="T85" fmla="*/ 1770 h 1906"/>
              <a:gd name="T86" fmla="*/ 477 w 563"/>
              <a:gd name="T87" fmla="*/ 1824 h 1906"/>
              <a:gd name="T88" fmla="*/ 447 w 563"/>
              <a:gd name="T89" fmla="*/ 1854 h 1906"/>
              <a:gd name="T90" fmla="*/ 404 w 563"/>
              <a:gd name="T91" fmla="*/ 1883 h 1906"/>
              <a:gd name="T92" fmla="*/ 377 w 563"/>
              <a:gd name="T93" fmla="*/ 1861 h 1906"/>
              <a:gd name="T94" fmla="*/ 338 w 563"/>
              <a:gd name="T95" fmla="*/ 1898 h 1906"/>
              <a:gd name="T96" fmla="*/ 297 w 563"/>
              <a:gd name="T97" fmla="*/ 1850 h 1906"/>
              <a:gd name="T98" fmla="*/ 260 w 563"/>
              <a:gd name="T99" fmla="*/ 1817 h 1906"/>
              <a:gd name="T100" fmla="*/ 262 w 563"/>
              <a:gd name="T101" fmla="*/ 1740 h 1906"/>
              <a:gd name="T102" fmla="*/ 249 w 563"/>
              <a:gd name="T103" fmla="*/ 1655 h 1906"/>
              <a:gd name="T104" fmla="*/ 250 w 563"/>
              <a:gd name="T105" fmla="*/ 1540 h 1906"/>
              <a:gd name="T106" fmla="*/ 204 w 563"/>
              <a:gd name="T107" fmla="*/ 1428 h 1906"/>
              <a:gd name="T108" fmla="*/ 183 w 563"/>
              <a:gd name="T109" fmla="*/ 1295 h 1906"/>
              <a:gd name="T110" fmla="*/ 174 w 563"/>
              <a:gd name="T111" fmla="*/ 1134 h 1906"/>
              <a:gd name="T112" fmla="*/ 120 w 563"/>
              <a:gd name="T113" fmla="*/ 1076 h 1906"/>
              <a:gd name="T114" fmla="*/ 97 w 563"/>
              <a:gd name="T115" fmla="*/ 983 h 1906"/>
              <a:gd name="T116" fmla="*/ 80 w 563"/>
              <a:gd name="T117" fmla="*/ 934 h 1906"/>
              <a:gd name="T118" fmla="*/ 51 w 563"/>
              <a:gd name="T119" fmla="*/ 865 h 1906"/>
              <a:gd name="T120" fmla="*/ 31 w 563"/>
              <a:gd name="T121" fmla="*/ 800 h 1906"/>
              <a:gd name="T122" fmla="*/ 36 w 563"/>
              <a:gd name="T123" fmla="*/ 727 h 1906"/>
              <a:gd name="T124" fmla="*/ 562 w 563"/>
              <a:gd name="T125" fmla="*/ 1599 h 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63" h="1906">
                <a:moveTo>
                  <a:pt x="1" y="654"/>
                </a:moveTo>
                <a:lnTo>
                  <a:pt x="3" y="653"/>
                </a:lnTo>
                <a:lnTo>
                  <a:pt x="3" y="652"/>
                </a:lnTo>
                <a:lnTo>
                  <a:pt x="4" y="652"/>
                </a:lnTo>
                <a:lnTo>
                  <a:pt x="11" y="649"/>
                </a:lnTo>
                <a:lnTo>
                  <a:pt x="13" y="648"/>
                </a:lnTo>
                <a:lnTo>
                  <a:pt x="16" y="648"/>
                </a:lnTo>
                <a:lnTo>
                  <a:pt x="17" y="647"/>
                </a:lnTo>
                <a:lnTo>
                  <a:pt x="18" y="646"/>
                </a:lnTo>
                <a:lnTo>
                  <a:pt x="19" y="645"/>
                </a:lnTo>
                <a:lnTo>
                  <a:pt x="22" y="643"/>
                </a:lnTo>
                <a:lnTo>
                  <a:pt x="24" y="642"/>
                </a:lnTo>
                <a:lnTo>
                  <a:pt x="26" y="641"/>
                </a:lnTo>
                <a:lnTo>
                  <a:pt x="27" y="639"/>
                </a:lnTo>
                <a:lnTo>
                  <a:pt x="29" y="638"/>
                </a:lnTo>
                <a:lnTo>
                  <a:pt x="31" y="634"/>
                </a:lnTo>
                <a:lnTo>
                  <a:pt x="31" y="633"/>
                </a:lnTo>
                <a:lnTo>
                  <a:pt x="33" y="630"/>
                </a:lnTo>
                <a:lnTo>
                  <a:pt x="33" y="628"/>
                </a:lnTo>
                <a:lnTo>
                  <a:pt x="33" y="627"/>
                </a:lnTo>
                <a:lnTo>
                  <a:pt x="34" y="626"/>
                </a:lnTo>
                <a:lnTo>
                  <a:pt x="36" y="625"/>
                </a:lnTo>
                <a:lnTo>
                  <a:pt x="37" y="623"/>
                </a:lnTo>
                <a:lnTo>
                  <a:pt x="37" y="618"/>
                </a:lnTo>
                <a:lnTo>
                  <a:pt x="38" y="616"/>
                </a:lnTo>
                <a:lnTo>
                  <a:pt x="41" y="610"/>
                </a:lnTo>
                <a:lnTo>
                  <a:pt x="44" y="606"/>
                </a:lnTo>
                <a:lnTo>
                  <a:pt x="45" y="606"/>
                </a:lnTo>
                <a:lnTo>
                  <a:pt x="45" y="605"/>
                </a:lnTo>
                <a:lnTo>
                  <a:pt x="45" y="604"/>
                </a:lnTo>
                <a:lnTo>
                  <a:pt x="45" y="603"/>
                </a:lnTo>
                <a:lnTo>
                  <a:pt x="45" y="602"/>
                </a:lnTo>
                <a:lnTo>
                  <a:pt x="45" y="600"/>
                </a:lnTo>
                <a:lnTo>
                  <a:pt x="46" y="599"/>
                </a:lnTo>
                <a:lnTo>
                  <a:pt x="48" y="599"/>
                </a:lnTo>
                <a:lnTo>
                  <a:pt x="47" y="599"/>
                </a:lnTo>
                <a:lnTo>
                  <a:pt x="47" y="598"/>
                </a:lnTo>
                <a:lnTo>
                  <a:pt x="46" y="597"/>
                </a:lnTo>
                <a:lnTo>
                  <a:pt x="45" y="595"/>
                </a:lnTo>
                <a:lnTo>
                  <a:pt x="44" y="592"/>
                </a:lnTo>
                <a:lnTo>
                  <a:pt x="40" y="587"/>
                </a:lnTo>
                <a:lnTo>
                  <a:pt x="40" y="585"/>
                </a:lnTo>
                <a:lnTo>
                  <a:pt x="39" y="585"/>
                </a:lnTo>
                <a:lnTo>
                  <a:pt x="38" y="585"/>
                </a:lnTo>
                <a:lnTo>
                  <a:pt x="34" y="583"/>
                </a:lnTo>
                <a:lnTo>
                  <a:pt x="33" y="582"/>
                </a:lnTo>
                <a:lnTo>
                  <a:pt x="33" y="581"/>
                </a:lnTo>
                <a:lnTo>
                  <a:pt x="37" y="578"/>
                </a:lnTo>
                <a:lnTo>
                  <a:pt x="38" y="576"/>
                </a:lnTo>
                <a:lnTo>
                  <a:pt x="38" y="575"/>
                </a:lnTo>
                <a:lnTo>
                  <a:pt x="38" y="573"/>
                </a:lnTo>
                <a:lnTo>
                  <a:pt x="39" y="571"/>
                </a:lnTo>
                <a:lnTo>
                  <a:pt x="40" y="568"/>
                </a:lnTo>
                <a:lnTo>
                  <a:pt x="41" y="568"/>
                </a:lnTo>
                <a:lnTo>
                  <a:pt x="41" y="567"/>
                </a:lnTo>
                <a:lnTo>
                  <a:pt x="42" y="566"/>
                </a:lnTo>
                <a:lnTo>
                  <a:pt x="46" y="563"/>
                </a:lnTo>
                <a:lnTo>
                  <a:pt x="47" y="562"/>
                </a:lnTo>
                <a:lnTo>
                  <a:pt x="48" y="561"/>
                </a:lnTo>
                <a:lnTo>
                  <a:pt x="51" y="561"/>
                </a:lnTo>
                <a:lnTo>
                  <a:pt x="52" y="560"/>
                </a:lnTo>
                <a:lnTo>
                  <a:pt x="52" y="559"/>
                </a:lnTo>
                <a:lnTo>
                  <a:pt x="53" y="557"/>
                </a:lnTo>
                <a:lnTo>
                  <a:pt x="53" y="555"/>
                </a:lnTo>
                <a:lnTo>
                  <a:pt x="53" y="552"/>
                </a:lnTo>
                <a:lnTo>
                  <a:pt x="55" y="546"/>
                </a:lnTo>
                <a:lnTo>
                  <a:pt x="56" y="545"/>
                </a:lnTo>
                <a:lnTo>
                  <a:pt x="56" y="544"/>
                </a:lnTo>
                <a:lnTo>
                  <a:pt x="55" y="541"/>
                </a:lnTo>
                <a:lnTo>
                  <a:pt x="55" y="540"/>
                </a:lnTo>
                <a:lnTo>
                  <a:pt x="56" y="538"/>
                </a:lnTo>
                <a:lnTo>
                  <a:pt x="56" y="537"/>
                </a:lnTo>
                <a:lnTo>
                  <a:pt x="56" y="535"/>
                </a:lnTo>
                <a:lnTo>
                  <a:pt x="55" y="534"/>
                </a:lnTo>
                <a:lnTo>
                  <a:pt x="55" y="532"/>
                </a:lnTo>
                <a:lnTo>
                  <a:pt x="54" y="530"/>
                </a:lnTo>
                <a:lnTo>
                  <a:pt x="53" y="521"/>
                </a:lnTo>
                <a:lnTo>
                  <a:pt x="53" y="518"/>
                </a:lnTo>
                <a:lnTo>
                  <a:pt x="53" y="516"/>
                </a:lnTo>
                <a:lnTo>
                  <a:pt x="53" y="515"/>
                </a:lnTo>
                <a:lnTo>
                  <a:pt x="53" y="513"/>
                </a:lnTo>
                <a:lnTo>
                  <a:pt x="52" y="509"/>
                </a:lnTo>
                <a:lnTo>
                  <a:pt x="52" y="506"/>
                </a:lnTo>
                <a:lnTo>
                  <a:pt x="51" y="505"/>
                </a:lnTo>
                <a:lnTo>
                  <a:pt x="49" y="503"/>
                </a:lnTo>
                <a:lnTo>
                  <a:pt x="48" y="503"/>
                </a:lnTo>
                <a:lnTo>
                  <a:pt x="47" y="502"/>
                </a:lnTo>
                <a:lnTo>
                  <a:pt x="45" y="499"/>
                </a:lnTo>
                <a:lnTo>
                  <a:pt x="44" y="497"/>
                </a:lnTo>
                <a:lnTo>
                  <a:pt x="44" y="495"/>
                </a:lnTo>
                <a:lnTo>
                  <a:pt x="45" y="492"/>
                </a:lnTo>
                <a:lnTo>
                  <a:pt x="46" y="491"/>
                </a:lnTo>
                <a:lnTo>
                  <a:pt x="47" y="487"/>
                </a:lnTo>
                <a:lnTo>
                  <a:pt x="49" y="485"/>
                </a:lnTo>
                <a:lnTo>
                  <a:pt x="51" y="481"/>
                </a:lnTo>
                <a:lnTo>
                  <a:pt x="53" y="479"/>
                </a:lnTo>
                <a:lnTo>
                  <a:pt x="54" y="476"/>
                </a:lnTo>
                <a:lnTo>
                  <a:pt x="55" y="470"/>
                </a:lnTo>
                <a:lnTo>
                  <a:pt x="55" y="465"/>
                </a:lnTo>
                <a:lnTo>
                  <a:pt x="55" y="462"/>
                </a:lnTo>
                <a:lnTo>
                  <a:pt x="54" y="459"/>
                </a:lnTo>
                <a:lnTo>
                  <a:pt x="54" y="458"/>
                </a:lnTo>
                <a:lnTo>
                  <a:pt x="55" y="456"/>
                </a:lnTo>
                <a:lnTo>
                  <a:pt x="58" y="454"/>
                </a:lnTo>
                <a:lnTo>
                  <a:pt x="59" y="454"/>
                </a:lnTo>
                <a:lnTo>
                  <a:pt x="61" y="453"/>
                </a:lnTo>
                <a:lnTo>
                  <a:pt x="62" y="452"/>
                </a:lnTo>
                <a:lnTo>
                  <a:pt x="63" y="451"/>
                </a:lnTo>
                <a:lnTo>
                  <a:pt x="63" y="449"/>
                </a:lnTo>
                <a:lnTo>
                  <a:pt x="63" y="448"/>
                </a:lnTo>
                <a:lnTo>
                  <a:pt x="65" y="447"/>
                </a:lnTo>
                <a:lnTo>
                  <a:pt x="63" y="446"/>
                </a:lnTo>
                <a:lnTo>
                  <a:pt x="63" y="445"/>
                </a:lnTo>
                <a:lnTo>
                  <a:pt x="65" y="442"/>
                </a:lnTo>
                <a:lnTo>
                  <a:pt x="65" y="441"/>
                </a:lnTo>
                <a:lnTo>
                  <a:pt x="65" y="439"/>
                </a:lnTo>
                <a:lnTo>
                  <a:pt x="63" y="437"/>
                </a:lnTo>
                <a:lnTo>
                  <a:pt x="63" y="436"/>
                </a:lnTo>
                <a:lnTo>
                  <a:pt x="62" y="432"/>
                </a:lnTo>
                <a:lnTo>
                  <a:pt x="62" y="431"/>
                </a:lnTo>
                <a:lnTo>
                  <a:pt x="63" y="430"/>
                </a:lnTo>
                <a:lnTo>
                  <a:pt x="65" y="429"/>
                </a:lnTo>
                <a:lnTo>
                  <a:pt x="66" y="427"/>
                </a:lnTo>
                <a:lnTo>
                  <a:pt x="66" y="426"/>
                </a:lnTo>
                <a:lnTo>
                  <a:pt x="67" y="425"/>
                </a:lnTo>
                <a:lnTo>
                  <a:pt x="68" y="420"/>
                </a:lnTo>
                <a:lnTo>
                  <a:pt x="69" y="417"/>
                </a:lnTo>
                <a:lnTo>
                  <a:pt x="69" y="412"/>
                </a:lnTo>
                <a:lnTo>
                  <a:pt x="69" y="411"/>
                </a:lnTo>
                <a:lnTo>
                  <a:pt x="70" y="410"/>
                </a:lnTo>
                <a:lnTo>
                  <a:pt x="72" y="409"/>
                </a:lnTo>
                <a:lnTo>
                  <a:pt x="73" y="408"/>
                </a:lnTo>
                <a:lnTo>
                  <a:pt x="77" y="404"/>
                </a:lnTo>
                <a:lnTo>
                  <a:pt x="78" y="404"/>
                </a:lnTo>
                <a:lnTo>
                  <a:pt x="78" y="403"/>
                </a:lnTo>
                <a:lnTo>
                  <a:pt x="80" y="402"/>
                </a:lnTo>
                <a:lnTo>
                  <a:pt x="81" y="401"/>
                </a:lnTo>
                <a:lnTo>
                  <a:pt x="81" y="398"/>
                </a:lnTo>
                <a:lnTo>
                  <a:pt x="81" y="394"/>
                </a:lnTo>
                <a:lnTo>
                  <a:pt x="81" y="391"/>
                </a:lnTo>
                <a:lnTo>
                  <a:pt x="82" y="391"/>
                </a:lnTo>
                <a:lnTo>
                  <a:pt x="82" y="389"/>
                </a:lnTo>
                <a:lnTo>
                  <a:pt x="81" y="386"/>
                </a:lnTo>
                <a:lnTo>
                  <a:pt x="81" y="382"/>
                </a:lnTo>
                <a:lnTo>
                  <a:pt x="81" y="380"/>
                </a:lnTo>
                <a:lnTo>
                  <a:pt x="80" y="380"/>
                </a:lnTo>
                <a:lnTo>
                  <a:pt x="78" y="379"/>
                </a:lnTo>
                <a:lnTo>
                  <a:pt x="77" y="377"/>
                </a:lnTo>
                <a:lnTo>
                  <a:pt x="76" y="377"/>
                </a:lnTo>
                <a:lnTo>
                  <a:pt x="73" y="377"/>
                </a:lnTo>
                <a:lnTo>
                  <a:pt x="72" y="376"/>
                </a:lnTo>
                <a:lnTo>
                  <a:pt x="72" y="373"/>
                </a:lnTo>
                <a:lnTo>
                  <a:pt x="70" y="372"/>
                </a:lnTo>
                <a:lnTo>
                  <a:pt x="70" y="370"/>
                </a:lnTo>
                <a:lnTo>
                  <a:pt x="72" y="369"/>
                </a:lnTo>
                <a:lnTo>
                  <a:pt x="73" y="368"/>
                </a:lnTo>
                <a:lnTo>
                  <a:pt x="74" y="367"/>
                </a:lnTo>
                <a:lnTo>
                  <a:pt x="75" y="367"/>
                </a:lnTo>
                <a:lnTo>
                  <a:pt x="76" y="366"/>
                </a:lnTo>
                <a:lnTo>
                  <a:pt x="76" y="365"/>
                </a:lnTo>
                <a:lnTo>
                  <a:pt x="75" y="364"/>
                </a:lnTo>
                <a:lnTo>
                  <a:pt x="75" y="362"/>
                </a:lnTo>
                <a:lnTo>
                  <a:pt x="76" y="361"/>
                </a:lnTo>
                <a:lnTo>
                  <a:pt x="76" y="360"/>
                </a:lnTo>
                <a:lnTo>
                  <a:pt x="77" y="359"/>
                </a:lnTo>
                <a:lnTo>
                  <a:pt x="77" y="358"/>
                </a:lnTo>
                <a:lnTo>
                  <a:pt x="78" y="358"/>
                </a:lnTo>
                <a:lnTo>
                  <a:pt x="84" y="357"/>
                </a:lnTo>
                <a:lnTo>
                  <a:pt x="85" y="357"/>
                </a:lnTo>
                <a:lnTo>
                  <a:pt x="88" y="357"/>
                </a:lnTo>
                <a:lnTo>
                  <a:pt x="90" y="357"/>
                </a:lnTo>
                <a:lnTo>
                  <a:pt x="95" y="355"/>
                </a:lnTo>
                <a:lnTo>
                  <a:pt x="98" y="354"/>
                </a:lnTo>
                <a:lnTo>
                  <a:pt x="103" y="354"/>
                </a:lnTo>
                <a:lnTo>
                  <a:pt x="104" y="354"/>
                </a:lnTo>
                <a:lnTo>
                  <a:pt x="105" y="353"/>
                </a:lnTo>
                <a:lnTo>
                  <a:pt x="106" y="352"/>
                </a:lnTo>
                <a:lnTo>
                  <a:pt x="108" y="351"/>
                </a:lnTo>
                <a:lnTo>
                  <a:pt x="110" y="350"/>
                </a:lnTo>
                <a:lnTo>
                  <a:pt x="113" y="346"/>
                </a:lnTo>
                <a:lnTo>
                  <a:pt x="113" y="344"/>
                </a:lnTo>
                <a:lnTo>
                  <a:pt x="114" y="344"/>
                </a:lnTo>
                <a:lnTo>
                  <a:pt x="114" y="341"/>
                </a:lnTo>
                <a:lnTo>
                  <a:pt x="116" y="341"/>
                </a:lnTo>
                <a:lnTo>
                  <a:pt x="117" y="341"/>
                </a:lnTo>
                <a:lnTo>
                  <a:pt x="118" y="340"/>
                </a:lnTo>
                <a:lnTo>
                  <a:pt x="119" y="340"/>
                </a:lnTo>
                <a:lnTo>
                  <a:pt x="120" y="338"/>
                </a:lnTo>
                <a:lnTo>
                  <a:pt x="123" y="336"/>
                </a:lnTo>
                <a:lnTo>
                  <a:pt x="123" y="334"/>
                </a:lnTo>
                <a:lnTo>
                  <a:pt x="124" y="333"/>
                </a:lnTo>
                <a:lnTo>
                  <a:pt x="124" y="332"/>
                </a:lnTo>
                <a:lnTo>
                  <a:pt x="126" y="331"/>
                </a:lnTo>
                <a:lnTo>
                  <a:pt x="127" y="331"/>
                </a:lnTo>
                <a:lnTo>
                  <a:pt x="130" y="331"/>
                </a:lnTo>
                <a:lnTo>
                  <a:pt x="131" y="330"/>
                </a:lnTo>
                <a:lnTo>
                  <a:pt x="132" y="326"/>
                </a:lnTo>
                <a:lnTo>
                  <a:pt x="132" y="325"/>
                </a:lnTo>
                <a:lnTo>
                  <a:pt x="128" y="319"/>
                </a:lnTo>
                <a:lnTo>
                  <a:pt x="128" y="318"/>
                </a:lnTo>
                <a:lnTo>
                  <a:pt x="127" y="317"/>
                </a:lnTo>
                <a:lnTo>
                  <a:pt x="125" y="316"/>
                </a:lnTo>
                <a:lnTo>
                  <a:pt x="124" y="312"/>
                </a:lnTo>
                <a:lnTo>
                  <a:pt x="123" y="312"/>
                </a:lnTo>
                <a:lnTo>
                  <a:pt x="118" y="311"/>
                </a:lnTo>
                <a:lnTo>
                  <a:pt x="116" y="309"/>
                </a:lnTo>
                <a:lnTo>
                  <a:pt x="114" y="309"/>
                </a:lnTo>
                <a:lnTo>
                  <a:pt x="112" y="307"/>
                </a:lnTo>
                <a:lnTo>
                  <a:pt x="111" y="307"/>
                </a:lnTo>
                <a:lnTo>
                  <a:pt x="108" y="303"/>
                </a:lnTo>
                <a:lnTo>
                  <a:pt x="105" y="301"/>
                </a:lnTo>
                <a:lnTo>
                  <a:pt x="103" y="301"/>
                </a:lnTo>
                <a:lnTo>
                  <a:pt x="102" y="302"/>
                </a:lnTo>
                <a:lnTo>
                  <a:pt x="99" y="303"/>
                </a:lnTo>
                <a:lnTo>
                  <a:pt x="97" y="303"/>
                </a:lnTo>
                <a:lnTo>
                  <a:pt x="97" y="302"/>
                </a:lnTo>
                <a:lnTo>
                  <a:pt x="96" y="301"/>
                </a:lnTo>
                <a:lnTo>
                  <a:pt x="96" y="300"/>
                </a:lnTo>
                <a:lnTo>
                  <a:pt x="94" y="297"/>
                </a:lnTo>
                <a:lnTo>
                  <a:pt x="94" y="296"/>
                </a:lnTo>
                <a:lnTo>
                  <a:pt x="95" y="294"/>
                </a:lnTo>
                <a:lnTo>
                  <a:pt x="95" y="293"/>
                </a:lnTo>
                <a:lnTo>
                  <a:pt x="94" y="291"/>
                </a:lnTo>
                <a:lnTo>
                  <a:pt x="94" y="290"/>
                </a:lnTo>
                <a:lnTo>
                  <a:pt x="92" y="289"/>
                </a:lnTo>
                <a:lnTo>
                  <a:pt x="94" y="288"/>
                </a:lnTo>
                <a:lnTo>
                  <a:pt x="96" y="286"/>
                </a:lnTo>
                <a:lnTo>
                  <a:pt x="97" y="286"/>
                </a:lnTo>
                <a:lnTo>
                  <a:pt x="98" y="285"/>
                </a:lnTo>
                <a:lnTo>
                  <a:pt x="99" y="282"/>
                </a:lnTo>
                <a:lnTo>
                  <a:pt x="101" y="281"/>
                </a:lnTo>
                <a:lnTo>
                  <a:pt x="101" y="278"/>
                </a:lnTo>
                <a:lnTo>
                  <a:pt x="101" y="276"/>
                </a:lnTo>
                <a:lnTo>
                  <a:pt x="102" y="275"/>
                </a:lnTo>
                <a:lnTo>
                  <a:pt x="103" y="274"/>
                </a:lnTo>
                <a:lnTo>
                  <a:pt x="104" y="272"/>
                </a:lnTo>
                <a:lnTo>
                  <a:pt x="105" y="269"/>
                </a:lnTo>
                <a:lnTo>
                  <a:pt x="106" y="267"/>
                </a:lnTo>
                <a:lnTo>
                  <a:pt x="108" y="265"/>
                </a:lnTo>
                <a:lnTo>
                  <a:pt x="108" y="264"/>
                </a:lnTo>
                <a:lnTo>
                  <a:pt x="109" y="258"/>
                </a:lnTo>
                <a:lnTo>
                  <a:pt x="109" y="255"/>
                </a:lnTo>
                <a:lnTo>
                  <a:pt x="110" y="252"/>
                </a:lnTo>
                <a:lnTo>
                  <a:pt x="110" y="247"/>
                </a:lnTo>
                <a:lnTo>
                  <a:pt x="109" y="244"/>
                </a:lnTo>
                <a:lnTo>
                  <a:pt x="109" y="240"/>
                </a:lnTo>
                <a:lnTo>
                  <a:pt x="108" y="237"/>
                </a:lnTo>
                <a:lnTo>
                  <a:pt x="106" y="235"/>
                </a:lnTo>
                <a:lnTo>
                  <a:pt x="106" y="233"/>
                </a:lnTo>
                <a:lnTo>
                  <a:pt x="105" y="231"/>
                </a:lnTo>
                <a:lnTo>
                  <a:pt x="105" y="228"/>
                </a:lnTo>
                <a:lnTo>
                  <a:pt x="105" y="226"/>
                </a:lnTo>
                <a:lnTo>
                  <a:pt x="104" y="223"/>
                </a:lnTo>
                <a:lnTo>
                  <a:pt x="101" y="217"/>
                </a:lnTo>
                <a:lnTo>
                  <a:pt x="101" y="216"/>
                </a:lnTo>
                <a:lnTo>
                  <a:pt x="99" y="215"/>
                </a:lnTo>
                <a:lnTo>
                  <a:pt x="99" y="211"/>
                </a:lnTo>
                <a:lnTo>
                  <a:pt x="97" y="208"/>
                </a:lnTo>
                <a:lnTo>
                  <a:pt x="97" y="207"/>
                </a:lnTo>
                <a:lnTo>
                  <a:pt x="98" y="206"/>
                </a:lnTo>
                <a:lnTo>
                  <a:pt x="98" y="203"/>
                </a:lnTo>
                <a:lnTo>
                  <a:pt x="98" y="202"/>
                </a:lnTo>
                <a:lnTo>
                  <a:pt x="99" y="201"/>
                </a:lnTo>
                <a:lnTo>
                  <a:pt x="99" y="197"/>
                </a:lnTo>
                <a:lnTo>
                  <a:pt x="98" y="194"/>
                </a:lnTo>
                <a:lnTo>
                  <a:pt x="99" y="193"/>
                </a:lnTo>
                <a:lnTo>
                  <a:pt x="99" y="192"/>
                </a:lnTo>
                <a:lnTo>
                  <a:pt x="101" y="192"/>
                </a:lnTo>
                <a:lnTo>
                  <a:pt x="101" y="190"/>
                </a:lnTo>
                <a:lnTo>
                  <a:pt x="102" y="187"/>
                </a:lnTo>
                <a:lnTo>
                  <a:pt x="103" y="186"/>
                </a:lnTo>
                <a:lnTo>
                  <a:pt x="103" y="183"/>
                </a:lnTo>
                <a:lnTo>
                  <a:pt x="103" y="182"/>
                </a:lnTo>
                <a:lnTo>
                  <a:pt x="103" y="180"/>
                </a:lnTo>
                <a:lnTo>
                  <a:pt x="103" y="179"/>
                </a:lnTo>
                <a:lnTo>
                  <a:pt x="102" y="176"/>
                </a:lnTo>
                <a:lnTo>
                  <a:pt x="101" y="174"/>
                </a:lnTo>
                <a:lnTo>
                  <a:pt x="97" y="168"/>
                </a:lnTo>
                <a:lnTo>
                  <a:pt x="97" y="167"/>
                </a:lnTo>
                <a:lnTo>
                  <a:pt x="98" y="163"/>
                </a:lnTo>
                <a:lnTo>
                  <a:pt x="97" y="161"/>
                </a:lnTo>
                <a:lnTo>
                  <a:pt x="97" y="159"/>
                </a:lnTo>
                <a:lnTo>
                  <a:pt x="96" y="158"/>
                </a:lnTo>
                <a:lnTo>
                  <a:pt x="94" y="159"/>
                </a:lnTo>
                <a:lnTo>
                  <a:pt x="92" y="159"/>
                </a:lnTo>
                <a:lnTo>
                  <a:pt x="91" y="158"/>
                </a:lnTo>
                <a:lnTo>
                  <a:pt x="90" y="158"/>
                </a:lnTo>
                <a:lnTo>
                  <a:pt x="89" y="158"/>
                </a:lnTo>
                <a:lnTo>
                  <a:pt x="89" y="156"/>
                </a:lnTo>
                <a:lnTo>
                  <a:pt x="90" y="154"/>
                </a:lnTo>
                <a:lnTo>
                  <a:pt x="92" y="154"/>
                </a:lnTo>
                <a:lnTo>
                  <a:pt x="94" y="153"/>
                </a:lnTo>
                <a:lnTo>
                  <a:pt x="95" y="152"/>
                </a:lnTo>
                <a:lnTo>
                  <a:pt x="95" y="150"/>
                </a:lnTo>
                <a:lnTo>
                  <a:pt x="95" y="145"/>
                </a:lnTo>
                <a:lnTo>
                  <a:pt x="97" y="140"/>
                </a:lnTo>
                <a:lnTo>
                  <a:pt x="97" y="138"/>
                </a:lnTo>
                <a:lnTo>
                  <a:pt x="98" y="134"/>
                </a:lnTo>
                <a:lnTo>
                  <a:pt x="99" y="132"/>
                </a:lnTo>
                <a:lnTo>
                  <a:pt x="99" y="131"/>
                </a:lnTo>
                <a:lnTo>
                  <a:pt x="99" y="130"/>
                </a:lnTo>
                <a:lnTo>
                  <a:pt x="101" y="128"/>
                </a:lnTo>
                <a:lnTo>
                  <a:pt x="102" y="125"/>
                </a:lnTo>
                <a:lnTo>
                  <a:pt x="102" y="123"/>
                </a:lnTo>
                <a:lnTo>
                  <a:pt x="102" y="120"/>
                </a:lnTo>
                <a:lnTo>
                  <a:pt x="102" y="117"/>
                </a:lnTo>
                <a:lnTo>
                  <a:pt x="101" y="115"/>
                </a:lnTo>
                <a:lnTo>
                  <a:pt x="101" y="113"/>
                </a:lnTo>
                <a:lnTo>
                  <a:pt x="101" y="111"/>
                </a:lnTo>
                <a:lnTo>
                  <a:pt x="103" y="108"/>
                </a:lnTo>
                <a:lnTo>
                  <a:pt x="103" y="104"/>
                </a:lnTo>
                <a:lnTo>
                  <a:pt x="103" y="102"/>
                </a:lnTo>
                <a:lnTo>
                  <a:pt x="103" y="99"/>
                </a:lnTo>
                <a:lnTo>
                  <a:pt x="104" y="96"/>
                </a:lnTo>
                <a:lnTo>
                  <a:pt x="104" y="94"/>
                </a:lnTo>
                <a:lnTo>
                  <a:pt x="103" y="89"/>
                </a:lnTo>
                <a:lnTo>
                  <a:pt x="103" y="88"/>
                </a:lnTo>
                <a:lnTo>
                  <a:pt x="103" y="87"/>
                </a:lnTo>
                <a:lnTo>
                  <a:pt x="104" y="86"/>
                </a:lnTo>
                <a:lnTo>
                  <a:pt x="105" y="85"/>
                </a:lnTo>
                <a:lnTo>
                  <a:pt x="105" y="84"/>
                </a:lnTo>
                <a:lnTo>
                  <a:pt x="109" y="80"/>
                </a:lnTo>
                <a:lnTo>
                  <a:pt x="109" y="79"/>
                </a:lnTo>
                <a:lnTo>
                  <a:pt x="108" y="77"/>
                </a:lnTo>
                <a:lnTo>
                  <a:pt x="108" y="75"/>
                </a:lnTo>
                <a:lnTo>
                  <a:pt x="104" y="72"/>
                </a:lnTo>
                <a:lnTo>
                  <a:pt x="104" y="70"/>
                </a:lnTo>
                <a:lnTo>
                  <a:pt x="104" y="68"/>
                </a:lnTo>
                <a:lnTo>
                  <a:pt x="105" y="67"/>
                </a:lnTo>
                <a:lnTo>
                  <a:pt x="109" y="58"/>
                </a:lnTo>
                <a:lnTo>
                  <a:pt x="110" y="53"/>
                </a:lnTo>
                <a:lnTo>
                  <a:pt x="111" y="51"/>
                </a:lnTo>
                <a:lnTo>
                  <a:pt x="111" y="50"/>
                </a:lnTo>
                <a:lnTo>
                  <a:pt x="112" y="49"/>
                </a:lnTo>
                <a:lnTo>
                  <a:pt x="112" y="48"/>
                </a:lnTo>
                <a:lnTo>
                  <a:pt x="112" y="46"/>
                </a:lnTo>
                <a:lnTo>
                  <a:pt x="111" y="45"/>
                </a:lnTo>
                <a:lnTo>
                  <a:pt x="111" y="44"/>
                </a:lnTo>
                <a:lnTo>
                  <a:pt x="110" y="42"/>
                </a:lnTo>
                <a:lnTo>
                  <a:pt x="108" y="37"/>
                </a:lnTo>
                <a:lnTo>
                  <a:pt x="106" y="36"/>
                </a:lnTo>
                <a:lnTo>
                  <a:pt x="105" y="32"/>
                </a:lnTo>
                <a:lnTo>
                  <a:pt x="104" y="30"/>
                </a:lnTo>
                <a:lnTo>
                  <a:pt x="104" y="31"/>
                </a:lnTo>
                <a:lnTo>
                  <a:pt x="103" y="31"/>
                </a:lnTo>
                <a:lnTo>
                  <a:pt x="101" y="30"/>
                </a:lnTo>
                <a:lnTo>
                  <a:pt x="101" y="29"/>
                </a:lnTo>
                <a:lnTo>
                  <a:pt x="101" y="28"/>
                </a:lnTo>
                <a:lnTo>
                  <a:pt x="103" y="27"/>
                </a:lnTo>
                <a:lnTo>
                  <a:pt x="103" y="25"/>
                </a:lnTo>
                <a:lnTo>
                  <a:pt x="104" y="25"/>
                </a:lnTo>
                <a:lnTo>
                  <a:pt x="106" y="25"/>
                </a:lnTo>
                <a:lnTo>
                  <a:pt x="109" y="23"/>
                </a:lnTo>
                <a:lnTo>
                  <a:pt x="110" y="22"/>
                </a:lnTo>
                <a:lnTo>
                  <a:pt x="111" y="19"/>
                </a:lnTo>
                <a:lnTo>
                  <a:pt x="113" y="17"/>
                </a:lnTo>
                <a:lnTo>
                  <a:pt x="116" y="16"/>
                </a:lnTo>
                <a:lnTo>
                  <a:pt x="118" y="16"/>
                </a:lnTo>
                <a:lnTo>
                  <a:pt x="119" y="16"/>
                </a:lnTo>
                <a:lnTo>
                  <a:pt x="119" y="15"/>
                </a:lnTo>
                <a:lnTo>
                  <a:pt x="119" y="14"/>
                </a:lnTo>
                <a:lnTo>
                  <a:pt x="119" y="13"/>
                </a:lnTo>
                <a:lnTo>
                  <a:pt x="120" y="12"/>
                </a:lnTo>
                <a:lnTo>
                  <a:pt x="121" y="10"/>
                </a:lnTo>
                <a:lnTo>
                  <a:pt x="123" y="8"/>
                </a:lnTo>
                <a:lnTo>
                  <a:pt x="125" y="8"/>
                </a:lnTo>
                <a:lnTo>
                  <a:pt x="126" y="6"/>
                </a:lnTo>
                <a:lnTo>
                  <a:pt x="128" y="6"/>
                </a:lnTo>
                <a:lnTo>
                  <a:pt x="130" y="5"/>
                </a:lnTo>
                <a:lnTo>
                  <a:pt x="131" y="5"/>
                </a:lnTo>
                <a:lnTo>
                  <a:pt x="133" y="5"/>
                </a:lnTo>
                <a:lnTo>
                  <a:pt x="135" y="3"/>
                </a:lnTo>
                <a:lnTo>
                  <a:pt x="137" y="2"/>
                </a:lnTo>
                <a:lnTo>
                  <a:pt x="138" y="1"/>
                </a:lnTo>
                <a:lnTo>
                  <a:pt x="139" y="1"/>
                </a:lnTo>
                <a:lnTo>
                  <a:pt x="140" y="2"/>
                </a:lnTo>
                <a:lnTo>
                  <a:pt x="141" y="3"/>
                </a:lnTo>
                <a:lnTo>
                  <a:pt x="141" y="5"/>
                </a:lnTo>
                <a:lnTo>
                  <a:pt x="144" y="6"/>
                </a:lnTo>
                <a:lnTo>
                  <a:pt x="145" y="6"/>
                </a:lnTo>
                <a:lnTo>
                  <a:pt x="147" y="6"/>
                </a:lnTo>
                <a:lnTo>
                  <a:pt x="149" y="6"/>
                </a:lnTo>
                <a:lnTo>
                  <a:pt x="153" y="5"/>
                </a:lnTo>
                <a:lnTo>
                  <a:pt x="154" y="5"/>
                </a:lnTo>
                <a:lnTo>
                  <a:pt x="156" y="6"/>
                </a:lnTo>
                <a:lnTo>
                  <a:pt x="159" y="7"/>
                </a:lnTo>
                <a:lnTo>
                  <a:pt x="161" y="7"/>
                </a:lnTo>
                <a:lnTo>
                  <a:pt x="162" y="5"/>
                </a:lnTo>
                <a:lnTo>
                  <a:pt x="167" y="2"/>
                </a:lnTo>
                <a:lnTo>
                  <a:pt x="169" y="1"/>
                </a:lnTo>
                <a:lnTo>
                  <a:pt x="170" y="1"/>
                </a:lnTo>
                <a:lnTo>
                  <a:pt x="174" y="0"/>
                </a:lnTo>
                <a:lnTo>
                  <a:pt x="174" y="1"/>
                </a:lnTo>
                <a:lnTo>
                  <a:pt x="174" y="2"/>
                </a:lnTo>
                <a:lnTo>
                  <a:pt x="174" y="3"/>
                </a:lnTo>
                <a:lnTo>
                  <a:pt x="173" y="6"/>
                </a:lnTo>
                <a:lnTo>
                  <a:pt x="171" y="7"/>
                </a:lnTo>
                <a:lnTo>
                  <a:pt x="174" y="7"/>
                </a:lnTo>
                <a:lnTo>
                  <a:pt x="177" y="6"/>
                </a:lnTo>
                <a:lnTo>
                  <a:pt x="177" y="7"/>
                </a:lnTo>
                <a:lnTo>
                  <a:pt x="178" y="7"/>
                </a:lnTo>
                <a:lnTo>
                  <a:pt x="180" y="7"/>
                </a:lnTo>
                <a:lnTo>
                  <a:pt x="183" y="7"/>
                </a:lnTo>
                <a:lnTo>
                  <a:pt x="184" y="7"/>
                </a:lnTo>
                <a:lnTo>
                  <a:pt x="185" y="9"/>
                </a:lnTo>
                <a:lnTo>
                  <a:pt x="191" y="12"/>
                </a:lnTo>
                <a:lnTo>
                  <a:pt x="193" y="15"/>
                </a:lnTo>
                <a:lnTo>
                  <a:pt x="193" y="16"/>
                </a:lnTo>
                <a:lnTo>
                  <a:pt x="193" y="17"/>
                </a:lnTo>
                <a:lnTo>
                  <a:pt x="193" y="19"/>
                </a:lnTo>
                <a:lnTo>
                  <a:pt x="195" y="21"/>
                </a:lnTo>
                <a:lnTo>
                  <a:pt x="196" y="21"/>
                </a:lnTo>
                <a:lnTo>
                  <a:pt x="196" y="23"/>
                </a:lnTo>
                <a:lnTo>
                  <a:pt x="196" y="24"/>
                </a:lnTo>
                <a:lnTo>
                  <a:pt x="196" y="25"/>
                </a:lnTo>
                <a:lnTo>
                  <a:pt x="196" y="27"/>
                </a:lnTo>
                <a:lnTo>
                  <a:pt x="197" y="27"/>
                </a:lnTo>
                <a:lnTo>
                  <a:pt x="197" y="28"/>
                </a:lnTo>
                <a:lnTo>
                  <a:pt x="198" y="29"/>
                </a:lnTo>
                <a:lnTo>
                  <a:pt x="198" y="31"/>
                </a:lnTo>
                <a:lnTo>
                  <a:pt x="197" y="31"/>
                </a:lnTo>
                <a:lnTo>
                  <a:pt x="196" y="30"/>
                </a:lnTo>
                <a:lnTo>
                  <a:pt x="193" y="30"/>
                </a:lnTo>
                <a:lnTo>
                  <a:pt x="192" y="31"/>
                </a:lnTo>
                <a:lnTo>
                  <a:pt x="192" y="32"/>
                </a:lnTo>
                <a:lnTo>
                  <a:pt x="192" y="34"/>
                </a:lnTo>
                <a:lnTo>
                  <a:pt x="192" y="35"/>
                </a:lnTo>
                <a:lnTo>
                  <a:pt x="191" y="36"/>
                </a:lnTo>
                <a:lnTo>
                  <a:pt x="190" y="38"/>
                </a:lnTo>
                <a:lnTo>
                  <a:pt x="189" y="38"/>
                </a:lnTo>
                <a:lnTo>
                  <a:pt x="190" y="42"/>
                </a:lnTo>
                <a:lnTo>
                  <a:pt x="190" y="45"/>
                </a:lnTo>
                <a:lnTo>
                  <a:pt x="192" y="51"/>
                </a:lnTo>
                <a:lnTo>
                  <a:pt x="192" y="52"/>
                </a:lnTo>
                <a:lnTo>
                  <a:pt x="191" y="52"/>
                </a:lnTo>
                <a:lnTo>
                  <a:pt x="190" y="55"/>
                </a:lnTo>
                <a:lnTo>
                  <a:pt x="189" y="57"/>
                </a:lnTo>
                <a:lnTo>
                  <a:pt x="189" y="58"/>
                </a:lnTo>
                <a:lnTo>
                  <a:pt x="190" y="61"/>
                </a:lnTo>
                <a:lnTo>
                  <a:pt x="190" y="64"/>
                </a:lnTo>
                <a:lnTo>
                  <a:pt x="188" y="65"/>
                </a:lnTo>
                <a:lnTo>
                  <a:pt x="188" y="66"/>
                </a:lnTo>
                <a:lnTo>
                  <a:pt x="187" y="68"/>
                </a:lnTo>
                <a:lnTo>
                  <a:pt x="185" y="71"/>
                </a:lnTo>
                <a:lnTo>
                  <a:pt x="184" y="72"/>
                </a:lnTo>
                <a:lnTo>
                  <a:pt x="181" y="72"/>
                </a:lnTo>
                <a:lnTo>
                  <a:pt x="178" y="75"/>
                </a:lnTo>
                <a:lnTo>
                  <a:pt x="177" y="77"/>
                </a:lnTo>
                <a:lnTo>
                  <a:pt x="176" y="77"/>
                </a:lnTo>
                <a:lnTo>
                  <a:pt x="175" y="77"/>
                </a:lnTo>
                <a:lnTo>
                  <a:pt x="174" y="78"/>
                </a:lnTo>
                <a:lnTo>
                  <a:pt x="173" y="79"/>
                </a:lnTo>
                <a:lnTo>
                  <a:pt x="171" y="81"/>
                </a:lnTo>
                <a:lnTo>
                  <a:pt x="171" y="84"/>
                </a:lnTo>
                <a:lnTo>
                  <a:pt x="171" y="85"/>
                </a:lnTo>
                <a:lnTo>
                  <a:pt x="171" y="86"/>
                </a:lnTo>
                <a:lnTo>
                  <a:pt x="171" y="87"/>
                </a:lnTo>
                <a:lnTo>
                  <a:pt x="173" y="89"/>
                </a:lnTo>
                <a:lnTo>
                  <a:pt x="173" y="91"/>
                </a:lnTo>
                <a:lnTo>
                  <a:pt x="173" y="92"/>
                </a:lnTo>
                <a:lnTo>
                  <a:pt x="171" y="93"/>
                </a:lnTo>
                <a:lnTo>
                  <a:pt x="171" y="95"/>
                </a:lnTo>
                <a:lnTo>
                  <a:pt x="173" y="98"/>
                </a:lnTo>
                <a:lnTo>
                  <a:pt x="171" y="99"/>
                </a:lnTo>
                <a:lnTo>
                  <a:pt x="170" y="99"/>
                </a:lnTo>
                <a:lnTo>
                  <a:pt x="170" y="100"/>
                </a:lnTo>
                <a:lnTo>
                  <a:pt x="169" y="103"/>
                </a:lnTo>
                <a:lnTo>
                  <a:pt x="168" y="106"/>
                </a:lnTo>
                <a:lnTo>
                  <a:pt x="167" y="107"/>
                </a:lnTo>
                <a:lnTo>
                  <a:pt x="166" y="108"/>
                </a:lnTo>
                <a:lnTo>
                  <a:pt x="164" y="109"/>
                </a:lnTo>
                <a:lnTo>
                  <a:pt x="164" y="110"/>
                </a:lnTo>
                <a:lnTo>
                  <a:pt x="164" y="113"/>
                </a:lnTo>
                <a:lnTo>
                  <a:pt x="162" y="114"/>
                </a:lnTo>
                <a:lnTo>
                  <a:pt x="162" y="115"/>
                </a:lnTo>
                <a:lnTo>
                  <a:pt x="162" y="116"/>
                </a:lnTo>
                <a:lnTo>
                  <a:pt x="163" y="116"/>
                </a:lnTo>
                <a:lnTo>
                  <a:pt x="163" y="117"/>
                </a:lnTo>
                <a:lnTo>
                  <a:pt x="163" y="120"/>
                </a:lnTo>
                <a:lnTo>
                  <a:pt x="162" y="123"/>
                </a:lnTo>
                <a:lnTo>
                  <a:pt x="162" y="124"/>
                </a:lnTo>
                <a:lnTo>
                  <a:pt x="163" y="127"/>
                </a:lnTo>
                <a:lnTo>
                  <a:pt x="163" y="130"/>
                </a:lnTo>
                <a:lnTo>
                  <a:pt x="164" y="131"/>
                </a:lnTo>
                <a:lnTo>
                  <a:pt x="167" y="134"/>
                </a:lnTo>
                <a:lnTo>
                  <a:pt x="167" y="135"/>
                </a:lnTo>
                <a:lnTo>
                  <a:pt x="168" y="136"/>
                </a:lnTo>
                <a:lnTo>
                  <a:pt x="168" y="138"/>
                </a:lnTo>
                <a:lnTo>
                  <a:pt x="167" y="142"/>
                </a:lnTo>
                <a:lnTo>
                  <a:pt x="167" y="152"/>
                </a:lnTo>
                <a:lnTo>
                  <a:pt x="167" y="156"/>
                </a:lnTo>
                <a:lnTo>
                  <a:pt x="167" y="158"/>
                </a:lnTo>
                <a:lnTo>
                  <a:pt x="167" y="159"/>
                </a:lnTo>
                <a:lnTo>
                  <a:pt x="166" y="161"/>
                </a:lnTo>
                <a:lnTo>
                  <a:pt x="164" y="163"/>
                </a:lnTo>
                <a:lnTo>
                  <a:pt x="166" y="164"/>
                </a:lnTo>
                <a:lnTo>
                  <a:pt x="167" y="165"/>
                </a:lnTo>
                <a:lnTo>
                  <a:pt x="167" y="167"/>
                </a:lnTo>
                <a:lnTo>
                  <a:pt x="166" y="170"/>
                </a:lnTo>
                <a:lnTo>
                  <a:pt x="166" y="172"/>
                </a:lnTo>
                <a:lnTo>
                  <a:pt x="166" y="173"/>
                </a:lnTo>
                <a:lnTo>
                  <a:pt x="167" y="174"/>
                </a:lnTo>
                <a:lnTo>
                  <a:pt x="168" y="175"/>
                </a:lnTo>
                <a:lnTo>
                  <a:pt x="168" y="178"/>
                </a:lnTo>
                <a:lnTo>
                  <a:pt x="168" y="180"/>
                </a:lnTo>
                <a:lnTo>
                  <a:pt x="169" y="181"/>
                </a:lnTo>
                <a:lnTo>
                  <a:pt x="170" y="182"/>
                </a:lnTo>
                <a:lnTo>
                  <a:pt x="171" y="182"/>
                </a:lnTo>
                <a:lnTo>
                  <a:pt x="174" y="186"/>
                </a:lnTo>
                <a:lnTo>
                  <a:pt x="175" y="186"/>
                </a:lnTo>
                <a:lnTo>
                  <a:pt x="177" y="188"/>
                </a:lnTo>
                <a:lnTo>
                  <a:pt x="178" y="189"/>
                </a:lnTo>
                <a:lnTo>
                  <a:pt x="181" y="190"/>
                </a:lnTo>
                <a:lnTo>
                  <a:pt x="183" y="192"/>
                </a:lnTo>
                <a:lnTo>
                  <a:pt x="185" y="194"/>
                </a:lnTo>
                <a:lnTo>
                  <a:pt x="187" y="194"/>
                </a:lnTo>
                <a:lnTo>
                  <a:pt x="188" y="194"/>
                </a:lnTo>
                <a:lnTo>
                  <a:pt x="189" y="194"/>
                </a:lnTo>
                <a:lnTo>
                  <a:pt x="191" y="196"/>
                </a:lnTo>
                <a:lnTo>
                  <a:pt x="192" y="196"/>
                </a:lnTo>
                <a:lnTo>
                  <a:pt x="193" y="197"/>
                </a:lnTo>
                <a:lnTo>
                  <a:pt x="195" y="199"/>
                </a:lnTo>
                <a:lnTo>
                  <a:pt x="195" y="201"/>
                </a:lnTo>
                <a:lnTo>
                  <a:pt x="196" y="201"/>
                </a:lnTo>
                <a:lnTo>
                  <a:pt x="196" y="202"/>
                </a:lnTo>
                <a:lnTo>
                  <a:pt x="196" y="203"/>
                </a:lnTo>
                <a:lnTo>
                  <a:pt x="196" y="204"/>
                </a:lnTo>
                <a:lnTo>
                  <a:pt x="196" y="207"/>
                </a:lnTo>
                <a:lnTo>
                  <a:pt x="196" y="208"/>
                </a:lnTo>
                <a:lnTo>
                  <a:pt x="197" y="209"/>
                </a:lnTo>
                <a:lnTo>
                  <a:pt x="197" y="210"/>
                </a:lnTo>
                <a:lnTo>
                  <a:pt x="198" y="210"/>
                </a:lnTo>
                <a:lnTo>
                  <a:pt x="198" y="213"/>
                </a:lnTo>
                <a:lnTo>
                  <a:pt x="199" y="214"/>
                </a:lnTo>
                <a:lnTo>
                  <a:pt x="202" y="215"/>
                </a:lnTo>
                <a:lnTo>
                  <a:pt x="205" y="216"/>
                </a:lnTo>
                <a:lnTo>
                  <a:pt x="207" y="217"/>
                </a:lnTo>
                <a:lnTo>
                  <a:pt x="209" y="217"/>
                </a:lnTo>
                <a:lnTo>
                  <a:pt x="213" y="217"/>
                </a:lnTo>
                <a:lnTo>
                  <a:pt x="220" y="216"/>
                </a:lnTo>
                <a:lnTo>
                  <a:pt x="221" y="216"/>
                </a:lnTo>
                <a:lnTo>
                  <a:pt x="226" y="216"/>
                </a:lnTo>
                <a:lnTo>
                  <a:pt x="227" y="216"/>
                </a:lnTo>
                <a:lnTo>
                  <a:pt x="232" y="216"/>
                </a:lnTo>
                <a:lnTo>
                  <a:pt x="233" y="215"/>
                </a:lnTo>
                <a:lnTo>
                  <a:pt x="236" y="214"/>
                </a:lnTo>
                <a:lnTo>
                  <a:pt x="238" y="214"/>
                </a:lnTo>
                <a:lnTo>
                  <a:pt x="240" y="214"/>
                </a:lnTo>
                <a:lnTo>
                  <a:pt x="241" y="214"/>
                </a:lnTo>
                <a:lnTo>
                  <a:pt x="242" y="213"/>
                </a:lnTo>
                <a:lnTo>
                  <a:pt x="246" y="215"/>
                </a:lnTo>
                <a:lnTo>
                  <a:pt x="247" y="215"/>
                </a:lnTo>
                <a:lnTo>
                  <a:pt x="249" y="214"/>
                </a:lnTo>
                <a:lnTo>
                  <a:pt x="259" y="214"/>
                </a:lnTo>
                <a:lnTo>
                  <a:pt x="262" y="215"/>
                </a:lnTo>
                <a:lnTo>
                  <a:pt x="264" y="217"/>
                </a:lnTo>
                <a:lnTo>
                  <a:pt x="267" y="218"/>
                </a:lnTo>
                <a:lnTo>
                  <a:pt x="269" y="221"/>
                </a:lnTo>
                <a:lnTo>
                  <a:pt x="269" y="222"/>
                </a:lnTo>
                <a:lnTo>
                  <a:pt x="270" y="224"/>
                </a:lnTo>
                <a:lnTo>
                  <a:pt x="271" y="225"/>
                </a:lnTo>
                <a:lnTo>
                  <a:pt x="271" y="228"/>
                </a:lnTo>
                <a:lnTo>
                  <a:pt x="272" y="232"/>
                </a:lnTo>
                <a:lnTo>
                  <a:pt x="272" y="235"/>
                </a:lnTo>
                <a:lnTo>
                  <a:pt x="272" y="236"/>
                </a:lnTo>
                <a:lnTo>
                  <a:pt x="275" y="237"/>
                </a:lnTo>
                <a:lnTo>
                  <a:pt x="275" y="238"/>
                </a:lnTo>
                <a:lnTo>
                  <a:pt x="272" y="242"/>
                </a:lnTo>
                <a:lnTo>
                  <a:pt x="271" y="245"/>
                </a:lnTo>
                <a:lnTo>
                  <a:pt x="270" y="247"/>
                </a:lnTo>
                <a:lnTo>
                  <a:pt x="269" y="250"/>
                </a:lnTo>
                <a:lnTo>
                  <a:pt x="268" y="253"/>
                </a:lnTo>
                <a:lnTo>
                  <a:pt x="267" y="257"/>
                </a:lnTo>
                <a:lnTo>
                  <a:pt x="267" y="259"/>
                </a:lnTo>
                <a:lnTo>
                  <a:pt x="268" y="261"/>
                </a:lnTo>
                <a:lnTo>
                  <a:pt x="268" y="262"/>
                </a:lnTo>
                <a:lnTo>
                  <a:pt x="269" y="262"/>
                </a:lnTo>
                <a:lnTo>
                  <a:pt x="269" y="264"/>
                </a:lnTo>
                <a:lnTo>
                  <a:pt x="270" y="267"/>
                </a:lnTo>
                <a:lnTo>
                  <a:pt x="271" y="272"/>
                </a:lnTo>
                <a:lnTo>
                  <a:pt x="272" y="275"/>
                </a:lnTo>
                <a:lnTo>
                  <a:pt x="274" y="279"/>
                </a:lnTo>
                <a:lnTo>
                  <a:pt x="274" y="281"/>
                </a:lnTo>
                <a:lnTo>
                  <a:pt x="274" y="282"/>
                </a:lnTo>
                <a:lnTo>
                  <a:pt x="274" y="283"/>
                </a:lnTo>
                <a:lnTo>
                  <a:pt x="272" y="285"/>
                </a:lnTo>
                <a:lnTo>
                  <a:pt x="271" y="286"/>
                </a:lnTo>
                <a:lnTo>
                  <a:pt x="270" y="289"/>
                </a:lnTo>
                <a:lnTo>
                  <a:pt x="270" y="290"/>
                </a:lnTo>
                <a:lnTo>
                  <a:pt x="270" y="293"/>
                </a:lnTo>
                <a:lnTo>
                  <a:pt x="270" y="295"/>
                </a:lnTo>
                <a:lnTo>
                  <a:pt x="270" y="298"/>
                </a:lnTo>
                <a:lnTo>
                  <a:pt x="272" y="304"/>
                </a:lnTo>
                <a:lnTo>
                  <a:pt x="274" y="308"/>
                </a:lnTo>
                <a:lnTo>
                  <a:pt x="275" y="312"/>
                </a:lnTo>
                <a:lnTo>
                  <a:pt x="275" y="315"/>
                </a:lnTo>
                <a:lnTo>
                  <a:pt x="276" y="319"/>
                </a:lnTo>
                <a:lnTo>
                  <a:pt x="276" y="324"/>
                </a:lnTo>
                <a:lnTo>
                  <a:pt x="276" y="326"/>
                </a:lnTo>
                <a:lnTo>
                  <a:pt x="276" y="328"/>
                </a:lnTo>
                <a:lnTo>
                  <a:pt x="277" y="330"/>
                </a:lnTo>
                <a:lnTo>
                  <a:pt x="277" y="331"/>
                </a:lnTo>
                <a:lnTo>
                  <a:pt x="281" y="334"/>
                </a:lnTo>
                <a:lnTo>
                  <a:pt x="282" y="337"/>
                </a:lnTo>
                <a:lnTo>
                  <a:pt x="283" y="338"/>
                </a:lnTo>
                <a:lnTo>
                  <a:pt x="284" y="340"/>
                </a:lnTo>
                <a:lnTo>
                  <a:pt x="286" y="346"/>
                </a:lnTo>
                <a:lnTo>
                  <a:pt x="288" y="347"/>
                </a:lnTo>
                <a:lnTo>
                  <a:pt x="288" y="350"/>
                </a:lnTo>
                <a:lnTo>
                  <a:pt x="286" y="352"/>
                </a:lnTo>
                <a:lnTo>
                  <a:pt x="286" y="353"/>
                </a:lnTo>
                <a:lnTo>
                  <a:pt x="285" y="355"/>
                </a:lnTo>
                <a:lnTo>
                  <a:pt x="285" y="360"/>
                </a:lnTo>
                <a:lnTo>
                  <a:pt x="285" y="364"/>
                </a:lnTo>
                <a:lnTo>
                  <a:pt x="284" y="373"/>
                </a:lnTo>
                <a:lnTo>
                  <a:pt x="284" y="374"/>
                </a:lnTo>
                <a:lnTo>
                  <a:pt x="285" y="379"/>
                </a:lnTo>
                <a:lnTo>
                  <a:pt x="286" y="381"/>
                </a:lnTo>
                <a:lnTo>
                  <a:pt x="288" y="383"/>
                </a:lnTo>
                <a:lnTo>
                  <a:pt x="288" y="384"/>
                </a:lnTo>
                <a:lnTo>
                  <a:pt x="288" y="388"/>
                </a:lnTo>
                <a:lnTo>
                  <a:pt x="289" y="389"/>
                </a:lnTo>
                <a:lnTo>
                  <a:pt x="289" y="391"/>
                </a:lnTo>
                <a:lnTo>
                  <a:pt x="290" y="394"/>
                </a:lnTo>
                <a:lnTo>
                  <a:pt x="290" y="395"/>
                </a:lnTo>
                <a:lnTo>
                  <a:pt x="289" y="396"/>
                </a:lnTo>
                <a:lnTo>
                  <a:pt x="286" y="398"/>
                </a:lnTo>
                <a:lnTo>
                  <a:pt x="286" y="400"/>
                </a:lnTo>
                <a:lnTo>
                  <a:pt x="285" y="402"/>
                </a:lnTo>
                <a:lnTo>
                  <a:pt x="285" y="404"/>
                </a:lnTo>
                <a:lnTo>
                  <a:pt x="286" y="406"/>
                </a:lnTo>
                <a:lnTo>
                  <a:pt x="286" y="408"/>
                </a:lnTo>
                <a:lnTo>
                  <a:pt x="285" y="409"/>
                </a:lnTo>
                <a:lnTo>
                  <a:pt x="285" y="411"/>
                </a:lnTo>
                <a:lnTo>
                  <a:pt x="286" y="412"/>
                </a:lnTo>
                <a:lnTo>
                  <a:pt x="286" y="415"/>
                </a:lnTo>
                <a:lnTo>
                  <a:pt x="286" y="419"/>
                </a:lnTo>
                <a:lnTo>
                  <a:pt x="288" y="424"/>
                </a:lnTo>
                <a:lnTo>
                  <a:pt x="289" y="426"/>
                </a:lnTo>
                <a:lnTo>
                  <a:pt x="289" y="430"/>
                </a:lnTo>
                <a:lnTo>
                  <a:pt x="289" y="432"/>
                </a:lnTo>
                <a:lnTo>
                  <a:pt x="290" y="436"/>
                </a:lnTo>
                <a:lnTo>
                  <a:pt x="290" y="437"/>
                </a:lnTo>
                <a:lnTo>
                  <a:pt x="289" y="439"/>
                </a:lnTo>
                <a:lnTo>
                  <a:pt x="286" y="442"/>
                </a:lnTo>
                <a:lnTo>
                  <a:pt x="283" y="448"/>
                </a:lnTo>
                <a:lnTo>
                  <a:pt x="281" y="451"/>
                </a:lnTo>
                <a:lnTo>
                  <a:pt x="276" y="455"/>
                </a:lnTo>
                <a:lnTo>
                  <a:pt x="274" y="458"/>
                </a:lnTo>
                <a:lnTo>
                  <a:pt x="270" y="459"/>
                </a:lnTo>
                <a:lnTo>
                  <a:pt x="268" y="461"/>
                </a:lnTo>
                <a:lnTo>
                  <a:pt x="267" y="461"/>
                </a:lnTo>
                <a:lnTo>
                  <a:pt x="265" y="462"/>
                </a:lnTo>
                <a:lnTo>
                  <a:pt x="264" y="462"/>
                </a:lnTo>
                <a:lnTo>
                  <a:pt x="263" y="463"/>
                </a:lnTo>
                <a:lnTo>
                  <a:pt x="263" y="465"/>
                </a:lnTo>
                <a:lnTo>
                  <a:pt x="263" y="466"/>
                </a:lnTo>
                <a:lnTo>
                  <a:pt x="263" y="467"/>
                </a:lnTo>
                <a:lnTo>
                  <a:pt x="263" y="469"/>
                </a:lnTo>
                <a:lnTo>
                  <a:pt x="263" y="470"/>
                </a:lnTo>
                <a:lnTo>
                  <a:pt x="263" y="473"/>
                </a:lnTo>
                <a:lnTo>
                  <a:pt x="264" y="473"/>
                </a:lnTo>
                <a:lnTo>
                  <a:pt x="263" y="474"/>
                </a:lnTo>
                <a:lnTo>
                  <a:pt x="263" y="480"/>
                </a:lnTo>
                <a:lnTo>
                  <a:pt x="263" y="482"/>
                </a:lnTo>
                <a:lnTo>
                  <a:pt x="261" y="484"/>
                </a:lnTo>
                <a:lnTo>
                  <a:pt x="257" y="488"/>
                </a:lnTo>
                <a:lnTo>
                  <a:pt x="256" y="489"/>
                </a:lnTo>
                <a:lnTo>
                  <a:pt x="254" y="491"/>
                </a:lnTo>
                <a:lnTo>
                  <a:pt x="252" y="494"/>
                </a:lnTo>
                <a:lnTo>
                  <a:pt x="249" y="497"/>
                </a:lnTo>
                <a:lnTo>
                  <a:pt x="248" y="497"/>
                </a:lnTo>
                <a:lnTo>
                  <a:pt x="243" y="502"/>
                </a:lnTo>
                <a:lnTo>
                  <a:pt x="243" y="503"/>
                </a:lnTo>
                <a:lnTo>
                  <a:pt x="245" y="505"/>
                </a:lnTo>
                <a:lnTo>
                  <a:pt x="245" y="506"/>
                </a:lnTo>
                <a:lnTo>
                  <a:pt x="246" y="509"/>
                </a:lnTo>
                <a:lnTo>
                  <a:pt x="246" y="510"/>
                </a:lnTo>
                <a:lnTo>
                  <a:pt x="246" y="515"/>
                </a:lnTo>
                <a:lnTo>
                  <a:pt x="247" y="517"/>
                </a:lnTo>
                <a:lnTo>
                  <a:pt x="247" y="518"/>
                </a:lnTo>
                <a:lnTo>
                  <a:pt x="248" y="520"/>
                </a:lnTo>
                <a:lnTo>
                  <a:pt x="249" y="521"/>
                </a:lnTo>
                <a:lnTo>
                  <a:pt x="250" y="521"/>
                </a:lnTo>
                <a:lnTo>
                  <a:pt x="252" y="523"/>
                </a:lnTo>
                <a:lnTo>
                  <a:pt x="252" y="524"/>
                </a:lnTo>
                <a:lnTo>
                  <a:pt x="252" y="525"/>
                </a:lnTo>
                <a:lnTo>
                  <a:pt x="252" y="526"/>
                </a:lnTo>
                <a:lnTo>
                  <a:pt x="252" y="528"/>
                </a:lnTo>
                <a:lnTo>
                  <a:pt x="252" y="530"/>
                </a:lnTo>
                <a:lnTo>
                  <a:pt x="253" y="532"/>
                </a:lnTo>
                <a:lnTo>
                  <a:pt x="253" y="534"/>
                </a:lnTo>
                <a:lnTo>
                  <a:pt x="256" y="535"/>
                </a:lnTo>
                <a:lnTo>
                  <a:pt x="259" y="540"/>
                </a:lnTo>
                <a:lnTo>
                  <a:pt x="259" y="542"/>
                </a:lnTo>
                <a:lnTo>
                  <a:pt x="260" y="542"/>
                </a:lnTo>
                <a:lnTo>
                  <a:pt x="261" y="545"/>
                </a:lnTo>
                <a:lnTo>
                  <a:pt x="262" y="545"/>
                </a:lnTo>
                <a:lnTo>
                  <a:pt x="262" y="546"/>
                </a:lnTo>
                <a:lnTo>
                  <a:pt x="263" y="547"/>
                </a:lnTo>
                <a:lnTo>
                  <a:pt x="264" y="546"/>
                </a:lnTo>
                <a:lnTo>
                  <a:pt x="265" y="546"/>
                </a:lnTo>
                <a:lnTo>
                  <a:pt x="267" y="545"/>
                </a:lnTo>
                <a:lnTo>
                  <a:pt x="268" y="544"/>
                </a:lnTo>
                <a:lnTo>
                  <a:pt x="269" y="544"/>
                </a:lnTo>
                <a:lnTo>
                  <a:pt x="269" y="545"/>
                </a:lnTo>
                <a:lnTo>
                  <a:pt x="268" y="546"/>
                </a:lnTo>
                <a:lnTo>
                  <a:pt x="267" y="546"/>
                </a:lnTo>
                <a:lnTo>
                  <a:pt x="267" y="547"/>
                </a:lnTo>
                <a:lnTo>
                  <a:pt x="265" y="548"/>
                </a:lnTo>
                <a:lnTo>
                  <a:pt x="265" y="549"/>
                </a:lnTo>
                <a:lnTo>
                  <a:pt x="263" y="549"/>
                </a:lnTo>
                <a:lnTo>
                  <a:pt x="262" y="551"/>
                </a:lnTo>
                <a:lnTo>
                  <a:pt x="261" y="553"/>
                </a:lnTo>
                <a:lnTo>
                  <a:pt x="257" y="554"/>
                </a:lnTo>
                <a:lnTo>
                  <a:pt x="260" y="556"/>
                </a:lnTo>
                <a:lnTo>
                  <a:pt x="264" y="556"/>
                </a:lnTo>
                <a:lnTo>
                  <a:pt x="268" y="556"/>
                </a:lnTo>
                <a:lnTo>
                  <a:pt x="269" y="556"/>
                </a:lnTo>
                <a:lnTo>
                  <a:pt x="270" y="559"/>
                </a:lnTo>
                <a:lnTo>
                  <a:pt x="271" y="560"/>
                </a:lnTo>
                <a:lnTo>
                  <a:pt x="271" y="561"/>
                </a:lnTo>
                <a:lnTo>
                  <a:pt x="270" y="561"/>
                </a:lnTo>
                <a:lnTo>
                  <a:pt x="270" y="562"/>
                </a:lnTo>
                <a:lnTo>
                  <a:pt x="270" y="563"/>
                </a:lnTo>
                <a:lnTo>
                  <a:pt x="270" y="566"/>
                </a:lnTo>
                <a:lnTo>
                  <a:pt x="271" y="566"/>
                </a:lnTo>
                <a:lnTo>
                  <a:pt x="271" y="567"/>
                </a:lnTo>
                <a:lnTo>
                  <a:pt x="271" y="568"/>
                </a:lnTo>
                <a:lnTo>
                  <a:pt x="272" y="568"/>
                </a:lnTo>
                <a:lnTo>
                  <a:pt x="272" y="567"/>
                </a:lnTo>
                <a:lnTo>
                  <a:pt x="274" y="567"/>
                </a:lnTo>
                <a:lnTo>
                  <a:pt x="274" y="569"/>
                </a:lnTo>
                <a:lnTo>
                  <a:pt x="275" y="570"/>
                </a:lnTo>
                <a:lnTo>
                  <a:pt x="275" y="571"/>
                </a:lnTo>
                <a:lnTo>
                  <a:pt x="275" y="574"/>
                </a:lnTo>
                <a:lnTo>
                  <a:pt x="272" y="577"/>
                </a:lnTo>
                <a:lnTo>
                  <a:pt x="269" y="578"/>
                </a:lnTo>
                <a:lnTo>
                  <a:pt x="268" y="578"/>
                </a:lnTo>
                <a:lnTo>
                  <a:pt x="268" y="581"/>
                </a:lnTo>
                <a:lnTo>
                  <a:pt x="265" y="584"/>
                </a:lnTo>
                <a:lnTo>
                  <a:pt x="265" y="585"/>
                </a:lnTo>
                <a:lnTo>
                  <a:pt x="268" y="588"/>
                </a:lnTo>
                <a:lnTo>
                  <a:pt x="268" y="590"/>
                </a:lnTo>
                <a:lnTo>
                  <a:pt x="268" y="592"/>
                </a:lnTo>
                <a:lnTo>
                  <a:pt x="268" y="594"/>
                </a:lnTo>
                <a:lnTo>
                  <a:pt x="269" y="594"/>
                </a:lnTo>
                <a:lnTo>
                  <a:pt x="270" y="595"/>
                </a:lnTo>
                <a:lnTo>
                  <a:pt x="270" y="596"/>
                </a:lnTo>
                <a:lnTo>
                  <a:pt x="271" y="596"/>
                </a:lnTo>
                <a:lnTo>
                  <a:pt x="272" y="596"/>
                </a:lnTo>
                <a:lnTo>
                  <a:pt x="274" y="599"/>
                </a:lnTo>
                <a:lnTo>
                  <a:pt x="275" y="600"/>
                </a:lnTo>
                <a:lnTo>
                  <a:pt x="278" y="602"/>
                </a:lnTo>
                <a:lnTo>
                  <a:pt x="279" y="604"/>
                </a:lnTo>
                <a:lnTo>
                  <a:pt x="279" y="605"/>
                </a:lnTo>
                <a:lnTo>
                  <a:pt x="279" y="606"/>
                </a:lnTo>
                <a:lnTo>
                  <a:pt x="279" y="607"/>
                </a:lnTo>
                <a:lnTo>
                  <a:pt x="281" y="607"/>
                </a:lnTo>
                <a:lnTo>
                  <a:pt x="281" y="609"/>
                </a:lnTo>
                <a:lnTo>
                  <a:pt x="281" y="613"/>
                </a:lnTo>
                <a:lnTo>
                  <a:pt x="279" y="614"/>
                </a:lnTo>
                <a:lnTo>
                  <a:pt x="279" y="616"/>
                </a:lnTo>
                <a:lnTo>
                  <a:pt x="281" y="616"/>
                </a:lnTo>
                <a:lnTo>
                  <a:pt x="281" y="617"/>
                </a:lnTo>
                <a:lnTo>
                  <a:pt x="278" y="619"/>
                </a:lnTo>
                <a:lnTo>
                  <a:pt x="277" y="621"/>
                </a:lnTo>
                <a:lnTo>
                  <a:pt x="276" y="621"/>
                </a:lnTo>
                <a:lnTo>
                  <a:pt x="276" y="623"/>
                </a:lnTo>
                <a:lnTo>
                  <a:pt x="276" y="624"/>
                </a:lnTo>
                <a:lnTo>
                  <a:pt x="277" y="624"/>
                </a:lnTo>
                <a:lnTo>
                  <a:pt x="278" y="623"/>
                </a:lnTo>
                <a:lnTo>
                  <a:pt x="279" y="624"/>
                </a:lnTo>
                <a:lnTo>
                  <a:pt x="282" y="624"/>
                </a:lnTo>
                <a:lnTo>
                  <a:pt x="283" y="624"/>
                </a:lnTo>
                <a:lnTo>
                  <a:pt x="284" y="624"/>
                </a:lnTo>
                <a:lnTo>
                  <a:pt x="284" y="625"/>
                </a:lnTo>
                <a:lnTo>
                  <a:pt x="286" y="625"/>
                </a:lnTo>
                <a:lnTo>
                  <a:pt x="289" y="626"/>
                </a:lnTo>
                <a:lnTo>
                  <a:pt x="289" y="627"/>
                </a:lnTo>
                <a:lnTo>
                  <a:pt x="291" y="631"/>
                </a:lnTo>
                <a:lnTo>
                  <a:pt x="291" y="632"/>
                </a:lnTo>
                <a:lnTo>
                  <a:pt x="291" y="634"/>
                </a:lnTo>
                <a:lnTo>
                  <a:pt x="291" y="635"/>
                </a:lnTo>
                <a:lnTo>
                  <a:pt x="292" y="638"/>
                </a:lnTo>
                <a:lnTo>
                  <a:pt x="293" y="639"/>
                </a:lnTo>
                <a:lnTo>
                  <a:pt x="292" y="641"/>
                </a:lnTo>
                <a:lnTo>
                  <a:pt x="292" y="642"/>
                </a:lnTo>
                <a:lnTo>
                  <a:pt x="291" y="643"/>
                </a:lnTo>
                <a:lnTo>
                  <a:pt x="289" y="643"/>
                </a:lnTo>
                <a:lnTo>
                  <a:pt x="288" y="645"/>
                </a:lnTo>
                <a:lnTo>
                  <a:pt x="285" y="647"/>
                </a:lnTo>
                <a:lnTo>
                  <a:pt x="283" y="647"/>
                </a:lnTo>
                <a:lnTo>
                  <a:pt x="283" y="648"/>
                </a:lnTo>
                <a:lnTo>
                  <a:pt x="283" y="649"/>
                </a:lnTo>
                <a:lnTo>
                  <a:pt x="284" y="648"/>
                </a:lnTo>
                <a:lnTo>
                  <a:pt x="285" y="648"/>
                </a:lnTo>
                <a:lnTo>
                  <a:pt x="288" y="649"/>
                </a:lnTo>
                <a:lnTo>
                  <a:pt x="289" y="649"/>
                </a:lnTo>
                <a:lnTo>
                  <a:pt x="292" y="649"/>
                </a:lnTo>
                <a:lnTo>
                  <a:pt x="295" y="650"/>
                </a:lnTo>
                <a:lnTo>
                  <a:pt x="296" y="650"/>
                </a:lnTo>
                <a:lnTo>
                  <a:pt x="298" y="652"/>
                </a:lnTo>
                <a:lnTo>
                  <a:pt x="298" y="653"/>
                </a:lnTo>
                <a:lnTo>
                  <a:pt x="300" y="655"/>
                </a:lnTo>
                <a:lnTo>
                  <a:pt x="301" y="656"/>
                </a:lnTo>
                <a:lnTo>
                  <a:pt x="301" y="657"/>
                </a:lnTo>
                <a:lnTo>
                  <a:pt x="303" y="660"/>
                </a:lnTo>
                <a:lnTo>
                  <a:pt x="303" y="663"/>
                </a:lnTo>
                <a:lnTo>
                  <a:pt x="303" y="664"/>
                </a:lnTo>
                <a:lnTo>
                  <a:pt x="301" y="667"/>
                </a:lnTo>
                <a:lnTo>
                  <a:pt x="300" y="668"/>
                </a:lnTo>
                <a:lnTo>
                  <a:pt x="299" y="668"/>
                </a:lnTo>
                <a:lnTo>
                  <a:pt x="296" y="668"/>
                </a:lnTo>
                <a:lnTo>
                  <a:pt x="296" y="670"/>
                </a:lnTo>
                <a:lnTo>
                  <a:pt x="295" y="671"/>
                </a:lnTo>
                <a:lnTo>
                  <a:pt x="295" y="674"/>
                </a:lnTo>
                <a:lnTo>
                  <a:pt x="293" y="675"/>
                </a:lnTo>
                <a:lnTo>
                  <a:pt x="292" y="675"/>
                </a:lnTo>
                <a:lnTo>
                  <a:pt x="291" y="676"/>
                </a:lnTo>
                <a:lnTo>
                  <a:pt x="291" y="677"/>
                </a:lnTo>
                <a:lnTo>
                  <a:pt x="295" y="681"/>
                </a:lnTo>
                <a:lnTo>
                  <a:pt x="296" y="681"/>
                </a:lnTo>
                <a:lnTo>
                  <a:pt x="297" y="683"/>
                </a:lnTo>
                <a:lnTo>
                  <a:pt x="297" y="682"/>
                </a:lnTo>
                <a:lnTo>
                  <a:pt x="298" y="682"/>
                </a:lnTo>
                <a:lnTo>
                  <a:pt x="299" y="683"/>
                </a:lnTo>
                <a:lnTo>
                  <a:pt x="301" y="683"/>
                </a:lnTo>
                <a:lnTo>
                  <a:pt x="304" y="684"/>
                </a:lnTo>
                <a:lnTo>
                  <a:pt x="305" y="685"/>
                </a:lnTo>
                <a:lnTo>
                  <a:pt x="306" y="685"/>
                </a:lnTo>
                <a:lnTo>
                  <a:pt x="305" y="688"/>
                </a:lnTo>
                <a:lnTo>
                  <a:pt x="306" y="688"/>
                </a:lnTo>
                <a:lnTo>
                  <a:pt x="307" y="688"/>
                </a:lnTo>
                <a:lnTo>
                  <a:pt x="308" y="689"/>
                </a:lnTo>
                <a:lnTo>
                  <a:pt x="310" y="692"/>
                </a:lnTo>
                <a:lnTo>
                  <a:pt x="310" y="695"/>
                </a:lnTo>
                <a:lnTo>
                  <a:pt x="311" y="696"/>
                </a:lnTo>
                <a:lnTo>
                  <a:pt x="311" y="697"/>
                </a:lnTo>
                <a:lnTo>
                  <a:pt x="311" y="698"/>
                </a:lnTo>
                <a:lnTo>
                  <a:pt x="310" y="700"/>
                </a:lnTo>
                <a:lnTo>
                  <a:pt x="306" y="700"/>
                </a:lnTo>
                <a:lnTo>
                  <a:pt x="306" y="702"/>
                </a:lnTo>
                <a:lnTo>
                  <a:pt x="307" y="704"/>
                </a:lnTo>
                <a:lnTo>
                  <a:pt x="307" y="705"/>
                </a:lnTo>
                <a:lnTo>
                  <a:pt x="307" y="706"/>
                </a:lnTo>
                <a:lnTo>
                  <a:pt x="305" y="706"/>
                </a:lnTo>
                <a:lnTo>
                  <a:pt x="304" y="706"/>
                </a:lnTo>
                <a:lnTo>
                  <a:pt x="305" y="707"/>
                </a:lnTo>
                <a:lnTo>
                  <a:pt x="305" y="710"/>
                </a:lnTo>
                <a:lnTo>
                  <a:pt x="307" y="711"/>
                </a:lnTo>
                <a:lnTo>
                  <a:pt x="308" y="712"/>
                </a:lnTo>
                <a:lnTo>
                  <a:pt x="310" y="713"/>
                </a:lnTo>
                <a:lnTo>
                  <a:pt x="310" y="715"/>
                </a:lnTo>
                <a:lnTo>
                  <a:pt x="310" y="717"/>
                </a:lnTo>
                <a:lnTo>
                  <a:pt x="310" y="718"/>
                </a:lnTo>
                <a:lnTo>
                  <a:pt x="310" y="719"/>
                </a:lnTo>
                <a:lnTo>
                  <a:pt x="311" y="719"/>
                </a:lnTo>
                <a:lnTo>
                  <a:pt x="313" y="719"/>
                </a:lnTo>
                <a:lnTo>
                  <a:pt x="314" y="720"/>
                </a:lnTo>
                <a:lnTo>
                  <a:pt x="314" y="721"/>
                </a:lnTo>
                <a:lnTo>
                  <a:pt x="315" y="721"/>
                </a:lnTo>
                <a:lnTo>
                  <a:pt x="317" y="721"/>
                </a:lnTo>
                <a:lnTo>
                  <a:pt x="319" y="721"/>
                </a:lnTo>
                <a:lnTo>
                  <a:pt x="320" y="721"/>
                </a:lnTo>
                <a:lnTo>
                  <a:pt x="321" y="721"/>
                </a:lnTo>
                <a:lnTo>
                  <a:pt x="324" y="722"/>
                </a:lnTo>
                <a:lnTo>
                  <a:pt x="325" y="724"/>
                </a:lnTo>
                <a:lnTo>
                  <a:pt x="326" y="725"/>
                </a:lnTo>
                <a:lnTo>
                  <a:pt x="329" y="726"/>
                </a:lnTo>
                <a:lnTo>
                  <a:pt x="329" y="727"/>
                </a:lnTo>
                <a:lnTo>
                  <a:pt x="332" y="728"/>
                </a:lnTo>
                <a:lnTo>
                  <a:pt x="332" y="729"/>
                </a:lnTo>
                <a:lnTo>
                  <a:pt x="333" y="731"/>
                </a:lnTo>
                <a:lnTo>
                  <a:pt x="335" y="729"/>
                </a:lnTo>
                <a:lnTo>
                  <a:pt x="339" y="731"/>
                </a:lnTo>
                <a:lnTo>
                  <a:pt x="340" y="731"/>
                </a:lnTo>
                <a:lnTo>
                  <a:pt x="342" y="729"/>
                </a:lnTo>
                <a:lnTo>
                  <a:pt x="344" y="729"/>
                </a:lnTo>
                <a:lnTo>
                  <a:pt x="346" y="731"/>
                </a:lnTo>
                <a:lnTo>
                  <a:pt x="348" y="732"/>
                </a:lnTo>
                <a:lnTo>
                  <a:pt x="349" y="733"/>
                </a:lnTo>
                <a:lnTo>
                  <a:pt x="351" y="734"/>
                </a:lnTo>
                <a:lnTo>
                  <a:pt x="351" y="735"/>
                </a:lnTo>
                <a:lnTo>
                  <a:pt x="353" y="735"/>
                </a:lnTo>
                <a:lnTo>
                  <a:pt x="353" y="736"/>
                </a:lnTo>
                <a:lnTo>
                  <a:pt x="351" y="738"/>
                </a:lnTo>
                <a:lnTo>
                  <a:pt x="353" y="739"/>
                </a:lnTo>
                <a:lnTo>
                  <a:pt x="353" y="741"/>
                </a:lnTo>
                <a:lnTo>
                  <a:pt x="353" y="742"/>
                </a:lnTo>
                <a:lnTo>
                  <a:pt x="354" y="742"/>
                </a:lnTo>
                <a:lnTo>
                  <a:pt x="355" y="743"/>
                </a:lnTo>
                <a:lnTo>
                  <a:pt x="355" y="745"/>
                </a:lnTo>
                <a:lnTo>
                  <a:pt x="355" y="747"/>
                </a:lnTo>
                <a:lnTo>
                  <a:pt x="356" y="748"/>
                </a:lnTo>
                <a:lnTo>
                  <a:pt x="357" y="749"/>
                </a:lnTo>
                <a:lnTo>
                  <a:pt x="356" y="751"/>
                </a:lnTo>
                <a:lnTo>
                  <a:pt x="356" y="753"/>
                </a:lnTo>
                <a:lnTo>
                  <a:pt x="356" y="756"/>
                </a:lnTo>
                <a:lnTo>
                  <a:pt x="357" y="757"/>
                </a:lnTo>
                <a:lnTo>
                  <a:pt x="357" y="758"/>
                </a:lnTo>
                <a:lnTo>
                  <a:pt x="356" y="762"/>
                </a:lnTo>
                <a:lnTo>
                  <a:pt x="356" y="765"/>
                </a:lnTo>
                <a:lnTo>
                  <a:pt x="356" y="767"/>
                </a:lnTo>
                <a:lnTo>
                  <a:pt x="355" y="767"/>
                </a:lnTo>
                <a:lnTo>
                  <a:pt x="354" y="765"/>
                </a:lnTo>
                <a:lnTo>
                  <a:pt x="351" y="765"/>
                </a:lnTo>
                <a:lnTo>
                  <a:pt x="351" y="768"/>
                </a:lnTo>
                <a:lnTo>
                  <a:pt x="351" y="769"/>
                </a:lnTo>
                <a:lnTo>
                  <a:pt x="350" y="770"/>
                </a:lnTo>
                <a:lnTo>
                  <a:pt x="350" y="771"/>
                </a:lnTo>
                <a:lnTo>
                  <a:pt x="349" y="771"/>
                </a:lnTo>
                <a:lnTo>
                  <a:pt x="349" y="772"/>
                </a:lnTo>
                <a:lnTo>
                  <a:pt x="348" y="772"/>
                </a:lnTo>
                <a:lnTo>
                  <a:pt x="348" y="774"/>
                </a:lnTo>
                <a:lnTo>
                  <a:pt x="348" y="775"/>
                </a:lnTo>
                <a:lnTo>
                  <a:pt x="347" y="776"/>
                </a:lnTo>
                <a:lnTo>
                  <a:pt x="346" y="776"/>
                </a:lnTo>
                <a:lnTo>
                  <a:pt x="344" y="777"/>
                </a:lnTo>
                <a:lnTo>
                  <a:pt x="344" y="778"/>
                </a:lnTo>
                <a:lnTo>
                  <a:pt x="343" y="781"/>
                </a:lnTo>
                <a:lnTo>
                  <a:pt x="342" y="782"/>
                </a:lnTo>
                <a:lnTo>
                  <a:pt x="343" y="782"/>
                </a:lnTo>
                <a:lnTo>
                  <a:pt x="343" y="784"/>
                </a:lnTo>
                <a:lnTo>
                  <a:pt x="343" y="785"/>
                </a:lnTo>
                <a:lnTo>
                  <a:pt x="343" y="786"/>
                </a:lnTo>
                <a:lnTo>
                  <a:pt x="342" y="787"/>
                </a:lnTo>
                <a:lnTo>
                  <a:pt x="338" y="789"/>
                </a:lnTo>
                <a:lnTo>
                  <a:pt x="336" y="790"/>
                </a:lnTo>
                <a:lnTo>
                  <a:pt x="335" y="791"/>
                </a:lnTo>
                <a:lnTo>
                  <a:pt x="334" y="791"/>
                </a:lnTo>
                <a:lnTo>
                  <a:pt x="332" y="792"/>
                </a:lnTo>
                <a:lnTo>
                  <a:pt x="331" y="792"/>
                </a:lnTo>
                <a:lnTo>
                  <a:pt x="331" y="793"/>
                </a:lnTo>
                <a:lnTo>
                  <a:pt x="331" y="796"/>
                </a:lnTo>
                <a:lnTo>
                  <a:pt x="332" y="797"/>
                </a:lnTo>
                <a:lnTo>
                  <a:pt x="333" y="797"/>
                </a:lnTo>
                <a:lnTo>
                  <a:pt x="334" y="799"/>
                </a:lnTo>
                <a:lnTo>
                  <a:pt x="335" y="799"/>
                </a:lnTo>
                <a:lnTo>
                  <a:pt x="335" y="800"/>
                </a:lnTo>
                <a:lnTo>
                  <a:pt x="338" y="801"/>
                </a:lnTo>
                <a:lnTo>
                  <a:pt x="338" y="804"/>
                </a:lnTo>
                <a:lnTo>
                  <a:pt x="339" y="805"/>
                </a:lnTo>
                <a:lnTo>
                  <a:pt x="340" y="806"/>
                </a:lnTo>
                <a:lnTo>
                  <a:pt x="341" y="806"/>
                </a:lnTo>
                <a:lnTo>
                  <a:pt x="341" y="807"/>
                </a:lnTo>
                <a:lnTo>
                  <a:pt x="340" y="808"/>
                </a:lnTo>
                <a:lnTo>
                  <a:pt x="340" y="810"/>
                </a:lnTo>
                <a:lnTo>
                  <a:pt x="340" y="812"/>
                </a:lnTo>
                <a:lnTo>
                  <a:pt x="340" y="814"/>
                </a:lnTo>
                <a:lnTo>
                  <a:pt x="340" y="815"/>
                </a:lnTo>
                <a:lnTo>
                  <a:pt x="340" y="817"/>
                </a:lnTo>
                <a:lnTo>
                  <a:pt x="340" y="818"/>
                </a:lnTo>
                <a:lnTo>
                  <a:pt x="339" y="819"/>
                </a:lnTo>
                <a:lnTo>
                  <a:pt x="338" y="821"/>
                </a:lnTo>
                <a:lnTo>
                  <a:pt x="339" y="821"/>
                </a:lnTo>
                <a:lnTo>
                  <a:pt x="341" y="821"/>
                </a:lnTo>
                <a:lnTo>
                  <a:pt x="342" y="821"/>
                </a:lnTo>
                <a:lnTo>
                  <a:pt x="344" y="820"/>
                </a:lnTo>
                <a:lnTo>
                  <a:pt x="346" y="820"/>
                </a:lnTo>
                <a:lnTo>
                  <a:pt x="347" y="820"/>
                </a:lnTo>
                <a:lnTo>
                  <a:pt x="350" y="821"/>
                </a:lnTo>
                <a:lnTo>
                  <a:pt x="351" y="821"/>
                </a:lnTo>
                <a:lnTo>
                  <a:pt x="353" y="824"/>
                </a:lnTo>
                <a:lnTo>
                  <a:pt x="354" y="825"/>
                </a:lnTo>
                <a:lnTo>
                  <a:pt x="354" y="826"/>
                </a:lnTo>
                <a:lnTo>
                  <a:pt x="354" y="828"/>
                </a:lnTo>
                <a:lnTo>
                  <a:pt x="354" y="829"/>
                </a:lnTo>
                <a:lnTo>
                  <a:pt x="354" y="830"/>
                </a:lnTo>
                <a:lnTo>
                  <a:pt x="355" y="830"/>
                </a:lnTo>
                <a:lnTo>
                  <a:pt x="356" y="832"/>
                </a:lnTo>
                <a:lnTo>
                  <a:pt x="357" y="833"/>
                </a:lnTo>
                <a:lnTo>
                  <a:pt x="360" y="835"/>
                </a:lnTo>
                <a:lnTo>
                  <a:pt x="362" y="837"/>
                </a:lnTo>
                <a:lnTo>
                  <a:pt x="363" y="840"/>
                </a:lnTo>
                <a:lnTo>
                  <a:pt x="364" y="844"/>
                </a:lnTo>
                <a:lnTo>
                  <a:pt x="364" y="847"/>
                </a:lnTo>
                <a:lnTo>
                  <a:pt x="363" y="848"/>
                </a:lnTo>
                <a:lnTo>
                  <a:pt x="363" y="849"/>
                </a:lnTo>
                <a:lnTo>
                  <a:pt x="364" y="850"/>
                </a:lnTo>
                <a:lnTo>
                  <a:pt x="364" y="849"/>
                </a:lnTo>
                <a:lnTo>
                  <a:pt x="365" y="848"/>
                </a:lnTo>
                <a:lnTo>
                  <a:pt x="367" y="848"/>
                </a:lnTo>
                <a:lnTo>
                  <a:pt x="368" y="851"/>
                </a:lnTo>
                <a:lnTo>
                  <a:pt x="369" y="853"/>
                </a:lnTo>
                <a:lnTo>
                  <a:pt x="370" y="854"/>
                </a:lnTo>
                <a:lnTo>
                  <a:pt x="370" y="857"/>
                </a:lnTo>
                <a:lnTo>
                  <a:pt x="370" y="860"/>
                </a:lnTo>
                <a:lnTo>
                  <a:pt x="370" y="862"/>
                </a:lnTo>
                <a:lnTo>
                  <a:pt x="370" y="863"/>
                </a:lnTo>
                <a:lnTo>
                  <a:pt x="370" y="864"/>
                </a:lnTo>
                <a:lnTo>
                  <a:pt x="371" y="866"/>
                </a:lnTo>
                <a:lnTo>
                  <a:pt x="371" y="869"/>
                </a:lnTo>
                <a:lnTo>
                  <a:pt x="370" y="873"/>
                </a:lnTo>
                <a:lnTo>
                  <a:pt x="369" y="875"/>
                </a:lnTo>
                <a:lnTo>
                  <a:pt x="368" y="876"/>
                </a:lnTo>
                <a:lnTo>
                  <a:pt x="368" y="877"/>
                </a:lnTo>
                <a:lnTo>
                  <a:pt x="368" y="878"/>
                </a:lnTo>
                <a:lnTo>
                  <a:pt x="367" y="877"/>
                </a:lnTo>
                <a:lnTo>
                  <a:pt x="365" y="877"/>
                </a:lnTo>
                <a:lnTo>
                  <a:pt x="364" y="878"/>
                </a:lnTo>
                <a:lnTo>
                  <a:pt x="362" y="878"/>
                </a:lnTo>
                <a:lnTo>
                  <a:pt x="364" y="880"/>
                </a:lnTo>
                <a:lnTo>
                  <a:pt x="364" y="882"/>
                </a:lnTo>
                <a:lnTo>
                  <a:pt x="363" y="883"/>
                </a:lnTo>
                <a:lnTo>
                  <a:pt x="360" y="885"/>
                </a:lnTo>
                <a:lnTo>
                  <a:pt x="361" y="885"/>
                </a:lnTo>
                <a:lnTo>
                  <a:pt x="362" y="885"/>
                </a:lnTo>
                <a:lnTo>
                  <a:pt x="363" y="885"/>
                </a:lnTo>
                <a:lnTo>
                  <a:pt x="365" y="885"/>
                </a:lnTo>
                <a:lnTo>
                  <a:pt x="369" y="887"/>
                </a:lnTo>
                <a:lnTo>
                  <a:pt x="370" y="889"/>
                </a:lnTo>
                <a:lnTo>
                  <a:pt x="370" y="890"/>
                </a:lnTo>
                <a:lnTo>
                  <a:pt x="370" y="892"/>
                </a:lnTo>
                <a:lnTo>
                  <a:pt x="369" y="892"/>
                </a:lnTo>
                <a:lnTo>
                  <a:pt x="369" y="893"/>
                </a:lnTo>
                <a:lnTo>
                  <a:pt x="368" y="893"/>
                </a:lnTo>
                <a:lnTo>
                  <a:pt x="367" y="893"/>
                </a:lnTo>
                <a:lnTo>
                  <a:pt x="367" y="894"/>
                </a:lnTo>
                <a:lnTo>
                  <a:pt x="365" y="896"/>
                </a:lnTo>
                <a:lnTo>
                  <a:pt x="365" y="899"/>
                </a:lnTo>
                <a:lnTo>
                  <a:pt x="365" y="900"/>
                </a:lnTo>
                <a:lnTo>
                  <a:pt x="367" y="900"/>
                </a:lnTo>
                <a:lnTo>
                  <a:pt x="368" y="900"/>
                </a:lnTo>
                <a:lnTo>
                  <a:pt x="368" y="902"/>
                </a:lnTo>
                <a:lnTo>
                  <a:pt x="369" y="902"/>
                </a:lnTo>
                <a:lnTo>
                  <a:pt x="370" y="905"/>
                </a:lnTo>
                <a:lnTo>
                  <a:pt x="371" y="906"/>
                </a:lnTo>
                <a:lnTo>
                  <a:pt x="372" y="907"/>
                </a:lnTo>
                <a:lnTo>
                  <a:pt x="372" y="911"/>
                </a:lnTo>
                <a:lnTo>
                  <a:pt x="372" y="914"/>
                </a:lnTo>
                <a:lnTo>
                  <a:pt x="372" y="915"/>
                </a:lnTo>
                <a:lnTo>
                  <a:pt x="375" y="919"/>
                </a:lnTo>
                <a:lnTo>
                  <a:pt x="375" y="921"/>
                </a:lnTo>
                <a:lnTo>
                  <a:pt x="374" y="923"/>
                </a:lnTo>
                <a:lnTo>
                  <a:pt x="374" y="925"/>
                </a:lnTo>
                <a:lnTo>
                  <a:pt x="376" y="930"/>
                </a:lnTo>
                <a:lnTo>
                  <a:pt x="377" y="935"/>
                </a:lnTo>
                <a:lnTo>
                  <a:pt x="376" y="942"/>
                </a:lnTo>
                <a:lnTo>
                  <a:pt x="376" y="944"/>
                </a:lnTo>
                <a:lnTo>
                  <a:pt x="376" y="948"/>
                </a:lnTo>
                <a:lnTo>
                  <a:pt x="376" y="950"/>
                </a:lnTo>
                <a:lnTo>
                  <a:pt x="376" y="951"/>
                </a:lnTo>
                <a:lnTo>
                  <a:pt x="377" y="952"/>
                </a:lnTo>
                <a:lnTo>
                  <a:pt x="378" y="952"/>
                </a:lnTo>
                <a:lnTo>
                  <a:pt x="379" y="954"/>
                </a:lnTo>
                <a:lnTo>
                  <a:pt x="379" y="955"/>
                </a:lnTo>
                <a:lnTo>
                  <a:pt x="378" y="956"/>
                </a:lnTo>
                <a:lnTo>
                  <a:pt x="377" y="956"/>
                </a:lnTo>
                <a:lnTo>
                  <a:pt x="377" y="959"/>
                </a:lnTo>
                <a:lnTo>
                  <a:pt x="377" y="961"/>
                </a:lnTo>
                <a:lnTo>
                  <a:pt x="378" y="962"/>
                </a:lnTo>
                <a:lnTo>
                  <a:pt x="379" y="963"/>
                </a:lnTo>
                <a:lnTo>
                  <a:pt x="379" y="965"/>
                </a:lnTo>
                <a:lnTo>
                  <a:pt x="380" y="966"/>
                </a:lnTo>
                <a:lnTo>
                  <a:pt x="382" y="970"/>
                </a:lnTo>
                <a:lnTo>
                  <a:pt x="383" y="973"/>
                </a:lnTo>
                <a:lnTo>
                  <a:pt x="383" y="976"/>
                </a:lnTo>
                <a:lnTo>
                  <a:pt x="384" y="976"/>
                </a:lnTo>
                <a:lnTo>
                  <a:pt x="387" y="977"/>
                </a:lnTo>
                <a:lnTo>
                  <a:pt x="389" y="977"/>
                </a:lnTo>
                <a:lnTo>
                  <a:pt x="389" y="978"/>
                </a:lnTo>
                <a:lnTo>
                  <a:pt x="390" y="979"/>
                </a:lnTo>
                <a:lnTo>
                  <a:pt x="391" y="981"/>
                </a:lnTo>
                <a:lnTo>
                  <a:pt x="391" y="984"/>
                </a:lnTo>
                <a:lnTo>
                  <a:pt x="391" y="985"/>
                </a:lnTo>
                <a:lnTo>
                  <a:pt x="391" y="986"/>
                </a:lnTo>
                <a:lnTo>
                  <a:pt x="390" y="987"/>
                </a:lnTo>
                <a:lnTo>
                  <a:pt x="389" y="990"/>
                </a:lnTo>
                <a:lnTo>
                  <a:pt x="389" y="991"/>
                </a:lnTo>
                <a:lnTo>
                  <a:pt x="387" y="991"/>
                </a:lnTo>
                <a:lnTo>
                  <a:pt x="386" y="992"/>
                </a:lnTo>
                <a:lnTo>
                  <a:pt x="389" y="993"/>
                </a:lnTo>
                <a:lnTo>
                  <a:pt x="389" y="995"/>
                </a:lnTo>
                <a:lnTo>
                  <a:pt x="389" y="997"/>
                </a:lnTo>
                <a:lnTo>
                  <a:pt x="387" y="998"/>
                </a:lnTo>
                <a:lnTo>
                  <a:pt x="389" y="1000"/>
                </a:lnTo>
                <a:lnTo>
                  <a:pt x="390" y="1001"/>
                </a:lnTo>
                <a:lnTo>
                  <a:pt x="391" y="1001"/>
                </a:lnTo>
                <a:lnTo>
                  <a:pt x="392" y="1001"/>
                </a:lnTo>
                <a:lnTo>
                  <a:pt x="393" y="1004"/>
                </a:lnTo>
                <a:lnTo>
                  <a:pt x="394" y="1006"/>
                </a:lnTo>
                <a:lnTo>
                  <a:pt x="394" y="1007"/>
                </a:lnTo>
                <a:lnTo>
                  <a:pt x="396" y="1009"/>
                </a:lnTo>
                <a:lnTo>
                  <a:pt x="396" y="1011"/>
                </a:lnTo>
                <a:lnTo>
                  <a:pt x="394" y="1012"/>
                </a:lnTo>
                <a:lnTo>
                  <a:pt x="394" y="1013"/>
                </a:lnTo>
                <a:lnTo>
                  <a:pt x="393" y="1013"/>
                </a:lnTo>
                <a:lnTo>
                  <a:pt x="393" y="1014"/>
                </a:lnTo>
                <a:lnTo>
                  <a:pt x="392" y="1015"/>
                </a:lnTo>
                <a:lnTo>
                  <a:pt x="392" y="1016"/>
                </a:lnTo>
                <a:lnTo>
                  <a:pt x="392" y="1017"/>
                </a:lnTo>
                <a:lnTo>
                  <a:pt x="393" y="1019"/>
                </a:lnTo>
                <a:lnTo>
                  <a:pt x="393" y="1020"/>
                </a:lnTo>
                <a:lnTo>
                  <a:pt x="394" y="1021"/>
                </a:lnTo>
                <a:lnTo>
                  <a:pt x="399" y="1022"/>
                </a:lnTo>
                <a:lnTo>
                  <a:pt x="399" y="1023"/>
                </a:lnTo>
                <a:lnTo>
                  <a:pt x="400" y="1024"/>
                </a:lnTo>
                <a:lnTo>
                  <a:pt x="401" y="1024"/>
                </a:lnTo>
                <a:lnTo>
                  <a:pt x="404" y="1026"/>
                </a:lnTo>
                <a:lnTo>
                  <a:pt x="404" y="1027"/>
                </a:lnTo>
                <a:lnTo>
                  <a:pt x="405" y="1029"/>
                </a:lnTo>
                <a:lnTo>
                  <a:pt x="407" y="1031"/>
                </a:lnTo>
                <a:lnTo>
                  <a:pt x="407" y="1033"/>
                </a:lnTo>
                <a:lnTo>
                  <a:pt x="407" y="1034"/>
                </a:lnTo>
                <a:lnTo>
                  <a:pt x="410" y="1034"/>
                </a:lnTo>
                <a:lnTo>
                  <a:pt x="411" y="1037"/>
                </a:lnTo>
                <a:lnTo>
                  <a:pt x="412" y="1040"/>
                </a:lnTo>
                <a:lnTo>
                  <a:pt x="411" y="1041"/>
                </a:lnTo>
                <a:lnTo>
                  <a:pt x="412" y="1043"/>
                </a:lnTo>
                <a:lnTo>
                  <a:pt x="413" y="1045"/>
                </a:lnTo>
                <a:lnTo>
                  <a:pt x="414" y="1047"/>
                </a:lnTo>
                <a:lnTo>
                  <a:pt x="414" y="1045"/>
                </a:lnTo>
                <a:lnTo>
                  <a:pt x="415" y="1045"/>
                </a:lnTo>
                <a:lnTo>
                  <a:pt x="416" y="1044"/>
                </a:lnTo>
                <a:lnTo>
                  <a:pt x="418" y="1044"/>
                </a:lnTo>
                <a:lnTo>
                  <a:pt x="418" y="1045"/>
                </a:lnTo>
                <a:lnTo>
                  <a:pt x="419" y="1045"/>
                </a:lnTo>
                <a:lnTo>
                  <a:pt x="421" y="1048"/>
                </a:lnTo>
                <a:lnTo>
                  <a:pt x="422" y="1051"/>
                </a:lnTo>
                <a:lnTo>
                  <a:pt x="422" y="1054"/>
                </a:lnTo>
                <a:lnTo>
                  <a:pt x="421" y="1055"/>
                </a:lnTo>
                <a:lnTo>
                  <a:pt x="420" y="1057"/>
                </a:lnTo>
                <a:lnTo>
                  <a:pt x="419" y="1057"/>
                </a:lnTo>
                <a:lnTo>
                  <a:pt x="419" y="1058"/>
                </a:lnTo>
                <a:lnTo>
                  <a:pt x="419" y="1059"/>
                </a:lnTo>
                <a:lnTo>
                  <a:pt x="420" y="1059"/>
                </a:lnTo>
                <a:lnTo>
                  <a:pt x="421" y="1060"/>
                </a:lnTo>
                <a:lnTo>
                  <a:pt x="421" y="1062"/>
                </a:lnTo>
                <a:lnTo>
                  <a:pt x="421" y="1063"/>
                </a:lnTo>
                <a:lnTo>
                  <a:pt x="421" y="1064"/>
                </a:lnTo>
                <a:lnTo>
                  <a:pt x="421" y="1065"/>
                </a:lnTo>
                <a:lnTo>
                  <a:pt x="420" y="1066"/>
                </a:lnTo>
                <a:lnTo>
                  <a:pt x="421" y="1067"/>
                </a:lnTo>
                <a:lnTo>
                  <a:pt x="422" y="1069"/>
                </a:lnTo>
                <a:lnTo>
                  <a:pt x="423" y="1069"/>
                </a:lnTo>
                <a:lnTo>
                  <a:pt x="426" y="1070"/>
                </a:lnTo>
                <a:lnTo>
                  <a:pt x="426" y="1071"/>
                </a:lnTo>
                <a:lnTo>
                  <a:pt x="427" y="1074"/>
                </a:lnTo>
                <a:lnTo>
                  <a:pt x="428" y="1076"/>
                </a:lnTo>
                <a:lnTo>
                  <a:pt x="428" y="1078"/>
                </a:lnTo>
                <a:lnTo>
                  <a:pt x="428" y="1080"/>
                </a:lnTo>
                <a:lnTo>
                  <a:pt x="428" y="1083"/>
                </a:lnTo>
                <a:lnTo>
                  <a:pt x="428" y="1084"/>
                </a:lnTo>
                <a:lnTo>
                  <a:pt x="428" y="1085"/>
                </a:lnTo>
                <a:lnTo>
                  <a:pt x="429" y="1086"/>
                </a:lnTo>
                <a:lnTo>
                  <a:pt x="430" y="1086"/>
                </a:lnTo>
                <a:lnTo>
                  <a:pt x="433" y="1086"/>
                </a:lnTo>
                <a:lnTo>
                  <a:pt x="434" y="1087"/>
                </a:lnTo>
                <a:lnTo>
                  <a:pt x="436" y="1090"/>
                </a:lnTo>
                <a:lnTo>
                  <a:pt x="437" y="1093"/>
                </a:lnTo>
                <a:lnTo>
                  <a:pt x="439" y="1095"/>
                </a:lnTo>
                <a:lnTo>
                  <a:pt x="439" y="1096"/>
                </a:lnTo>
                <a:lnTo>
                  <a:pt x="439" y="1098"/>
                </a:lnTo>
                <a:lnTo>
                  <a:pt x="437" y="1098"/>
                </a:lnTo>
                <a:lnTo>
                  <a:pt x="437" y="1100"/>
                </a:lnTo>
                <a:lnTo>
                  <a:pt x="436" y="1101"/>
                </a:lnTo>
                <a:lnTo>
                  <a:pt x="436" y="1102"/>
                </a:lnTo>
                <a:lnTo>
                  <a:pt x="436" y="1106"/>
                </a:lnTo>
                <a:lnTo>
                  <a:pt x="435" y="1106"/>
                </a:lnTo>
                <a:lnTo>
                  <a:pt x="435" y="1107"/>
                </a:lnTo>
                <a:lnTo>
                  <a:pt x="435" y="1108"/>
                </a:lnTo>
                <a:lnTo>
                  <a:pt x="434" y="1108"/>
                </a:lnTo>
                <a:lnTo>
                  <a:pt x="437" y="1116"/>
                </a:lnTo>
                <a:lnTo>
                  <a:pt x="440" y="1117"/>
                </a:lnTo>
                <a:lnTo>
                  <a:pt x="440" y="1119"/>
                </a:lnTo>
                <a:lnTo>
                  <a:pt x="440" y="1121"/>
                </a:lnTo>
                <a:lnTo>
                  <a:pt x="440" y="1122"/>
                </a:lnTo>
                <a:lnTo>
                  <a:pt x="441" y="1122"/>
                </a:lnTo>
                <a:lnTo>
                  <a:pt x="441" y="1124"/>
                </a:lnTo>
                <a:lnTo>
                  <a:pt x="442" y="1126"/>
                </a:lnTo>
                <a:lnTo>
                  <a:pt x="442" y="1128"/>
                </a:lnTo>
                <a:lnTo>
                  <a:pt x="442" y="1129"/>
                </a:lnTo>
                <a:lnTo>
                  <a:pt x="441" y="1130"/>
                </a:lnTo>
                <a:lnTo>
                  <a:pt x="441" y="1134"/>
                </a:lnTo>
                <a:lnTo>
                  <a:pt x="441" y="1135"/>
                </a:lnTo>
                <a:lnTo>
                  <a:pt x="440" y="1136"/>
                </a:lnTo>
                <a:lnTo>
                  <a:pt x="440" y="1137"/>
                </a:lnTo>
                <a:lnTo>
                  <a:pt x="442" y="1138"/>
                </a:lnTo>
                <a:lnTo>
                  <a:pt x="443" y="1138"/>
                </a:lnTo>
                <a:lnTo>
                  <a:pt x="443" y="1139"/>
                </a:lnTo>
                <a:lnTo>
                  <a:pt x="444" y="1139"/>
                </a:lnTo>
                <a:lnTo>
                  <a:pt x="446" y="1139"/>
                </a:lnTo>
                <a:lnTo>
                  <a:pt x="447" y="1139"/>
                </a:lnTo>
                <a:lnTo>
                  <a:pt x="448" y="1141"/>
                </a:lnTo>
                <a:lnTo>
                  <a:pt x="449" y="1141"/>
                </a:lnTo>
                <a:lnTo>
                  <a:pt x="450" y="1142"/>
                </a:lnTo>
                <a:lnTo>
                  <a:pt x="451" y="1146"/>
                </a:lnTo>
                <a:lnTo>
                  <a:pt x="451" y="1149"/>
                </a:lnTo>
                <a:lnTo>
                  <a:pt x="451" y="1153"/>
                </a:lnTo>
                <a:lnTo>
                  <a:pt x="451" y="1155"/>
                </a:lnTo>
                <a:lnTo>
                  <a:pt x="452" y="1156"/>
                </a:lnTo>
                <a:lnTo>
                  <a:pt x="452" y="1162"/>
                </a:lnTo>
                <a:lnTo>
                  <a:pt x="451" y="1163"/>
                </a:lnTo>
                <a:lnTo>
                  <a:pt x="450" y="1164"/>
                </a:lnTo>
                <a:lnTo>
                  <a:pt x="449" y="1165"/>
                </a:lnTo>
                <a:lnTo>
                  <a:pt x="447" y="1166"/>
                </a:lnTo>
                <a:lnTo>
                  <a:pt x="447" y="1167"/>
                </a:lnTo>
                <a:lnTo>
                  <a:pt x="446" y="1169"/>
                </a:lnTo>
                <a:lnTo>
                  <a:pt x="446" y="1170"/>
                </a:lnTo>
                <a:lnTo>
                  <a:pt x="447" y="1173"/>
                </a:lnTo>
                <a:lnTo>
                  <a:pt x="447" y="1174"/>
                </a:lnTo>
                <a:lnTo>
                  <a:pt x="447" y="1175"/>
                </a:lnTo>
                <a:lnTo>
                  <a:pt x="447" y="1178"/>
                </a:lnTo>
                <a:lnTo>
                  <a:pt x="448" y="1181"/>
                </a:lnTo>
                <a:lnTo>
                  <a:pt x="448" y="1182"/>
                </a:lnTo>
                <a:lnTo>
                  <a:pt x="449" y="1184"/>
                </a:lnTo>
                <a:lnTo>
                  <a:pt x="448" y="1185"/>
                </a:lnTo>
                <a:lnTo>
                  <a:pt x="448" y="1186"/>
                </a:lnTo>
                <a:lnTo>
                  <a:pt x="448" y="1187"/>
                </a:lnTo>
                <a:lnTo>
                  <a:pt x="448" y="1189"/>
                </a:lnTo>
                <a:lnTo>
                  <a:pt x="447" y="1194"/>
                </a:lnTo>
                <a:lnTo>
                  <a:pt x="447" y="1195"/>
                </a:lnTo>
                <a:lnTo>
                  <a:pt x="448" y="1196"/>
                </a:lnTo>
                <a:lnTo>
                  <a:pt x="448" y="1198"/>
                </a:lnTo>
                <a:lnTo>
                  <a:pt x="449" y="1198"/>
                </a:lnTo>
                <a:lnTo>
                  <a:pt x="449" y="1196"/>
                </a:lnTo>
                <a:lnTo>
                  <a:pt x="450" y="1198"/>
                </a:lnTo>
                <a:lnTo>
                  <a:pt x="451" y="1196"/>
                </a:lnTo>
                <a:lnTo>
                  <a:pt x="452" y="1196"/>
                </a:lnTo>
                <a:lnTo>
                  <a:pt x="454" y="1198"/>
                </a:lnTo>
                <a:lnTo>
                  <a:pt x="455" y="1200"/>
                </a:lnTo>
                <a:lnTo>
                  <a:pt x="456" y="1201"/>
                </a:lnTo>
                <a:lnTo>
                  <a:pt x="456" y="1202"/>
                </a:lnTo>
                <a:lnTo>
                  <a:pt x="456" y="1203"/>
                </a:lnTo>
                <a:lnTo>
                  <a:pt x="456" y="1205"/>
                </a:lnTo>
                <a:lnTo>
                  <a:pt x="455" y="1205"/>
                </a:lnTo>
                <a:lnTo>
                  <a:pt x="454" y="1206"/>
                </a:lnTo>
                <a:lnTo>
                  <a:pt x="452" y="1207"/>
                </a:lnTo>
                <a:lnTo>
                  <a:pt x="451" y="1208"/>
                </a:lnTo>
                <a:lnTo>
                  <a:pt x="450" y="1209"/>
                </a:lnTo>
                <a:lnTo>
                  <a:pt x="450" y="1210"/>
                </a:lnTo>
                <a:lnTo>
                  <a:pt x="449" y="1214"/>
                </a:lnTo>
                <a:lnTo>
                  <a:pt x="449" y="1216"/>
                </a:lnTo>
                <a:lnTo>
                  <a:pt x="449" y="1221"/>
                </a:lnTo>
                <a:lnTo>
                  <a:pt x="450" y="1223"/>
                </a:lnTo>
                <a:lnTo>
                  <a:pt x="450" y="1225"/>
                </a:lnTo>
                <a:lnTo>
                  <a:pt x="451" y="1227"/>
                </a:lnTo>
                <a:lnTo>
                  <a:pt x="451" y="1229"/>
                </a:lnTo>
                <a:lnTo>
                  <a:pt x="450" y="1230"/>
                </a:lnTo>
                <a:lnTo>
                  <a:pt x="450" y="1231"/>
                </a:lnTo>
                <a:lnTo>
                  <a:pt x="450" y="1232"/>
                </a:lnTo>
                <a:lnTo>
                  <a:pt x="451" y="1234"/>
                </a:lnTo>
                <a:lnTo>
                  <a:pt x="451" y="1235"/>
                </a:lnTo>
                <a:lnTo>
                  <a:pt x="451" y="1236"/>
                </a:lnTo>
                <a:lnTo>
                  <a:pt x="454" y="1237"/>
                </a:lnTo>
                <a:lnTo>
                  <a:pt x="452" y="1237"/>
                </a:lnTo>
                <a:lnTo>
                  <a:pt x="452" y="1238"/>
                </a:lnTo>
                <a:lnTo>
                  <a:pt x="455" y="1238"/>
                </a:lnTo>
                <a:lnTo>
                  <a:pt x="456" y="1239"/>
                </a:lnTo>
                <a:lnTo>
                  <a:pt x="457" y="1242"/>
                </a:lnTo>
                <a:lnTo>
                  <a:pt x="457" y="1243"/>
                </a:lnTo>
                <a:lnTo>
                  <a:pt x="459" y="1243"/>
                </a:lnTo>
                <a:lnTo>
                  <a:pt x="461" y="1245"/>
                </a:lnTo>
                <a:lnTo>
                  <a:pt x="461" y="1246"/>
                </a:lnTo>
                <a:lnTo>
                  <a:pt x="461" y="1249"/>
                </a:lnTo>
                <a:lnTo>
                  <a:pt x="462" y="1250"/>
                </a:lnTo>
                <a:lnTo>
                  <a:pt x="463" y="1250"/>
                </a:lnTo>
                <a:lnTo>
                  <a:pt x="463" y="1251"/>
                </a:lnTo>
                <a:lnTo>
                  <a:pt x="463" y="1252"/>
                </a:lnTo>
                <a:lnTo>
                  <a:pt x="462" y="1253"/>
                </a:lnTo>
                <a:lnTo>
                  <a:pt x="459" y="1256"/>
                </a:lnTo>
                <a:lnTo>
                  <a:pt x="458" y="1257"/>
                </a:lnTo>
                <a:lnTo>
                  <a:pt x="457" y="1258"/>
                </a:lnTo>
                <a:lnTo>
                  <a:pt x="455" y="1259"/>
                </a:lnTo>
                <a:lnTo>
                  <a:pt x="455" y="1260"/>
                </a:lnTo>
                <a:lnTo>
                  <a:pt x="456" y="1261"/>
                </a:lnTo>
                <a:lnTo>
                  <a:pt x="457" y="1263"/>
                </a:lnTo>
                <a:lnTo>
                  <a:pt x="457" y="1264"/>
                </a:lnTo>
                <a:lnTo>
                  <a:pt x="458" y="1264"/>
                </a:lnTo>
                <a:lnTo>
                  <a:pt x="461" y="1263"/>
                </a:lnTo>
                <a:lnTo>
                  <a:pt x="463" y="1264"/>
                </a:lnTo>
                <a:lnTo>
                  <a:pt x="464" y="1265"/>
                </a:lnTo>
                <a:lnTo>
                  <a:pt x="464" y="1267"/>
                </a:lnTo>
                <a:lnTo>
                  <a:pt x="465" y="1268"/>
                </a:lnTo>
                <a:lnTo>
                  <a:pt x="466" y="1270"/>
                </a:lnTo>
                <a:lnTo>
                  <a:pt x="469" y="1271"/>
                </a:lnTo>
                <a:lnTo>
                  <a:pt x="470" y="1273"/>
                </a:lnTo>
                <a:lnTo>
                  <a:pt x="471" y="1274"/>
                </a:lnTo>
                <a:lnTo>
                  <a:pt x="471" y="1275"/>
                </a:lnTo>
                <a:lnTo>
                  <a:pt x="470" y="1275"/>
                </a:lnTo>
                <a:lnTo>
                  <a:pt x="470" y="1277"/>
                </a:lnTo>
                <a:lnTo>
                  <a:pt x="470" y="1278"/>
                </a:lnTo>
                <a:lnTo>
                  <a:pt x="470" y="1279"/>
                </a:lnTo>
                <a:lnTo>
                  <a:pt x="472" y="1281"/>
                </a:lnTo>
                <a:lnTo>
                  <a:pt x="472" y="1284"/>
                </a:lnTo>
                <a:lnTo>
                  <a:pt x="472" y="1286"/>
                </a:lnTo>
                <a:lnTo>
                  <a:pt x="472" y="1287"/>
                </a:lnTo>
                <a:lnTo>
                  <a:pt x="471" y="1288"/>
                </a:lnTo>
                <a:lnTo>
                  <a:pt x="471" y="1289"/>
                </a:lnTo>
                <a:lnTo>
                  <a:pt x="471" y="1290"/>
                </a:lnTo>
                <a:lnTo>
                  <a:pt x="472" y="1290"/>
                </a:lnTo>
                <a:lnTo>
                  <a:pt x="472" y="1292"/>
                </a:lnTo>
                <a:lnTo>
                  <a:pt x="472" y="1293"/>
                </a:lnTo>
                <a:lnTo>
                  <a:pt x="471" y="1294"/>
                </a:lnTo>
                <a:lnTo>
                  <a:pt x="471" y="1295"/>
                </a:lnTo>
                <a:lnTo>
                  <a:pt x="470" y="1296"/>
                </a:lnTo>
                <a:lnTo>
                  <a:pt x="469" y="1296"/>
                </a:lnTo>
                <a:lnTo>
                  <a:pt x="469" y="1297"/>
                </a:lnTo>
                <a:lnTo>
                  <a:pt x="469" y="1299"/>
                </a:lnTo>
                <a:lnTo>
                  <a:pt x="471" y="1300"/>
                </a:lnTo>
                <a:lnTo>
                  <a:pt x="471" y="1302"/>
                </a:lnTo>
                <a:lnTo>
                  <a:pt x="472" y="1303"/>
                </a:lnTo>
                <a:lnTo>
                  <a:pt x="473" y="1303"/>
                </a:lnTo>
                <a:lnTo>
                  <a:pt x="475" y="1303"/>
                </a:lnTo>
                <a:lnTo>
                  <a:pt x="476" y="1304"/>
                </a:lnTo>
                <a:lnTo>
                  <a:pt x="476" y="1306"/>
                </a:lnTo>
                <a:lnTo>
                  <a:pt x="476" y="1308"/>
                </a:lnTo>
                <a:lnTo>
                  <a:pt x="476" y="1310"/>
                </a:lnTo>
                <a:lnTo>
                  <a:pt x="476" y="1311"/>
                </a:lnTo>
                <a:lnTo>
                  <a:pt x="476" y="1313"/>
                </a:lnTo>
                <a:lnTo>
                  <a:pt x="477" y="1314"/>
                </a:lnTo>
                <a:lnTo>
                  <a:pt x="478" y="1314"/>
                </a:lnTo>
                <a:lnTo>
                  <a:pt x="479" y="1314"/>
                </a:lnTo>
                <a:lnTo>
                  <a:pt x="480" y="1314"/>
                </a:lnTo>
                <a:lnTo>
                  <a:pt x="480" y="1316"/>
                </a:lnTo>
                <a:lnTo>
                  <a:pt x="480" y="1318"/>
                </a:lnTo>
                <a:lnTo>
                  <a:pt x="480" y="1320"/>
                </a:lnTo>
                <a:lnTo>
                  <a:pt x="482" y="1320"/>
                </a:lnTo>
                <a:lnTo>
                  <a:pt x="486" y="1320"/>
                </a:lnTo>
                <a:lnTo>
                  <a:pt x="491" y="1320"/>
                </a:lnTo>
                <a:lnTo>
                  <a:pt x="494" y="1320"/>
                </a:lnTo>
                <a:lnTo>
                  <a:pt x="495" y="1320"/>
                </a:lnTo>
                <a:lnTo>
                  <a:pt x="498" y="1318"/>
                </a:lnTo>
                <a:lnTo>
                  <a:pt x="499" y="1320"/>
                </a:lnTo>
                <a:lnTo>
                  <a:pt x="501" y="1320"/>
                </a:lnTo>
                <a:lnTo>
                  <a:pt x="504" y="1323"/>
                </a:lnTo>
                <a:lnTo>
                  <a:pt x="506" y="1323"/>
                </a:lnTo>
                <a:lnTo>
                  <a:pt x="507" y="1324"/>
                </a:lnTo>
                <a:lnTo>
                  <a:pt x="507" y="1325"/>
                </a:lnTo>
                <a:lnTo>
                  <a:pt x="507" y="1328"/>
                </a:lnTo>
                <a:lnTo>
                  <a:pt x="508" y="1328"/>
                </a:lnTo>
                <a:lnTo>
                  <a:pt x="508" y="1329"/>
                </a:lnTo>
                <a:lnTo>
                  <a:pt x="509" y="1329"/>
                </a:lnTo>
                <a:lnTo>
                  <a:pt x="511" y="1331"/>
                </a:lnTo>
                <a:lnTo>
                  <a:pt x="509" y="1333"/>
                </a:lnTo>
                <a:lnTo>
                  <a:pt x="509" y="1336"/>
                </a:lnTo>
                <a:lnTo>
                  <a:pt x="511" y="1339"/>
                </a:lnTo>
                <a:lnTo>
                  <a:pt x="514" y="1339"/>
                </a:lnTo>
                <a:lnTo>
                  <a:pt x="514" y="1340"/>
                </a:lnTo>
                <a:lnTo>
                  <a:pt x="514" y="1342"/>
                </a:lnTo>
                <a:lnTo>
                  <a:pt x="514" y="1343"/>
                </a:lnTo>
                <a:lnTo>
                  <a:pt x="514" y="1344"/>
                </a:lnTo>
                <a:lnTo>
                  <a:pt x="512" y="1345"/>
                </a:lnTo>
                <a:lnTo>
                  <a:pt x="512" y="1346"/>
                </a:lnTo>
                <a:lnTo>
                  <a:pt x="511" y="1347"/>
                </a:lnTo>
                <a:lnTo>
                  <a:pt x="511" y="1349"/>
                </a:lnTo>
                <a:lnTo>
                  <a:pt x="509" y="1350"/>
                </a:lnTo>
                <a:lnTo>
                  <a:pt x="509" y="1352"/>
                </a:lnTo>
                <a:lnTo>
                  <a:pt x="509" y="1354"/>
                </a:lnTo>
                <a:lnTo>
                  <a:pt x="509" y="1356"/>
                </a:lnTo>
                <a:lnTo>
                  <a:pt x="509" y="1358"/>
                </a:lnTo>
                <a:lnTo>
                  <a:pt x="511" y="1358"/>
                </a:lnTo>
                <a:lnTo>
                  <a:pt x="514" y="1359"/>
                </a:lnTo>
                <a:lnTo>
                  <a:pt x="516" y="1360"/>
                </a:lnTo>
                <a:lnTo>
                  <a:pt x="516" y="1361"/>
                </a:lnTo>
                <a:lnTo>
                  <a:pt x="516" y="1364"/>
                </a:lnTo>
                <a:lnTo>
                  <a:pt x="518" y="1369"/>
                </a:lnTo>
                <a:lnTo>
                  <a:pt x="518" y="1373"/>
                </a:lnTo>
                <a:lnTo>
                  <a:pt x="518" y="1374"/>
                </a:lnTo>
                <a:lnTo>
                  <a:pt x="516" y="1375"/>
                </a:lnTo>
                <a:lnTo>
                  <a:pt x="516" y="1378"/>
                </a:lnTo>
                <a:lnTo>
                  <a:pt x="516" y="1379"/>
                </a:lnTo>
                <a:lnTo>
                  <a:pt x="515" y="1380"/>
                </a:lnTo>
                <a:lnTo>
                  <a:pt x="515" y="1381"/>
                </a:lnTo>
                <a:lnTo>
                  <a:pt x="515" y="1382"/>
                </a:lnTo>
                <a:lnTo>
                  <a:pt x="516" y="1383"/>
                </a:lnTo>
                <a:lnTo>
                  <a:pt x="518" y="1386"/>
                </a:lnTo>
                <a:lnTo>
                  <a:pt x="519" y="1388"/>
                </a:lnTo>
                <a:lnTo>
                  <a:pt x="519" y="1389"/>
                </a:lnTo>
                <a:lnTo>
                  <a:pt x="519" y="1390"/>
                </a:lnTo>
                <a:lnTo>
                  <a:pt x="519" y="1395"/>
                </a:lnTo>
                <a:lnTo>
                  <a:pt x="518" y="1398"/>
                </a:lnTo>
                <a:lnTo>
                  <a:pt x="518" y="1401"/>
                </a:lnTo>
                <a:lnTo>
                  <a:pt x="518" y="1403"/>
                </a:lnTo>
                <a:lnTo>
                  <a:pt x="520" y="1409"/>
                </a:lnTo>
                <a:lnTo>
                  <a:pt x="521" y="1412"/>
                </a:lnTo>
                <a:lnTo>
                  <a:pt x="522" y="1416"/>
                </a:lnTo>
                <a:lnTo>
                  <a:pt x="522" y="1417"/>
                </a:lnTo>
                <a:lnTo>
                  <a:pt x="523" y="1418"/>
                </a:lnTo>
                <a:lnTo>
                  <a:pt x="523" y="1419"/>
                </a:lnTo>
                <a:lnTo>
                  <a:pt x="523" y="1421"/>
                </a:lnTo>
                <a:lnTo>
                  <a:pt x="523" y="1423"/>
                </a:lnTo>
                <a:lnTo>
                  <a:pt x="523" y="1424"/>
                </a:lnTo>
                <a:lnTo>
                  <a:pt x="523" y="1425"/>
                </a:lnTo>
                <a:lnTo>
                  <a:pt x="523" y="1429"/>
                </a:lnTo>
                <a:lnTo>
                  <a:pt x="523" y="1430"/>
                </a:lnTo>
                <a:lnTo>
                  <a:pt x="523" y="1431"/>
                </a:lnTo>
                <a:lnTo>
                  <a:pt x="522" y="1431"/>
                </a:lnTo>
                <a:lnTo>
                  <a:pt x="522" y="1432"/>
                </a:lnTo>
                <a:lnTo>
                  <a:pt x="523" y="1433"/>
                </a:lnTo>
                <a:lnTo>
                  <a:pt x="523" y="1435"/>
                </a:lnTo>
                <a:lnTo>
                  <a:pt x="522" y="1435"/>
                </a:lnTo>
                <a:lnTo>
                  <a:pt x="522" y="1438"/>
                </a:lnTo>
                <a:lnTo>
                  <a:pt x="523" y="1439"/>
                </a:lnTo>
                <a:lnTo>
                  <a:pt x="522" y="1441"/>
                </a:lnTo>
                <a:lnTo>
                  <a:pt x="523" y="1444"/>
                </a:lnTo>
                <a:lnTo>
                  <a:pt x="526" y="1447"/>
                </a:lnTo>
                <a:lnTo>
                  <a:pt x="526" y="1448"/>
                </a:lnTo>
                <a:lnTo>
                  <a:pt x="526" y="1450"/>
                </a:lnTo>
                <a:lnTo>
                  <a:pt x="526" y="1451"/>
                </a:lnTo>
                <a:lnTo>
                  <a:pt x="525" y="1451"/>
                </a:lnTo>
                <a:lnTo>
                  <a:pt x="525" y="1452"/>
                </a:lnTo>
                <a:lnTo>
                  <a:pt x="525" y="1455"/>
                </a:lnTo>
                <a:lnTo>
                  <a:pt x="523" y="1458"/>
                </a:lnTo>
                <a:lnTo>
                  <a:pt x="523" y="1459"/>
                </a:lnTo>
                <a:lnTo>
                  <a:pt x="522" y="1460"/>
                </a:lnTo>
                <a:lnTo>
                  <a:pt x="521" y="1462"/>
                </a:lnTo>
                <a:lnTo>
                  <a:pt x="520" y="1462"/>
                </a:lnTo>
                <a:lnTo>
                  <a:pt x="520" y="1465"/>
                </a:lnTo>
                <a:lnTo>
                  <a:pt x="520" y="1466"/>
                </a:lnTo>
                <a:lnTo>
                  <a:pt x="521" y="1469"/>
                </a:lnTo>
                <a:lnTo>
                  <a:pt x="521" y="1471"/>
                </a:lnTo>
                <a:lnTo>
                  <a:pt x="522" y="1472"/>
                </a:lnTo>
                <a:lnTo>
                  <a:pt x="525" y="1472"/>
                </a:lnTo>
                <a:lnTo>
                  <a:pt x="526" y="1472"/>
                </a:lnTo>
                <a:lnTo>
                  <a:pt x="526" y="1473"/>
                </a:lnTo>
                <a:lnTo>
                  <a:pt x="526" y="1474"/>
                </a:lnTo>
                <a:lnTo>
                  <a:pt x="525" y="1476"/>
                </a:lnTo>
                <a:lnTo>
                  <a:pt x="525" y="1477"/>
                </a:lnTo>
                <a:lnTo>
                  <a:pt x="526" y="1479"/>
                </a:lnTo>
                <a:lnTo>
                  <a:pt x="526" y="1480"/>
                </a:lnTo>
                <a:lnTo>
                  <a:pt x="528" y="1481"/>
                </a:lnTo>
                <a:lnTo>
                  <a:pt x="530" y="1482"/>
                </a:lnTo>
                <a:lnTo>
                  <a:pt x="530" y="1483"/>
                </a:lnTo>
                <a:lnTo>
                  <a:pt x="531" y="1483"/>
                </a:lnTo>
                <a:lnTo>
                  <a:pt x="533" y="1484"/>
                </a:lnTo>
                <a:lnTo>
                  <a:pt x="533" y="1486"/>
                </a:lnTo>
                <a:lnTo>
                  <a:pt x="534" y="1487"/>
                </a:lnTo>
                <a:lnTo>
                  <a:pt x="534" y="1488"/>
                </a:lnTo>
                <a:lnTo>
                  <a:pt x="534" y="1489"/>
                </a:lnTo>
                <a:lnTo>
                  <a:pt x="533" y="1490"/>
                </a:lnTo>
                <a:lnTo>
                  <a:pt x="531" y="1493"/>
                </a:lnTo>
                <a:lnTo>
                  <a:pt x="530" y="1493"/>
                </a:lnTo>
                <a:lnTo>
                  <a:pt x="530" y="1494"/>
                </a:lnTo>
                <a:lnTo>
                  <a:pt x="531" y="1495"/>
                </a:lnTo>
                <a:lnTo>
                  <a:pt x="533" y="1496"/>
                </a:lnTo>
                <a:lnTo>
                  <a:pt x="533" y="1497"/>
                </a:lnTo>
                <a:lnTo>
                  <a:pt x="531" y="1498"/>
                </a:lnTo>
                <a:lnTo>
                  <a:pt x="535" y="1501"/>
                </a:lnTo>
                <a:lnTo>
                  <a:pt x="536" y="1503"/>
                </a:lnTo>
                <a:lnTo>
                  <a:pt x="536" y="1504"/>
                </a:lnTo>
                <a:lnTo>
                  <a:pt x="540" y="1505"/>
                </a:lnTo>
                <a:lnTo>
                  <a:pt x="541" y="1507"/>
                </a:lnTo>
                <a:lnTo>
                  <a:pt x="538" y="1508"/>
                </a:lnTo>
                <a:lnTo>
                  <a:pt x="537" y="1508"/>
                </a:lnTo>
                <a:lnTo>
                  <a:pt x="536" y="1510"/>
                </a:lnTo>
                <a:lnTo>
                  <a:pt x="535" y="1511"/>
                </a:lnTo>
                <a:lnTo>
                  <a:pt x="535" y="1512"/>
                </a:lnTo>
                <a:lnTo>
                  <a:pt x="533" y="1512"/>
                </a:lnTo>
                <a:lnTo>
                  <a:pt x="529" y="1510"/>
                </a:lnTo>
                <a:lnTo>
                  <a:pt x="528" y="1510"/>
                </a:lnTo>
                <a:lnTo>
                  <a:pt x="527" y="1510"/>
                </a:lnTo>
                <a:lnTo>
                  <a:pt x="527" y="1512"/>
                </a:lnTo>
                <a:lnTo>
                  <a:pt x="525" y="1512"/>
                </a:lnTo>
                <a:lnTo>
                  <a:pt x="525" y="1513"/>
                </a:lnTo>
                <a:lnTo>
                  <a:pt x="525" y="1515"/>
                </a:lnTo>
                <a:lnTo>
                  <a:pt x="525" y="1516"/>
                </a:lnTo>
                <a:lnTo>
                  <a:pt x="523" y="1516"/>
                </a:lnTo>
                <a:lnTo>
                  <a:pt x="525" y="1518"/>
                </a:lnTo>
                <a:lnTo>
                  <a:pt x="526" y="1518"/>
                </a:lnTo>
                <a:lnTo>
                  <a:pt x="525" y="1518"/>
                </a:lnTo>
                <a:lnTo>
                  <a:pt x="525" y="1520"/>
                </a:lnTo>
                <a:lnTo>
                  <a:pt x="526" y="1523"/>
                </a:lnTo>
                <a:lnTo>
                  <a:pt x="527" y="1523"/>
                </a:lnTo>
                <a:lnTo>
                  <a:pt x="528" y="1524"/>
                </a:lnTo>
                <a:lnTo>
                  <a:pt x="528" y="1525"/>
                </a:lnTo>
                <a:lnTo>
                  <a:pt x="528" y="1527"/>
                </a:lnTo>
                <a:lnTo>
                  <a:pt x="527" y="1527"/>
                </a:lnTo>
                <a:lnTo>
                  <a:pt x="527" y="1529"/>
                </a:lnTo>
                <a:lnTo>
                  <a:pt x="526" y="1529"/>
                </a:lnTo>
                <a:lnTo>
                  <a:pt x="525" y="1532"/>
                </a:lnTo>
                <a:lnTo>
                  <a:pt x="523" y="1534"/>
                </a:lnTo>
                <a:lnTo>
                  <a:pt x="522" y="1536"/>
                </a:lnTo>
                <a:lnTo>
                  <a:pt x="522" y="1537"/>
                </a:lnTo>
                <a:lnTo>
                  <a:pt x="522" y="1538"/>
                </a:lnTo>
                <a:lnTo>
                  <a:pt x="522" y="1540"/>
                </a:lnTo>
                <a:lnTo>
                  <a:pt x="522" y="1541"/>
                </a:lnTo>
                <a:lnTo>
                  <a:pt x="521" y="1544"/>
                </a:lnTo>
                <a:lnTo>
                  <a:pt x="521" y="1545"/>
                </a:lnTo>
                <a:lnTo>
                  <a:pt x="521" y="1546"/>
                </a:lnTo>
                <a:lnTo>
                  <a:pt x="521" y="1548"/>
                </a:lnTo>
                <a:lnTo>
                  <a:pt x="520" y="1548"/>
                </a:lnTo>
                <a:lnTo>
                  <a:pt x="520" y="1551"/>
                </a:lnTo>
                <a:lnTo>
                  <a:pt x="519" y="1552"/>
                </a:lnTo>
                <a:lnTo>
                  <a:pt x="519" y="1554"/>
                </a:lnTo>
                <a:lnTo>
                  <a:pt x="518" y="1556"/>
                </a:lnTo>
                <a:lnTo>
                  <a:pt x="518" y="1558"/>
                </a:lnTo>
                <a:lnTo>
                  <a:pt x="520" y="1560"/>
                </a:lnTo>
                <a:lnTo>
                  <a:pt x="520" y="1561"/>
                </a:lnTo>
                <a:lnTo>
                  <a:pt x="520" y="1563"/>
                </a:lnTo>
                <a:lnTo>
                  <a:pt x="521" y="1566"/>
                </a:lnTo>
                <a:lnTo>
                  <a:pt x="522" y="1567"/>
                </a:lnTo>
                <a:lnTo>
                  <a:pt x="521" y="1569"/>
                </a:lnTo>
                <a:lnTo>
                  <a:pt x="520" y="1570"/>
                </a:lnTo>
                <a:lnTo>
                  <a:pt x="519" y="1572"/>
                </a:lnTo>
                <a:lnTo>
                  <a:pt x="520" y="1573"/>
                </a:lnTo>
                <a:lnTo>
                  <a:pt x="521" y="1574"/>
                </a:lnTo>
                <a:lnTo>
                  <a:pt x="521" y="1575"/>
                </a:lnTo>
                <a:lnTo>
                  <a:pt x="521" y="1576"/>
                </a:lnTo>
                <a:lnTo>
                  <a:pt x="521" y="1577"/>
                </a:lnTo>
                <a:lnTo>
                  <a:pt x="522" y="1579"/>
                </a:lnTo>
                <a:lnTo>
                  <a:pt x="525" y="1580"/>
                </a:lnTo>
                <a:lnTo>
                  <a:pt x="528" y="1580"/>
                </a:lnTo>
                <a:lnTo>
                  <a:pt x="529" y="1580"/>
                </a:lnTo>
                <a:lnTo>
                  <a:pt x="530" y="1581"/>
                </a:lnTo>
                <a:lnTo>
                  <a:pt x="530" y="1582"/>
                </a:lnTo>
                <a:lnTo>
                  <a:pt x="530" y="1583"/>
                </a:lnTo>
                <a:lnTo>
                  <a:pt x="534" y="1584"/>
                </a:lnTo>
                <a:lnTo>
                  <a:pt x="535" y="1584"/>
                </a:lnTo>
                <a:lnTo>
                  <a:pt x="537" y="1583"/>
                </a:lnTo>
                <a:lnTo>
                  <a:pt x="538" y="1584"/>
                </a:lnTo>
                <a:lnTo>
                  <a:pt x="540" y="1584"/>
                </a:lnTo>
                <a:lnTo>
                  <a:pt x="541" y="1583"/>
                </a:lnTo>
                <a:lnTo>
                  <a:pt x="542" y="1583"/>
                </a:lnTo>
                <a:lnTo>
                  <a:pt x="543" y="1583"/>
                </a:lnTo>
                <a:lnTo>
                  <a:pt x="544" y="1583"/>
                </a:lnTo>
                <a:lnTo>
                  <a:pt x="548" y="1584"/>
                </a:lnTo>
                <a:lnTo>
                  <a:pt x="549" y="1584"/>
                </a:lnTo>
                <a:lnTo>
                  <a:pt x="549" y="1586"/>
                </a:lnTo>
                <a:lnTo>
                  <a:pt x="550" y="1587"/>
                </a:lnTo>
                <a:lnTo>
                  <a:pt x="551" y="1587"/>
                </a:lnTo>
                <a:lnTo>
                  <a:pt x="551" y="1586"/>
                </a:lnTo>
                <a:lnTo>
                  <a:pt x="552" y="1586"/>
                </a:lnTo>
                <a:lnTo>
                  <a:pt x="554" y="1586"/>
                </a:lnTo>
                <a:lnTo>
                  <a:pt x="556" y="1587"/>
                </a:lnTo>
                <a:lnTo>
                  <a:pt x="555" y="1588"/>
                </a:lnTo>
                <a:lnTo>
                  <a:pt x="555" y="1589"/>
                </a:lnTo>
                <a:lnTo>
                  <a:pt x="555" y="1590"/>
                </a:lnTo>
                <a:lnTo>
                  <a:pt x="555" y="1591"/>
                </a:lnTo>
                <a:lnTo>
                  <a:pt x="556" y="1590"/>
                </a:lnTo>
                <a:lnTo>
                  <a:pt x="557" y="1590"/>
                </a:lnTo>
                <a:lnTo>
                  <a:pt x="558" y="1591"/>
                </a:lnTo>
                <a:lnTo>
                  <a:pt x="562" y="1591"/>
                </a:lnTo>
                <a:lnTo>
                  <a:pt x="563" y="1591"/>
                </a:lnTo>
                <a:lnTo>
                  <a:pt x="563" y="1592"/>
                </a:lnTo>
                <a:lnTo>
                  <a:pt x="563" y="1594"/>
                </a:lnTo>
                <a:lnTo>
                  <a:pt x="563" y="1595"/>
                </a:lnTo>
                <a:lnTo>
                  <a:pt x="562" y="1594"/>
                </a:lnTo>
                <a:lnTo>
                  <a:pt x="561" y="1594"/>
                </a:lnTo>
                <a:lnTo>
                  <a:pt x="559" y="1594"/>
                </a:lnTo>
                <a:lnTo>
                  <a:pt x="558" y="1594"/>
                </a:lnTo>
                <a:lnTo>
                  <a:pt x="557" y="1595"/>
                </a:lnTo>
                <a:lnTo>
                  <a:pt x="555" y="1597"/>
                </a:lnTo>
                <a:lnTo>
                  <a:pt x="555" y="1598"/>
                </a:lnTo>
                <a:lnTo>
                  <a:pt x="556" y="1598"/>
                </a:lnTo>
                <a:lnTo>
                  <a:pt x="556" y="1599"/>
                </a:lnTo>
                <a:lnTo>
                  <a:pt x="556" y="1601"/>
                </a:lnTo>
                <a:lnTo>
                  <a:pt x="557" y="1601"/>
                </a:lnTo>
                <a:lnTo>
                  <a:pt x="557" y="1602"/>
                </a:lnTo>
                <a:lnTo>
                  <a:pt x="557" y="1603"/>
                </a:lnTo>
                <a:lnTo>
                  <a:pt x="557" y="1604"/>
                </a:lnTo>
                <a:lnTo>
                  <a:pt x="556" y="1605"/>
                </a:lnTo>
                <a:lnTo>
                  <a:pt x="555" y="1608"/>
                </a:lnTo>
                <a:lnTo>
                  <a:pt x="552" y="1608"/>
                </a:lnTo>
                <a:lnTo>
                  <a:pt x="550" y="1608"/>
                </a:lnTo>
                <a:lnTo>
                  <a:pt x="549" y="1608"/>
                </a:lnTo>
                <a:lnTo>
                  <a:pt x="548" y="1608"/>
                </a:lnTo>
                <a:lnTo>
                  <a:pt x="545" y="1609"/>
                </a:lnTo>
                <a:lnTo>
                  <a:pt x="544" y="1611"/>
                </a:lnTo>
                <a:lnTo>
                  <a:pt x="543" y="1613"/>
                </a:lnTo>
                <a:lnTo>
                  <a:pt x="544" y="1615"/>
                </a:lnTo>
                <a:lnTo>
                  <a:pt x="545" y="1615"/>
                </a:lnTo>
                <a:lnTo>
                  <a:pt x="545" y="1616"/>
                </a:lnTo>
                <a:lnTo>
                  <a:pt x="544" y="1618"/>
                </a:lnTo>
                <a:lnTo>
                  <a:pt x="544" y="1619"/>
                </a:lnTo>
                <a:lnTo>
                  <a:pt x="541" y="1620"/>
                </a:lnTo>
                <a:lnTo>
                  <a:pt x="540" y="1623"/>
                </a:lnTo>
                <a:lnTo>
                  <a:pt x="537" y="1623"/>
                </a:lnTo>
                <a:lnTo>
                  <a:pt x="536" y="1622"/>
                </a:lnTo>
                <a:lnTo>
                  <a:pt x="530" y="1622"/>
                </a:lnTo>
                <a:lnTo>
                  <a:pt x="530" y="1620"/>
                </a:lnTo>
                <a:lnTo>
                  <a:pt x="529" y="1619"/>
                </a:lnTo>
                <a:lnTo>
                  <a:pt x="528" y="1619"/>
                </a:lnTo>
                <a:lnTo>
                  <a:pt x="527" y="1618"/>
                </a:lnTo>
                <a:lnTo>
                  <a:pt x="527" y="1617"/>
                </a:lnTo>
                <a:lnTo>
                  <a:pt x="522" y="1616"/>
                </a:lnTo>
                <a:lnTo>
                  <a:pt x="520" y="1616"/>
                </a:lnTo>
                <a:lnTo>
                  <a:pt x="518" y="1616"/>
                </a:lnTo>
                <a:lnTo>
                  <a:pt x="515" y="1616"/>
                </a:lnTo>
                <a:lnTo>
                  <a:pt x="514" y="1616"/>
                </a:lnTo>
                <a:lnTo>
                  <a:pt x="512" y="1616"/>
                </a:lnTo>
                <a:lnTo>
                  <a:pt x="511" y="1617"/>
                </a:lnTo>
                <a:lnTo>
                  <a:pt x="507" y="1618"/>
                </a:lnTo>
                <a:lnTo>
                  <a:pt x="505" y="1618"/>
                </a:lnTo>
                <a:lnTo>
                  <a:pt x="504" y="1619"/>
                </a:lnTo>
                <a:lnTo>
                  <a:pt x="502" y="1620"/>
                </a:lnTo>
                <a:lnTo>
                  <a:pt x="501" y="1623"/>
                </a:lnTo>
                <a:lnTo>
                  <a:pt x="500" y="1623"/>
                </a:lnTo>
                <a:lnTo>
                  <a:pt x="500" y="1624"/>
                </a:lnTo>
                <a:lnTo>
                  <a:pt x="498" y="1625"/>
                </a:lnTo>
                <a:lnTo>
                  <a:pt x="497" y="1625"/>
                </a:lnTo>
                <a:lnTo>
                  <a:pt x="495" y="1624"/>
                </a:lnTo>
                <a:lnTo>
                  <a:pt x="493" y="1624"/>
                </a:lnTo>
                <a:lnTo>
                  <a:pt x="491" y="1624"/>
                </a:lnTo>
                <a:lnTo>
                  <a:pt x="491" y="1625"/>
                </a:lnTo>
                <a:lnTo>
                  <a:pt x="493" y="1625"/>
                </a:lnTo>
                <a:lnTo>
                  <a:pt x="494" y="1626"/>
                </a:lnTo>
                <a:lnTo>
                  <a:pt x="495" y="1628"/>
                </a:lnTo>
                <a:lnTo>
                  <a:pt x="495" y="1632"/>
                </a:lnTo>
                <a:lnTo>
                  <a:pt x="498" y="1634"/>
                </a:lnTo>
                <a:lnTo>
                  <a:pt x="498" y="1635"/>
                </a:lnTo>
                <a:lnTo>
                  <a:pt x="498" y="1637"/>
                </a:lnTo>
                <a:lnTo>
                  <a:pt x="498" y="1638"/>
                </a:lnTo>
                <a:lnTo>
                  <a:pt x="498" y="1639"/>
                </a:lnTo>
                <a:lnTo>
                  <a:pt x="499" y="1639"/>
                </a:lnTo>
                <a:lnTo>
                  <a:pt x="500" y="1641"/>
                </a:lnTo>
                <a:lnTo>
                  <a:pt x="505" y="1644"/>
                </a:lnTo>
                <a:lnTo>
                  <a:pt x="505" y="1646"/>
                </a:lnTo>
                <a:lnTo>
                  <a:pt x="506" y="1647"/>
                </a:lnTo>
                <a:lnTo>
                  <a:pt x="507" y="1648"/>
                </a:lnTo>
                <a:lnTo>
                  <a:pt x="507" y="1649"/>
                </a:lnTo>
                <a:lnTo>
                  <a:pt x="508" y="1651"/>
                </a:lnTo>
                <a:lnTo>
                  <a:pt x="509" y="1652"/>
                </a:lnTo>
                <a:lnTo>
                  <a:pt x="511" y="1653"/>
                </a:lnTo>
                <a:lnTo>
                  <a:pt x="512" y="1654"/>
                </a:lnTo>
                <a:lnTo>
                  <a:pt x="513" y="1655"/>
                </a:lnTo>
                <a:lnTo>
                  <a:pt x="514" y="1655"/>
                </a:lnTo>
                <a:lnTo>
                  <a:pt x="514" y="1656"/>
                </a:lnTo>
                <a:lnTo>
                  <a:pt x="515" y="1658"/>
                </a:lnTo>
                <a:lnTo>
                  <a:pt x="515" y="1659"/>
                </a:lnTo>
                <a:lnTo>
                  <a:pt x="516" y="1659"/>
                </a:lnTo>
                <a:lnTo>
                  <a:pt x="518" y="1662"/>
                </a:lnTo>
                <a:lnTo>
                  <a:pt x="518" y="1663"/>
                </a:lnTo>
                <a:lnTo>
                  <a:pt x="519" y="1665"/>
                </a:lnTo>
                <a:lnTo>
                  <a:pt x="519" y="1667"/>
                </a:lnTo>
                <a:lnTo>
                  <a:pt x="519" y="1670"/>
                </a:lnTo>
                <a:lnTo>
                  <a:pt x="518" y="1670"/>
                </a:lnTo>
                <a:lnTo>
                  <a:pt x="518" y="1671"/>
                </a:lnTo>
                <a:lnTo>
                  <a:pt x="518" y="1674"/>
                </a:lnTo>
                <a:lnTo>
                  <a:pt x="518" y="1675"/>
                </a:lnTo>
                <a:lnTo>
                  <a:pt x="516" y="1675"/>
                </a:lnTo>
                <a:lnTo>
                  <a:pt x="515" y="1676"/>
                </a:lnTo>
                <a:lnTo>
                  <a:pt x="516" y="1677"/>
                </a:lnTo>
                <a:lnTo>
                  <a:pt x="518" y="1677"/>
                </a:lnTo>
                <a:lnTo>
                  <a:pt x="518" y="1680"/>
                </a:lnTo>
                <a:lnTo>
                  <a:pt x="519" y="1681"/>
                </a:lnTo>
                <a:lnTo>
                  <a:pt x="521" y="1682"/>
                </a:lnTo>
                <a:lnTo>
                  <a:pt x="522" y="1683"/>
                </a:lnTo>
                <a:lnTo>
                  <a:pt x="523" y="1683"/>
                </a:lnTo>
                <a:lnTo>
                  <a:pt x="523" y="1684"/>
                </a:lnTo>
                <a:lnTo>
                  <a:pt x="523" y="1685"/>
                </a:lnTo>
                <a:lnTo>
                  <a:pt x="522" y="1687"/>
                </a:lnTo>
                <a:lnTo>
                  <a:pt x="520" y="1688"/>
                </a:lnTo>
                <a:lnTo>
                  <a:pt x="520" y="1689"/>
                </a:lnTo>
                <a:lnTo>
                  <a:pt x="520" y="1690"/>
                </a:lnTo>
                <a:lnTo>
                  <a:pt x="520" y="1691"/>
                </a:lnTo>
                <a:lnTo>
                  <a:pt x="521" y="1694"/>
                </a:lnTo>
                <a:lnTo>
                  <a:pt x="522" y="1694"/>
                </a:lnTo>
                <a:lnTo>
                  <a:pt x="522" y="1695"/>
                </a:lnTo>
                <a:lnTo>
                  <a:pt x="523" y="1697"/>
                </a:lnTo>
                <a:lnTo>
                  <a:pt x="523" y="1698"/>
                </a:lnTo>
                <a:lnTo>
                  <a:pt x="525" y="1699"/>
                </a:lnTo>
                <a:lnTo>
                  <a:pt x="525" y="1701"/>
                </a:lnTo>
                <a:lnTo>
                  <a:pt x="523" y="1704"/>
                </a:lnTo>
                <a:lnTo>
                  <a:pt x="522" y="1705"/>
                </a:lnTo>
                <a:lnTo>
                  <a:pt x="522" y="1706"/>
                </a:lnTo>
                <a:lnTo>
                  <a:pt x="521" y="1707"/>
                </a:lnTo>
                <a:lnTo>
                  <a:pt x="522" y="1709"/>
                </a:lnTo>
                <a:lnTo>
                  <a:pt x="522" y="1710"/>
                </a:lnTo>
                <a:lnTo>
                  <a:pt x="523" y="1710"/>
                </a:lnTo>
                <a:lnTo>
                  <a:pt x="525" y="1711"/>
                </a:lnTo>
                <a:lnTo>
                  <a:pt x="526" y="1712"/>
                </a:lnTo>
                <a:lnTo>
                  <a:pt x="527" y="1713"/>
                </a:lnTo>
                <a:lnTo>
                  <a:pt x="528" y="1714"/>
                </a:lnTo>
                <a:lnTo>
                  <a:pt x="529" y="1716"/>
                </a:lnTo>
                <a:lnTo>
                  <a:pt x="530" y="1716"/>
                </a:lnTo>
                <a:lnTo>
                  <a:pt x="531" y="1717"/>
                </a:lnTo>
                <a:lnTo>
                  <a:pt x="533" y="1721"/>
                </a:lnTo>
                <a:lnTo>
                  <a:pt x="533" y="1723"/>
                </a:lnTo>
                <a:lnTo>
                  <a:pt x="534" y="1723"/>
                </a:lnTo>
                <a:lnTo>
                  <a:pt x="534" y="1724"/>
                </a:lnTo>
                <a:lnTo>
                  <a:pt x="533" y="1725"/>
                </a:lnTo>
                <a:lnTo>
                  <a:pt x="531" y="1726"/>
                </a:lnTo>
                <a:lnTo>
                  <a:pt x="529" y="1730"/>
                </a:lnTo>
                <a:lnTo>
                  <a:pt x="528" y="1731"/>
                </a:lnTo>
                <a:lnTo>
                  <a:pt x="528" y="1732"/>
                </a:lnTo>
                <a:lnTo>
                  <a:pt x="528" y="1733"/>
                </a:lnTo>
                <a:lnTo>
                  <a:pt x="528" y="1735"/>
                </a:lnTo>
                <a:lnTo>
                  <a:pt x="529" y="1735"/>
                </a:lnTo>
                <a:lnTo>
                  <a:pt x="530" y="1735"/>
                </a:lnTo>
                <a:lnTo>
                  <a:pt x="530" y="1737"/>
                </a:lnTo>
                <a:lnTo>
                  <a:pt x="529" y="1738"/>
                </a:lnTo>
                <a:lnTo>
                  <a:pt x="528" y="1739"/>
                </a:lnTo>
                <a:lnTo>
                  <a:pt x="530" y="1739"/>
                </a:lnTo>
                <a:lnTo>
                  <a:pt x="531" y="1739"/>
                </a:lnTo>
                <a:lnTo>
                  <a:pt x="534" y="1741"/>
                </a:lnTo>
                <a:lnTo>
                  <a:pt x="534" y="1742"/>
                </a:lnTo>
                <a:lnTo>
                  <a:pt x="530" y="1743"/>
                </a:lnTo>
                <a:lnTo>
                  <a:pt x="529" y="1743"/>
                </a:lnTo>
                <a:lnTo>
                  <a:pt x="529" y="1745"/>
                </a:lnTo>
                <a:lnTo>
                  <a:pt x="530" y="1746"/>
                </a:lnTo>
                <a:lnTo>
                  <a:pt x="531" y="1748"/>
                </a:lnTo>
                <a:lnTo>
                  <a:pt x="533" y="1750"/>
                </a:lnTo>
                <a:lnTo>
                  <a:pt x="534" y="1752"/>
                </a:lnTo>
                <a:lnTo>
                  <a:pt x="535" y="1752"/>
                </a:lnTo>
                <a:lnTo>
                  <a:pt x="536" y="1754"/>
                </a:lnTo>
                <a:lnTo>
                  <a:pt x="536" y="1756"/>
                </a:lnTo>
                <a:lnTo>
                  <a:pt x="537" y="1756"/>
                </a:lnTo>
                <a:lnTo>
                  <a:pt x="537" y="1757"/>
                </a:lnTo>
                <a:lnTo>
                  <a:pt x="537" y="1759"/>
                </a:lnTo>
                <a:lnTo>
                  <a:pt x="537" y="1760"/>
                </a:lnTo>
                <a:lnTo>
                  <a:pt x="536" y="1760"/>
                </a:lnTo>
                <a:lnTo>
                  <a:pt x="535" y="1760"/>
                </a:lnTo>
                <a:lnTo>
                  <a:pt x="533" y="1762"/>
                </a:lnTo>
                <a:lnTo>
                  <a:pt x="531" y="1763"/>
                </a:lnTo>
                <a:lnTo>
                  <a:pt x="530" y="1764"/>
                </a:lnTo>
                <a:lnTo>
                  <a:pt x="525" y="1764"/>
                </a:lnTo>
                <a:lnTo>
                  <a:pt x="523" y="1762"/>
                </a:lnTo>
                <a:lnTo>
                  <a:pt x="522" y="1762"/>
                </a:lnTo>
                <a:lnTo>
                  <a:pt x="521" y="1763"/>
                </a:lnTo>
                <a:lnTo>
                  <a:pt x="520" y="1763"/>
                </a:lnTo>
                <a:lnTo>
                  <a:pt x="519" y="1764"/>
                </a:lnTo>
                <a:lnTo>
                  <a:pt x="518" y="1766"/>
                </a:lnTo>
                <a:lnTo>
                  <a:pt x="516" y="1767"/>
                </a:lnTo>
                <a:lnTo>
                  <a:pt x="515" y="1767"/>
                </a:lnTo>
                <a:lnTo>
                  <a:pt x="513" y="1767"/>
                </a:lnTo>
                <a:lnTo>
                  <a:pt x="512" y="1768"/>
                </a:lnTo>
                <a:lnTo>
                  <a:pt x="509" y="1769"/>
                </a:lnTo>
                <a:lnTo>
                  <a:pt x="507" y="1770"/>
                </a:lnTo>
                <a:lnTo>
                  <a:pt x="505" y="1771"/>
                </a:lnTo>
                <a:lnTo>
                  <a:pt x="505" y="1773"/>
                </a:lnTo>
                <a:lnTo>
                  <a:pt x="505" y="1774"/>
                </a:lnTo>
                <a:lnTo>
                  <a:pt x="505" y="1775"/>
                </a:lnTo>
                <a:lnTo>
                  <a:pt x="502" y="1775"/>
                </a:lnTo>
                <a:lnTo>
                  <a:pt x="501" y="1776"/>
                </a:lnTo>
                <a:lnTo>
                  <a:pt x="501" y="1778"/>
                </a:lnTo>
                <a:lnTo>
                  <a:pt x="500" y="1780"/>
                </a:lnTo>
                <a:lnTo>
                  <a:pt x="498" y="1781"/>
                </a:lnTo>
                <a:lnTo>
                  <a:pt x="498" y="1782"/>
                </a:lnTo>
                <a:lnTo>
                  <a:pt x="495" y="1782"/>
                </a:lnTo>
                <a:lnTo>
                  <a:pt x="495" y="1784"/>
                </a:lnTo>
                <a:lnTo>
                  <a:pt x="495" y="1785"/>
                </a:lnTo>
                <a:lnTo>
                  <a:pt x="497" y="1786"/>
                </a:lnTo>
                <a:lnTo>
                  <a:pt x="495" y="1786"/>
                </a:lnTo>
                <a:lnTo>
                  <a:pt x="493" y="1788"/>
                </a:lnTo>
                <a:lnTo>
                  <a:pt x="491" y="1789"/>
                </a:lnTo>
                <a:lnTo>
                  <a:pt x="489" y="1791"/>
                </a:lnTo>
                <a:lnTo>
                  <a:pt x="486" y="1792"/>
                </a:lnTo>
                <a:lnTo>
                  <a:pt x="486" y="1793"/>
                </a:lnTo>
                <a:lnTo>
                  <a:pt x="485" y="1795"/>
                </a:lnTo>
                <a:lnTo>
                  <a:pt x="484" y="1795"/>
                </a:lnTo>
                <a:lnTo>
                  <a:pt x="483" y="1796"/>
                </a:lnTo>
                <a:lnTo>
                  <a:pt x="483" y="1797"/>
                </a:lnTo>
                <a:lnTo>
                  <a:pt x="482" y="1797"/>
                </a:lnTo>
                <a:lnTo>
                  <a:pt x="480" y="1798"/>
                </a:lnTo>
                <a:lnTo>
                  <a:pt x="479" y="1799"/>
                </a:lnTo>
                <a:lnTo>
                  <a:pt x="478" y="1800"/>
                </a:lnTo>
                <a:lnTo>
                  <a:pt x="478" y="1802"/>
                </a:lnTo>
                <a:lnTo>
                  <a:pt x="477" y="1802"/>
                </a:lnTo>
                <a:lnTo>
                  <a:pt x="477" y="1803"/>
                </a:lnTo>
                <a:lnTo>
                  <a:pt x="473" y="1811"/>
                </a:lnTo>
                <a:lnTo>
                  <a:pt x="473" y="1814"/>
                </a:lnTo>
                <a:lnTo>
                  <a:pt x="473" y="1816"/>
                </a:lnTo>
                <a:lnTo>
                  <a:pt x="475" y="1817"/>
                </a:lnTo>
                <a:lnTo>
                  <a:pt x="475" y="1818"/>
                </a:lnTo>
                <a:lnTo>
                  <a:pt x="475" y="1819"/>
                </a:lnTo>
                <a:lnTo>
                  <a:pt x="475" y="1821"/>
                </a:lnTo>
                <a:lnTo>
                  <a:pt x="475" y="1822"/>
                </a:lnTo>
                <a:lnTo>
                  <a:pt x="477" y="1824"/>
                </a:lnTo>
                <a:lnTo>
                  <a:pt x="477" y="1827"/>
                </a:lnTo>
                <a:lnTo>
                  <a:pt x="477" y="1828"/>
                </a:lnTo>
                <a:lnTo>
                  <a:pt x="476" y="1828"/>
                </a:lnTo>
                <a:lnTo>
                  <a:pt x="476" y="1831"/>
                </a:lnTo>
                <a:lnTo>
                  <a:pt x="475" y="1833"/>
                </a:lnTo>
                <a:lnTo>
                  <a:pt x="475" y="1834"/>
                </a:lnTo>
                <a:lnTo>
                  <a:pt x="473" y="1835"/>
                </a:lnTo>
                <a:lnTo>
                  <a:pt x="472" y="1835"/>
                </a:lnTo>
                <a:lnTo>
                  <a:pt x="471" y="1838"/>
                </a:lnTo>
                <a:lnTo>
                  <a:pt x="471" y="1839"/>
                </a:lnTo>
                <a:lnTo>
                  <a:pt x="470" y="1839"/>
                </a:lnTo>
                <a:lnTo>
                  <a:pt x="469" y="1839"/>
                </a:lnTo>
                <a:lnTo>
                  <a:pt x="469" y="1838"/>
                </a:lnTo>
                <a:lnTo>
                  <a:pt x="469" y="1836"/>
                </a:lnTo>
                <a:lnTo>
                  <a:pt x="468" y="1836"/>
                </a:lnTo>
                <a:lnTo>
                  <a:pt x="466" y="1836"/>
                </a:lnTo>
                <a:lnTo>
                  <a:pt x="465" y="1839"/>
                </a:lnTo>
                <a:lnTo>
                  <a:pt x="465" y="1840"/>
                </a:lnTo>
                <a:lnTo>
                  <a:pt x="464" y="1841"/>
                </a:lnTo>
                <a:lnTo>
                  <a:pt x="463" y="1841"/>
                </a:lnTo>
                <a:lnTo>
                  <a:pt x="462" y="1841"/>
                </a:lnTo>
                <a:lnTo>
                  <a:pt x="459" y="1842"/>
                </a:lnTo>
                <a:lnTo>
                  <a:pt x="458" y="1842"/>
                </a:lnTo>
                <a:lnTo>
                  <a:pt x="456" y="1841"/>
                </a:lnTo>
                <a:lnTo>
                  <a:pt x="456" y="1840"/>
                </a:lnTo>
                <a:lnTo>
                  <a:pt x="455" y="1838"/>
                </a:lnTo>
                <a:lnTo>
                  <a:pt x="454" y="1838"/>
                </a:lnTo>
                <a:lnTo>
                  <a:pt x="455" y="1840"/>
                </a:lnTo>
                <a:lnTo>
                  <a:pt x="454" y="1840"/>
                </a:lnTo>
                <a:lnTo>
                  <a:pt x="451" y="1841"/>
                </a:lnTo>
                <a:lnTo>
                  <a:pt x="451" y="1842"/>
                </a:lnTo>
                <a:lnTo>
                  <a:pt x="451" y="1843"/>
                </a:lnTo>
                <a:lnTo>
                  <a:pt x="451" y="1847"/>
                </a:lnTo>
                <a:lnTo>
                  <a:pt x="451" y="1848"/>
                </a:lnTo>
                <a:lnTo>
                  <a:pt x="451" y="1849"/>
                </a:lnTo>
                <a:lnTo>
                  <a:pt x="450" y="1849"/>
                </a:lnTo>
                <a:lnTo>
                  <a:pt x="449" y="1849"/>
                </a:lnTo>
                <a:lnTo>
                  <a:pt x="448" y="1850"/>
                </a:lnTo>
                <a:lnTo>
                  <a:pt x="447" y="1852"/>
                </a:lnTo>
                <a:lnTo>
                  <a:pt x="447" y="1854"/>
                </a:lnTo>
                <a:lnTo>
                  <a:pt x="447" y="1856"/>
                </a:lnTo>
                <a:lnTo>
                  <a:pt x="448" y="1856"/>
                </a:lnTo>
                <a:lnTo>
                  <a:pt x="448" y="1857"/>
                </a:lnTo>
                <a:lnTo>
                  <a:pt x="449" y="1857"/>
                </a:lnTo>
                <a:lnTo>
                  <a:pt x="449" y="1858"/>
                </a:lnTo>
                <a:lnTo>
                  <a:pt x="449" y="1860"/>
                </a:lnTo>
                <a:lnTo>
                  <a:pt x="448" y="1861"/>
                </a:lnTo>
                <a:lnTo>
                  <a:pt x="447" y="1860"/>
                </a:lnTo>
                <a:lnTo>
                  <a:pt x="446" y="1861"/>
                </a:lnTo>
                <a:lnTo>
                  <a:pt x="446" y="1862"/>
                </a:lnTo>
                <a:lnTo>
                  <a:pt x="446" y="1864"/>
                </a:lnTo>
                <a:lnTo>
                  <a:pt x="444" y="1865"/>
                </a:lnTo>
                <a:lnTo>
                  <a:pt x="444" y="1867"/>
                </a:lnTo>
                <a:lnTo>
                  <a:pt x="443" y="1868"/>
                </a:lnTo>
                <a:lnTo>
                  <a:pt x="443" y="1869"/>
                </a:lnTo>
                <a:lnTo>
                  <a:pt x="442" y="1870"/>
                </a:lnTo>
                <a:lnTo>
                  <a:pt x="441" y="1871"/>
                </a:lnTo>
                <a:lnTo>
                  <a:pt x="441" y="1874"/>
                </a:lnTo>
                <a:lnTo>
                  <a:pt x="440" y="1875"/>
                </a:lnTo>
                <a:lnTo>
                  <a:pt x="439" y="1875"/>
                </a:lnTo>
                <a:lnTo>
                  <a:pt x="436" y="1876"/>
                </a:lnTo>
                <a:lnTo>
                  <a:pt x="434" y="1876"/>
                </a:lnTo>
                <a:lnTo>
                  <a:pt x="432" y="1877"/>
                </a:lnTo>
                <a:lnTo>
                  <a:pt x="430" y="1876"/>
                </a:lnTo>
                <a:lnTo>
                  <a:pt x="430" y="1875"/>
                </a:lnTo>
                <a:lnTo>
                  <a:pt x="428" y="1875"/>
                </a:lnTo>
                <a:lnTo>
                  <a:pt x="426" y="1876"/>
                </a:lnTo>
                <a:lnTo>
                  <a:pt x="425" y="1875"/>
                </a:lnTo>
                <a:lnTo>
                  <a:pt x="423" y="1875"/>
                </a:lnTo>
                <a:lnTo>
                  <a:pt x="421" y="1876"/>
                </a:lnTo>
                <a:lnTo>
                  <a:pt x="420" y="1876"/>
                </a:lnTo>
                <a:lnTo>
                  <a:pt x="419" y="1877"/>
                </a:lnTo>
                <a:lnTo>
                  <a:pt x="416" y="1878"/>
                </a:lnTo>
                <a:lnTo>
                  <a:pt x="415" y="1879"/>
                </a:lnTo>
                <a:lnTo>
                  <a:pt x="413" y="1879"/>
                </a:lnTo>
                <a:lnTo>
                  <a:pt x="411" y="1879"/>
                </a:lnTo>
                <a:lnTo>
                  <a:pt x="411" y="1881"/>
                </a:lnTo>
                <a:lnTo>
                  <a:pt x="410" y="1882"/>
                </a:lnTo>
                <a:lnTo>
                  <a:pt x="406" y="1882"/>
                </a:lnTo>
                <a:lnTo>
                  <a:pt x="404" y="1883"/>
                </a:lnTo>
                <a:lnTo>
                  <a:pt x="403" y="1883"/>
                </a:lnTo>
                <a:lnTo>
                  <a:pt x="401" y="1883"/>
                </a:lnTo>
                <a:lnTo>
                  <a:pt x="401" y="1882"/>
                </a:lnTo>
                <a:lnTo>
                  <a:pt x="400" y="1881"/>
                </a:lnTo>
                <a:lnTo>
                  <a:pt x="399" y="1882"/>
                </a:lnTo>
                <a:lnTo>
                  <a:pt x="398" y="1882"/>
                </a:lnTo>
                <a:lnTo>
                  <a:pt x="397" y="1883"/>
                </a:lnTo>
                <a:lnTo>
                  <a:pt x="397" y="1884"/>
                </a:lnTo>
                <a:lnTo>
                  <a:pt x="396" y="1885"/>
                </a:lnTo>
                <a:lnTo>
                  <a:pt x="396" y="1886"/>
                </a:lnTo>
                <a:lnTo>
                  <a:pt x="394" y="1886"/>
                </a:lnTo>
                <a:lnTo>
                  <a:pt x="393" y="1888"/>
                </a:lnTo>
                <a:lnTo>
                  <a:pt x="392" y="1888"/>
                </a:lnTo>
                <a:lnTo>
                  <a:pt x="391" y="1889"/>
                </a:lnTo>
                <a:lnTo>
                  <a:pt x="390" y="1889"/>
                </a:lnTo>
                <a:lnTo>
                  <a:pt x="389" y="1890"/>
                </a:lnTo>
                <a:lnTo>
                  <a:pt x="387" y="1892"/>
                </a:lnTo>
                <a:lnTo>
                  <a:pt x="386" y="1892"/>
                </a:lnTo>
                <a:lnTo>
                  <a:pt x="386" y="1893"/>
                </a:lnTo>
                <a:lnTo>
                  <a:pt x="385" y="1893"/>
                </a:lnTo>
                <a:lnTo>
                  <a:pt x="385" y="1892"/>
                </a:lnTo>
                <a:lnTo>
                  <a:pt x="385" y="1891"/>
                </a:lnTo>
                <a:lnTo>
                  <a:pt x="385" y="1890"/>
                </a:lnTo>
                <a:lnTo>
                  <a:pt x="386" y="1889"/>
                </a:lnTo>
                <a:lnTo>
                  <a:pt x="386" y="1886"/>
                </a:lnTo>
                <a:lnTo>
                  <a:pt x="386" y="1885"/>
                </a:lnTo>
                <a:lnTo>
                  <a:pt x="384" y="1883"/>
                </a:lnTo>
                <a:lnTo>
                  <a:pt x="383" y="1883"/>
                </a:lnTo>
                <a:lnTo>
                  <a:pt x="382" y="1882"/>
                </a:lnTo>
                <a:lnTo>
                  <a:pt x="382" y="1879"/>
                </a:lnTo>
                <a:lnTo>
                  <a:pt x="382" y="1877"/>
                </a:lnTo>
                <a:lnTo>
                  <a:pt x="382" y="1875"/>
                </a:lnTo>
                <a:lnTo>
                  <a:pt x="383" y="1875"/>
                </a:lnTo>
                <a:lnTo>
                  <a:pt x="383" y="1874"/>
                </a:lnTo>
                <a:lnTo>
                  <a:pt x="383" y="1870"/>
                </a:lnTo>
                <a:lnTo>
                  <a:pt x="382" y="1865"/>
                </a:lnTo>
                <a:lnTo>
                  <a:pt x="380" y="1864"/>
                </a:lnTo>
                <a:lnTo>
                  <a:pt x="379" y="1863"/>
                </a:lnTo>
                <a:lnTo>
                  <a:pt x="378" y="1862"/>
                </a:lnTo>
                <a:lnTo>
                  <a:pt x="377" y="1861"/>
                </a:lnTo>
                <a:lnTo>
                  <a:pt x="376" y="1861"/>
                </a:lnTo>
                <a:lnTo>
                  <a:pt x="371" y="1858"/>
                </a:lnTo>
                <a:lnTo>
                  <a:pt x="368" y="1858"/>
                </a:lnTo>
                <a:lnTo>
                  <a:pt x="367" y="1858"/>
                </a:lnTo>
                <a:lnTo>
                  <a:pt x="365" y="1858"/>
                </a:lnTo>
                <a:lnTo>
                  <a:pt x="363" y="1860"/>
                </a:lnTo>
                <a:lnTo>
                  <a:pt x="363" y="1861"/>
                </a:lnTo>
                <a:lnTo>
                  <a:pt x="362" y="1861"/>
                </a:lnTo>
                <a:lnTo>
                  <a:pt x="361" y="1861"/>
                </a:lnTo>
                <a:lnTo>
                  <a:pt x="358" y="1861"/>
                </a:lnTo>
                <a:lnTo>
                  <a:pt x="357" y="1860"/>
                </a:lnTo>
                <a:lnTo>
                  <a:pt x="355" y="1857"/>
                </a:lnTo>
                <a:lnTo>
                  <a:pt x="354" y="1854"/>
                </a:lnTo>
                <a:lnTo>
                  <a:pt x="353" y="1854"/>
                </a:lnTo>
                <a:lnTo>
                  <a:pt x="351" y="1855"/>
                </a:lnTo>
                <a:lnTo>
                  <a:pt x="349" y="1855"/>
                </a:lnTo>
                <a:lnTo>
                  <a:pt x="348" y="1855"/>
                </a:lnTo>
                <a:lnTo>
                  <a:pt x="347" y="1858"/>
                </a:lnTo>
                <a:lnTo>
                  <a:pt x="346" y="1858"/>
                </a:lnTo>
                <a:lnTo>
                  <a:pt x="344" y="1860"/>
                </a:lnTo>
                <a:lnTo>
                  <a:pt x="342" y="1864"/>
                </a:lnTo>
                <a:lnTo>
                  <a:pt x="341" y="1864"/>
                </a:lnTo>
                <a:lnTo>
                  <a:pt x="341" y="1865"/>
                </a:lnTo>
                <a:lnTo>
                  <a:pt x="340" y="1867"/>
                </a:lnTo>
                <a:lnTo>
                  <a:pt x="340" y="1869"/>
                </a:lnTo>
                <a:lnTo>
                  <a:pt x="339" y="1871"/>
                </a:lnTo>
                <a:lnTo>
                  <a:pt x="338" y="1872"/>
                </a:lnTo>
                <a:lnTo>
                  <a:pt x="338" y="1875"/>
                </a:lnTo>
                <a:lnTo>
                  <a:pt x="336" y="1876"/>
                </a:lnTo>
                <a:lnTo>
                  <a:pt x="336" y="1878"/>
                </a:lnTo>
                <a:lnTo>
                  <a:pt x="336" y="1879"/>
                </a:lnTo>
                <a:lnTo>
                  <a:pt x="336" y="1881"/>
                </a:lnTo>
                <a:lnTo>
                  <a:pt x="336" y="1883"/>
                </a:lnTo>
                <a:lnTo>
                  <a:pt x="336" y="1885"/>
                </a:lnTo>
                <a:lnTo>
                  <a:pt x="338" y="1886"/>
                </a:lnTo>
                <a:lnTo>
                  <a:pt x="339" y="1889"/>
                </a:lnTo>
                <a:lnTo>
                  <a:pt x="339" y="1890"/>
                </a:lnTo>
                <a:lnTo>
                  <a:pt x="338" y="1892"/>
                </a:lnTo>
                <a:lnTo>
                  <a:pt x="338" y="1897"/>
                </a:lnTo>
                <a:lnTo>
                  <a:pt x="338" y="1898"/>
                </a:lnTo>
                <a:lnTo>
                  <a:pt x="335" y="1899"/>
                </a:lnTo>
                <a:lnTo>
                  <a:pt x="334" y="1901"/>
                </a:lnTo>
                <a:lnTo>
                  <a:pt x="334" y="1905"/>
                </a:lnTo>
                <a:lnTo>
                  <a:pt x="334" y="1906"/>
                </a:lnTo>
                <a:lnTo>
                  <a:pt x="333" y="1906"/>
                </a:lnTo>
                <a:lnTo>
                  <a:pt x="332" y="1904"/>
                </a:lnTo>
                <a:lnTo>
                  <a:pt x="332" y="1903"/>
                </a:lnTo>
                <a:lnTo>
                  <a:pt x="331" y="1903"/>
                </a:lnTo>
                <a:lnTo>
                  <a:pt x="329" y="1900"/>
                </a:lnTo>
                <a:lnTo>
                  <a:pt x="328" y="1899"/>
                </a:lnTo>
                <a:lnTo>
                  <a:pt x="327" y="1898"/>
                </a:lnTo>
                <a:lnTo>
                  <a:pt x="327" y="1897"/>
                </a:lnTo>
                <a:lnTo>
                  <a:pt x="326" y="1897"/>
                </a:lnTo>
                <a:lnTo>
                  <a:pt x="326" y="1896"/>
                </a:lnTo>
                <a:lnTo>
                  <a:pt x="326" y="1892"/>
                </a:lnTo>
                <a:lnTo>
                  <a:pt x="326" y="1889"/>
                </a:lnTo>
                <a:lnTo>
                  <a:pt x="325" y="1889"/>
                </a:lnTo>
                <a:lnTo>
                  <a:pt x="324" y="1886"/>
                </a:lnTo>
                <a:lnTo>
                  <a:pt x="324" y="1885"/>
                </a:lnTo>
                <a:lnTo>
                  <a:pt x="324" y="1884"/>
                </a:lnTo>
                <a:lnTo>
                  <a:pt x="324" y="1883"/>
                </a:lnTo>
                <a:lnTo>
                  <a:pt x="322" y="1881"/>
                </a:lnTo>
                <a:lnTo>
                  <a:pt x="321" y="1879"/>
                </a:lnTo>
                <a:lnTo>
                  <a:pt x="320" y="1878"/>
                </a:lnTo>
                <a:lnTo>
                  <a:pt x="319" y="1877"/>
                </a:lnTo>
                <a:lnTo>
                  <a:pt x="317" y="1875"/>
                </a:lnTo>
                <a:lnTo>
                  <a:pt x="315" y="1874"/>
                </a:lnTo>
                <a:lnTo>
                  <a:pt x="315" y="1872"/>
                </a:lnTo>
                <a:lnTo>
                  <a:pt x="314" y="1871"/>
                </a:lnTo>
                <a:lnTo>
                  <a:pt x="313" y="1870"/>
                </a:lnTo>
                <a:lnTo>
                  <a:pt x="313" y="1869"/>
                </a:lnTo>
                <a:lnTo>
                  <a:pt x="311" y="1867"/>
                </a:lnTo>
                <a:lnTo>
                  <a:pt x="307" y="1864"/>
                </a:lnTo>
                <a:lnTo>
                  <a:pt x="305" y="1862"/>
                </a:lnTo>
                <a:lnTo>
                  <a:pt x="303" y="1858"/>
                </a:lnTo>
                <a:lnTo>
                  <a:pt x="303" y="1855"/>
                </a:lnTo>
                <a:lnTo>
                  <a:pt x="300" y="1854"/>
                </a:lnTo>
                <a:lnTo>
                  <a:pt x="300" y="1853"/>
                </a:lnTo>
                <a:lnTo>
                  <a:pt x="299" y="1853"/>
                </a:lnTo>
                <a:lnTo>
                  <a:pt x="297" y="1850"/>
                </a:lnTo>
                <a:lnTo>
                  <a:pt x="297" y="1849"/>
                </a:lnTo>
                <a:lnTo>
                  <a:pt x="296" y="1849"/>
                </a:lnTo>
                <a:lnTo>
                  <a:pt x="296" y="1848"/>
                </a:lnTo>
                <a:lnTo>
                  <a:pt x="295" y="1847"/>
                </a:lnTo>
                <a:lnTo>
                  <a:pt x="292" y="1846"/>
                </a:lnTo>
                <a:lnTo>
                  <a:pt x="292" y="1845"/>
                </a:lnTo>
                <a:lnTo>
                  <a:pt x="290" y="1843"/>
                </a:lnTo>
                <a:lnTo>
                  <a:pt x="289" y="1842"/>
                </a:lnTo>
                <a:lnTo>
                  <a:pt x="286" y="1841"/>
                </a:lnTo>
                <a:lnTo>
                  <a:pt x="284" y="1839"/>
                </a:lnTo>
                <a:lnTo>
                  <a:pt x="283" y="1838"/>
                </a:lnTo>
                <a:lnTo>
                  <a:pt x="282" y="1836"/>
                </a:lnTo>
                <a:lnTo>
                  <a:pt x="281" y="1836"/>
                </a:lnTo>
                <a:lnTo>
                  <a:pt x="279" y="1835"/>
                </a:lnTo>
                <a:lnTo>
                  <a:pt x="279" y="1834"/>
                </a:lnTo>
                <a:lnTo>
                  <a:pt x="278" y="1833"/>
                </a:lnTo>
                <a:lnTo>
                  <a:pt x="277" y="1831"/>
                </a:lnTo>
                <a:lnTo>
                  <a:pt x="276" y="1829"/>
                </a:lnTo>
                <a:lnTo>
                  <a:pt x="275" y="1829"/>
                </a:lnTo>
                <a:lnTo>
                  <a:pt x="274" y="1829"/>
                </a:lnTo>
                <a:lnTo>
                  <a:pt x="272" y="1829"/>
                </a:lnTo>
                <a:lnTo>
                  <a:pt x="271" y="1829"/>
                </a:lnTo>
                <a:lnTo>
                  <a:pt x="270" y="1828"/>
                </a:lnTo>
                <a:lnTo>
                  <a:pt x="269" y="1828"/>
                </a:lnTo>
                <a:lnTo>
                  <a:pt x="268" y="1827"/>
                </a:lnTo>
                <a:lnTo>
                  <a:pt x="268" y="1826"/>
                </a:lnTo>
                <a:lnTo>
                  <a:pt x="267" y="1827"/>
                </a:lnTo>
                <a:lnTo>
                  <a:pt x="265" y="1827"/>
                </a:lnTo>
                <a:lnTo>
                  <a:pt x="265" y="1825"/>
                </a:lnTo>
                <a:lnTo>
                  <a:pt x="264" y="1825"/>
                </a:lnTo>
                <a:lnTo>
                  <a:pt x="264" y="1824"/>
                </a:lnTo>
                <a:lnTo>
                  <a:pt x="262" y="1824"/>
                </a:lnTo>
                <a:lnTo>
                  <a:pt x="261" y="1824"/>
                </a:lnTo>
                <a:lnTo>
                  <a:pt x="260" y="1822"/>
                </a:lnTo>
                <a:lnTo>
                  <a:pt x="257" y="1820"/>
                </a:lnTo>
                <a:lnTo>
                  <a:pt x="257" y="1819"/>
                </a:lnTo>
                <a:lnTo>
                  <a:pt x="257" y="1818"/>
                </a:lnTo>
                <a:lnTo>
                  <a:pt x="257" y="1817"/>
                </a:lnTo>
                <a:lnTo>
                  <a:pt x="259" y="1817"/>
                </a:lnTo>
                <a:lnTo>
                  <a:pt x="260" y="1817"/>
                </a:lnTo>
                <a:lnTo>
                  <a:pt x="260" y="1816"/>
                </a:lnTo>
                <a:lnTo>
                  <a:pt x="260" y="1814"/>
                </a:lnTo>
                <a:lnTo>
                  <a:pt x="260" y="1813"/>
                </a:lnTo>
                <a:lnTo>
                  <a:pt x="256" y="1807"/>
                </a:lnTo>
                <a:lnTo>
                  <a:pt x="255" y="1806"/>
                </a:lnTo>
                <a:lnTo>
                  <a:pt x="254" y="1805"/>
                </a:lnTo>
                <a:lnTo>
                  <a:pt x="254" y="1802"/>
                </a:lnTo>
                <a:lnTo>
                  <a:pt x="252" y="1799"/>
                </a:lnTo>
                <a:lnTo>
                  <a:pt x="252" y="1798"/>
                </a:lnTo>
                <a:lnTo>
                  <a:pt x="252" y="1797"/>
                </a:lnTo>
                <a:lnTo>
                  <a:pt x="250" y="1797"/>
                </a:lnTo>
                <a:lnTo>
                  <a:pt x="248" y="1796"/>
                </a:lnTo>
                <a:lnTo>
                  <a:pt x="246" y="1795"/>
                </a:lnTo>
                <a:lnTo>
                  <a:pt x="243" y="1793"/>
                </a:lnTo>
                <a:lnTo>
                  <a:pt x="241" y="1792"/>
                </a:lnTo>
                <a:lnTo>
                  <a:pt x="242" y="1791"/>
                </a:lnTo>
                <a:lnTo>
                  <a:pt x="243" y="1790"/>
                </a:lnTo>
                <a:lnTo>
                  <a:pt x="242" y="1790"/>
                </a:lnTo>
                <a:lnTo>
                  <a:pt x="242" y="1786"/>
                </a:lnTo>
                <a:lnTo>
                  <a:pt x="241" y="1782"/>
                </a:lnTo>
                <a:lnTo>
                  <a:pt x="242" y="1780"/>
                </a:lnTo>
                <a:lnTo>
                  <a:pt x="242" y="1778"/>
                </a:lnTo>
                <a:lnTo>
                  <a:pt x="243" y="1773"/>
                </a:lnTo>
                <a:lnTo>
                  <a:pt x="245" y="1771"/>
                </a:lnTo>
                <a:lnTo>
                  <a:pt x="246" y="1769"/>
                </a:lnTo>
                <a:lnTo>
                  <a:pt x="247" y="1769"/>
                </a:lnTo>
                <a:lnTo>
                  <a:pt x="248" y="1768"/>
                </a:lnTo>
                <a:lnTo>
                  <a:pt x="249" y="1767"/>
                </a:lnTo>
                <a:lnTo>
                  <a:pt x="250" y="1767"/>
                </a:lnTo>
                <a:lnTo>
                  <a:pt x="250" y="1766"/>
                </a:lnTo>
                <a:lnTo>
                  <a:pt x="252" y="1763"/>
                </a:lnTo>
                <a:lnTo>
                  <a:pt x="252" y="1762"/>
                </a:lnTo>
                <a:lnTo>
                  <a:pt x="254" y="1760"/>
                </a:lnTo>
                <a:lnTo>
                  <a:pt x="255" y="1756"/>
                </a:lnTo>
                <a:lnTo>
                  <a:pt x="257" y="1754"/>
                </a:lnTo>
                <a:lnTo>
                  <a:pt x="257" y="1753"/>
                </a:lnTo>
                <a:lnTo>
                  <a:pt x="259" y="1749"/>
                </a:lnTo>
                <a:lnTo>
                  <a:pt x="260" y="1746"/>
                </a:lnTo>
                <a:lnTo>
                  <a:pt x="262" y="1743"/>
                </a:lnTo>
                <a:lnTo>
                  <a:pt x="262" y="1740"/>
                </a:lnTo>
                <a:lnTo>
                  <a:pt x="263" y="1739"/>
                </a:lnTo>
                <a:lnTo>
                  <a:pt x="263" y="1738"/>
                </a:lnTo>
                <a:lnTo>
                  <a:pt x="265" y="1732"/>
                </a:lnTo>
                <a:lnTo>
                  <a:pt x="265" y="1731"/>
                </a:lnTo>
                <a:lnTo>
                  <a:pt x="267" y="1728"/>
                </a:lnTo>
                <a:lnTo>
                  <a:pt x="268" y="1727"/>
                </a:lnTo>
                <a:lnTo>
                  <a:pt x="268" y="1726"/>
                </a:lnTo>
                <a:lnTo>
                  <a:pt x="268" y="1724"/>
                </a:lnTo>
                <a:lnTo>
                  <a:pt x="270" y="1718"/>
                </a:lnTo>
                <a:lnTo>
                  <a:pt x="270" y="1716"/>
                </a:lnTo>
                <a:lnTo>
                  <a:pt x="270" y="1714"/>
                </a:lnTo>
                <a:lnTo>
                  <a:pt x="271" y="1713"/>
                </a:lnTo>
                <a:lnTo>
                  <a:pt x="271" y="1712"/>
                </a:lnTo>
                <a:lnTo>
                  <a:pt x="271" y="1711"/>
                </a:lnTo>
                <a:lnTo>
                  <a:pt x="272" y="1710"/>
                </a:lnTo>
                <a:lnTo>
                  <a:pt x="272" y="1706"/>
                </a:lnTo>
                <a:lnTo>
                  <a:pt x="274" y="1705"/>
                </a:lnTo>
                <a:lnTo>
                  <a:pt x="272" y="1703"/>
                </a:lnTo>
                <a:lnTo>
                  <a:pt x="274" y="1702"/>
                </a:lnTo>
                <a:lnTo>
                  <a:pt x="274" y="1698"/>
                </a:lnTo>
                <a:lnTo>
                  <a:pt x="274" y="1697"/>
                </a:lnTo>
                <a:lnTo>
                  <a:pt x="274" y="1692"/>
                </a:lnTo>
                <a:lnTo>
                  <a:pt x="274" y="1688"/>
                </a:lnTo>
                <a:lnTo>
                  <a:pt x="274" y="1685"/>
                </a:lnTo>
                <a:lnTo>
                  <a:pt x="272" y="1684"/>
                </a:lnTo>
                <a:lnTo>
                  <a:pt x="270" y="1682"/>
                </a:lnTo>
                <a:lnTo>
                  <a:pt x="269" y="1680"/>
                </a:lnTo>
                <a:lnTo>
                  <a:pt x="268" y="1678"/>
                </a:lnTo>
                <a:lnTo>
                  <a:pt x="268" y="1676"/>
                </a:lnTo>
                <a:lnTo>
                  <a:pt x="267" y="1675"/>
                </a:lnTo>
                <a:lnTo>
                  <a:pt x="263" y="1671"/>
                </a:lnTo>
                <a:lnTo>
                  <a:pt x="262" y="1669"/>
                </a:lnTo>
                <a:lnTo>
                  <a:pt x="260" y="1667"/>
                </a:lnTo>
                <a:lnTo>
                  <a:pt x="259" y="1666"/>
                </a:lnTo>
                <a:lnTo>
                  <a:pt x="257" y="1665"/>
                </a:lnTo>
                <a:lnTo>
                  <a:pt x="254" y="1662"/>
                </a:lnTo>
                <a:lnTo>
                  <a:pt x="252" y="1660"/>
                </a:lnTo>
                <a:lnTo>
                  <a:pt x="250" y="1659"/>
                </a:lnTo>
                <a:lnTo>
                  <a:pt x="249" y="1656"/>
                </a:lnTo>
                <a:lnTo>
                  <a:pt x="249" y="1655"/>
                </a:lnTo>
                <a:lnTo>
                  <a:pt x="248" y="1654"/>
                </a:lnTo>
                <a:lnTo>
                  <a:pt x="248" y="1652"/>
                </a:lnTo>
                <a:lnTo>
                  <a:pt x="247" y="1651"/>
                </a:lnTo>
                <a:lnTo>
                  <a:pt x="245" y="1647"/>
                </a:lnTo>
                <a:lnTo>
                  <a:pt x="243" y="1645"/>
                </a:lnTo>
                <a:lnTo>
                  <a:pt x="243" y="1644"/>
                </a:lnTo>
                <a:lnTo>
                  <a:pt x="245" y="1641"/>
                </a:lnTo>
                <a:lnTo>
                  <a:pt x="246" y="1640"/>
                </a:lnTo>
                <a:lnTo>
                  <a:pt x="247" y="1635"/>
                </a:lnTo>
                <a:lnTo>
                  <a:pt x="248" y="1633"/>
                </a:lnTo>
                <a:lnTo>
                  <a:pt x="248" y="1632"/>
                </a:lnTo>
                <a:lnTo>
                  <a:pt x="248" y="1631"/>
                </a:lnTo>
                <a:lnTo>
                  <a:pt x="249" y="1630"/>
                </a:lnTo>
                <a:lnTo>
                  <a:pt x="249" y="1628"/>
                </a:lnTo>
                <a:lnTo>
                  <a:pt x="250" y="1626"/>
                </a:lnTo>
                <a:lnTo>
                  <a:pt x="250" y="1624"/>
                </a:lnTo>
                <a:lnTo>
                  <a:pt x="250" y="1623"/>
                </a:lnTo>
                <a:lnTo>
                  <a:pt x="252" y="1617"/>
                </a:lnTo>
                <a:lnTo>
                  <a:pt x="253" y="1616"/>
                </a:lnTo>
                <a:lnTo>
                  <a:pt x="254" y="1608"/>
                </a:lnTo>
                <a:lnTo>
                  <a:pt x="255" y="1602"/>
                </a:lnTo>
                <a:lnTo>
                  <a:pt x="256" y="1598"/>
                </a:lnTo>
                <a:lnTo>
                  <a:pt x="256" y="1595"/>
                </a:lnTo>
                <a:lnTo>
                  <a:pt x="257" y="1594"/>
                </a:lnTo>
                <a:lnTo>
                  <a:pt x="257" y="1590"/>
                </a:lnTo>
                <a:lnTo>
                  <a:pt x="257" y="1588"/>
                </a:lnTo>
                <a:lnTo>
                  <a:pt x="257" y="1584"/>
                </a:lnTo>
                <a:lnTo>
                  <a:pt x="257" y="1575"/>
                </a:lnTo>
                <a:lnTo>
                  <a:pt x="259" y="1574"/>
                </a:lnTo>
                <a:lnTo>
                  <a:pt x="259" y="1562"/>
                </a:lnTo>
                <a:lnTo>
                  <a:pt x="259" y="1558"/>
                </a:lnTo>
                <a:lnTo>
                  <a:pt x="259" y="1556"/>
                </a:lnTo>
                <a:lnTo>
                  <a:pt x="257" y="1555"/>
                </a:lnTo>
                <a:lnTo>
                  <a:pt x="257" y="1553"/>
                </a:lnTo>
                <a:lnTo>
                  <a:pt x="256" y="1551"/>
                </a:lnTo>
                <a:lnTo>
                  <a:pt x="256" y="1547"/>
                </a:lnTo>
                <a:lnTo>
                  <a:pt x="255" y="1545"/>
                </a:lnTo>
                <a:lnTo>
                  <a:pt x="254" y="1545"/>
                </a:lnTo>
                <a:lnTo>
                  <a:pt x="252" y="1540"/>
                </a:lnTo>
                <a:lnTo>
                  <a:pt x="250" y="1540"/>
                </a:lnTo>
                <a:lnTo>
                  <a:pt x="250" y="1539"/>
                </a:lnTo>
                <a:lnTo>
                  <a:pt x="247" y="1536"/>
                </a:lnTo>
                <a:lnTo>
                  <a:pt x="245" y="1533"/>
                </a:lnTo>
                <a:lnTo>
                  <a:pt x="242" y="1530"/>
                </a:lnTo>
                <a:lnTo>
                  <a:pt x="242" y="1529"/>
                </a:lnTo>
                <a:lnTo>
                  <a:pt x="239" y="1526"/>
                </a:lnTo>
                <a:lnTo>
                  <a:pt x="236" y="1524"/>
                </a:lnTo>
                <a:lnTo>
                  <a:pt x="234" y="1518"/>
                </a:lnTo>
                <a:lnTo>
                  <a:pt x="233" y="1517"/>
                </a:lnTo>
                <a:lnTo>
                  <a:pt x="233" y="1515"/>
                </a:lnTo>
                <a:lnTo>
                  <a:pt x="233" y="1513"/>
                </a:lnTo>
                <a:lnTo>
                  <a:pt x="233" y="1511"/>
                </a:lnTo>
                <a:lnTo>
                  <a:pt x="233" y="1509"/>
                </a:lnTo>
                <a:lnTo>
                  <a:pt x="233" y="1507"/>
                </a:lnTo>
                <a:lnTo>
                  <a:pt x="232" y="1498"/>
                </a:lnTo>
                <a:lnTo>
                  <a:pt x="232" y="1496"/>
                </a:lnTo>
                <a:lnTo>
                  <a:pt x="231" y="1496"/>
                </a:lnTo>
                <a:lnTo>
                  <a:pt x="231" y="1494"/>
                </a:lnTo>
                <a:lnTo>
                  <a:pt x="229" y="1491"/>
                </a:lnTo>
                <a:lnTo>
                  <a:pt x="231" y="1489"/>
                </a:lnTo>
                <a:lnTo>
                  <a:pt x="229" y="1487"/>
                </a:lnTo>
                <a:lnTo>
                  <a:pt x="227" y="1481"/>
                </a:lnTo>
                <a:lnTo>
                  <a:pt x="226" y="1477"/>
                </a:lnTo>
                <a:lnTo>
                  <a:pt x="224" y="1475"/>
                </a:lnTo>
                <a:lnTo>
                  <a:pt x="223" y="1474"/>
                </a:lnTo>
                <a:lnTo>
                  <a:pt x="223" y="1472"/>
                </a:lnTo>
                <a:lnTo>
                  <a:pt x="219" y="1469"/>
                </a:lnTo>
                <a:lnTo>
                  <a:pt x="216" y="1468"/>
                </a:lnTo>
                <a:lnTo>
                  <a:pt x="213" y="1466"/>
                </a:lnTo>
                <a:lnTo>
                  <a:pt x="212" y="1465"/>
                </a:lnTo>
                <a:lnTo>
                  <a:pt x="210" y="1464"/>
                </a:lnTo>
                <a:lnTo>
                  <a:pt x="209" y="1461"/>
                </a:lnTo>
                <a:lnTo>
                  <a:pt x="207" y="1459"/>
                </a:lnTo>
                <a:lnTo>
                  <a:pt x="206" y="1452"/>
                </a:lnTo>
                <a:lnTo>
                  <a:pt x="205" y="1447"/>
                </a:lnTo>
                <a:lnTo>
                  <a:pt x="205" y="1445"/>
                </a:lnTo>
                <a:lnTo>
                  <a:pt x="204" y="1439"/>
                </a:lnTo>
                <a:lnTo>
                  <a:pt x="204" y="1435"/>
                </a:lnTo>
                <a:lnTo>
                  <a:pt x="204" y="1429"/>
                </a:lnTo>
                <a:lnTo>
                  <a:pt x="204" y="1428"/>
                </a:lnTo>
                <a:lnTo>
                  <a:pt x="204" y="1425"/>
                </a:lnTo>
                <a:lnTo>
                  <a:pt x="203" y="1422"/>
                </a:lnTo>
                <a:lnTo>
                  <a:pt x="202" y="1419"/>
                </a:lnTo>
                <a:lnTo>
                  <a:pt x="202" y="1417"/>
                </a:lnTo>
                <a:lnTo>
                  <a:pt x="202" y="1416"/>
                </a:lnTo>
                <a:lnTo>
                  <a:pt x="200" y="1409"/>
                </a:lnTo>
                <a:lnTo>
                  <a:pt x="199" y="1404"/>
                </a:lnTo>
                <a:lnTo>
                  <a:pt x="196" y="1396"/>
                </a:lnTo>
                <a:lnTo>
                  <a:pt x="195" y="1394"/>
                </a:lnTo>
                <a:lnTo>
                  <a:pt x="192" y="1389"/>
                </a:lnTo>
                <a:lnTo>
                  <a:pt x="191" y="1387"/>
                </a:lnTo>
                <a:lnTo>
                  <a:pt x="189" y="1382"/>
                </a:lnTo>
                <a:lnTo>
                  <a:pt x="189" y="1381"/>
                </a:lnTo>
                <a:lnTo>
                  <a:pt x="187" y="1378"/>
                </a:lnTo>
                <a:lnTo>
                  <a:pt x="187" y="1376"/>
                </a:lnTo>
                <a:lnTo>
                  <a:pt x="187" y="1374"/>
                </a:lnTo>
                <a:lnTo>
                  <a:pt x="187" y="1373"/>
                </a:lnTo>
                <a:lnTo>
                  <a:pt x="188" y="1371"/>
                </a:lnTo>
                <a:lnTo>
                  <a:pt x="188" y="1367"/>
                </a:lnTo>
                <a:lnTo>
                  <a:pt x="188" y="1366"/>
                </a:lnTo>
                <a:lnTo>
                  <a:pt x="188" y="1362"/>
                </a:lnTo>
                <a:lnTo>
                  <a:pt x="187" y="1361"/>
                </a:lnTo>
                <a:lnTo>
                  <a:pt x="187" y="1360"/>
                </a:lnTo>
                <a:lnTo>
                  <a:pt x="183" y="1353"/>
                </a:lnTo>
                <a:lnTo>
                  <a:pt x="182" y="1350"/>
                </a:lnTo>
                <a:lnTo>
                  <a:pt x="182" y="1349"/>
                </a:lnTo>
                <a:lnTo>
                  <a:pt x="183" y="1346"/>
                </a:lnTo>
                <a:lnTo>
                  <a:pt x="185" y="1343"/>
                </a:lnTo>
                <a:lnTo>
                  <a:pt x="187" y="1340"/>
                </a:lnTo>
                <a:lnTo>
                  <a:pt x="188" y="1338"/>
                </a:lnTo>
                <a:lnTo>
                  <a:pt x="188" y="1335"/>
                </a:lnTo>
                <a:lnTo>
                  <a:pt x="188" y="1333"/>
                </a:lnTo>
                <a:lnTo>
                  <a:pt x="187" y="1323"/>
                </a:lnTo>
                <a:lnTo>
                  <a:pt x="185" y="1320"/>
                </a:lnTo>
                <a:lnTo>
                  <a:pt x="185" y="1316"/>
                </a:lnTo>
                <a:lnTo>
                  <a:pt x="184" y="1311"/>
                </a:lnTo>
                <a:lnTo>
                  <a:pt x="185" y="1306"/>
                </a:lnTo>
                <a:lnTo>
                  <a:pt x="185" y="1301"/>
                </a:lnTo>
                <a:lnTo>
                  <a:pt x="184" y="1299"/>
                </a:lnTo>
                <a:lnTo>
                  <a:pt x="183" y="1295"/>
                </a:lnTo>
                <a:lnTo>
                  <a:pt x="183" y="1292"/>
                </a:lnTo>
                <a:lnTo>
                  <a:pt x="183" y="1290"/>
                </a:lnTo>
                <a:lnTo>
                  <a:pt x="183" y="1287"/>
                </a:lnTo>
                <a:lnTo>
                  <a:pt x="183" y="1286"/>
                </a:lnTo>
                <a:lnTo>
                  <a:pt x="184" y="1281"/>
                </a:lnTo>
                <a:lnTo>
                  <a:pt x="185" y="1275"/>
                </a:lnTo>
                <a:lnTo>
                  <a:pt x="187" y="1267"/>
                </a:lnTo>
                <a:lnTo>
                  <a:pt x="188" y="1263"/>
                </a:lnTo>
                <a:lnTo>
                  <a:pt x="188" y="1260"/>
                </a:lnTo>
                <a:lnTo>
                  <a:pt x="189" y="1259"/>
                </a:lnTo>
                <a:lnTo>
                  <a:pt x="190" y="1249"/>
                </a:lnTo>
                <a:lnTo>
                  <a:pt x="190" y="1242"/>
                </a:lnTo>
                <a:lnTo>
                  <a:pt x="190" y="1235"/>
                </a:lnTo>
                <a:lnTo>
                  <a:pt x="190" y="1232"/>
                </a:lnTo>
                <a:lnTo>
                  <a:pt x="190" y="1230"/>
                </a:lnTo>
                <a:lnTo>
                  <a:pt x="191" y="1224"/>
                </a:lnTo>
                <a:lnTo>
                  <a:pt x="191" y="1220"/>
                </a:lnTo>
                <a:lnTo>
                  <a:pt x="192" y="1211"/>
                </a:lnTo>
                <a:lnTo>
                  <a:pt x="192" y="1206"/>
                </a:lnTo>
                <a:lnTo>
                  <a:pt x="192" y="1199"/>
                </a:lnTo>
                <a:lnTo>
                  <a:pt x="192" y="1194"/>
                </a:lnTo>
                <a:lnTo>
                  <a:pt x="192" y="1192"/>
                </a:lnTo>
                <a:lnTo>
                  <a:pt x="191" y="1186"/>
                </a:lnTo>
                <a:lnTo>
                  <a:pt x="190" y="1185"/>
                </a:lnTo>
                <a:lnTo>
                  <a:pt x="189" y="1181"/>
                </a:lnTo>
                <a:lnTo>
                  <a:pt x="189" y="1179"/>
                </a:lnTo>
                <a:lnTo>
                  <a:pt x="188" y="1178"/>
                </a:lnTo>
                <a:lnTo>
                  <a:pt x="187" y="1177"/>
                </a:lnTo>
                <a:lnTo>
                  <a:pt x="185" y="1174"/>
                </a:lnTo>
                <a:lnTo>
                  <a:pt x="183" y="1171"/>
                </a:lnTo>
                <a:lnTo>
                  <a:pt x="181" y="1170"/>
                </a:lnTo>
                <a:lnTo>
                  <a:pt x="178" y="1166"/>
                </a:lnTo>
                <a:lnTo>
                  <a:pt x="176" y="1164"/>
                </a:lnTo>
                <a:lnTo>
                  <a:pt x="175" y="1162"/>
                </a:lnTo>
                <a:lnTo>
                  <a:pt x="173" y="1157"/>
                </a:lnTo>
                <a:lnTo>
                  <a:pt x="173" y="1155"/>
                </a:lnTo>
                <a:lnTo>
                  <a:pt x="174" y="1150"/>
                </a:lnTo>
                <a:lnTo>
                  <a:pt x="174" y="1145"/>
                </a:lnTo>
                <a:lnTo>
                  <a:pt x="174" y="1141"/>
                </a:lnTo>
                <a:lnTo>
                  <a:pt x="174" y="1134"/>
                </a:lnTo>
                <a:lnTo>
                  <a:pt x="173" y="1127"/>
                </a:lnTo>
                <a:lnTo>
                  <a:pt x="171" y="1124"/>
                </a:lnTo>
                <a:lnTo>
                  <a:pt x="171" y="1123"/>
                </a:lnTo>
                <a:lnTo>
                  <a:pt x="170" y="1122"/>
                </a:lnTo>
                <a:lnTo>
                  <a:pt x="170" y="1121"/>
                </a:lnTo>
                <a:lnTo>
                  <a:pt x="168" y="1120"/>
                </a:lnTo>
                <a:lnTo>
                  <a:pt x="167" y="1119"/>
                </a:lnTo>
                <a:lnTo>
                  <a:pt x="166" y="1117"/>
                </a:lnTo>
                <a:lnTo>
                  <a:pt x="164" y="1117"/>
                </a:lnTo>
                <a:lnTo>
                  <a:pt x="163" y="1116"/>
                </a:lnTo>
                <a:lnTo>
                  <a:pt x="163" y="1115"/>
                </a:lnTo>
                <a:lnTo>
                  <a:pt x="162" y="1112"/>
                </a:lnTo>
                <a:lnTo>
                  <a:pt x="161" y="1108"/>
                </a:lnTo>
                <a:lnTo>
                  <a:pt x="160" y="1106"/>
                </a:lnTo>
                <a:lnTo>
                  <a:pt x="156" y="1105"/>
                </a:lnTo>
                <a:lnTo>
                  <a:pt x="154" y="1102"/>
                </a:lnTo>
                <a:lnTo>
                  <a:pt x="153" y="1102"/>
                </a:lnTo>
                <a:lnTo>
                  <a:pt x="152" y="1102"/>
                </a:lnTo>
                <a:lnTo>
                  <a:pt x="150" y="1098"/>
                </a:lnTo>
                <a:lnTo>
                  <a:pt x="149" y="1096"/>
                </a:lnTo>
                <a:lnTo>
                  <a:pt x="149" y="1095"/>
                </a:lnTo>
                <a:lnTo>
                  <a:pt x="147" y="1094"/>
                </a:lnTo>
                <a:lnTo>
                  <a:pt x="146" y="1094"/>
                </a:lnTo>
                <a:lnTo>
                  <a:pt x="142" y="1093"/>
                </a:lnTo>
                <a:lnTo>
                  <a:pt x="139" y="1093"/>
                </a:lnTo>
                <a:lnTo>
                  <a:pt x="138" y="1093"/>
                </a:lnTo>
                <a:lnTo>
                  <a:pt x="137" y="1092"/>
                </a:lnTo>
                <a:lnTo>
                  <a:pt x="134" y="1091"/>
                </a:lnTo>
                <a:lnTo>
                  <a:pt x="133" y="1090"/>
                </a:lnTo>
                <a:lnTo>
                  <a:pt x="132" y="1090"/>
                </a:lnTo>
                <a:lnTo>
                  <a:pt x="131" y="1088"/>
                </a:lnTo>
                <a:lnTo>
                  <a:pt x="131" y="1087"/>
                </a:lnTo>
                <a:lnTo>
                  <a:pt x="130" y="1085"/>
                </a:lnTo>
                <a:lnTo>
                  <a:pt x="128" y="1084"/>
                </a:lnTo>
                <a:lnTo>
                  <a:pt x="126" y="1083"/>
                </a:lnTo>
                <a:lnTo>
                  <a:pt x="126" y="1081"/>
                </a:lnTo>
                <a:lnTo>
                  <a:pt x="125" y="1080"/>
                </a:lnTo>
                <a:lnTo>
                  <a:pt x="124" y="1077"/>
                </a:lnTo>
                <a:lnTo>
                  <a:pt x="121" y="1077"/>
                </a:lnTo>
                <a:lnTo>
                  <a:pt x="120" y="1076"/>
                </a:lnTo>
                <a:lnTo>
                  <a:pt x="119" y="1074"/>
                </a:lnTo>
                <a:lnTo>
                  <a:pt x="116" y="1071"/>
                </a:lnTo>
                <a:lnTo>
                  <a:pt x="114" y="1071"/>
                </a:lnTo>
                <a:lnTo>
                  <a:pt x="112" y="1069"/>
                </a:lnTo>
                <a:lnTo>
                  <a:pt x="110" y="1067"/>
                </a:lnTo>
                <a:lnTo>
                  <a:pt x="109" y="1067"/>
                </a:lnTo>
                <a:lnTo>
                  <a:pt x="106" y="1066"/>
                </a:lnTo>
                <a:lnTo>
                  <a:pt x="103" y="1064"/>
                </a:lnTo>
                <a:lnTo>
                  <a:pt x="103" y="1063"/>
                </a:lnTo>
                <a:lnTo>
                  <a:pt x="102" y="1062"/>
                </a:lnTo>
                <a:lnTo>
                  <a:pt x="101" y="1062"/>
                </a:lnTo>
                <a:lnTo>
                  <a:pt x="101" y="1060"/>
                </a:lnTo>
                <a:lnTo>
                  <a:pt x="101" y="1059"/>
                </a:lnTo>
                <a:lnTo>
                  <a:pt x="102" y="1059"/>
                </a:lnTo>
                <a:lnTo>
                  <a:pt x="104" y="1057"/>
                </a:lnTo>
                <a:lnTo>
                  <a:pt x="104" y="1056"/>
                </a:lnTo>
                <a:lnTo>
                  <a:pt x="105" y="1054"/>
                </a:lnTo>
                <a:lnTo>
                  <a:pt x="106" y="1052"/>
                </a:lnTo>
                <a:lnTo>
                  <a:pt x="106" y="1051"/>
                </a:lnTo>
                <a:lnTo>
                  <a:pt x="108" y="1049"/>
                </a:lnTo>
                <a:lnTo>
                  <a:pt x="108" y="1042"/>
                </a:lnTo>
                <a:lnTo>
                  <a:pt x="108" y="1040"/>
                </a:lnTo>
                <a:lnTo>
                  <a:pt x="108" y="1033"/>
                </a:lnTo>
                <a:lnTo>
                  <a:pt x="108" y="1031"/>
                </a:lnTo>
                <a:lnTo>
                  <a:pt x="109" y="1029"/>
                </a:lnTo>
                <a:lnTo>
                  <a:pt x="110" y="1027"/>
                </a:lnTo>
                <a:lnTo>
                  <a:pt x="111" y="1021"/>
                </a:lnTo>
                <a:lnTo>
                  <a:pt x="111" y="1020"/>
                </a:lnTo>
                <a:lnTo>
                  <a:pt x="111" y="1017"/>
                </a:lnTo>
                <a:lnTo>
                  <a:pt x="111" y="1013"/>
                </a:lnTo>
                <a:lnTo>
                  <a:pt x="111" y="1011"/>
                </a:lnTo>
                <a:lnTo>
                  <a:pt x="111" y="1007"/>
                </a:lnTo>
                <a:lnTo>
                  <a:pt x="110" y="1004"/>
                </a:lnTo>
                <a:lnTo>
                  <a:pt x="110" y="1000"/>
                </a:lnTo>
                <a:lnTo>
                  <a:pt x="109" y="995"/>
                </a:lnTo>
                <a:lnTo>
                  <a:pt x="108" y="993"/>
                </a:lnTo>
                <a:lnTo>
                  <a:pt x="104" y="990"/>
                </a:lnTo>
                <a:lnTo>
                  <a:pt x="102" y="987"/>
                </a:lnTo>
                <a:lnTo>
                  <a:pt x="98" y="985"/>
                </a:lnTo>
                <a:lnTo>
                  <a:pt x="97" y="983"/>
                </a:lnTo>
                <a:lnTo>
                  <a:pt x="95" y="981"/>
                </a:lnTo>
                <a:lnTo>
                  <a:pt x="95" y="980"/>
                </a:lnTo>
                <a:lnTo>
                  <a:pt x="96" y="979"/>
                </a:lnTo>
                <a:lnTo>
                  <a:pt x="96" y="978"/>
                </a:lnTo>
                <a:lnTo>
                  <a:pt x="97" y="977"/>
                </a:lnTo>
                <a:lnTo>
                  <a:pt x="96" y="977"/>
                </a:lnTo>
                <a:lnTo>
                  <a:pt x="96" y="978"/>
                </a:lnTo>
                <a:lnTo>
                  <a:pt x="95" y="979"/>
                </a:lnTo>
                <a:lnTo>
                  <a:pt x="94" y="979"/>
                </a:lnTo>
                <a:lnTo>
                  <a:pt x="91" y="977"/>
                </a:lnTo>
                <a:lnTo>
                  <a:pt x="89" y="977"/>
                </a:lnTo>
                <a:lnTo>
                  <a:pt x="88" y="977"/>
                </a:lnTo>
                <a:lnTo>
                  <a:pt x="84" y="977"/>
                </a:lnTo>
                <a:lnTo>
                  <a:pt x="82" y="976"/>
                </a:lnTo>
                <a:lnTo>
                  <a:pt x="81" y="976"/>
                </a:lnTo>
                <a:lnTo>
                  <a:pt x="81" y="977"/>
                </a:lnTo>
                <a:lnTo>
                  <a:pt x="80" y="977"/>
                </a:lnTo>
                <a:lnTo>
                  <a:pt x="77" y="977"/>
                </a:lnTo>
                <a:lnTo>
                  <a:pt x="75" y="976"/>
                </a:lnTo>
                <a:lnTo>
                  <a:pt x="74" y="976"/>
                </a:lnTo>
                <a:lnTo>
                  <a:pt x="72" y="975"/>
                </a:lnTo>
                <a:lnTo>
                  <a:pt x="72" y="972"/>
                </a:lnTo>
                <a:lnTo>
                  <a:pt x="72" y="970"/>
                </a:lnTo>
                <a:lnTo>
                  <a:pt x="72" y="969"/>
                </a:lnTo>
                <a:lnTo>
                  <a:pt x="72" y="968"/>
                </a:lnTo>
                <a:lnTo>
                  <a:pt x="70" y="965"/>
                </a:lnTo>
                <a:lnTo>
                  <a:pt x="68" y="962"/>
                </a:lnTo>
                <a:lnTo>
                  <a:pt x="68" y="961"/>
                </a:lnTo>
                <a:lnTo>
                  <a:pt x="67" y="958"/>
                </a:lnTo>
                <a:lnTo>
                  <a:pt x="66" y="956"/>
                </a:lnTo>
                <a:lnTo>
                  <a:pt x="66" y="954"/>
                </a:lnTo>
                <a:lnTo>
                  <a:pt x="67" y="950"/>
                </a:lnTo>
                <a:lnTo>
                  <a:pt x="68" y="948"/>
                </a:lnTo>
                <a:lnTo>
                  <a:pt x="70" y="947"/>
                </a:lnTo>
                <a:lnTo>
                  <a:pt x="72" y="945"/>
                </a:lnTo>
                <a:lnTo>
                  <a:pt x="73" y="945"/>
                </a:lnTo>
                <a:lnTo>
                  <a:pt x="74" y="944"/>
                </a:lnTo>
                <a:lnTo>
                  <a:pt x="76" y="941"/>
                </a:lnTo>
                <a:lnTo>
                  <a:pt x="77" y="941"/>
                </a:lnTo>
                <a:lnTo>
                  <a:pt x="80" y="934"/>
                </a:lnTo>
                <a:lnTo>
                  <a:pt x="81" y="930"/>
                </a:lnTo>
                <a:lnTo>
                  <a:pt x="81" y="928"/>
                </a:lnTo>
                <a:lnTo>
                  <a:pt x="81" y="926"/>
                </a:lnTo>
                <a:lnTo>
                  <a:pt x="81" y="923"/>
                </a:lnTo>
                <a:lnTo>
                  <a:pt x="81" y="916"/>
                </a:lnTo>
                <a:lnTo>
                  <a:pt x="81" y="912"/>
                </a:lnTo>
                <a:lnTo>
                  <a:pt x="81" y="911"/>
                </a:lnTo>
                <a:lnTo>
                  <a:pt x="81" y="909"/>
                </a:lnTo>
                <a:lnTo>
                  <a:pt x="78" y="907"/>
                </a:lnTo>
                <a:lnTo>
                  <a:pt x="74" y="901"/>
                </a:lnTo>
                <a:lnTo>
                  <a:pt x="75" y="900"/>
                </a:lnTo>
                <a:lnTo>
                  <a:pt x="75" y="899"/>
                </a:lnTo>
                <a:lnTo>
                  <a:pt x="74" y="898"/>
                </a:lnTo>
                <a:lnTo>
                  <a:pt x="73" y="898"/>
                </a:lnTo>
                <a:lnTo>
                  <a:pt x="72" y="897"/>
                </a:lnTo>
                <a:lnTo>
                  <a:pt x="70" y="894"/>
                </a:lnTo>
                <a:lnTo>
                  <a:pt x="70" y="893"/>
                </a:lnTo>
                <a:lnTo>
                  <a:pt x="69" y="892"/>
                </a:lnTo>
                <a:lnTo>
                  <a:pt x="69" y="891"/>
                </a:lnTo>
                <a:lnTo>
                  <a:pt x="70" y="890"/>
                </a:lnTo>
                <a:lnTo>
                  <a:pt x="70" y="889"/>
                </a:lnTo>
                <a:lnTo>
                  <a:pt x="70" y="887"/>
                </a:lnTo>
                <a:lnTo>
                  <a:pt x="70" y="886"/>
                </a:lnTo>
                <a:lnTo>
                  <a:pt x="69" y="885"/>
                </a:lnTo>
                <a:lnTo>
                  <a:pt x="69" y="884"/>
                </a:lnTo>
                <a:lnTo>
                  <a:pt x="68" y="882"/>
                </a:lnTo>
                <a:lnTo>
                  <a:pt x="67" y="880"/>
                </a:lnTo>
                <a:lnTo>
                  <a:pt x="66" y="880"/>
                </a:lnTo>
                <a:lnTo>
                  <a:pt x="63" y="879"/>
                </a:lnTo>
                <a:lnTo>
                  <a:pt x="62" y="878"/>
                </a:lnTo>
                <a:lnTo>
                  <a:pt x="62" y="877"/>
                </a:lnTo>
                <a:lnTo>
                  <a:pt x="62" y="873"/>
                </a:lnTo>
                <a:lnTo>
                  <a:pt x="61" y="871"/>
                </a:lnTo>
                <a:lnTo>
                  <a:pt x="60" y="870"/>
                </a:lnTo>
                <a:lnTo>
                  <a:pt x="59" y="869"/>
                </a:lnTo>
                <a:lnTo>
                  <a:pt x="56" y="869"/>
                </a:lnTo>
                <a:lnTo>
                  <a:pt x="55" y="869"/>
                </a:lnTo>
                <a:lnTo>
                  <a:pt x="53" y="868"/>
                </a:lnTo>
                <a:lnTo>
                  <a:pt x="52" y="868"/>
                </a:lnTo>
                <a:lnTo>
                  <a:pt x="51" y="865"/>
                </a:lnTo>
                <a:lnTo>
                  <a:pt x="51" y="863"/>
                </a:lnTo>
                <a:lnTo>
                  <a:pt x="49" y="863"/>
                </a:lnTo>
                <a:lnTo>
                  <a:pt x="49" y="862"/>
                </a:lnTo>
                <a:lnTo>
                  <a:pt x="48" y="862"/>
                </a:lnTo>
                <a:lnTo>
                  <a:pt x="48" y="860"/>
                </a:lnTo>
                <a:lnTo>
                  <a:pt x="48" y="858"/>
                </a:lnTo>
                <a:lnTo>
                  <a:pt x="49" y="856"/>
                </a:lnTo>
                <a:lnTo>
                  <a:pt x="49" y="854"/>
                </a:lnTo>
                <a:lnTo>
                  <a:pt x="51" y="851"/>
                </a:lnTo>
                <a:lnTo>
                  <a:pt x="52" y="850"/>
                </a:lnTo>
                <a:lnTo>
                  <a:pt x="52" y="849"/>
                </a:lnTo>
                <a:lnTo>
                  <a:pt x="53" y="848"/>
                </a:lnTo>
                <a:lnTo>
                  <a:pt x="52" y="846"/>
                </a:lnTo>
                <a:lnTo>
                  <a:pt x="52" y="843"/>
                </a:lnTo>
                <a:lnTo>
                  <a:pt x="51" y="841"/>
                </a:lnTo>
                <a:lnTo>
                  <a:pt x="49" y="836"/>
                </a:lnTo>
                <a:lnTo>
                  <a:pt x="49" y="834"/>
                </a:lnTo>
                <a:lnTo>
                  <a:pt x="49" y="832"/>
                </a:lnTo>
                <a:lnTo>
                  <a:pt x="48" y="830"/>
                </a:lnTo>
                <a:lnTo>
                  <a:pt x="47" y="827"/>
                </a:lnTo>
                <a:lnTo>
                  <a:pt x="46" y="822"/>
                </a:lnTo>
                <a:lnTo>
                  <a:pt x="45" y="821"/>
                </a:lnTo>
                <a:lnTo>
                  <a:pt x="44" y="821"/>
                </a:lnTo>
                <a:lnTo>
                  <a:pt x="41" y="821"/>
                </a:lnTo>
                <a:lnTo>
                  <a:pt x="40" y="821"/>
                </a:lnTo>
                <a:lnTo>
                  <a:pt x="39" y="820"/>
                </a:lnTo>
                <a:lnTo>
                  <a:pt x="39" y="819"/>
                </a:lnTo>
                <a:lnTo>
                  <a:pt x="38" y="818"/>
                </a:lnTo>
                <a:lnTo>
                  <a:pt x="38" y="814"/>
                </a:lnTo>
                <a:lnTo>
                  <a:pt x="37" y="813"/>
                </a:lnTo>
                <a:lnTo>
                  <a:pt x="36" y="812"/>
                </a:lnTo>
                <a:lnTo>
                  <a:pt x="34" y="811"/>
                </a:lnTo>
                <a:lnTo>
                  <a:pt x="34" y="810"/>
                </a:lnTo>
                <a:lnTo>
                  <a:pt x="33" y="808"/>
                </a:lnTo>
                <a:lnTo>
                  <a:pt x="33" y="806"/>
                </a:lnTo>
                <a:lnTo>
                  <a:pt x="32" y="806"/>
                </a:lnTo>
                <a:lnTo>
                  <a:pt x="31" y="805"/>
                </a:lnTo>
                <a:lnTo>
                  <a:pt x="31" y="804"/>
                </a:lnTo>
                <a:lnTo>
                  <a:pt x="31" y="801"/>
                </a:lnTo>
                <a:lnTo>
                  <a:pt x="31" y="800"/>
                </a:lnTo>
                <a:lnTo>
                  <a:pt x="30" y="799"/>
                </a:lnTo>
                <a:lnTo>
                  <a:pt x="29" y="798"/>
                </a:lnTo>
                <a:lnTo>
                  <a:pt x="27" y="798"/>
                </a:lnTo>
                <a:lnTo>
                  <a:pt x="26" y="796"/>
                </a:lnTo>
                <a:lnTo>
                  <a:pt x="23" y="794"/>
                </a:lnTo>
                <a:lnTo>
                  <a:pt x="20" y="793"/>
                </a:lnTo>
                <a:lnTo>
                  <a:pt x="19" y="793"/>
                </a:lnTo>
                <a:lnTo>
                  <a:pt x="17" y="793"/>
                </a:lnTo>
                <a:lnTo>
                  <a:pt x="16" y="793"/>
                </a:lnTo>
                <a:lnTo>
                  <a:pt x="16" y="792"/>
                </a:lnTo>
                <a:lnTo>
                  <a:pt x="16" y="790"/>
                </a:lnTo>
                <a:lnTo>
                  <a:pt x="15" y="789"/>
                </a:lnTo>
                <a:lnTo>
                  <a:pt x="13" y="789"/>
                </a:lnTo>
                <a:lnTo>
                  <a:pt x="12" y="789"/>
                </a:lnTo>
                <a:lnTo>
                  <a:pt x="12" y="786"/>
                </a:lnTo>
                <a:lnTo>
                  <a:pt x="9" y="781"/>
                </a:lnTo>
                <a:lnTo>
                  <a:pt x="8" y="777"/>
                </a:lnTo>
                <a:lnTo>
                  <a:pt x="6" y="775"/>
                </a:lnTo>
                <a:lnTo>
                  <a:pt x="10" y="771"/>
                </a:lnTo>
                <a:lnTo>
                  <a:pt x="12" y="768"/>
                </a:lnTo>
                <a:lnTo>
                  <a:pt x="13" y="765"/>
                </a:lnTo>
                <a:lnTo>
                  <a:pt x="16" y="762"/>
                </a:lnTo>
                <a:lnTo>
                  <a:pt x="16" y="758"/>
                </a:lnTo>
                <a:lnTo>
                  <a:pt x="16" y="754"/>
                </a:lnTo>
                <a:lnTo>
                  <a:pt x="16" y="753"/>
                </a:lnTo>
                <a:lnTo>
                  <a:pt x="16" y="750"/>
                </a:lnTo>
                <a:lnTo>
                  <a:pt x="17" y="749"/>
                </a:lnTo>
                <a:lnTo>
                  <a:pt x="18" y="747"/>
                </a:lnTo>
                <a:lnTo>
                  <a:pt x="19" y="746"/>
                </a:lnTo>
                <a:lnTo>
                  <a:pt x="22" y="743"/>
                </a:lnTo>
                <a:lnTo>
                  <a:pt x="24" y="741"/>
                </a:lnTo>
                <a:lnTo>
                  <a:pt x="27" y="738"/>
                </a:lnTo>
                <a:lnTo>
                  <a:pt x="30" y="735"/>
                </a:lnTo>
                <a:lnTo>
                  <a:pt x="31" y="734"/>
                </a:lnTo>
                <a:lnTo>
                  <a:pt x="32" y="733"/>
                </a:lnTo>
                <a:lnTo>
                  <a:pt x="33" y="733"/>
                </a:lnTo>
                <a:lnTo>
                  <a:pt x="36" y="733"/>
                </a:lnTo>
                <a:lnTo>
                  <a:pt x="33" y="732"/>
                </a:lnTo>
                <a:lnTo>
                  <a:pt x="33" y="731"/>
                </a:lnTo>
                <a:lnTo>
                  <a:pt x="36" y="727"/>
                </a:lnTo>
                <a:lnTo>
                  <a:pt x="36" y="726"/>
                </a:lnTo>
                <a:lnTo>
                  <a:pt x="36" y="724"/>
                </a:lnTo>
                <a:lnTo>
                  <a:pt x="37" y="721"/>
                </a:lnTo>
                <a:lnTo>
                  <a:pt x="37" y="720"/>
                </a:lnTo>
                <a:lnTo>
                  <a:pt x="36" y="719"/>
                </a:lnTo>
                <a:lnTo>
                  <a:pt x="36" y="717"/>
                </a:lnTo>
                <a:lnTo>
                  <a:pt x="34" y="712"/>
                </a:lnTo>
                <a:lnTo>
                  <a:pt x="33" y="709"/>
                </a:lnTo>
                <a:lnTo>
                  <a:pt x="32" y="707"/>
                </a:lnTo>
                <a:lnTo>
                  <a:pt x="31" y="706"/>
                </a:lnTo>
                <a:lnTo>
                  <a:pt x="30" y="706"/>
                </a:lnTo>
                <a:lnTo>
                  <a:pt x="29" y="703"/>
                </a:lnTo>
                <a:lnTo>
                  <a:pt x="25" y="702"/>
                </a:lnTo>
                <a:lnTo>
                  <a:pt x="24" y="699"/>
                </a:lnTo>
                <a:lnTo>
                  <a:pt x="24" y="698"/>
                </a:lnTo>
                <a:lnTo>
                  <a:pt x="24" y="697"/>
                </a:lnTo>
                <a:lnTo>
                  <a:pt x="23" y="697"/>
                </a:lnTo>
                <a:lnTo>
                  <a:pt x="22" y="696"/>
                </a:lnTo>
                <a:lnTo>
                  <a:pt x="23" y="693"/>
                </a:lnTo>
                <a:lnTo>
                  <a:pt x="20" y="690"/>
                </a:lnTo>
                <a:lnTo>
                  <a:pt x="20" y="689"/>
                </a:lnTo>
                <a:lnTo>
                  <a:pt x="17" y="688"/>
                </a:lnTo>
                <a:lnTo>
                  <a:pt x="16" y="685"/>
                </a:lnTo>
                <a:lnTo>
                  <a:pt x="16" y="682"/>
                </a:lnTo>
                <a:lnTo>
                  <a:pt x="15" y="677"/>
                </a:lnTo>
                <a:lnTo>
                  <a:pt x="15" y="676"/>
                </a:lnTo>
                <a:lnTo>
                  <a:pt x="12" y="674"/>
                </a:lnTo>
                <a:lnTo>
                  <a:pt x="10" y="668"/>
                </a:lnTo>
                <a:lnTo>
                  <a:pt x="9" y="667"/>
                </a:lnTo>
                <a:lnTo>
                  <a:pt x="8" y="666"/>
                </a:lnTo>
                <a:lnTo>
                  <a:pt x="6" y="664"/>
                </a:lnTo>
                <a:lnTo>
                  <a:pt x="3" y="662"/>
                </a:lnTo>
                <a:lnTo>
                  <a:pt x="3" y="661"/>
                </a:lnTo>
                <a:lnTo>
                  <a:pt x="2" y="659"/>
                </a:lnTo>
                <a:lnTo>
                  <a:pt x="0" y="656"/>
                </a:lnTo>
                <a:lnTo>
                  <a:pt x="0" y="655"/>
                </a:lnTo>
                <a:lnTo>
                  <a:pt x="1" y="654"/>
                </a:lnTo>
                <a:close/>
                <a:moveTo>
                  <a:pt x="561" y="1596"/>
                </a:moveTo>
                <a:lnTo>
                  <a:pt x="561" y="1598"/>
                </a:lnTo>
                <a:lnTo>
                  <a:pt x="562" y="1599"/>
                </a:lnTo>
                <a:lnTo>
                  <a:pt x="563" y="1599"/>
                </a:lnTo>
                <a:lnTo>
                  <a:pt x="563" y="1601"/>
                </a:lnTo>
                <a:lnTo>
                  <a:pt x="562" y="1601"/>
                </a:lnTo>
                <a:lnTo>
                  <a:pt x="561" y="1601"/>
                </a:lnTo>
                <a:lnTo>
                  <a:pt x="561" y="1599"/>
                </a:lnTo>
                <a:lnTo>
                  <a:pt x="559" y="1599"/>
                </a:lnTo>
                <a:lnTo>
                  <a:pt x="559" y="1597"/>
                </a:lnTo>
                <a:lnTo>
                  <a:pt x="561" y="1596"/>
                </a:lnTo>
                <a:close/>
                <a:moveTo>
                  <a:pt x="450" y="1138"/>
                </a:moveTo>
                <a:lnTo>
                  <a:pt x="451" y="1138"/>
                </a:lnTo>
                <a:lnTo>
                  <a:pt x="451" y="1137"/>
                </a:lnTo>
                <a:lnTo>
                  <a:pt x="452" y="1138"/>
                </a:lnTo>
                <a:lnTo>
                  <a:pt x="452" y="1139"/>
                </a:lnTo>
                <a:lnTo>
                  <a:pt x="454" y="1139"/>
                </a:lnTo>
                <a:lnTo>
                  <a:pt x="454" y="1141"/>
                </a:lnTo>
                <a:lnTo>
                  <a:pt x="451" y="1141"/>
                </a:lnTo>
                <a:lnTo>
                  <a:pt x="450" y="1139"/>
                </a:lnTo>
                <a:lnTo>
                  <a:pt x="450" y="1138"/>
                </a:lnTo>
                <a:close/>
                <a:moveTo>
                  <a:pt x="479" y="1308"/>
                </a:moveTo>
                <a:lnTo>
                  <a:pt x="478" y="1309"/>
                </a:lnTo>
                <a:lnTo>
                  <a:pt x="477" y="1309"/>
                </a:lnTo>
                <a:lnTo>
                  <a:pt x="477" y="1307"/>
                </a:lnTo>
                <a:lnTo>
                  <a:pt x="478" y="1307"/>
                </a:lnTo>
                <a:lnTo>
                  <a:pt x="479" y="1308"/>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25" name="Freeform 22"/>
          <p:cNvSpPr>
            <a:spLocks/>
          </p:cNvSpPr>
          <p:nvPr/>
        </p:nvSpPr>
        <p:spPr bwMode="auto">
          <a:xfrm>
            <a:off x="5243513" y="5910263"/>
            <a:ext cx="6350" cy="7938"/>
          </a:xfrm>
          <a:custGeom>
            <a:avLst/>
            <a:gdLst>
              <a:gd name="T0" fmla="*/ 2 w 4"/>
              <a:gd name="T1" fmla="*/ 0 h 5"/>
              <a:gd name="T2" fmla="*/ 2 w 4"/>
              <a:gd name="T3" fmla="*/ 2 h 5"/>
              <a:gd name="T4" fmla="*/ 3 w 4"/>
              <a:gd name="T5" fmla="*/ 3 h 5"/>
              <a:gd name="T6" fmla="*/ 4 w 4"/>
              <a:gd name="T7" fmla="*/ 3 h 5"/>
              <a:gd name="T8" fmla="*/ 4 w 4"/>
              <a:gd name="T9" fmla="*/ 5 h 5"/>
              <a:gd name="T10" fmla="*/ 3 w 4"/>
              <a:gd name="T11" fmla="*/ 5 h 5"/>
              <a:gd name="T12" fmla="*/ 2 w 4"/>
              <a:gd name="T13" fmla="*/ 5 h 5"/>
              <a:gd name="T14" fmla="*/ 2 w 4"/>
              <a:gd name="T15" fmla="*/ 3 h 5"/>
              <a:gd name="T16" fmla="*/ 0 w 4"/>
              <a:gd name="T17" fmla="*/ 3 h 5"/>
              <a:gd name="T18" fmla="*/ 0 w 4"/>
              <a:gd name="T19" fmla="*/ 1 h 5"/>
              <a:gd name="T20" fmla="*/ 2 w 4"/>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5">
                <a:moveTo>
                  <a:pt x="2" y="0"/>
                </a:moveTo>
                <a:lnTo>
                  <a:pt x="2" y="2"/>
                </a:lnTo>
                <a:lnTo>
                  <a:pt x="3" y="3"/>
                </a:lnTo>
                <a:lnTo>
                  <a:pt x="4" y="3"/>
                </a:lnTo>
                <a:lnTo>
                  <a:pt x="4" y="5"/>
                </a:lnTo>
                <a:lnTo>
                  <a:pt x="3" y="5"/>
                </a:lnTo>
                <a:lnTo>
                  <a:pt x="2" y="5"/>
                </a:lnTo>
                <a:lnTo>
                  <a:pt x="2" y="3"/>
                </a:lnTo>
                <a:lnTo>
                  <a:pt x="0" y="3"/>
                </a:lnTo>
                <a:lnTo>
                  <a:pt x="0" y="1"/>
                </a:lnTo>
                <a:lnTo>
                  <a:pt x="2" y="0"/>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23"/>
          <p:cNvSpPr>
            <a:spLocks/>
          </p:cNvSpPr>
          <p:nvPr/>
        </p:nvSpPr>
        <p:spPr bwMode="auto">
          <a:xfrm>
            <a:off x="5070475" y="5181601"/>
            <a:ext cx="6350" cy="6350"/>
          </a:xfrm>
          <a:custGeom>
            <a:avLst/>
            <a:gdLst>
              <a:gd name="T0" fmla="*/ 0 w 4"/>
              <a:gd name="T1" fmla="*/ 1 h 4"/>
              <a:gd name="T2" fmla="*/ 1 w 4"/>
              <a:gd name="T3" fmla="*/ 1 h 4"/>
              <a:gd name="T4" fmla="*/ 1 w 4"/>
              <a:gd name="T5" fmla="*/ 0 h 4"/>
              <a:gd name="T6" fmla="*/ 2 w 4"/>
              <a:gd name="T7" fmla="*/ 1 h 4"/>
              <a:gd name="T8" fmla="*/ 2 w 4"/>
              <a:gd name="T9" fmla="*/ 2 h 4"/>
              <a:gd name="T10" fmla="*/ 4 w 4"/>
              <a:gd name="T11" fmla="*/ 2 h 4"/>
              <a:gd name="T12" fmla="*/ 4 w 4"/>
              <a:gd name="T13" fmla="*/ 4 h 4"/>
              <a:gd name="T14" fmla="*/ 1 w 4"/>
              <a:gd name="T15" fmla="*/ 4 h 4"/>
              <a:gd name="T16" fmla="*/ 0 w 4"/>
              <a:gd name="T17" fmla="*/ 2 h 4"/>
              <a:gd name="T18" fmla="*/ 0 w 4"/>
              <a:gd name="T19"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4">
                <a:moveTo>
                  <a:pt x="0" y="1"/>
                </a:moveTo>
                <a:lnTo>
                  <a:pt x="1" y="1"/>
                </a:lnTo>
                <a:lnTo>
                  <a:pt x="1" y="0"/>
                </a:lnTo>
                <a:lnTo>
                  <a:pt x="2" y="1"/>
                </a:lnTo>
                <a:lnTo>
                  <a:pt x="2" y="2"/>
                </a:lnTo>
                <a:lnTo>
                  <a:pt x="4" y="2"/>
                </a:lnTo>
                <a:lnTo>
                  <a:pt x="4" y="4"/>
                </a:lnTo>
                <a:lnTo>
                  <a:pt x="1" y="4"/>
                </a:lnTo>
                <a:lnTo>
                  <a:pt x="0" y="2"/>
                </a:lnTo>
                <a:lnTo>
                  <a:pt x="0"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24"/>
          <p:cNvSpPr>
            <a:spLocks/>
          </p:cNvSpPr>
          <p:nvPr/>
        </p:nvSpPr>
        <p:spPr bwMode="auto">
          <a:xfrm>
            <a:off x="5113338" y="5451476"/>
            <a:ext cx="3175" cy="3175"/>
          </a:xfrm>
          <a:custGeom>
            <a:avLst/>
            <a:gdLst>
              <a:gd name="T0" fmla="*/ 2 w 2"/>
              <a:gd name="T1" fmla="*/ 1 h 2"/>
              <a:gd name="T2" fmla="*/ 1 w 2"/>
              <a:gd name="T3" fmla="*/ 2 h 2"/>
              <a:gd name="T4" fmla="*/ 0 w 2"/>
              <a:gd name="T5" fmla="*/ 2 h 2"/>
              <a:gd name="T6" fmla="*/ 0 w 2"/>
              <a:gd name="T7" fmla="*/ 0 h 2"/>
              <a:gd name="T8" fmla="*/ 1 w 2"/>
              <a:gd name="T9" fmla="*/ 0 h 2"/>
              <a:gd name="T10" fmla="*/ 2 w 2"/>
              <a:gd name="T11" fmla="*/ 1 h 2"/>
            </a:gdLst>
            <a:ahLst/>
            <a:cxnLst>
              <a:cxn ang="0">
                <a:pos x="T0" y="T1"/>
              </a:cxn>
              <a:cxn ang="0">
                <a:pos x="T2" y="T3"/>
              </a:cxn>
              <a:cxn ang="0">
                <a:pos x="T4" y="T5"/>
              </a:cxn>
              <a:cxn ang="0">
                <a:pos x="T6" y="T7"/>
              </a:cxn>
              <a:cxn ang="0">
                <a:pos x="T8" y="T9"/>
              </a:cxn>
              <a:cxn ang="0">
                <a:pos x="T10" y="T11"/>
              </a:cxn>
            </a:cxnLst>
            <a:rect l="0" t="0" r="r" b="b"/>
            <a:pathLst>
              <a:path w="2" h="2">
                <a:moveTo>
                  <a:pt x="2" y="1"/>
                </a:moveTo>
                <a:lnTo>
                  <a:pt x="1" y="2"/>
                </a:lnTo>
                <a:lnTo>
                  <a:pt x="0" y="2"/>
                </a:lnTo>
                <a:lnTo>
                  <a:pt x="0" y="0"/>
                </a:lnTo>
                <a:lnTo>
                  <a:pt x="1" y="0"/>
                </a:lnTo>
                <a:lnTo>
                  <a:pt x="2"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Rectangle 33"/>
          <p:cNvSpPr>
            <a:spLocks noChangeArrowheads="1"/>
          </p:cNvSpPr>
          <p:nvPr/>
        </p:nvSpPr>
        <p:spPr bwMode="auto">
          <a:xfrm>
            <a:off x="2743200" y="3027363"/>
            <a:ext cx="384721"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Ambae</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Rectangle 34"/>
          <p:cNvSpPr>
            <a:spLocks noChangeArrowheads="1"/>
          </p:cNvSpPr>
          <p:nvPr/>
        </p:nvSpPr>
        <p:spPr bwMode="auto">
          <a:xfrm>
            <a:off x="4267200" y="1784351"/>
            <a:ext cx="384721"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70FF"/>
                </a:solidFill>
                <a:effectLst/>
                <a:latin typeface="Arial" pitchFamily="34" charset="0"/>
                <a:cs typeface="Arial" pitchFamily="34" charset="0"/>
              </a:rPr>
              <a:t>Maewo</a:t>
            </a:r>
            <a:endParaRPr kumimoji="0" lang="en-US" altLang="en-US" sz="900" b="0" i="0" u="none" strike="noStrike" cap="none" normalizeH="0" baseline="0" smtClean="0">
              <a:ln>
                <a:noFill/>
              </a:ln>
              <a:solidFill>
                <a:schemeClr val="tx1"/>
              </a:solidFill>
              <a:effectLst/>
              <a:latin typeface="Arial" pitchFamily="34" charset="0"/>
              <a:cs typeface="Arial" pitchFamily="34" charset="0"/>
            </a:endParaRPr>
          </a:p>
        </p:txBody>
      </p:sp>
      <p:sp>
        <p:nvSpPr>
          <p:cNvPr id="39" name="Rectangle 36"/>
          <p:cNvSpPr>
            <a:spLocks noChangeArrowheads="1"/>
          </p:cNvSpPr>
          <p:nvPr/>
        </p:nvSpPr>
        <p:spPr bwMode="auto">
          <a:xfrm>
            <a:off x="4535488" y="4922838"/>
            <a:ext cx="551433"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70FF"/>
                </a:solidFill>
                <a:effectLst/>
                <a:latin typeface="Arial" pitchFamily="34" charset="0"/>
                <a:cs typeface="Arial" pitchFamily="34" charset="0"/>
              </a:rPr>
              <a:t>Pentecost</a:t>
            </a:r>
            <a:endParaRPr kumimoji="0" lang="en-US" altLang="en-US" sz="900" b="0" i="0" u="none" strike="noStrike" cap="none" normalizeH="0" baseline="0" smtClean="0">
              <a:ln>
                <a:noFill/>
              </a:ln>
              <a:solidFill>
                <a:schemeClr val="tx1"/>
              </a:solidFill>
              <a:effectLst/>
              <a:latin typeface="Arial" pitchFamily="34" charset="0"/>
              <a:cs typeface="Arial" pitchFamily="34" charset="0"/>
            </a:endParaRPr>
          </a:p>
        </p:txBody>
      </p:sp>
      <p:pic>
        <p:nvPicPr>
          <p:cNvPr id="1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159367"/>
            <a:ext cx="1611904" cy="2610886"/>
          </a:xfrm>
          <a:prstGeom prst="rect">
            <a:avLst/>
          </a:prstGeom>
          <a:noFill/>
          <a:ln w="9525">
            <a:solidFill>
              <a:schemeClr val="bg1">
                <a:lumMod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4"/>
          <p:cNvSpPr/>
          <p:nvPr/>
        </p:nvSpPr>
        <p:spPr>
          <a:xfrm>
            <a:off x="8001000" y="762000"/>
            <a:ext cx="490538" cy="50958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11741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3093" y="81784"/>
            <a:ext cx="2262222" cy="369332"/>
          </a:xfrm>
          <a:prstGeom prst="rect">
            <a:avLst/>
          </a:prstGeom>
          <a:noFill/>
        </p:spPr>
        <p:txBody>
          <a:bodyPr wrap="none" rtlCol="0">
            <a:spAutoFit/>
          </a:bodyPr>
          <a:lstStyle/>
          <a:p>
            <a:r>
              <a:rPr lang="en-US" b="1" dirty="0" smtClean="0">
                <a:latin typeface="Arial" pitchFamily="34" charset="0"/>
                <a:cs typeface="Arial" pitchFamily="34" charset="0"/>
              </a:rPr>
              <a:t>TORBA PROVINCE</a:t>
            </a:r>
            <a:endParaRPr lang="en-US" b="1" dirty="0">
              <a:latin typeface="Arial" pitchFamily="34" charset="0"/>
              <a:cs typeface="Arial" pitchFamily="34" charset="0"/>
            </a:endParaRPr>
          </a:p>
        </p:txBody>
      </p:sp>
      <p:sp>
        <p:nvSpPr>
          <p:cNvPr id="6" name="Freeform 5"/>
          <p:cNvSpPr>
            <a:spLocks/>
          </p:cNvSpPr>
          <p:nvPr/>
        </p:nvSpPr>
        <p:spPr bwMode="auto">
          <a:xfrm>
            <a:off x="2686050" y="4403725"/>
            <a:ext cx="1089025" cy="1011238"/>
          </a:xfrm>
          <a:custGeom>
            <a:avLst/>
            <a:gdLst>
              <a:gd name="T0" fmla="*/ 671 w 686"/>
              <a:gd name="T1" fmla="*/ 286 h 637"/>
              <a:gd name="T2" fmla="*/ 662 w 686"/>
              <a:gd name="T3" fmla="*/ 301 h 637"/>
              <a:gd name="T4" fmla="*/ 658 w 686"/>
              <a:gd name="T5" fmla="*/ 325 h 637"/>
              <a:gd name="T6" fmla="*/ 659 w 686"/>
              <a:gd name="T7" fmla="*/ 353 h 637"/>
              <a:gd name="T8" fmla="*/ 648 w 686"/>
              <a:gd name="T9" fmla="*/ 380 h 637"/>
              <a:gd name="T10" fmla="*/ 624 w 686"/>
              <a:gd name="T11" fmla="*/ 408 h 637"/>
              <a:gd name="T12" fmla="*/ 612 w 686"/>
              <a:gd name="T13" fmla="*/ 431 h 637"/>
              <a:gd name="T14" fmla="*/ 600 w 686"/>
              <a:gd name="T15" fmla="*/ 458 h 637"/>
              <a:gd name="T16" fmla="*/ 595 w 686"/>
              <a:gd name="T17" fmla="*/ 499 h 637"/>
              <a:gd name="T18" fmla="*/ 583 w 686"/>
              <a:gd name="T19" fmla="*/ 526 h 637"/>
              <a:gd name="T20" fmla="*/ 575 w 686"/>
              <a:gd name="T21" fmla="*/ 547 h 637"/>
              <a:gd name="T22" fmla="*/ 565 w 686"/>
              <a:gd name="T23" fmla="*/ 568 h 637"/>
              <a:gd name="T24" fmla="*/ 544 w 686"/>
              <a:gd name="T25" fmla="*/ 577 h 637"/>
              <a:gd name="T26" fmla="*/ 529 w 686"/>
              <a:gd name="T27" fmla="*/ 589 h 637"/>
              <a:gd name="T28" fmla="*/ 517 w 686"/>
              <a:gd name="T29" fmla="*/ 605 h 637"/>
              <a:gd name="T30" fmla="*/ 497 w 686"/>
              <a:gd name="T31" fmla="*/ 619 h 637"/>
              <a:gd name="T32" fmla="*/ 464 w 686"/>
              <a:gd name="T33" fmla="*/ 627 h 637"/>
              <a:gd name="T34" fmla="*/ 442 w 686"/>
              <a:gd name="T35" fmla="*/ 635 h 637"/>
              <a:gd name="T36" fmla="*/ 416 w 686"/>
              <a:gd name="T37" fmla="*/ 633 h 637"/>
              <a:gd name="T38" fmla="*/ 389 w 686"/>
              <a:gd name="T39" fmla="*/ 632 h 637"/>
              <a:gd name="T40" fmla="*/ 358 w 686"/>
              <a:gd name="T41" fmla="*/ 623 h 637"/>
              <a:gd name="T42" fmla="*/ 339 w 686"/>
              <a:gd name="T43" fmla="*/ 620 h 637"/>
              <a:gd name="T44" fmla="*/ 317 w 686"/>
              <a:gd name="T45" fmla="*/ 626 h 637"/>
              <a:gd name="T46" fmla="*/ 297 w 686"/>
              <a:gd name="T47" fmla="*/ 619 h 637"/>
              <a:gd name="T48" fmla="*/ 276 w 686"/>
              <a:gd name="T49" fmla="*/ 605 h 637"/>
              <a:gd name="T50" fmla="*/ 259 w 686"/>
              <a:gd name="T51" fmla="*/ 602 h 637"/>
              <a:gd name="T52" fmla="*/ 240 w 686"/>
              <a:gd name="T53" fmla="*/ 594 h 637"/>
              <a:gd name="T54" fmla="*/ 212 w 686"/>
              <a:gd name="T55" fmla="*/ 596 h 637"/>
              <a:gd name="T56" fmla="*/ 193 w 686"/>
              <a:gd name="T57" fmla="*/ 602 h 637"/>
              <a:gd name="T58" fmla="*/ 170 w 686"/>
              <a:gd name="T59" fmla="*/ 596 h 637"/>
              <a:gd name="T60" fmla="*/ 135 w 686"/>
              <a:gd name="T61" fmla="*/ 605 h 637"/>
              <a:gd name="T62" fmla="*/ 101 w 686"/>
              <a:gd name="T63" fmla="*/ 610 h 637"/>
              <a:gd name="T64" fmla="*/ 64 w 686"/>
              <a:gd name="T65" fmla="*/ 614 h 637"/>
              <a:gd name="T66" fmla="*/ 31 w 686"/>
              <a:gd name="T67" fmla="*/ 581 h 637"/>
              <a:gd name="T68" fmla="*/ 4 w 686"/>
              <a:gd name="T69" fmla="*/ 569 h 637"/>
              <a:gd name="T70" fmla="*/ 13 w 686"/>
              <a:gd name="T71" fmla="*/ 538 h 637"/>
              <a:gd name="T72" fmla="*/ 34 w 686"/>
              <a:gd name="T73" fmla="*/ 503 h 637"/>
              <a:gd name="T74" fmla="*/ 41 w 686"/>
              <a:gd name="T75" fmla="*/ 479 h 637"/>
              <a:gd name="T76" fmla="*/ 49 w 686"/>
              <a:gd name="T77" fmla="*/ 454 h 637"/>
              <a:gd name="T78" fmla="*/ 63 w 686"/>
              <a:gd name="T79" fmla="*/ 419 h 637"/>
              <a:gd name="T80" fmla="*/ 58 w 686"/>
              <a:gd name="T81" fmla="*/ 395 h 637"/>
              <a:gd name="T82" fmla="*/ 34 w 686"/>
              <a:gd name="T83" fmla="*/ 364 h 637"/>
              <a:gd name="T84" fmla="*/ 29 w 686"/>
              <a:gd name="T85" fmla="*/ 318 h 637"/>
              <a:gd name="T86" fmla="*/ 42 w 686"/>
              <a:gd name="T87" fmla="*/ 290 h 637"/>
              <a:gd name="T88" fmla="*/ 27 w 686"/>
              <a:gd name="T89" fmla="*/ 267 h 637"/>
              <a:gd name="T90" fmla="*/ 18 w 686"/>
              <a:gd name="T91" fmla="*/ 233 h 637"/>
              <a:gd name="T92" fmla="*/ 37 w 686"/>
              <a:gd name="T93" fmla="*/ 192 h 637"/>
              <a:gd name="T94" fmla="*/ 70 w 686"/>
              <a:gd name="T95" fmla="*/ 107 h 637"/>
              <a:gd name="T96" fmla="*/ 161 w 686"/>
              <a:gd name="T97" fmla="*/ 80 h 637"/>
              <a:gd name="T98" fmla="*/ 223 w 686"/>
              <a:gd name="T99" fmla="*/ 64 h 637"/>
              <a:gd name="T100" fmla="*/ 295 w 686"/>
              <a:gd name="T101" fmla="*/ 42 h 637"/>
              <a:gd name="T102" fmla="*/ 403 w 686"/>
              <a:gd name="T103" fmla="*/ 5 h 637"/>
              <a:gd name="T104" fmla="*/ 502 w 686"/>
              <a:gd name="T105" fmla="*/ 37 h 637"/>
              <a:gd name="T106" fmla="*/ 582 w 686"/>
              <a:gd name="T107" fmla="*/ 74 h 637"/>
              <a:gd name="T108" fmla="*/ 640 w 686"/>
              <a:gd name="T109" fmla="*/ 123 h 637"/>
              <a:gd name="T110" fmla="*/ 646 w 686"/>
              <a:gd name="T111" fmla="*/ 163 h 637"/>
              <a:gd name="T112" fmla="*/ 639 w 686"/>
              <a:gd name="T113" fmla="*/ 178 h 637"/>
              <a:gd name="T114" fmla="*/ 661 w 686"/>
              <a:gd name="T115" fmla="*/ 199 h 637"/>
              <a:gd name="T116" fmla="*/ 668 w 686"/>
              <a:gd name="T117" fmla="*/ 229 h 637"/>
              <a:gd name="T118" fmla="*/ 684 w 686"/>
              <a:gd name="T119" fmla="*/ 254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86" h="637">
                <a:moveTo>
                  <a:pt x="686" y="269"/>
                </a:moveTo>
                <a:lnTo>
                  <a:pt x="686" y="273"/>
                </a:lnTo>
                <a:lnTo>
                  <a:pt x="686" y="274"/>
                </a:lnTo>
                <a:lnTo>
                  <a:pt x="683" y="274"/>
                </a:lnTo>
                <a:lnTo>
                  <a:pt x="682" y="274"/>
                </a:lnTo>
                <a:lnTo>
                  <a:pt x="681" y="274"/>
                </a:lnTo>
                <a:lnTo>
                  <a:pt x="679" y="273"/>
                </a:lnTo>
                <a:lnTo>
                  <a:pt x="679" y="275"/>
                </a:lnTo>
                <a:lnTo>
                  <a:pt x="679" y="276"/>
                </a:lnTo>
                <a:lnTo>
                  <a:pt x="677" y="278"/>
                </a:lnTo>
                <a:lnTo>
                  <a:pt x="676" y="280"/>
                </a:lnTo>
                <a:lnTo>
                  <a:pt x="676" y="281"/>
                </a:lnTo>
                <a:lnTo>
                  <a:pt x="676" y="283"/>
                </a:lnTo>
                <a:lnTo>
                  <a:pt x="675" y="286"/>
                </a:lnTo>
                <a:lnTo>
                  <a:pt x="674" y="286"/>
                </a:lnTo>
                <a:lnTo>
                  <a:pt x="673" y="286"/>
                </a:lnTo>
                <a:lnTo>
                  <a:pt x="671" y="286"/>
                </a:lnTo>
                <a:lnTo>
                  <a:pt x="668" y="286"/>
                </a:lnTo>
                <a:lnTo>
                  <a:pt x="668" y="285"/>
                </a:lnTo>
                <a:lnTo>
                  <a:pt x="667" y="286"/>
                </a:lnTo>
                <a:lnTo>
                  <a:pt x="667" y="287"/>
                </a:lnTo>
                <a:lnTo>
                  <a:pt x="667" y="288"/>
                </a:lnTo>
                <a:lnTo>
                  <a:pt x="667" y="289"/>
                </a:lnTo>
                <a:lnTo>
                  <a:pt x="668" y="289"/>
                </a:lnTo>
                <a:lnTo>
                  <a:pt x="669" y="290"/>
                </a:lnTo>
                <a:lnTo>
                  <a:pt x="669" y="293"/>
                </a:lnTo>
                <a:lnTo>
                  <a:pt x="668" y="293"/>
                </a:lnTo>
                <a:lnTo>
                  <a:pt x="668" y="294"/>
                </a:lnTo>
                <a:lnTo>
                  <a:pt x="669" y="295"/>
                </a:lnTo>
                <a:lnTo>
                  <a:pt x="668" y="296"/>
                </a:lnTo>
                <a:lnTo>
                  <a:pt x="666" y="297"/>
                </a:lnTo>
                <a:lnTo>
                  <a:pt x="665" y="300"/>
                </a:lnTo>
                <a:lnTo>
                  <a:pt x="664" y="301"/>
                </a:lnTo>
                <a:lnTo>
                  <a:pt x="662" y="301"/>
                </a:lnTo>
                <a:lnTo>
                  <a:pt x="660" y="303"/>
                </a:lnTo>
                <a:lnTo>
                  <a:pt x="658" y="305"/>
                </a:lnTo>
                <a:lnTo>
                  <a:pt x="658" y="308"/>
                </a:lnTo>
                <a:lnTo>
                  <a:pt x="658" y="310"/>
                </a:lnTo>
                <a:lnTo>
                  <a:pt x="657" y="311"/>
                </a:lnTo>
                <a:lnTo>
                  <a:pt x="655" y="310"/>
                </a:lnTo>
                <a:lnTo>
                  <a:pt x="654" y="311"/>
                </a:lnTo>
                <a:lnTo>
                  <a:pt x="654" y="312"/>
                </a:lnTo>
                <a:lnTo>
                  <a:pt x="654" y="314"/>
                </a:lnTo>
                <a:lnTo>
                  <a:pt x="653" y="315"/>
                </a:lnTo>
                <a:lnTo>
                  <a:pt x="653" y="316"/>
                </a:lnTo>
                <a:lnTo>
                  <a:pt x="654" y="317"/>
                </a:lnTo>
                <a:lnTo>
                  <a:pt x="655" y="318"/>
                </a:lnTo>
                <a:lnTo>
                  <a:pt x="654" y="319"/>
                </a:lnTo>
                <a:lnTo>
                  <a:pt x="657" y="322"/>
                </a:lnTo>
                <a:lnTo>
                  <a:pt x="657" y="324"/>
                </a:lnTo>
                <a:lnTo>
                  <a:pt x="658" y="325"/>
                </a:lnTo>
                <a:lnTo>
                  <a:pt x="658" y="326"/>
                </a:lnTo>
                <a:lnTo>
                  <a:pt x="657" y="328"/>
                </a:lnTo>
                <a:lnTo>
                  <a:pt x="658" y="328"/>
                </a:lnTo>
                <a:lnTo>
                  <a:pt x="659" y="330"/>
                </a:lnTo>
                <a:lnTo>
                  <a:pt x="659" y="332"/>
                </a:lnTo>
                <a:lnTo>
                  <a:pt x="660" y="334"/>
                </a:lnTo>
                <a:lnTo>
                  <a:pt x="661" y="337"/>
                </a:lnTo>
                <a:lnTo>
                  <a:pt x="662" y="339"/>
                </a:lnTo>
                <a:lnTo>
                  <a:pt x="664" y="339"/>
                </a:lnTo>
                <a:lnTo>
                  <a:pt x="665" y="339"/>
                </a:lnTo>
                <a:lnTo>
                  <a:pt x="665" y="340"/>
                </a:lnTo>
                <a:lnTo>
                  <a:pt x="664" y="343"/>
                </a:lnTo>
                <a:lnTo>
                  <a:pt x="664" y="344"/>
                </a:lnTo>
                <a:lnTo>
                  <a:pt x="662" y="346"/>
                </a:lnTo>
                <a:lnTo>
                  <a:pt x="661" y="347"/>
                </a:lnTo>
                <a:lnTo>
                  <a:pt x="660" y="351"/>
                </a:lnTo>
                <a:lnTo>
                  <a:pt x="659" y="353"/>
                </a:lnTo>
                <a:lnTo>
                  <a:pt x="658" y="355"/>
                </a:lnTo>
                <a:lnTo>
                  <a:pt x="658" y="358"/>
                </a:lnTo>
                <a:lnTo>
                  <a:pt x="658" y="359"/>
                </a:lnTo>
                <a:lnTo>
                  <a:pt x="657" y="360"/>
                </a:lnTo>
                <a:lnTo>
                  <a:pt x="657" y="362"/>
                </a:lnTo>
                <a:lnTo>
                  <a:pt x="655" y="364"/>
                </a:lnTo>
                <a:lnTo>
                  <a:pt x="654" y="365"/>
                </a:lnTo>
                <a:lnTo>
                  <a:pt x="655" y="366"/>
                </a:lnTo>
                <a:lnTo>
                  <a:pt x="654" y="367"/>
                </a:lnTo>
                <a:lnTo>
                  <a:pt x="655" y="368"/>
                </a:lnTo>
                <a:lnTo>
                  <a:pt x="655" y="370"/>
                </a:lnTo>
                <a:lnTo>
                  <a:pt x="654" y="372"/>
                </a:lnTo>
                <a:lnTo>
                  <a:pt x="654" y="374"/>
                </a:lnTo>
                <a:lnTo>
                  <a:pt x="654" y="375"/>
                </a:lnTo>
                <a:lnTo>
                  <a:pt x="653" y="376"/>
                </a:lnTo>
                <a:lnTo>
                  <a:pt x="651" y="377"/>
                </a:lnTo>
                <a:lnTo>
                  <a:pt x="648" y="380"/>
                </a:lnTo>
                <a:lnTo>
                  <a:pt x="647" y="381"/>
                </a:lnTo>
                <a:lnTo>
                  <a:pt x="647" y="383"/>
                </a:lnTo>
                <a:lnTo>
                  <a:pt x="646" y="386"/>
                </a:lnTo>
                <a:lnTo>
                  <a:pt x="645" y="386"/>
                </a:lnTo>
                <a:lnTo>
                  <a:pt x="644" y="387"/>
                </a:lnTo>
                <a:lnTo>
                  <a:pt x="643" y="389"/>
                </a:lnTo>
                <a:lnTo>
                  <a:pt x="641" y="391"/>
                </a:lnTo>
                <a:lnTo>
                  <a:pt x="639" y="393"/>
                </a:lnTo>
                <a:lnTo>
                  <a:pt x="638" y="394"/>
                </a:lnTo>
                <a:lnTo>
                  <a:pt x="636" y="397"/>
                </a:lnTo>
                <a:lnTo>
                  <a:pt x="635" y="400"/>
                </a:lnTo>
                <a:lnTo>
                  <a:pt x="632" y="403"/>
                </a:lnTo>
                <a:lnTo>
                  <a:pt x="631" y="404"/>
                </a:lnTo>
                <a:lnTo>
                  <a:pt x="630" y="404"/>
                </a:lnTo>
                <a:lnTo>
                  <a:pt x="629" y="405"/>
                </a:lnTo>
                <a:lnTo>
                  <a:pt x="626" y="407"/>
                </a:lnTo>
                <a:lnTo>
                  <a:pt x="624" y="408"/>
                </a:lnTo>
                <a:lnTo>
                  <a:pt x="622" y="408"/>
                </a:lnTo>
                <a:lnTo>
                  <a:pt x="618" y="408"/>
                </a:lnTo>
                <a:lnTo>
                  <a:pt x="617" y="409"/>
                </a:lnTo>
                <a:lnTo>
                  <a:pt x="616" y="409"/>
                </a:lnTo>
                <a:lnTo>
                  <a:pt x="617" y="410"/>
                </a:lnTo>
                <a:lnTo>
                  <a:pt x="616" y="413"/>
                </a:lnTo>
                <a:lnTo>
                  <a:pt x="614" y="413"/>
                </a:lnTo>
                <a:lnTo>
                  <a:pt x="611" y="416"/>
                </a:lnTo>
                <a:lnTo>
                  <a:pt x="612" y="417"/>
                </a:lnTo>
                <a:lnTo>
                  <a:pt x="611" y="419"/>
                </a:lnTo>
                <a:lnTo>
                  <a:pt x="611" y="420"/>
                </a:lnTo>
                <a:lnTo>
                  <a:pt x="611" y="422"/>
                </a:lnTo>
                <a:lnTo>
                  <a:pt x="611" y="423"/>
                </a:lnTo>
                <a:lnTo>
                  <a:pt x="612" y="424"/>
                </a:lnTo>
                <a:lnTo>
                  <a:pt x="612" y="427"/>
                </a:lnTo>
                <a:lnTo>
                  <a:pt x="612" y="430"/>
                </a:lnTo>
                <a:lnTo>
                  <a:pt x="612" y="431"/>
                </a:lnTo>
                <a:lnTo>
                  <a:pt x="611" y="432"/>
                </a:lnTo>
                <a:lnTo>
                  <a:pt x="611" y="434"/>
                </a:lnTo>
                <a:lnTo>
                  <a:pt x="612" y="437"/>
                </a:lnTo>
                <a:lnTo>
                  <a:pt x="611" y="437"/>
                </a:lnTo>
                <a:lnTo>
                  <a:pt x="609" y="438"/>
                </a:lnTo>
                <a:lnTo>
                  <a:pt x="608" y="438"/>
                </a:lnTo>
                <a:lnTo>
                  <a:pt x="609" y="440"/>
                </a:lnTo>
                <a:lnTo>
                  <a:pt x="609" y="441"/>
                </a:lnTo>
                <a:lnTo>
                  <a:pt x="608" y="444"/>
                </a:lnTo>
                <a:lnTo>
                  <a:pt x="608" y="446"/>
                </a:lnTo>
                <a:lnTo>
                  <a:pt x="607" y="448"/>
                </a:lnTo>
                <a:lnTo>
                  <a:pt x="605" y="451"/>
                </a:lnTo>
                <a:lnTo>
                  <a:pt x="604" y="452"/>
                </a:lnTo>
                <a:lnTo>
                  <a:pt x="602" y="453"/>
                </a:lnTo>
                <a:lnTo>
                  <a:pt x="601" y="455"/>
                </a:lnTo>
                <a:lnTo>
                  <a:pt x="600" y="456"/>
                </a:lnTo>
                <a:lnTo>
                  <a:pt x="600" y="458"/>
                </a:lnTo>
                <a:lnTo>
                  <a:pt x="600" y="459"/>
                </a:lnTo>
                <a:lnTo>
                  <a:pt x="600" y="460"/>
                </a:lnTo>
                <a:lnTo>
                  <a:pt x="600" y="462"/>
                </a:lnTo>
                <a:lnTo>
                  <a:pt x="600" y="466"/>
                </a:lnTo>
                <a:lnTo>
                  <a:pt x="600" y="467"/>
                </a:lnTo>
                <a:lnTo>
                  <a:pt x="597" y="469"/>
                </a:lnTo>
                <a:lnTo>
                  <a:pt x="597" y="473"/>
                </a:lnTo>
                <a:lnTo>
                  <a:pt x="599" y="475"/>
                </a:lnTo>
                <a:lnTo>
                  <a:pt x="599" y="477"/>
                </a:lnTo>
                <a:lnTo>
                  <a:pt x="599" y="481"/>
                </a:lnTo>
                <a:lnTo>
                  <a:pt x="599" y="483"/>
                </a:lnTo>
                <a:lnTo>
                  <a:pt x="597" y="484"/>
                </a:lnTo>
                <a:lnTo>
                  <a:pt x="595" y="488"/>
                </a:lnTo>
                <a:lnTo>
                  <a:pt x="595" y="490"/>
                </a:lnTo>
                <a:lnTo>
                  <a:pt x="595" y="494"/>
                </a:lnTo>
                <a:lnTo>
                  <a:pt x="596" y="497"/>
                </a:lnTo>
                <a:lnTo>
                  <a:pt x="595" y="499"/>
                </a:lnTo>
                <a:lnTo>
                  <a:pt x="594" y="502"/>
                </a:lnTo>
                <a:lnTo>
                  <a:pt x="593" y="503"/>
                </a:lnTo>
                <a:lnTo>
                  <a:pt x="592" y="504"/>
                </a:lnTo>
                <a:lnTo>
                  <a:pt x="590" y="506"/>
                </a:lnTo>
                <a:lnTo>
                  <a:pt x="589" y="509"/>
                </a:lnTo>
                <a:lnTo>
                  <a:pt x="588" y="511"/>
                </a:lnTo>
                <a:lnTo>
                  <a:pt x="590" y="512"/>
                </a:lnTo>
                <a:lnTo>
                  <a:pt x="590" y="513"/>
                </a:lnTo>
                <a:lnTo>
                  <a:pt x="589" y="515"/>
                </a:lnTo>
                <a:lnTo>
                  <a:pt x="589" y="516"/>
                </a:lnTo>
                <a:lnTo>
                  <a:pt x="589" y="517"/>
                </a:lnTo>
                <a:lnTo>
                  <a:pt x="590" y="518"/>
                </a:lnTo>
                <a:lnTo>
                  <a:pt x="588" y="519"/>
                </a:lnTo>
                <a:lnTo>
                  <a:pt x="588" y="522"/>
                </a:lnTo>
                <a:lnTo>
                  <a:pt x="587" y="524"/>
                </a:lnTo>
                <a:lnTo>
                  <a:pt x="586" y="525"/>
                </a:lnTo>
                <a:lnTo>
                  <a:pt x="583" y="526"/>
                </a:lnTo>
                <a:lnTo>
                  <a:pt x="582" y="528"/>
                </a:lnTo>
                <a:lnTo>
                  <a:pt x="581" y="530"/>
                </a:lnTo>
                <a:lnTo>
                  <a:pt x="581" y="532"/>
                </a:lnTo>
                <a:lnTo>
                  <a:pt x="580" y="533"/>
                </a:lnTo>
                <a:lnTo>
                  <a:pt x="581" y="534"/>
                </a:lnTo>
                <a:lnTo>
                  <a:pt x="579" y="537"/>
                </a:lnTo>
                <a:lnTo>
                  <a:pt x="581" y="537"/>
                </a:lnTo>
                <a:lnTo>
                  <a:pt x="580" y="539"/>
                </a:lnTo>
                <a:lnTo>
                  <a:pt x="579" y="539"/>
                </a:lnTo>
                <a:lnTo>
                  <a:pt x="580" y="540"/>
                </a:lnTo>
                <a:lnTo>
                  <a:pt x="580" y="541"/>
                </a:lnTo>
                <a:lnTo>
                  <a:pt x="580" y="542"/>
                </a:lnTo>
                <a:lnTo>
                  <a:pt x="578" y="544"/>
                </a:lnTo>
                <a:lnTo>
                  <a:pt x="578" y="545"/>
                </a:lnTo>
                <a:lnTo>
                  <a:pt x="578" y="546"/>
                </a:lnTo>
                <a:lnTo>
                  <a:pt x="576" y="546"/>
                </a:lnTo>
                <a:lnTo>
                  <a:pt x="575" y="547"/>
                </a:lnTo>
                <a:lnTo>
                  <a:pt x="574" y="549"/>
                </a:lnTo>
                <a:lnTo>
                  <a:pt x="572" y="551"/>
                </a:lnTo>
                <a:lnTo>
                  <a:pt x="571" y="551"/>
                </a:lnTo>
                <a:lnTo>
                  <a:pt x="571" y="549"/>
                </a:lnTo>
                <a:lnTo>
                  <a:pt x="569" y="549"/>
                </a:lnTo>
                <a:lnTo>
                  <a:pt x="568" y="551"/>
                </a:lnTo>
                <a:lnTo>
                  <a:pt x="568" y="553"/>
                </a:lnTo>
                <a:lnTo>
                  <a:pt x="567" y="554"/>
                </a:lnTo>
                <a:lnTo>
                  <a:pt x="568" y="556"/>
                </a:lnTo>
                <a:lnTo>
                  <a:pt x="569" y="558"/>
                </a:lnTo>
                <a:lnTo>
                  <a:pt x="569" y="560"/>
                </a:lnTo>
                <a:lnTo>
                  <a:pt x="569" y="562"/>
                </a:lnTo>
                <a:lnTo>
                  <a:pt x="569" y="563"/>
                </a:lnTo>
                <a:lnTo>
                  <a:pt x="566" y="564"/>
                </a:lnTo>
                <a:lnTo>
                  <a:pt x="565" y="563"/>
                </a:lnTo>
                <a:lnTo>
                  <a:pt x="565" y="567"/>
                </a:lnTo>
                <a:lnTo>
                  <a:pt x="565" y="568"/>
                </a:lnTo>
                <a:lnTo>
                  <a:pt x="563" y="570"/>
                </a:lnTo>
                <a:lnTo>
                  <a:pt x="561" y="571"/>
                </a:lnTo>
                <a:lnTo>
                  <a:pt x="561" y="574"/>
                </a:lnTo>
                <a:lnTo>
                  <a:pt x="560" y="575"/>
                </a:lnTo>
                <a:lnTo>
                  <a:pt x="558" y="576"/>
                </a:lnTo>
                <a:lnTo>
                  <a:pt x="557" y="576"/>
                </a:lnTo>
                <a:lnTo>
                  <a:pt x="557" y="575"/>
                </a:lnTo>
                <a:lnTo>
                  <a:pt x="556" y="574"/>
                </a:lnTo>
                <a:lnTo>
                  <a:pt x="554" y="574"/>
                </a:lnTo>
                <a:lnTo>
                  <a:pt x="553" y="574"/>
                </a:lnTo>
                <a:lnTo>
                  <a:pt x="552" y="575"/>
                </a:lnTo>
                <a:lnTo>
                  <a:pt x="551" y="576"/>
                </a:lnTo>
                <a:lnTo>
                  <a:pt x="550" y="575"/>
                </a:lnTo>
                <a:lnTo>
                  <a:pt x="549" y="575"/>
                </a:lnTo>
                <a:lnTo>
                  <a:pt x="547" y="576"/>
                </a:lnTo>
                <a:lnTo>
                  <a:pt x="545" y="576"/>
                </a:lnTo>
                <a:lnTo>
                  <a:pt x="544" y="577"/>
                </a:lnTo>
                <a:lnTo>
                  <a:pt x="543" y="578"/>
                </a:lnTo>
                <a:lnTo>
                  <a:pt x="543" y="581"/>
                </a:lnTo>
                <a:lnTo>
                  <a:pt x="545" y="583"/>
                </a:lnTo>
                <a:lnTo>
                  <a:pt x="545" y="585"/>
                </a:lnTo>
                <a:lnTo>
                  <a:pt x="545" y="587"/>
                </a:lnTo>
                <a:lnTo>
                  <a:pt x="544" y="588"/>
                </a:lnTo>
                <a:lnTo>
                  <a:pt x="543" y="588"/>
                </a:lnTo>
                <a:lnTo>
                  <a:pt x="540" y="589"/>
                </a:lnTo>
                <a:lnTo>
                  <a:pt x="539" y="589"/>
                </a:lnTo>
                <a:lnTo>
                  <a:pt x="538" y="590"/>
                </a:lnTo>
                <a:lnTo>
                  <a:pt x="537" y="591"/>
                </a:lnTo>
                <a:lnTo>
                  <a:pt x="536" y="591"/>
                </a:lnTo>
                <a:lnTo>
                  <a:pt x="535" y="591"/>
                </a:lnTo>
                <a:lnTo>
                  <a:pt x="532" y="592"/>
                </a:lnTo>
                <a:lnTo>
                  <a:pt x="531" y="590"/>
                </a:lnTo>
                <a:lnTo>
                  <a:pt x="530" y="589"/>
                </a:lnTo>
                <a:lnTo>
                  <a:pt x="529" y="589"/>
                </a:lnTo>
                <a:lnTo>
                  <a:pt x="528" y="591"/>
                </a:lnTo>
                <a:lnTo>
                  <a:pt x="526" y="591"/>
                </a:lnTo>
                <a:lnTo>
                  <a:pt x="526" y="592"/>
                </a:lnTo>
                <a:lnTo>
                  <a:pt x="528" y="594"/>
                </a:lnTo>
                <a:lnTo>
                  <a:pt x="526" y="595"/>
                </a:lnTo>
                <a:lnTo>
                  <a:pt x="524" y="596"/>
                </a:lnTo>
                <a:lnTo>
                  <a:pt x="525" y="598"/>
                </a:lnTo>
                <a:lnTo>
                  <a:pt x="525" y="599"/>
                </a:lnTo>
                <a:lnTo>
                  <a:pt x="525" y="598"/>
                </a:lnTo>
                <a:lnTo>
                  <a:pt x="523" y="598"/>
                </a:lnTo>
                <a:lnTo>
                  <a:pt x="522" y="599"/>
                </a:lnTo>
                <a:lnTo>
                  <a:pt x="521" y="600"/>
                </a:lnTo>
                <a:lnTo>
                  <a:pt x="518" y="602"/>
                </a:lnTo>
                <a:lnTo>
                  <a:pt x="517" y="600"/>
                </a:lnTo>
                <a:lnTo>
                  <a:pt x="517" y="602"/>
                </a:lnTo>
                <a:lnTo>
                  <a:pt x="518" y="603"/>
                </a:lnTo>
                <a:lnTo>
                  <a:pt x="517" y="605"/>
                </a:lnTo>
                <a:lnTo>
                  <a:pt x="516" y="606"/>
                </a:lnTo>
                <a:lnTo>
                  <a:pt x="515" y="607"/>
                </a:lnTo>
                <a:lnTo>
                  <a:pt x="516" y="610"/>
                </a:lnTo>
                <a:lnTo>
                  <a:pt x="515" y="610"/>
                </a:lnTo>
                <a:lnTo>
                  <a:pt x="514" y="611"/>
                </a:lnTo>
                <a:lnTo>
                  <a:pt x="513" y="612"/>
                </a:lnTo>
                <a:lnTo>
                  <a:pt x="511" y="612"/>
                </a:lnTo>
                <a:lnTo>
                  <a:pt x="510" y="612"/>
                </a:lnTo>
                <a:lnTo>
                  <a:pt x="509" y="612"/>
                </a:lnTo>
                <a:lnTo>
                  <a:pt x="508" y="613"/>
                </a:lnTo>
                <a:lnTo>
                  <a:pt x="507" y="613"/>
                </a:lnTo>
                <a:lnTo>
                  <a:pt x="507" y="614"/>
                </a:lnTo>
                <a:lnTo>
                  <a:pt x="504" y="616"/>
                </a:lnTo>
                <a:lnTo>
                  <a:pt x="503" y="617"/>
                </a:lnTo>
                <a:lnTo>
                  <a:pt x="501" y="618"/>
                </a:lnTo>
                <a:lnTo>
                  <a:pt x="500" y="619"/>
                </a:lnTo>
                <a:lnTo>
                  <a:pt x="497" y="619"/>
                </a:lnTo>
                <a:lnTo>
                  <a:pt x="495" y="620"/>
                </a:lnTo>
                <a:lnTo>
                  <a:pt x="494" y="621"/>
                </a:lnTo>
                <a:lnTo>
                  <a:pt x="492" y="619"/>
                </a:lnTo>
                <a:lnTo>
                  <a:pt x="490" y="618"/>
                </a:lnTo>
                <a:lnTo>
                  <a:pt x="489" y="620"/>
                </a:lnTo>
                <a:lnTo>
                  <a:pt x="489" y="623"/>
                </a:lnTo>
                <a:lnTo>
                  <a:pt x="487" y="624"/>
                </a:lnTo>
                <a:lnTo>
                  <a:pt x="486" y="624"/>
                </a:lnTo>
                <a:lnTo>
                  <a:pt x="484" y="626"/>
                </a:lnTo>
                <a:lnTo>
                  <a:pt x="481" y="627"/>
                </a:lnTo>
                <a:lnTo>
                  <a:pt x="479" y="628"/>
                </a:lnTo>
                <a:lnTo>
                  <a:pt x="478" y="628"/>
                </a:lnTo>
                <a:lnTo>
                  <a:pt x="475" y="630"/>
                </a:lnTo>
                <a:lnTo>
                  <a:pt x="472" y="631"/>
                </a:lnTo>
                <a:lnTo>
                  <a:pt x="468" y="630"/>
                </a:lnTo>
                <a:lnTo>
                  <a:pt x="466" y="627"/>
                </a:lnTo>
                <a:lnTo>
                  <a:pt x="464" y="627"/>
                </a:lnTo>
                <a:lnTo>
                  <a:pt x="463" y="628"/>
                </a:lnTo>
                <a:lnTo>
                  <a:pt x="464" y="630"/>
                </a:lnTo>
                <a:lnTo>
                  <a:pt x="463" y="631"/>
                </a:lnTo>
                <a:lnTo>
                  <a:pt x="461" y="632"/>
                </a:lnTo>
                <a:lnTo>
                  <a:pt x="460" y="633"/>
                </a:lnTo>
                <a:lnTo>
                  <a:pt x="459" y="633"/>
                </a:lnTo>
                <a:lnTo>
                  <a:pt x="459" y="634"/>
                </a:lnTo>
                <a:lnTo>
                  <a:pt x="456" y="634"/>
                </a:lnTo>
                <a:lnTo>
                  <a:pt x="454" y="634"/>
                </a:lnTo>
                <a:lnTo>
                  <a:pt x="453" y="635"/>
                </a:lnTo>
                <a:lnTo>
                  <a:pt x="451" y="634"/>
                </a:lnTo>
                <a:lnTo>
                  <a:pt x="449" y="633"/>
                </a:lnTo>
                <a:lnTo>
                  <a:pt x="446" y="633"/>
                </a:lnTo>
                <a:lnTo>
                  <a:pt x="445" y="634"/>
                </a:lnTo>
                <a:lnTo>
                  <a:pt x="444" y="635"/>
                </a:lnTo>
                <a:lnTo>
                  <a:pt x="443" y="635"/>
                </a:lnTo>
                <a:lnTo>
                  <a:pt x="442" y="635"/>
                </a:lnTo>
                <a:lnTo>
                  <a:pt x="441" y="635"/>
                </a:lnTo>
                <a:lnTo>
                  <a:pt x="439" y="635"/>
                </a:lnTo>
                <a:lnTo>
                  <a:pt x="438" y="635"/>
                </a:lnTo>
                <a:lnTo>
                  <a:pt x="437" y="635"/>
                </a:lnTo>
                <a:lnTo>
                  <a:pt x="436" y="634"/>
                </a:lnTo>
                <a:lnTo>
                  <a:pt x="434" y="635"/>
                </a:lnTo>
                <a:lnTo>
                  <a:pt x="431" y="635"/>
                </a:lnTo>
                <a:lnTo>
                  <a:pt x="430" y="635"/>
                </a:lnTo>
                <a:lnTo>
                  <a:pt x="428" y="637"/>
                </a:lnTo>
                <a:lnTo>
                  <a:pt x="427" y="637"/>
                </a:lnTo>
                <a:lnTo>
                  <a:pt x="427" y="634"/>
                </a:lnTo>
                <a:lnTo>
                  <a:pt x="425" y="634"/>
                </a:lnTo>
                <a:lnTo>
                  <a:pt x="423" y="634"/>
                </a:lnTo>
                <a:lnTo>
                  <a:pt x="421" y="634"/>
                </a:lnTo>
                <a:lnTo>
                  <a:pt x="420" y="633"/>
                </a:lnTo>
                <a:lnTo>
                  <a:pt x="418" y="634"/>
                </a:lnTo>
                <a:lnTo>
                  <a:pt x="416" y="633"/>
                </a:lnTo>
                <a:lnTo>
                  <a:pt x="414" y="633"/>
                </a:lnTo>
                <a:lnTo>
                  <a:pt x="413" y="633"/>
                </a:lnTo>
                <a:lnTo>
                  <a:pt x="412" y="632"/>
                </a:lnTo>
                <a:lnTo>
                  <a:pt x="410" y="632"/>
                </a:lnTo>
                <a:lnTo>
                  <a:pt x="408" y="630"/>
                </a:lnTo>
                <a:lnTo>
                  <a:pt x="407" y="628"/>
                </a:lnTo>
                <a:lnTo>
                  <a:pt x="407" y="627"/>
                </a:lnTo>
                <a:lnTo>
                  <a:pt x="406" y="628"/>
                </a:lnTo>
                <a:lnTo>
                  <a:pt x="405" y="630"/>
                </a:lnTo>
                <a:lnTo>
                  <a:pt x="403" y="631"/>
                </a:lnTo>
                <a:lnTo>
                  <a:pt x="401" y="631"/>
                </a:lnTo>
                <a:lnTo>
                  <a:pt x="400" y="630"/>
                </a:lnTo>
                <a:lnTo>
                  <a:pt x="398" y="628"/>
                </a:lnTo>
                <a:lnTo>
                  <a:pt x="395" y="630"/>
                </a:lnTo>
                <a:lnTo>
                  <a:pt x="395" y="631"/>
                </a:lnTo>
                <a:lnTo>
                  <a:pt x="393" y="632"/>
                </a:lnTo>
                <a:lnTo>
                  <a:pt x="389" y="632"/>
                </a:lnTo>
                <a:lnTo>
                  <a:pt x="388" y="631"/>
                </a:lnTo>
                <a:lnTo>
                  <a:pt x="386" y="631"/>
                </a:lnTo>
                <a:lnTo>
                  <a:pt x="382" y="632"/>
                </a:lnTo>
                <a:lnTo>
                  <a:pt x="379" y="632"/>
                </a:lnTo>
                <a:lnTo>
                  <a:pt x="378" y="632"/>
                </a:lnTo>
                <a:lnTo>
                  <a:pt x="377" y="632"/>
                </a:lnTo>
                <a:lnTo>
                  <a:pt x="377" y="631"/>
                </a:lnTo>
                <a:lnTo>
                  <a:pt x="375" y="630"/>
                </a:lnTo>
                <a:lnTo>
                  <a:pt x="373" y="630"/>
                </a:lnTo>
                <a:lnTo>
                  <a:pt x="370" y="628"/>
                </a:lnTo>
                <a:lnTo>
                  <a:pt x="366" y="626"/>
                </a:lnTo>
                <a:lnTo>
                  <a:pt x="364" y="625"/>
                </a:lnTo>
                <a:lnTo>
                  <a:pt x="363" y="624"/>
                </a:lnTo>
                <a:lnTo>
                  <a:pt x="362" y="623"/>
                </a:lnTo>
                <a:lnTo>
                  <a:pt x="360" y="621"/>
                </a:lnTo>
                <a:lnTo>
                  <a:pt x="359" y="621"/>
                </a:lnTo>
                <a:lnTo>
                  <a:pt x="358" y="623"/>
                </a:lnTo>
                <a:lnTo>
                  <a:pt x="357" y="621"/>
                </a:lnTo>
                <a:lnTo>
                  <a:pt x="357" y="623"/>
                </a:lnTo>
                <a:lnTo>
                  <a:pt x="355" y="623"/>
                </a:lnTo>
                <a:lnTo>
                  <a:pt x="353" y="621"/>
                </a:lnTo>
                <a:lnTo>
                  <a:pt x="352" y="621"/>
                </a:lnTo>
                <a:lnTo>
                  <a:pt x="351" y="621"/>
                </a:lnTo>
                <a:lnTo>
                  <a:pt x="351" y="620"/>
                </a:lnTo>
                <a:lnTo>
                  <a:pt x="350" y="619"/>
                </a:lnTo>
                <a:lnTo>
                  <a:pt x="349" y="619"/>
                </a:lnTo>
                <a:lnTo>
                  <a:pt x="349" y="618"/>
                </a:lnTo>
                <a:lnTo>
                  <a:pt x="349" y="617"/>
                </a:lnTo>
                <a:lnTo>
                  <a:pt x="346" y="617"/>
                </a:lnTo>
                <a:lnTo>
                  <a:pt x="345" y="618"/>
                </a:lnTo>
                <a:lnTo>
                  <a:pt x="344" y="619"/>
                </a:lnTo>
                <a:lnTo>
                  <a:pt x="342" y="619"/>
                </a:lnTo>
                <a:lnTo>
                  <a:pt x="341" y="620"/>
                </a:lnTo>
                <a:lnTo>
                  <a:pt x="339" y="620"/>
                </a:lnTo>
                <a:lnTo>
                  <a:pt x="338" y="621"/>
                </a:lnTo>
                <a:lnTo>
                  <a:pt x="335" y="621"/>
                </a:lnTo>
                <a:lnTo>
                  <a:pt x="334" y="621"/>
                </a:lnTo>
                <a:lnTo>
                  <a:pt x="333" y="621"/>
                </a:lnTo>
                <a:lnTo>
                  <a:pt x="331" y="623"/>
                </a:lnTo>
                <a:lnTo>
                  <a:pt x="330" y="624"/>
                </a:lnTo>
                <a:lnTo>
                  <a:pt x="329" y="624"/>
                </a:lnTo>
                <a:lnTo>
                  <a:pt x="328" y="624"/>
                </a:lnTo>
                <a:lnTo>
                  <a:pt x="326" y="623"/>
                </a:lnTo>
                <a:lnTo>
                  <a:pt x="324" y="623"/>
                </a:lnTo>
                <a:lnTo>
                  <a:pt x="322" y="623"/>
                </a:lnTo>
                <a:lnTo>
                  <a:pt x="320" y="623"/>
                </a:lnTo>
                <a:lnTo>
                  <a:pt x="319" y="623"/>
                </a:lnTo>
                <a:lnTo>
                  <a:pt x="317" y="623"/>
                </a:lnTo>
                <a:lnTo>
                  <a:pt x="316" y="623"/>
                </a:lnTo>
                <a:lnTo>
                  <a:pt x="317" y="624"/>
                </a:lnTo>
                <a:lnTo>
                  <a:pt x="317" y="626"/>
                </a:lnTo>
                <a:lnTo>
                  <a:pt x="316" y="626"/>
                </a:lnTo>
                <a:lnTo>
                  <a:pt x="314" y="626"/>
                </a:lnTo>
                <a:lnTo>
                  <a:pt x="314" y="625"/>
                </a:lnTo>
                <a:lnTo>
                  <a:pt x="313" y="624"/>
                </a:lnTo>
                <a:lnTo>
                  <a:pt x="313" y="621"/>
                </a:lnTo>
                <a:lnTo>
                  <a:pt x="312" y="620"/>
                </a:lnTo>
                <a:lnTo>
                  <a:pt x="310" y="621"/>
                </a:lnTo>
                <a:lnTo>
                  <a:pt x="308" y="621"/>
                </a:lnTo>
                <a:lnTo>
                  <a:pt x="307" y="620"/>
                </a:lnTo>
                <a:lnTo>
                  <a:pt x="307" y="619"/>
                </a:lnTo>
                <a:lnTo>
                  <a:pt x="306" y="619"/>
                </a:lnTo>
                <a:lnTo>
                  <a:pt x="305" y="618"/>
                </a:lnTo>
                <a:lnTo>
                  <a:pt x="302" y="618"/>
                </a:lnTo>
                <a:lnTo>
                  <a:pt x="301" y="618"/>
                </a:lnTo>
                <a:lnTo>
                  <a:pt x="299" y="619"/>
                </a:lnTo>
                <a:lnTo>
                  <a:pt x="298" y="620"/>
                </a:lnTo>
                <a:lnTo>
                  <a:pt x="297" y="619"/>
                </a:lnTo>
                <a:lnTo>
                  <a:pt x="295" y="618"/>
                </a:lnTo>
                <a:lnTo>
                  <a:pt x="294" y="618"/>
                </a:lnTo>
                <a:lnTo>
                  <a:pt x="293" y="617"/>
                </a:lnTo>
                <a:lnTo>
                  <a:pt x="292" y="616"/>
                </a:lnTo>
                <a:lnTo>
                  <a:pt x="291" y="616"/>
                </a:lnTo>
                <a:lnTo>
                  <a:pt x="288" y="616"/>
                </a:lnTo>
                <a:lnTo>
                  <a:pt x="287" y="616"/>
                </a:lnTo>
                <a:lnTo>
                  <a:pt x="285" y="616"/>
                </a:lnTo>
                <a:lnTo>
                  <a:pt x="285" y="614"/>
                </a:lnTo>
                <a:lnTo>
                  <a:pt x="284" y="613"/>
                </a:lnTo>
                <a:lnTo>
                  <a:pt x="281" y="612"/>
                </a:lnTo>
                <a:lnTo>
                  <a:pt x="281" y="610"/>
                </a:lnTo>
                <a:lnTo>
                  <a:pt x="281" y="609"/>
                </a:lnTo>
                <a:lnTo>
                  <a:pt x="280" y="606"/>
                </a:lnTo>
                <a:lnTo>
                  <a:pt x="278" y="606"/>
                </a:lnTo>
                <a:lnTo>
                  <a:pt x="278" y="604"/>
                </a:lnTo>
                <a:lnTo>
                  <a:pt x="276" y="605"/>
                </a:lnTo>
                <a:lnTo>
                  <a:pt x="276" y="604"/>
                </a:lnTo>
                <a:lnTo>
                  <a:pt x="274" y="604"/>
                </a:lnTo>
                <a:lnTo>
                  <a:pt x="273" y="605"/>
                </a:lnTo>
                <a:lnTo>
                  <a:pt x="273" y="606"/>
                </a:lnTo>
                <a:lnTo>
                  <a:pt x="272" y="607"/>
                </a:lnTo>
                <a:lnTo>
                  <a:pt x="271" y="609"/>
                </a:lnTo>
                <a:lnTo>
                  <a:pt x="269" y="607"/>
                </a:lnTo>
                <a:lnTo>
                  <a:pt x="267" y="607"/>
                </a:lnTo>
                <a:lnTo>
                  <a:pt x="265" y="605"/>
                </a:lnTo>
                <a:lnTo>
                  <a:pt x="264" y="604"/>
                </a:lnTo>
                <a:lnTo>
                  <a:pt x="263" y="603"/>
                </a:lnTo>
                <a:lnTo>
                  <a:pt x="263" y="602"/>
                </a:lnTo>
                <a:lnTo>
                  <a:pt x="262" y="600"/>
                </a:lnTo>
                <a:lnTo>
                  <a:pt x="261" y="599"/>
                </a:lnTo>
                <a:lnTo>
                  <a:pt x="261" y="600"/>
                </a:lnTo>
                <a:lnTo>
                  <a:pt x="261" y="602"/>
                </a:lnTo>
                <a:lnTo>
                  <a:pt x="259" y="602"/>
                </a:lnTo>
                <a:lnTo>
                  <a:pt x="257" y="599"/>
                </a:lnTo>
                <a:lnTo>
                  <a:pt x="257" y="597"/>
                </a:lnTo>
                <a:lnTo>
                  <a:pt x="256" y="595"/>
                </a:lnTo>
                <a:lnTo>
                  <a:pt x="254" y="594"/>
                </a:lnTo>
                <a:lnTo>
                  <a:pt x="252" y="592"/>
                </a:lnTo>
                <a:lnTo>
                  <a:pt x="251" y="592"/>
                </a:lnTo>
                <a:lnTo>
                  <a:pt x="250" y="594"/>
                </a:lnTo>
                <a:lnTo>
                  <a:pt x="249" y="594"/>
                </a:lnTo>
                <a:lnTo>
                  <a:pt x="247" y="594"/>
                </a:lnTo>
                <a:lnTo>
                  <a:pt x="245" y="595"/>
                </a:lnTo>
                <a:lnTo>
                  <a:pt x="245" y="597"/>
                </a:lnTo>
                <a:lnTo>
                  <a:pt x="244" y="597"/>
                </a:lnTo>
                <a:lnTo>
                  <a:pt x="243" y="596"/>
                </a:lnTo>
                <a:lnTo>
                  <a:pt x="242" y="595"/>
                </a:lnTo>
                <a:lnTo>
                  <a:pt x="242" y="594"/>
                </a:lnTo>
                <a:lnTo>
                  <a:pt x="241" y="594"/>
                </a:lnTo>
                <a:lnTo>
                  <a:pt x="240" y="594"/>
                </a:lnTo>
                <a:lnTo>
                  <a:pt x="240" y="591"/>
                </a:lnTo>
                <a:lnTo>
                  <a:pt x="237" y="592"/>
                </a:lnTo>
                <a:lnTo>
                  <a:pt x="234" y="592"/>
                </a:lnTo>
                <a:lnTo>
                  <a:pt x="233" y="591"/>
                </a:lnTo>
                <a:lnTo>
                  <a:pt x="230" y="591"/>
                </a:lnTo>
                <a:lnTo>
                  <a:pt x="229" y="592"/>
                </a:lnTo>
                <a:lnTo>
                  <a:pt x="227" y="594"/>
                </a:lnTo>
                <a:lnTo>
                  <a:pt x="226" y="592"/>
                </a:lnTo>
                <a:lnTo>
                  <a:pt x="223" y="592"/>
                </a:lnTo>
                <a:lnTo>
                  <a:pt x="222" y="592"/>
                </a:lnTo>
                <a:lnTo>
                  <a:pt x="220" y="594"/>
                </a:lnTo>
                <a:lnTo>
                  <a:pt x="218" y="592"/>
                </a:lnTo>
                <a:lnTo>
                  <a:pt x="216" y="592"/>
                </a:lnTo>
                <a:lnTo>
                  <a:pt x="216" y="594"/>
                </a:lnTo>
                <a:lnTo>
                  <a:pt x="214" y="594"/>
                </a:lnTo>
                <a:lnTo>
                  <a:pt x="214" y="595"/>
                </a:lnTo>
                <a:lnTo>
                  <a:pt x="212" y="596"/>
                </a:lnTo>
                <a:lnTo>
                  <a:pt x="212" y="598"/>
                </a:lnTo>
                <a:lnTo>
                  <a:pt x="211" y="597"/>
                </a:lnTo>
                <a:lnTo>
                  <a:pt x="208" y="598"/>
                </a:lnTo>
                <a:lnTo>
                  <a:pt x="206" y="596"/>
                </a:lnTo>
                <a:lnTo>
                  <a:pt x="205" y="597"/>
                </a:lnTo>
                <a:lnTo>
                  <a:pt x="204" y="597"/>
                </a:lnTo>
                <a:lnTo>
                  <a:pt x="202" y="597"/>
                </a:lnTo>
                <a:lnTo>
                  <a:pt x="201" y="598"/>
                </a:lnTo>
                <a:lnTo>
                  <a:pt x="199" y="597"/>
                </a:lnTo>
                <a:lnTo>
                  <a:pt x="198" y="597"/>
                </a:lnTo>
                <a:lnTo>
                  <a:pt x="194" y="598"/>
                </a:lnTo>
                <a:lnTo>
                  <a:pt x="193" y="598"/>
                </a:lnTo>
                <a:lnTo>
                  <a:pt x="195" y="599"/>
                </a:lnTo>
                <a:lnTo>
                  <a:pt x="195" y="600"/>
                </a:lnTo>
                <a:lnTo>
                  <a:pt x="195" y="602"/>
                </a:lnTo>
                <a:lnTo>
                  <a:pt x="194" y="602"/>
                </a:lnTo>
                <a:lnTo>
                  <a:pt x="193" y="602"/>
                </a:lnTo>
                <a:lnTo>
                  <a:pt x="192" y="600"/>
                </a:lnTo>
                <a:lnTo>
                  <a:pt x="190" y="599"/>
                </a:lnTo>
                <a:lnTo>
                  <a:pt x="187" y="600"/>
                </a:lnTo>
                <a:lnTo>
                  <a:pt x="185" y="602"/>
                </a:lnTo>
                <a:lnTo>
                  <a:pt x="182" y="603"/>
                </a:lnTo>
                <a:lnTo>
                  <a:pt x="180" y="603"/>
                </a:lnTo>
                <a:lnTo>
                  <a:pt x="178" y="604"/>
                </a:lnTo>
                <a:lnTo>
                  <a:pt x="178" y="605"/>
                </a:lnTo>
                <a:lnTo>
                  <a:pt x="177" y="605"/>
                </a:lnTo>
                <a:lnTo>
                  <a:pt x="176" y="605"/>
                </a:lnTo>
                <a:lnTo>
                  <a:pt x="176" y="604"/>
                </a:lnTo>
                <a:lnTo>
                  <a:pt x="175" y="602"/>
                </a:lnTo>
                <a:lnTo>
                  <a:pt x="173" y="600"/>
                </a:lnTo>
                <a:lnTo>
                  <a:pt x="175" y="599"/>
                </a:lnTo>
                <a:lnTo>
                  <a:pt x="173" y="598"/>
                </a:lnTo>
                <a:lnTo>
                  <a:pt x="171" y="597"/>
                </a:lnTo>
                <a:lnTo>
                  <a:pt x="170" y="596"/>
                </a:lnTo>
                <a:lnTo>
                  <a:pt x="168" y="596"/>
                </a:lnTo>
                <a:lnTo>
                  <a:pt x="168" y="597"/>
                </a:lnTo>
                <a:lnTo>
                  <a:pt x="168" y="598"/>
                </a:lnTo>
                <a:lnTo>
                  <a:pt x="165" y="598"/>
                </a:lnTo>
                <a:lnTo>
                  <a:pt x="164" y="598"/>
                </a:lnTo>
                <a:lnTo>
                  <a:pt x="163" y="599"/>
                </a:lnTo>
                <a:lnTo>
                  <a:pt x="162" y="600"/>
                </a:lnTo>
                <a:lnTo>
                  <a:pt x="161" y="602"/>
                </a:lnTo>
                <a:lnTo>
                  <a:pt x="159" y="604"/>
                </a:lnTo>
                <a:lnTo>
                  <a:pt x="157" y="605"/>
                </a:lnTo>
                <a:lnTo>
                  <a:pt x="152" y="604"/>
                </a:lnTo>
                <a:lnTo>
                  <a:pt x="150" y="603"/>
                </a:lnTo>
                <a:lnTo>
                  <a:pt x="146" y="603"/>
                </a:lnTo>
                <a:lnTo>
                  <a:pt x="142" y="604"/>
                </a:lnTo>
                <a:lnTo>
                  <a:pt x="140" y="604"/>
                </a:lnTo>
                <a:lnTo>
                  <a:pt x="137" y="604"/>
                </a:lnTo>
                <a:lnTo>
                  <a:pt x="135" y="605"/>
                </a:lnTo>
                <a:lnTo>
                  <a:pt x="133" y="605"/>
                </a:lnTo>
                <a:lnTo>
                  <a:pt x="133" y="604"/>
                </a:lnTo>
                <a:lnTo>
                  <a:pt x="132" y="604"/>
                </a:lnTo>
                <a:lnTo>
                  <a:pt x="130" y="604"/>
                </a:lnTo>
                <a:lnTo>
                  <a:pt x="129" y="605"/>
                </a:lnTo>
                <a:lnTo>
                  <a:pt x="127" y="606"/>
                </a:lnTo>
                <a:lnTo>
                  <a:pt x="126" y="606"/>
                </a:lnTo>
                <a:lnTo>
                  <a:pt x="127" y="609"/>
                </a:lnTo>
                <a:lnTo>
                  <a:pt x="126" y="610"/>
                </a:lnTo>
                <a:lnTo>
                  <a:pt x="125" y="609"/>
                </a:lnTo>
                <a:lnTo>
                  <a:pt x="125" y="610"/>
                </a:lnTo>
                <a:lnTo>
                  <a:pt x="122" y="611"/>
                </a:lnTo>
                <a:lnTo>
                  <a:pt x="118" y="611"/>
                </a:lnTo>
                <a:lnTo>
                  <a:pt x="113" y="611"/>
                </a:lnTo>
                <a:lnTo>
                  <a:pt x="110" y="610"/>
                </a:lnTo>
                <a:lnTo>
                  <a:pt x="105" y="610"/>
                </a:lnTo>
                <a:lnTo>
                  <a:pt x="101" y="610"/>
                </a:lnTo>
                <a:lnTo>
                  <a:pt x="99" y="610"/>
                </a:lnTo>
                <a:lnTo>
                  <a:pt x="97" y="610"/>
                </a:lnTo>
                <a:lnTo>
                  <a:pt x="94" y="610"/>
                </a:lnTo>
                <a:lnTo>
                  <a:pt x="91" y="607"/>
                </a:lnTo>
                <a:lnTo>
                  <a:pt x="89" y="607"/>
                </a:lnTo>
                <a:lnTo>
                  <a:pt x="86" y="607"/>
                </a:lnTo>
                <a:lnTo>
                  <a:pt x="85" y="609"/>
                </a:lnTo>
                <a:lnTo>
                  <a:pt x="83" y="609"/>
                </a:lnTo>
                <a:lnTo>
                  <a:pt x="80" y="610"/>
                </a:lnTo>
                <a:lnTo>
                  <a:pt x="78" y="609"/>
                </a:lnTo>
                <a:lnTo>
                  <a:pt x="75" y="610"/>
                </a:lnTo>
                <a:lnTo>
                  <a:pt x="71" y="610"/>
                </a:lnTo>
                <a:lnTo>
                  <a:pt x="70" y="613"/>
                </a:lnTo>
                <a:lnTo>
                  <a:pt x="69" y="614"/>
                </a:lnTo>
                <a:lnTo>
                  <a:pt x="67" y="614"/>
                </a:lnTo>
                <a:lnTo>
                  <a:pt x="65" y="614"/>
                </a:lnTo>
                <a:lnTo>
                  <a:pt x="64" y="614"/>
                </a:lnTo>
                <a:lnTo>
                  <a:pt x="63" y="610"/>
                </a:lnTo>
                <a:lnTo>
                  <a:pt x="62" y="607"/>
                </a:lnTo>
                <a:lnTo>
                  <a:pt x="61" y="606"/>
                </a:lnTo>
                <a:lnTo>
                  <a:pt x="60" y="604"/>
                </a:lnTo>
                <a:lnTo>
                  <a:pt x="60" y="599"/>
                </a:lnTo>
                <a:lnTo>
                  <a:pt x="58" y="592"/>
                </a:lnTo>
                <a:lnTo>
                  <a:pt x="58" y="589"/>
                </a:lnTo>
                <a:lnTo>
                  <a:pt x="57" y="588"/>
                </a:lnTo>
                <a:lnTo>
                  <a:pt x="55" y="585"/>
                </a:lnTo>
                <a:lnTo>
                  <a:pt x="51" y="584"/>
                </a:lnTo>
                <a:lnTo>
                  <a:pt x="48" y="582"/>
                </a:lnTo>
                <a:lnTo>
                  <a:pt x="43" y="581"/>
                </a:lnTo>
                <a:lnTo>
                  <a:pt x="41" y="581"/>
                </a:lnTo>
                <a:lnTo>
                  <a:pt x="35" y="582"/>
                </a:lnTo>
                <a:lnTo>
                  <a:pt x="34" y="582"/>
                </a:lnTo>
                <a:lnTo>
                  <a:pt x="33" y="581"/>
                </a:lnTo>
                <a:lnTo>
                  <a:pt x="31" y="581"/>
                </a:lnTo>
                <a:lnTo>
                  <a:pt x="27" y="582"/>
                </a:lnTo>
                <a:lnTo>
                  <a:pt x="26" y="580"/>
                </a:lnTo>
                <a:lnTo>
                  <a:pt x="24" y="578"/>
                </a:lnTo>
                <a:lnTo>
                  <a:pt x="22" y="577"/>
                </a:lnTo>
                <a:lnTo>
                  <a:pt x="22" y="576"/>
                </a:lnTo>
                <a:lnTo>
                  <a:pt x="22" y="575"/>
                </a:lnTo>
                <a:lnTo>
                  <a:pt x="22" y="574"/>
                </a:lnTo>
                <a:lnTo>
                  <a:pt x="22" y="573"/>
                </a:lnTo>
                <a:lnTo>
                  <a:pt x="20" y="571"/>
                </a:lnTo>
                <a:lnTo>
                  <a:pt x="18" y="570"/>
                </a:lnTo>
                <a:lnTo>
                  <a:pt x="15" y="570"/>
                </a:lnTo>
                <a:lnTo>
                  <a:pt x="14" y="571"/>
                </a:lnTo>
                <a:lnTo>
                  <a:pt x="13" y="573"/>
                </a:lnTo>
                <a:lnTo>
                  <a:pt x="12" y="574"/>
                </a:lnTo>
                <a:lnTo>
                  <a:pt x="10" y="575"/>
                </a:lnTo>
                <a:lnTo>
                  <a:pt x="7" y="573"/>
                </a:lnTo>
                <a:lnTo>
                  <a:pt x="4" y="569"/>
                </a:lnTo>
                <a:lnTo>
                  <a:pt x="3" y="567"/>
                </a:lnTo>
                <a:lnTo>
                  <a:pt x="1" y="566"/>
                </a:lnTo>
                <a:lnTo>
                  <a:pt x="1" y="563"/>
                </a:lnTo>
                <a:lnTo>
                  <a:pt x="0" y="561"/>
                </a:lnTo>
                <a:lnTo>
                  <a:pt x="0" y="559"/>
                </a:lnTo>
                <a:lnTo>
                  <a:pt x="1" y="556"/>
                </a:lnTo>
                <a:lnTo>
                  <a:pt x="1" y="554"/>
                </a:lnTo>
                <a:lnTo>
                  <a:pt x="3" y="552"/>
                </a:lnTo>
                <a:lnTo>
                  <a:pt x="5" y="551"/>
                </a:lnTo>
                <a:lnTo>
                  <a:pt x="6" y="549"/>
                </a:lnTo>
                <a:lnTo>
                  <a:pt x="7" y="547"/>
                </a:lnTo>
                <a:lnTo>
                  <a:pt x="8" y="545"/>
                </a:lnTo>
                <a:lnTo>
                  <a:pt x="8" y="544"/>
                </a:lnTo>
                <a:lnTo>
                  <a:pt x="12" y="541"/>
                </a:lnTo>
                <a:lnTo>
                  <a:pt x="13" y="540"/>
                </a:lnTo>
                <a:lnTo>
                  <a:pt x="13" y="539"/>
                </a:lnTo>
                <a:lnTo>
                  <a:pt x="13" y="538"/>
                </a:lnTo>
                <a:lnTo>
                  <a:pt x="14" y="537"/>
                </a:lnTo>
                <a:lnTo>
                  <a:pt x="14" y="535"/>
                </a:lnTo>
                <a:lnTo>
                  <a:pt x="15" y="534"/>
                </a:lnTo>
                <a:lnTo>
                  <a:pt x="17" y="532"/>
                </a:lnTo>
                <a:lnTo>
                  <a:pt x="19" y="531"/>
                </a:lnTo>
                <a:lnTo>
                  <a:pt x="21" y="527"/>
                </a:lnTo>
                <a:lnTo>
                  <a:pt x="24" y="525"/>
                </a:lnTo>
                <a:lnTo>
                  <a:pt x="26" y="524"/>
                </a:lnTo>
                <a:lnTo>
                  <a:pt x="27" y="520"/>
                </a:lnTo>
                <a:lnTo>
                  <a:pt x="28" y="517"/>
                </a:lnTo>
                <a:lnTo>
                  <a:pt x="28" y="515"/>
                </a:lnTo>
                <a:lnTo>
                  <a:pt x="28" y="512"/>
                </a:lnTo>
                <a:lnTo>
                  <a:pt x="31" y="510"/>
                </a:lnTo>
                <a:lnTo>
                  <a:pt x="32" y="509"/>
                </a:lnTo>
                <a:lnTo>
                  <a:pt x="32" y="508"/>
                </a:lnTo>
                <a:lnTo>
                  <a:pt x="32" y="505"/>
                </a:lnTo>
                <a:lnTo>
                  <a:pt x="34" y="503"/>
                </a:lnTo>
                <a:lnTo>
                  <a:pt x="36" y="502"/>
                </a:lnTo>
                <a:lnTo>
                  <a:pt x="37" y="499"/>
                </a:lnTo>
                <a:lnTo>
                  <a:pt x="39" y="497"/>
                </a:lnTo>
                <a:lnTo>
                  <a:pt x="40" y="494"/>
                </a:lnTo>
                <a:lnTo>
                  <a:pt x="40" y="492"/>
                </a:lnTo>
                <a:lnTo>
                  <a:pt x="41" y="492"/>
                </a:lnTo>
                <a:lnTo>
                  <a:pt x="42" y="491"/>
                </a:lnTo>
                <a:lnTo>
                  <a:pt x="43" y="489"/>
                </a:lnTo>
                <a:lnTo>
                  <a:pt x="43" y="487"/>
                </a:lnTo>
                <a:lnTo>
                  <a:pt x="41" y="487"/>
                </a:lnTo>
                <a:lnTo>
                  <a:pt x="40" y="487"/>
                </a:lnTo>
                <a:lnTo>
                  <a:pt x="40" y="485"/>
                </a:lnTo>
                <a:lnTo>
                  <a:pt x="40" y="484"/>
                </a:lnTo>
                <a:lnTo>
                  <a:pt x="41" y="483"/>
                </a:lnTo>
                <a:lnTo>
                  <a:pt x="41" y="482"/>
                </a:lnTo>
                <a:lnTo>
                  <a:pt x="40" y="481"/>
                </a:lnTo>
                <a:lnTo>
                  <a:pt x="41" y="479"/>
                </a:lnTo>
                <a:lnTo>
                  <a:pt x="42" y="477"/>
                </a:lnTo>
                <a:lnTo>
                  <a:pt x="42" y="474"/>
                </a:lnTo>
                <a:lnTo>
                  <a:pt x="43" y="475"/>
                </a:lnTo>
                <a:lnTo>
                  <a:pt x="44" y="475"/>
                </a:lnTo>
                <a:lnTo>
                  <a:pt x="46" y="472"/>
                </a:lnTo>
                <a:lnTo>
                  <a:pt x="47" y="470"/>
                </a:lnTo>
                <a:lnTo>
                  <a:pt x="47" y="469"/>
                </a:lnTo>
                <a:lnTo>
                  <a:pt x="46" y="469"/>
                </a:lnTo>
                <a:lnTo>
                  <a:pt x="46" y="468"/>
                </a:lnTo>
                <a:lnTo>
                  <a:pt x="47" y="466"/>
                </a:lnTo>
                <a:lnTo>
                  <a:pt x="48" y="465"/>
                </a:lnTo>
                <a:lnTo>
                  <a:pt x="48" y="462"/>
                </a:lnTo>
                <a:lnTo>
                  <a:pt x="48" y="460"/>
                </a:lnTo>
                <a:lnTo>
                  <a:pt x="48" y="459"/>
                </a:lnTo>
                <a:lnTo>
                  <a:pt x="49" y="458"/>
                </a:lnTo>
                <a:lnTo>
                  <a:pt x="49" y="456"/>
                </a:lnTo>
                <a:lnTo>
                  <a:pt x="49" y="454"/>
                </a:lnTo>
                <a:lnTo>
                  <a:pt x="49" y="453"/>
                </a:lnTo>
                <a:lnTo>
                  <a:pt x="50" y="451"/>
                </a:lnTo>
                <a:lnTo>
                  <a:pt x="51" y="448"/>
                </a:lnTo>
                <a:lnTo>
                  <a:pt x="51" y="447"/>
                </a:lnTo>
                <a:lnTo>
                  <a:pt x="54" y="445"/>
                </a:lnTo>
                <a:lnTo>
                  <a:pt x="55" y="443"/>
                </a:lnTo>
                <a:lnTo>
                  <a:pt x="56" y="441"/>
                </a:lnTo>
                <a:lnTo>
                  <a:pt x="56" y="438"/>
                </a:lnTo>
                <a:lnTo>
                  <a:pt x="57" y="436"/>
                </a:lnTo>
                <a:lnTo>
                  <a:pt x="60" y="434"/>
                </a:lnTo>
                <a:lnTo>
                  <a:pt x="61" y="432"/>
                </a:lnTo>
                <a:lnTo>
                  <a:pt x="63" y="432"/>
                </a:lnTo>
                <a:lnTo>
                  <a:pt x="64" y="431"/>
                </a:lnTo>
                <a:lnTo>
                  <a:pt x="64" y="426"/>
                </a:lnTo>
                <a:lnTo>
                  <a:pt x="64" y="424"/>
                </a:lnTo>
                <a:lnTo>
                  <a:pt x="64" y="423"/>
                </a:lnTo>
                <a:lnTo>
                  <a:pt x="63" y="419"/>
                </a:lnTo>
                <a:lnTo>
                  <a:pt x="63" y="418"/>
                </a:lnTo>
                <a:lnTo>
                  <a:pt x="61" y="418"/>
                </a:lnTo>
                <a:lnTo>
                  <a:pt x="58" y="418"/>
                </a:lnTo>
                <a:lnTo>
                  <a:pt x="58" y="417"/>
                </a:lnTo>
                <a:lnTo>
                  <a:pt x="58" y="416"/>
                </a:lnTo>
                <a:lnTo>
                  <a:pt x="60" y="413"/>
                </a:lnTo>
                <a:lnTo>
                  <a:pt x="58" y="412"/>
                </a:lnTo>
                <a:lnTo>
                  <a:pt x="58" y="411"/>
                </a:lnTo>
                <a:lnTo>
                  <a:pt x="56" y="411"/>
                </a:lnTo>
                <a:lnTo>
                  <a:pt x="53" y="411"/>
                </a:lnTo>
                <a:lnTo>
                  <a:pt x="51" y="409"/>
                </a:lnTo>
                <a:lnTo>
                  <a:pt x="53" y="405"/>
                </a:lnTo>
                <a:lnTo>
                  <a:pt x="54" y="403"/>
                </a:lnTo>
                <a:lnTo>
                  <a:pt x="56" y="401"/>
                </a:lnTo>
                <a:lnTo>
                  <a:pt x="57" y="398"/>
                </a:lnTo>
                <a:lnTo>
                  <a:pt x="57" y="397"/>
                </a:lnTo>
                <a:lnTo>
                  <a:pt x="58" y="395"/>
                </a:lnTo>
                <a:lnTo>
                  <a:pt x="57" y="391"/>
                </a:lnTo>
                <a:lnTo>
                  <a:pt x="55" y="389"/>
                </a:lnTo>
                <a:lnTo>
                  <a:pt x="54" y="389"/>
                </a:lnTo>
                <a:lnTo>
                  <a:pt x="53" y="390"/>
                </a:lnTo>
                <a:lnTo>
                  <a:pt x="50" y="391"/>
                </a:lnTo>
                <a:lnTo>
                  <a:pt x="48" y="390"/>
                </a:lnTo>
                <a:lnTo>
                  <a:pt x="47" y="387"/>
                </a:lnTo>
                <a:lnTo>
                  <a:pt x="46" y="383"/>
                </a:lnTo>
                <a:lnTo>
                  <a:pt x="44" y="381"/>
                </a:lnTo>
                <a:lnTo>
                  <a:pt x="43" y="380"/>
                </a:lnTo>
                <a:lnTo>
                  <a:pt x="41" y="379"/>
                </a:lnTo>
                <a:lnTo>
                  <a:pt x="39" y="377"/>
                </a:lnTo>
                <a:lnTo>
                  <a:pt x="36" y="373"/>
                </a:lnTo>
                <a:lnTo>
                  <a:pt x="35" y="368"/>
                </a:lnTo>
                <a:lnTo>
                  <a:pt x="34" y="366"/>
                </a:lnTo>
                <a:lnTo>
                  <a:pt x="33" y="365"/>
                </a:lnTo>
                <a:lnTo>
                  <a:pt x="34" y="364"/>
                </a:lnTo>
                <a:lnTo>
                  <a:pt x="33" y="362"/>
                </a:lnTo>
                <a:lnTo>
                  <a:pt x="33" y="361"/>
                </a:lnTo>
                <a:lnTo>
                  <a:pt x="32" y="361"/>
                </a:lnTo>
                <a:lnTo>
                  <a:pt x="32" y="360"/>
                </a:lnTo>
                <a:lnTo>
                  <a:pt x="29" y="357"/>
                </a:lnTo>
                <a:lnTo>
                  <a:pt x="28" y="350"/>
                </a:lnTo>
                <a:lnTo>
                  <a:pt x="27" y="345"/>
                </a:lnTo>
                <a:lnTo>
                  <a:pt x="26" y="341"/>
                </a:lnTo>
                <a:lnTo>
                  <a:pt x="25" y="334"/>
                </a:lnTo>
                <a:lnTo>
                  <a:pt x="25" y="329"/>
                </a:lnTo>
                <a:lnTo>
                  <a:pt x="25" y="328"/>
                </a:lnTo>
                <a:lnTo>
                  <a:pt x="25" y="326"/>
                </a:lnTo>
                <a:lnTo>
                  <a:pt x="25" y="325"/>
                </a:lnTo>
                <a:lnTo>
                  <a:pt x="25" y="322"/>
                </a:lnTo>
                <a:lnTo>
                  <a:pt x="26" y="321"/>
                </a:lnTo>
                <a:lnTo>
                  <a:pt x="28" y="319"/>
                </a:lnTo>
                <a:lnTo>
                  <a:pt x="29" y="318"/>
                </a:lnTo>
                <a:lnTo>
                  <a:pt x="31" y="317"/>
                </a:lnTo>
                <a:lnTo>
                  <a:pt x="32" y="317"/>
                </a:lnTo>
                <a:lnTo>
                  <a:pt x="32" y="316"/>
                </a:lnTo>
                <a:lnTo>
                  <a:pt x="33" y="315"/>
                </a:lnTo>
                <a:lnTo>
                  <a:pt x="34" y="314"/>
                </a:lnTo>
                <a:lnTo>
                  <a:pt x="34" y="312"/>
                </a:lnTo>
                <a:lnTo>
                  <a:pt x="34" y="311"/>
                </a:lnTo>
                <a:lnTo>
                  <a:pt x="35" y="311"/>
                </a:lnTo>
                <a:lnTo>
                  <a:pt x="35" y="312"/>
                </a:lnTo>
                <a:lnTo>
                  <a:pt x="37" y="311"/>
                </a:lnTo>
                <a:lnTo>
                  <a:pt x="40" y="309"/>
                </a:lnTo>
                <a:lnTo>
                  <a:pt x="41" y="305"/>
                </a:lnTo>
                <a:lnTo>
                  <a:pt x="42" y="301"/>
                </a:lnTo>
                <a:lnTo>
                  <a:pt x="43" y="298"/>
                </a:lnTo>
                <a:lnTo>
                  <a:pt x="43" y="296"/>
                </a:lnTo>
                <a:lnTo>
                  <a:pt x="42" y="293"/>
                </a:lnTo>
                <a:lnTo>
                  <a:pt x="42" y="290"/>
                </a:lnTo>
                <a:lnTo>
                  <a:pt x="41" y="290"/>
                </a:lnTo>
                <a:lnTo>
                  <a:pt x="41" y="289"/>
                </a:lnTo>
                <a:lnTo>
                  <a:pt x="39" y="289"/>
                </a:lnTo>
                <a:lnTo>
                  <a:pt x="37" y="289"/>
                </a:lnTo>
                <a:lnTo>
                  <a:pt x="36" y="289"/>
                </a:lnTo>
                <a:lnTo>
                  <a:pt x="36" y="288"/>
                </a:lnTo>
                <a:lnTo>
                  <a:pt x="37" y="287"/>
                </a:lnTo>
                <a:lnTo>
                  <a:pt x="36" y="287"/>
                </a:lnTo>
                <a:lnTo>
                  <a:pt x="35" y="286"/>
                </a:lnTo>
                <a:lnTo>
                  <a:pt x="33" y="285"/>
                </a:lnTo>
                <a:lnTo>
                  <a:pt x="32" y="282"/>
                </a:lnTo>
                <a:lnTo>
                  <a:pt x="31" y="280"/>
                </a:lnTo>
                <a:lnTo>
                  <a:pt x="29" y="280"/>
                </a:lnTo>
                <a:lnTo>
                  <a:pt x="28" y="280"/>
                </a:lnTo>
                <a:lnTo>
                  <a:pt x="27" y="276"/>
                </a:lnTo>
                <a:lnTo>
                  <a:pt x="27" y="272"/>
                </a:lnTo>
                <a:lnTo>
                  <a:pt x="27" y="267"/>
                </a:lnTo>
                <a:lnTo>
                  <a:pt x="27" y="265"/>
                </a:lnTo>
                <a:lnTo>
                  <a:pt x="27" y="261"/>
                </a:lnTo>
                <a:lnTo>
                  <a:pt x="28" y="255"/>
                </a:lnTo>
                <a:lnTo>
                  <a:pt x="28" y="252"/>
                </a:lnTo>
                <a:lnTo>
                  <a:pt x="29" y="249"/>
                </a:lnTo>
                <a:lnTo>
                  <a:pt x="29" y="246"/>
                </a:lnTo>
                <a:lnTo>
                  <a:pt x="28" y="244"/>
                </a:lnTo>
                <a:lnTo>
                  <a:pt x="28" y="243"/>
                </a:lnTo>
                <a:lnTo>
                  <a:pt x="27" y="242"/>
                </a:lnTo>
                <a:lnTo>
                  <a:pt x="26" y="239"/>
                </a:lnTo>
                <a:lnTo>
                  <a:pt x="22" y="239"/>
                </a:lnTo>
                <a:lnTo>
                  <a:pt x="21" y="238"/>
                </a:lnTo>
                <a:lnTo>
                  <a:pt x="20" y="237"/>
                </a:lnTo>
                <a:lnTo>
                  <a:pt x="19" y="236"/>
                </a:lnTo>
                <a:lnTo>
                  <a:pt x="21" y="236"/>
                </a:lnTo>
                <a:lnTo>
                  <a:pt x="20" y="235"/>
                </a:lnTo>
                <a:lnTo>
                  <a:pt x="18" y="233"/>
                </a:lnTo>
                <a:lnTo>
                  <a:pt x="17" y="231"/>
                </a:lnTo>
                <a:lnTo>
                  <a:pt x="17" y="230"/>
                </a:lnTo>
                <a:lnTo>
                  <a:pt x="15" y="231"/>
                </a:lnTo>
                <a:lnTo>
                  <a:pt x="14" y="229"/>
                </a:lnTo>
                <a:lnTo>
                  <a:pt x="14" y="228"/>
                </a:lnTo>
                <a:lnTo>
                  <a:pt x="15" y="226"/>
                </a:lnTo>
                <a:lnTo>
                  <a:pt x="14" y="226"/>
                </a:lnTo>
                <a:lnTo>
                  <a:pt x="15" y="224"/>
                </a:lnTo>
                <a:lnTo>
                  <a:pt x="20" y="219"/>
                </a:lnTo>
                <a:lnTo>
                  <a:pt x="25" y="216"/>
                </a:lnTo>
                <a:lnTo>
                  <a:pt x="29" y="213"/>
                </a:lnTo>
                <a:lnTo>
                  <a:pt x="34" y="209"/>
                </a:lnTo>
                <a:lnTo>
                  <a:pt x="35" y="203"/>
                </a:lnTo>
                <a:lnTo>
                  <a:pt x="33" y="201"/>
                </a:lnTo>
                <a:lnTo>
                  <a:pt x="35" y="197"/>
                </a:lnTo>
                <a:lnTo>
                  <a:pt x="37" y="196"/>
                </a:lnTo>
                <a:lnTo>
                  <a:pt x="37" y="192"/>
                </a:lnTo>
                <a:lnTo>
                  <a:pt x="35" y="189"/>
                </a:lnTo>
                <a:lnTo>
                  <a:pt x="36" y="185"/>
                </a:lnTo>
                <a:lnTo>
                  <a:pt x="37" y="181"/>
                </a:lnTo>
                <a:lnTo>
                  <a:pt x="37" y="173"/>
                </a:lnTo>
                <a:lnTo>
                  <a:pt x="39" y="168"/>
                </a:lnTo>
                <a:lnTo>
                  <a:pt x="40" y="167"/>
                </a:lnTo>
                <a:lnTo>
                  <a:pt x="43" y="163"/>
                </a:lnTo>
                <a:lnTo>
                  <a:pt x="46" y="159"/>
                </a:lnTo>
                <a:lnTo>
                  <a:pt x="51" y="152"/>
                </a:lnTo>
                <a:lnTo>
                  <a:pt x="53" y="146"/>
                </a:lnTo>
                <a:lnTo>
                  <a:pt x="55" y="138"/>
                </a:lnTo>
                <a:lnTo>
                  <a:pt x="57" y="134"/>
                </a:lnTo>
                <a:lnTo>
                  <a:pt x="56" y="128"/>
                </a:lnTo>
                <a:lnTo>
                  <a:pt x="57" y="121"/>
                </a:lnTo>
                <a:lnTo>
                  <a:pt x="58" y="115"/>
                </a:lnTo>
                <a:lnTo>
                  <a:pt x="65" y="109"/>
                </a:lnTo>
                <a:lnTo>
                  <a:pt x="70" y="107"/>
                </a:lnTo>
                <a:lnTo>
                  <a:pt x="75" y="107"/>
                </a:lnTo>
                <a:lnTo>
                  <a:pt x="80" y="109"/>
                </a:lnTo>
                <a:lnTo>
                  <a:pt x="87" y="111"/>
                </a:lnTo>
                <a:lnTo>
                  <a:pt x="94" y="113"/>
                </a:lnTo>
                <a:lnTo>
                  <a:pt x="101" y="111"/>
                </a:lnTo>
                <a:lnTo>
                  <a:pt x="110" y="114"/>
                </a:lnTo>
                <a:lnTo>
                  <a:pt x="114" y="113"/>
                </a:lnTo>
                <a:lnTo>
                  <a:pt x="116" y="107"/>
                </a:lnTo>
                <a:lnTo>
                  <a:pt x="113" y="98"/>
                </a:lnTo>
                <a:lnTo>
                  <a:pt x="115" y="91"/>
                </a:lnTo>
                <a:lnTo>
                  <a:pt x="123" y="91"/>
                </a:lnTo>
                <a:lnTo>
                  <a:pt x="127" y="87"/>
                </a:lnTo>
                <a:lnTo>
                  <a:pt x="135" y="86"/>
                </a:lnTo>
                <a:lnTo>
                  <a:pt x="140" y="82"/>
                </a:lnTo>
                <a:lnTo>
                  <a:pt x="144" y="80"/>
                </a:lnTo>
                <a:lnTo>
                  <a:pt x="152" y="78"/>
                </a:lnTo>
                <a:lnTo>
                  <a:pt x="161" y="80"/>
                </a:lnTo>
                <a:lnTo>
                  <a:pt x="166" y="80"/>
                </a:lnTo>
                <a:lnTo>
                  <a:pt x="170" y="75"/>
                </a:lnTo>
                <a:lnTo>
                  <a:pt x="172" y="68"/>
                </a:lnTo>
                <a:lnTo>
                  <a:pt x="173" y="62"/>
                </a:lnTo>
                <a:lnTo>
                  <a:pt x="172" y="57"/>
                </a:lnTo>
                <a:lnTo>
                  <a:pt x="171" y="49"/>
                </a:lnTo>
                <a:lnTo>
                  <a:pt x="172" y="41"/>
                </a:lnTo>
                <a:lnTo>
                  <a:pt x="177" y="41"/>
                </a:lnTo>
                <a:lnTo>
                  <a:pt x="179" y="43"/>
                </a:lnTo>
                <a:lnTo>
                  <a:pt x="184" y="48"/>
                </a:lnTo>
                <a:lnTo>
                  <a:pt x="190" y="52"/>
                </a:lnTo>
                <a:lnTo>
                  <a:pt x="194" y="52"/>
                </a:lnTo>
                <a:lnTo>
                  <a:pt x="200" y="55"/>
                </a:lnTo>
                <a:lnTo>
                  <a:pt x="204" y="56"/>
                </a:lnTo>
                <a:lnTo>
                  <a:pt x="215" y="58"/>
                </a:lnTo>
                <a:lnTo>
                  <a:pt x="220" y="60"/>
                </a:lnTo>
                <a:lnTo>
                  <a:pt x="223" y="64"/>
                </a:lnTo>
                <a:lnTo>
                  <a:pt x="228" y="64"/>
                </a:lnTo>
                <a:lnTo>
                  <a:pt x="235" y="63"/>
                </a:lnTo>
                <a:lnTo>
                  <a:pt x="240" y="62"/>
                </a:lnTo>
                <a:lnTo>
                  <a:pt x="242" y="57"/>
                </a:lnTo>
                <a:lnTo>
                  <a:pt x="244" y="53"/>
                </a:lnTo>
                <a:lnTo>
                  <a:pt x="249" y="50"/>
                </a:lnTo>
                <a:lnTo>
                  <a:pt x="252" y="49"/>
                </a:lnTo>
                <a:lnTo>
                  <a:pt x="256" y="45"/>
                </a:lnTo>
                <a:lnTo>
                  <a:pt x="259" y="42"/>
                </a:lnTo>
                <a:lnTo>
                  <a:pt x="264" y="45"/>
                </a:lnTo>
                <a:lnTo>
                  <a:pt x="269" y="48"/>
                </a:lnTo>
                <a:lnTo>
                  <a:pt x="274" y="48"/>
                </a:lnTo>
                <a:lnTo>
                  <a:pt x="278" y="45"/>
                </a:lnTo>
                <a:lnTo>
                  <a:pt x="281" y="44"/>
                </a:lnTo>
                <a:lnTo>
                  <a:pt x="286" y="46"/>
                </a:lnTo>
                <a:lnTo>
                  <a:pt x="293" y="43"/>
                </a:lnTo>
                <a:lnTo>
                  <a:pt x="295" y="42"/>
                </a:lnTo>
                <a:lnTo>
                  <a:pt x="299" y="36"/>
                </a:lnTo>
                <a:lnTo>
                  <a:pt x="302" y="31"/>
                </a:lnTo>
                <a:lnTo>
                  <a:pt x="305" y="27"/>
                </a:lnTo>
                <a:lnTo>
                  <a:pt x="312" y="27"/>
                </a:lnTo>
                <a:lnTo>
                  <a:pt x="321" y="27"/>
                </a:lnTo>
                <a:lnTo>
                  <a:pt x="330" y="24"/>
                </a:lnTo>
                <a:lnTo>
                  <a:pt x="337" y="22"/>
                </a:lnTo>
                <a:lnTo>
                  <a:pt x="344" y="21"/>
                </a:lnTo>
                <a:lnTo>
                  <a:pt x="351" y="17"/>
                </a:lnTo>
                <a:lnTo>
                  <a:pt x="360" y="15"/>
                </a:lnTo>
                <a:lnTo>
                  <a:pt x="365" y="13"/>
                </a:lnTo>
                <a:lnTo>
                  <a:pt x="370" y="12"/>
                </a:lnTo>
                <a:lnTo>
                  <a:pt x="374" y="7"/>
                </a:lnTo>
                <a:lnTo>
                  <a:pt x="380" y="2"/>
                </a:lnTo>
                <a:lnTo>
                  <a:pt x="388" y="0"/>
                </a:lnTo>
                <a:lnTo>
                  <a:pt x="396" y="2"/>
                </a:lnTo>
                <a:lnTo>
                  <a:pt x="403" y="5"/>
                </a:lnTo>
                <a:lnTo>
                  <a:pt x="409" y="8"/>
                </a:lnTo>
                <a:lnTo>
                  <a:pt x="416" y="12"/>
                </a:lnTo>
                <a:lnTo>
                  <a:pt x="421" y="15"/>
                </a:lnTo>
                <a:lnTo>
                  <a:pt x="428" y="20"/>
                </a:lnTo>
                <a:lnTo>
                  <a:pt x="434" y="22"/>
                </a:lnTo>
                <a:lnTo>
                  <a:pt x="446" y="23"/>
                </a:lnTo>
                <a:lnTo>
                  <a:pt x="457" y="24"/>
                </a:lnTo>
                <a:lnTo>
                  <a:pt x="463" y="28"/>
                </a:lnTo>
                <a:lnTo>
                  <a:pt x="471" y="31"/>
                </a:lnTo>
                <a:lnTo>
                  <a:pt x="473" y="34"/>
                </a:lnTo>
                <a:lnTo>
                  <a:pt x="475" y="34"/>
                </a:lnTo>
                <a:lnTo>
                  <a:pt x="481" y="28"/>
                </a:lnTo>
                <a:lnTo>
                  <a:pt x="482" y="28"/>
                </a:lnTo>
                <a:lnTo>
                  <a:pt x="490" y="27"/>
                </a:lnTo>
                <a:lnTo>
                  <a:pt x="492" y="34"/>
                </a:lnTo>
                <a:lnTo>
                  <a:pt x="497" y="34"/>
                </a:lnTo>
                <a:lnTo>
                  <a:pt x="502" y="37"/>
                </a:lnTo>
                <a:lnTo>
                  <a:pt x="508" y="42"/>
                </a:lnTo>
                <a:lnTo>
                  <a:pt x="514" y="43"/>
                </a:lnTo>
                <a:lnTo>
                  <a:pt x="516" y="45"/>
                </a:lnTo>
                <a:lnTo>
                  <a:pt x="517" y="48"/>
                </a:lnTo>
                <a:lnTo>
                  <a:pt x="520" y="51"/>
                </a:lnTo>
                <a:lnTo>
                  <a:pt x="524" y="52"/>
                </a:lnTo>
                <a:lnTo>
                  <a:pt x="532" y="52"/>
                </a:lnTo>
                <a:lnTo>
                  <a:pt x="542" y="51"/>
                </a:lnTo>
                <a:lnTo>
                  <a:pt x="547" y="49"/>
                </a:lnTo>
                <a:lnTo>
                  <a:pt x="554" y="48"/>
                </a:lnTo>
                <a:lnTo>
                  <a:pt x="563" y="53"/>
                </a:lnTo>
                <a:lnTo>
                  <a:pt x="566" y="57"/>
                </a:lnTo>
                <a:lnTo>
                  <a:pt x="569" y="59"/>
                </a:lnTo>
                <a:lnTo>
                  <a:pt x="573" y="60"/>
                </a:lnTo>
                <a:lnTo>
                  <a:pt x="576" y="65"/>
                </a:lnTo>
                <a:lnTo>
                  <a:pt x="579" y="71"/>
                </a:lnTo>
                <a:lnTo>
                  <a:pt x="582" y="74"/>
                </a:lnTo>
                <a:lnTo>
                  <a:pt x="588" y="74"/>
                </a:lnTo>
                <a:lnTo>
                  <a:pt x="594" y="71"/>
                </a:lnTo>
                <a:lnTo>
                  <a:pt x="600" y="68"/>
                </a:lnTo>
                <a:lnTo>
                  <a:pt x="608" y="68"/>
                </a:lnTo>
                <a:lnTo>
                  <a:pt x="614" y="73"/>
                </a:lnTo>
                <a:lnTo>
                  <a:pt x="615" y="78"/>
                </a:lnTo>
                <a:lnTo>
                  <a:pt x="618" y="84"/>
                </a:lnTo>
                <a:lnTo>
                  <a:pt x="624" y="87"/>
                </a:lnTo>
                <a:lnTo>
                  <a:pt x="626" y="91"/>
                </a:lnTo>
                <a:lnTo>
                  <a:pt x="626" y="95"/>
                </a:lnTo>
                <a:lnTo>
                  <a:pt x="624" y="100"/>
                </a:lnTo>
                <a:lnTo>
                  <a:pt x="625" y="103"/>
                </a:lnTo>
                <a:lnTo>
                  <a:pt x="626" y="108"/>
                </a:lnTo>
                <a:lnTo>
                  <a:pt x="632" y="110"/>
                </a:lnTo>
                <a:lnTo>
                  <a:pt x="635" y="115"/>
                </a:lnTo>
                <a:lnTo>
                  <a:pt x="636" y="118"/>
                </a:lnTo>
                <a:lnTo>
                  <a:pt x="640" y="123"/>
                </a:lnTo>
                <a:lnTo>
                  <a:pt x="647" y="127"/>
                </a:lnTo>
                <a:lnTo>
                  <a:pt x="652" y="132"/>
                </a:lnTo>
                <a:lnTo>
                  <a:pt x="657" y="137"/>
                </a:lnTo>
                <a:lnTo>
                  <a:pt x="658" y="142"/>
                </a:lnTo>
                <a:lnTo>
                  <a:pt x="659" y="147"/>
                </a:lnTo>
                <a:lnTo>
                  <a:pt x="660" y="151"/>
                </a:lnTo>
                <a:lnTo>
                  <a:pt x="659" y="151"/>
                </a:lnTo>
                <a:lnTo>
                  <a:pt x="657" y="152"/>
                </a:lnTo>
                <a:lnTo>
                  <a:pt x="654" y="154"/>
                </a:lnTo>
                <a:lnTo>
                  <a:pt x="652" y="156"/>
                </a:lnTo>
                <a:lnTo>
                  <a:pt x="651" y="157"/>
                </a:lnTo>
                <a:lnTo>
                  <a:pt x="651" y="158"/>
                </a:lnTo>
                <a:lnTo>
                  <a:pt x="648" y="159"/>
                </a:lnTo>
                <a:lnTo>
                  <a:pt x="647" y="159"/>
                </a:lnTo>
                <a:lnTo>
                  <a:pt x="647" y="160"/>
                </a:lnTo>
                <a:lnTo>
                  <a:pt x="646" y="160"/>
                </a:lnTo>
                <a:lnTo>
                  <a:pt x="646" y="163"/>
                </a:lnTo>
                <a:lnTo>
                  <a:pt x="646" y="165"/>
                </a:lnTo>
                <a:lnTo>
                  <a:pt x="648" y="166"/>
                </a:lnTo>
                <a:lnTo>
                  <a:pt x="647" y="166"/>
                </a:lnTo>
                <a:lnTo>
                  <a:pt x="645" y="167"/>
                </a:lnTo>
                <a:lnTo>
                  <a:pt x="644" y="168"/>
                </a:lnTo>
                <a:lnTo>
                  <a:pt x="645" y="166"/>
                </a:lnTo>
                <a:lnTo>
                  <a:pt x="644" y="165"/>
                </a:lnTo>
                <a:lnTo>
                  <a:pt x="643" y="166"/>
                </a:lnTo>
                <a:lnTo>
                  <a:pt x="641" y="167"/>
                </a:lnTo>
                <a:lnTo>
                  <a:pt x="640" y="168"/>
                </a:lnTo>
                <a:lnTo>
                  <a:pt x="638" y="170"/>
                </a:lnTo>
                <a:lnTo>
                  <a:pt x="637" y="171"/>
                </a:lnTo>
                <a:lnTo>
                  <a:pt x="636" y="170"/>
                </a:lnTo>
                <a:lnTo>
                  <a:pt x="636" y="172"/>
                </a:lnTo>
                <a:lnTo>
                  <a:pt x="635" y="174"/>
                </a:lnTo>
                <a:lnTo>
                  <a:pt x="637" y="177"/>
                </a:lnTo>
                <a:lnTo>
                  <a:pt x="639" y="178"/>
                </a:lnTo>
                <a:lnTo>
                  <a:pt x="640" y="179"/>
                </a:lnTo>
                <a:lnTo>
                  <a:pt x="641" y="181"/>
                </a:lnTo>
                <a:lnTo>
                  <a:pt x="643" y="183"/>
                </a:lnTo>
                <a:lnTo>
                  <a:pt x="644" y="185"/>
                </a:lnTo>
                <a:lnTo>
                  <a:pt x="644" y="186"/>
                </a:lnTo>
                <a:lnTo>
                  <a:pt x="647" y="187"/>
                </a:lnTo>
                <a:lnTo>
                  <a:pt x="648" y="188"/>
                </a:lnTo>
                <a:lnTo>
                  <a:pt x="648" y="187"/>
                </a:lnTo>
                <a:lnTo>
                  <a:pt x="651" y="187"/>
                </a:lnTo>
                <a:lnTo>
                  <a:pt x="652" y="186"/>
                </a:lnTo>
                <a:lnTo>
                  <a:pt x="653" y="187"/>
                </a:lnTo>
                <a:lnTo>
                  <a:pt x="654" y="186"/>
                </a:lnTo>
                <a:lnTo>
                  <a:pt x="657" y="186"/>
                </a:lnTo>
                <a:lnTo>
                  <a:pt x="658" y="187"/>
                </a:lnTo>
                <a:lnTo>
                  <a:pt x="659" y="192"/>
                </a:lnTo>
                <a:lnTo>
                  <a:pt x="660" y="195"/>
                </a:lnTo>
                <a:lnTo>
                  <a:pt x="661" y="199"/>
                </a:lnTo>
                <a:lnTo>
                  <a:pt x="664" y="201"/>
                </a:lnTo>
                <a:lnTo>
                  <a:pt x="665" y="202"/>
                </a:lnTo>
                <a:lnTo>
                  <a:pt x="665" y="204"/>
                </a:lnTo>
                <a:lnTo>
                  <a:pt x="666" y="207"/>
                </a:lnTo>
                <a:lnTo>
                  <a:pt x="666" y="209"/>
                </a:lnTo>
                <a:lnTo>
                  <a:pt x="666" y="210"/>
                </a:lnTo>
                <a:lnTo>
                  <a:pt x="667" y="211"/>
                </a:lnTo>
                <a:lnTo>
                  <a:pt x="667" y="213"/>
                </a:lnTo>
                <a:lnTo>
                  <a:pt x="667" y="214"/>
                </a:lnTo>
                <a:lnTo>
                  <a:pt x="667" y="215"/>
                </a:lnTo>
                <a:lnTo>
                  <a:pt x="667" y="217"/>
                </a:lnTo>
                <a:lnTo>
                  <a:pt x="667" y="218"/>
                </a:lnTo>
                <a:lnTo>
                  <a:pt x="668" y="222"/>
                </a:lnTo>
                <a:lnTo>
                  <a:pt x="668" y="223"/>
                </a:lnTo>
                <a:lnTo>
                  <a:pt x="668" y="224"/>
                </a:lnTo>
                <a:lnTo>
                  <a:pt x="667" y="226"/>
                </a:lnTo>
                <a:lnTo>
                  <a:pt x="668" y="229"/>
                </a:lnTo>
                <a:lnTo>
                  <a:pt x="668" y="230"/>
                </a:lnTo>
                <a:lnTo>
                  <a:pt x="669" y="230"/>
                </a:lnTo>
                <a:lnTo>
                  <a:pt x="671" y="230"/>
                </a:lnTo>
                <a:lnTo>
                  <a:pt x="673" y="231"/>
                </a:lnTo>
                <a:lnTo>
                  <a:pt x="675" y="231"/>
                </a:lnTo>
                <a:lnTo>
                  <a:pt x="675" y="232"/>
                </a:lnTo>
                <a:lnTo>
                  <a:pt x="679" y="233"/>
                </a:lnTo>
                <a:lnTo>
                  <a:pt x="680" y="235"/>
                </a:lnTo>
                <a:lnTo>
                  <a:pt x="680" y="236"/>
                </a:lnTo>
                <a:lnTo>
                  <a:pt x="681" y="239"/>
                </a:lnTo>
                <a:lnTo>
                  <a:pt x="682" y="242"/>
                </a:lnTo>
                <a:lnTo>
                  <a:pt x="683" y="244"/>
                </a:lnTo>
                <a:lnTo>
                  <a:pt x="684" y="247"/>
                </a:lnTo>
                <a:lnTo>
                  <a:pt x="684" y="249"/>
                </a:lnTo>
                <a:lnTo>
                  <a:pt x="684" y="251"/>
                </a:lnTo>
                <a:lnTo>
                  <a:pt x="684" y="253"/>
                </a:lnTo>
                <a:lnTo>
                  <a:pt x="684" y="254"/>
                </a:lnTo>
                <a:lnTo>
                  <a:pt x="684" y="257"/>
                </a:lnTo>
                <a:lnTo>
                  <a:pt x="686" y="259"/>
                </a:lnTo>
                <a:lnTo>
                  <a:pt x="686" y="260"/>
                </a:lnTo>
                <a:lnTo>
                  <a:pt x="686" y="261"/>
                </a:lnTo>
                <a:lnTo>
                  <a:pt x="686" y="262"/>
                </a:lnTo>
                <a:lnTo>
                  <a:pt x="686" y="264"/>
                </a:lnTo>
                <a:lnTo>
                  <a:pt x="686" y="265"/>
                </a:lnTo>
                <a:lnTo>
                  <a:pt x="686" y="266"/>
                </a:lnTo>
                <a:lnTo>
                  <a:pt x="686" y="268"/>
                </a:lnTo>
                <a:lnTo>
                  <a:pt x="686" y="26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reeform 6"/>
          <p:cNvSpPr>
            <a:spLocks/>
          </p:cNvSpPr>
          <p:nvPr/>
        </p:nvSpPr>
        <p:spPr bwMode="auto">
          <a:xfrm>
            <a:off x="2686050" y="4403725"/>
            <a:ext cx="1089025" cy="1011238"/>
          </a:xfrm>
          <a:custGeom>
            <a:avLst/>
            <a:gdLst>
              <a:gd name="T0" fmla="*/ 671 w 686"/>
              <a:gd name="T1" fmla="*/ 286 h 637"/>
              <a:gd name="T2" fmla="*/ 662 w 686"/>
              <a:gd name="T3" fmla="*/ 301 h 637"/>
              <a:gd name="T4" fmla="*/ 658 w 686"/>
              <a:gd name="T5" fmla="*/ 325 h 637"/>
              <a:gd name="T6" fmla="*/ 659 w 686"/>
              <a:gd name="T7" fmla="*/ 353 h 637"/>
              <a:gd name="T8" fmla="*/ 648 w 686"/>
              <a:gd name="T9" fmla="*/ 380 h 637"/>
              <a:gd name="T10" fmla="*/ 624 w 686"/>
              <a:gd name="T11" fmla="*/ 408 h 637"/>
              <a:gd name="T12" fmla="*/ 612 w 686"/>
              <a:gd name="T13" fmla="*/ 431 h 637"/>
              <a:gd name="T14" fmla="*/ 600 w 686"/>
              <a:gd name="T15" fmla="*/ 458 h 637"/>
              <a:gd name="T16" fmla="*/ 595 w 686"/>
              <a:gd name="T17" fmla="*/ 499 h 637"/>
              <a:gd name="T18" fmla="*/ 583 w 686"/>
              <a:gd name="T19" fmla="*/ 526 h 637"/>
              <a:gd name="T20" fmla="*/ 575 w 686"/>
              <a:gd name="T21" fmla="*/ 547 h 637"/>
              <a:gd name="T22" fmla="*/ 565 w 686"/>
              <a:gd name="T23" fmla="*/ 568 h 637"/>
              <a:gd name="T24" fmla="*/ 544 w 686"/>
              <a:gd name="T25" fmla="*/ 577 h 637"/>
              <a:gd name="T26" fmla="*/ 529 w 686"/>
              <a:gd name="T27" fmla="*/ 589 h 637"/>
              <a:gd name="T28" fmla="*/ 517 w 686"/>
              <a:gd name="T29" fmla="*/ 605 h 637"/>
              <a:gd name="T30" fmla="*/ 497 w 686"/>
              <a:gd name="T31" fmla="*/ 619 h 637"/>
              <a:gd name="T32" fmla="*/ 464 w 686"/>
              <a:gd name="T33" fmla="*/ 627 h 637"/>
              <a:gd name="T34" fmla="*/ 442 w 686"/>
              <a:gd name="T35" fmla="*/ 635 h 637"/>
              <a:gd name="T36" fmla="*/ 416 w 686"/>
              <a:gd name="T37" fmla="*/ 633 h 637"/>
              <a:gd name="T38" fmla="*/ 389 w 686"/>
              <a:gd name="T39" fmla="*/ 632 h 637"/>
              <a:gd name="T40" fmla="*/ 358 w 686"/>
              <a:gd name="T41" fmla="*/ 623 h 637"/>
              <a:gd name="T42" fmla="*/ 339 w 686"/>
              <a:gd name="T43" fmla="*/ 620 h 637"/>
              <a:gd name="T44" fmla="*/ 317 w 686"/>
              <a:gd name="T45" fmla="*/ 626 h 637"/>
              <a:gd name="T46" fmla="*/ 297 w 686"/>
              <a:gd name="T47" fmla="*/ 619 h 637"/>
              <a:gd name="T48" fmla="*/ 276 w 686"/>
              <a:gd name="T49" fmla="*/ 605 h 637"/>
              <a:gd name="T50" fmla="*/ 259 w 686"/>
              <a:gd name="T51" fmla="*/ 602 h 637"/>
              <a:gd name="T52" fmla="*/ 240 w 686"/>
              <a:gd name="T53" fmla="*/ 594 h 637"/>
              <a:gd name="T54" fmla="*/ 212 w 686"/>
              <a:gd name="T55" fmla="*/ 596 h 637"/>
              <a:gd name="T56" fmla="*/ 193 w 686"/>
              <a:gd name="T57" fmla="*/ 602 h 637"/>
              <a:gd name="T58" fmla="*/ 170 w 686"/>
              <a:gd name="T59" fmla="*/ 596 h 637"/>
              <a:gd name="T60" fmla="*/ 135 w 686"/>
              <a:gd name="T61" fmla="*/ 605 h 637"/>
              <a:gd name="T62" fmla="*/ 101 w 686"/>
              <a:gd name="T63" fmla="*/ 610 h 637"/>
              <a:gd name="T64" fmla="*/ 64 w 686"/>
              <a:gd name="T65" fmla="*/ 614 h 637"/>
              <a:gd name="T66" fmla="*/ 31 w 686"/>
              <a:gd name="T67" fmla="*/ 581 h 637"/>
              <a:gd name="T68" fmla="*/ 4 w 686"/>
              <a:gd name="T69" fmla="*/ 569 h 637"/>
              <a:gd name="T70" fmla="*/ 13 w 686"/>
              <a:gd name="T71" fmla="*/ 538 h 637"/>
              <a:gd name="T72" fmla="*/ 34 w 686"/>
              <a:gd name="T73" fmla="*/ 503 h 637"/>
              <a:gd name="T74" fmla="*/ 41 w 686"/>
              <a:gd name="T75" fmla="*/ 479 h 637"/>
              <a:gd name="T76" fmla="*/ 49 w 686"/>
              <a:gd name="T77" fmla="*/ 454 h 637"/>
              <a:gd name="T78" fmla="*/ 63 w 686"/>
              <a:gd name="T79" fmla="*/ 419 h 637"/>
              <a:gd name="T80" fmla="*/ 58 w 686"/>
              <a:gd name="T81" fmla="*/ 395 h 637"/>
              <a:gd name="T82" fmla="*/ 34 w 686"/>
              <a:gd name="T83" fmla="*/ 364 h 637"/>
              <a:gd name="T84" fmla="*/ 29 w 686"/>
              <a:gd name="T85" fmla="*/ 318 h 637"/>
              <a:gd name="T86" fmla="*/ 42 w 686"/>
              <a:gd name="T87" fmla="*/ 290 h 637"/>
              <a:gd name="T88" fmla="*/ 27 w 686"/>
              <a:gd name="T89" fmla="*/ 267 h 637"/>
              <a:gd name="T90" fmla="*/ 18 w 686"/>
              <a:gd name="T91" fmla="*/ 233 h 637"/>
              <a:gd name="T92" fmla="*/ 37 w 686"/>
              <a:gd name="T93" fmla="*/ 192 h 637"/>
              <a:gd name="T94" fmla="*/ 70 w 686"/>
              <a:gd name="T95" fmla="*/ 107 h 637"/>
              <a:gd name="T96" fmla="*/ 161 w 686"/>
              <a:gd name="T97" fmla="*/ 80 h 637"/>
              <a:gd name="T98" fmla="*/ 223 w 686"/>
              <a:gd name="T99" fmla="*/ 64 h 637"/>
              <a:gd name="T100" fmla="*/ 295 w 686"/>
              <a:gd name="T101" fmla="*/ 42 h 637"/>
              <a:gd name="T102" fmla="*/ 403 w 686"/>
              <a:gd name="T103" fmla="*/ 5 h 637"/>
              <a:gd name="T104" fmla="*/ 502 w 686"/>
              <a:gd name="T105" fmla="*/ 37 h 637"/>
              <a:gd name="T106" fmla="*/ 582 w 686"/>
              <a:gd name="T107" fmla="*/ 74 h 637"/>
              <a:gd name="T108" fmla="*/ 640 w 686"/>
              <a:gd name="T109" fmla="*/ 123 h 637"/>
              <a:gd name="T110" fmla="*/ 646 w 686"/>
              <a:gd name="T111" fmla="*/ 163 h 637"/>
              <a:gd name="T112" fmla="*/ 639 w 686"/>
              <a:gd name="T113" fmla="*/ 178 h 637"/>
              <a:gd name="T114" fmla="*/ 661 w 686"/>
              <a:gd name="T115" fmla="*/ 199 h 637"/>
              <a:gd name="T116" fmla="*/ 668 w 686"/>
              <a:gd name="T117" fmla="*/ 229 h 637"/>
              <a:gd name="T118" fmla="*/ 684 w 686"/>
              <a:gd name="T119" fmla="*/ 254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86" h="637">
                <a:moveTo>
                  <a:pt x="686" y="269"/>
                </a:moveTo>
                <a:lnTo>
                  <a:pt x="686" y="273"/>
                </a:lnTo>
                <a:lnTo>
                  <a:pt x="686" y="274"/>
                </a:lnTo>
                <a:lnTo>
                  <a:pt x="683" y="274"/>
                </a:lnTo>
                <a:lnTo>
                  <a:pt x="682" y="274"/>
                </a:lnTo>
                <a:lnTo>
                  <a:pt x="681" y="274"/>
                </a:lnTo>
                <a:lnTo>
                  <a:pt x="679" y="273"/>
                </a:lnTo>
                <a:lnTo>
                  <a:pt x="679" y="275"/>
                </a:lnTo>
                <a:lnTo>
                  <a:pt x="679" y="276"/>
                </a:lnTo>
                <a:lnTo>
                  <a:pt x="677" y="278"/>
                </a:lnTo>
                <a:lnTo>
                  <a:pt x="676" y="280"/>
                </a:lnTo>
                <a:lnTo>
                  <a:pt x="676" y="281"/>
                </a:lnTo>
                <a:lnTo>
                  <a:pt x="676" y="283"/>
                </a:lnTo>
                <a:lnTo>
                  <a:pt x="675" y="286"/>
                </a:lnTo>
                <a:lnTo>
                  <a:pt x="674" y="286"/>
                </a:lnTo>
                <a:lnTo>
                  <a:pt x="673" y="286"/>
                </a:lnTo>
                <a:lnTo>
                  <a:pt x="671" y="286"/>
                </a:lnTo>
                <a:lnTo>
                  <a:pt x="668" y="286"/>
                </a:lnTo>
                <a:lnTo>
                  <a:pt x="668" y="285"/>
                </a:lnTo>
                <a:lnTo>
                  <a:pt x="667" y="286"/>
                </a:lnTo>
                <a:lnTo>
                  <a:pt x="667" y="287"/>
                </a:lnTo>
                <a:lnTo>
                  <a:pt x="667" y="288"/>
                </a:lnTo>
                <a:lnTo>
                  <a:pt x="667" y="289"/>
                </a:lnTo>
                <a:lnTo>
                  <a:pt x="668" y="289"/>
                </a:lnTo>
                <a:lnTo>
                  <a:pt x="669" y="290"/>
                </a:lnTo>
                <a:lnTo>
                  <a:pt x="669" y="293"/>
                </a:lnTo>
                <a:lnTo>
                  <a:pt x="668" y="293"/>
                </a:lnTo>
                <a:lnTo>
                  <a:pt x="668" y="294"/>
                </a:lnTo>
                <a:lnTo>
                  <a:pt x="669" y="295"/>
                </a:lnTo>
                <a:lnTo>
                  <a:pt x="668" y="296"/>
                </a:lnTo>
                <a:lnTo>
                  <a:pt x="666" y="297"/>
                </a:lnTo>
                <a:lnTo>
                  <a:pt x="665" y="300"/>
                </a:lnTo>
                <a:lnTo>
                  <a:pt x="664" y="301"/>
                </a:lnTo>
                <a:lnTo>
                  <a:pt x="662" y="301"/>
                </a:lnTo>
                <a:lnTo>
                  <a:pt x="660" y="303"/>
                </a:lnTo>
                <a:lnTo>
                  <a:pt x="658" y="305"/>
                </a:lnTo>
                <a:lnTo>
                  <a:pt x="658" y="308"/>
                </a:lnTo>
                <a:lnTo>
                  <a:pt x="658" y="310"/>
                </a:lnTo>
                <a:lnTo>
                  <a:pt x="657" y="311"/>
                </a:lnTo>
                <a:lnTo>
                  <a:pt x="655" y="310"/>
                </a:lnTo>
                <a:lnTo>
                  <a:pt x="654" y="311"/>
                </a:lnTo>
                <a:lnTo>
                  <a:pt x="654" y="312"/>
                </a:lnTo>
                <a:lnTo>
                  <a:pt x="654" y="314"/>
                </a:lnTo>
                <a:lnTo>
                  <a:pt x="653" y="315"/>
                </a:lnTo>
                <a:lnTo>
                  <a:pt x="653" y="316"/>
                </a:lnTo>
                <a:lnTo>
                  <a:pt x="654" y="317"/>
                </a:lnTo>
                <a:lnTo>
                  <a:pt x="655" y="318"/>
                </a:lnTo>
                <a:lnTo>
                  <a:pt x="654" y="319"/>
                </a:lnTo>
                <a:lnTo>
                  <a:pt x="657" y="322"/>
                </a:lnTo>
                <a:lnTo>
                  <a:pt x="657" y="324"/>
                </a:lnTo>
                <a:lnTo>
                  <a:pt x="658" y="325"/>
                </a:lnTo>
                <a:lnTo>
                  <a:pt x="658" y="326"/>
                </a:lnTo>
                <a:lnTo>
                  <a:pt x="657" y="328"/>
                </a:lnTo>
                <a:lnTo>
                  <a:pt x="658" y="328"/>
                </a:lnTo>
                <a:lnTo>
                  <a:pt x="659" y="330"/>
                </a:lnTo>
                <a:lnTo>
                  <a:pt x="659" y="332"/>
                </a:lnTo>
                <a:lnTo>
                  <a:pt x="660" y="334"/>
                </a:lnTo>
                <a:lnTo>
                  <a:pt x="661" y="337"/>
                </a:lnTo>
                <a:lnTo>
                  <a:pt x="662" y="339"/>
                </a:lnTo>
                <a:lnTo>
                  <a:pt x="664" y="339"/>
                </a:lnTo>
                <a:lnTo>
                  <a:pt x="665" y="339"/>
                </a:lnTo>
                <a:lnTo>
                  <a:pt x="665" y="340"/>
                </a:lnTo>
                <a:lnTo>
                  <a:pt x="664" y="343"/>
                </a:lnTo>
                <a:lnTo>
                  <a:pt x="664" y="344"/>
                </a:lnTo>
                <a:lnTo>
                  <a:pt x="662" y="346"/>
                </a:lnTo>
                <a:lnTo>
                  <a:pt x="661" y="347"/>
                </a:lnTo>
                <a:lnTo>
                  <a:pt x="660" y="351"/>
                </a:lnTo>
                <a:lnTo>
                  <a:pt x="659" y="353"/>
                </a:lnTo>
                <a:lnTo>
                  <a:pt x="658" y="355"/>
                </a:lnTo>
                <a:lnTo>
                  <a:pt x="658" y="358"/>
                </a:lnTo>
                <a:lnTo>
                  <a:pt x="658" y="359"/>
                </a:lnTo>
                <a:lnTo>
                  <a:pt x="657" y="360"/>
                </a:lnTo>
                <a:lnTo>
                  <a:pt x="657" y="362"/>
                </a:lnTo>
                <a:lnTo>
                  <a:pt x="655" y="364"/>
                </a:lnTo>
                <a:lnTo>
                  <a:pt x="654" y="365"/>
                </a:lnTo>
                <a:lnTo>
                  <a:pt x="655" y="366"/>
                </a:lnTo>
                <a:lnTo>
                  <a:pt x="654" y="367"/>
                </a:lnTo>
                <a:lnTo>
                  <a:pt x="655" y="368"/>
                </a:lnTo>
                <a:lnTo>
                  <a:pt x="655" y="370"/>
                </a:lnTo>
                <a:lnTo>
                  <a:pt x="654" y="372"/>
                </a:lnTo>
                <a:lnTo>
                  <a:pt x="654" y="374"/>
                </a:lnTo>
                <a:lnTo>
                  <a:pt x="654" y="375"/>
                </a:lnTo>
                <a:lnTo>
                  <a:pt x="653" y="376"/>
                </a:lnTo>
                <a:lnTo>
                  <a:pt x="651" y="377"/>
                </a:lnTo>
                <a:lnTo>
                  <a:pt x="648" y="380"/>
                </a:lnTo>
                <a:lnTo>
                  <a:pt x="647" y="381"/>
                </a:lnTo>
                <a:lnTo>
                  <a:pt x="647" y="383"/>
                </a:lnTo>
                <a:lnTo>
                  <a:pt x="646" y="386"/>
                </a:lnTo>
                <a:lnTo>
                  <a:pt x="645" y="386"/>
                </a:lnTo>
                <a:lnTo>
                  <a:pt x="644" y="387"/>
                </a:lnTo>
                <a:lnTo>
                  <a:pt x="643" y="389"/>
                </a:lnTo>
                <a:lnTo>
                  <a:pt x="641" y="391"/>
                </a:lnTo>
                <a:lnTo>
                  <a:pt x="639" y="393"/>
                </a:lnTo>
                <a:lnTo>
                  <a:pt x="638" y="394"/>
                </a:lnTo>
                <a:lnTo>
                  <a:pt x="636" y="397"/>
                </a:lnTo>
                <a:lnTo>
                  <a:pt x="635" y="400"/>
                </a:lnTo>
                <a:lnTo>
                  <a:pt x="632" y="403"/>
                </a:lnTo>
                <a:lnTo>
                  <a:pt x="631" y="404"/>
                </a:lnTo>
                <a:lnTo>
                  <a:pt x="630" y="404"/>
                </a:lnTo>
                <a:lnTo>
                  <a:pt x="629" y="405"/>
                </a:lnTo>
                <a:lnTo>
                  <a:pt x="626" y="407"/>
                </a:lnTo>
                <a:lnTo>
                  <a:pt x="624" y="408"/>
                </a:lnTo>
                <a:lnTo>
                  <a:pt x="622" y="408"/>
                </a:lnTo>
                <a:lnTo>
                  <a:pt x="618" y="408"/>
                </a:lnTo>
                <a:lnTo>
                  <a:pt x="617" y="409"/>
                </a:lnTo>
                <a:lnTo>
                  <a:pt x="616" y="409"/>
                </a:lnTo>
                <a:lnTo>
                  <a:pt x="617" y="410"/>
                </a:lnTo>
                <a:lnTo>
                  <a:pt x="616" y="413"/>
                </a:lnTo>
                <a:lnTo>
                  <a:pt x="614" y="413"/>
                </a:lnTo>
                <a:lnTo>
                  <a:pt x="611" y="416"/>
                </a:lnTo>
                <a:lnTo>
                  <a:pt x="612" y="417"/>
                </a:lnTo>
                <a:lnTo>
                  <a:pt x="611" y="419"/>
                </a:lnTo>
                <a:lnTo>
                  <a:pt x="611" y="420"/>
                </a:lnTo>
                <a:lnTo>
                  <a:pt x="611" y="422"/>
                </a:lnTo>
                <a:lnTo>
                  <a:pt x="611" y="423"/>
                </a:lnTo>
                <a:lnTo>
                  <a:pt x="612" y="424"/>
                </a:lnTo>
                <a:lnTo>
                  <a:pt x="612" y="427"/>
                </a:lnTo>
                <a:lnTo>
                  <a:pt x="612" y="430"/>
                </a:lnTo>
                <a:lnTo>
                  <a:pt x="612" y="431"/>
                </a:lnTo>
                <a:lnTo>
                  <a:pt x="611" y="432"/>
                </a:lnTo>
                <a:lnTo>
                  <a:pt x="611" y="434"/>
                </a:lnTo>
                <a:lnTo>
                  <a:pt x="612" y="437"/>
                </a:lnTo>
                <a:lnTo>
                  <a:pt x="611" y="437"/>
                </a:lnTo>
                <a:lnTo>
                  <a:pt x="609" y="438"/>
                </a:lnTo>
                <a:lnTo>
                  <a:pt x="608" y="438"/>
                </a:lnTo>
                <a:lnTo>
                  <a:pt x="609" y="440"/>
                </a:lnTo>
                <a:lnTo>
                  <a:pt x="609" y="441"/>
                </a:lnTo>
                <a:lnTo>
                  <a:pt x="608" y="444"/>
                </a:lnTo>
                <a:lnTo>
                  <a:pt x="608" y="446"/>
                </a:lnTo>
                <a:lnTo>
                  <a:pt x="607" y="448"/>
                </a:lnTo>
                <a:lnTo>
                  <a:pt x="605" y="451"/>
                </a:lnTo>
                <a:lnTo>
                  <a:pt x="604" y="452"/>
                </a:lnTo>
                <a:lnTo>
                  <a:pt x="602" y="453"/>
                </a:lnTo>
                <a:lnTo>
                  <a:pt x="601" y="455"/>
                </a:lnTo>
                <a:lnTo>
                  <a:pt x="600" y="456"/>
                </a:lnTo>
                <a:lnTo>
                  <a:pt x="600" y="458"/>
                </a:lnTo>
                <a:lnTo>
                  <a:pt x="600" y="459"/>
                </a:lnTo>
                <a:lnTo>
                  <a:pt x="600" y="460"/>
                </a:lnTo>
                <a:lnTo>
                  <a:pt x="600" y="462"/>
                </a:lnTo>
                <a:lnTo>
                  <a:pt x="600" y="466"/>
                </a:lnTo>
                <a:lnTo>
                  <a:pt x="600" y="467"/>
                </a:lnTo>
                <a:lnTo>
                  <a:pt x="597" y="469"/>
                </a:lnTo>
                <a:lnTo>
                  <a:pt x="597" y="473"/>
                </a:lnTo>
                <a:lnTo>
                  <a:pt x="599" y="475"/>
                </a:lnTo>
                <a:lnTo>
                  <a:pt x="599" y="477"/>
                </a:lnTo>
                <a:lnTo>
                  <a:pt x="599" y="481"/>
                </a:lnTo>
                <a:lnTo>
                  <a:pt x="599" y="483"/>
                </a:lnTo>
                <a:lnTo>
                  <a:pt x="597" y="484"/>
                </a:lnTo>
                <a:lnTo>
                  <a:pt x="595" y="488"/>
                </a:lnTo>
                <a:lnTo>
                  <a:pt x="595" y="490"/>
                </a:lnTo>
                <a:lnTo>
                  <a:pt x="595" y="494"/>
                </a:lnTo>
                <a:lnTo>
                  <a:pt x="596" y="497"/>
                </a:lnTo>
                <a:lnTo>
                  <a:pt x="595" y="499"/>
                </a:lnTo>
                <a:lnTo>
                  <a:pt x="594" y="502"/>
                </a:lnTo>
                <a:lnTo>
                  <a:pt x="593" y="503"/>
                </a:lnTo>
                <a:lnTo>
                  <a:pt x="592" y="504"/>
                </a:lnTo>
                <a:lnTo>
                  <a:pt x="590" y="506"/>
                </a:lnTo>
                <a:lnTo>
                  <a:pt x="589" y="509"/>
                </a:lnTo>
                <a:lnTo>
                  <a:pt x="588" y="511"/>
                </a:lnTo>
                <a:lnTo>
                  <a:pt x="590" y="512"/>
                </a:lnTo>
                <a:lnTo>
                  <a:pt x="590" y="513"/>
                </a:lnTo>
                <a:lnTo>
                  <a:pt x="589" y="515"/>
                </a:lnTo>
                <a:lnTo>
                  <a:pt x="589" y="516"/>
                </a:lnTo>
                <a:lnTo>
                  <a:pt x="589" y="517"/>
                </a:lnTo>
                <a:lnTo>
                  <a:pt x="590" y="518"/>
                </a:lnTo>
                <a:lnTo>
                  <a:pt x="588" y="519"/>
                </a:lnTo>
                <a:lnTo>
                  <a:pt x="588" y="522"/>
                </a:lnTo>
                <a:lnTo>
                  <a:pt x="587" y="524"/>
                </a:lnTo>
                <a:lnTo>
                  <a:pt x="586" y="525"/>
                </a:lnTo>
                <a:lnTo>
                  <a:pt x="583" y="526"/>
                </a:lnTo>
                <a:lnTo>
                  <a:pt x="582" y="528"/>
                </a:lnTo>
                <a:lnTo>
                  <a:pt x="581" y="530"/>
                </a:lnTo>
                <a:lnTo>
                  <a:pt x="581" y="532"/>
                </a:lnTo>
                <a:lnTo>
                  <a:pt x="580" y="533"/>
                </a:lnTo>
                <a:lnTo>
                  <a:pt x="581" y="534"/>
                </a:lnTo>
                <a:lnTo>
                  <a:pt x="579" y="537"/>
                </a:lnTo>
                <a:lnTo>
                  <a:pt x="581" y="537"/>
                </a:lnTo>
                <a:lnTo>
                  <a:pt x="580" y="539"/>
                </a:lnTo>
                <a:lnTo>
                  <a:pt x="579" y="539"/>
                </a:lnTo>
                <a:lnTo>
                  <a:pt x="580" y="540"/>
                </a:lnTo>
                <a:lnTo>
                  <a:pt x="580" y="541"/>
                </a:lnTo>
                <a:lnTo>
                  <a:pt x="580" y="542"/>
                </a:lnTo>
                <a:lnTo>
                  <a:pt x="578" y="544"/>
                </a:lnTo>
                <a:lnTo>
                  <a:pt x="578" y="545"/>
                </a:lnTo>
                <a:lnTo>
                  <a:pt x="578" y="546"/>
                </a:lnTo>
                <a:lnTo>
                  <a:pt x="576" y="546"/>
                </a:lnTo>
                <a:lnTo>
                  <a:pt x="575" y="547"/>
                </a:lnTo>
                <a:lnTo>
                  <a:pt x="574" y="549"/>
                </a:lnTo>
                <a:lnTo>
                  <a:pt x="572" y="551"/>
                </a:lnTo>
                <a:lnTo>
                  <a:pt x="571" y="551"/>
                </a:lnTo>
                <a:lnTo>
                  <a:pt x="571" y="549"/>
                </a:lnTo>
                <a:lnTo>
                  <a:pt x="569" y="549"/>
                </a:lnTo>
                <a:lnTo>
                  <a:pt x="568" y="551"/>
                </a:lnTo>
                <a:lnTo>
                  <a:pt x="568" y="553"/>
                </a:lnTo>
                <a:lnTo>
                  <a:pt x="567" y="554"/>
                </a:lnTo>
                <a:lnTo>
                  <a:pt x="568" y="556"/>
                </a:lnTo>
                <a:lnTo>
                  <a:pt x="569" y="558"/>
                </a:lnTo>
                <a:lnTo>
                  <a:pt x="569" y="560"/>
                </a:lnTo>
                <a:lnTo>
                  <a:pt x="569" y="562"/>
                </a:lnTo>
                <a:lnTo>
                  <a:pt x="569" y="563"/>
                </a:lnTo>
                <a:lnTo>
                  <a:pt x="566" y="564"/>
                </a:lnTo>
                <a:lnTo>
                  <a:pt x="565" y="563"/>
                </a:lnTo>
                <a:lnTo>
                  <a:pt x="565" y="567"/>
                </a:lnTo>
                <a:lnTo>
                  <a:pt x="565" y="568"/>
                </a:lnTo>
                <a:lnTo>
                  <a:pt x="563" y="570"/>
                </a:lnTo>
                <a:lnTo>
                  <a:pt x="561" y="571"/>
                </a:lnTo>
                <a:lnTo>
                  <a:pt x="561" y="574"/>
                </a:lnTo>
                <a:lnTo>
                  <a:pt x="560" y="575"/>
                </a:lnTo>
                <a:lnTo>
                  <a:pt x="558" y="576"/>
                </a:lnTo>
                <a:lnTo>
                  <a:pt x="557" y="576"/>
                </a:lnTo>
                <a:lnTo>
                  <a:pt x="557" y="575"/>
                </a:lnTo>
                <a:lnTo>
                  <a:pt x="556" y="574"/>
                </a:lnTo>
                <a:lnTo>
                  <a:pt x="554" y="574"/>
                </a:lnTo>
                <a:lnTo>
                  <a:pt x="553" y="574"/>
                </a:lnTo>
                <a:lnTo>
                  <a:pt x="552" y="575"/>
                </a:lnTo>
                <a:lnTo>
                  <a:pt x="551" y="576"/>
                </a:lnTo>
                <a:lnTo>
                  <a:pt x="550" y="575"/>
                </a:lnTo>
                <a:lnTo>
                  <a:pt x="549" y="575"/>
                </a:lnTo>
                <a:lnTo>
                  <a:pt x="547" y="576"/>
                </a:lnTo>
                <a:lnTo>
                  <a:pt x="545" y="576"/>
                </a:lnTo>
                <a:lnTo>
                  <a:pt x="544" y="577"/>
                </a:lnTo>
                <a:lnTo>
                  <a:pt x="543" y="578"/>
                </a:lnTo>
                <a:lnTo>
                  <a:pt x="543" y="581"/>
                </a:lnTo>
                <a:lnTo>
                  <a:pt x="545" y="583"/>
                </a:lnTo>
                <a:lnTo>
                  <a:pt x="545" y="585"/>
                </a:lnTo>
                <a:lnTo>
                  <a:pt x="545" y="587"/>
                </a:lnTo>
                <a:lnTo>
                  <a:pt x="544" y="588"/>
                </a:lnTo>
                <a:lnTo>
                  <a:pt x="543" y="588"/>
                </a:lnTo>
                <a:lnTo>
                  <a:pt x="540" y="589"/>
                </a:lnTo>
                <a:lnTo>
                  <a:pt x="539" y="589"/>
                </a:lnTo>
                <a:lnTo>
                  <a:pt x="538" y="590"/>
                </a:lnTo>
                <a:lnTo>
                  <a:pt x="537" y="591"/>
                </a:lnTo>
                <a:lnTo>
                  <a:pt x="536" y="591"/>
                </a:lnTo>
                <a:lnTo>
                  <a:pt x="535" y="591"/>
                </a:lnTo>
                <a:lnTo>
                  <a:pt x="532" y="592"/>
                </a:lnTo>
                <a:lnTo>
                  <a:pt x="531" y="590"/>
                </a:lnTo>
                <a:lnTo>
                  <a:pt x="530" y="589"/>
                </a:lnTo>
                <a:lnTo>
                  <a:pt x="529" y="589"/>
                </a:lnTo>
                <a:lnTo>
                  <a:pt x="528" y="591"/>
                </a:lnTo>
                <a:lnTo>
                  <a:pt x="526" y="591"/>
                </a:lnTo>
                <a:lnTo>
                  <a:pt x="526" y="592"/>
                </a:lnTo>
                <a:lnTo>
                  <a:pt x="528" y="594"/>
                </a:lnTo>
                <a:lnTo>
                  <a:pt x="526" y="595"/>
                </a:lnTo>
                <a:lnTo>
                  <a:pt x="524" y="596"/>
                </a:lnTo>
                <a:lnTo>
                  <a:pt x="525" y="598"/>
                </a:lnTo>
                <a:lnTo>
                  <a:pt x="525" y="599"/>
                </a:lnTo>
                <a:lnTo>
                  <a:pt x="525" y="598"/>
                </a:lnTo>
                <a:lnTo>
                  <a:pt x="523" y="598"/>
                </a:lnTo>
                <a:lnTo>
                  <a:pt x="522" y="599"/>
                </a:lnTo>
                <a:lnTo>
                  <a:pt x="521" y="600"/>
                </a:lnTo>
                <a:lnTo>
                  <a:pt x="518" y="602"/>
                </a:lnTo>
                <a:lnTo>
                  <a:pt x="517" y="600"/>
                </a:lnTo>
                <a:lnTo>
                  <a:pt x="517" y="602"/>
                </a:lnTo>
                <a:lnTo>
                  <a:pt x="518" y="603"/>
                </a:lnTo>
                <a:lnTo>
                  <a:pt x="517" y="605"/>
                </a:lnTo>
                <a:lnTo>
                  <a:pt x="516" y="606"/>
                </a:lnTo>
                <a:lnTo>
                  <a:pt x="515" y="607"/>
                </a:lnTo>
                <a:lnTo>
                  <a:pt x="516" y="610"/>
                </a:lnTo>
                <a:lnTo>
                  <a:pt x="515" y="610"/>
                </a:lnTo>
                <a:lnTo>
                  <a:pt x="514" y="611"/>
                </a:lnTo>
                <a:lnTo>
                  <a:pt x="513" y="612"/>
                </a:lnTo>
                <a:lnTo>
                  <a:pt x="511" y="612"/>
                </a:lnTo>
                <a:lnTo>
                  <a:pt x="510" y="612"/>
                </a:lnTo>
                <a:lnTo>
                  <a:pt x="509" y="612"/>
                </a:lnTo>
                <a:lnTo>
                  <a:pt x="508" y="613"/>
                </a:lnTo>
                <a:lnTo>
                  <a:pt x="507" y="613"/>
                </a:lnTo>
                <a:lnTo>
                  <a:pt x="507" y="614"/>
                </a:lnTo>
                <a:lnTo>
                  <a:pt x="504" y="616"/>
                </a:lnTo>
                <a:lnTo>
                  <a:pt x="503" y="617"/>
                </a:lnTo>
                <a:lnTo>
                  <a:pt x="501" y="618"/>
                </a:lnTo>
                <a:lnTo>
                  <a:pt x="500" y="619"/>
                </a:lnTo>
                <a:lnTo>
                  <a:pt x="497" y="619"/>
                </a:lnTo>
                <a:lnTo>
                  <a:pt x="495" y="620"/>
                </a:lnTo>
                <a:lnTo>
                  <a:pt x="494" y="621"/>
                </a:lnTo>
                <a:lnTo>
                  <a:pt x="492" y="619"/>
                </a:lnTo>
                <a:lnTo>
                  <a:pt x="490" y="618"/>
                </a:lnTo>
                <a:lnTo>
                  <a:pt x="489" y="620"/>
                </a:lnTo>
                <a:lnTo>
                  <a:pt x="489" y="623"/>
                </a:lnTo>
                <a:lnTo>
                  <a:pt x="487" y="624"/>
                </a:lnTo>
                <a:lnTo>
                  <a:pt x="486" y="624"/>
                </a:lnTo>
                <a:lnTo>
                  <a:pt x="484" y="626"/>
                </a:lnTo>
                <a:lnTo>
                  <a:pt x="481" y="627"/>
                </a:lnTo>
                <a:lnTo>
                  <a:pt x="479" y="628"/>
                </a:lnTo>
                <a:lnTo>
                  <a:pt x="478" y="628"/>
                </a:lnTo>
                <a:lnTo>
                  <a:pt x="475" y="630"/>
                </a:lnTo>
                <a:lnTo>
                  <a:pt x="472" y="631"/>
                </a:lnTo>
                <a:lnTo>
                  <a:pt x="468" y="630"/>
                </a:lnTo>
                <a:lnTo>
                  <a:pt x="466" y="627"/>
                </a:lnTo>
                <a:lnTo>
                  <a:pt x="464" y="627"/>
                </a:lnTo>
                <a:lnTo>
                  <a:pt x="463" y="628"/>
                </a:lnTo>
                <a:lnTo>
                  <a:pt x="464" y="630"/>
                </a:lnTo>
                <a:lnTo>
                  <a:pt x="463" y="631"/>
                </a:lnTo>
                <a:lnTo>
                  <a:pt x="461" y="632"/>
                </a:lnTo>
                <a:lnTo>
                  <a:pt x="460" y="633"/>
                </a:lnTo>
                <a:lnTo>
                  <a:pt x="459" y="633"/>
                </a:lnTo>
                <a:lnTo>
                  <a:pt x="459" y="634"/>
                </a:lnTo>
                <a:lnTo>
                  <a:pt x="456" y="634"/>
                </a:lnTo>
                <a:lnTo>
                  <a:pt x="454" y="634"/>
                </a:lnTo>
                <a:lnTo>
                  <a:pt x="453" y="635"/>
                </a:lnTo>
                <a:lnTo>
                  <a:pt x="451" y="634"/>
                </a:lnTo>
                <a:lnTo>
                  <a:pt x="449" y="633"/>
                </a:lnTo>
                <a:lnTo>
                  <a:pt x="446" y="633"/>
                </a:lnTo>
                <a:lnTo>
                  <a:pt x="445" y="634"/>
                </a:lnTo>
                <a:lnTo>
                  <a:pt x="444" y="635"/>
                </a:lnTo>
                <a:lnTo>
                  <a:pt x="443" y="635"/>
                </a:lnTo>
                <a:lnTo>
                  <a:pt x="442" y="635"/>
                </a:lnTo>
                <a:lnTo>
                  <a:pt x="441" y="635"/>
                </a:lnTo>
                <a:lnTo>
                  <a:pt x="439" y="635"/>
                </a:lnTo>
                <a:lnTo>
                  <a:pt x="438" y="635"/>
                </a:lnTo>
                <a:lnTo>
                  <a:pt x="437" y="635"/>
                </a:lnTo>
                <a:lnTo>
                  <a:pt x="436" y="634"/>
                </a:lnTo>
                <a:lnTo>
                  <a:pt x="434" y="635"/>
                </a:lnTo>
                <a:lnTo>
                  <a:pt x="431" y="635"/>
                </a:lnTo>
                <a:lnTo>
                  <a:pt x="430" y="635"/>
                </a:lnTo>
                <a:lnTo>
                  <a:pt x="428" y="637"/>
                </a:lnTo>
                <a:lnTo>
                  <a:pt x="427" y="637"/>
                </a:lnTo>
                <a:lnTo>
                  <a:pt x="427" y="634"/>
                </a:lnTo>
                <a:lnTo>
                  <a:pt x="425" y="634"/>
                </a:lnTo>
                <a:lnTo>
                  <a:pt x="423" y="634"/>
                </a:lnTo>
                <a:lnTo>
                  <a:pt x="421" y="634"/>
                </a:lnTo>
                <a:lnTo>
                  <a:pt x="420" y="633"/>
                </a:lnTo>
                <a:lnTo>
                  <a:pt x="418" y="634"/>
                </a:lnTo>
                <a:lnTo>
                  <a:pt x="416" y="633"/>
                </a:lnTo>
                <a:lnTo>
                  <a:pt x="414" y="633"/>
                </a:lnTo>
                <a:lnTo>
                  <a:pt x="413" y="633"/>
                </a:lnTo>
                <a:lnTo>
                  <a:pt x="412" y="632"/>
                </a:lnTo>
                <a:lnTo>
                  <a:pt x="410" y="632"/>
                </a:lnTo>
                <a:lnTo>
                  <a:pt x="408" y="630"/>
                </a:lnTo>
                <a:lnTo>
                  <a:pt x="407" y="628"/>
                </a:lnTo>
                <a:lnTo>
                  <a:pt x="407" y="627"/>
                </a:lnTo>
                <a:lnTo>
                  <a:pt x="406" y="628"/>
                </a:lnTo>
                <a:lnTo>
                  <a:pt x="405" y="630"/>
                </a:lnTo>
                <a:lnTo>
                  <a:pt x="403" y="631"/>
                </a:lnTo>
                <a:lnTo>
                  <a:pt x="401" y="631"/>
                </a:lnTo>
                <a:lnTo>
                  <a:pt x="400" y="630"/>
                </a:lnTo>
                <a:lnTo>
                  <a:pt x="398" y="628"/>
                </a:lnTo>
                <a:lnTo>
                  <a:pt x="395" y="630"/>
                </a:lnTo>
                <a:lnTo>
                  <a:pt x="395" y="631"/>
                </a:lnTo>
                <a:lnTo>
                  <a:pt x="393" y="632"/>
                </a:lnTo>
                <a:lnTo>
                  <a:pt x="389" y="632"/>
                </a:lnTo>
                <a:lnTo>
                  <a:pt x="388" y="631"/>
                </a:lnTo>
                <a:lnTo>
                  <a:pt x="386" y="631"/>
                </a:lnTo>
                <a:lnTo>
                  <a:pt x="382" y="632"/>
                </a:lnTo>
                <a:lnTo>
                  <a:pt x="379" y="632"/>
                </a:lnTo>
                <a:lnTo>
                  <a:pt x="378" y="632"/>
                </a:lnTo>
                <a:lnTo>
                  <a:pt x="377" y="632"/>
                </a:lnTo>
                <a:lnTo>
                  <a:pt x="377" y="631"/>
                </a:lnTo>
                <a:lnTo>
                  <a:pt x="375" y="630"/>
                </a:lnTo>
                <a:lnTo>
                  <a:pt x="373" y="630"/>
                </a:lnTo>
                <a:lnTo>
                  <a:pt x="370" y="628"/>
                </a:lnTo>
                <a:lnTo>
                  <a:pt x="366" y="626"/>
                </a:lnTo>
                <a:lnTo>
                  <a:pt x="364" y="625"/>
                </a:lnTo>
                <a:lnTo>
                  <a:pt x="363" y="624"/>
                </a:lnTo>
                <a:lnTo>
                  <a:pt x="362" y="623"/>
                </a:lnTo>
                <a:lnTo>
                  <a:pt x="360" y="621"/>
                </a:lnTo>
                <a:lnTo>
                  <a:pt x="359" y="621"/>
                </a:lnTo>
                <a:lnTo>
                  <a:pt x="358" y="623"/>
                </a:lnTo>
                <a:lnTo>
                  <a:pt x="357" y="621"/>
                </a:lnTo>
                <a:lnTo>
                  <a:pt x="357" y="623"/>
                </a:lnTo>
                <a:lnTo>
                  <a:pt x="355" y="623"/>
                </a:lnTo>
                <a:lnTo>
                  <a:pt x="353" y="621"/>
                </a:lnTo>
                <a:lnTo>
                  <a:pt x="352" y="621"/>
                </a:lnTo>
                <a:lnTo>
                  <a:pt x="351" y="621"/>
                </a:lnTo>
                <a:lnTo>
                  <a:pt x="351" y="620"/>
                </a:lnTo>
                <a:lnTo>
                  <a:pt x="350" y="619"/>
                </a:lnTo>
                <a:lnTo>
                  <a:pt x="349" y="619"/>
                </a:lnTo>
                <a:lnTo>
                  <a:pt x="349" y="618"/>
                </a:lnTo>
                <a:lnTo>
                  <a:pt x="349" y="617"/>
                </a:lnTo>
                <a:lnTo>
                  <a:pt x="346" y="617"/>
                </a:lnTo>
                <a:lnTo>
                  <a:pt x="345" y="618"/>
                </a:lnTo>
                <a:lnTo>
                  <a:pt x="344" y="619"/>
                </a:lnTo>
                <a:lnTo>
                  <a:pt x="342" y="619"/>
                </a:lnTo>
                <a:lnTo>
                  <a:pt x="341" y="620"/>
                </a:lnTo>
                <a:lnTo>
                  <a:pt x="339" y="620"/>
                </a:lnTo>
                <a:lnTo>
                  <a:pt x="338" y="621"/>
                </a:lnTo>
                <a:lnTo>
                  <a:pt x="335" y="621"/>
                </a:lnTo>
                <a:lnTo>
                  <a:pt x="334" y="621"/>
                </a:lnTo>
                <a:lnTo>
                  <a:pt x="333" y="621"/>
                </a:lnTo>
                <a:lnTo>
                  <a:pt x="331" y="623"/>
                </a:lnTo>
                <a:lnTo>
                  <a:pt x="330" y="624"/>
                </a:lnTo>
                <a:lnTo>
                  <a:pt x="329" y="624"/>
                </a:lnTo>
                <a:lnTo>
                  <a:pt x="328" y="624"/>
                </a:lnTo>
                <a:lnTo>
                  <a:pt x="326" y="623"/>
                </a:lnTo>
                <a:lnTo>
                  <a:pt x="324" y="623"/>
                </a:lnTo>
                <a:lnTo>
                  <a:pt x="322" y="623"/>
                </a:lnTo>
                <a:lnTo>
                  <a:pt x="320" y="623"/>
                </a:lnTo>
                <a:lnTo>
                  <a:pt x="319" y="623"/>
                </a:lnTo>
                <a:lnTo>
                  <a:pt x="317" y="623"/>
                </a:lnTo>
                <a:lnTo>
                  <a:pt x="316" y="623"/>
                </a:lnTo>
                <a:lnTo>
                  <a:pt x="317" y="624"/>
                </a:lnTo>
                <a:lnTo>
                  <a:pt x="317" y="626"/>
                </a:lnTo>
                <a:lnTo>
                  <a:pt x="316" y="626"/>
                </a:lnTo>
                <a:lnTo>
                  <a:pt x="314" y="626"/>
                </a:lnTo>
                <a:lnTo>
                  <a:pt x="314" y="625"/>
                </a:lnTo>
                <a:lnTo>
                  <a:pt x="313" y="624"/>
                </a:lnTo>
                <a:lnTo>
                  <a:pt x="313" y="621"/>
                </a:lnTo>
                <a:lnTo>
                  <a:pt x="312" y="620"/>
                </a:lnTo>
                <a:lnTo>
                  <a:pt x="310" y="621"/>
                </a:lnTo>
                <a:lnTo>
                  <a:pt x="308" y="621"/>
                </a:lnTo>
                <a:lnTo>
                  <a:pt x="307" y="620"/>
                </a:lnTo>
                <a:lnTo>
                  <a:pt x="307" y="619"/>
                </a:lnTo>
                <a:lnTo>
                  <a:pt x="306" y="619"/>
                </a:lnTo>
                <a:lnTo>
                  <a:pt x="305" y="618"/>
                </a:lnTo>
                <a:lnTo>
                  <a:pt x="302" y="618"/>
                </a:lnTo>
                <a:lnTo>
                  <a:pt x="301" y="618"/>
                </a:lnTo>
                <a:lnTo>
                  <a:pt x="299" y="619"/>
                </a:lnTo>
                <a:lnTo>
                  <a:pt x="298" y="620"/>
                </a:lnTo>
                <a:lnTo>
                  <a:pt x="297" y="619"/>
                </a:lnTo>
                <a:lnTo>
                  <a:pt x="295" y="618"/>
                </a:lnTo>
                <a:lnTo>
                  <a:pt x="294" y="618"/>
                </a:lnTo>
                <a:lnTo>
                  <a:pt x="293" y="617"/>
                </a:lnTo>
                <a:lnTo>
                  <a:pt x="292" y="616"/>
                </a:lnTo>
                <a:lnTo>
                  <a:pt x="291" y="616"/>
                </a:lnTo>
                <a:lnTo>
                  <a:pt x="288" y="616"/>
                </a:lnTo>
                <a:lnTo>
                  <a:pt x="287" y="616"/>
                </a:lnTo>
                <a:lnTo>
                  <a:pt x="285" y="616"/>
                </a:lnTo>
                <a:lnTo>
                  <a:pt x="285" y="614"/>
                </a:lnTo>
                <a:lnTo>
                  <a:pt x="284" y="613"/>
                </a:lnTo>
                <a:lnTo>
                  <a:pt x="281" y="612"/>
                </a:lnTo>
                <a:lnTo>
                  <a:pt x="281" y="610"/>
                </a:lnTo>
                <a:lnTo>
                  <a:pt x="281" y="609"/>
                </a:lnTo>
                <a:lnTo>
                  <a:pt x="280" y="606"/>
                </a:lnTo>
                <a:lnTo>
                  <a:pt x="278" y="606"/>
                </a:lnTo>
                <a:lnTo>
                  <a:pt x="278" y="604"/>
                </a:lnTo>
                <a:lnTo>
                  <a:pt x="276" y="605"/>
                </a:lnTo>
                <a:lnTo>
                  <a:pt x="276" y="604"/>
                </a:lnTo>
                <a:lnTo>
                  <a:pt x="274" y="604"/>
                </a:lnTo>
                <a:lnTo>
                  <a:pt x="273" y="605"/>
                </a:lnTo>
                <a:lnTo>
                  <a:pt x="273" y="606"/>
                </a:lnTo>
                <a:lnTo>
                  <a:pt x="272" y="607"/>
                </a:lnTo>
                <a:lnTo>
                  <a:pt x="271" y="609"/>
                </a:lnTo>
                <a:lnTo>
                  <a:pt x="269" y="607"/>
                </a:lnTo>
                <a:lnTo>
                  <a:pt x="267" y="607"/>
                </a:lnTo>
                <a:lnTo>
                  <a:pt x="265" y="605"/>
                </a:lnTo>
                <a:lnTo>
                  <a:pt x="264" y="604"/>
                </a:lnTo>
                <a:lnTo>
                  <a:pt x="263" y="603"/>
                </a:lnTo>
                <a:lnTo>
                  <a:pt x="263" y="602"/>
                </a:lnTo>
                <a:lnTo>
                  <a:pt x="262" y="600"/>
                </a:lnTo>
                <a:lnTo>
                  <a:pt x="261" y="599"/>
                </a:lnTo>
                <a:lnTo>
                  <a:pt x="261" y="600"/>
                </a:lnTo>
                <a:lnTo>
                  <a:pt x="261" y="602"/>
                </a:lnTo>
                <a:lnTo>
                  <a:pt x="259" y="602"/>
                </a:lnTo>
                <a:lnTo>
                  <a:pt x="257" y="599"/>
                </a:lnTo>
                <a:lnTo>
                  <a:pt x="257" y="597"/>
                </a:lnTo>
                <a:lnTo>
                  <a:pt x="256" y="595"/>
                </a:lnTo>
                <a:lnTo>
                  <a:pt x="254" y="594"/>
                </a:lnTo>
                <a:lnTo>
                  <a:pt x="252" y="592"/>
                </a:lnTo>
                <a:lnTo>
                  <a:pt x="251" y="592"/>
                </a:lnTo>
                <a:lnTo>
                  <a:pt x="250" y="594"/>
                </a:lnTo>
                <a:lnTo>
                  <a:pt x="249" y="594"/>
                </a:lnTo>
                <a:lnTo>
                  <a:pt x="247" y="594"/>
                </a:lnTo>
                <a:lnTo>
                  <a:pt x="245" y="595"/>
                </a:lnTo>
                <a:lnTo>
                  <a:pt x="245" y="597"/>
                </a:lnTo>
                <a:lnTo>
                  <a:pt x="244" y="597"/>
                </a:lnTo>
                <a:lnTo>
                  <a:pt x="243" y="596"/>
                </a:lnTo>
                <a:lnTo>
                  <a:pt x="242" y="595"/>
                </a:lnTo>
                <a:lnTo>
                  <a:pt x="242" y="594"/>
                </a:lnTo>
                <a:lnTo>
                  <a:pt x="241" y="594"/>
                </a:lnTo>
                <a:lnTo>
                  <a:pt x="240" y="594"/>
                </a:lnTo>
                <a:lnTo>
                  <a:pt x="240" y="591"/>
                </a:lnTo>
                <a:lnTo>
                  <a:pt x="237" y="592"/>
                </a:lnTo>
                <a:lnTo>
                  <a:pt x="234" y="592"/>
                </a:lnTo>
                <a:lnTo>
                  <a:pt x="233" y="591"/>
                </a:lnTo>
                <a:lnTo>
                  <a:pt x="230" y="591"/>
                </a:lnTo>
                <a:lnTo>
                  <a:pt x="229" y="592"/>
                </a:lnTo>
                <a:lnTo>
                  <a:pt x="227" y="594"/>
                </a:lnTo>
                <a:lnTo>
                  <a:pt x="226" y="592"/>
                </a:lnTo>
                <a:lnTo>
                  <a:pt x="223" y="592"/>
                </a:lnTo>
                <a:lnTo>
                  <a:pt x="222" y="592"/>
                </a:lnTo>
                <a:lnTo>
                  <a:pt x="220" y="594"/>
                </a:lnTo>
                <a:lnTo>
                  <a:pt x="218" y="592"/>
                </a:lnTo>
                <a:lnTo>
                  <a:pt x="216" y="592"/>
                </a:lnTo>
                <a:lnTo>
                  <a:pt x="216" y="594"/>
                </a:lnTo>
                <a:lnTo>
                  <a:pt x="214" y="594"/>
                </a:lnTo>
                <a:lnTo>
                  <a:pt x="214" y="595"/>
                </a:lnTo>
                <a:lnTo>
                  <a:pt x="212" y="596"/>
                </a:lnTo>
                <a:lnTo>
                  <a:pt x="212" y="598"/>
                </a:lnTo>
                <a:lnTo>
                  <a:pt x="211" y="597"/>
                </a:lnTo>
                <a:lnTo>
                  <a:pt x="208" y="598"/>
                </a:lnTo>
                <a:lnTo>
                  <a:pt x="206" y="596"/>
                </a:lnTo>
                <a:lnTo>
                  <a:pt x="205" y="597"/>
                </a:lnTo>
                <a:lnTo>
                  <a:pt x="204" y="597"/>
                </a:lnTo>
                <a:lnTo>
                  <a:pt x="202" y="597"/>
                </a:lnTo>
                <a:lnTo>
                  <a:pt x="201" y="598"/>
                </a:lnTo>
                <a:lnTo>
                  <a:pt x="199" y="597"/>
                </a:lnTo>
                <a:lnTo>
                  <a:pt x="198" y="597"/>
                </a:lnTo>
                <a:lnTo>
                  <a:pt x="194" y="598"/>
                </a:lnTo>
                <a:lnTo>
                  <a:pt x="193" y="598"/>
                </a:lnTo>
                <a:lnTo>
                  <a:pt x="195" y="599"/>
                </a:lnTo>
                <a:lnTo>
                  <a:pt x="195" y="600"/>
                </a:lnTo>
                <a:lnTo>
                  <a:pt x="195" y="602"/>
                </a:lnTo>
                <a:lnTo>
                  <a:pt x="194" y="602"/>
                </a:lnTo>
                <a:lnTo>
                  <a:pt x="193" y="602"/>
                </a:lnTo>
                <a:lnTo>
                  <a:pt x="192" y="600"/>
                </a:lnTo>
                <a:lnTo>
                  <a:pt x="190" y="599"/>
                </a:lnTo>
                <a:lnTo>
                  <a:pt x="187" y="600"/>
                </a:lnTo>
                <a:lnTo>
                  <a:pt x="185" y="602"/>
                </a:lnTo>
                <a:lnTo>
                  <a:pt x="182" y="603"/>
                </a:lnTo>
                <a:lnTo>
                  <a:pt x="180" y="603"/>
                </a:lnTo>
                <a:lnTo>
                  <a:pt x="178" y="604"/>
                </a:lnTo>
                <a:lnTo>
                  <a:pt x="178" y="605"/>
                </a:lnTo>
                <a:lnTo>
                  <a:pt x="177" y="605"/>
                </a:lnTo>
                <a:lnTo>
                  <a:pt x="176" y="605"/>
                </a:lnTo>
                <a:lnTo>
                  <a:pt x="176" y="604"/>
                </a:lnTo>
                <a:lnTo>
                  <a:pt x="175" y="602"/>
                </a:lnTo>
                <a:lnTo>
                  <a:pt x="173" y="600"/>
                </a:lnTo>
                <a:lnTo>
                  <a:pt x="175" y="599"/>
                </a:lnTo>
                <a:lnTo>
                  <a:pt x="173" y="598"/>
                </a:lnTo>
                <a:lnTo>
                  <a:pt x="171" y="597"/>
                </a:lnTo>
                <a:lnTo>
                  <a:pt x="170" y="596"/>
                </a:lnTo>
                <a:lnTo>
                  <a:pt x="168" y="596"/>
                </a:lnTo>
                <a:lnTo>
                  <a:pt x="168" y="597"/>
                </a:lnTo>
                <a:lnTo>
                  <a:pt x="168" y="598"/>
                </a:lnTo>
                <a:lnTo>
                  <a:pt x="165" y="598"/>
                </a:lnTo>
                <a:lnTo>
                  <a:pt x="164" y="598"/>
                </a:lnTo>
                <a:lnTo>
                  <a:pt x="163" y="599"/>
                </a:lnTo>
                <a:lnTo>
                  <a:pt x="162" y="600"/>
                </a:lnTo>
                <a:lnTo>
                  <a:pt x="161" y="602"/>
                </a:lnTo>
                <a:lnTo>
                  <a:pt x="159" y="604"/>
                </a:lnTo>
                <a:lnTo>
                  <a:pt x="157" y="605"/>
                </a:lnTo>
                <a:lnTo>
                  <a:pt x="152" y="604"/>
                </a:lnTo>
                <a:lnTo>
                  <a:pt x="150" y="603"/>
                </a:lnTo>
                <a:lnTo>
                  <a:pt x="146" y="603"/>
                </a:lnTo>
                <a:lnTo>
                  <a:pt x="142" y="604"/>
                </a:lnTo>
                <a:lnTo>
                  <a:pt x="140" y="604"/>
                </a:lnTo>
                <a:lnTo>
                  <a:pt x="137" y="604"/>
                </a:lnTo>
                <a:lnTo>
                  <a:pt x="135" y="605"/>
                </a:lnTo>
                <a:lnTo>
                  <a:pt x="133" y="605"/>
                </a:lnTo>
                <a:lnTo>
                  <a:pt x="133" y="604"/>
                </a:lnTo>
                <a:lnTo>
                  <a:pt x="132" y="604"/>
                </a:lnTo>
                <a:lnTo>
                  <a:pt x="130" y="604"/>
                </a:lnTo>
                <a:lnTo>
                  <a:pt x="129" y="605"/>
                </a:lnTo>
                <a:lnTo>
                  <a:pt x="127" y="606"/>
                </a:lnTo>
                <a:lnTo>
                  <a:pt x="126" y="606"/>
                </a:lnTo>
                <a:lnTo>
                  <a:pt x="127" y="609"/>
                </a:lnTo>
                <a:lnTo>
                  <a:pt x="126" y="610"/>
                </a:lnTo>
                <a:lnTo>
                  <a:pt x="125" y="609"/>
                </a:lnTo>
                <a:lnTo>
                  <a:pt x="125" y="610"/>
                </a:lnTo>
                <a:lnTo>
                  <a:pt x="122" y="611"/>
                </a:lnTo>
                <a:lnTo>
                  <a:pt x="118" y="611"/>
                </a:lnTo>
                <a:lnTo>
                  <a:pt x="113" y="611"/>
                </a:lnTo>
                <a:lnTo>
                  <a:pt x="110" y="610"/>
                </a:lnTo>
                <a:lnTo>
                  <a:pt x="105" y="610"/>
                </a:lnTo>
                <a:lnTo>
                  <a:pt x="101" y="610"/>
                </a:lnTo>
                <a:lnTo>
                  <a:pt x="99" y="610"/>
                </a:lnTo>
                <a:lnTo>
                  <a:pt x="97" y="610"/>
                </a:lnTo>
                <a:lnTo>
                  <a:pt x="94" y="610"/>
                </a:lnTo>
                <a:lnTo>
                  <a:pt x="91" y="607"/>
                </a:lnTo>
                <a:lnTo>
                  <a:pt x="89" y="607"/>
                </a:lnTo>
                <a:lnTo>
                  <a:pt x="86" y="607"/>
                </a:lnTo>
                <a:lnTo>
                  <a:pt x="85" y="609"/>
                </a:lnTo>
                <a:lnTo>
                  <a:pt x="83" y="609"/>
                </a:lnTo>
                <a:lnTo>
                  <a:pt x="80" y="610"/>
                </a:lnTo>
                <a:lnTo>
                  <a:pt x="78" y="609"/>
                </a:lnTo>
                <a:lnTo>
                  <a:pt x="75" y="610"/>
                </a:lnTo>
                <a:lnTo>
                  <a:pt x="71" y="610"/>
                </a:lnTo>
                <a:lnTo>
                  <a:pt x="70" y="613"/>
                </a:lnTo>
                <a:lnTo>
                  <a:pt x="69" y="614"/>
                </a:lnTo>
                <a:lnTo>
                  <a:pt x="67" y="614"/>
                </a:lnTo>
                <a:lnTo>
                  <a:pt x="65" y="614"/>
                </a:lnTo>
                <a:lnTo>
                  <a:pt x="64" y="614"/>
                </a:lnTo>
                <a:lnTo>
                  <a:pt x="63" y="610"/>
                </a:lnTo>
                <a:lnTo>
                  <a:pt x="62" y="607"/>
                </a:lnTo>
                <a:lnTo>
                  <a:pt x="61" y="606"/>
                </a:lnTo>
                <a:lnTo>
                  <a:pt x="60" y="604"/>
                </a:lnTo>
                <a:lnTo>
                  <a:pt x="60" y="599"/>
                </a:lnTo>
                <a:lnTo>
                  <a:pt x="58" y="592"/>
                </a:lnTo>
                <a:lnTo>
                  <a:pt x="58" y="589"/>
                </a:lnTo>
                <a:lnTo>
                  <a:pt x="57" y="588"/>
                </a:lnTo>
                <a:lnTo>
                  <a:pt x="55" y="585"/>
                </a:lnTo>
                <a:lnTo>
                  <a:pt x="51" y="584"/>
                </a:lnTo>
                <a:lnTo>
                  <a:pt x="48" y="582"/>
                </a:lnTo>
                <a:lnTo>
                  <a:pt x="43" y="581"/>
                </a:lnTo>
                <a:lnTo>
                  <a:pt x="41" y="581"/>
                </a:lnTo>
                <a:lnTo>
                  <a:pt x="35" y="582"/>
                </a:lnTo>
                <a:lnTo>
                  <a:pt x="34" y="582"/>
                </a:lnTo>
                <a:lnTo>
                  <a:pt x="33" y="581"/>
                </a:lnTo>
                <a:lnTo>
                  <a:pt x="31" y="581"/>
                </a:lnTo>
                <a:lnTo>
                  <a:pt x="27" y="582"/>
                </a:lnTo>
                <a:lnTo>
                  <a:pt x="26" y="580"/>
                </a:lnTo>
                <a:lnTo>
                  <a:pt x="24" y="578"/>
                </a:lnTo>
                <a:lnTo>
                  <a:pt x="22" y="577"/>
                </a:lnTo>
                <a:lnTo>
                  <a:pt x="22" y="576"/>
                </a:lnTo>
                <a:lnTo>
                  <a:pt x="22" y="575"/>
                </a:lnTo>
                <a:lnTo>
                  <a:pt x="22" y="574"/>
                </a:lnTo>
                <a:lnTo>
                  <a:pt x="22" y="573"/>
                </a:lnTo>
                <a:lnTo>
                  <a:pt x="20" y="571"/>
                </a:lnTo>
                <a:lnTo>
                  <a:pt x="18" y="570"/>
                </a:lnTo>
                <a:lnTo>
                  <a:pt x="15" y="570"/>
                </a:lnTo>
                <a:lnTo>
                  <a:pt x="14" y="571"/>
                </a:lnTo>
                <a:lnTo>
                  <a:pt x="13" y="573"/>
                </a:lnTo>
                <a:lnTo>
                  <a:pt x="12" y="574"/>
                </a:lnTo>
                <a:lnTo>
                  <a:pt x="10" y="575"/>
                </a:lnTo>
                <a:lnTo>
                  <a:pt x="7" y="573"/>
                </a:lnTo>
                <a:lnTo>
                  <a:pt x="4" y="569"/>
                </a:lnTo>
                <a:lnTo>
                  <a:pt x="3" y="567"/>
                </a:lnTo>
                <a:lnTo>
                  <a:pt x="1" y="566"/>
                </a:lnTo>
                <a:lnTo>
                  <a:pt x="1" y="563"/>
                </a:lnTo>
                <a:lnTo>
                  <a:pt x="0" y="561"/>
                </a:lnTo>
                <a:lnTo>
                  <a:pt x="0" y="559"/>
                </a:lnTo>
                <a:lnTo>
                  <a:pt x="1" y="556"/>
                </a:lnTo>
                <a:lnTo>
                  <a:pt x="1" y="554"/>
                </a:lnTo>
                <a:lnTo>
                  <a:pt x="3" y="552"/>
                </a:lnTo>
                <a:lnTo>
                  <a:pt x="5" y="551"/>
                </a:lnTo>
                <a:lnTo>
                  <a:pt x="6" y="549"/>
                </a:lnTo>
                <a:lnTo>
                  <a:pt x="7" y="547"/>
                </a:lnTo>
                <a:lnTo>
                  <a:pt x="8" y="545"/>
                </a:lnTo>
                <a:lnTo>
                  <a:pt x="8" y="544"/>
                </a:lnTo>
                <a:lnTo>
                  <a:pt x="12" y="541"/>
                </a:lnTo>
                <a:lnTo>
                  <a:pt x="13" y="540"/>
                </a:lnTo>
                <a:lnTo>
                  <a:pt x="13" y="539"/>
                </a:lnTo>
                <a:lnTo>
                  <a:pt x="13" y="538"/>
                </a:lnTo>
                <a:lnTo>
                  <a:pt x="14" y="537"/>
                </a:lnTo>
                <a:lnTo>
                  <a:pt x="14" y="535"/>
                </a:lnTo>
                <a:lnTo>
                  <a:pt x="15" y="534"/>
                </a:lnTo>
                <a:lnTo>
                  <a:pt x="17" y="532"/>
                </a:lnTo>
                <a:lnTo>
                  <a:pt x="19" y="531"/>
                </a:lnTo>
                <a:lnTo>
                  <a:pt x="21" y="527"/>
                </a:lnTo>
                <a:lnTo>
                  <a:pt x="24" y="525"/>
                </a:lnTo>
                <a:lnTo>
                  <a:pt x="26" y="524"/>
                </a:lnTo>
                <a:lnTo>
                  <a:pt x="27" y="520"/>
                </a:lnTo>
                <a:lnTo>
                  <a:pt x="28" y="517"/>
                </a:lnTo>
                <a:lnTo>
                  <a:pt x="28" y="515"/>
                </a:lnTo>
                <a:lnTo>
                  <a:pt x="28" y="512"/>
                </a:lnTo>
                <a:lnTo>
                  <a:pt x="31" y="510"/>
                </a:lnTo>
                <a:lnTo>
                  <a:pt x="32" y="509"/>
                </a:lnTo>
                <a:lnTo>
                  <a:pt x="32" y="508"/>
                </a:lnTo>
                <a:lnTo>
                  <a:pt x="32" y="505"/>
                </a:lnTo>
                <a:lnTo>
                  <a:pt x="34" y="503"/>
                </a:lnTo>
                <a:lnTo>
                  <a:pt x="36" y="502"/>
                </a:lnTo>
                <a:lnTo>
                  <a:pt x="37" y="499"/>
                </a:lnTo>
                <a:lnTo>
                  <a:pt x="39" y="497"/>
                </a:lnTo>
                <a:lnTo>
                  <a:pt x="40" y="494"/>
                </a:lnTo>
                <a:lnTo>
                  <a:pt x="40" y="492"/>
                </a:lnTo>
                <a:lnTo>
                  <a:pt x="41" y="492"/>
                </a:lnTo>
                <a:lnTo>
                  <a:pt x="42" y="491"/>
                </a:lnTo>
                <a:lnTo>
                  <a:pt x="43" y="489"/>
                </a:lnTo>
                <a:lnTo>
                  <a:pt x="43" y="487"/>
                </a:lnTo>
                <a:lnTo>
                  <a:pt x="41" y="487"/>
                </a:lnTo>
                <a:lnTo>
                  <a:pt x="40" y="487"/>
                </a:lnTo>
                <a:lnTo>
                  <a:pt x="40" y="485"/>
                </a:lnTo>
                <a:lnTo>
                  <a:pt x="40" y="484"/>
                </a:lnTo>
                <a:lnTo>
                  <a:pt x="41" y="483"/>
                </a:lnTo>
                <a:lnTo>
                  <a:pt x="41" y="482"/>
                </a:lnTo>
                <a:lnTo>
                  <a:pt x="40" y="481"/>
                </a:lnTo>
                <a:lnTo>
                  <a:pt x="41" y="479"/>
                </a:lnTo>
                <a:lnTo>
                  <a:pt x="42" y="477"/>
                </a:lnTo>
                <a:lnTo>
                  <a:pt x="42" y="474"/>
                </a:lnTo>
                <a:lnTo>
                  <a:pt x="43" y="475"/>
                </a:lnTo>
                <a:lnTo>
                  <a:pt x="44" y="475"/>
                </a:lnTo>
                <a:lnTo>
                  <a:pt x="46" y="472"/>
                </a:lnTo>
                <a:lnTo>
                  <a:pt x="47" y="470"/>
                </a:lnTo>
                <a:lnTo>
                  <a:pt x="47" y="469"/>
                </a:lnTo>
                <a:lnTo>
                  <a:pt x="46" y="469"/>
                </a:lnTo>
                <a:lnTo>
                  <a:pt x="46" y="468"/>
                </a:lnTo>
                <a:lnTo>
                  <a:pt x="47" y="466"/>
                </a:lnTo>
                <a:lnTo>
                  <a:pt x="48" y="465"/>
                </a:lnTo>
                <a:lnTo>
                  <a:pt x="48" y="462"/>
                </a:lnTo>
                <a:lnTo>
                  <a:pt x="48" y="460"/>
                </a:lnTo>
                <a:lnTo>
                  <a:pt x="48" y="459"/>
                </a:lnTo>
                <a:lnTo>
                  <a:pt x="49" y="458"/>
                </a:lnTo>
                <a:lnTo>
                  <a:pt x="49" y="456"/>
                </a:lnTo>
                <a:lnTo>
                  <a:pt x="49" y="454"/>
                </a:lnTo>
                <a:lnTo>
                  <a:pt x="49" y="453"/>
                </a:lnTo>
                <a:lnTo>
                  <a:pt x="50" y="451"/>
                </a:lnTo>
                <a:lnTo>
                  <a:pt x="51" y="448"/>
                </a:lnTo>
                <a:lnTo>
                  <a:pt x="51" y="447"/>
                </a:lnTo>
                <a:lnTo>
                  <a:pt x="54" y="445"/>
                </a:lnTo>
                <a:lnTo>
                  <a:pt x="55" y="443"/>
                </a:lnTo>
                <a:lnTo>
                  <a:pt x="56" y="441"/>
                </a:lnTo>
                <a:lnTo>
                  <a:pt x="56" y="438"/>
                </a:lnTo>
                <a:lnTo>
                  <a:pt x="57" y="436"/>
                </a:lnTo>
                <a:lnTo>
                  <a:pt x="60" y="434"/>
                </a:lnTo>
                <a:lnTo>
                  <a:pt x="61" y="432"/>
                </a:lnTo>
                <a:lnTo>
                  <a:pt x="63" y="432"/>
                </a:lnTo>
                <a:lnTo>
                  <a:pt x="64" y="431"/>
                </a:lnTo>
                <a:lnTo>
                  <a:pt x="64" y="426"/>
                </a:lnTo>
                <a:lnTo>
                  <a:pt x="64" y="424"/>
                </a:lnTo>
                <a:lnTo>
                  <a:pt x="64" y="423"/>
                </a:lnTo>
                <a:lnTo>
                  <a:pt x="63" y="419"/>
                </a:lnTo>
                <a:lnTo>
                  <a:pt x="63" y="418"/>
                </a:lnTo>
                <a:lnTo>
                  <a:pt x="61" y="418"/>
                </a:lnTo>
                <a:lnTo>
                  <a:pt x="58" y="418"/>
                </a:lnTo>
                <a:lnTo>
                  <a:pt x="58" y="417"/>
                </a:lnTo>
                <a:lnTo>
                  <a:pt x="58" y="416"/>
                </a:lnTo>
                <a:lnTo>
                  <a:pt x="60" y="413"/>
                </a:lnTo>
                <a:lnTo>
                  <a:pt x="58" y="412"/>
                </a:lnTo>
                <a:lnTo>
                  <a:pt x="58" y="411"/>
                </a:lnTo>
                <a:lnTo>
                  <a:pt x="56" y="411"/>
                </a:lnTo>
                <a:lnTo>
                  <a:pt x="53" y="411"/>
                </a:lnTo>
                <a:lnTo>
                  <a:pt x="51" y="409"/>
                </a:lnTo>
                <a:lnTo>
                  <a:pt x="53" y="405"/>
                </a:lnTo>
                <a:lnTo>
                  <a:pt x="54" y="403"/>
                </a:lnTo>
                <a:lnTo>
                  <a:pt x="56" y="401"/>
                </a:lnTo>
                <a:lnTo>
                  <a:pt x="57" y="398"/>
                </a:lnTo>
                <a:lnTo>
                  <a:pt x="57" y="397"/>
                </a:lnTo>
                <a:lnTo>
                  <a:pt x="58" y="395"/>
                </a:lnTo>
                <a:lnTo>
                  <a:pt x="57" y="391"/>
                </a:lnTo>
                <a:lnTo>
                  <a:pt x="55" y="389"/>
                </a:lnTo>
                <a:lnTo>
                  <a:pt x="54" y="389"/>
                </a:lnTo>
                <a:lnTo>
                  <a:pt x="53" y="390"/>
                </a:lnTo>
                <a:lnTo>
                  <a:pt x="50" y="391"/>
                </a:lnTo>
                <a:lnTo>
                  <a:pt x="48" y="390"/>
                </a:lnTo>
                <a:lnTo>
                  <a:pt x="47" y="387"/>
                </a:lnTo>
                <a:lnTo>
                  <a:pt x="46" y="383"/>
                </a:lnTo>
                <a:lnTo>
                  <a:pt x="44" y="381"/>
                </a:lnTo>
                <a:lnTo>
                  <a:pt x="43" y="380"/>
                </a:lnTo>
                <a:lnTo>
                  <a:pt x="41" y="379"/>
                </a:lnTo>
                <a:lnTo>
                  <a:pt x="39" y="377"/>
                </a:lnTo>
                <a:lnTo>
                  <a:pt x="36" y="373"/>
                </a:lnTo>
                <a:lnTo>
                  <a:pt x="35" y="368"/>
                </a:lnTo>
                <a:lnTo>
                  <a:pt x="34" y="366"/>
                </a:lnTo>
                <a:lnTo>
                  <a:pt x="33" y="365"/>
                </a:lnTo>
                <a:lnTo>
                  <a:pt x="34" y="364"/>
                </a:lnTo>
                <a:lnTo>
                  <a:pt x="33" y="362"/>
                </a:lnTo>
                <a:lnTo>
                  <a:pt x="33" y="361"/>
                </a:lnTo>
                <a:lnTo>
                  <a:pt x="32" y="361"/>
                </a:lnTo>
                <a:lnTo>
                  <a:pt x="32" y="360"/>
                </a:lnTo>
                <a:lnTo>
                  <a:pt x="29" y="357"/>
                </a:lnTo>
                <a:lnTo>
                  <a:pt x="28" y="350"/>
                </a:lnTo>
                <a:lnTo>
                  <a:pt x="27" y="345"/>
                </a:lnTo>
                <a:lnTo>
                  <a:pt x="26" y="341"/>
                </a:lnTo>
                <a:lnTo>
                  <a:pt x="25" y="334"/>
                </a:lnTo>
                <a:lnTo>
                  <a:pt x="25" y="329"/>
                </a:lnTo>
                <a:lnTo>
                  <a:pt x="25" y="328"/>
                </a:lnTo>
                <a:lnTo>
                  <a:pt x="25" y="326"/>
                </a:lnTo>
                <a:lnTo>
                  <a:pt x="25" y="325"/>
                </a:lnTo>
                <a:lnTo>
                  <a:pt x="25" y="322"/>
                </a:lnTo>
                <a:lnTo>
                  <a:pt x="26" y="321"/>
                </a:lnTo>
                <a:lnTo>
                  <a:pt x="28" y="319"/>
                </a:lnTo>
                <a:lnTo>
                  <a:pt x="29" y="318"/>
                </a:lnTo>
                <a:lnTo>
                  <a:pt x="31" y="317"/>
                </a:lnTo>
                <a:lnTo>
                  <a:pt x="32" y="317"/>
                </a:lnTo>
                <a:lnTo>
                  <a:pt x="32" y="316"/>
                </a:lnTo>
                <a:lnTo>
                  <a:pt x="33" y="315"/>
                </a:lnTo>
                <a:lnTo>
                  <a:pt x="34" y="314"/>
                </a:lnTo>
                <a:lnTo>
                  <a:pt x="34" y="312"/>
                </a:lnTo>
                <a:lnTo>
                  <a:pt x="34" y="311"/>
                </a:lnTo>
                <a:lnTo>
                  <a:pt x="35" y="311"/>
                </a:lnTo>
                <a:lnTo>
                  <a:pt x="35" y="312"/>
                </a:lnTo>
                <a:lnTo>
                  <a:pt x="37" y="311"/>
                </a:lnTo>
                <a:lnTo>
                  <a:pt x="40" y="309"/>
                </a:lnTo>
                <a:lnTo>
                  <a:pt x="41" y="305"/>
                </a:lnTo>
                <a:lnTo>
                  <a:pt x="42" y="301"/>
                </a:lnTo>
                <a:lnTo>
                  <a:pt x="43" y="298"/>
                </a:lnTo>
                <a:lnTo>
                  <a:pt x="43" y="296"/>
                </a:lnTo>
                <a:lnTo>
                  <a:pt x="42" y="293"/>
                </a:lnTo>
                <a:lnTo>
                  <a:pt x="42" y="290"/>
                </a:lnTo>
                <a:lnTo>
                  <a:pt x="41" y="290"/>
                </a:lnTo>
                <a:lnTo>
                  <a:pt x="41" y="289"/>
                </a:lnTo>
                <a:lnTo>
                  <a:pt x="39" y="289"/>
                </a:lnTo>
                <a:lnTo>
                  <a:pt x="37" y="289"/>
                </a:lnTo>
                <a:lnTo>
                  <a:pt x="36" y="289"/>
                </a:lnTo>
                <a:lnTo>
                  <a:pt x="36" y="288"/>
                </a:lnTo>
                <a:lnTo>
                  <a:pt x="37" y="287"/>
                </a:lnTo>
                <a:lnTo>
                  <a:pt x="36" y="287"/>
                </a:lnTo>
                <a:lnTo>
                  <a:pt x="35" y="286"/>
                </a:lnTo>
                <a:lnTo>
                  <a:pt x="33" y="285"/>
                </a:lnTo>
                <a:lnTo>
                  <a:pt x="32" y="282"/>
                </a:lnTo>
                <a:lnTo>
                  <a:pt x="31" y="280"/>
                </a:lnTo>
                <a:lnTo>
                  <a:pt x="29" y="280"/>
                </a:lnTo>
                <a:lnTo>
                  <a:pt x="28" y="280"/>
                </a:lnTo>
                <a:lnTo>
                  <a:pt x="27" y="276"/>
                </a:lnTo>
                <a:lnTo>
                  <a:pt x="27" y="272"/>
                </a:lnTo>
                <a:lnTo>
                  <a:pt x="27" y="267"/>
                </a:lnTo>
                <a:lnTo>
                  <a:pt x="27" y="265"/>
                </a:lnTo>
                <a:lnTo>
                  <a:pt x="27" y="261"/>
                </a:lnTo>
                <a:lnTo>
                  <a:pt x="28" y="255"/>
                </a:lnTo>
                <a:lnTo>
                  <a:pt x="28" y="252"/>
                </a:lnTo>
                <a:lnTo>
                  <a:pt x="29" y="249"/>
                </a:lnTo>
                <a:lnTo>
                  <a:pt x="29" y="246"/>
                </a:lnTo>
                <a:lnTo>
                  <a:pt x="28" y="244"/>
                </a:lnTo>
                <a:lnTo>
                  <a:pt x="28" y="243"/>
                </a:lnTo>
                <a:lnTo>
                  <a:pt x="27" y="242"/>
                </a:lnTo>
                <a:lnTo>
                  <a:pt x="26" y="239"/>
                </a:lnTo>
                <a:lnTo>
                  <a:pt x="22" y="239"/>
                </a:lnTo>
                <a:lnTo>
                  <a:pt x="21" y="238"/>
                </a:lnTo>
                <a:lnTo>
                  <a:pt x="20" y="237"/>
                </a:lnTo>
                <a:lnTo>
                  <a:pt x="19" y="236"/>
                </a:lnTo>
                <a:lnTo>
                  <a:pt x="21" y="236"/>
                </a:lnTo>
                <a:lnTo>
                  <a:pt x="20" y="235"/>
                </a:lnTo>
                <a:lnTo>
                  <a:pt x="18" y="233"/>
                </a:lnTo>
                <a:lnTo>
                  <a:pt x="17" y="231"/>
                </a:lnTo>
                <a:lnTo>
                  <a:pt x="17" y="230"/>
                </a:lnTo>
                <a:lnTo>
                  <a:pt x="15" y="231"/>
                </a:lnTo>
                <a:lnTo>
                  <a:pt x="14" y="229"/>
                </a:lnTo>
                <a:lnTo>
                  <a:pt x="14" y="228"/>
                </a:lnTo>
                <a:lnTo>
                  <a:pt x="15" y="226"/>
                </a:lnTo>
                <a:lnTo>
                  <a:pt x="14" y="226"/>
                </a:lnTo>
                <a:lnTo>
                  <a:pt x="15" y="224"/>
                </a:lnTo>
                <a:lnTo>
                  <a:pt x="20" y="219"/>
                </a:lnTo>
                <a:lnTo>
                  <a:pt x="25" y="216"/>
                </a:lnTo>
                <a:lnTo>
                  <a:pt x="29" y="213"/>
                </a:lnTo>
                <a:lnTo>
                  <a:pt x="34" y="209"/>
                </a:lnTo>
                <a:lnTo>
                  <a:pt x="35" y="203"/>
                </a:lnTo>
                <a:lnTo>
                  <a:pt x="33" y="201"/>
                </a:lnTo>
                <a:lnTo>
                  <a:pt x="35" y="197"/>
                </a:lnTo>
                <a:lnTo>
                  <a:pt x="37" y="196"/>
                </a:lnTo>
                <a:lnTo>
                  <a:pt x="37" y="192"/>
                </a:lnTo>
                <a:lnTo>
                  <a:pt x="35" y="189"/>
                </a:lnTo>
                <a:lnTo>
                  <a:pt x="36" y="185"/>
                </a:lnTo>
                <a:lnTo>
                  <a:pt x="37" y="181"/>
                </a:lnTo>
                <a:lnTo>
                  <a:pt x="37" y="173"/>
                </a:lnTo>
                <a:lnTo>
                  <a:pt x="39" y="168"/>
                </a:lnTo>
                <a:lnTo>
                  <a:pt x="40" y="167"/>
                </a:lnTo>
                <a:lnTo>
                  <a:pt x="43" y="163"/>
                </a:lnTo>
                <a:lnTo>
                  <a:pt x="46" y="159"/>
                </a:lnTo>
                <a:lnTo>
                  <a:pt x="51" y="152"/>
                </a:lnTo>
                <a:lnTo>
                  <a:pt x="53" y="146"/>
                </a:lnTo>
                <a:lnTo>
                  <a:pt x="55" y="138"/>
                </a:lnTo>
                <a:lnTo>
                  <a:pt x="57" y="134"/>
                </a:lnTo>
                <a:lnTo>
                  <a:pt x="56" y="128"/>
                </a:lnTo>
                <a:lnTo>
                  <a:pt x="57" y="121"/>
                </a:lnTo>
                <a:lnTo>
                  <a:pt x="58" y="115"/>
                </a:lnTo>
                <a:lnTo>
                  <a:pt x="65" y="109"/>
                </a:lnTo>
                <a:lnTo>
                  <a:pt x="70" y="107"/>
                </a:lnTo>
                <a:lnTo>
                  <a:pt x="75" y="107"/>
                </a:lnTo>
                <a:lnTo>
                  <a:pt x="80" y="109"/>
                </a:lnTo>
                <a:lnTo>
                  <a:pt x="87" y="111"/>
                </a:lnTo>
                <a:lnTo>
                  <a:pt x="94" y="113"/>
                </a:lnTo>
                <a:lnTo>
                  <a:pt x="101" y="111"/>
                </a:lnTo>
                <a:lnTo>
                  <a:pt x="110" y="114"/>
                </a:lnTo>
                <a:lnTo>
                  <a:pt x="114" y="113"/>
                </a:lnTo>
                <a:lnTo>
                  <a:pt x="116" y="107"/>
                </a:lnTo>
                <a:lnTo>
                  <a:pt x="113" y="98"/>
                </a:lnTo>
                <a:lnTo>
                  <a:pt x="115" y="91"/>
                </a:lnTo>
                <a:lnTo>
                  <a:pt x="123" y="91"/>
                </a:lnTo>
                <a:lnTo>
                  <a:pt x="127" y="87"/>
                </a:lnTo>
                <a:lnTo>
                  <a:pt x="135" y="86"/>
                </a:lnTo>
                <a:lnTo>
                  <a:pt x="140" y="82"/>
                </a:lnTo>
                <a:lnTo>
                  <a:pt x="144" y="80"/>
                </a:lnTo>
                <a:lnTo>
                  <a:pt x="152" y="78"/>
                </a:lnTo>
                <a:lnTo>
                  <a:pt x="161" y="80"/>
                </a:lnTo>
                <a:lnTo>
                  <a:pt x="166" y="80"/>
                </a:lnTo>
                <a:lnTo>
                  <a:pt x="170" y="75"/>
                </a:lnTo>
                <a:lnTo>
                  <a:pt x="172" y="68"/>
                </a:lnTo>
                <a:lnTo>
                  <a:pt x="173" y="62"/>
                </a:lnTo>
                <a:lnTo>
                  <a:pt x="172" y="57"/>
                </a:lnTo>
                <a:lnTo>
                  <a:pt x="171" y="49"/>
                </a:lnTo>
                <a:lnTo>
                  <a:pt x="172" y="41"/>
                </a:lnTo>
                <a:lnTo>
                  <a:pt x="177" y="41"/>
                </a:lnTo>
                <a:lnTo>
                  <a:pt x="179" y="43"/>
                </a:lnTo>
                <a:lnTo>
                  <a:pt x="184" y="48"/>
                </a:lnTo>
                <a:lnTo>
                  <a:pt x="190" y="52"/>
                </a:lnTo>
                <a:lnTo>
                  <a:pt x="194" y="52"/>
                </a:lnTo>
                <a:lnTo>
                  <a:pt x="200" y="55"/>
                </a:lnTo>
                <a:lnTo>
                  <a:pt x="204" y="56"/>
                </a:lnTo>
                <a:lnTo>
                  <a:pt x="215" y="58"/>
                </a:lnTo>
                <a:lnTo>
                  <a:pt x="220" y="60"/>
                </a:lnTo>
                <a:lnTo>
                  <a:pt x="223" y="64"/>
                </a:lnTo>
                <a:lnTo>
                  <a:pt x="228" y="64"/>
                </a:lnTo>
                <a:lnTo>
                  <a:pt x="235" y="63"/>
                </a:lnTo>
                <a:lnTo>
                  <a:pt x="240" y="62"/>
                </a:lnTo>
                <a:lnTo>
                  <a:pt x="242" y="57"/>
                </a:lnTo>
                <a:lnTo>
                  <a:pt x="244" y="53"/>
                </a:lnTo>
                <a:lnTo>
                  <a:pt x="249" y="50"/>
                </a:lnTo>
                <a:lnTo>
                  <a:pt x="252" y="49"/>
                </a:lnTo>
                <a:lnTo>
                  <a:pt x="256" y="45"/>
                </a:lnTo>
                <a:lnTo>
                  <a:pt x="259" y="42"/>
                </a:lnTo>
                <a:lnTo>
                  <a:pt x="264" y="45"/>
                </a:lnTo>
                <a:lnTo>
                  <a:pt x="269" y="48"/>
                </a:lnTo>
                <a:lnTo>
                  <a:pt x="274" y="48"/>
                </a:lnTo>
                <a:lnTo>
                  <a:pt x="278" y="45"/>
                </a:lnTo>
                <a:lnTo>
                  <a:pt x="281" y="44"/>
                </a:lnTo>
                <a:lnTo>
                  <a:pt x="286" y="46"/>
                </a:lnTo>
                <a:lnTo>
                  <a:pt x="293" y="43"/>
                </a:lnTo>
                <a:lnTo>
                  <a:pt x="295" y="42"/>
                </a:lnTo>
                <a:lnTo>
                  <a:pt x="299" y="36"/>
                </a:lnTo>
                <a:lnTo>
                  <a:pt x="302" y="31"/>
                </a:lnTo>
                <a:lnTo>
                  <a:pt x="305" y="27"/>
                </a:lnTo>
                <a:lnTo>
                  <a:pt x="312" y="27"/>
                </a:lnTo>
                <a:lnTo>
                  <a:pt x="321" y="27"/>
                </a:lnTo>
                <a:lnTo>
                  <a:pt x="330" y="24"/>
                </a:lnTo>
                <a:lnTo>
                  <a:pt x="337" y="22"/>
                </a:lnTo>
                <a:lnTo>
                  <a:pt x="344" y="21"/>
                </a:lnTo>
                <a:lnTo>
                  <a:pt x="351" y="17"/>
                </a:lnTo>
                <a:lnTo>
                  <a:pt x="360" y="15"/>
                </a:lnTo>
                <a:lnTo>
                  <a:pt x="365" y="13"/>
                </a:lnTo>
                <a:lnTo>
                  <a:pt x="370" y="12"/>
                </a:lnTo>
                <a:lnTo>
                  <a:pt x="374" y="7"/>
                </a:lnTo>
                <a:lnTo>
                  <a:pt x="380" y="2"/>
                </a:lnTo>
                <a:lnTo>
                  <a:pt x="388" y="0"/>
                </a:lnTo>
                <a:lnTo>
                  <a:pt x="396" y="2"/>
                </a:lnTo>
                <a:lnTo>
                  <a:pt x="403" y="5"/>
                </a:lnTo>
                <a:lnTo>
                  <a:pt x="409" y="8"/>
                </a:lnTo>
                <a:lnTo>
                  <a:pt x="416" y="12"/>
                </a:lnTo>
                <a:lnTo>
                  <a:pt x="421" y="15"/>
                </a:lnTo>
                <a:lnTo>
                  <a:pt x="428" y="20"/>
                </a:lnTo>
                <a:lnTo>
                  <a:pt x="434" y="22"/>
                </a:lnTo>
                <a:lnTo>
                  <a:pt x="446" y="23"/>
                </a:lnTo>
                <a:lnTo>
                  <a:pt x="457" y="24"/>
                </a:lnTo>
                <a:lnTo>
                  <a:pt x="463" y="28"/>
                </a:lnTo>
                <a:lnTo>
                  <a:pt x="471" y="31"/>
                </a:lnTo>
                <a:lnTo>
                  <a:pt x="473" y="34"/>
                </a:lnTo>
                <a:lnTo>
                  <a:pt x="475" y="34"/>
                </a:lnTo>
                <a:lnTo>
                  <a:pt x="481" y="28"/>
                </a:lnTo>
                <a:lnTo>
                  <a:pt x="482" y="28"/>
                </a:lnTo>
                <a:lnTo>
                  <a:pt x="490" y="27"/>
                </a:lnTo>
                <a:lnTo>
                  <a:pt x="492" y="34"/>
                </a:lnTo>
                <a:lnTo>
                  <a:pt x="497" y="34"/>
                </a:lnTo>
                <a:lnTo>
                  <a:pt x="502" y="37"/>
                </a:lnTo>
                <a:lnTo>
                  <a:pt x="508" y="42"/>
                </a:lnTo>
                <a:lnTo>
                  <a:pt x="514" y="43"/>
                </a:lnTo>
                <a:lnTo>
                  <a:pt x="516" y="45"/>
                </a:lnTo>
                <a:lnTo>
                  <a:pt x="517" y="48"/>
                </a:lnTo>
                <a:lnTo>
                  <a:pt x="520" y="51"/>
                </a:lnTo>
                <a:lnTo>
                  <a:pt x="524" y="52"/>
                </a:lnTo>
                <a:lnTo>
                  <a:pt x="532" y="52"/>
                </a:lnTo>
                <a:lnTo>
                  <a:pt x="542" y="51"/>
                </a:lnTo>
                <a:lnTo>
                  <a:pt x="547" y="49"/>
                </a:lnTo>
                <a:lnTo>
                  <a:pt x="554" y="48"/>
                </a:lnTo>
                <a:lnTo>
                  <a:pt x="563" y="53"/>
                </a:lnTo>
                <a:lnTo>
                  <a:pt x="566" y="57"/>
                </a:lnTo>
                <a:lnTo>
                  <a:pt x="569" y="59"/>
                </a:lnTo>
                <a:lnTo>
                  <a:pt x="573" y="60"/>
                </a:lnTo>
                <a:lnTo>
                  <a:pt x="576" y="65"/>
                </a:lnTo>
                <a:lnTo>
                  <a:pt x="579" y="71"/>
                </a:lnTo>
                <a:lnTo>
                  <a:pt x="582" y="74"/>
                </a:lnTo>
                <a:lnTo>
                  <a:pt x="588" y="74"/>
                </a:lnTo>
                <a:lnTo>
                  <a:pt x="594" y="71"/>
                </a:lnTo>
                <a:lnTo>
                  <a:pt x="600" y="68"/>
                </a:lnTo>
                <a:lnTo>
                  <a:pt x="608" y="68"/>
                </a:lnTo>
                <a:lnTo>
                  <a:pt x="614" y="73"/>
                </a:lnTo>
                <a:lnTo>
                  <a:pt x="615" y="78"/>
                </a:lnTo>
                <a:lnTo>
                  <a:pt x="618" y="84"/>
                </a:lnTo>
                <a:lnTo>
                  <a:pt x="624" y="87"/>
                </a:lnTo>
                <a:lnTo>
                  <a:pt x="626" y="91"/>
                </a:lnTo>
                <a:lnTo>
                  <a:pt x="626" y="95"/>
                </a:lnTo>
                <a:lnTo>
                  <a:pt x="624" y="100"/>
                </a:lnTo>
                <a:lnTo>
                  <a:pt x="625" y="103"/>
                </a:lnTo>
                <a:lnTo>
                  <a:pt x="626" y="108"/>
                </a:lnTo>
                <a:lnTo>
                  <a:pt x="632" y="110"/>
                </a:lnTo>
                <a:lnTo>
                  <a:pt x="635" y="115"/>
                </a:lnTo>
                <a:lnTo>
                  <a:pt x="636" y="118"/>
                </a:lnTo>
                <a:lnTo>
                  <a:pt x="640" y="123"/>
                </a:lnTo>
                <a:lnTo>
                  <a:pt x="647" y="127"/>
                </a:lnTo>
                <a:lnTo>
                  <a:pt x="652" y="132"/>
                </a:lnTo>
                <a:lnTo>
                  <a:pt x="657" y="137"/>
                </a:lnTo>
                <a:lnTo>
                  <a:pt x="658" y="142"/>
                </a:lnTo>
                <a:lnTo>
                  <a:pt x="659" y="147"/>
                </a:lnTo>
                <a:lnTo>
                  <a:pt x="660" y="151"/>
                </a:lnTo>
                <a:lnTo>
                  <a:pt x="659" y="151"/>
                </a:lnTo>
                <a:lnTo>
                  <a:pt x="657" y="152"/>
                </a:lnTo>
                <a:lnTo>
                  <a:pt x="654" y="154"/>
                </a:lnTo>
                <a:lnTo>
                  <a:pt x="652" y="156"/>
                </a:lnTo>
                <a:lnTo>
                  <a:pt x="651" y="157"/>
                </a:lnTo>
                <a:lnTo>
                  <a:pt x="651" y="158"/>
                </a:lnTo>
                <a:lnTo>
                  <a:pt x="648" y="159"/>
                </a:lnTo>
                <a:lnTo>
                  <a:pt x="647" y="159"/>
                </a:lnTo>
                <a:lnTo>
                  <a:pt x="647" y="160"/>
                </a:lnTo>
                <a:lnTo>
                  <a:pt x="646" y="160"/>
                </a:lnTo>
                <a:lnTo>
                  <a:pt x="646" y="163"/>
                </a:lnTo>
                <a:lnTo>
                  <a:pt x="646" y="165"/>
                </a:lnTo>
                <a:lnTo>
                  <a:pt x="648" y="166"/>
                </a:lnTo>
                <a:lnTo>
                  <a:pt x="647" y="166"/>
                </a:lnTo>
                <a:lnTo>
                  <a:pt x="645" y="167"/>
                </a:lnTo>
                <a:lnTo>
                  <a:pt x="644" y="168"/>
                </a:lnTo>
                <a:lnTo>
                  <a:pt x="645" y="166"/>
                </a:lnTo>
                <a:lnTo>
                  <a:pt x="644" y="165"/>
                </a:lnTo>
                <a:lnTo>
                  <a:pt x="643" y="166"/>
                </a:lnTo>
                <a:lnTo>
                  <a:pt x="641" y="167"/>
                </a:lnTo>
                <a:lnTo>
                  <a:pt x="640" y="168"/>
                </a:lnTo>
                <a:lnTo>
                  <a:pt x="638" y="170"/>
                </a:lnTo>
                <a:lnTo>
                  <a:pt x="637" y="171"/>
                </a:lnTo>
                <a:lnTo>
                  <a:pt x="636" y="170"/>
                </a:lnTo>
                <a:lnTo>
                  <a:pt x="636" y="172"/>
                </a:lnTo>
                <a:lnTo>
                  <a:pt x="635" y="174"/>
                </a:lnTo>
                <a:lnTo>
                  <a:pt x="637" y="177"/>
                </a:lnTo>
                <a:lnTo>
                  <a:pt x="639" y="178"/>
                </a:lnTo>
                <a:lnTo>
                  <a:pt x="640" y="179"/>
                </a:lnTo>
                <a:lnTo>
                  <a:pt x="641" y="181"/>
                </a:lnTo>
                <a:lnTo>
                  <a:pt x="643" y="183"/>
                </a:lnTo>
                <a:lnTo>
                  <a:pt x="644" y="185"/>
                </a:lnTo>
                <a:lnTo>
                  <a:pt x="644" y="186"/>
                </a:lnTo>
                <a:lnTo>
                  <a:pt x="647" y="187"/>
                </a:lnTo>
                <a:lnTo>
                  <a:pt x="648" y="188"/>
                </a:lnTo>
                <a:lnTo>
                  <a:pt x="648" y="187"/>
                </a:lnTo>
                <a:lnTo>
                  <a:pt x="651" y="187"/>
                </a:lnTo>
                <a:lnTo>
                  <a:pt x="652" y="186"/>
                </a:lnTo>
                <a:lnTo>
                  <a:pt x="653" y="187"/>
                </a:lnTo>
                <a:lnTo>
                  <a:pt x="654" y="186"/>
                </a:lnTo>
                <a:lnTo>
                  <a:pt x="657" y="186"/>
                </a:lnTo>
                <a:lnTo>
                  <a:pt x="658" y="187"/>
                </a:lnTo>
                <a:lnTo>
                  <a:pt x="659" y="192"/>
                </a:lnTo>
                <a:lnTo>
                  <a:pt x="660" y="195"/>
                </a:lnTo>
                <a:lnTo>
                  <a:pt x="661" y="199"/>
                </a:lnTo>
                <a:lnTo>
                  <a:pt x="664" y="201"/>
                </a:lnTo>
                <a:lnTo>
                  <a:pt x="665" y="202"/>
                </a:lnTo>
                <a:lnTo>
                  <a:pt x="665" y="204"/>
                </a:lnTo>
                <a:lnTo>
                  <a:pt x="666" y="207"/>
                </a:lnTo>
                <a:lnTo>
                  <a:pt x="666" y="209"/>
                </a:lnTo>
                <a:lnTo>
                  <a:pt x="666" y="210"/>
                </a:lnTo>
                <a:lnTo>
                  <a:pt x="667" y="211"/>
                </a:lnTo>
                <a:lnTo>
                  <a:pt x="667" y="213"/>
                </a:lnTo>
                <a:lnTo>
                  <a:pt x="667" y="214"/>
                </a:lnTo>
                <a:lnTo>
                  <a:pt x="667" y="215"/>
                </a:lnTo>
                <a:lnTo>
                  <a:pt x="667" y="217"/>
                </a:lnTo>
                <a:lnTo>
                  <a:pt x="667" y="218"/>
                </a:lnTo>
                <a:lnTo>
                  <a:pt x="668" y="222"/>
                </a:lnTo>
                <a:lnTo>
                  <a:pt x="668" y="223"/>
                </a:lnTo>
                <a:lnTo>
                  <a:pt x="668" y="224"/>
                </a:lnTo>
                <a:lnTo>
                  <a:pt x="667" y="226"/>
                </a:lnTo>
                <a:lnTo>
                  <a:pt x="668" y="229"/>
                </a:lnTo>
                <a:lnTo>
                  <a:pt x="668" y="230"/>
                </a:lnTo>
                <a:lnTo>
                  <a:pt x="669" y="230"/>
                </a:lnTo>
                <a:lnTo>
                  <a:pt x="671" y="230"/>
                </a:lnTo>
                <a:lnTo>
                  <a:pt x="673" y="231"/>
                </a:lnTo>
                <a:lnTo>
                  <a:pt x="675" y="231"/>
                </a:lnTo>
                <a:lnTo>
                  <a:pt x="675" y="232"/>
                </a:lnTo>
                <a:lnTo>
                  <a:pt x="679" y="233"/>
                </a:lnTo>
                <a:lnTo>
                  <a:pt x="680" y="235"/>
                </a:lnTo>
                <a:lnTo>
                  <a:pt x="680" y="236"/>
                </a:lnTo>
                <a:lnTo>
                  <a:pt x="681" y="239"/>
                </a:lnTo>
                <a:lnTo>
                  <a:pt x="682" y="242"/>
                </a:lnTo>
                <a:lnTo>
                  <a:pt x="683" y="244"/>
                </a:lnTo>
                <a:lnTo>
                  <a:pt x="684" y="247"/>
                </a:lnTo>
                <a:lnTo>
                  <a:pt x="684" y="249"/>
                </a:lnTo>
                <a:lnTo>
                  <a:pt x="684" y="251"/>
                </a:lnTo>
                <a:lnTo>
                  <a:pt x="684" y="253"/>
                </a:lnTo>
                <a:lnTo>
                  <a:pt x="684" y="254"/>
                </a:lnTo>
                <a:lnTo>
                  <a:pt x="684" y="257"/>
                </a:lnTo>
                <a:lnTo>
                  <a:pt x="686" y="259"/>
                </a:lnTo>
                <a:lnTo>
                  <a:pt x="686" y="260"/>
                </a:lnTo>
                <a:lnTo>
                  <a:pt x="686" y="261"/>
                </a:lnTo>
              </a:path>
            </a:pathLst>
          </a:custGeom>
          <a:noFill/>
          <a:ln w="1588">
            <a:solidFill>
              <a:schemeClr val="tx2">
                <a:lumMod val="40000"/>
                <a:lumOff val="60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p:cNvSpPr>
          <p:nvPr/>
        </p:nvSpPr>
        <p:spPr bwMode="auto">
          <a:xfrm>
            <a:off x="3775075" y="4818063"/>
            <a:ext cx="0" cy="12700"/>
          </a:xfrm>
          <a:custGeom>
            <a:avLst/>
            <a:gdLst>
              <a:gd name="T0" fmla="*/ 0 h 8"/>
              <a:gd name="T1" fmla="*/ 1 h 8"/>
              <a:gd name="T2" fmla="*/ 3 h 8"/>
              <a:gd name="T3" fmla="*/ 4 h 8"/>
              <a:gd name="T4" fmla="*/ 5 h 8"/>
              <a:gd name="T5" fmla="*/ 7 h 8"/>
              <a:gd name="T6" fmla="*/ 8 h 8"/>
            </a:gdLst>
            <a:ahLst/>
            <a:cxnLst>
              <a:cxn ang="0">
                <a:pos x="0" y="T0"/>
              </a:cxn>
              <a:cxn ang="0">
                <a:pos x="0" y="T1"/>
              </a:cxn>
              <a:cxn ang="0">
                <a:pos x="0" y="T2"/>
              </a:cxn>
              <a:cxn ang="0">
                <a:pos x="0" y="T3"/>
              </a:cxn>
              <a:cxn ang="0">
                <a:pos x="0" y="T4"/>
              </a:cxn>
              <a:cxn ang="0">
                <a:pos x="0" y="T5"/>
              </a:cxn>
              <a:cxn ang="0">
                <a:pos x="0" y="T6"/>
              </a:cxn>
            </a:cxnLst>
            <a:rect l="0" t="0" r="r" b="b"/>
            <a:pathLst>
              <a:path h="8">
                <a:moveTo>
                  <a:pt x="0" y="0"/>
                </a:moveTo>
                <a:lnTo>
                  <a:pt x="0" y="1"/>
                </a:lnTo>
                <a:lnTo>
                  <a:pt x="0" y="3"/>
                </a:lnTo>
                <a:lnTo>
                  <a:pt x="0" y="4"/>
                </a:lnTo>
                <a:lnTo>
                  <a:pt x="0" y="5"/>
                </a:lnTo>
                <a:lnTo>
                  <a:pt x="0" y="7"/>
                </a:lnTo>
                <a:lnTo>
                  <a:pt x="0" y="8"/>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p:cNvSpPr>
          <p:nvPr/>
        </p:nvSpPr>
        <p:spPr bwMode="auto">
          <a:xfrm>
            <a:off x="3668713" y="2555875"/>
            <a:ext cx="90488" cy="63500"/>
          </a:xfrm>
          <a:custGeom>
            <a:avLst/>
            <a:gdLst>
              <a:gd name="T0" fmla="*/ 50 w 57"/>
              <a:gd name="T1" fmla="*/ 6 h 40"/>
              <a:gd name="T2" fmla="*/ 48 w 57"/>
              <a:gd name="T3" fmla="*/ 7 h 40"/>
              <a:gd name="T4" fmla="*/ 46 w 57"/>
              <a:gd name="T5" fmla="*/ 9 h 40"/>
              <a:gd name="T6" fmla="*/ 45 w 57"/>
              <a:gd name="T7" fmla="*/ 12 h 40"/>
              <a:gd name="T8" fmla="*/ 43 w 57"/>
              <a:gd name="T9" fmla="*/ 14 h 40"/>
              <a:gd name="T10" fmla="*/ 46 w 57"/>
              <a:gd name="T11" fmla="*/ 15 h 40"/>
              <a:gd name="T12" fmla="*/ 45 w 57"/>
              <a:gd name="T13" fmla="*/ 19 h 40"/>
              <a:gd name="T14" fmla="*/ 46 w 57"/>
              <a:gd name="T15" fmla="*/ 21 h 40"/>
              <a:gd name="T16" fmla="*/ 47 w 57"/>
              <a:gd name="T17" fmla="*/ 23 h 40"/>
              <a:gd name="T18" fmla="*/ 45 w 57"/>
              <a:gd name="T19" fmla="*/ 26 h 40"/>
              <a:gd name="T20" fmla="*/ 43 w 57"/>
              <a:gd name="T21" fmla="*/ 28 h 40"/>
              <a:gd name="T22" fmla="*/ 41 w 57"/>
              <a:gd name="T23" fmla="*/ 29 h 40"/>
              <a:gd name="T24" fmla="*/ 38 w 57"/>
              <a:gd name="T25" fmla="*/ 30 h 40"/>
              <a:gd name="T26" fmla="*/ 35 w 57"/>
              <a:gd name="T27" fmla="*/ 31 h 40"/>
              <a:gd name="T28" fmla="*/ 32 w 57"/>
              <a:gd name="T29" fmla="*/ 31 h 40"/>
              <a:gd name="T30" fmla="*/ 29 w 57"/>
              <a:gd name="T31" fmla="*/ 33 h 40"/>
              <a:gd name="T32" fmla="*/ 27 w 57"/>
              <a:gd name="T33" fmla="*/ 34 h 40"/>
              <a:gd name="T34" fmla="*/ 25 w 57"/>
              <a:gd name="T35" fmla="*/ 36 h 40"/>
              <a:gd name="T36" fmla="*/ 22 w 57"/>
              <a:gd name="T37" fmla="*/ 37 h 40"/>
              <a:gd name="T38" fmla="*/ 20 w 57"/>
              <a:gd name="T39" fmla="*/ 38 h 40"/>
              <a:gd name="T40" fmla="*/ 18 w 57"/>
              <a:gd name="T41" fmla="*/ 40 h 40"/>
              <a:gd name="T42" fmla="*/ 14 w 57"/>
              <a:gd name="T43" fmla="*/ 40 h 40"/>
              <a:gd name="T44" fmla="*/ 11 w 57"/>
              <a:gd name="T45" fmla="*/ 40 h 40"/>
              <a:gd name="T46" fmla="*/ 7 w 57"/>
              <a:gd name="T47" fmla="*/ 40 h 40"/>
              <a:gd name="T48" fmla="*/ 5 w 57"/>
              <a:gd name="T49" fmla="*/ 38 h 40"/>
              <a:gd name="T50" fmla="*/ 3 w 57"/>
              <a:gd name="T51" fmla="*/ 37 h 40"/>
              <a:gd name="T52" fmla="*/ 0 w 57"/>
              <a:gd name="T53" fmla="*/ 36 h 40"/>
              <a:gd name="T54" fmla="*/ 0 w 57"/>
              <a:gd name="T55" fmla="*/ 33 h 40"/>
              <a:gd name="T56" fmla="*/ 0 w 57"/>
              <a:gd name="T57" fmla="*/ 29 h 40"/>
              <a:gd name="T58" fmla="*/ 2 w 57"/>
              <a:gd name="T59" fmla="*/ 27 h 40"/>
              <a:gd name="T60" fmla="*/ 3 w 57"/>
              <a:gd name="T61" fmla="*/ 24 h 40"/>
              <a:gd name="T62" fmla="*/ 5 w 57"/>
              <a:gd name="T63" fmla="*/ 23 h 40"/>
              <a:gd name="T64" fmla="*/ 7 w 57"/>
              <a:gd name="T65" fmla="*/ 20 h 40"/>
              <a:gd name="T66" fmla="*/ 11 w 57"/>
              <a:gd name="T67" fmla="*/ 19 h 40"/>
              <a:gd name="T68" fmla="*/ 12 w 57"/>
              <a:gd name="T69" fmla="*/ 16 h 40"/>
              <a:gd name="T70" fmla="*/ 14 w 57"/>
              <a:gd name="T71" fmla="*/ 15 h 40"/>
              <a:gd name="T72" fmla="*/ 16 w 57"/>
              <a:gd name="T73" fmla="*/ 13 h 40"/>
              <a:gd name="T74" fmla="*/ 18 w 57"/>
              <a:gd name="T75" fmla="*/ 12 h 40"/>
              <a:gd name="T76" fmla="*/ 18 w 57"/>
              <a:gd name="T77" fmla="*/ 8 h 40"/>
              <a:gd name="T78" fmla="*/ 20 w 57"/>
              <a:gd name="T79" fmla="*/ 7 h 40"/>
              <a:gd name="T80" fmla="*/ 22 w 57"/>
              <a:gd name="T81" fmla="*/ 6 h 40"/>
              <a:gd name="T82" fmla="*/ 25 w 57"/>
              <a:gd name="T83" fmla="*/ 3 h 40"/>
              <a:gd name="T84" fmla="*/ 28 w 57"/>
              <a:gd name="T85" fmla="*/ 5 h 40"/>
              <a:gd name="T86" fmla="*/ 31 w 57"/>
              <a:gd name="T87" fmla="*/ 3 h 40"/>
              <a:gd name="T88" fmla="*/ 32 w 57"/>
              <a:gd name="T89" fmla="*/ 3 h 40"/>
              <a:gd name="T90" fmla="*/ 34 w 57"/>
              <a:gd name="T91" fmla="*/ 2 h 40"/>
              <a:gd name="T92" fmla="*/ 38 w 57"/>
              <a:gd name="T93" fmla="*/ 2 h 40"/>
              <a:gd name="T94" fmla="*/ 40 w 57"/>
              <a:gd name="T95" fmla="*/ 1 h 40"/>
              <a:gd name="T96" fmla="*/ 43 w 57"/>
              <a:gd name="T97" fmla="*/ 1 h 40"/>
              <a:gd name="T98" fmla="*/ 46 w 57"/>
              <a:gd name="T99" fmla="*/ 0 h 40"/>
              <a:gd name="T100" fmla="*/ 48 w 57"/>
              <a:gd name="T101" fmla="*/ 1 h 40"/>
              <a:gd name="T102" fmla="*/ 52 w 57"/>
              <a:gd name="T103" fmla="*/ 1 h 40"/>
              <a:gd name="T104" fmla="*/ 55 w 57"/>
              <a:gd name="T105" fmla="*/ 1 h 40"/>
              <a:gd name="T106" fmla="*/ 57 w 57"/>
              <a:gd name="T107" fmla="*/ 2 h 40"/>
              <a:gd name="T108" fmla="*/ 56 w 57"/>
              <a:gd name="T109"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7" h="40">
                <a:moveTo>
                  <a:pt x="55" y="5"/>
                </a:moveTo>
                <a:lnTo>
                  <a:pt x="52" y="6"/>
                </a:lnTo>
                <a:lnTo>
                  <a:pt x="50" y="6"/>
                </a:lnTo>
                <a:lnTo>
                  <a:pt x="50" y="7"/>
                </a:lnTo>
                <a:lnTo>
                  <a:pt x="49" y="7"/>
                </a:lnTo>
                <a:lnTo>
                  <a:pt x="48" y="7"/>
                </a:lnTo>
                <a:lnTo>
                  <a:pt x="48" y="8"/>
                </a:lnTo>
                <a:lnTo>
                  <a:pt x="47" y="8"/>
                </a:lnTo>
                <a:lnTo>
                  <a:pt x="46" y="9"/>
                </a:lnTo>
                <a:lnTo>
                  <a:pt x="46" y="10"/>
                </a:lnTo>
                <a:lnTo>
                  <a:pt x="45" y="10"/>
                </a:lnTo>
                <a:lnTo>
                  <a:pt x="45" y="12"/>
                </a:lnTo>
                <a:lnTo>
                  <a:pt x="45" y="13"/>
                </a:lnTo>
                <a:lnTo>
                  <a:pt x="45" y="14"/>
                </a:lnTo>
                <a:lnTo>
                  <a:pt x="43" y="14"/>
                </a:lnTo>
                <a:lnTo>
                  <a:pt x="43" y="15"/>
                </a:lnTo>
                <a:lnTo>
                  <a:pt x="45" y="15"/>
                </a:lnTo>
                <a:lnTo>
                  <a:pt x="46" y="15"/>
                </a:lnTo>
                <a:lnTo>
                  <a:pt x="46" y="16"/>
                </a:lnTo>
                <a:lnTo>
                  <a:pt x="46" y="17"/>
                </a:lnTo>
                <a:lnTo>
                  <a:pt x="45" y="19"/>
                </a:lnTo>
                <a:lnTo>
                  <a:pt x="45" y="20"/>
                </a:lnTo>
                <a:lnTo>
                  <a:pt x="46" y="20"/>
                </a:lnTo>
                <a:lnTo>
                  <a:pt x="46" y="21"/>
                </a:lnTo>
                <a:lnTo>
                  <a:pt x="47" y="21"/>
                </a:lnTo>
                <a:lnTo>
                  <a:pt x="47" y="22"/>
                </a:lnTo>
                <a:lnTo>
                  <a:pt x="47" y="23"/>
                </a:lnTo>
                <a:lnTo>
                  <a:pt x="46" y="24"/>
                </a:lnTo>
                <a:lnTo>
                  <a:pt x="46" y="26"/>
                </a:lnTo>
                <a:lnTo>
                  <a:pt x="45" y="26"/>
                </a:lnTo>
                <a:lnTo>
                  <a:pt x="45" y="27"/>
                </a:lnTo>
                <a:lnTo>
                  <a:pt x="43" y="27"/>
                </a:lnTo>
                <a:lnTo>
                  <a:pt x="43" y="28"/>
                </a:lnTo>
                <a:lnTo>
                  <a:pt x="42" y="28"/>
                </a:lnTo>
                <a:lnTo>
                  <a:pt x="42" y="29"/>
                </a:lnTo>
                <a:lnTo>
                  <a:pt x="41" y="29"/>
                </a:lnTo>
                <a:lnTo>
                  <a:pt x="40" y="29"/>
                </a:lnTo>
                <a:lnTo>
                  <a:pt x="39" y="30"/>
                </a:lnTo>
                <a:lnTo>
                  <a:pt x="38" y="30"/>
                </a:lnTo>
                <a:lnTo>
                  <a:pt x="36" y="30"/>
                </a:lnTo>
                <a:lnTo>
                  <a:pt x="35" y="30"/>
                </a:lnTo>
                <a:lnTo>
                  <a:pt x="35" y="31"/>
                </a:lnTo>
                <a:lnTo>
                  <a:pt x="34" y="31"/>
                </a:lnTo>
                <a:lnTo>
                  <a:pt x="33" y="31"/>
                </a:lnTo>
                <a:lnTo>
                  <a:pt x="32" y="31"/>
                </a:lnTo>
                <a:lnTo>
                  <a:pt x="32" y="33"/>
                </a:lnTo>
                <a:lnTo>
                  <a:pt x="31" y="33"/>
                </a:lnTo>
                <a:lnTo>
                  <a:pt x="29" y="33"/>
                </a:lnTo>
                <a:lnTo>
                  <a:pt x="29" y="34"/>
                </a:lnTo>
                <a:lnTo>
                  <a:pt x="28" y="34"/>
                </a:lnTo>
                <a:lnTo>
                  <a:pt x="27" y="34"/>
                </a:lnTo>
                <a:lnTo>
                  <a:pt x="26" y="35"/>
                </a:lnTo>
                <a:lnTo>
                  <a:pt x="25" y="35"/>
                </a:lnTo>
                <a:lnTo>
                  <a:pt x="25" y="36"/>
                </a:lnTo>
                <a:lnTo>
                  <a:pt x="24" y="36"/>
                </a:lnTo>
                <a:lnTo>
                  <a:pt x="24" y="37"/>
                </a:lnTo>
                <a:lnTo>
                  <a:pt x="22" y="37"/>
                </a:lnTo>
                <a:lnTo>
                  <a:pt x="21" y="37"/>
                </a:lnTo>
                <a:lnTo>
                  <a:pt x="21" y="38"/>
                </a:lnTo>
                <a:lnTo>
                  <a:pt x="20" y="38"/>
                </a:lnTo>
                <a:lnTo>
                  <a:pt x="19" y="38"/>
                </a:lnTo>
                <a:lnTo>
                  <a:pt x="18" y="38"/>
                </a:lnTo>
                <a:lnTo>
                  <a:pt x="18" y="40"/>
                </a:lnTo>
                <a:lnTo>
                  <a:pt x="17" y="40"/>
                </a:lnTo>
                <a:lnTo>
                  <a:pt x="16" y="40"/>
                </a:lnTo>
                <a:lnTo>
                  <a:pt x="14" y="40"/>
                </a:lnTo>
                <a:lnTo>
                  <a:pt x="13" y="40"/>
                </a:lnTo>
                <a:lnTo>
                  <a:pt x="12" y="40"/>
                </a:lnTo>
                <a:lnTo>
                  <a:pt x="11" y="40"/>
                </a:lnTo>
                <a:lnTo>
                  <a:pt x="10" y="40"/>
                </a:lnTo>
                <a:lnTo>
                  <a:pt x="9" y="40"/>
                </a:lnTo>
                <a:lnTo>
                  <a:pt x="7" y="40"/>
                </a:lnTo>
                <a:lnTo>
                  <a:pt x="6" y="40"/>
                </a:lnTo>
                <a:lnTo>
                  <a:pt x="5" y="40"/>
                </a:lnTo>
                <a:lnTo>
                  <a:pt x="5" y="38"/>
                </a:lnTo>
                <a:lnTo>
                  <a:pt x="4" y="38"/>
                </a:lnTo>
                <a:lnTo>
                  <a:pt x="3" y="38"/>
                </a:lnTo>
                <a:lnTo>
                  <a:pt x="3" y="37"/>
                </a:lnTo>
                <a:lnTo>
                  <a:pt x="2" y="37"/>
                </a:lnTo>
                <a:lnTo>
                  <a:pt x="2" y="36"/>
                </a:lnTo>
                <a:lnTo>
                  <a:pt x="0" y="36"/>
                </a:lnTo>
                <a:lnTo>
                  <a:pt x="0" y="35"/>
                </a:lnTo>
                <a:lnTo>
                  <a:pt x="0" y="34"/>
                </a:lnTo>
                <a:lnTo>
                  <a:pt x="0" y="33"/>
                </a:lnTo>
                <a:lnTo>
                  <a:pt x="0" y="31"/>
                </a:lnTo>
                <a:lnTo>
                  <a:pt x="0" y="30"/>
                </a:lnTo>
                <a:lnTo>
                  <a:pt x="0" y="29"/>
                </a:lnTo>
                <a:lnTo>
                  <a:pt x="0" y="28"/>
                </a:lnTo>
                <a:lnTo>
                  <a:pt x="2" y="28"/>
                </a:lnTo>
                <a:lnTo>
                  <a:pt x="2" y="27"/>
                </a:lnTo>
                <a:lnTo>
                  <a:pt x="2" y="26"/>
                </a:lnTo>
                <a:lnTo>
                  <a:pt x="3" y="26"/>
                </a:lnTo>
                <a:lnTo>
                  <a:pt x="3" y="24"/>
                </a:lnTo>
                <a:lnTo>
                  <a:pt x="4" y="24"/>
                </a:lnTo>
                <a:lnTo>
                  <a:pt x="4" y="23"/>
                </a:lnTo>
                <a:lnTo>
                  <a:pt x="5" y="23"/>
                </a:lnTo>
                <a:lnTo>
                  <a:pt x="6" y="22"/>
                </a:lnTo>
                <a:lnTo>
                  <a:pt x="7" y="21"/>
                </a:lnTo>
                <a:lnTo>
                  <a:pt x="7" y="20"/>
                </a:lnTo>
                <a:lnTo>
                  <a:pt x="9" y="20"/>
                </a:lnTo>
                <a:lnTo>
                  <a:pt x="10" y="19"/>
                </a:lnTo>
                <a:lnTo>
                  <a:pt x="11" y="19"/>
                </a:lnTo>
                <a:lnTo>
                  <a:pt x="11" y="17"/>
                </a:lnTo>
                <a:lnTo>
                  <a:pt x="12" y="17"/>
                </a:lnTo>
                <a:lnTo>
                  <a:pt x="12" y="16"/>
                </a:lnTo>
                <a:lnTo>
                  <a:pt x="13" y="16"/>
                </a:lnTo>
                <a:lnTo>
                  <a:pt x="13" y="15"/>
                </a:lnTo>
                <a:lnTo>
                  <a:pt x="14" y="15"/>
                </a:lnTo>
                <a:lnTo>
                  <a:pt x="14" y="14"/>
                </a:lnTo>
                <a:lnTo>
                  <a:pt x="16" y="14"/>
                </a:lnTo>
                <a:lnTo>
                  <a:pt x="16" y="13"/>
                </a:lnTo>
                <a:lnTo>
                  <a:pt x="17" y="13"/>
                </a:lnTo>
                <a:lnTo>
                  <a:pt x="17" y="12"/>
                </a:lnTo>
                <a:lnTo>
                  <a:pt x="18" y="12"/>
                </a:lnTo>
                <a:lnTo>
                  <a:pt x="18" y="10"/>
                </a:lnTo>
                <a:lnTo>
                  <a:pt x="18" y="9"/>
                </a:lnTo>
                <a:lnTo>
                  <a:pt x="18" y="8"/>
                </a:lnTo>
                <a:lnTo>
                  <a:pt x="19" y="8"/>
                </a:lnTo>
                <a:lnTo>
                  <a:pt x="19" y="7"/>
                </a:lnTo>
                <a:lnTo>
                  <a:pt x="20" y="7"/>
                </a:lnTo>
                <a:lnTo>
                  <a:pt x="20" y="6"/>
                </a:lnTo>
                <a:lnTo>
                  <a:pt x="21" y="6"/>
                </a:lnTo>
                <a:lnTo>
                  <a:pt x="22" y="6"/>
                </a:lnTo>
                <a:lnTo>
                  <a:pt x="24" y="5"/>
                </a:lnTo>
                <a:lnTo>
                  <a:pt x="25" y="5"/>
                </a:lnTo>
                <a:lnTo>
                  <a:pt x="25" y="3"/>
                </a:lnTo>
                <a:lnTo>
                  <a:pt x="26" y="3"/>
                </a:lnTo>
                <a:lnTo>
                  <a:pt x="27" y="3"/>
                </a:lnTo>
                <a:lnTo>
                  <a:pt x="28" y="5"/>
                </a:lnTo>
                <a:lnTo>
                  <a:pt x="29" y="5"/>
                </a:lnTo>
                <a:lnTo>
                  <a:pt x="31" y="5"/>
                </a:lnTo>
                <a:lnTo>
                  <a:pt x="31" y="3"/>
                </a:lnTo>
                <a:lnTo>
                  <a:pt x="31" y="5"/>
                </a:lnTo>
                <a:lnTo>
                  <a:pt x="32" y="5"/>
                </a:lnTo>
                <a:lnTo>
                  <a:pt x="32" y="3"/>
                </a:lnTo>
                <a:lnTo>
                  <a:pt x="33" y="3"/>
                </a:lnTo>
                <a:lnTo>
                  <a:pt x="33" y="2"/>
                </a:lnTo>
                <a:lnTo>
                  <a:pt x="34" y="2"/>
                </a:lnTo>
                <a:lnTo>
                  <a:pt x="35" y="2"/>
                </a:lnTo>
                <a:lnTo>
                  <a:pt x="36" y="2"/>
                </a:lnTo>
                <a:lnTo>
                  <a:pt x="38" y="2"/>
                </a:lnTo>
                <a:lnTo>
                  <a:pt x="39" y="2"/>
                </a:lnTo>
                <a:lnTo>
                  <a:pt x="40" y="2"/>
                </a:lnTo>
                <a:lnTo>
                  <a:pt x="40" y="1"/>
                </a:lnTo>
                <a:lnTo>
                  <a:pt x="41" y="1"/>
                </a:lnTo>
                <a:lnTo>
                  <a:pt x="42" y="1"/>
                </a:lnTo>
                <a:lnTo>
                  <a:pt x="43" y="1"/>
                </a:lnTo>
                <a:lnTo>
                  <a:pt x="43" y="0"/>
                </a:lnTo>
                <a:lnTo>
                  <a:pt x="45" y="0"/>
                </a:lnTo>
                <a:lnTo>
                  <a:pt x="46" y="0"/>
                </a:lnTo>
                <a:lnTo>
                  <a:pt x="47" y="0"/>
                </a:lnTo>
                <a:lnTo>
                  <a:pt x="47" y="1"/>
                </a:lnTo>
                <a:lnTo>
                  <a:pt x="48" y="1"/>
                </a:lnTo>
                <a:lnTo>
                  <a:pt x="49" y="1"/>
                </a:lnTo>
                <a:lnTo>
                  <a:pt x="50" y="1"/>
                </a:lnTo>
                <a:lnTo>
                  <a:pt x="52" y="1"/>
                </a:lnTo>
                <a:lnTo>
                  <a:pt x="53" y="1"/>
                </a:lnTo>
                <a:lnTo>
                  <a:pt x="54" y="1"/>
                </a:lnTo>
                <a:lnTo>
                  <a:pt x="55" y="1"/>
                </a:lnTo>
                <a:lnTo>
                  <a:pt x="56" y="1"/>
                </a:lnTo>
                <a:lnTo>
                  <a:pt x="57" y="1"/>
                </a:lnTo>
                <a:lnTo>
                  <a:pt x="57" y="2"/>
                </a:lnTo>
                <a:lnTo>
                  <a:pt x="57" y="3"/>
                </a:lnTo>
                <a:lnTo>
                  <a:pt x="56" y="3"/>
                </a:lnTo>
                <a:lnTo>
                  <a:pt x="56" y="5"/>
                </a:lnTo>
                <a:lnTo>
                  <a:pt x="55"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p:nvSpPr>
        <p:spPr bwMode="auto">
          <a:xfrm>
            <a:off x="3668713" y="2555875"/>
            <a:ext cx="90488" cy="63500"/>
          </a:xfrm>
          <a:custGeom>
            <a:avLst/>
            <a:gdLst>
              <a:gd name="T0" fmla="*/ 50 w 57"/>
              <a:gd name="T1" fmla="*/ 6 h 40"/>
              <a:gd name="T2" fmla="*/ 48 w 57"/>
              <a:gd name="T3" fmla="*/ 7 h 40"/>
              <a:gd name="T4" fmla="*/ 46 w 57"/>
              <a:gd name="T5" fmla="*/ 9 h 40"/>
              <a:gd name="T6" fmla="*/ 45 w 57"/>
              <a:gd name="T7" fmla="*/ 12 h 40"/>
              <a:gd name="T8" fmla="*/ 43 w 57"/>
              <a:gd name="T9" fmla="*/ 14 h 40"/>
              <a:gd name="T10" fmla="*/ 46 w 57"/>
              <a:gd name="T11" fmla="*/ 15 h 40"/>
              <a:gd name="T12" fmla="*/ 45 w 57"/>
              <a:gd name="T13" fmla="*/ 19 h 40"/>
              <a:gd name="T14" fmla="*/ 46 w 57"/>
              <a:gd name="T15" fmla="*/ 21 h 40"/>
              <a:gd name="T16" fmla="*/ 47 w 57"/>
              <a:gd name="T17" fmla="*/ 23 h 40"/>
              <a:gd name="T18" fmla="*/ 45 w 57"/>
              <a:gd name="T19" fmla="*/ 26 h 40"/>
              <a:gd name="T20" fmla="*/ 43 w 57"/>
              <a:gd name="T21" fmla="*/ 28 h 40"/>
              <a:gd name="T22" fmla="*/ 41 w 57"/>
              <a:gd name="T23" fmla="*/ 29 h 40"/>
              <a:gd name="T24" fmla="*/ 38 w 57"/>
              <a:gd name="T25" fmla="*/ 30 h 40"/>
              <a:gd name="T26" fmla="*/ 35 w 57"/>
              <a:gd name="T27" fmla="*/ 31 h 40"/>
              <a:gd name="T28" fmla="*/ 32 w 57"/>
              <a:gd name="T29" fmla="*/ 31 h 40"/>
              <a:gd name="T30" fmla="*/ 29 w 57"/>
              <a:gd name="T31" fmla="*/ 33 h 40"/>
              <a:gd name="T32" fmla="*/ 27 w 57"/>
              <a:gd name="T33" fmla="*/ 34 h 40"/>
              <a:gd name="T34" fmla="*/ 25 w 57"/>
              <a:gd name="T35" fmla="*/ 36 h 40"/>
              <a:gd name="T36" fmla="*/ 22 w 57"/>
              <a:gd name="T37" fmla="*/ 37 h 40"/>
              <a:gd name="T38" fmla="*/ 20 w 57"/>
              <a:gd name="T39" fmla="*/ 38 h 40"/>
              <a:gd name="T40" fmla="*/ 18 w 57"/>
              <a:gd name="T41" fmla="*/ 40 h 40"/>
              <a:gd name="T42" fmla="*/ 14 w 57"/>
              <a:gd name="T43" fmla="*/ 40 h 40"/>
              <a:gd name="T44" fmla="*/ 11 w 57"/>
              <a:gd name="T45" fmla="*/ 40 h 40"/>
              <a:gd name="T46" fmla="*/ 7 w 57"/>
              <a:gd name="T47" fmla="*/ 40 h 40"/>
              <a:gd name="T48" fmla="*/ 5 w 57"/>
              <a:gd name="T49" fmla="*/ 38 h 40"/>
              <a:gd name="T50" fmla="*/ 3 w 57"/>
              <a:gd name="T51" fmla="*/ 37 h 40"/>
              <a:gd name="T52" fmla="*/ 0 w 57"/>
              <a:gd name="T53" fmla="*/ 36 h 40"/>
              <a:gd name="T54" fmla="*/ 0 w 57"/>
              <a:gd name="T55" fmla="*/ 33 h 40"/>
              <a:gd name="T56" fmla="*/ 0 w 57"/>
              <a:gd name="T57" fmla="*/ 29 h 40"/>
              <a:gd name="T58" fmla="*/ 2 w 57"/>
              <a:gd name="T59" fmla="*/ 27 h 40"/>
              <a:gd name="T60" fmla="*/ 3 w 57"/>
              <a:gd name="T61" fmla="*/ 24 h 40"/>
              <a:gd name="T62" fmla="*/ 5 w 57"/>
              <a:gd name="T63" fmla="*/ 23 h 40"/>
              <a:gd name="T64" fmla="*/ 7 w 57"/>
              <a:gd name="T65" fmla="*/ 20 h 40"/>
              <a:gd name="T66" fmla="*/ 11 w 57"/>
              <a:gd name="T67" fmla="*/ 19 h 40"/>
              <a:gd name="T68" fmla="*/ 12 w 57"/>
              <a:gd name="T69" fmla="*/ 16 h 40"/>
              <a:gd name="T70" fmla="*/ 14 w 57"/>
              <a:gd name="T71" fmla="*/ 15 h 40"/>
              <a:gd name="T72" fmla="*/ 16 w 57"/>
              <a:gd name="T73" fmla="*/ 13 h 40"/>
              <a:gd name="T74" fmla="*/ 18 w 57"/>
              <a:gd name="T75" fmla="*/ 12 h 40"/>
              <a:gd name="T76" fmla="*/ 18 w 57"/>
              <a:gd name="T77" fmla="*/ 8 h 40"/>
              <a:gd name="T78" fmla="*/ 20 w 57"/>
              <a:gd name="T79" fmla="*/ 7 h 40"/>
              <a:gd name="T80" fmla="*/ 22 w 57"/>
              <a:gd name="T81" fmla="*/ 6 h 40"/>
              <a:gd name="T82" fmla="*/ 25 w 57"/>
              <a:gd name="T83" fmla="*/ 3 h 40"/>
              <a:gd name="T84" fmla="*/ 28 w 57"/>
              <a:gd name="T85" fmla="*/ 5 h 40"/>
              <a:gd name="T86" fmla="*/ 31 w 57"/>
              <a:gd name="T87" fmla="*/ 3 h 40"/>
              <a:gd name="T88" fmla="*/ 32 w 57"/>
              <a:gd name="T89" fmla="*/ 3 h 40"/>
              <a:gd name="T90" fmla="*/ 34 w 57"/>
              <a:gd name="T91" fmla="*/ 2 h 40"/>
              <a:gd name="T92" fmla="*/ 38 w 57"/>
              <a:gd name="T93" fmla="*/ 2 h 40"/>
              <a:gd name="T94" fmla="*/ 40 w 57"/>
              <a:gd name="T95" fmla="*/ 1 h 40"/>
              <a:gd name="T96" fmla="*/ 43 w 57"/>
              <a:gd name="T97" fmla="*/ 1 h 40"/>
              <a:gd name="T98" fmla="*/ 46 w 57"/>
              <a:gd name="T99" fmla="*/ 0 h 40"/>
              <a:gd name="T100" fmla="*/ 48 w 57"/>
              <a:gd name="T101" fmla="*/ 1 h 40"/>
              <a:gd name="T102" fmla="*/ 52 w 57"/>
              <a:gd name="T103" fmla="*/ 1 h 40"/>
              <a:gd name="T104" fmla="*/ 55 w 57"/>
              <a:gd name="T105" fmla="*/ 1 h 40"/>
              <a:gd name="T106" fmla="*/ 57 w 57"/>
              <a:gd name="T107" fmla="*/ 2 h 40"/>
              <a:gd name="T108" fmla="*/ 56 w 57"/>
              <a:gd name="T109"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7" h="40">
                <a:moveTo>
                  <a:pt x="55" y="5"/>
                </a:moveTo>
                <a:lnTo>
                  <a:pt x="52" y="6"/>
                </a:lnTo>
                <a:lnTo>
                  <a:pt x="50" y="6"/>
                </a:lnTo>
                <a:lnTo>
                  <a:pt x="50" y="7"/>
                </a:lnTo>
                <a:lnTo>
                  <a:pt x="49" y="7"/>
                </a:lnTo>
                <a:lnTo>
                  <a:pt x="48" y="7"/>
                </a:lnTo>
                <a:lnTo>
                  <a:pt x="48" y="8"/>
                </a:lnTo>
                <a:lnTo>
                  <a:pt x="47" y="8"/>
                </a:lnTo>
                <a:lnTo>
                  <a:pt x="46" y="9"/>
                </a:lnTo>
                <a:lnTo>
                  <a:pt x="46" y="10"/>
                </a:lnTo>
                <a:lnTo>
                  <a:pt x="45" y="10"/>
                </a:lnTo>
                <a:lnTo>
                  <a:pt x="45" y="12"/>
                </a:lnTo>
                <a:lnTo>
                  <a:pt x="45" y="13"/>
                </a:lnTo>
                <a:lnTo>
                  <a:pt x="45" y="14"/>
                </a:lnTo>
                <a:lnTo>
                  <a:pt x="43" y="14"/>
                </a:lnTo>
                <a:lnTo>
                  <a:pt x="43" y="15"/>
                </a:lnTo>
                <a:lnTo>
                  <a:pt x="45" y="15"/>
                </a:lnTo>
                <a:lnTo>
                  <a:pt x="46" y="15"/>
                </a:lnTo>
                <a:lnTo>
                  <a:pt x="46" y="16"/>
                </a:lnTo>
                <a:lnTo>
                  <a:pt x="46" y="17"/>
                </a:lnTo>
                <a:lnTo>
                  <a:pt x="45" y="19"/>
                </a:lnTo>
                <a:lnTo>
                  <a:pt x="45" y="20"/>
                </a:lnTo>
                <a:lnTo>
                  <a:pt x="46" y="20"/>
                </a:lnTo>
                <a:lnTo>
                  <a:pt x="46" y="21"/>
                </a:lnTo>
                <a:lnTo>
                  <a:pt x="47" y="21"/>
                </a:lnTo>
                <a:lnTo>
                  <a:pt x="47" y="22"/>
                </a:lnTo>
                <a:lnTo>
                  <a:pt x="47" y="23"/>
                </a:lnTo>
                <a:lnTo>
                  <a:pt x="46" y="24"/>
                </a:lnTo>
                <a:lnTo>
                  <a:pt x="46" y="26"/>
                </a:lnTo>
                <a:lnTo>
                  <a:pt x="45" y="26"/>
                </a:lnTo>
                <a:lnTo>
                  <a:pt x="45" y="27"/>
                </a:lnTo>
                <a:lnTo>
                  <a:pt x="43" y="27"/>
                </a:lnTo>
                <a:lnTo>
                  <a:pt x="43" y="28"/>
                </a:lnTo>
                <a:lnTo>
                  <a:pt x="42" y="28"/>
                </a:lnTo>
                <a:lnTo>
                  <a:pt x="42" y="29"/>
                </a:lnTo>
                <a:lnTo>
                  <a:pt x="41" y="29"/>
                </a:lnTo>
                <a:lnTo>
                  <a:pt x="40" y="29"/>
                </a:lnTo>
                <a:lnTo>
                  <a:pt x="39" y="30"/>
                </a:lnTo>
                <a:lnTo>
                  <a:pt x="38" y="30"/>
                </a:lnTo>
                <a:lnTo>
                  <a:pt x="36" y="30"/>
                </a:lnTo>
                <a:lnTo>
                  <a:pt x="35" y="30"/>
                </a:lnTo>
                <a:lnTo>
                  <a:pt x="35" y="31"/>
                </a:lnTo>
                <a:lnTo>
                  <a:pt x="34" y="31"/>
                </a:lnTo>
                <a:lnTo>
                  <a:pt x="33" y="31"/>
                </a:lnTo>
                <a:lnTo>
                  <a:pt x="32" y="31"/>
                </a:lnTo>
                <a:lnTo>
                  <a:pt x="32" y="33"/>
                </a:lnTo>
                <a:lnTo>
                  <a:pt x="31" y="33"/>
                </a:lnTo>
                <a:lnTo>
                  <a:pt x="29" y="33"/>
                </a:lnTo>
                <a:lnTo>
                  <a:pt x="29" y="34"/>
                </a:lnTo>
                <a:lnTo>
                  <a:pt x="28" y="34"/>
                </a:lnTo>
                <a:lnTo>
                  <a:pt x="27" y="34"/>
                </a:lnTo>
                <a:lnTo>
                  <a:pt x="26" y="35"/>
                </a:lnTo>
                <a:lnTo>
                  <a:pt x="25" y="35"/>
                </a:lnTo>
                <a:lnTo>
                  <a:pt x="25" y="36"/>
                </a:lnTo>
                <a:lnTo>
                  <a:pt x="24" y="36"/>
                </a:lnTo>
                <a:lnTo>
                  <a:pt x="24" y="37"/>
                </a:lnTo>
                <a:lnTo>
                  <a:pt x="22" y="37"/>
                </a:lnTo>
                <a:lnTo>
                  <a:pt x="21" y="37"/>
                </a:lnTo>
                <a:lnTo>
                  <a:pt x="21" y="38"/>
                </a:lnTo>
                <a:lnTo>
                  <a:pt x="20" y="38"/>
                </a:lnTo>
                <a:lnTo>
                  <a:pt x="19" y="38"/>
                </a:lnTo>
                <a:lnTo>
                  <a:pt x="18" y="38"/>
                </a:lnTo>
                <a:lnTo>
                  <a:pt x="18" y="40"/>
                </a:lnTo>
                <a:lnTo>
                  <a:pt x="17" y="40"/>
                </a:lnTo>
                <a:lnTo>
                  <a:pt x="16" y="40"/>
                </a:lnTo>
                <a:lnTo>
                  <a:pt x="14" y="40"/>
                </a:lnTo>
                <a:lnTo>
                  <a:pt x="13" y="40"/>
                </a:lnTo>
                <a:lnTo>
                  <a:pt x="12" y="40"/>
                </a:lnTo>
                <a:lnTo>
                  <a:pt x="11" y="40"/>
                </a:lnTo>
                <a:lnTo>
                  <a:pt x="10" y="40"/>
                </a:lnTo>
                <a:lnTo>
                  <a:pt x="9" y="40"/>
                </a:lnTo>
                <a:lnTo>
                  <a:pt x="7" y="40"/>
                </a:lnTo>
                <a:lnTo>
                  <a:pt x="6" y="40"/>
                </a:lnTo>
                <a:lnTo>
                  <a:pt x="5" y="40"/>
                </a:lnTo>
                <a:lnTo>
                  <a:pt x="5" y="38"/>
                </a:lnTo>
                <a:lnTo>
                  <a:pt x="4" y="38"/>
                </a:lnTo>
                <a:lnTo>
                  <a:pt x="3" y="38"/>
                </a:lnTo>
                <a:lnTo>
                  <a:pt x="3" y="37"/>
                </a:lnTo>
                <a:lnTo>
                  <a:pt x="2" y="37"/>
                </a:lnTo>
                <a:lnTo>
                  <a:pt x="2" y="36"/>
                </a:lnTo>
                <a:lnTo>
                  <a:pt x="0" y="36"/>
                </a:lnTo>
                <a:lnTo>
                  <a:pt x="0" y="35"/>
                </a:lnTo>
                <a:lnTo>
                  <a:pt x="0" y="34"/>
                </a:lnTo>
                <a:lnTo>
                  <a:pt x="0" y="33"/>
                </a:lnTo>
                <a:lnTo>
                  <a:pt x="0" y="31"/>
                </a:lnTo>
                <a:lnTo>
                  <a:pt x="0" y="30"/>
                </a:lnTo>
                <a:lnTo>
                  <a:pt x="0" y="29"/>
                </a:lnTo>
                <a:lnTo>
                  <a:pt x="0" y="28"/>
                </a:lnTo>
                <a:lnTo>
                  <a:pt x="2" y="28"/>
                </a:lnTo>
                <a:lnTo>
                  <a:pt x="2" y="27"/>
                </a:lnTo>
                <a:lnTo>
                  <a:pt x="2" y="26"/>
                </a:lnTo>
                <a:lnTo>
                  <a:pt x="3" y="26"/>
                </a:lnTo>
                <a:lnTo>
                  <a:pt x="3" y="24"/>
                </a:lnTo>
                <a:lnTo>
                  <a:pt x="4" y="24"/>
                </a:lnTo>
                <a:lnTo>
                  <a:pt x="4" y="23"/>
                </a:lnTo>
                <a:lnTo>
                  <a:pt x="5" y="23"/>
                </a:lnTo>
                <a:lnTo>
                  <a:pt x="6" y="22"/>
                </a:lnTo>
                <a:lnTo>
                  <a:pt x="7" y="21"/>
                </a:lnTo>
                <a:lnTo>
                  <a:pt x="7" y="20"/>
                </a:lnTo>
                <a:lnTo>
                  <a:pt x="9" y="20"/>
                </a:lnTo>
                <a:lnTo>
                  <a:pt x="10" y="19"/>
                </a:lnTo>
                <a:lnTo>
                  <a:pt x="11" y="19"/>
                </a:lnTo>
                <a:lnTo>
                  <a:pt x="11" y="17"/>
                </a:lnTo>
                <a:lnTo>
                  <a:pt x="12" y="17"/>
                </a:lnTo>
                <a:lnTo>
                  <a:pt x="12" y="16"/>
                </a:lnTo>
                <a:lnTo>
                  <a:pt x="13" y="16"/>
                </a:lnTo>
                <a:lnTo>
                  <a:pt x="13" y="15"/>
                </a:lnTo>
                <a:lnTo>
                  <a:pt x="14" y="15"/>
                </a:lnTo>
                <a:lnTo>
                  <a:pt x="14" y="14"/>
                </a:lnTo>
                <a:lnTo>
                  <a:pt x="16" y="14"/>
                </a:lnTo>
                <a:lnTo>
                  <a:pt x="16" y="13"/>
                </a:lnTo>
                <a:lnTo>
                  <a:pt x="17" y="13"/>
                </a:lnTo>
                <a:lnTo>
                  <a:pt x="17" y="12"/>
                </a:lnTo>
                <a:lnTo>
                  <a:pt x="18" y="12"/>
                </a:lnTo>
                <a:lnTo>
                  <a:pt x="18" y="10"/>
                </a:lnTo>
                <a:lnTo>
                  <a:pt x="18" y="9"/>
                </a:lnTo>
                <a:lnTo>
                  <a:pt x="18" y="8"/>
                </a:lnTo>
                <a:lnTo>
                  <a:pt x="19" y="8"/>
                </a:lnTo>
                <a:lnTo>
                  <a:pt x="19" y="7"/>
                </a:lnTo>
                <a:lnTo>
                  <a:pt x="20" y="7"/>
                </a:lnTo>
                <a:lnTo>
                  <a:pt x="20" y="6"/>
                </a:lnTo>
                <a:lnTo>
                  <a:pt x="21" y="6"/>
                </a:lnTo>
                <a:lnTo>
                  <a:pt x="22" y="6"/>
                </a:lnTo>
                <a:lnTo>
                  <a:pt x="24" y="5"/>
                </a:lnTo>
                <a:lnTo>
                  <a:pt x="25" y="5"/>
                </a:lnTo>
                <a:lnTo>
                  <a:pt x="25" y="3"/>
                </a:lnTo>
                <a:lnTo>
                  <a:pt x="26" y="3"/>
                </a:lnTo>
                <a:lnTo>
                  <a:pt x="27" y="3"/>
                </a:lnTo>
                <a:lnTo>
                  <a:pt x="28" y="5"/>
                </a:lnTo>
                <a:lnTo>
                  <a:pt x="29" y="5"/>
                </a:lnTo>
                <a:lnTo>
                  <a:pt x="31" y="5"/>
                </a:lnTo>
                <a:lnTo>
                  <a:pt x="31" y="3"/>
                </a:lnTo>
                <a:lnTo>
                  <a:pt x="31" y="5"/>
                </a:lnTo>
                <a:lnTo>
                  <a:pt x="32" y="5"/>
                </a:lnTo>
                <a:lnTo>
                  <a:pt x="32" y="3"/>
                </a:lnTo>
                <a:lnTo>
                  <a:pt x="33" y="3"/>
                </a:lnTo>
                <a:lnTo>
                  <a:pt x="33" y="2"/>
                </a:lnTo>
                <a:lnTo>
                  <a:pt x="34" y="2"/>
                </a:lnTo>
                <a:lnTo>
                  <a:pt x="35" y="2"/>
                </a:lnTo>
                <a:lnTo>
                  <a:pt x="36" y="2"/>
                </a:lnTo>
                <a:lnTo>
                  <a:pt x="38" y="2"/>
                </a:lnTo>
                <a:lnTo>
                  <a:pt x="39" y="2"/>
                </a:lnTo>
                <a:lnTo>
                  <a:pt x="40" y="2"/>
                </a:lnTo>
                <a:lnTo>
                  <a:pt x="40" y="1"/>
                </a:lnTo>
                <a:lnTo>
                  <a:pt x="41" y="1"/>
                </a:lnTo>
                <a:lnTo>
                  <a:pt x="42" y="1"/>
                </a:lnTo>
                <a:lnTo>
                  <a:pt x="43" y="1"/>
                </a:lnTo>
                <a:lnTo>
                  <a:pt x="43" y="0"/>
                </a:lnTo>
                <a:lnTo>
                  <a:pt x="45" y="0"/>
                </a:lnTo>
                <a:lnTo>
                  <a:pt x="46" y="0"/>
                </a:lnTo>
                <a:lnTo>
                  <a:pt x="47" y="0"/>
                </a:lnTo>
                <a:lnTo>
                  <a:pt x="47" y="1"/>
                </a:lnTo>
                <a:lnTo>
                  <a:pt x="48" y="1"/>
                </a:lnTo>
                <a:lnTo>
                  <a:pt x="49" y="1"/>
                </a:lnTo>
                <a:lnTo>
                  <a:pt x="50" y="1"/>
                </a:lnTo>
                <a:lnTo>
                  <a:pt x="52" y="1"/>
                </a:lnTo>
                <a:lnTo>
                  <a:pt x="53" y="1"/>
                </a:lnTo>
                <a:lnTo>
                  <a:pt x="54" y="1"/>
                </a:lnTo>
                <a:lnTo>
                  <a:pt x="55" y="1"/>
                </a:lnTo>
                <a:lnTo>
                  <a:pt x="56" y="1"/>
                </a:lnTo>
                <a:lnTo>
                  <a:pt x="57" y="1"/>
                </a:lnTo>
                <a:lnTo>
                  <a:pt x="57" y="2"/>
                </a:lnTo>
                <a:lnTo>
                  <a:pt x="57" y="3"/>
                </a:lnTo>
                <a:lnTo>
                  <a:pt x="56" y="3"/>
                </a:lnTo>
                <a:lnTo>
                  <a:pt x="56" y="5"/>
                </a:lnTo>
                <a:lnTo>
                  <a:pt x="55" y="5"/>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p:nvSpPr>
        <p:spPr bwMode="auto">
          <a:xfrm>
            <a:off x="6069013" y="5795963"/>
            <a:ext cx="266700" cy="247650"/>
          </a:xfrm>
          <a:custGeom>
            <a:avLst/>
            <a:gdLst>
              <a:gd name="T0" fmla="*/ 140 w 168"/>
              <a:gd name="T1" fmla="*/ 20 h 156"/>
              <a:gd name="T2" fmla="*/ 167 w 168"/>
              <a:gd name="T3" fmla="*/ 21 h 156"/>
              <a:gd name="T4" fmla="*/ 164 w 168"/>
              <a:gd name="T5" fmla="*/ 38 h 156"/>
              <a:gd name="T6" fmla="*/ 162 w 168"/>
              <a:gd name="T7" fmla="*/ 65 h 156"/>
              <a:gd name="T8" fmla="*/ 148 w 168"/>
              <a:gd name="T9" fmla="*/ 93 h 156"/>
              <a:gd name="T10" fmla="*/ 142 w 168"/>
              <a:gd name="T11" fmla="*/ 114 h 156"/>
              <a:gd name="T12" fmla="*/ 132 w 168"/>
              <a:gd name="T13" fmla="*/ 130 h 156"/>
              <a:gd name="T14" fmla="*/ 122 w 168"/>
              <a:gd name="T15" fmla="*/ 139 h 156"/>
              <a:gd name="T16" fmla="*/ 104 w 168"/>
              <a:gd name="T17" fmla="*/ 149 h 156"/>
              <a:gd name="T18" fmla="*/ 92 w 168"/>
              <a:gd name="T19" fmla="*/ 150 h 156"/>
              <a:gd name="T20" fmla="*/ 82 w 168"/>
              <a:gd name="T21" fmla="*/ 151 h 156"/>
              <a:gd name="T22" fmla="*/ 65 w 168"/>
              <a:gd name="T23" fmla="*/ 154 h 156"/>
              <a:gd name="T24" fmla="*/ 53 w 168"/>
              <a:gd name="T25" fmla="*/ 156 h 156"/>
              <a:gd name="T26" fmla="*/ 46 w 168"/>
              <a:gd name="T27" fmla="*/ 149 h 156"/>
              <a:gd name="T28" fmla="*/ 38 w 168"/>
              <a:gd name="T29" fmla="*/ 146 h 156"/>
              <a:gd name="T30" fmla="*/ 32 w 168"/>
              <a:gd name="T31" fmla="*/ 143 h 156"/>
              <a:gd name="T32" fmla="*/ 27 w 168"/>
              <a:gd name="T33" fmla="*/ 136 h 156"/>
              <a:gd name="T34" fmla="*/ 20 w 168"/>
              <a:gd name="T35" fmla="*/ 132 h 156"/>
              <a:gd name="T36" fmla="*/ 16 w 168"/>
              <a:gd name="T37" fmla="*/ 127 h 156"/>
              <a:gd name="T38" fmla="*/ 10 w 168"/>
              <a:gd name="T39" fmla="*/ 109 h 156"/>
              <a:gd name="T40" fmla="*/ 10 w 168"/>
              <a:gd name="T41" fmla="*/ 98 h 156"/>
              <a:gd name="T42" fmla="*/ 7 w 168"/>
              <a:gd name="T43" fmla="*/ 91 h 156"/>
              <a:gd name="T44" fmla="*/ 1 w 168"/>
              <a:gd name="T45" fmla="*/ 73 h 156"/>
              <a:gd name="T46" fmla="*/ 2 w 168"/>
              <a:gd name="T47" fmla="*/ 55 h 156"/>
              <a:gd name="T48" fmla="*/ 7 w 168"/>
              <a:gd name="T49" fmla="*/ 38 h 156"/>
              <a:gd name="T50" fmla="*/ 13 w 168"/>
              <a:gd name="T51" fmla="*/ 26 h 156"/>
              <a:gd name="T52" fmla="*/ 22 w 168"/>
              <a:gd name="T53" fmla="*/ 15 h 156"/>
              <a:gd name="T54" fmla="*/ 39 w 168"/>
              <a:gd name="T55" fmla="*/ 6 h 156"/>
              <a:gd name="T56" fmla="*/ 51 w 168"/>
              <a:gd name="T57" fmla="*/ 2 h 156"/>
              <a:gd name="T58" fmla="*/ 63 w 168"/>
              <a:gd name="T59" fmla="*/ 0 h 156"/>
              <a:gd name="T60" fmla="*/ 70 w 168"/>
              <a:gd name="T61" fmla="*/ 2 h 156"/>
              <a:gd name="T62" fmla="*/ 80 w 168"/>
              <a:gd name="T63" fmla="*/ 3 h 156"/>
              <a:gd name="T64" fmla="*/ 94 w 168"/>
              <a:gd name="T65" fmla="*/ 3 h 156"/>
              <a:gd name="T66" fmla="*/ 106 w 168"/>
              <a:gd name="T67" fmla="*/ 7 h 156"/>
              <a:gd name="T68" fmla="*/ 115 w 168"/>
              <a:gd name="T69" fmla="*/ 12 h 156"/>
              <a:gd name="T70" fmla="*/ 130 w 168"/>
              <a:gd name="T71" fmla="*/ 21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8" h="156">
                <a:moveTo>
                  <a:pt x="130" y="21"/>
                </a:moveTo>
                <a:lnTo>
                  <a:pt x="140" y="20"/>
                </a:lnTo>
                <a:lnTo>
                  <a:pt x="158" y="19"/>
                </a:lnTo>
                <a:lnTo>
                  <a:pt x="167" y="21"/>
                </a:lnTo>
                <a:lnTo>
                  <a:pt x="168" y="31"/>
                </a:lnTo>
                <a:lnTo>
                  <a:pt x="164" y="38"/>
                </a:lnTo>
                <a:lnTo>
                  <a:pt x="162" y="52"/>
                </a:lnTo>
                <a:lnTo>
                  <a:pt x="162" y="65"/>
                </a:lnTo>
                <a:lnTo>
                  <a:pt x="151" y="77"/>
                </a:lnTo>
                <a:lnTo>
                  <a:pt x="148" y="93"/>
                </a:lnTo>
                <a:lnTo>
                  <a:pt x="145" y="103"/>
                </a:lnTo>
                <a:lnTo>
                  <a:pt x="142" y="114"/>
                </a:lnTo>
                <a:lnTo>
                  <a:pt x="138" y="123"/>
                </a:lnTo>
                <a:lnTo>
                  <a:pt x="132" y="130"/>
                </a:lnTo>
                <a:lnTo>
                  <a:pt x="125" y="134"/>
                </a:lnTo>
                <a:lnTo>
                  <a:pt x="122" y="139"/>
                </a:lnTo>
                <a:lnTo>
                  <a:pt x="116" y="146"/>
                </a:lnTo>
                <a:lnTo>
                  <a:pt x="104" y="149"/>
                </a:lnTo>
                <a:lnTo>
                  <a:pt x="97" y="150"/>
                </a:lnTo>
                <a:lnTo>
                  <a:pt x="92" y="150"/>
                </a:lnTo>
                <a:lnTo>
                  <a:pt x="88" y="151"/>
                </a:lnTo>
                <a:lnTo>
                  <a:pt x="82" y="151"/>
                </a:lnTo>
                <a:lnTo>
                  <a:pt x="77" y="153"/>
                </a:lnTo>
                <a:lnTo>
                  <a:pt x="65" y="154"/>
                </a:lnTo>
                <a:lnTo>
                  <a:pt x="61" y="156"/>
                </a:lnTo>
                <a:lnTo>
                  <a:pt x="53" y="156"/>
                </a:lnTo>
                <a:lnTo>
                  <a:pt x="48" y="151"/>
                </a:lnTo>
                <a:lnTo>
                  <a:pt x="46" y="149"/>
                </a:lnTo>
                <a:lnTo>
                  <a:pt x="43" y="147"/>
                </a:lnTo>
                <a:lnTo>
                  <a:pt x="38" y="146"/>
                </a:lnTo>
                <a:lnTo>
                  <a:pt x="37" y="143"/>
                </a:lnTo>
                <a:lnTo>
                  <a:pt x="32" y="143"/>
                </a:lnTo>
                <a:lnTo>
                  <a:pt x="30" y="139"/>
                </a:lnTo>
                <a:lnTo>
                  <a:pt x="27" y="136"/>
                </a:lnTo>
                <a:lnTo>
                  <a:pt x="24" y="134"/>
                </a:lnTo>
                <a:lnTo>
                  <a:pt x="20" y="132"/>
                </a:lnTo>
                <a:lnTo>
                  <a:pt x="19" y="130"/>
                </a:lnTo>
                <a:lnTo>
                  <a:pt x="16" y="127"/>
                </a:lnTo>
                <a:lnTo>
                  <a:pt x="12" y="118"/>
                </a:lnTo>
                <a:lnTo>
                  <a:pt x="10" y="109"/>
                </a:lnTo>
                <a:lnTo>
                  <a:pt x="11" y="101"/>
                </a:lnTo>
                <a:lnTo>
                  <a:pt x="10" y="98"/>
                </a:lnTo>
                <a:lnTo>
                  <a:pt x="8" y="94"/>
                </a:lnTo>
                <a:lnTo>
                  <a:pt x="7" y="91"/>
                </a:lnTo>
                <a:lnTo>
                  <a:pt x="5" y="79"/>
                </a:lnTo>
                <a:lnTo>
                  <a:pt x="1" y="73"/>
                </a:lnTo>
                <a:lnTo>
                  <a:pt x="0" y="67"/>
                </a:lnTo>
                <a:lnTo>
                  <a:pt x="2" y="55"/>
                </a:lnTo>
                <a:lnTo>
                  <a:pt x="3" y="45"/>
                </a:lnTo>
                <a:lnTo>
                  <a:pt x="7" y="38"/>
                </a:lnTo>
                <a:lnTo>
                  <a:pt x="9" y="34"/>
                </a:lnTo>
                <a:lnTo>
                  <a:pt x="13" y="26"/>
                </a:lnTo>
                <a:lnTo>
                  <a:pt x="17" y="21"/>
                </a:lnTo>
                <a:lnTo>
                  <a:pt x="22" y="15"/>
                </a:lnTo>
                <a:lnTo>
                  <a:pt x="32" y="7"/>
                </a:lnTo>
                <a:lnTo>
                  <a:pt x="39" y="6"/>
                </a:lnTo>
                <a:lnTo>
                  <a:pt x="43" y="3"/>
                </a:lnTo>
                <a:lnTo>
                  <a:pt x="51" y="2"/>
                </a:lnTo>
                <a:lnTo>
                  <a:pt x="56" y="0"/>
                </a:lnTo>
                <a:lnTo>
                  <a:pt x="63" y="0"/>
                </a:lnTo>
                <a:lnTo>
                  <a:pt x="66" y="1"/>
                </a:lnTo>
                <a:lnTo>
                  <a:pt x="70" y="2"/>
                </a:lnTo>
                <a:lnTo>
                  <a:pt x="74" y="2"/>
                </a:lnTo>
                <a:lnTo>
                  <a:pt x="80" y="3"/>
                </a:lnTo>
                <a:lnTo>
                  <a:pt x="84" y="3"/>
                </a:lnTo>
                <a:lnTo>
                  <a:pt x="94" y="3"/>
                </a:lnTo>
                <a:lnTo>
                  <a:pt x="99" y="5"/>
                </a:lnTo>
                <a:lnTo>
                  <a:pt x="106" y="7"/>
                </a:lnTo>
                <a:lnTo>
                  <a:pt x="111" y="8"/>
                </a:lnTo>
                <a:lnTo>
                  <a:pt x="115" y="12"/>
                </a:lnTo>
                <a:lnTo>
                  <a:pt x="124" y="15"/>
                </a:lnTo>
                <a:lnTo>
                  <a:pt x="130" y="21"/>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3" name="Freeform 11"/>
          <p:cNvSpPr>
            <a:spLocks/>
          </p:cNvSpPr>
          <p:nvPr/>
        </p:nvSpPr>
        <p:spPr bwMode="auto">
          <a:xfrm>
            <a:off x="6069013" y="5795963"/>
            <a:ext cx="266700" cy="247650"/>
          </a:xfrm>
          <a:custGeom>
            <a:avLst/>
            <a:gdLst>
              <a:gd name="T0" fmla="*/ 140 w 168"/>
              <a:gd name="T1" fmla="*/ 20 h 156"/>
              <a:gd name="T2" fmla="*/ 167 w 168"/>
              <a:gd name="T3" fmla="*/ 21 h 156"/>
              <a:gd name="T4" fmla="*/ 164 w 168"/>
              <a:gd name="T5" fmla="*/ 38 h 156"/>
              <a:gd name="T6" fmla="*/ 162 w 168"/>
              <a:gd name="T7" fmla="*/ 65 h 156"/>
              <a:gd name="T8" fmla="*/ 148 w 168"/>
              <a:gd name="T9" fmla="*/ 93 h 156"/>
              <a:gd name="T10" fmla="*/ 142 w 168"/>
              <a:gd name="T11" fmla="*/ 114 h 156"/>
              <a:gd name="T12" fmla="*/ 132 w 168"/>
              <a:gd name="T13" fmla="*/ 130 h 156"/>
              <a:gd name="T14" fmla="*/ 122 w 168"/>
              <a:gd name="T15" fmla="*/ 139 h 156"/>
              <a:gd name="T16" fmla="*/ 104 w 168"/>
              <a:gd name="T17" fmla="*/ 149 h 156"/>
              <a:gd name="T18" fmla="*/ 92 w 168"/>
              <a:gd name="T19" fmla="*/ 150 h 156"/>
              <a:gd name="T20" fmla="*/ 82 w 168"/>
              <a:gd name="T21" fmla="*/ 151 h 156"/>
              <a:gd name="T22" fmla="*/ 65 w 168"/>
              <a:gd name="T23" fmla="*/ 154 h 156"/>
              <a:gd name="T24" fmla="*/ 53 w 168"/>
              <a:gd name="T25" fmla="*/ 156 h 156"/>
              <a:gd name="T26" fmla="*/ 46 w 168"/>
              <a:gd name="T27" fmla="*/ 149 h 156"/>
              <a:gd name="T28" fmla="*/ 38 w 168"/>
              <a:gd name="T29" fmla="*/ 146 h 156"/>
              <a:gd name="T30" fmla="*/ 32 w 168"/>
              <a:gd name="T31" fmla="*/ 143 h 156"/>
              <a:gd name="T32" fmla="*/ 27 w 168"/>
              <a:gd name="T33" fmla="*/ 136 h 156"/>
              <a:gd name="T34" fmla="*/ 20 w 168"/>
              <a:gd name="T35" fmla="*/ 132 h 156"/>
              <a:gd name="T36" fmla="*/ 16 w 168"/>
              <a:gd name="T37" fmla="*/ 127 h 156"/>
              <a:gd name="T38" fmla="*/ 10 w 168"/>
              <a:gd name="T39" fmla="*/ 109 h 156"/>
              <a:gd name="T40" fmla="*/ 10 w 168"/>
              <a:gd name="T41" fmla="*/ 98 h 156"/>
              <a:gd name="T42" fmla="*/ 7 w 168"/>
              <a:gd name="T43" fmla="*/ 91 h 156"/>
              <a:gd name="T44" fmla="*/ 1 w 168"/>
              <a:gd name="T45" fmla="*/ 73 h 156"/>
              <a:gd name="T46" fmla="*/ 2 w 168"/>
              <a:gd name="T47" fmla="*/ 55 h 156"/>
              <a:gd name="T48" fmla="*/ 7 w 168"/>
              <a:gd name="T49" fmla="*/ 38 h 156"/>
              <a:gd name="T50" fmla="*/ 13 w 168"/>
              <a:gd name="T51" fmla="*/ 26 h 156"/>
              <a:gd name="T52" fmla="*/ 22 w 168"/>
              <a:gd name="T53" fmla="*/ 15 h 156"/>
              <a:gd name="T54" fmla="*/ 39 w 168"/>
              <a:gd name="T55" fmla="*/ 6 h 156"/>
              <a:gd name="T56" fmla="*/ 51 w 168"/>
              <a:gd name="T57" fmla="*/ 2 h 156"/>
              <a:gd name="T58" fmla="*/ 63 w 168"/>
              <a:gd name="T59" fmla="*/ 0 h 156"/>
              <a:gd name="T60" fmla="*/ 70 w 168"/>
              <a:gd name="T61" fmla="*/ 2 h 156"/>
              <a:gd name="T62" fmla="*/ 80 w 168"/>
              <a:gd name="T63" fmla="*/ 3 h 156"/>
              <a:gd name="T64" fmla="*/ 94 w 168"/>
              <a:gd name="T65" fmla="*/ 3 h 156"/>
              <a:gd name="T66" fmla="*/ 106 w 168"/>
              <a:gd name="T67" fmla="*/ 7 h 156"/>
              <a:gd name="T68" fmla="*/ 115 w 168"/>
              <a:gd name="T69" fmla="*/ 12 h 156"/>
              <a:gd name="T70" fmla="*/ 130 w 168"/>
              <a:gd name="T71" fmla="*/ 21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8" h="156">
                <a:moveTo>
                  <a:pt x="130" y="21"/>
                </a:moveTo>
                <a:lnTo>
                  <a:pt x="140" y="20"/>
                </a:lnTo>
                <a:lnTo>
                  <a:pt x="158" y="19"/>
                </a:lnTo>
                <a:lnTo>
                  <a:pt x="167" y="21"/>
                </a:lnTo>
                <a:lnTo>
                  <a:pt x="168" y="31"/>
                </a:lnTo>
                <a:lnTo>
                  <a:pt x="164" y="38"/>
                </a:lnTo>
                <a:lnTo>
                  <a:pt x="162" y="52"/>
                </a:lnTo>
                <a:lnTo>
                  <a:pt x="162" y="65"/>
                </a:lnTo>
                <a:lnTo>
                  <a:pt x="151" y="77"/>
                </a:lnTo>
                <a:lnTo>
                  <a:pt x="148" y="93"/>
                </a:lnTo>
                <a:lnTo>
                  <a:pt x="145" y="103"/>
                </a:lnTo>
                <a:lnTo>
                  <a:pt x="142" y="114"/>
                </a:lnTo>
                <a:lnTo>
                  <a:pt x="138" y="123"/>
                </a:lnTo>
                <a:lnTo>
                  <a:pt x="132" y="130"/>
                </a:lnTo>
                <a:lnTo>
                  <a:pt x="125" y="134"/>
                </a:lnTo>
                <a:lnTo>
                  <a:pt x="122" y="139"/>
                </a:lnTo>
                <a:lnTo>
                  <a:pt x="116" y="146"/>
                </a:lnTo>
                <a:lnTo>
                  <a:pt x="104" y="149"/>
                </a:lnTo>
                <a:lnTo>
                  <a:pt x="97" y="150"/>
                </a:lnTo>
                <a:lnTo>
                  <a:pt x="92" y="150"/>
                </a:lnTo>
                <a:lnTo>
                  <a:pt x="88" y="151"/>
                </a:lnTo>
                <a:lnTo>
                  <a:pt x="82" y="151"/>
                </a:lnTo>
                <a:lnTo>
                  <a:pt x="77" y="153"/>
                </a:lnTo>
                <a:lnTo>
                  <a:pt x="65" y="154"/>
                </a:lnTo>
                <a:lnTo>
                  <a:pt x="61" y="156"/>
                </a:lnTo>
                <a:lnTo>
                  <a:pt x="53" y="156"/>
                </a:lnTo>
                <a:lnTo>
                  <a:pt x="48" y="151"/>
                </a:lnTo>
                <a:lnTo>
                  <a:pt x="46" y="149"/>
                </a:lnTo>
                <a:lnTo>
                  <a:pt x="43" y="147"/>
                </a:lnTo>
                <a:lnTo>
                  <a:pt x="38" y="146"/>
                </a:lnTo>
                <a:lnTo>
                  <a:pt x="37" y="143"/>
                </a:lnTo>
                <a:lnTo>
                  <a:pt x="32" y="143"/>
                </a:lnTo>
                <a:lnTo>
                  <a:pt x="30" y="139"/>
                </a:lnTo>
                <a:lnTo>
                  <a:pt x="27" y="136"/>
                </a:lnTo>
                <a:lnTo>
                  <a:pt x="24" y="134"/>
                </a:lnTo>
                <a:lnTo>
                  <a:pt x="20" y="132"/>
                </a:lnTo>
                <a:lnTo>
                  <a:pt x="19" y="130"/>
                </a:lnTo>
                <a:lnTo>
                  <a:pt x="16" y="127"/>
                </a:lnTo>
                <a:lnTo>
                  <a:pt x="12" y="118"/>
                </a:lnTo>
                <a:lnTo>
                  <a:pt x="10" y="109"/>
                </a:lnTo>
                <a:lnTo>
                  <a:pt x="11" y="101"/>
                </a:lnTo>
                <a:lnTo>
                  <a:pt x="10" y="98"/>
                </a:lnTo>
                <a:lnTo>
                  <a:pt x="8" y="94"/>
                </a:lnTo>
                <a:lnTo>
                  <a:pt x="7" y="91"/>
                </a:lnTo>
                <a:lnTo>
                  <a:pt x="5" y="79"/>
                </a:lnTo>
                <a:lnTo>
                  <a:pt x="1" y="73"/>
                </a:lnTo>
                <a:lnTo>
                  <a:pt x="0" y="67"/>
                </a:lnTo>
                <a:lnTo>
                  <a:pt x="2" y="55"/>
                </a:lnTo>
                <a:lnTo>
                  <a:pt x="3" y="45"/>
                </a:lnTo>
                <a:lnTo>
                  <a:pt x="7" y="38"/>
                </a:lnTo>
                <a:lnTo>
                  <a:pt x="9" y="34"/>
                </a:lnTo>
                <a:lnTo>
                  <a:pt x="13" y="26"/>
                </a:lnTo>
                <a:lnTo>
                  <a:pt x="17" y="21"/>
                </a:lnTo>
                <a:lnTo>
                  <a:pt x="22" y="15"/>
                </a:lnTo>
                <a:lnTo>
                  <a:pt x="32" y="7"/>
                </a:lnTo>
                <a:lnTo>
                  <a:pt x="39" y="6"/>
                </a:lnTo>
                <a:lnTo>
                  <a:pt x="43" y="3"/>
                </a:lnTo>
                <a:lnTo>
                  <a:pt x="51" y="2"/>
                </a:lnTo>
                <a:lnTo>
                  <a:pt x="56" y="0"/>
                </a:lnTo>
                <a:lnTo>
                  <a:pt x="63" y="0"/>
                </a:lnTo>
                <a:lnTo>
                  <a:pt x="66" y="1"/>
                </a:lnTo>
                <a:lnTo>
                  <a:pt x="70" y="2"/>
                </a:lnTo>
                <a:lnTo>
                  <a:pt x="74" y="2"/>
                </a:lnTo>
                <a:lnTo>
                  <a:pt x="80" y="3"/>
                </a:lnTo>
                <a:lnTo>
                  <a:pt x="84" y="3"/>
                </a:lnTo>
                <a:lnTo>
                  <a:pt x="94" y="3"/>
                </a:lnTo>
                <a:lnTo>
                  <a:pt x="99" y="5"/>
                </a:lnTo>
                <a:lnTo>
                  <a:pt x="106" y="7"/>
                </a:lnTo>
                <a:lnTo>
                  <a:pt x="111" y="8"/>
                </a:lnTo>
                <a:lnTo>
                  <a:pt x="115" y="12"/>
                </a:lnTo>
                <a:lnTo>
                  <a:pt x="124" y="15"/>
                </a:lnTo>
                <a:lnTo>
                  <a:pt x="130" y="21"/>
                </a:lnTo>
              </a:path>
            </a:pathLst>
          </a:custGeom>
          <a:noFill/>
          <a:ln w="1588">
            <a:solidFill>
              <a:schemeClr val="tx2">
                <a:lumMod val="40000"/>
                <a:lumOff val="60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12"/>
          <p:cNvSpPr>
            <a:spLocks/>
          </p:cNvSpPr>
          <p:nvPr/>
        </p:nvSpPr>
        <p:spPr bwMode="auto">
          <a:xfrm>
            <a:off x="4802188" y="5091113"/>
            <a:ext cx="36513" cy="41275"/>
          </a:xfrm>
          <a:custGeom>
            <a:avLst/>
            <a:gdLst>
              <a:gd name="T0" fmla="*/ 18 w 23"/>
              <a:gd name="T1" fmla="*/ 1 h 26"/>
              <a:gd name="T2" fmla="*/ 18 w 23"/>
              <a:gd name="T3" fmla="*/ 1 h 26"/>
              <a:gd name="T4" fmla="*/ 19 w 23"/>
              <a:gd name="T5" fmla="*/ 3 h 26"/>
              <a:gd name="T6" fmla="*/ 20 w 23"/>
              <a:gd name="T7" fmla="*/ 4 h 26"/>
              <a:gd name="T8" fmla="*/ 20 w 23"/>
              <a:gd name="T9" fmla="*/ 5 h 26"/>
              <a:gd name="T10" fmla="*/ 22 w 23"/>
              <a:gd name="T11" fmla="*/ 7 h 26"/>
              <a:gd name="T12" fmla="*/ 22 w 23"/>
              <a:gd name="T13" fmla="*/ 10 h 26"/>
              <a:gd name="T14" fmla="*/ 22 w 23"/>
              <a:gd name="T15" fmla="*/ 12 h 26"/>
              <a:gd name="T16" fmla="*/ 22 w 23"/>
              <a:gd name="T17" fmla="*/ 13 h 26"/>
              <a:gd name="T18" fmla="*/ 23 w 23"/>
              <a:gd name="T19" fmla="*/ 16 h 26"/>
              <a:gd name="T20" fmla="*/ 23 w 23"/>
              <a:gd name="T21" fmla="*/ 18 h 26"/>
              <a:gd name="T22" fmla="*/ 20 w 23"/>
              <a:gd name="T23" fmla="*/ 19 h 26"/>
              <a:gd name="T24" fmla="*/ 19 w 23"/>
              <a:gd name="T25" fmla="*/ 20 h 26"/>
              <a:gd name="T26" fmla="*/ 18 w 23"/>
              <a:gd name="T27" fmla="*/ 22 h 26"/>
              <a:gd name="T28" fmla="*/ 16 w 23"/>
              <a:gd name="T29" fmla="*/ 25 h 26"/>
              <a:gd name="T30" fmla="*/ 15 w 23"/>
              <a:gd name="T31" fmla="*/ 25 h 26"/>
              <a:gd name="T32" fmla="*/ 14 w 23"/>
              <a:gd name="T33" fmla="*/ 26 h 26"/>
              <a:gd name="T34" fmla="*/ 12 w 23"/>
              <a:gd name="T35" fmla="*/ 26 h 26"/>
              <a:gd name="T36" fmla="*/ 11 w 23"/>
              <a:gd name="T37" fmla="*/ 26 h 26"/>
              <a:gd name="T38" fmla="*/ 9 w 23"/>
              <a:gd name="T39" fmla="*/ 26 h 26"/>
              <a:gd name="T40" fmla="*/ 7 w 23"/>
              <a:gd name="T41" fmla="*/ 26 h 26"/>
              <a:gd name="T42" fmla="*/ 5 w 23"/>
              <a:gd name="T43" fmla="*/ 26 h 26"/>
              <a:gd name="T44" fmla="*/ 4 w 23"/>
              <a:gd name="T45" fmla="*/ 26 h 26"/>
              <a:gd name="T46" fmla="*/ 4 w 23"/>
              <a:gd name="T47" fmla="*/ 26 h 26"/>
              <a:gd name="T48" fmla="*/ 3 w 23"/>
              <a:gd name="T49" fmla="*/ 25 h 26"/>
              <a:gd name="T50" fmla="*/ 2 w 23"/>
              <a:gd name="T51" fmla="*/ 23 h 26"/>
              <a:gd name="T52" fmla="*/ 1 w 23"/>
              <a:gd name="T53" fmla="*/ 23 h 26"/>
              <a:gd name="T54" fmla="*/ 0 w 23"/>
              <a:gd name="T55" fmla="*/ 22 h 26"/>
              <a:gd name="T56" fmla="*/ 0 w 23"/>
              <a:gd name="T57" fmla="*/ 20 h 26"/>
              <a:gd name="T58" fmla="*/ 1 w 23"/>
              <a:gd name="T59" fmla="*/ 18 h 26"/>
              <a:gd name="T60" fmla="*/ 2 w 23"/>
              <a:gd name="T61" fmla="*/ 16 h 26"/>
              <a:gd name="T62" fmla="*/ 2 w 23"/>
              <a:gd name="T63" fmla="*/ 15 h 26"/>
              <a:gd name="T64" fmla="*/ 2 w 23"/>
              <a:gd name="T65" fmla="*/ 13 h 26"/>
              <a:gd name="T66" fmla="*/ 4 w 23"/>
              <a:gd name="T67" fmla="*/ 12 h 26"/>
              <a:gd name="T68" fmla="*/ 5 w 23"/>
              <a:gd name="T69" fmla="*/ 12 h 26"/>
              <a:gd name="T70" fmla="*/ 5 w 23"/>
              <a:gd name="T71" fmla="*/ 12 h 26"/>
              <a:gd name="T72" fmla="*/ 5 w 23"/>
              <a:gd name="T73" fmla="*/ 12 h 26"/>
              <a:gd name="T74" fmla="*/ 7 w 23"/>
              <a:gd name="T75" fmla="*/ 11 h 26"/>
              <a:gd name="T76" fmla="*/ 7 w 23"/>
              <a:gd name="T77" fmla="*/ 10 h 26"/>
              <a:gd name="T78" fmla="*/ 8 w 23"/>
              <a:gd name="T79" fmla="*/ 8 h 26"/>
              <a:gd name="T80" fmla="*/ 8 w 23"/>
              <a:gd name="T81" fmla="*/ 8 h 26"/>
              <a:gd name="T82" fmla="*/ 8 w 23"/>
              <a:gd name="T83" fmla="*/ 8 h 26"/>
              <a:gd name="T84" fmla="*/ 8 w 23"/>
              <a:gd name="T85" fmla="*/ 7 h 26"/>
              <a:gd name="T86" fmla="*/ 9 w 23"/>
              <a:gd name="T87" fmla="*/ 5 h 26"/>
              <a:gd name="T88" fmla="*/ 9 w 23"/>
              <a:gd name="T89" fmla="*/ 5 h 26"/>
              <a:gd name="T90" fmla="*/ 10 w 23"/>
              <a:gd name="T91" fmla="*/ 4 h 26"/>
              <a:gd name="T92" fmla="*/ 10 w 23"/>
              <a:gd name="T93" fmla="*/ 4 h 26"/>
              <a:gd name="T94" fmla="*/ 11 w 23"/>
              <a:gd name="T95" fmla="*/ 4 h 26"/>
              <a:gd name="T96" fmla="*/ 11 w 23"/>
              <a:gd name="T97" fmla="*/ 4 h 26"/>
              <a:gd name="T98" fmla="*/ 11 w 23"/>
              <a:gd name="T99" fmla="*/ 4 h 26"/>
              <a:gd name="T100" fmla="*/ 12 w 23"/>
              <a:gd name="T101" fmla="*/ 4 h 26"/>
              <a:gd name="T102" fmla="*/ 12 w 23"/>
              <a:gd name="T103" fmla="*/ 4 h 26"/>
              <a:gd name="T104" fmla="*/ 14 w 23"/>
              <a:gd name="T105" fmla="*/ 3 h 26"/>
              <a:gd name="T106" fmla="*/ 14 w 23"/>
              <a:gd name="T107" fmla="*/ 3 h 26"/>
              <a:gd name="T108" fmla="*/ 14 w 23"/>
              <a:gd name="T109" fmla="*/ 3 h 26"/>
              <a:gd name="T110" fmla="*/ 15 w 23"/>
              <a:gd name="T111" fmla="*/ 1 h 26"/>
              <a:gd name="T112" fmla="*/ 15 w 23"/>
              <a:gd name="T113" fmla="*/ 1 h 26"/>
              <a:gd name="T114" fmla="*/ 16 w 23"/>
              <a:gd name="T115" fmla="*/ 0 h 26"/>
              <a:gd name="T116" fmla="*/ 18 w 23"/>
              <a:gd name="T117" fmla="*/ 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 h="26">
                <a:moveTo>
                  <a:pt x="18" y="1"/>
                </a:moveTo>
                <a:lnTo>
                  <a:pt x="18" y="1"/>
                </a:lnTo>
                <a:lnTo>
                  <a:pt x="19" y="3"/>
                </a:lnTo>
                <a:lnTo>
                  <a:pt x="20" y="4"/>
                </a:lnTo>
                <a:lnTo>
                  <a:pt x="20" y="5"/>
                </a:lnTo>
                <a:lnTo>
                  <a:pt x="22" y="7"/>
                </a:lnTo>
                <a:lnTo>
                  <a:pt x="22" y="10"/>
                </a:lnTo>
                <a:lnTo>
                  <a:pt x="22" y="12"/>
                </a:lnTo>
                <a:lnTo>
                  <a:pt x="22" y="13"/>
                </a:lnTo>
                <a:lnTo>
                  <a:pt x="23" y="16"/>
                </a:lnTo>
                <a:lnTo>
                  <a:pt x="23" y="18"/>
                </a:lnTo>
                <a:lnTo>
                  <a:pt x="20" y="19"/>
                </a:lnTo>
                <a:lnTo>
                  <a:pt x="19" y="20"/>
                </a:lnTo>
                <a:lnTo>
                  <a:pt x="18" y="22"/>
                </a:lnTo>
                <a:lnTo>
                  <a:pt x="16" y="25"/>
                </a:lnTo>
                <a:lnTo>
                  <a:pt x="15" y="25"/>
                </a:lnTo>
                <a:lnTo>
                  <a:pt x="14" y="26"/>
                </a:lnTo>
                <a:lnTo>
                  <a:pt x="12" y="26"/>
                </a:lnTo>
                <a:lnTo>
                  <a:pt x="11" y="26"/>
                </a:lnTo>
                <a:lnTo>
                  <a:pt x="9" y="26"/>
                </a:lnTo>
                <a:lnTo>
                  <a:pt x="7" y="26"/>
                </a:lnTo>
                <a:lnTo>
                  <a:pt x="5" y="26"/>
                </a:lnTo>
                <a:lnTo>
                  <a:pt x="4" y="26"/>
                </a:lnTo>
                <a:lnTo>
                  <a:pt x="4" y="26"/>
                </a:lnTo>
                <a:lnTo>
                  <a:pt x="3" y="25"/>
                </a:lnTo>
                <a:lnTo>
                  <a:pt x="2" y="23"/>
                </a:lnTo>
                <a:lnTo>
                  <a:pt x="1" y="23"/>
                </a:lnTo>
                <a:lnTo>
                  <a:pt x="0" y="22"/>
                </a:lnTo>
                <a:lnTo>
                  <a:pt x="0" y="20"/>
                </a:lnTo>
                <a:lnTo>
                  <a:pt x="1" y="18"/>
                </a:lnTo>
                <a:lnTo>
                  <a:pt x="2" y="16"/>
                </a:lnTo>
                <a:lnTo>
                  <a:pt x="2" y="15"/>
                </a:lnTo>
                <a:lnTo>
                  <a:pt x="2" y="13"/>
                </a:lnTo>
                <a:lnTo>
                  <a:pt x="4" y="12"/>
                </a:lnTo>
                <a:lnTo>
                  <a:pt x="5" y="12"/>
                </a:lnTo>
                <a:lnTo>
                  <a:pt x="5" y="12"/>
                </a:lnTo>
                <a:lnTo>
                  <a:pt x="5" y="12"/>
                </a:lnTo>
                <a:lnTo>
                  <a:pt x="7" y="11"/>
                </a:lnTo>
                <a:lnTo>
                  <a:pt x="7" y="10"/>
                </a:lnTo>
                <a:lnTo>
                  <a:pt x="8" y="8"/>
                </a:lnTo>
                <a:lnTo>
                  <a:pt x="8" y="8"/>
                </a:lnTo>
                <a:lnTo>
                  <a:pt x="8" y="8"/>
                </a:lnTo>
                <a:lnTo>
                  <a:pt x="8" y="7"/>
                </a:lnTo>
                <a:lnTo>
                  <a:pt x="9" y="5"/>
                </a:lnTo>
                <a:lnTo>
                  <a:pt x="9" y="5"/>
                </a:lnTo>
                <a:lnTo>
                  <a:pt x="10" y="4"/>
                </a:lnTo>
                <a:lnTo>
                  <a:pt x="10" y="4"/>
                </a:lnTo>
                <a:lnTo>
                  <a:pt x="11" y="4"/>
                </a:lnTo>
                <a:lnTo>
                  <a:pt x="11" y="4"/>
                </a:lnTo>
                <a:lnTo>
                  <a:pt x="11" y="4"/>
                </a:lnTo>
                <a:lnTo>
                  <a:pt x="12" y="4"/>
                </a:lnTo>
                <a:lnTo>
                  <a:pt x="12" y="4"/>
                </a:lnTo>
                <a:lnTo>
                  <a:pt x="14" y="3"/>
                </a:lnTo>
                <a:lnTo>
                  <a:pt x="14" y="3"/>
                </a:lnTo>
                <a:lnTo>
                  <a:pt x="14" y="3"/>
                </a:lnTo>
                <a:lnTo>
                  <a:pt x="15" y="1"/>
                </a:lnTo>
                <a:lnTo>
                  <a:pt x="15" y="1"/>
                </a:lnTo>
                <a:lnTo>
                  <a:pt x="16" y="0"/>
                </a:lnTo>
                <a:lnTo>
                  <a:pt x="18"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3"/>
          <p:cNvSpPr>
            <a:spLocks/>
          </p:cNvSpPr>
          <p:nvPr/>
        </p:nvSpPr>
        <p:spPr bwMode="auto">
          <a:xfrm>
            <a:off x="4802188" y="5091113"/>
            <a:ext cx="36513" cy="41275"/>
          </a:xfrm>
          <a:custGeom>
            <a:avLst/>
            <a:gdLst>
              <a:gd name="T0" fmla="*/ 18 w 23"/>
              <a:gd name="T1" fmla="*/ 1 h 26"/>
              <a:gd name="T2" fmla="*/ 18 w 23"/>
              <a:gd name="T3" fmla="*/ 1 h 26"/>
              <a:gd name="T4" fmla="*/ 19 w 23"/>
              <a:gd name="T5" fmla="*/ 3 h 26"/>
              <a:gd name="T6" fmla="*/ 20 w 23"/>
              <a:gd name="T7" fmla="*/ 4 h 26"/>
              <a:gd name="T8" fmla="*/ 20 w 23"/>
              <a:gd name="T9" fmla="*/ 5 h 26"/>
              <a:gd name="T10" fmla="*/ 22 w 23"/>
              <a:gd name="T11" fmla="*/ 7 h 26"/>
              <a:gd name="T12" fmla="*/ 22 w 23"/>
              <a:gd name="T13" fmla="*/ 10 h 26"/>
              <a:gd name="T14" fmla="*/ 22 w 23"/>
              <a:gd name="T15" fmla="*/ 12 h 26"/>
              <a:gd name="T16" fmla="*/ 22 w 23"/>
              <a:gd name="T17" fmla="*/ 13 h 26"/>
              <a:gd name="T18" fmla="*/ 23 w 23"/>
              <a:gd name="T19" fmla="*/ 16 h 26"/>
              <a:gd name="T20" fmla="*/ 23 w 23"/>
              <a:gd name="T21" fmla="*/ 18 h 26"/>
              <a:gd name="T22" fmla="*/ 20 w 23"/>
              <a:gd name="T23" fmla="*/ 19 h 26"/>
              <a:gd name="T24" fmla="*/ 19 w 23"/>
              <a:gd name="T25" fmla="*/ 20 h 26"/>
              <a:gd name="T26" fmla="*/ 18 w 23"/>
              <a:gd name="T27" fmla="*/ 22 h 26"/>
              <a:gd name="T28" fmla="*/ 16 w 23"/>
              <a:gd name="T29" fmla="*/ 25 h 26"/>
              <a:gd name="T30" fmla="*/ 15 w 23"/>
              <a:gd name="T31" fmla="*/ 25 h 26"/>
              <a:gd name="T32" fmla="*/ 14 w 23"/>
              <a:gd name="T33" fmla="*/ 26 h 26"/>
              <a:gd name="T34" fmla="*/ 12 w 23"/>
              <a:gd name="T35" fmla="*/ 26 h 26"/>
              <a:gd name="T36" fmla="*/ 11 w 23"/>
              <a:gd name="T37" fmla="*/ 26 h 26"/>
              <a:gd name="T38" fmla="*/ 9 w 23"/>
              <a:gd name="T39" fmla="*/ 26 h 26"/>
              <a:gd name="T40" fmla="*/ 7 w 23"/>
              <a:gd name="T41" fmla="*/ 26 h 26"/>
              <a:gd name="T42" fmla="*/ 5 w 23"/>
              <a:gd name="T43" fmla="*/ 26 h 26"/>
              <a:gd name="T44" fmla="*/ 4 w 23"/>
              <a:gd name="T45" fmla="*/ 26 h 26"/>
              <a:gd name="T46" fmla="*/ 4 w 23"/>
              <a:gd name="T47" fmla="*/ 26 h 26"/>
              <a:gd name="T48" fmla="*/ 3 w 23"/>
              <a:gd name="T49" fmla="*/ 25 h 26"/>
              <a:gd name="T50" fmla="*/ 2 w 23"/>
              <a:gd name="T51" fmla="*/ 23 h 26"/>
              <a:gd name="T52" fmla="*/ 1 w 23"/>
              <a:gd name="T53" fmla="*/ 23 h 26"/>
              <a:gd name="T54" fmla="*/ 0 w 23"/>
              <a:gd name="T55" fmla="*/ 22 h 26"/>
              <a:gd name="T56" fmla="*/ 0 w 23"/>
              <a:gd name="T57" fmla="*/ 20 h 26"/>
              <a:gd name="T58" fmla="*/ 1 w 23"/>
              <a:gd name="T59" fmla="*/ 18 h 26"/>
              <a:gd name="T60" fmla="*/ 2 w 23"/>
              <a:gd name="T61" fmla="*/ 16 h 26"/>
              <a:gd name="T62" fmla="*/ 2 w 23"/>
              <a:gd name="T63" fmla="*/ 15 h 26"/>
              <a:gd name="T64" fmla="*/ 2 w 23"/>
              <a:gd name="T65" fmla="*/ 13 h 26"/>
              <a:gd name="T66" fmla="*/ 4 w 23"/>
              <a:gd name="T67" fmla="*/ 12 h 26"/>
              <a:gd name="T68" fmla="*/ 5 w 23"/>
              <a:gd name="T69" fmla="*/ 12 h 26"/>
              <a:gd name="T70" fmla="*/ 5 w 23"/>
              <a:gd name="T71" fmla="*/ 12 h 26"/>
              <a:gd name="T72" fmla="*/ 5 w 23"/>
              <a:gd name="T73" fmla="*/ 12 h 26"/>
              <a:gd name="T74" fmla="*/ 7 w 23"/>
              <a:gd name="T75" fmla="*/ 11 h 26"/>
              <a:gd name="T76" fmla="*/ 7 w 23"/>
              <a:gd name="T77" fmla="*/ 10 h 26"/>
              <a:gd name="T78" fmla="*/ 8 w 23"/>
              <a:gd name="T79" fmla="*/ 8 h 26"/>
              <a:gd name="T80" fmla="*/ 8 w 23"/>
              <a:gd name="T81" fmla="*/ 8 h 26"/>
              <a:gd name="T82" fmla="*/ 8 w 23"/>
              <a:gd name="T83" fmla="*/ 8 h 26"/>
              <a:gd name="T84" fmla="*/ 8 w 23"/>
              <a:gd name="T85" fmla="*/ 7 h 26"/>
              <a:gd name="T86" fmla="*/ 9 w 23"/>
              <a:gd name="T87" fmla="*/ 5 h 26"/>
              <a:gd name="T88" fmla="*/ 9 w 23"/>
              <a:gd name="T89" fmla="*/ 5 h 26"/>
              <a:gd name="T90" fmla="*/ 10 w 23"/>
              <a:gd name="T91" fmla="*/ 4 h 26"/>
              <a:gd name="T92" fmla="*/ 10 w 23"/>
              <a:gd name="T93" fmla="*/ 4 h 26"/>
              <a:gd name="T94" fmla="*/ 11 w 23"/>
              <a:gd name="T95" fmla="*/ 4 h 26"/>
              <a:gd name="T96" fmla="*/ 11 w 23"/>
              <a:gd name="T97" fmla="*/ 4 h 26"/>
              <a:gd name="T98" fmla="*/ 11 w 23"/>
              <a:gd name="T99" fmla="*/ 4 h 26"/>
              <a:gd name="T100" fmla="*/ 12 w 23"/>
              <a:gd name="T101" fmla="*/ 4 h 26"/>
              <a:gd name="T102" fmla="*/ 12 w 23"/>
              <a:gd name="T103" fmla="*/ 4 h 26"/>
              <a:gd name="T104" fmla="*/ 14 w 23"/>
              <a:gd name="T105" fmla="*/ 3 h 26"/>
              <a:gd name="T106" fmla="*/ 14 w 23"/>
              <a:gd name="T107" fmla="*/ 3 h 26"/>
              <a:gd name="T108" fmla="*/ 14 w 23"/>
              <a:gd name="T109" fmla="*/ 3 h 26"/>
              <a:gd name="T110" fmla="*/ 15 w 23"/>
              <a:gd name="T111" fmla="*/ 1 h 26"/>
              <a:gd name="T112" fmla="*/ 15 w 23"/>
              <a:gd name="T113" fmla="*/ 1 h 26"/>
              <a:gd name="T114" fmla="*/ 16 w 23"/>
              <a:gd name="T115" fmla="*/ 0 h 26"/>
              <a:gd name="T116" fmla="*/ 18 w 23"/>
              <a:gd name="T117" fmla="*/ 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 h="26">
                <a:moveTo>
                  <a:pt x="18" y="1"/>
                </a:moveTo>
                <a:lnTo>
                  <a:pt x="18" y="1"/>
                </a:lnTo>
                <a:lnTo>
                  <a:pt x="19" y="3"/>
                </a:lnTo>
                <a:lnTo>
                  <a:pt x="20" y="4"/>
                </a:lnTo>
                <a:lnTo>
                  <a:pt x="20" y="5"/>
                </a:lnTo>
                <a:lnTo>
                  <a:pt x="22" y="7"/>
                </a:lnTo>
                <a:lnTo>
                  <a:pt x="22" y="10"/>
                </a:lnTo>
                <a:lnTo>
                  <a:pt x="22" y="12"/>
                </a:lnTo>
                <a:lnTo>
                  <a:pt x="22" y="13"/>
                </a:lnTo>
                <a:lnTo>
                  <a:pt x="23" y="16"/>
                </a:lnTo>
                <a:lnTo>
                  <a:pt x="23" y="18"/>
                </a:lnTo>
                <a:lnTo>
                  <a:pt x="20" y="19"/>
                </a:lnTo>
                <a:lnTo>
                  <a:pt x="19" y="20"/>
                </a:lnTo>
                <a:lnTo>
                  <a:pt x="18" y="22"/>
                </a:lnTo>
                <a:lnTo>
                  <a:pt x="16" y="25"/>
                </a:lnTo>
                <a:lnTo>
                  <a:pt x="15" y="25"/>
                </a:lnTo>
                <a:lnTo>
                  <a:pt x="14" y="26"/>
                </a:lnTo>
                <a:lnTo>
                  <a:pt x="12" y="26"/>
                </a:lnTo>
                <a:lnTo>
                  <a:pt x="11" y="26"/>
                </a:lnTo>
                <a:lnTo>
                  <a:pt x="9" y="26"/>
                </a:lnTo>
                <a:lnTo>
                  <a:pt x="7" y="26"/>
                </a:lnTo>
                <a:lnTo>
                  <a:pt x="5" y="26"/>
                </a:lnTo>
                <a:lnTo>
                  <a:pt x="4" y="26"/>
                </a:lnTo>
                <a:lnTo>
                  <a:pt x="4" y="26"/>
                </a:lnTo>
                <a:lnTo>
                  <a:pt x="3" y="25"/>
                </a:lnTo>
                <a:lnTo>
                  <a:pt x="2" y="23"/>
                </a:lnTo>
                <a:lnTo>
                  <a:pt x="1" y="23"/>
                </a:lnTo>
                <a:lnTo>
                  <a:pt x="0" y="22"/>
                </a:lnTo>
                <a:lnTo>
                  <a:pt x="0" y="20"/>
                </a:lnTo>
                <a:lnTo>
                  <a:pt x="1" y="18"/>
                </a:lnTo>
                <a:lnTo>
                  <a:pt x="2" y="16"/>
                </a:lnTo>
                <a:lnTo>
                  <a:pt x="2" y="15"/>
                </a:lnTo>
                <a:lnTo>
                  <a:pt x="2" y="13"/>
                </a:lnTo>
                <a:lnTo>
                  <a:pt x="4" y="12"/>
                </a:lnTo>
                <a:lnTo>
                  <a:pt x="5" y="12"/>
                </a:lnTo>
                <a:lnTo>
                  <a:pt x="5" y="12"/>
                </a:lnTo>
                <a:lnTo>
                  <a:pt x="5" y="12"/>
                </a:lnTo>
                <a:lnTo>
                  <a:pt x="7" y="11"/>
                </a:lnTo>
                <a:lnTo>
                  <a:pt x="7" y="10"/>
                </a:lnTo>
                <a:lnTo>
                  <a:pt x="8" y="8"/>
                </a:lnTo>
                <a:lnTo>
                  <a:pt x="8" y="8"/>
                </a:lnTo>
                <a:lnTo>
                  <a:pt x="8" y="8"/>
                </a:lnTo>
                <a:lnTo>
                  <a:pt x="8" y="7"/>
                </a:lnTo>
                <a:lnTo>
                  <a:pt x="9" y="5"/>
                </a:lnTo>
                <a:lnTo>
                  <a:pt x="9" y="5"/>
                </a:lnTo>
                <a:lnTo>
                  <a:pt x="10" y="4"/>
                </a:lnTo>
                <a:lnTo>
                  <a:pt x="10" y="4"/>
                </a:lnTo>
                <a:lnTo>
                  <a:pt x="11" y="4"/>
                </a:lnTo>
                <a:lnTo>
                  <a:pt x="11" y="4"/>
                </a:lnTo>
                <a:lnTo>
                  <a:pt x="11" y="4"/>
                </a:lnTo>
                <a:lnTo>
                  <a:pt x="12" y="4"/>
                </a:lnTo>
                <a:lnTo>
                  <a:pt x="12" y="4"/>
                </a:lnTo>
                <a:lnTo>
                  <a:pt x="14" y="3"/>
                </a:lnTo>
                <a:lnTo>
                  <a:pt x="14" y="3"/>
                </a:lnTo>
                <a:lnTo>
                  <a:pt x="14" y="3"/>
                </a:lnTo>
                <a:lnTo>
                  <a:pt x="15" y="1"/>
                </a:lnTo>
                <a:lnTo>
                  <a:pt x="15" y="1"/>
                </a:lnTo>
                <a:lnTo>
                  <a:pt x="16" y="0"/>
                </a:lnTo>
                <a:lnTo>
                  <a:pt x="18"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p:cNvSpPr>
            <a:spLocks/>
          </p:cNvSpPr>
          <p:nvPr/>
        </p:nvSpPr>
        <p:spPr bwMode="auto">
          <a:xfrm>
            <a:off x="4148138" y="2305050"/>
            <a:ext cx="201613" cy="177800"/>
          </a:xfrm>
          <a:custGeom>
            <a:avLst/>
            <a:gdLst>
              <a:gd name="T0" fmla="*/ 103 w 127"/>
              <a:gd name="T1" fmla="*/ 24 h 112"/>
              <a:gd name="T2" fmla="*/ 106 w 127"/>
              <a:gd name="T3" fmla="*/ 27 h 112"/>
              <a:gd name="T4" fmla="*/ 110 w 127"/>
              <a:gd name="T5" fmla="*/ 29 h 112"/>
              <a:gd name="T6" fmla="*/ 112 w 127"/>
              <a:gd name="T7" fmla="*/ 33 h 112"/>
              <a:gd name="T8" fmla="*/ 115 w 127"/>
              <a:gd name="T9" fmla="*/ 38 h 112"/>
              <a:gd name="T10" fmla="*/ 117 w 127"/>
              <a:gd name="T11" fmla="*/ 45 h 112"/>
              <a:gd name="T12" fmla="*/ 118 w 127"/>
              <a:gd name="T13" fmla="*/ 52 h 112"/>
              <a:gd name="T14" fmla="*/ 119 w 127"/>
              <a:gd name="T15" fmla="*/ 57 h 112"/>
              <a:gd name="T16" fmla="*/ 119 w 127"/>
              <a:gd name="T17" fmla="*/ 64 h 112"/>
              <a:gd name="T18" fmla="*/ 122 w 127"/>
              <a:gd name="T19" fmla="*/ 71 h 112"/>
              <a:gd name="T20" fmla="*/ 126 w 127"/>
              <a:gd name="T21" fmla="*/ 77 h 112"/>
              <a:gd name="T22" fmla="*/ 127 w 127"/>
              <a:gd name="T23" fmla="*/ 79 h 112"/>
              <a:gd name="T24" fmla="*/ 117 w 127"/>
              <a:gd name="T25" fmla="*/ 98 h 112"/>
              <a:gd name="T26" fmla="*/ 93 w 127"/>
              <a:gd name="T27" fmla="*/ 110 h 112"/>
              <a:gd name="T28" fmla="*/ 64 w 127"/>
              <a:gd name="T29" fmla="*/ 109 h 112"/>
              <a:gd name="T30" fmla="*/ 40 w 127"/>
              <a:gd name="T31" fmla="*/ 108 h 112"/>
              <a:gd name="T32" fmla="*/ 16 w 127"/>
              <a:gd name="T33" fmla="*/ 94 h 112"/>
              <a:gd name="T34" fmla="*/ 3 w 127"/>
              <a:gd name="T35" fmla="*/ 71 h 112"/>
              <a:gd name="T36" fmla="*/ 4 w 127"/>
              <a:gd name="T37" fmla="*/ 45 h 112"/>
              <a:gd name="T38" fmla="*/ 19 w 127"/>
              <a:gd name="T39" fmla="*/ 28 h 112"/>
              <a:gd name="T40" fmla="*/ 26 w 127"/>
              <a:gd name="T41" fmla="*/ 16 h 112"/>
              <a:gd name="T42" fmla="*/ 29 w 127"/>
              <a:gd name="T43" fmla="*/ 16 h 112"/>
              <a:gd name="T44" fmla="*/ 33 w 127"/>
              <a:gd name="T45" fmla="*/ 15 h 112"/>
              <a:gd name="T46" fmla="*/ 34 w 127"/>
              <a:gd name="T47" fmla="*/ 14 h 112"/>
              <a:gd name="T48" fmla="*/ 36 w 127"/>
              <a:gd name="T49" fmla="*/ 12 h 112"/>
              <a:gd name="T50" fmla="*/ 38 w 127"/>
              <a:gd name="T51" fmla="*/ 9 h 112"/>
              <a:gd name="T52" fmla="*/ 41 w 127"/>
              <a:gd name="T53" fmla="*/ 8 h 112"/>
              <a:gd name="T54" fmla="*/ 47 w 127"/>
              <a:gd name="T55" fmla="*/ 9 h 112"/>
              <a:gd name="T56" fmla="*/ 50 w 127"/>
              <a:gd name="T57" fmla="*/ 7 h 112"/>
              <a:gd name="T58" fmla="*/ 55 w 127"/>
              <a:gd name="T59" fmla="*/ 6 h 112"/>
              <a:gd name="T60" fmla="*/ 60 w 127"/>
              <a:gd name="T61" fmla="*/ 6 h 112"/>
              <a:gd name="T62" fmla="*/ 64 w 127"/>
              <a:gd name="T63" fmla="*/ 5 h 112"/>
              <a:gd name="T64" fmla="*/ 69 w 127"/>
              <a:gd name="T65" fmla="*/ 4 h 112"/>
              <a:gd name="T66" fmla="*/ 74 w 127"/>
              <a:gd name="T67" fmla="*/ 1 h 112"/>
              <a:gd name="T68" fmla="*/ 76 w 127"/>
              <a:gd name="T69" fmla="*/ 0 h 112"/>
              <a:gd name="T70" fmla="*/ 78 w 127"/>
              <a:gd name="T71" fmla="*/ 1 h 112"/>
              <a:gd name="T72" fmla="*/ 81 w 127"/>
              <a:gd name="T73" fmla="*/ 2 h 112"/>
              <a:gd name="T74" fmla="*/ 83 w 127"/>
              <a:gd name="T75" fmla="*/ 5 h 112"/>
              <a:gd name="T76" fmla="*/ 86 w 127"/>
              <a:gd name="T77" fmla="*/ 7 h 112"/>
              <a:gd name="T78" fmla="*/ 92 w 127"/>
              <a:gd name="T79" fmla="*/ 7 h 112"/>
              <a:gd name="T80" fmla="*/ 94 w 127"/>
              <a:gd name="T81" fmla="*/ 9 h 112"/>
              <a:gd name="T82" fmla="*/ 96 w 127"/>
              <a:gd name="T83" fmla="*/ 12 h 112"/>
              <a:gd name="T84" fmla="*/ 97 w 127"/>
              <a:gd name="T85" fmla="*/ 13 h 112"/>
              <a:gd name="T86" fmla="*/ 97 w 127"/>
              <a:gd name="T87" fmla="*/ 15 h 112"/>
              <a:gd name="T88" fmla="*/ 99 w 127"/>
              <a:gd name="T89" fmla="*/ 20 h 112"/>
              <a:gd name="T90" fmla="*/ 101 w 127"/>
              <a:gd name="T91" fmla="*/ 23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7" h="112">
                <a:moveTo>
                  <a:pt x="101" y="23"/>
                </a:moveTo>
                <a:lnTo>
                  <a:pt x="103" y="24"/>
                </a:lnTo>
                <a:lnTo>
                  <a:pt x="105" y="26"/>
                </a:lnTo>
                <a:lnTo>
                  <a:pt x="106" y="27"/>
                </a:lnTo>
                <a:lnTo>
                  <a:pt x="108" y="28"/>
                </a:lnTo>
                <a:lnTo>
                  <a:pt x="110" y="29"/>
                </a:lnTo>
                <a:lnTo>
                  <a:pt x="111" y="30"/>
                </a:lnTo>
                <a:lnTo>
                  <a:pt x="112" y="33"/>
                </a:lnTo>
                <a:lnTo>
                  <a:pt x="113" y="35"/>
                </a:lnTo>
                <a:lnTo>
                  <a:pt x="115" y="38"/>
                </a:lnTo>
                <a:lnTo>
                  <a:pt x="117" y="42"/>
                </a:lnTo>
                <a:lnTo>
                  <a:pt x="117" y="45"/>
                </a:lnTo>
                <a:lnTo>
                  <a:pt x="118" y="49"/>
                </a:lnTo>
                <a:lnTo>
                  <a:pt x="118" y="52"/>
                </a:lnTo>
                <a:lnTo>
                  <a:pt x="118" y="53"/>
                </a:lnTo>
                <a:lnTo>
                  <a:pt x="119" y="57"/>
                </a:lnTo>
                <a:lnTo>
                  <a:pt x="119" y="60"/>
                </a:lnTo>
                <a:lnTo>
                  <a:pt x="119" y="64"/>
                </a:lnTo>
                <a:lnTo>
                  <a:pt x="120" y="67"/>
                </a:lnTo>
                <a:lnTo>
                  <a:pt x="122" y="71"/>
                </a:lnTo>
                <a:lnTo>
                  <a:pt x="125" y="74"/>
                </a:lnTo>
                <a:lnTo>
                  <a:pt x="126" y="77"/>
                </a:lnTo>
                <a:lnTo>
                  <a:pt x="127" y="79"/>
                </a:lnTo>
                <a:lnTo>
                  <a:pt x="127" y="79"/>
                </a:lnTo>
                <a:lnTo>
                  <a:pt x="121" y="87"/>
                </a:lnTo>
                <a:lnTo>
                  <a:pt x="117" y="98"/>
                </a:lnTo>
                <a:lnTo>
                  <a:pt x="110" y="105"/>
                </a:lnTo>
                <a:lnTo>
                  <a:pt x="93" y="110"/>
                </a:lnTo>
                <a:lnTo>
                  <a:pt x="79" y="112"/>
                </a:lnTo>
                <a:lnTo>
                  <a:pt x="64" y="109"/>
                </a:lnTo>
                <a:lnTo>
                  <a:pt x="54" y="108"/>
                </a:lnTo>
                <a:lnTo>
                  <a:pt x="40" y="108"/>
                </a:lnTo>
                <a:lnTo>
                  <a:pt x="22" y="101"/>
                </a:lnTo>
                <a:lnTo>
                  <a:pt x="16" y="94"/>
                </a:lnTo>
                <a:lnTo>
                  <a:pt x="11" y="83"/>
                </a:lnTo>
                <a:lnTo>
                  <a:pt x="3" y="71"/>
                </a:lnTo>
                <a:lnTo>
                  <a:pt x="0" y="58"/>
                </a:lnTo>
                <a:lnTo>
                  <a:pt x="4" y="45"/>
                </a:lnTo>
                <a:lnTo>
                  <a:pt x="10" y="35"/>
                </a:lnTo>
                <a:lnTo>
                  <a:pt x="19" y="28"/>
                </a:lnTo>
                <a:lnTo>
                  <a:pt x="22" y="21"/>
                </a:lnTo>
                <a:lnTo>
                  <a:pt x="26" y="16"/>
                </a:lnTo>
                <a:lnTo>
                  <a:pt x="27" y="16"/>
                </a:lnTo>
                <a:lnTo>
                  <a:pt x="29" y="16"/>
                </a:lnTo>
                <a:lnTo>
                  <a:pt x="31" y="16"/>
                </a:lnTo>
                <a:lnTo>
                  <a:pt x="33" y="15"/>
                </a:lnTo>
                <a:lnTo>
                  <a:pt x="34" y="14"/>
                </a:lnTo>
                <a:lnTo>
                  <a:pt x="34" y="14"/>
                </a:lnTo>
                <a:lnTo>
                  <a:pt x="35" y="13"/>
                </a:lnTo>
                <a:lnTo>
                  <a:pt x="36" y="12"/>
                </a:lnTo>
                <a:lnTo>
                  <a:pt x="36" y="10"/>
                </a:lnTo>
                <a:lnTo>
                  <a:pt x="38" y="9"/>
                </a:lnTo>
                <a:lnTo>
                  <a:pt x="40" y="8"/>
                </a:lnTo>
                <a:lnTo>
                  <a:pt x="41" y="8"/>
                </a:lnTo>
                <a:lnTo>
                  <a:pt x="43" y="9"/>
                </a:lnTo>
                <a:lnTo>
                  <a:pt x="47" y="9"/>
                </a:lnTo>
                <a:lnTo>
                  <a:pt x="49" y="8"/>
                </a:lnTo>
                <a:lnTo>
                  <a:pt x="50" y="7"/>
                </a:lnTo>
                <a:lnTo>
                  <a:pt x="53" y="7"/>
                </a:lnTo>
                <a:lnTo>
                  <a:pt x="55" y="6"/>
                </a:lnTo>
                <a:lnTo>
                  <a:pt x="57" y="6"/>
                </a:lnTo>
                <a:lnTo>
                  <a:pt x="60" y="6"/>
                </a:lnTo>
                <a:lnTo>
                  <a:pt x="62" y="5"/>
                </a:lnTo>
                <a:lnTo>
                  <a:pt x="64" y="5"/>
                </a:lnTo>
                <a:lnTo>
                  <a:pt x="67" y="5"/>
                </a:lnTo>
                <a:lnTo>
                  <a:pt x="69" y="4"/>
                </a:lnTo>
                <a:lnTo>
                  <a:pt x="71" y="2"/>
                </a:lnTo>
                <a:lnTo>
                  <a:pt x="74" y="1"/>
                </a:lnTo>
                <a:lnTo>
                  <a:pt x="75" y="0"/>
                </a:lnTo>
                <a:lnTo>
                  <a:pt x="76" y="0"/>
                </a:lnTo>
                <a:lnTo>
                  <a:pt x="77" y="1"/>
                </a:lnTo>
                <a:lnTo>
                  <a:pt x="78" y="1"/>
                </a:lnTo>
                <a:lnTo>
                  <a:pt x="79" y="2"/>
                </a:lnTo>
                <a:lnTo>
                  <a:pt x="81" y="2"/>
                </a:lnTo>
                <a:lnTo>
                  <a:pt x="81" y="4"/>
                </a:lnTo>
                <a:lnTo>
                  <a:pt x="83" y="5"/>
                </a:lnTo>
                <a:lnTo>
                  <a:pt x="85" y="6"/>
                </a:lnTo>
                <a:lnTo>
                  <a:pt x="86" y="7"/>
                </a:lnTo>
                <a:lnTo>
                  <a:pt x="90" y="7"/>
                </a:lnTo>
                <a:lnTo>
                  <a:pt x="92" y="7"/>
                </a:lnTo>
                <a:lnTo>
                  <a:pt x="93" y="8"/>
                </a:lnTo>
                <a:lnTo>
                  <a:pt x="94" y="9"/>
                </a:lnTo>
                <a:lnTo>
                  <a:pt x="96" y="10"/>
                </a:lnTo>
                <a:lnTo>
                  <a:pt x="96" y="12"/>
                </a:lnTo>
                <a:lnTo>
                  <a:pt x="96" y="12"/>
                </a:lnTo>
                <a:lnTo>
                  <a:pt x="97" y="13"/>
                </a:lnTo>
                <a:lnTo>
                  <a:pt x="97" y="14"/>
                </a:lnTo>
                <a:lnTo>
                  <a:pt x="97" y="15"/>
                </a:lnTo>
                <a:lnTo>
                  <a:pt x="98" y="17"/>
                </a:lnTo>
                <a:lnTo>
                  <a:pt x="99" y="20"/>
                </a:lnTo>
                <a:lnTo>
                  <a:pt x="100" y="22"/>
                </a:lnTo>
                <a:lnTo>
                  <a:pt x="101" y="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p:cNvSpPr>
            <a:spLocks/>
          </p:cNvSpPr>
          <p:nvPr/>
        </p:nvSpPr>
        <p:spPr bwMode="auto">
          <a:xfrm>
            <a:off x="4148138" y="2305050"/>
            <a:ext cx="201613" cy="177800"/>
          </a:xfrm>
          <a:custGeom>
            <a:avLst/>
            <a:gdLst>
              <a:gd name="T0" fmla="*/ 103 w 127"/>
              <a:gd name="T1" fmla="*/ 24 h 112"/>
              <a:gd name="T2" fmla="*/ 106 w 127"/>
              <a:gd name="T3" fmla="*/ 27 h 112"/>
              <a:gd name="T4" fmla="*/ 110 w 127"/>
              <a:gd name="T5" fmla="*/ 29 h 112"/>
              <a:gd name="T6" fmla="*/ 112 w 127"/>
              <a:gd name="T7" fmla="*/ 33 h 112"/>
              <a:gd name="T8" fmla="*/ 115 w 127"/>
              <a:gd name="T9" fmla="*/ 38 h 112"/>
              <a:gd name="T10" fmla="*/ 117 w 127"/>
              <a:gd name="T11" fmla="*/ 45 h 112"/>
              <a:gd name="T12" fmla="*/ 118 w 127"/>
              <a:gd name="T13" fmla="*/ 52 h 112"/>
              <a:gd name="T14" fmla="*/ 119 w 127"/>
              <a:gd name="T15" fmla="*/ 57 h 112"/>
              <a:gd name="T16" fmla="*/ 119 w 127"/>
              <a:gd name="T17" fmla="*/ 64 h 112"/>
              <a:gd name="T18" fmla="*/ 122 w 127"/>
              <a:gd name="T19" fmla="*/ 71 h 112"/>
              <a:gd name="T20" fmla="*/ 126 w 127"/>
              <a:gd name="T21" fmla="*/ 77 h 112"/>
              <a:gd name="T22" fmla="*/ 127 w 127"/>
              <a:gd name="T23" fmla="*/ 79 h 112"/>
              <a:gd name="T24" fmla="*/ 117 w 127"/>
              <a:gd name="T25" fmla="*/ 98 h 112"/>
              <a:gd name="T26" fmla="*/ 93 w 127"/>
              <a:gd name="T27" fmla="*/ 110 h 112"/>
              <a:gd name="T28" fmla="*/ 64 w 127"/>
              <a:gd name="T29" fmla="*/ 109 h 112"/>
              <a:gd name="T30" fmla="*/ 40 w 127"/>
              <a:gd name="T31" fmla="*/ 108 h 112"/>
              <a:gd name="T32" fmla="*/ 16 w 127"/>
              <a:gd name="T33" fmla="*/ 94 h 112"/>
              <a:gd name="T34" fmla="*/ 3 w 127"/>
              <a:gd name="T35" fmla="*/ 71 h 112"/>
              <a:gd name="T36" fmla="*/ 4 w 127"/>
              <a:gd name="T37" fmla="*/ 45 h 112"/>
              <a:gd name="T38" fmla="*/ 19 w 127"/>
              <a:gd name="T39" fmla="*/ 28 h 112"/>
              <a:gd name="T40" fmla="*/ 26 w 127"/>
              <a:gd name="T41" fmla="*/ 16 h 112"/>
              <a:gd name="T42" fmla="*/ 29 w 127"/>
              <a:gd name="T43" fmla="*/ 16 h 112"/>
              <a:gd name="T44" fmla="*/ 33 w 127"/>
              <a:gd name="T45" fmla="*/ 15 h 112"/>
              <a:gd name="T46" fmla="*/ 34 w 127"/>
              <a:gd name="T47" fmla="*/ 14 h 112"/>
              <a:gd name="T48" fmla="*/ 36 w 127"/>
              <a:gd name="T49" fmla="*/ 12 h 112"/>
              <a:gd name="T50" fmla="*/ 38 w 127"/>
              <a:gd name="T51" fmla="*/ 9 h 112"/>
              <a:gd name="T52" fmla="*/ 41 w 127"/>
              <a:gd name="T53" fmla="*/ 8 h 112"/>
              <a:gd name="T54" fmla="*/ 47 w 127"/>
              <a:gd name="T55" fmla="*/ 9 h 112"/>
              <a:gd name="T56" fmla="*/ 50 w 127"/>
              <a:gd name="T57" fmla="*/ 7 h 112"/>
              <a:gd name="T58" fmla="*/ 55 w 127"/>
              <a:gd name="T59" fmla="*/ 6 h 112"/>
              <a:gd name="T60" fmla="*/ 60 w 127"/>
              <a:gd name="T61" fmla="*/ 6 h 112"/>
              <a:gd name="T62" fmla="*/ 64 w 127"/>
              <a:gd name="T63" fmla="*/ 5 h 112"/>
              <a:gd name="T64" fmla="*/ 69 w 127"/>
              <a:gd name="T65" fmla="*/ 4 h 112"/>
              <a:gd name="T66" fmla="*/ 74 w 127"/>
              <a:gd name="T67" fmla="*/ 1 h 112"/>
              <a:gd name="T68" fmla="*/ 76 w 127"/>
              <a:gd name="T69" fmla="*/ 0 h 112"/>
              <a:gd name="T70" fmla="*/ 78 w 127"/>
              <a:gd name="T71" fmla="*/ 1 h 112"/>
              <a:gd name="T72" fmla="*/ 81 w 127"/>
              <a:gd name="T73" fmla="*/ 2 h 112"/>
              <a:gd name="T74" fmla="*/ 83 w 127"/>
              <a:gd name="T75" fmla="*/ 5 h 112"/>
              <a:gd name="T76" fmla="*/ 86 w 127"/>
              <a:gd name="T77" fmla="*/ 7 h 112"/>
              <a:gd name="T78" fmla="*/ 92 w 127"/>
              <a:gd name="T79" fmla="*/ 7 h 112"/>
              <a:gd name="T80" fmla="*/ 94 w 127"/>
              <a:gd name="T81" fmla="*/ 9 h 112"/>
              <a:gd name="T82" fmla="*/ 96 w 127"/>
              <a:gd name="T83" fmla="*/ 12 h 112"/>
              <a:gd name="T84" fmla="*/ 97 w 127"/>
              <a:gd name="T85" fmla="*/ 13 h 112"/>
              <a:gd name="T86" fmla="*/ 97 w 127"/>
              <a:gd name="T87" fmla="*/ 15 h 112"/>
              <a:gd name="T88" fmla="*/ 99 w 127"/>
              <a:gd name="T89" fmla="*/ 20 h 112"/>
              <a:gd name="T90" fmla="*/ 101 w 127"/>
              <a:gd name="T91" fmla="*/ 23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7" h="112">
                <a:moveTo>
                  <a:pt x="101" y="23"/>
                </a:moveTo>
                <a:lnTo>
                  <a:pt x="103" y="24"/>
                </a:lnTo>
                <a:lnTo>
                  <a:pt x="105" y="26"/>
                </a:lnTo>
                <a:lnTo>
                  <a:pt x="106" y="27"/>
                </a:lnTo>
                <a:lnTo>
                  <a:pt x="108" y="28"/>
                </a:lnTo>
                <a:lnTo>
                  <a:pt x="110" y="29"/>
                </a:lnTo>
                <a:lnTo>
                  <a:pt x="111" y="30"/>
                </a:lnTo>
                <a:lnTo>
                  <a:pt x="112" y="33"/>
                </a:lnTo>
                <a:lnTo>
                  <a:pt x="113" y="35"/>
                </a:lnTo>
                <a:lnTo>
                  <a:pt x="115" y="38"/>
                </a:lnTo>
                <a:lnTo>
                  <a:pt x="117" y="42"/>
                </a:lnTo>
                <a:lnTo>
                  <a:pt x="117" y="45"/>
                </a:lnTo>
                <a:lnTo>
                  <a:pt x="118" y="49"/>
                </a:lnTo>
                <a:lnTo>
                  <a:pt x="118" y="52"/>
                </a:lnTo>
                <a:lnTo>
                  <a:pt x="118" y="53"/>
                </a:lnTo>
                <a:lnTo>
                  <a:pt x="119" y="57"/>
                </a:lnTo>
                <a:lnTo>
                  <a:pt x="119" y="60"/>
                </a:lnTo>
                <a:lnTo>
                  <a:pt x="119" y="64"/>
                </a:lnTo>
                <a:lnTo>
                  <a:pt x="120" y="67"/>
                </a:lnTo>
                <a:lnTo>
                  <a:pt x="122" y="71"/>
                </a:lnTo>
                <a:lnTo>
                  <a:pt x="125" y="74"/>
                </a:lnTo>
                <a:lnTo>
                  <a:pt x="126" y="77"/>
                </a:lnTo>
                <a:lnTo>
                  <a:pt x="127" y="79"/>
                </a:lnTo>
                <a:lnTo>
                  <a:pt x="127" y="79"/>
                </a:lnTo>
                <a:lnTo>
                  <a:pt x="121" y="87"/>
                </a:lnTo>
                <a:lnTo>
                  <a:pt x="117" y="98"/>
                </a:lnTo>
                <a:lnTo>
                  <a:pt x="110" y="105"/>
                </a:lnTo>
                <a:lnTo>
                  <a:pt x="93" y="110"/>
                </a:lnTo>
                <a:lnTo>
                  <a:pt x="79" y="112"/>
                </a:lnTo>
                <a:lnTo>
                  <a:pt x="64" y="109"/>
                </a:lnTo>
                <a:lnTo>
                  <a:pt x="54" y="108"/>
                </a:lnTo>
                <a:lnTo>
                  <a:pt x="40" y="108"/>
                </a:lnTo>
                <a:lnTo>
                  <a:pt x="22" y="101"/>
                </a:lnTo>
                <a:lnTo>
                  <a:pt x="16" y="94"/>
                </a:lnTo>
                <a:lnTo>
                  <a:pt x="11" y="83"/>
                </a:lnTo>
                <a:lnTo>
                  <a:pt x="3" y="71"/>
                </a:lnTo>
                <a:lnTo>
                  <a:pt x="0" y="58"/>
                </a:lnTo>
                <a:lnTo>
                  <a:pt x="4" y="45"/>
                </a:lnTo>
                <a:lnTo>
                  <a:pt x="10" y="35"/>
                </a:lnTo>
                <a:lnTo>
                  <a:pt x="19" y="28"/>
                </a:lnTo>
                <a:lnTo>
                  <a:pt x="22" y="21"/>
                </a:lnTo>
                <a:lnTo>
                  <a:pt x="26" y="16"/>
                </a:lnTo>
                <a:lnTo>
                  <a:pt x="27" y="16"/>
                </a:lnTo>
                <a:lnTo>
                  <a:pt x="29" y="16"/>
                </a:lnTo>
                <a:lnTo>
                  <a:pt x="31" y="16"/>
                </a:lnTo>
                <a:lnTo>
                  <a:pt x="33" y="15"/>
                </a:lnTo>
                <a:lnTo>
                  <a:pt x="34" y="14"/>
                </a:lnTo>
                <a:lnTo>
                  <a:pt x="34" y="14"/>
                </a:lnTo>
                <a:lnTo>
                  <a:pt x="35" y="13"/>
                </a:lnTo>
                <a:lnTo>
                  <a:pt x="36" y="12"/>
                </a:lnTo>
                <a:lnTo>
                  <a:pt x="36" y="10"/>
                </a:lnTo>
                <a:lnTo>
                  <a:pt x="38" y="9"/>
                </a:lnTo>
                <a:lnTo>
                  <a:pt x="40" y="8"/>
                </a:lnTo>
                <a:lnTo>
                  <a:pt x="41" y="8"/>
                </a:lnTo>
                <a:lnTo>
                  <a:pt x="43" y="9"/>
                </a:lnTo>
                <a:lnTo>
                  <a:pt x="47" y="9"/>
                </a:lnTo>
                <a:lnTo>
                  <a:pt x="49" y="8"/>
                </a:lnTo>
                <a:lnTo>
                  <a:pt x="50" y="7"/>
                </a:lnTo>
                <a:lnTo>
                  <a:pt x="53" y="7"/>
                </a:lnTo>
                <a:lnTo>
                  <a:pt x="55" y="6"/>
                </a:lnTo>
                <a:lnTo>
                  <a:pt x="57" y="6"/>
                </a:lnTo>
                <a:lnTo>
                  <a:pt x="60" y="6"/>
                </a:lnTo>
                <a:lnTo>
                  <a:pt x="62" y="5"/>
                </a:lnTo>
                <a:lnTo>
                  <a:pt x="64" y="5"/>
                </a:lnTo>
                <a:lnTo>
                  <a:pt x="67" y="5"/>
                </a:lnTo>
                <a:lnTo>
                  <a:pt x="69" y="4"/>
                </a:lnTo>
                <a:lnTo>
                  <a:pt x="71" y="2"/>
                </a:lnTo>
                <a:lnTo>
                  <a:pt x="74" y="1"/>
                </a:lnTo>
                <a:lnTo>
                  <a:pt x="75" y="0"/>
                </a:lnTo>
                <a:lnTo>
                  <a:pt x="76" y="0"/>
                </a:lnTo>
                <a:lnTo>
                  <a:pt x="77" y="1"/>
                </a:lnTo>
                <a:lnTo>
                  <a:pt x="78" y="1"/>
                </a:lnTo>
                <a:lnTo>
                  <a:pt x="79" y="2"/>
                </a:lnTo>
                <a:lnTo>
                  <a:pt x="81" y="2"/>
                </a:lnTo>
                <a:lnTo>
                  <a:pt x="81" y="4"/>
                </a:lnTo>
                <a:lnTo>
                  <a:pt x="83" y="5"/>
                </a:lnTo>
                <a:lnTo>
                  <a:pt x="85" y="6"/>
                </a:lnTo>
                <a:lnTo>
                  <a:pt x="86" y="7"/>
                </a:lnTo>
                <a:lnTo>
                  <a:pt x="90" y="7"/>
                </a:lnTo>
                <a:lnTo>
                  <a:pt x="92" y="7"/>
                </a:lnTo>
                <a:lnTo>
                  <a:pt x="93" y="8"/>
                </a:lnTo>
                <a:lnTo>
                  <a:pt x="94" y="9"/>
                </a:lnTo>
                <a:lnTo>
                  <a:pt x="96" y="10"/>
                </a:lnTo>
                <a:lnTo>
                  <a:pt x="96" y="12"/>
                </a:lnTo>
                <a:lnTo>
                  <a:pt x="96" y="12"/>
                </a:lnTo>
                <a:lnTo>
                  <a:pt x="97" y="13"/>
                </a:lnTo>
                <a:lnTo>
                  <a:pt x="97" y="14"/>
                </a:lnTo>
                <a:lnTo>
                  <a:pt x="97" y="15"/>
                </a:lnTo>
                <a:lnTo>
                  <a:pt x="98" y="17"/>
                </a:lnTo>
                <a:lnTo>
                  <a:pt x="99" y="20"/>
                </a:lnTo>
                <a:lnTo>
                  <a:pt x="100" y="22"/>
                </a:lnTo>
                <a:lnTo>
                  <a:pt x="101" y="23"/>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6"/>
          <p:cNvSpPr>
            <a:spLocks/>
          </p:cNvSpPr>
          <p:nvPr/>
        </p:nvSpPr>
        <p:spPr bwMode="auto">
          <a:xfrm>
            <a:off x="3816350" y="1252538"/>
            <a:ext cx="552450" cy="369888"/>
          </a:xfrm>
          <a:custGeom>
            <a:avLst/>
            <a:gdLst>
              <a:gd name="T0" fmla="*/ 313 w 348"/>
              <a:gd name="T1" fmla="*/ 8 h 233"/>
              <a:gd name="T2" fmla="*/ 334 w 348"/>
              <a:gd name="T3" fmla="*/ 0 h 233"/>
              <a:gd name="T4" fmla="*/ 335 w 348"/>
              <a:gd name="T5" fmla="*/ 24 h 233"/>
              <a:gd name="T6" fmla="*/ 341 w 348"/>
              <a:gd name="T7" fmla="*/ 42 h 233"/>
              <a:gd name="T8" fmla="*/ 346 w 348"/>
              <a:gd name="T9" fmla="*/ 56 h 233"/>
              <a:gd name="T10" fmla="*/ 346 w 348"/>
              <a:gd name="T11" fmla="*/ 76 h 233"/>
              <a:gd name="T12" fmla="*/ 346 w 348"/>
              <a:gd name="T13" fmla="*/ 107 h 233"/>
              <a:gd name="T14" fmla="*/ 330 w 348"/>
              <a:gd name="T15" fmla="*/ 117 h 233"/>
              <a:gd name="T16" fmla="*/ 317 w 348"/>
              <a:gd name="T17" fmla="*/ 128 h 233"/>
              <a:gd name="T18" fmla="*/ 298 w 348"/>
              <a:gd name="T19" fmla="*/ 123 h 233"/>
              <a:gd name="T20" fmla="*/ 281 w 348"/>
              <a:gd name="T21" fmla="*/ 125 h 233"/>
              <a:gd name="T22" fmla="*/ 263 w 348"/>
              <a:gd name="T23" fmla="*/ 133 h 233"/>
              <a:gd name="T24" fmla="*/ 240 w 348"/>
              <a:gd name="T25" fmla="*/ 133 h 233"/>
              <a:gd name="T26" fmla="*/ 222 w 348"/>
              <a:gd name="T27" fmla="*/ 141 h 233"/>
              <a:gd name="T28" fmla="*/ 209 w 348"/>
              <a:gd name="T29" fmla="*/ 159 h 233"/>
              <a:gd name="T30" fmla="*/ 177 w 348"/>
              <a:gd name="T31" fmla="*/ 180 h 233"/>
              <a:gd name="T32" fmla="*/ 155 w 348"/>
              <a:gd name="T33" fmla="*/ 186 h 233"/>
              <a:gd name="T34" fmla="*/ 87 w 348"/>
              <a:gd name="T35" fmla="*/ 190 h 233"/>
              <a:gd name="T36" fmla="*/ 65 w 348"/>
              <a:gd name="T37" fmla="*/ 201 h 233"/>
              <a:gd name="T38" fmla="*/ 41 w 348"/>
              <a:gd name="T39" fmla="*/ 219 h 233"/>
              <a:gd name="T40" fmla="*/ 24 w 348"/>
              <a:gd name="T41" fmla="*/ 232 h 233"/>
              <a:gd name="T42" fmla="*/ 5 w 348"/>
              <a:gd name="T43" fmla="*/ 223 h 233"/>
              <a:gd name="T44" fmla="*/ 10 w 348"/>
              <a:gd name="T45" fmla="*/ 201 h 233"/>
              <a:gd name="T46" fmla="*/ 19 w 348"/>
              <a:gd name="T47" fmla="*/ 195 h 233"/>
              <a:gd name="T48" fmla="*/ 29 w 348"/>
              <a:gd name="T49" fmla="*/ 190 h 233"/>
              <a:gd name="T50" fmla="*/ 39 w 348"/>
              <a:gd name="T51" fmla="*/ 183 h 233"/>
              <a:gd name="T52" fmla="*/ 55 w 348"/>
              <a:gd name="T53" fmla="*/ 171 h 233"/>
              <a:gd name="T54" fmla="*/ 67 w 348"/>
              <a:gd name="T55" fmla="*/ 159 h 233"/>
              <a:gd name="T56" fmla="*/ 79 w 348"/>
              <a:gd name="T57" fmla="*/ 140 h 233"/>
              <a:gd name="T58" fmla="*/ 87 w 348"/>
              <a:gd name="T59" fmla="*/ 133 h 233"/>
              <a:gd name="T60" fmla="*/ 93 w 348"/>
              <a:gd name="T61" fmla="*/ 126 h 233"/>
              <a:gd name="T62" fmla="*/ 110 w 348"/>
              <a:gd name="T63" fmla="*/ 116 h 233"/>
              <a:gd name="T64" fmla="*/ 122 w 348"/>
              <a:gd name="T65" fmla="*/ 102 h 233"/>
              <a:gd name="T66" fmla="*/ 135 w 348"/>
              <a:gd name="T67" fmla="*/ 67 h 233"/>
              <a:gd name="T68" fmla="*/ 129 w 348"/>
              <a:gd name="T69" fmla="*/ 44 h 233"/>
              <a:gd name="T70" fmla="*/ 130 w 348"/>
              <a:gd name="T71" fmla="*/ 21 h 233"/>
              <a:gd name="T72" fmla="*/ 146 w 348"/>
              <a:gd name="T73" fmla="*/ 9 h 233"/>
              <a:gd name="T74" fmla="*/ 156 w 348"/>
              <a:gd name="T75" fmla="*/ 14 h 233"/>
              <a:gd name="T76" fmla="*/ 178 w 348"/>
              <a:gd name="T77" fmla="*/ 13 h 233"/>
              <a:gd name="T78" fmla="*/ 208 w 348"/>
              <a:gd name="T79" fmla="*/ 11 h 233"/>
              <a:gd name="T80" fmla="*/ 227 w 348"/>
              <a:gd name="T81" fmla="*/ 17 h 233"/>
              <a:gd name="T82" fmla="*/ 243 w 348"/>
              <a:gd name="T83" fmla="*/ 23 h 233"/>
              <a:gd name="T84" fmla="*/ 273 w 348"/>
              <a:gd name="T85" fmla="*/ 17 h 233"/>
              <a:gd name="T86" fmla="*/ 299 w 348"/>
              <a:gd name="T87" fmla="*/ 1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48" h="233">
                <a:moveTo>
                  <a:pt x="299" y="10"/>
                </a:moveTo>
                <a:lnTo>
                  <a:pt x="302" y="10"/>
                </a:lnTo>
                <a:lnTo>
                  <a:pt x="313" y="8"/>
                </a:lnTo>
                <a:lnTo>
                  <a:pt x="319" y="4"/>
                </a:lnTo>
                <a:lnTo>
                  <a:pt x="328" y="0"/>
                </a:lnTo>
                <a:lnTo>
                  <a:pt x="334" y="0"/>
                </a:lnTo>
                <a:lnTo>
                  <a:pt x="337" y="4"/>
                </a:lnTo>
                <a:lnTo>
                  <a:pt x="338" y="16"/>
                </a:lnTo>
                <a:lnTo>
                  <a:pt x="335" y="24"/>
                </a:lnTo>
                <a:lnTo>
                  <a:pt x="336" y="26"/>
                </a:lnTo>
                <a:lnTo>
                  <a:pt x="340" y="33"/>
                </a:lnTo>
                <a:lnTo>
                  <a:pt x="341" y="42"/>
                </a:lnTo>
                <a:lnTo>
                  <a:pt x="341" y="44"/>
                </a:lnTo>
                <a:lnTo>
                  <a:pt x="345" y="51"/>
                </a:lnTo>
                <a:lnTo>
                  <a:pt x="346" y="56"/>
                </a:lnTo>
                <a:lnTo>
                  <a:pt x="348" y="65"/>
                </a:lnTo>
                <a:lnTo>
                  <a:pt x="348" y="71"/>
                </a:lnTo>
                <a:lnTo>
                  <a:pt x="346" y="76"/>
                </a:lnTo>
                <a:lnTo>
                  <a:pt x="346" y="85"/>
                </a:lnTo>
                <a:lnTo>
                  <a:pt x="348" y="89"/>
                </a:lnTo>
                <a:lnTo>
                  <a:pt x="346" y="107"/>
                </a:lnTo>
                <a:lnTo>
                  <a:pt x="344" y="114"/>
                </a:lnTo>
                <a:lnTo>
                  <a:pt x="338" y="117"/>
                </a:lnTo>
                <a:lnTo>
                  <a:pt x="330" y="117"/>
                </a:lnTo>
                <a:lnTo>
                  <a:pt x="327" y="116"/>
                </a:lnTo>
                <a:lnTo>
                  <a:pt x="321" y="121"/>
                </a:lnTo>
                <a:lnTo>
                  <a:pt x="317" y="128"/>
                </a:lnTo>
                <a:lnTo>
                  <a:pt x="310" y="129"/>
                </a:lnTo>
                <a:lnTo>
                  <a:pt x="303" y="125"/>
                </a:lnTo>
                <a:lnTo>
                  <a:pt x="298" y="123"/>
                </a:lnTo>
                <a:lnTo>
                  <a:pt x="292" y="122"/>
                </a:lnTo>
                <a:lnTo>
                  <a:pt x="286" y="124"/>
                </a:lnTo>
                <a:lnTo>
                  <a:pt x="281" y="125"/>
                </a:lnTo>
                <a:lnTo>
                  <a:pt x="276" y="122"/>
                </a:lnTo>
                <a:lnTo>
                  <a:pt x="270" y="130"/>
                </a:lnTo>
                <a:lnTo>
                  <a:pt x="263" y="133"/>
                </a:lnTo>
                <a:lnTo>
                  <a:pt x="252" y="133"/>
                </a:lnTo>
                <a:lnTo>
                  <a:pt x="244" y="133"/>
                </a:lnTo>
                <a:lnTo>
                  <a:pt x="240" y="133"/>
                </a:lnTo>
                <a:lnTo>
                  <a:pt x="234" y="137"/>
                </a:lnTo>
                <a:lnTo>
                  <a:pt x="228" y="141"/>
                </a:lnTo>
                <a:lnTo>
                  <a:pt x="222" y="141"/>
                </a:lnTo>
                <a:lnTo>
                  <a:pt x="216" y="147"/>
                </a:lnTo>
                <a:lnTo>
                  <a:pt x="213" y="148"/>
                </a:lnTo>
                <a:lnTo>
                  <a:pt x="209" y="159"/>
                </a:lnTo>
                <a:lnTo>
                  <a:pt x="206" y="167"/>
                </a:lnTo>
                <a:lnTo>
                  <a:pt x="191" y="177"/>
                </a:lnTo>
                <a:lnTo>
                  <a:pt x="177" y="180"/>
                </a:lnTo>
                <a:lnTo>
                  <a:pt x="169" y="182"/>
                </a:lnTo>
                <a:lnTo>
                  <a:pt x="161" y="186"/>
                </a:lnTo>
                <a:lnTo>
                  <a:pt x="155" y="186"/>
                </a:lnTo>
                <a:lnTo>
                  <a:pt x="143" y="186"/>
                </a:lnTo>
                <a:lnTo>
                  <a:pt x="126" y="186"/>
                </a:lnTo>
                <a:lnTo>
                  <a:pt x="87" y="190"/>
                </a:lnTo>
                <a:lnTo>
                  <a:pt x="82" y="193"/>
                </a:lnTo>
                <a:lnTo>
                  <a:pt x="76" y="195"/>
                </a:lnTo>
                <a:lnTo>
                  <a:pt x="65" y="201"/>
                </a:lnTo>
                <a:lnTo>
                  <a:pt x="56" y="207"/>
                </a:lnTo>
                <a:lnTo>
                  <a:pt x="48" y="213"/>
                </a:lnTo>
                <a:lnTo>
                  <a:pt x="41" y="219"/>
                </a:lnTo>
                <a:lnTo>
                  <a:pt x="35" y="224"/>
                </a:lnTo>
                <a:lnTo>
                  <a:pt x="29" y="230"/>
                </a:lnTo>
                <a:lnTo>
                  <a:pt x="24" y="232"/>
                </a:lnTo>
                <a:lnTo>
                  <a:pt x="19" y="233"/>
                </a:lnTo>
                <a:lnTo>
                  <a:pt x="12" y="227"/>
                </a:lnTo>
                <a:lnTo>
                  <a:pt x="5" y="223"/>
                </a:lnTo>
                <a:lnTo>
                  <a:pt x="2" y="218"/>
                </a:lnTo>
                <a:lnTo>
                  <a:pt x="0" y="211"/>
                </a:lnTo>
                <a:lnTo>
                  <a:pt x="10" y="201"/>
                </a:lnTo>
                <a:lnTo>
                  <a:pt x="14" y="197"/>
                </a:lnTo>
                <a:lnTo>
                  <a:pt x="15" y="196"/>
                </a:lnTo>
                <a:lnTo>
                  <a:pt x="19" y="195"/>
                </a:lnTo>
                <a:lnTo>
                  <a:pt x="22" y="194"/>
                </a:lnTo>
                <a:lnTo>
                  <a:pt x="26" y="191"/>
                </a:lnTo>
                <a:lnTo>
                  <a:pt x="29" y="190"/>
                </a:lnTo>
                <a:lnTo>
                  <a:pt x="33" y="188"/>
                </a:lnTo>
                <a:lnTo>
                  <a:pt x="36" y="184"/>
                </a:lnTo>
                <a:lnTo>
                  <a:pt x="39" y="183"/>
                </a:lnTo>
                <a:lnTo>
                  <a:pt x="46" y="180"/>
                </a:lnTo>
                <a:lnTo>
                  <a:pt x="50" y="175"/>
                </a:lnTo>
                <a:lnTo>
                  <a:pt x="55" y="171"/>
                </a:lnTo>
                <a:lnTo>
                  <a:pt x="56" y="169"/>
                </a:lnTo>
                <a:lnTo>
                  <a:pt x="63" y="162"/>
                </a:lnTo>
                <a:lnTo>
                  <a:pt x="67" y="159"/>
                </a:lnTo>
                <a:lnTo>
                  <a:pt x="69" y="155"/>
                </a:lnTo>
                <a:lnTo>
                  <a:pt x="78" y="144"/>
                </a:lnTo>
                <a:lnTo>
                  <a:pt x="79" y="140"/>
                </a:lnTo>
                <a:lnTo>
                  <a:pt x="80" y="137"/>
                </a:lnTo>
                <a:lnTo>
                  <a:pt x="84" y="133"/>
                </a:lnTo>
                <a:lnTo>
                  <a:pt x="87" y="133"/>
                </a:lnTo>
                <a:lnTo>
                  <a:pt x="90" y="131"/>
                </a:lnTo>
                <a:lnTo>
                  <a:pt x="90" y="125"/>
                </a:lnTo>
                <a:lnTo>
                  <a:pt x="93" y="126"/>
                </a:lnTo>
                <a:lnTo>
                  <a:pt x="97" y="129"/>
                </a:lnTo>
                <a:lnTo>
                  <a:pt x="105" y="119"/>
                </a:lnTo>
                <a:lnTo>
                  <a:pt x="110" y="116"/>
                </a:lnTo>
                <a:lnTo>
                  <a:pt x="115" y="111"/>
                </a:lnTo>
                <a:lnTo>
                  <a:pt x="119" y="108"/>
                </a:lnTo>
                <a:lnTo>
                  <a:pt x="122" y="102"/>
                </a:lnTo>
                <a:lnTo>
                  <a:pt x="132" y="88"/>
                </a:lnTo>
                <a:lnTo>
                  <a:pt x="134" y="75"/>
                </a:lnTo>
                <a:lnTo>
                  <a:pt x="135" y="67"/>
                </a:lnTo>
                <a:lnTo>
                  <a:pt x="135" y="61"/>
                </a:lnTo>
                <a:lnTo>
                  <a:pt x="129" y="51"/>
                </a:lnTo>
                <a:lnTo>
                  <a:pt x="129" y="44"/>
                </a:lnTo>
                <a:lnTo>
                  <a:pt x="136" y="39"/>
                </a:lnTo>
                <a:lnTo>
                  <a:pt x="130" y="32"/>
                </a:lnTo>
                <a:lnTo>
                  <a:pt x="130" y="21"/>
                </a:lnTo>
                <a:lnTo>
                  <a:pt x="135" y="15"/>
                </a:lnTo>
                <a:lnTo>
                  <a:pt x="140" y="14"/>
                </a:lnTo>
                <a:lnTo>
                  <a:pt x="146" y="9"/>
                </a:lnTo>
                <a:lnTo>
                  <a:pt x="149" y="14"/>
                </a:lnTo>
                <a:lnTo>
                  <a:pt x="152" y="14"/>
                </a:lnTo>
                <a:lnTo>
                  <a:pt x="156" y="14"/>
                </a:lnTo>
                <a:lnTo>
                  <a:pt x="162" y="15"/>
                </a:lnTo>
                <a:lnTo>
                  <a:pt x="168" y="14"/>
                </a:lnTo>
                <a:lnTo>
                  <a:pt x="178" y="13"/>
                </a:lnTo>
                <a:lnTo>
                  <a:pt x="187" y="15"/>
                </a:lnTo>
                <a:lnTo>
                  <a:pt x="198" y="13"/>
                </a:lnTo>
                <a:lnTo>
                  <a:pt x="208" y="11"/>
                </a:lnTo>
                <a:lnTo>
                  <a:pt x="214" y="14"/>
                </a:lnTo>
                <a:lnTo>
                  <a:pt x="223" y="14"/>
                </a:lnTo>
                <a:lnTo>
                  <a:pt x="227" y="17"/>
                </a:lnTo>
                <a:lnTo>
                  <a:pt x="229" y="22"/>
                </a:lnTo>
                <a:lnTo>
                  <a:pt x="238" y="23"/>
                </a:lnTo>
                <a:lnTo>
                  <a:pt x="243" y="23"/>
                </a:lnTo>
                <a:lnTo>
                  <a:pt x="256" y="23"/>
                </a:lnTo>
                <a:lnTo>
                  <a:pt x="265" y="21"/>
                </a:lnTo>
                <a:lnTo>
                  <a:pt x="273" y="17"/>
                </a:lnTo>
                <a:lnTo>
                  <a:pt x="283" y="15"/>
                </a:lnTo>
                <a:lnTo>
                  <a:pt x="290" y="11"/>
                </a:lnTo>
                <a:lnTo>
                  <a:pt x="299" y="10"/>
                </a:lnTo>
                <a:lnTo>
                  <a:pt x="299"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7"/>
          <p:cNvSpPr>
            <a:spLocks/>
          </p:cNvSpPr>
          <p:nvPr/>
        </p:nvSpPr>
        <p:spPr bwMode="auto">
          <a:xfrm>
            <a:off x="3816350" y="1252538"/>
            <a:ext cx="552450" cy="369888"/>
          </a:xfrm>
          <a:custGeom>
            <a:avLst/>
            <a:gdLst>
              <a:gd name="T0" fmla="*/ 313 w 348"/>
              <a:gd name="T1" fmla="*/ 8 h 233"/>
              <a:gd name="T2" fmla="*/ 334 w 348"/>
              <a:gd name="T3" fmla="*/ 0 h 233"/>
              <a:gd name="T4" fmla="*/ 335 w 348"/>
              <a:gd name="T5" fmla="*/ 24 h 233"/>
              <a:gd name="T6" fmla="*/ 341 w 348"/>
              <a:gd name="T7" fmla="*/ 42 h 233"/>
              <a:gd name="T8" fmla="*/ 346 w 348"/>
              <a:gd name="T9" fmla="*/ 56 h 233"/>
              <a:gd name="T10" fmla="*/ 346 w 348"/>
              <a:gd name="T11" fmla="*/ 76 h 233"/>
              <a:gd name="T12" fmla="*/ 346 w 348"/>
              <a:gd name="T13" fmla="*/ 107 h 233"/>
              <a:gd name="T14" fmla="*/ 330 w 348"/>
              <a:gd name="T15" fmla="*/ 117 h 233"/>
              <a:gd name="T16" fmla="*/ 317 w 348"/>
              <a:gd name="T17" fmla="*/ 128 h 233"/>
              <a:gd name="T18" fmla="*/ 298 w 348"/>
              <a:gd name="T19" fmla="*/ 123 h 233"/>
              <a:gd name="T20" fmla="*/ 281 w 348"/>
              <a:gd name="T21" fmla="*/ 125 h 233"/>
              <a:gd name="T22" fmla="*/ 263 w 348"/>
              <a:gd name="T23" fmla="*/ 133 h 233"/>
              <a:gd name="T24" fmla="*/ 240 w 348"/>
              <a:gd name="T25" fmla="*/ 133 h 233"/>
              <a:gd name="T26" fmla="*/ 222 w 348"/>
              <a:gd name="T27" fmla="*/ 141 h 233"/>
              <a:gd name="T28" fmla="*/ 209 w 348"/>
              <a:gd name="T29" fmla="*/ 159 h 233"/>
              <a:gd name="T30" fmla="*/ 177 w 348"/>
              <a:gd name="T31" fmla="*/ 180 h 233"/>
              <a:gd name="T32" fmla="*/ 155 w 348"/>
              <a:gd name="T33" fmla="*/ 186 h 233"/>
              <a:gd name="T34" fmla="*/ 87 w 348"/>
              <a:gd name="T35" fmla="*/ 190 h 233"/>
              <a:gd name="T36" fmla="*/ 65 w 348"/>
              <a:gd name="T37" fmla="*/ 201 h 233"/>
              <a:gd name="T38" fmla="*/ 41 w 348"/>
              <a:gd name="T39" fmla="*/ 219 h 233"/>
              <a:gd name="T40" fmla="*/ 24 w 348"/>
              <a:gd name="T41" fmla="*/ 232 h 233"/>
              <a:gd name="T42" fmla="*/ 5 w 348"/>
              <a:gd name="T43" fmla="*/ 223 h 233"/>
              <a:gd name="T44" fmla="*/ 10 w 348"/>
              <a:gd name="T45" fmla="*/ 201 h 233"/>
              <a:gd name="T46" fmla="*/ 19 w 348"/>
              <a:gd name="T47" fmla="*/ 195 h 233"/>
              <a:gd name="T48" fmla="*/ 29 w 348"/>
              <a:gd name="T49" fmla="*/ 190 h 233"/>
              <a:gd name="T50" fmla="*/ 39 w 348"/>
              <a:gd name="T51" fmla="*/ 183 h 233"/>
              <a:gd name="T52" fmla="*/ 55 w 348"/>
              <a:gd name="T53" fmla="*/ 171 h 233"/>
              <a:gd name="T54" fmla="*/ 67 w 348"/>
              <a:gd name="T55" fmla="*/ 159 h 233"/>
              <a:gd name="T56" fmla="*/ 79 w 348"/>
              <a:gd name="T57" fmla="*/ 140 h 233"/>
              <a:gd name="T58" fmla="*/ 87 w 348"/>
              <a:gd name="T59" fmla="*/ 133 h 233"/>
              <a:gd name="T60" fmla="*/ 93 w 348"/>
              <a:gd name="T61" fmla="*/ 126 h 233"/>
              <a:gd name="T62" fmla="*/ 110 w 348"/>
              <a:gd name="T63" fmla="*/ 116 h 233"/>
              <a:gd name="T64" fmla="*/ 122 w 348"/>
              <a:gd name="T65" fmla="*/ 102 h 233"/>
              <a:gd name="T66" fmla="*/ 135 w 348"/>
              <a:gd name="T67" fmla="*/ 67 h 233"/>
              <a:gd name="T68" fmla="*/ 129 w 348"/>
              <a:gd name="T69" fmla="*/ 44 h 233"/>
              <a:gd name="T70" fmla="*/ 130 w 348"/>
              <a:gd name="T71" fmla="*/ 21 h 233"/>
              <a:gd name="T72" fmla="*/ 146 w 348"/>
              <a:gd name="T73" fmla="*/ 9 h 233"/>
              <a:gd name="T74" fmla="*/ 156 w 348"/>
              <a:gd name="T75" fmla="*/ 14 h 233"/>
              <a:gd name="T76" fmla="*/ 178 w 348"/>
              <a:gd name="T77" fmla="*/ 13 h 233"/>
              <a:gd name="T78" fmla="*/ 208 w 348"/>
              <a:gd name="T79" fmla="*/ 11 h 233"/>
              <a:gd name="T80" fmla="*/ 227 w 348"/>
              <a:gd name="T81" fmla="*/ 17 h 233"/>
              <a:gd name="T82" fmla="*/ 243 w 348"/>
              <a:gd name="T83" fmla="*/ 23 h 233"/>
              <a:gd name="T84" fmla="*/ 273 w 348"/>
              <a:gd name="T85" fmla="*/ 17 h 233"/>
              <a:gd name="T86" fmla="*/ 299 w 348"/>
              <a:gd name="T87" fmla="*/ 1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48" h="233">
                <a:moveTo>
                  <a:pt x="299" y="10"/>
                </a:moveTo>
                <a:lnTo>
                  <a:pt x="302" y="10"/>
                </a:lnTo>
                <a:lnTo>
                  <a:pt x="313" y="8"/>
                </a:lnTo>
                <a:lnTo>
                  <a:pt x="319" y="4"/>
                </a:lnTo>
                <a:lnTo>
                  <a:pt x="328" y="0"/>
                </a:lnTo>
                <a:lnTo>
                  <a:pt x="334" y="0"/>
                </a:lnTo>
                <a:lnTo>
                  <a:pt x="337" y="4"/>
                </a:lnTo>
                <a:lnTo>
                  <a:pt x="338" y="16"/>
                </a:lnTo>
                <a:lnTo>
                  <a:pt x="335" y="24"/>
                </a:lnTo>
                <a:lnTo>
                  <a:pt x="336" y="26"/>
                </a:lnTo>
                <a:lnTo>
                  <a:pt x="340" y="33"/>
                </a:lnTo>
                <a:lnTo>
                  <a:pt x="341" y="42"/>
                </a:lnTo>
                <a:lnTo>
                  <a:pt x="341" y="44"/>
                </a:lnTo>
                <a:lnTo>
                  <a:pt x="345" y="51"/>
                </a:lnTo>
                <a:lnTo>
                  <a:pt x="346" y="56"/>
                </a:lnTo>
                <a:lnTo>
                  <a:pt x="348" y="65"/>
                </a:lnTo>
                <a:lnTo>
                  <a:pt x="348" y="71"/>
                </a:lnTo>
                <a:lnTo>
                  <a:pt x="346" y="76"/>
                </a:lnTo>
                <a:lnTo>
                  <a:pt x="346" y="85"/>
                </a:lnTo>
                <a:lnTo>
                  <a:pt x="348" y="89"/>
                </a:lnTo>
                <a:lnTo>
                  <a:pt x="346" y="107"/>
                </a:lnTo>
                <a:lnTo>
                  <a:pt x="344" y="114"/>
                </a:lnTo>
                <a:lnTo>
                  <a:pt x="338" y="117"/>
                </a:lnTo>
                <a:lnTo>
                  <a:pt x="330" y="117"/>
                </a:lnTo>
                <a:lnTo>
                  <a:pt x="327" y="116"/>
                </a:lnTo>
                <a:lnTo>
                  <a:pt x="321" y="121"/>
                </a:lnTo>
                <a:lnTo>
                  <a:pt x="317" y="128"/>
                </a:lnTo>
                <a:lnTo>
                  <a:pt x="310" y="129"/>
                </a:lnTo>
                <a:lnTo>
                  <a:pt x="303" y="125"/>
                </a:lnTo>
                <a:lnTo>
                  <a:pt x="298" y="123"/>
                </a:lnTo>
                <a:lnTo>
                  <a:pt x="292" y="122"/>
                </a:lnTo>
                <a:lnTo>
                  <a:pt x="286" y="124"/>
                </a:lnTo>
                <a:lnTo>
                  <a:pt x="281" y="125"/>
                </a:lnTo>
                <a:lnTo>
                  <a:pt x="276" y="122"/>
                </a:lnTo>
                <a:lnTo>
                  <a:pt x="270" y="130"/>
                </a:lnTo>
                <a:lnTo>
                  <a:pt x="263" y="133"/>
                </a:lnTo>
                <a:lnTo>
                  <a:pt x="252" y="133"/>
                </a:lnTo>
                <a:lnTo>
                  <a:pt x="244" y="133"/>
                </a:lnTo>
                <a:lnTo>
                  <a:pt x="240" y="133"/>
                </a:lnTo>
                <a:lnTo>
                  <a:pt x="234" y="137"/>
                </a:lnTo>
                <a:lnTo>
                  <a:pt x="228" y="141"/>
                </a:lnTo>
                <a:lnTo>
                  <a:pt x="222" y="141"/>
                </a:lnTo>
                <a:lnTo>
                  <a:pt x="216" y="147"/>
                </a:lnTo>
                <a:lnTo>
                  <a:pt x="213" y="148"/>
                </a:lnTo>
                <a:lnTo>
                  <a:pt x="209" y="159"/>
                </a:lnTo>
                <a:lnTo>
                  <a:pt x="206" y="167"/>
                </a:lnTo>
                <a:lnTo>
                  <a:pt x="191" y="177"/>
                </a:lnTo>
                <a:lnTo>
                  <a:pt x="177" y="180"/>
                </a:lnTo>
                <a:lnTo>
                  <a:pt x="169" y="182"/>
                </a:lnTo>
                <a:lnTo>
                  <a:pt x="161" y="186"/>
                </a:lnTo>
                <a:lnTo>
                  <a:pt x="155" y="186"/>
                </a:lnTo>
                <a:lnTo>
                  <a:pt x="143" y="186"/>
                </a:lnTo>
                <a:lnTo>
                  <a:pt x="126" y="186"/>
                </a:lnTo>
                <a:lnTo>
                  <a:pt x="87" y="190"/>
                </a:lnTo>
                <a:lnTo>
                  <a:pt x="82" y="193"/>
                </a:lnTo>
                <a:lnTo>
                  <a:pt x="76" y="195"/>
                </a:lnTo>
                <a:lnTo>
                  <a:pt x="65" y="201"/>
                </a:lnTo>
                <a:lnTo>
                  <a:pt x="56" y="207"/>
                </a:lnTo>
                <a:lnTo>
                  <a:pt x="48" y="213"/>
                </a:lnTo>
                <a:lnTo>
                  <a:pt x="41" y="219"/>
                </a:lnTo>
                <a:lnTo>
                  <a:pt x="35" y="224"/>
                </a:lnTo>
                <a:lnTo>
                  <a:pt x="29" y="230"/>
                </a:lnTo>
                <a:lnTo>
                  <a:pt x="24" y="232"/>
                </a:lnTo>
                <a:lnTo>
                  <a:pt x="19" y="233"/>
                </a:lnTo>
                <a:lnTo>
                  <a:pt x="12" y="227"/>
                </a:lnTo>
                <a:lnTo>
                  <a:pt x="5" y="223"/>
                </a:lnTo>
                <a:lnTo>
                  <a:pt x="2" y="218"/>
                </a:lnTo>
                <a:lnTo>
                  <a:pt x="0" y="211"/>
                </a:lnTo>
                <a:lnTo>
                  <a:pt x="10" y="201"/>
                </a:lnTo>
                <a:lnTo>
                  <a:pt x="14" y="197"/>
                </a:lnTo>
                <a:lnTo>
                  <a:pt x="15" y="196"/>
                </a:lnTo>
                <a:lnTo>
                  <a:pt x="19" y="195"/>
                </a:lnTo>
                <a:lnTo>
                  <a:pt x="22" y="194"/>
                </a:lnTo>
                <a:lnTo>
                  <a:pt x="26" y="191"/>
                </a:lnTo>
                <a:lnTo>
                  <a:pt x="29" y="190"/>
                </a:lnTo>
                <a:lnTo>
                  <a:pt x="33" y="188"/>
                </a:lnTo>
                <a:lnTo>
                  <a:pt x="36" y="184"/>
                </a:lnTo>
                <a:lnTo>
                  <a:pt x="39" y="183"/>
                </a:lnTo>
                <a:lnTo>
                  <a:pt x="46" y="180"/>
                </a:lnTo>
                <a:lnTo>
                  <a:pt x="50" y="175"/>
                </a:lnTo>
                <a:lnTo>
                  <a:pt x="55" y="171"/>
                </a:lnTo>
                <a:lnTo>
                  <a:pt x="56" y="169"/>
                </a:lnTo>
                <a:lnTo>
                  <a:pt x="63" y="162"/>
                </a:lnTo>
                <a:lnTo>
                  <a:pt x="67" y="159"/>
                </a:lnTo>
                <a:lnTo>
                  <a:pt x="69" y="155"/>
                </a:lnTo>
                <a:lnTo>
                  <a:pt x="78" y="144"/>
                </a:lnTo>
                <a:lnTo>
                  <a:pt x="79" y="140"/>
                </a:lnTo>
                <a:lnTo>
                  <a:pt x="80" y="137"/>
                </a:lnTo>
                <a:lnTo>
                  <a:pt x="84" y="133"/>
                </a:lnTo>
                <a:lnTo>
                  <a:pt x="87" y="133"/>
                </a:lnTo>
                <a:lnTo>
                  <a:pt x="90" y="131"/>
                </a:lnTo>
                <a:lnTo>
                  <a:pt x="90" y="125"/>
                </a:lnTo>
                <a:lnTo>
                  <a:pt x="93" y="126"/>
                </a:lnTo>
                <a:lnTo>
                  <a:pt x="97" y="129"/>
                </a:lnTo>
                <a:lnTo>
                  <a:pt x="105" y="119"/>
                </a:lnTo>
                <a:lnTo>
                  <a:pt x="110" y="116"/>
                </a:lnTo>
                <a:lnTo>
                  <a:pt x="115" y="111"/>
                </a:lnTo>
                <a:lnTo>
                  <a:pt x="119" y="108"/>
                </a:lnTo>
                <a:lnTo>
                  <a:pt x="122" y="102"/>
                </a:lnTo>
                <a:lnTo>
                  <a:pt x="132" y="88"/>
                </a:lnTo>
                <a:lnTo>
                  <a:pt x="134" y="75"/>
                </a:lnTo>
                <a:lnTo>
                  <a:pt x="135" y="67"/>
                </a:lnTo>
                <a:lnTo>
                  <a:pt x="135" y="61"/>
                </a:lnTo>
                <a:lnTo>
                  <a:pt x="129" y="51"/>
                </a:lnTo>
                <a:lnTo>
                  <a:pt x="129" y="44"/>
                </a:lnTo>
                <a:lnTo>
                  <a:pt x="136" y="39"/>
                </a:lnTo>
                <a:lnTo>
                  <a:pt x="130" y="32"/>
                </a:lnTo>
                <a:lnTo>
                  <a:pt x="130" y="21"/>
                </a:lnTo>
                <a:lnTo>
                  <a:pt x="135" y="15"/>
                </a:lnTo>
                <a:lnTo>
                  <a:pt x="140" y="14"/>
                </a:lnTo>
                <a:lnTo>
                  <a:pt x="146" y="9"/>
                </a:lnTo>
                <a:lnTo>
                  <a:pt x="149" y="14"/>
                </a:lnTo>
                <a:lnTo>
                  <a:pt x="152" y="14"/>
                </a:lnTo>
                <a:lnTo>
                  <a:pt x="156" y="14"/>
                </a:lnTo>
                <a:lnTo>
                  <a:pt x="162" y="15"/>
                </a:lnTo>
                <a:lnTo>
                  <a:pt x="168" y="14"/>
                </a:lnTo>
                <a:lnTo>
                  <a:pt x="178" y="13"/>
                </a:lnTo>
                <a:lnTo>
                  <a:pt x="187" y="15"/>
                </a:lnTo>
                <a:lnTo>
                  <a:pt x="198" y="13"/>
                </a:lnTo>
                <a:lnTo>
                  <a:pt x="208" y="11"/>
                </a:lnTo>
                <a:lnTo>
                  <a:pt x="214" y="14"/>
                </a:lnTo>
                <a:lnTo>
                  <a:pt x="223" y="14"/>
                </a:lnTo>
                <a:lnTo>
                  <a:pt x="227" y="17"/>
                </a:lnTo>
                <a:lnTo>
                  <a:pt x="229" y="22"/>
                </a:lnTo>
                <a:lnTo>
                  <a:pt x="238" y="23"/>
                </a:lnTo>
                <a:lnTo>
                  <a:pt x="243" y="23"/>
                </a:lnTo>
                <a:lnTo>
                  <a:pt x="256" y="23"/>
                </a:lnTo>
                <a:lnTo>
                  <a:pt x="265" y="21"/>
                </a:lnTo>
                <a:lnTo>
                  <a:pt x="273" y="17"/>
                </a:lnTo>
                <a:lnTo>
                  <a:pt x="283" y="15"/>
                </a:lnTo>
                <a:lnTo>
                  <a:pt x="290" y="11"/>
                </a:lnTo>
                <a:lnTo>
                  <a:pt x="299" y="10"/>
                </a:lnTo>
                <a:lnTo>
                  <a:pt x="299" y="10"/>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18"/>
          <p:cNvSpPr>
            <a:spLocks/>
          </p:cNvSpPr>
          <p:nvPr/>
        </p:nvSpPr>
        <p:spPr bwMode="auto">
          <a:xfrm>
            <a:off x="3859213" y="1630363"/>
            <a:ext cx="47625" cy="50800"/>
          </a:xfrm>
          <a:custGeom>
            <a:avLst/>
            <a:gdLst>
              <a:gd name="T0" fmla="*/ 7 w 30"/>
              <a:gd name="T1" fmla="*/ 20 h 32"/>
              <a:gd name="T2" fmla="*/ 6 w 30"/>
              <a:gd name="T3" fmla="*/ 16 h 32"/>
              <a:gd name="T4" fmla="*/ 5 w 30"/>
              <a:gd name="T5" fmla="*/ 14 h 32"/>
              <a:gd name="T6" fmla="*/ 4 w 30"/>
              <a:gd name="T7" fmla="*/ 12 h 32"/>
              <a:gd name="T8" fmla="*/ 2 w 30"/>
              <a:gd name="T9" fmla="*/ 10 h 32"/>
              <a:gd name="T10" fmla="*/ 1 w 30"/>
              <a:gd name="T11" fmla="*/ 10 h 32"/>
              <a:gd name="T12" fmla="*/ 0 w 30"/>
              <a:gd name="T13" fmla="*/ 9 h 32"/>
              <a:gd name="T14" fmla="*/ 0 w 30"/>
              <a:gd name="T15" fmla="*/ 8 h 32"/>
              <a:gd name="T16" fmla="*/ 1 w 30"/>
              <a:gd name="T17" fmla="*/ 6 h 32"/>
              <a:gd name="T18" fmla="*/ 2 w 30"/>
              <a:gd name="T19" fmla="*/ 3 h 32"/>
              <a:gd name="T20" fmla="*/ 4 w 30"/>
              <a:gd name="T21" fmla="*/ 2 h 32"/>
              <a:gd name="T22" fmla="*/ 5 w 30"/>
              <a:gd name="T23" fmla="*/ 1 h 32"/>
              <a:gd name="T24" fmla="*/ 5 w 30"/>
              <a:gd name="T25" fmla="*/ 1 h 32"/>
              <a:gd name="T26" fmla="*/ 6 w 30"/>
              <a:gd name="T27" fmla="*/ 0 h 32"/>
              <a:gd name="T28" fmla="*/ 7 w 30"/>
              <a:gd name="T29" fmla="*/ 0 h 32"/>
              <a:gd name="T30" fmla="*/ 7 w 30"/>
              <a:gd name="T31" fmla="*/ 1 h 32"/>
              <a:gd name="T32" fmla="*/ 8 w 30"/>
              <a:gd name="T33" fmla="*/ 1 h 32"/>
              <a:gd name="T34" fmla="*/ 11 w 30"/>
              <a:gd name="T35" fmla="*/ 2 h 32"/>
              <a:gd name="T36" fmla="*/ 12 w 30"/>
              <a:gd name="T37" fmla="*/ 2 h 32"/>
              <a:gd name="T38" fmla="*/ 15 w 30"/>
              <a:gd name="T39" fmla="*/ 2 h 32"/>
              <a:gd name="T40" fmla="*/ 17 w 30"/>
              <a:gd name="T41" fmla="*/ 1 h 32"/>
              <a:gd name="T42" fmla="*/ 20 w 30"/>
              <a:gd name="T43" fmla="*/ 2 h 32"/>
              <a:gd name="T44" fmla="*/ 22 w 30"/>
              <a:gd name="T45" fmla="*/ 2 h 32"/>
              <a:gd name="T46" fmla="*/ 23 w 30"/>
              <a:gd name="T47" fmla="*/ 2 h 32"/>
              <a:gd name="T48" fmla="*/ 26 w 30"/>
              <a:gd name="T49" fmla="*/ 3 h 32"/>
              <a:gd name="T50" fmla="*/ 27 w 30"/>
              <a:gd name="T51" fmla="*/ 5 h 32"/>
              <a:gd name="T52" fmla="*/ 27 w 30"/>
              <a:gd name="T53" fmla="*/ 7 h 32"/>
              <a:gd name="T54" fmla="*/ 28 w 30"/>
              <a:gd name="T55" fmla="*/ 9 h 32"/>
              <a:gd name="T56" fmla="*/ 28 w 30"/>
              <a:gd name="T57" fmla="*/ 10 h 32"/>
              <a:gd name="T58" fmla="*/ 29 w 30"/>
              <a:gd name="T59" fmla="*/ 12 h 32"/>
              <a:gd name="T60" fmla="*/ 29 w 30"/>
              <a:gd name="T61" fmla="*/ 13 h 32"/>
              <a:gd name="T62" fmla="*/ 30 w 30"/>
              <a:gd name="T63" fmla="*/ 14 h 32"/>
              <a:gd name="T64" fmla="*/ 30 w 30"/>
              <a:gd name="T65" fmla="*/ 16 h 32"/>
              <a:gd name="T66" fmla="*/ 30 w 30"/>
              <a:gd name="T67" fmla="*/ 17 h 32"/>
              <a:gd name="T68" fmla="*/ 30 w 30"/>
              <a:gd name="T69" fmla="*/ 18 h 32"/>
              <a:gd name="T70" fmla="*/ 30 w 30"/>
              <a:gd name="T71" fmla="*/ 20 h 32"/>
              <a:gd name="T72" fmla="*/ 29 w 30"/>
              <a:gd name="T73" fmla="*/ 21 h 32"/>
              <a:gd name="T74" fmla="*/ 29 w 30"/>
              <a:gd name="T75" fmla="*/ 23 h 32"/>
              <a:gd name="T76" fmla="*/ 29 w 30"/>
              <a:gd name="T77" fmla="*/ 24 h 32"/>
              <a:gd name="T78" fmla="*/ 29 w 30"/>
              <a:gd name="T79" fmla="*/ 27 h 32"/>
              <a:gd name="T80" fmla="*/ 27 w 30"/>
              <a:gd name="T81" fmla="*/ 28 h 32"/>
              <a:gd name="T82" fmla="*/ 26 w 30"/>
              <a:gd name="T83" fmla="*/ 29 h 32"/>
              <a:gd name="T84" fmla="*/ 24 w 30"/>
              <a:gd name="T85" fmla="*/ 30 h 32"/>
              <a:gd name="T86" fmla="*/ 24 w 30"/>
              <a:gd name="T87" fmla="*/ 31 h 32"/>
              <a:gd name="T88" fmla="*/ 23 w 30"/>
              <a:gd name="T89" fmla="*/ 31 h 32"/>
              <a:gd name="T90" fmla="*/ 21 w 30"/>
              <a:gd name="T91" fmla="*/ 32 h 32"/>
              <a:gd name="T92" fmla="*/ 19 w 30"/>
              <a:gd name="T93" fmla="*/ 31 h 32"/>
              <a:gd name="T94" fmla="*/ 17 w 30"/>
              <a:gd name="T95" fmla="*/ 30 h 32"/>
              <a:gd name="T96" fmla="*/ 15 w 30"/>
              <a:gd name="T97" fmla="*/ 29 h 32"/>
              <a:gd name="T98" fmla="*/ 14 w 30"/>
              <a:gd name="T99" fmla="*/ 27 h 32"/>
              <a:gd name="T100" fmla="*/ 9 w 30"/>
              <a:gd name="T101" fmla="*/ 23 h 32"/>
              <a:gd name="T102" fmla="*/ 9 w 30"/>
              <a:gd name="T103" fmla="*/ 22 h 32"/>
              <a:gd name="T104" fmla="*/ 8 w 30"/>
              <a:gd name="T105" fmla="*/ 21 h 32"/>
              <a:gd name="T106" fmla="*/ 7 w 30"/>
              <a:gd name="T107" fmla="*/ 2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0" h="32">
                <a:moveTo>
                  <a:pt x="7" y="20"/>
                </a:moveTo>
                <a:lnTo>
                  <a:pt x="6" y="16"/>
                </a:lnTo>
                <a:lnTo>
                  <a:pt x="5" y="14"/>
                </a:lnTo>
                <a:lnTo>
                  <a:pt x="4" y="12"/>
                </a:lnTo>
                <a:lnTo>
                  <a:pt x="2" y="10"/>
                </a:lnTo>
                <a:lnTo>
                  <a:pt x="1" y="10"/>
                </a:lnTo>
                <a:lnTo>
                  <a:pt x="0" y="9"/>
                </a:lnTo>
                <a:lnTo>
                  <a:pt x="0" y="8"/>
                </a:lnTo>
                <a:lnTo>
                  <a:pt x="1" y="6"/>
                </a:lnTo>
                <a:lnTo>
                  <a:pt x="2" y="3"/>
                </a:lnTo>
                <a:lnTo>
                  <a:pt x="4" y="2"/>
                </a:lnTo>
                <a:lnTo>
                  <a:pt x="5" y="1"/>
                </a:lnTo>
                <a:lnTo>
                  <a:pt x="5" y="1"/>
                </a:lnTo>
                <a:lnTo>
                  <a:pt x="6" y="0"/>
                </a:lnTo>
                <a:lnTo>
                  <a:pt x="7" y="0"/>
                </a:lnTo>
                <a:lnTo>
                  <a:pt x="7" y="1"/>
                </a:lnTo>
                <a:lnTo>
                  <a:pt x="8" y="1"/>
                </a:lnTo>
                <a:lnTo>
                  <a:pt x="11" y="2"/>
                </a:lnTo>
                <a:lnTo>
                  <a:pt x="12" y="2"/>
                </a:lnTo>
                <a:lnTo>
                  <a:pt x="15" y="2"/>
                </a:lnTo>
                <a:lnTo>
                  <a:pt x="17" y="1"/>
                </a:lnTo>
                <a:lnTo>
                  <a:pt x="20" y="2"/>
                </a:lnTo>
                <a:lnTo>
                  <a:pt x="22" y="2"/>
                </a:lnTo>
                <a:lnTo>
                  <a:pt x="23" y="2"/>
                </a:lnTo>
                <a:lnTo>
                  <a:pt x="26" y="3"/>
                </a:lnTo>
                <a:lnTo>
                  <a:pt x="27" y="5"/>
                </a:lnTo>
                <a:lnTo>
                  <a:pt x="27" y="7"/>
                </a:lnTo>
                <a:lnTo>
                  <a:pt x="28" y="9"/>
                </a:lnTo>
                <a:lnTo>
                  <a:pt x="28" y="10"/>
                </a:lnTo>
                <a:lnTo>
                  <a:pt x="29" y="12"/>
                </a:lnTo>
                <a:lnTo>
                  <a:pt x="29" y="13"/>
                </a:lnTo>
                <a:lnTo>
                  <a:pt x="30" y="14"/>
                </a:lnTo>
                <a:lnTo>
                  <a:pt x="30" y="16"/>
                </a:lnTo>
                <a:lnTo>
                  <a:pt x="30" y="17"/>
                </a:lnTo>
                <a:lnTo>
                  <a:pt x="30" y="18"/>
                </a:lnTo>
                <a:lnTo>
                  <a:pt x="30" y="20"/>
                </a:lnTo>
                <a:lnTo>
                  <a:pt x="29" y="21"/>
                </a:lnTo>
                <a:lnTo>
                  <a:pt x="29" y="23"/>
                </a:lnTo>
                <a:lnTo>
                  <a:pt x="29" y="24"/>
                </a:lnTo>
                <a:lnTo>
                  <a:pt x="29" y="27"/>
                </a:lnTo>
                <a:lnTo>
                  <a:pt x="27" y="28"/>
                </a:lnTo>
                <a:lnTo>
                  <a:pt x="26" y="29"/>
                </a:lnTo>
                <a:lnTo>
                  <a:pt x="24" y="30"/>
                </a:lnTo>
                <a:lnTo>
                  <a:pt x="24" y="31"/>
                </a:lnTo>
                <a:lnTo>
                  <a:pt x="23" y="31"/>
                </a:lnTo>
                <a:lnTo>
                  <a:pt x="21" y="32"/>
                </a:lnTo>
                <a:lnTo>
                  <a:pt x="19" y="31"/>
                </a:lnTo>
                <a:lnTo>
                  <a:pt x="17" y="30"/>
                </a:lnTo>
                <a:lnTo>
                  <a:pt x="15" y="29"/>
                </a:lnTo>
                <a:lnTo>
                  <a:pt x="14" y="27"/>
                </a:lnTo>
                <a:lnTo>
                  <a:pt x="9" y="23"/>
                </a:lnTo>
                <a:lnTo>
                  <a:pt x="9" y="22"/>
                </a:lnTo>
                <a:lnTo>
                  <a:pt x="8" y="21"/>
                </a:lnTo>
                <a:lnTo>
                  <a:pt x="7"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9"/>
          <p:cNvSpPr>
            <a:spLocks/>
          </p:cNvSpPr>
          <p:nvPr/>
        </p:nvSpPr>
        <p:spPr bwMode="auto">
          <a:xfrm>
            <a:off x="3859213" y="1630363"/>
            <a:ext cx="47625" cy="50800"/>
          </a:xfrm>
          <a:custGeom>
            <a:avLst/>
            <a:gdLst>
              <a:gd name="T0" fmla="*/ 7 w 30"/>
              <a:gd name="T1" fmla="*/ 20 h 32"/>
              <a:gd name="T2" fmla="*/ 6 w 30"/>
              <a:gd name="T3" fmla="*/ 16 h 32"/>
              <a:gd name="T4" fmla="*/ 5 w 30"/>
              <a:gd name="T5" fmla="*/ 14 h 32"/>
              <a:gd name="T6" fmla="*/ 4 w 30"/>
              <a:gd name="T7" fmla="*/ 12 h 32"/>
              <a:gd name="T8" fmla="*/ 2 w 30"/>
              <a:gd name="T9" fmla="*/ 10 h 32"/>
              <a:gd name="T10" fmla="*/ 1 w 30"/>
              <a:gd name="T11" fmla="*/ 10 h 32"/>
              <a:gd name="T12" fmla="*/ 0 w 30"/>
              <a:gd name="T13" fmla="*/ 9 h 32"/>
              <a:gd name="T14" fmla="*/ 0 w 30"/>
              <a:gd name="T15" fmla="*/ 8 h 32"/>
              <a:gd name="T16" fmla="*/ 1 w 30"/>
              <a:gd name="T17" fmla="*/ 6 h 32"/>
              <a:gd name="T18" fmla="*/ 2 w 30"/>
              <a:gd name="T19" fmla="*/ 3 h 32"/>
              <a:gd name="T20" fmla="*/ 4 w 30"/>
              <a:gd name="T21" fmla="*/ 2 h 32"/>
              <a:gd name="T22" fmla="*/ 5 w 30"/>
              <a:gd name="T23" fmla="*/ 1 h 32"/>
              <a:gd name="T24" fmla="*/ 5 w 30"/>
              <a:gd name="T25" fmla="*/ 1 h 32"/>
              <a:gd name="T26" fmla="*/ 6 w 30"/>
              <a:gd name="T27" fmla="*/ 0 h 32"/>
              <a:gd name="T28" fmla="*/ 7 w 30"/>
              <a:gd name="T29" fmla="*/ 0 h 32"/>
              <a:gd name="T30" fmla="*/ 7 w 30"/>
              <a:gd name="T31" fmla="*/ 1 h 32"/>
              <a:gd name="T32" fmla="*/ 8 w 30"/>
              <a:gd name="T33" fmla="*/ 1 h 32"/>
              <a:gd name="T34" fmla="*/ 11 w 30"/>
              <a:gd name="T35" fmla="*/ 2 h 32"/>
              <a:gd name="T36" fmla="*/ 12 w 30"/>
              <a:gd name="T37" fmla="*/ 2 h 32"/>
              <a:gd name="T38" fmla="*/ 15 w 30"/>
              <a:gd name="T39" fmla="*/ 2 h 32"/>
              <a:gd name="T40" fmla="*/ 17 w 30"/>
              <a:gd name="T41" fmla="*/ 1 h 32"/>
              <a:gd name="T42" fmla="*/ 20 w 30"/>
              <a:gd name="T43" fmla="*/ 2 h 32"/>
              <a:gd name="T44" fmla="*/ 22 w 30"/>
              <a:gd name="T45" fmla="*/ 2 h 32"/>
              <a:gd name="T46" fmla="*/ 23 w 30"/>
              <a:gd name="T47" fmla="*/ 2 h 32"/>
              <a:gd name="T48" fmla="*/ 26 w 30"/>
              <a:gd name="T49" fmla="*/ 3 h 32"/>
              <a:gd name="T50" fmla="*/ 27 w 30"/>
              <a:gd name="T51" fmla="*/ 5 h 32"/>
              <a:gd name="T52" fmla="*/ 27 w 30"/>
              <a:gd name="T53" fmla="*/ 7 h 32"/>
              <a:gd name="T54" fmla="*/ 28 w 30"/>
              <a:gd name="T55" fmla="*/ 9 h 32"/>
              <a:gd name="T56" fmla="*/ 28 w 30"/>
              <a:gd name="T57" fmla="*/ 10 h 32"/>
              <a:gd name="T58" fmla="*/ 29 w 30"/>
              <a:gd name="T59" fmla="*/ 12 h 32"/>
              <a:gd name="T60" fmla="*/ 29 w 30"/>
              <a:gd name="T61" fmla="*/ 13 h 32"/>
              <a:gd name="T62" fmla="*/ 30 w 30"/>
              <a:gd name="T63" fmla="*/ 14 h 32"/>
              <a:gd name="T64" fmla="*/ 30 w 30"/>
              <a:gd name="T65" fmla="*/ 16 h 32"/>
              <a:gd name="T66" fmla="*/ 30 w 30"/>
              <a:gd name="T67" fmla="*/ 17 h 32"/>
              <a:gd name="T68" fmla="*/ 30 w 30"/>
              <a:gd name="T69" fmla="*/ 18 h 32"/>
              <a:gd name="T70" fmla="*/ 30 w 30"/>
              <a:gd name="T71" fmla="*/ 20 h 32"/>
              <a:gd name="T72" fmla="*/ 29 w 30"/>
              <a:gd name="T73" fmla="*/ 21 h 32"/>
              <a:gd name="T74" fmla="*/ 29 w 30"/>
              <a:gd name="T75" fmla="*/ 23 h 32"/>
              <a:gd name="T76" fmla="*/ 29 w 30"/>
              <a:gd name="T77" fmla="*/ 24 h 32"/>
              <a:gd name="T78" fmla="*/ 29 w 30"/>
              <a:gd name="T79" fmla="*/ 27 h 32"/>
              <a:gd name="T80" fmla="*/ 27 w 30"/>
              <a:gd name="T81" fmla="*/ 28 h 32"/>
              <a:gd name="T82" fmla="*/ 26 w 30"/>
              <a:gd name="T83" fmla="*/ 29 h 32"/>
              <a:gd name="T84" fmla="*/ 24 w 30"/>
              <a:gd name="T85" fmla="*/ 30 h 32"/>
              <a:gd name="T86" fmla="*/ 24 w 30"/>
              <a:gd name="T87" fmla="*/ 31 h 32"/>
              <a:gd name="T88" fmla="*/ 23 w 30"/>
              <a:gd name="T89" fmla="*/ 31 h 32"/>
              <a:gd name="T90" fmla="*/ 21 w 30"/>
              <a:gd name="T91" fmla="*/ 32 h 32"/>
              <a:gd name="T92" fmla="*/ 19 w 30"/>
              <a:gd name="T93" fmla="*/ 31 h 32"/>
              <a:gd name="T94" fmla="*/ 17 w 30"/>
              <a:gd name="T95" fmla="*/ 30 h 32"/>
              <a:gd name="T96" fmla="*/ 15 w 30"/>
              <a:gd name="T97" fmla="*/ 29 h 32"/>
              <a:gd name="T98" fmla="*/ 14 w 30"/>
              <a:gd name="T99" fmla="*/ 27 h 32"/>
              <a:gd name="T100" fmla="*/ 9 w 30"/>
              <a:gd name="T101" fmla="*/ 23 h 32"/>
              <a:gd name="T102" fmla="*/ 9 w 30"/>
              <a:gd name="T103" fmla="*/ 22 h 32"/>
              <a:gd name="T104" fmla="*/ 8 w 30"/>
              <a:gd name="T105" fmla="*/ 21 h 32"/>
              <a:gd name="T106" fmla="*/ 7 w 30"/>
              <a:gd name="T107" fmla="*/ 2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0" h="32">
                <a:moveTo>
                  <a:pt x="7" y="20"/>
                </a:moveTo>
                <a:lnTo>
                  <a:pt x="6" y="16"/>
                </a:lnTo>
                <a:lnTo>
                  <a:pt x="5" y="14"/>
                </a:lnTo>
                <a:lnTo>
                  <a:pt x="4" y="12"/>
                </a:lnTo>
                <a:lnTo>
                  <a:pt x="2" y="10"/>
                </a:lnTo>
                <a:lnTo>
                  <a:pt x="1" y="10"/>
                </a:lnTo>
                <a:lnTo>
                  <a:pt x="0" y="9"/>
                </a:lnTo>
                <a:lnTo>
                  <a:pt x="0" y="8"/>
                </a:lnTo>
                <a:lnTo>
                  <a:pt x="1" y="6"/>
                </a:lnTo>
                <a:lnTo>
                  <a:pt x="2" y="3"/>
                </a:lnTo>
                <a:lnTo>
                  <a:pt x="4" y="2"/>
                </a:lnTo>
                <a:lnTo>
                  <a:pt x="5" y="1"/>
                </a:lnTo>
                <a:lnTo>
                  <a:pt x="5" y="1"/>
                </a:lnTo>
                <a:lnTo>
                  <a:pt x="6" y="0"/>
                </a:lnTo>
                <a:lnTo>
                  <a:pt x="7" y="0"/>
                </a:lnTo>
                <a:lnTo>
                  <a:pt x="7" y="1"/>
                </a:lnTo>
                <a:lnTo>
                  <a:pt x="8" y="1"/>
                </a:lnTo>
                <a:lnTo>
                  <a:pt x="11" y="2"/>
                </a:lnTo>
                <a:lnTo>
                  <a:pt x="12" y="2"/>
                </a:lnTo>
                <a:lnTo>
                  <a:pt x="15" y="2"/>
                </a:lnTo>
                <a:lnTo>
                  <a:pt x="17" y="1"/>
                </a:lnTo>
                <a:lnTo>
                  <a:pt x="20" y="2"/>
                </a:lnTo>
                <a:lnTo>
                  <a:pt x="22" y="2"/>
                </a:lnTo>
                <a:lnTo>
                  <a:pt x="23" y="2"/>
                </a:lnTo>
                <a:lnTo>
                  <a:pt x="26" y="3"/>
                </a:lnTo>
                <a:lnTo>
                  <a:pt x="27" y="5"/>
                </a:lnTo>
                <a:lnTo>
                  <a:pt x="27" y="7"/>
                </a:lnTo>
                <a:lnTo>
                  <a:pt x="28" y="9"/>
                </a:lnTo>
                <a:lnTo>
                  <a:pt x="28" y="10"/>
                </a:lnTo>
                <a:lnTo>
                  <a:pt x="29" y="12"/>
                </a:lnTo>
                <a:lnTo>
                  <a:pt x="29" y="13"/>
                </a:lnTo>
                <a:lnTo>
                  <a:pt x="30" y="14"/>
                </a:lnTo>
                <a:lnTo>
                  <a:pt x="30" y="16"/>
                </a:lnTo>
                <a:lnTo>
                  <a:pt x="30" y="17"/>
                </a:lnTo>
                <a:lnTo>
                  <a:pt x="30" y="18"/>
                </a:lnTo>
                <a:lnTo>
                  <a:pt x="30" y="20"/>
                </a:lnTo>
                <a:lnTo>
                  <a:pt x="29" y="21"/>
                </a:lnTo>
                <a:lnTo>
                  <a:pt x="29" y="23"/>
                </a:lnTo>
                <a:lnTo>
                  <a:pt x="29" y="24"/>
                </a:lnTo>
                <a:lnTo>
                  <a:pt x="29" y="27"/>
                </a:lnTo>
                <a:lnTo>
                  <a:pt x="27" y="28"/>
                </a:lnTo>
                <a:lnTo>
                  <a:pt x="26" y="29"/>
                </a:lnTo>
                <a:lnTo>
                  <a:pt x="24" y="30"/>
                </a:lnTo>
                <a:lnTo>
                  <a:pt x="24" y="31"/>
                </a:lnTo>
                <a:lnTo>
                  <a:pt x="23" y="31"/>
                </a:lnTo>
                <a:lnTo>
                  <a:pt x="21" y="32"/>
                </a:lnTo>
                <a:lnTo>
                  <a:pt x="19" y="31"/>
                </a:lnTo>
                <a:lnTo>
                  <a:pt x="17" y="30"/>
                </a:lnTo>
                <a:lnTo>
                  <a:pt x="15" y="29"/>
                </a:lnTo>
                <a:lnTo>
                  <a:pt x="14" y="27"/>
                </a:lnTo>
                <a:lnTo>
                  <a:pt x="9" y="23"/>
                </a:lnTo>
                <a:lnTo>
                  <a:pt x="9" y="22"/>
                </a:lnTo>
                <a:lnTo>
                  <a:pt x="8" y="21"/>
                </a:lnTo>
                <a:lnTo>
                  <a:pt x="7" y="20"/>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p:cNvSpPr>
            <a:spLocks noEditPoints="1"/>
          </p:cNvSpPr>
          <p:nvPr/>
        </p:nvSpPr>
        <p:spPr bwMode="auto">
          <a:xfrm>
            <a:off x="3186113" y="958850"/>
            <a:ext cx="190500" cy="196850"/>
          </a:xfrm>
          <a:custGeom>
            <a:avLst/>
            <a:gdLst>
              <a:gd name="T0" fmla="*/ 97 w 120"/>
              <a:gd name="T1" fmla="*/ 45 h 124"/>
              <a:gd name="T2" fmla="*/ 106 w 120"/>
              <a:gd name="T3" fmla="*/ 59 h 124"/>
              <a:gd name="T4" fmla="*/ 110 w 120"/>
              <a:gd name="T5" fmla="*/ 72 h 124"/>
              <a:gd name="T6" fmla="*/ 120 w 120"/>
              <a:gd name="T7" fmla="*/ 86 h 124"/>
              <a:gd name="T8" fmla="*/ 115 w 120"/>
              <a:gd name="T9" fmla="*/ 94 h 124"/>
              <a:gd name="T10" fmla="*/ 108 w 120"/>
              <a:gd name="T11" fmla="*/ 87 h 124"/>
              <a:gd name="T12" fmla="*/ 99 w 120"/>
              <a:gd name="T13" fmla="*/ 74 h 124"/>
              <a:gd name="T14" fmla="*/ 90 w 120"/>
              <a:gd name="T15" fmla="*/ 62 h 124"/>
              <a:gd name="T16" fmla="*/ 88 w 120"/>
              <a:gd name="T17" fmla="*/ 50 h 124"/>
              <a:gd name="T18" fmla="*/ 64 w 120"/>
              <a:gd name="T19" fmla="*/ 69 h 124"/>
              <a:gd name="T20" fmla="*/ 66 w 120"/>
              <a:gd name="T21" fmla="*/ 51 h 124"/>
              <a:gd name="T22" fmla="*/ 74 w 120"/>
              <a:gd name="T23" fmla="*/ 35 h 124"/>
              <a:gd name="T24" fmla="*/ 76 w 120"/>
              <a:gd name="T25" fmla="*/ 45 h 124"/>
              <a:gd name="T26" fmla="*/ 76 w 120"/>
              <a:gd name="T27" fmla="*/ 57 h 124"/>
              <a:gd name="T28" fmla="*/ 74 w 120"/>
              <a:gd name="T29" fmla="*/ 69 h 124"/>
              <a:gd name="T30" fmla="*/ 66 w 120"/>
              <a:gd name="T31" fmla="*/ 73 h 124"/>
              <a:gd name="T32" fmla="*/ 108 w 120"/>
              <a:gd name="T33" fmla="*/ 2 h 124"/>
              <a:gd name="T34" fmla="*/ 106 w 120"/>
              <a:gd name="T35" fmla="*/ 14 h 124"/>
              <a:gd name="T36" fmla="*/ 100 w 120"/>
              <a:gd name="T37" fmla="*/ 28 h 124"/>
              <a:gd name="T38" fmla="*/ 99 w 120"/>
              <a:gd name="T39" fmla="*/ 41 h 124"/>
              <a:gd name="T40" fmla="*/ 87 w 120"/>
              <a:gd name="T41" fmla="*/ 34 h 124"/>
              <a:gd name="T42" fmla="*/ 99 w 120"/>
              <a:gd name="T43" fmla="*/ 17 h 124"/>
              <a:gd name="T44" fmla="*/ 97 w 120"/>
              <a:gd name="T45" fmla="*/ 11 h 124"/>
              <a:gd name="T46" fmla="*/ 103 w 120"/>
              <a:gd name="T47" fmla="*/ 0 h 124"/>
              <a:gd name="T48" fmla="*/ 57 w 120"/>
              <a:gd name="T49" fmla="*/ 92 h 124"/>
              <a:gd name="T50" fmla="*/ 62 w 120"/>
              <a:gd name="T51" fmla="*/ 102 h 124"/>
              <a:gd name="T52" fmla="*/ 64 w 120"/>
              <a:gd name="T53" fmla="*/ 112 h 124"/>
              <a:gd name="T54" fmla="*/ 57 w 120"/>
              <a:gd name="T55" fmla="*/ 124 h 124"/>
              <a:gd name="T56" fmla="*/ 56 w 120"/>
              <a:gd name="T57" fmla="*/ 116 h 124"/>
              <a:gd name="T58" fmla="*/ 56 w 120"/>
              <a:gd name="T59" fmla="*/ 98 h 124"/>
              <a:gd name="T60" fmla="*/ 2 w 120"/>
              <a:gd name="T61" fmla="*/ 13 h 124"/>
              <a:gd name="T62" fmla="*/ 9 w 120"/>
              <a:gd name="T63" fmla="*/ 13 h 124"/>
              <a:gd name="T64" fmla="*/ 2 w 120"/>
              <a:gd name="T65" fmla="*/ 20 h 124"/>
              <a:gd name="T66" fmla="*/ 0 w 120"/>
              <a:gd name="T67" fmla="*/ 15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24">
                <a:moveTo>
                  <a:pt x="88" y="50"/>
                </a:moveTo>
                <a:lnTo>
                  <a:pt x="97" y="45"/>
                </a:lnTo>
                <a:lnTo>
                  <a:pt x="100" y="53"/>
                </a:lnTo>
                <a:lnTo>
                  <a:pt x="106" y="59"/>
                </a:lnTo>
                <a:lnTo>
                  <a:pt x="108" y="67"/>
                </a:lnTo>
                <a:lnTo>
                  <a:pt x="110" y="72"/>
                </a:lnTo>
                <a:lnTo>
                  <a:pt x="120" y="78"/>
                </a:lnTo>
                <a:lnTo>
                  <a:pt x="120" y="86"/>
                </a:lnTo>
                <a:lnTo>
                  <a:pt x="119" y="91"/>
                </a:lnTo>
                <a:lnTo>
                  <a:pt x="115" y="94"/>
                </a:lnTo>
                <a:lnTo>
                  <a:pt x="110" y="95"/>
                </a:lnTo>
                <a:lnTo>
                  <a:pt x="108" y="87"/>
                </a:lnTo>
                <a:lnTo>
                  <a:pt x="102" y="76"/>
                </a:lnTo>
                <a:lnTo>
                  <a:pt x="99" y="74"/>
                </a:lnTo>
                <a:lnTo>
                  <a:pt x="91" y="72"/>
                </a:lnTo>
                <a:lnTo>
                  <a:pt x="90" y="62"/>
                </a:lnTo>
                <a:lnTo>
                  <a:pt x="91" y="53"/>
                </a:lnTo>
                <a:lnTo>
                  <a:pt x="88" y="50"/>
                </a:lnTo>
                <a:close/>
                <a:moveTo>
                  <a:pt x="66" y="73"/>
                </a:moveTo>
                <a:lnTo>
                  <a:pt x="64" y="69"/>
                </a:lnTo>
                <a:lnTo>
                  <a:pt x="65" y="60"/>
                </a:lnTo>
                <a:lnTo>
                  <a:pt x="66" y="51"/>
                </a:lnTo>
                <a:lnTo>
                  <a:pt x="69" y="42"/>
                </a:lnTo>
                <a:lnTo>
                  <a:pt x="74" y="35"/>
                </a:lnTo>
                <a:lnTo>
                  <a:pt x="76" y="38"/>
                </a:lnTo>
                <a:lnTo>
                  <a:pt x="76" y="45"/>
                </a:lnTo>
                <a:lnTo>
                  <a:pt x="77" y="50"/>
                </a:lnTo>
                <a:lnTo>
                  <a:pt x="76" y="57"/>
                </a:lnTo>
                <a:lnTo>
                  <a:pt x="74" y="63"/>
                </a:lnTo>
                <a:lnTo>
                  <a:pt x="74" y="69"/>
                </a:lnTo>
                <a:lnTo>
                  <a:pt x="77" y="70"/>
                </a:lnTo>
                <a:lnTo>
                  <a:pt x="66" y="73"/>
                </a:lnTo>
                <a:close/>
                <a:moveTo>
                  <a:pt x="103" y="0"/>
                </a:moveTo>
                <a:lnTo>
                  <a:pt x="108" y="2"/>
                </a:lnTo>
                <a:lnTo>
                  <a:pt x="108" y="7"/>
                </a:lnTo>
                <a:lnTo>
                  <a:pt x="106" y="14"/>
                </a:lnTo>
                <a:lnTo>
                  <a:pt x="102" y="20"/>
                </a:lnTo>
                <a:lnTo>
                  <a:pt x="100" y="28"/>
                </a:lnTo>
                <a:lnTo>
                  <a:pt x="99" y="36"/>
                </a:lnTo>
                <a:lnTo>
                  <a:pt x="99" y="41"/>
                </a:lnTo>
                <a:lnTo>
                  <a:pt x="90" y="40"/>
                </a:lnTo>
                <a:lnTo>
                  <a:pt x="87" y="34"/>
                </a:lnTo>
                <a:lnTo>
                  <a:pt x="93" y="27"/>
                </a:lnTo>
                <a:lnTo>
                  <a:pt x="99" y="17"/>
                </a:lnTo>
                <a:lnTo>
                  <a:pt x="99" y="15"/>
                </a:lnTo>
                <a:lnTo>
                  <a:pt x="97" y="11"/>
                </a:lnTo>
                <a:lnTo>
                  <a:pt x="101" y="7"/>
                </a:lnTo>
                <a:lnTo>
                  <a:pt x="103" y="0"/>
                </a:lnTo>
                <a:close/>
                <a:moveTo>
                  <a:pt x="56" y="98"/>
                </a:moveTo>
                <a:lnTo>
                  <a:pt x="57" y="92"/>
                </a:lnTo>
                <a:lnTo>
                  <a:pt x="59" y="96"/>
                </a:lnTo>
                <a:lnTo>
                  <a:pt x="62" y="102"/>
                </a:lnTo>
                <a:lnTo>
                  <a:pt x="63" y="106"/>
                </a:lnTo>
                <a:lnTo>
                  <a:pt x="64" y="112"/>
                </a:lnTo>
                <a:lnTo>
                  <a:pt x="58" y="121"/>
                </a:lnTo>
                <a:lnTo>
                  <a:pt x="57" y="124"/>
                </a:lnTo>
                <a:lnTo>
                  <a:pt x="56" y="123"/>
                </a:lnTo>
                <a:lnTo>
                  <a:pt x="56" y="116"/>
                </a:lnTo>
                <a:lnTo>
                  <a:pt x="57" y="102"/>
                </a:lnTo>
                <a:lnTo>
                  <a:pt x="56" y="98"/>
                </a:lnTo>
                <a:close/>
                <a:moveTo>
                  <a:pt x="0" y="15"/>
                </a:moveTo>
                <a:lnTo>
                  <a:pt x="2" y="13"/>
                </a:lnTo>
                <a:lnTo>
                  <a:pt x="7" y="9"/>
                </a:lnTo>
                <a:lnTo>
                  <a:pt x="9" y="13"/>
                </a:lnTo>
                <a:lnTo>
                  <a:pt x="9" y="15"/>
                </a:lnTo>
                <a:lnTo>
                  <a:pt x="2" y="20"/>
                </a:lnTo>
                <a:lnTo>
                  <a:pt x="2" y="20"/>
                </a:ln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p:cNvSpPr>
            <a:spLocks noEditPoints="1"/>
          </p:cNvSpPr>
          <p:nvPr/>
        </p:nvSpPr>
        <p:spPr bwMode="auto">
          <a:xfrm>
            <a:off x="3186113" y="958850"/>
            <a:ext cx="190500" cy="196850"/>
          </a:xfrm>
          <a:custGeom>
            <a:avLst/>
            <a:gdLst>
              <a:gd name="T0" fmla="*/ 97 w 120"/>
              <a:gd name="T1" fmla="*/ 45 h 124"/>
              <a:gd name="T2" fmla="*/ 106 w 120"/>
              <a:gd name="T3" fmla="*/ 59 h 124"/>
              <a:gd name="T4" fmla="*/ 110 w 120"/>
              <a:gd name="T5" fmla="*/ 72 h 124"/>
              <a:gd name="T6" fmla="*/ 120 w 120"/>
              <a:gd name="T7" fmla="*/ 86 h 124"/>
              <a:gd name="T8" fmla="*/ 115 w 120"/>
              <a:gd name="T9" fmla="*/ 94 h 124"/>
              <a:gd name="T10" fmla="*/ 108 w 120"/>
              <a:gd name="T11" fmla="*/ 87 h 124"/>
              <a:gd name="T12" fmla="*/ 99 w 120"/>
              <a:gd name="T13" fmla="*/ 74 h 124"/>
              <a:gd name="T14" fmla="*/ 90 w 120"/>
              <a:gd name="T15" fmla="*/ 62 h 124"/>
              <a:gd name="T16" fmla="*/ 88 w 120"/>
              <a:gd name="T17" fmla="*/ 50 h 124"/>
              <a:gd name="T18" fmla="*/ 64 w 120"/>
              <a:gd name="T19" fmla="*/ 69 h 124"/>
              <a:gd name="T20" fmla="*/ 66 w 120"/>
              <a:gd name="T21" fmla="*/ 51 h 124"/>
              <a:gd name="T22" fmla="*/ 74 w 120"/>
              <a:gd name="T23" fmla="*/ 35 h 124"/>
              <a:gd name="T24" fmla="*/ 76 w 120"/>
              <a:gd name="T25" fmla="*/ 45 h 124"/>
              <a:gd name="T26" fmla="*/ 76 w 120"/>
              <a:gd name="T27" fmla="*/ 57 h 124"/>
              <a:gd name="T28" fmla="*/ 74 w 120"/>
              <a:gd name="T29" fmla="*/ 69 h 124"/>
              <a:gd name="T30" fmla="*/ 66 w 120"/>
              <a:gd name="T31" fmla="*/ 73 h 124"/>
              <a:gd name="T32" fmla="*/ 108 w 120"/>
              <a:gd name="T33" fmla="*/ 2 h 124"/>
              <a:gd name="T34" fmla="*/ 106 w 120"/>
              <a:gd name="T35" fmla="*/ 14 h 124"/>
              <a:gd name="T36" fmla="*/ 100 w 120"/>
              <a:gd name="T37" fmla="*/ 28 h 124"/>
              <a:gd name="T38" fmla="*/ 99 w 120"/>
              <a:gd name="T39" fmla="*/ 41 h 124"/>
              <a:gd name="T40" fmla="*/ 87 w 120"/>
              <a:gd name="T41" fmla="*/ 34 h 124"/>
              <a:gd name="T42" fmla="*/ 99 w 120"/>
              <a:gd name="T43" fmla="*/ 17 h 124"/>
              <a:gd name="T44" fmla="*/ 97 w 120"/>
              <a:gd name="T45" fmla="*/ 11 h 124"/>
              <a:gd name="T46" fmla="*/ 103 w 120"/>
              <a:gd name="T47" fmla="*/ 0 h 124"/>
              <a:gd name="T48" fmla="*/ 57 w 120"/>
              <a:gd name="T49" fmla="*/ 92 h 124"/>
              <a:gd name="T50" fmla="*/ 62 w 120"/>
              <a:gd name="T51" fmla="*/ 102 h 124"/>
              <a:gd name="T52" fmla="*/ 64 w 120"/>
              <a:gd name="T53" fmla="*/ 112 h 124"/>
              <a:gd name="T54" fmla="*/ 57 w 120"/>
              <a:gd name="T55" fmla="*/ 124 h 124"/>
              <a:gd name="T56" fmla="*/ 56 w 120"/>
              <a:gd name="T57" fmla="*/ 116 h 124"/>
              <a:gd name="T58" fmla="*/ 56 w 120"/>
              <a:gd name="T59" fmla="*/ 98 h 124"/>
              <a:gd name="T60" fmla="*/ 2 w 120"/>
              <a:gd name="T61" fmla="*/ 13 h 124"/>
              <a:gd name="T62" fmla="*/ 9 w 120"/>
              <a:gd name="T63" fmla="*/ 13 h 124"/>
              <a:gd name="T64" fmla="*/ 2 w 120"/>
              <a:gd name="T65" fmla="*/ 20 h 124"/>
              <a:gd name="T66" fmla="*/ 0 w 120"/>
              <a:gd name="T67" fmla="*/ 15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24">
                <a:moveTo>
                  <a:pt x="88" y="50"/>
                </a:moveTo>
                <a:lnTo>
                  <a:pt x="97" y="45"/>
                </a:lnTo>
                <a:lnTo>
                  <a:pt x="100" y="53"/>
                </a:lnTo>
                <a:lnTo>
                  <a:pt x="106" y="59"/>
                </a:lnTo>
                <a:lnTo>
                  <a:pt x="108" y="67"/>
                </a:lnTo>
                <a:lnTo>
                  <a:pt x="110" y="72"/>
                </a:lnTo>
                <a:lnTo>
                  <a:pt x="120" y="78"/>
                </a:lnTo>
                <a:lnTo>
                  <a:pt x="120" y="86"/>
                </a:lnTo>
                <a:lnTo>
                  <a:pt x="119" y="91"/>
                </a:lnTo>
                <a:lnTo>
                  <a:pt x="115" y="94"/>
                </a:lnTo>
                <a:lnTo>
                  <a:pt x="110" y="95"/>
                </a:lnTo>
                <a:lnTo>
                  <a:pt x="108" y="87"/>
                </a:lnTo>
                <a:lnTo>
                  <a:pt x="102" y="76"/>
                </a:lnTo>
                <a:lnTo>
                  <a:pt x="99" y="74"/>
                </a:lnTo>
                <a:lnTo>
                  <a:pt x="91" y="72"/>
                </a:lnTo>
                <a:lnTo>
                  <a:pt x="90" y="62"/>
                </a:lnTo>
                <a:lnTo>
                  <a:pt x="91" y="53"/>
                </a:lnTo>
                <a:lnTo>
                  <a:pt x="88" y="50"/>
                </a:lnTo>
                <a:moveTo>
                  <a:pt x="66" y="73"/>
                </a:moveTo>
                <a:lnTo>
                  <a:pt x="64" y="69"/>
                </a:lnTo>
                <a:lnTo>
                  <a:pt x="65" y="60"/>
                </a:lnTo>
                <a:lnTo>
                  <a:pt x="66" y="51"/>
                </a:lnTo>
                <a:lnTo>
                  <a:pt x="69" y="42"/>
                </a:lnTo>
                <a:lnTo>
                  <a:pt x="74" y="35"/>
                </a:lnTo>
                <a:lnTo>
                  <a:pt x="76" y="38"/>
                </a:lnTo>
                <a:lnTo>
                  <a:pt x="76" y="45"/>
                </a:lnTo>
                <a:lnTo>
                  <a:pt x="77" y="50"/>
                </a:lnTo>
                <a:lnTo>
                  <a:pt x="76" y="57"/>
                </a:lnTo>
                <a:lnTo>
                  <a:pt x="74" y="63"/>
                </a:lnTo>
                <a:lnTo>
                  <a:pt x="74" y="69"/>
                </a:lnTo>
                <a:lnTo>
                  <a:pt x="77" y="70"/>
                </a:lnTo>
                <a:lnTo>
                  <a:pt x="66" y="73"/>
                </a:lnTo>
                <a:moveTo>
                  <a:pt x="103" y="0"/>
                </a:moveTo>
                <a:lnTo>
                  <a:pt x="108" y="2"/>
                </a:lnTo>
                <a:lnTo>
                  <a:pt x="108" y="7"/>
                </a:lnTo>
                <a:lnTo>
                  <a:pt x="106" y="14"/>
                </a:lnTo>
                <a:lnTo>
                  <a:pt x="102" y="20"/>
                </a:lnTo>
                <a:lnTo>
                  <a:pt x="100" y="28"/>
                </a:lnTo>
                <a:lnTo>
                  <a:pt x="99" y="36"/>
                </a:lnTo>
                <a:lnTo>
                  <a:pt x="99" y="41"/>
                </a:lnTo>
                <a:lnTo>
                  <a:pt x="90" y="40"/>
                </a:lnTo>
                <a:lnTo>
                  <a:pt x="87" y="34"/>
                </a:lnTo>
                <a:lnTo>
                  <a:pt x="93" y="27"/>
                </a:lnTo>
                <a:lnTo>
                  <a:pt x="99" y="17"/>
                </a:lnTo>
                <a:lnTo>
                  <a:pt x="99" y="15"/>
                </a:lnTo>
                <a:lnTo>
                  <a:pt x="97" y="11"/>
                </a:lnTo>
                <a:lnTo>
                  <a:pt x="101" y="7"/>
                </a:lnTo>
                <a:lnTo>
                  <a:pt x="103" y="0"/>
                </a:lnTo>
                <a:moveTo>
                  <a:pt x="56" y="98"/>
                </a:moveTo>
                <a:lnTo>
                  <a:pt x="57" y="92"/>
                </a:lnTo>
                <a:lnTo>
                  <a:pt x="59" y="96"/>
                </a:lnTo>
                <a:lnTo>
                  <a:pt x="62" y="102"/>
                </a:lnTo>
                <a:lnTo>
                  <a:pt x="63" y="106"/>
                </a:lnTo>
                <a:lnTo>
                  <a:pt x="64" y="112"/>
                </a:lnTo>
                <a:lnTo>
                  <a:pt x="58" y="121"/>
                </a:lnTo>
                <a:lnTo>
                  <a:pt x="57" y="124"/>
                </a:lnTo>
                <a:lnTo>
                  <a:pt x="56" y="123"/>
                </a:lnTo>
                <a:lnTo>
                  <a:pt x="56" y="116"/>
                </a:lnTo>
                <a:lnTo>
                  <a:pt x="57" y="102"/>
                </a:lnTo>
                <a:lnTo>
                  <a:pt x="56" y="98"/>
                </a:lnTo>
                <a:moveTo>
                  <a:pt x="0" y="15"/>
                </a:moveTo>
                <a:lnTo>
                  <a:pt x="2" y="13"/>
                </a:lnTo>
                <a:lnTo>
                  <a:pt x="7" y="9"/>
                </a:lnTo>
                <a:lnTo>
                  <a:pt x="9" y="13"/>
                </a:lnTo>
                <a:lnTo>
                  <a:pt x="9" y="15"/>
                </a:lnTo>
                <a:lnTo>
                  <a:pt x="2" y="20"/>
                </a:lnTo>
                <a:lnTo>
                  <a:pt x="2" y="20"/>
                </a:lnTo>
                <a:lnTo>
                  <a:pt x="0" y="15"/>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p:cNvSpPr>
            <a:spLocks/>
          </p:cNvSpPr>
          <p:nvPr/>
        </p:nvSpPr>
        <p:spPr bwMode="auto">
          <a:xfrm>
            <a:off x="2473325" y="1627188"/>
            <a:ext cx="1155700" cy="1460500"/>
          </a:xfrm>
          <a:custGeom>
            <a:avLst/>
            <a:gdLst>
              <a:gd name="T0" fmla="*/ 618 w 728"/>
              <a:gd name="T1" fmla="*/ 587 h 920"/>
              <a:gd name="T2" fmla="*/ 665 w 728"/>
              <a:gd name="T3" fmla="*/ 569 h 920"/>
              <a:gd name="T4" fmla="*/ 706 w 728"/>
              <a:gd name="T5" fmla="*/ 577 h 920"/>
              <a:gd name="T6" fmla="*/ 698 w 728"/>
              <a:gd name="T7" fmla="*/ 614 h 920"/>
              <a:gd name="T8" fmla="*/ 643 w 728"/>
              <a:gd name="T9" fmla="*/ 631 h 920"/>
              <a:gd name="T10" fmla="*/ 601 w 728"/>
              <a:gd name="T11" fmla="*/ 666 h 920"/>
              <a:gd name="T12" fmla="*/ 582 w 728"/>
              <a:gd name="T13" fmla="*/ 685 h 920"/>
              <a:gd name="T14" fmla="*/ 548 w 728"/>
              <a:gd name="T15" fmla="*/ 698 h 920"/>
              <a:gd name="T16" fmla="*/ 497 w 728"/>
              <a:gd name="T17" fmla="*/ 680 h 920"/>
              <a:gd name="T18" fmla="*/ 453 w 728"/>
              <a:gd name="T19" fmla="*/ 705 h 920"/>
              <a:gd name="T20" fmla="*/ 399 w 728"/>
              <a:gd name="T21" fmla="*/ 716 h 920"/>
              <a:gd name="T22" fmla="*/ 356 w 728"/>
              <a:gd name="T23" fmla="*/ 706 h 920"/>
              <a:gd name="T24" fmla="*/ 338 w 728"/>
              <a:gd name="T25" fmla="*/ 721 h 920"/>
              <a:gd name="T26" fmla="*/ 349 w 728"/>
              <a:gd name="T27" fmla="*/ 760 h 920"/>
              <a:gd name="T28" fmla="*/ 381 w 728"/>
              <a:gd name="T29" fmla="*/ 801 h 920"/>
              <a:gd name="T30" fmla="*/ 396 w 728"/>
              <a:gd name="T31" fmla="*/ 845 h 920"/>
              <a:gd name="T32" fmla="*/ 368 w 728"/>
              <a:gd name="T33" fmla="*/ 872 h 920"/>
              <a:gd name="T34" fmla="*/ 331 w 728"/>
              <a:gd name="T35" fmla="*/ 903 h 920"/>
              <a:gd name="T36" fmla="*/ 275 w 728"/>
              <a:gd name="T37" fmla="*/ 917 h 920"/>
              <a:gd name="T38" fmla="*/ 245 w 728"/>
              <a:gd name="T39" fmla="*/ 886 h 920"/>
              <a:gd name="T40" fmla="*/ 232 w 728"/>
              <a:gd name="T41" fmla="*/ 832 h 920"/>
              <a:gd name="T42" fmla="*/ 248 w 728"/>
              <a:gd name="T43" fmla="*/ 772 h 920"/>
              <a:gd name="T44" fmla="*/ 228 w 728"/>
              <a:gd name="T45" fmla="*/ 703 h 920"/>
              <a:gd name="T46" fmla="*/ 160 w 728"/>
              <a:gd name="T47" fmla="*/ 667 h 920"/>
              <a:gd name="T48" fmla="*/ 116 w 728"/>
              <a:gd name="T49" fmla="*/ 618 h 920"/>
              <a:gd name="T50" fmla="*/ 69 w 728"/>
              <a:gd name="T51" fmla="*/ 549 h 920"/>
              <a:gd name="T52" fmla="*/ 21 w 728"/>
              <a:gd name="T53" fmla="*/ 507 h 920"/>
              <a:gd name="T54" fmla="*/ 10 w 728"/>
              <a:gd name="T55" fmla="*/ 454 h 920"/>
              <a:gd name="T56" fmla="*/ 9 w 728"/>
              <a:gd name="T57" fmla="*/ 417 h 920"/>
              <a:gd name="T58" fmla="*/ 17 w 728"/>
              <a:gd name="T59" fmla="*/ 378 h 920"/>
              <a:gd name="T60" fmla="*/ 29 w 728"/>
              <a:gd name="T61" fmla="*/ 339 h 920"/>
              <a:gd name="T62" fmla="*/ 23 w 728"/>
              <a:gd name="T63" fmla="*/ 303 h 920"/>
              <a:gd name="T64" fmla="*/ 32 w 728"/>
              <a:gd name="T65" fmla="*/ 252 h 920"/>
              <a:gd name="T66" fmla="*/ 33 w 728"/>
              <a:gd name="T67" fmla="*/ 221 h 920"/>
              <a:gd name="T68" fmla="*/ 67 w 728"/>
              <a:gd name="T69" fmla="*/ 165 h 920"/>
              <a:gd name="T70" fmla="*/ 87 w 728"/>
              <a:gd name="T71" fmla="*/ 135 h 920"/>
              <a:gd name="T72" fmla="*/ 111 w 728"/>
              <a:gd name="T73" fmla="*/ 155 h 920"/>
              <a:gd name="T74" fmla="*/ 88 w 728"/>
              <a:gd name="T75" fmla="*/ 122 h 920"/>
              <a:gd name="T76" fmla="*/ 133 w 728"/>
              <a:gd name="T77" fmla="*/ 89 h 920"/>
              <a:gd name="T78" fmla="*/ 176 w 728"/>
              <a:gd name="T79" fmla="*/ 58 h 920"/>
              <a:gd name="T80" fmla="*/ 218 w 728"/>
              <a:gd name="T81" fmla="*/ 36 h 920"/>
              <a:gd name="T82" fmla="*/ 261 w 728"/>
              <a:gd name="T83" fmla="*/ 11 h 920"/>
              <a:gd name="T84" fmla="*/ 309 w 728"/>
              <a:gd name="T85" fmla="*/ 10 h 920"/>
              <a:gd name="T86" fmla="*/ 355 w 728"/>
              <a:gd name="T87" fmla="*/ 7 h 920"/>
              <a:gd name="T88" fmla="*/ 376 w 728"/>
              <a:gd name="T89" fmla="*/ 22 h 920"/>
              <a:gd name="T90" fmla="*/ 399 w 728"/>
              <a:gd name="T91" fmla="*/ 34 h 920"/>
              <a:gd name="T92" fmla="*/ 440 w 728"/>
              <a:gd name="T93" fmla="*/ 51 h 920"/>
              <a:gd name="T94" fmla="*/ 482 w 728"/>
              <a:gd name="T95" fmla="*/ 106 h 920"/>
              <a:gd name="T96" fmla="*/ 509 w 728"/>
              <a:gd name="T97" fmla="*/ 127 h 920"/>
              <a:gd name="T98" fmla="*/ 505 w 728"/>
              <a:gd name="T99" fmla="*/ 160 h 920"/>
              <a:gd name="T100" fmla="*/ 526 w 728"/>
              <a:gd name="T101" fmla="*/ 191 h 920"/>
              <a:gd name="T102" fmla="*/ 550 w 728"/>
              <a:gd name="T103" fmla="*/ 234 h 920"/>
              <a:gd name="T104" fmla="*/ 551 w 728"/>
              <a:gd name="T105" fmla="*/ 257 h 920"/>
              <a:gd name="T106" fmla="*/ 552 w 728"/>
              <a:gd name="T107" fmla="*/ 277 h 920"/>
              <a:gd name="T108" fmla="*/ 575 w 728"/>
              <a:gd name="T109" fmla="*/ 297 h 920"/>
              <a:gd name="T110" fmla="*/ 595 w 728"/>
              <a:gd name="T111" fmla="*/ 320 h 920"/>
              <a:gd name="T112" fmla="*/ 599 w 728"/>
              <a:gd name="T113" fmla="*/ 369 h 920"/>
              <a:gd name="T114" fmla="*/ 645 w 728"/>
              <a:gd name="T115" fmla="*/ 405 h 920"/>
              <a:gd name="T116" fmla="*/ 605 w 728"/>
              <a:gd name="T117" fmla="*/ 396 h 920"/>
              <a:gd name="T118" fmla="*/ 569 w 728"/>
              <a:gd name="T119" fmla="*/ 431 h 920"/>
              <a:gd name="T120" fmla="*/ 569 w 728"/>
              <a:gd name="T121" fmla="*/ 468 h 920"/>
              <a:gd name="T122" fmla="*/ 569 w 728"/>
              <a:gd name="T123" fmla="*/ 470 h 920"/>
              <a:gd name="T124" fmla="*/ 580 w 728"/>
              <a:gd name="T125" fmla="*/ 519 h 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28" h="920">
                <a:moveTo>
                  <a:pt x="583" y="557"/>
                </a:moveTo>
                <a:lnTo>
                  <a:pt x="584" y="558"/>
                </a:lnTo>
                <a:lnTo>
                  <a:pt x="586" y="561"/>
                </a:lnTo>
                <a:lnTo>
                  <a:pt x="587" y="562"/>
                </a:lnTo>
                <a:lnTo>
                  <a:pt x="588" y="563"/>
                </a:lnTo>
                <a:lnTo>
                  <a:pt x="590" y="564"/>
                </a:lnTo>
                <a:lnTo>
                  <a:pt x="591" y="566"/>
                </a:lnTo>
                <a:lnTo>
                  <a:pt x="591" y="569"/>
                </a:lnTo>
                <a:lnTo>
                  <a:pt x="593" y="572"/>
                </a:lnTo>
                <a:lnTo>
                  <a:pt x="594" y="572"/>
                </a:lnTo>
                <a:lnTo>
                  <a:pt x="597" y="573"/>
                </a:lnTo>
                <a:lnTo>
                  <a:pt x="598" y="573"/>
                </a:lnTo>
                <a:lnTo>
                  <a:pt x="599" y="573"/>
                </a:lnTo>
                <a:lnTo>
                  <a:pt x="600" y="572"/>
                </a:lnTo>
                <a:lnTo>
                  <a:pt x="601" y="572"/>
                </a:lnTo>
                <a:lnTo>
                  <a:pt x="602" y="571"/>
                </a:lnTo>
                <a:lnTo>
                  <a:pt x="604" y="571"/>
                </a:lnTo>
                <a:lnTo>
                  <a:pt x="606" y="572"/>
                </a:lnTo>
                <a:lnTo>
                  <a:pt x="607" y="571"/>
                </a:lnTo>
                <a:lnTo>
                  <a:pt x="609" y="571"/>
                </a:lnTo>
                <a:lnTo>
                  <a:pt x="611" y="572"/>
                </a:lnTo>
                <a:lnTo>
                  <a:pt x="612" y="573"/>
                </a:lnTo>
                <a:lnTo>
                  <a:pt x="612" y="577"/>
                </a:lnTo>
                <a:lnTo>
                  <a:pt x="612" y="579"/>
                </a:lnTo>
                <a:lnTo>
                  <a:pt x="613" y="582"/>
                </a:lnTo>
                <a:lnTo>
                  <a:pt x="614" y="584"/>
                </a:lnTo>
                <a:lnTo>
                  <a:pt x="616" y="586"/>
                </a:lnTo>
                <a:lnTo>
                  <a:pt x="618" y="587"/>
                </a:lnTo>
                <a:lnTo>
                  <a:pt x="622" y="590"/>
                </a:lnTo>
                <a:lnTo>
                  <a:pt x="623" y="591"/>
                </a:lnTo>
                <a:lnTo>
                  <a:pt x="624" y="590"/>
                </a:lnTo>
                <a:lnTo>
                  <a:pt x="627" y="588"/>
                </a:lnTo>
                <a:lnTo>
                  <a:pt x="629" y="586"/>
                </a:lnTo>
                <a:lnTo>
                  <a:pt x="631" y="585"/>
                </a:lnTo>
                <a:lnTo>
                  <a:pt x="634" y="584"/>
                </a:lnTo>
                <a:lnTo>
                  <a:pt x="636" y="582"/>
                </a:lnTo>
                <a:lnTo>
                  <a:pt x="638" y="582"/>
                </a:lnTo>
                <a:lnTo>
                  <a:pt x="641" y="580"/>
                </a:lnTo>
                <a:lnTo>
                  <a:pt x="642" y="580"/>
                </a:lnTo>
                <a:lnTo>
                  <a:pt x="644" y="582"/>
                </a:lnTo>
                <a:lnTo>
                  <a:pt x="645" y="582"/>
                </a:lnTo>
                <a:lnTo>
                  <a:pt x="647" y="580"/>
                </a:lnTo>
                <a:lnTo>
                  <a:pt x="649" y="580"/>
                </a:lnTo>
                <a:lnTo>
                  <a:pt x="650" y="580"/>
                </a:lnTo>
                <a:lnTo>
                  <a:pt x="652" y="580"/>
                </a:lnTo>
                <a:lnTo>
                  <a:pt x="654" y="580"/>
                </a:lnTo>
                <a:lnTo>
                  <a:pt x="655" y="579"/>
                </a:lnTo>
                <a:lnTo>
                  <a:pt x="655" y="578"/>
                </a:lnTo>
                <a:lnTo>
                  <a:pt x="655" y="576"/>
                </a:lnTo>
                <a:lnTo>
                  <a:pt x="655" y="575"/>
                </a:lnTo>
                <a:lnTo>
                  <a:pt x="655" y="573"/>
                </a:lnTo>
                <a:lnTo>
                  <a:pt x="657" y="572"/>
                </a:lnTo>
                <a:lnTo>
                  <a:pt x="659" y="571"/>
                </a:lnTo>
                <a:lnTo>
                  <a:pt x="662" y="570"/>
                </a:lnTo>
                <a:lnTo>
                  <a:pt x="665" y="570"/>
                </a:lnTo>
                <a:lnTo>
                  <a:pt x="665" y="569"/>
                </a:lnTo>
                <a:lnTo>
                  <a:pt x="669" y="565"/>
                </a:lnTo>
                <a:lnTo>
                  <a:pt x="669" y="564"/>
                </a:lnTo>
                <a:lnTo>
                  <a:pt x="670" y="561"/>
                </a:lnTo>
                <a:lnTo>
                  <a:pt x="670" y="557"/>
                </a:lnTo>
                <a:lnTo>
                  <a:pt x="671" y="555"/>
                </a:lnTo>
                <a:lnTo>
                  <a:pt x="673" y="554"/>
                </a:lnTo>
                <a:lnTo>
                  <a:pt x="676" y="552"/>
                </a:lnTo>
                <a:lnTo>
                  <a:pt x="677" y="551"/>
                </a:lnTo>
                <a:lnTo>
                  <a:pt x="678" y="551"/>
                </a:lnTo>
                <a:lnTo>
                  <a:pt x="679" y="551"/>
                </a:lnTo>
                <a:lnTo>
                  <a:pt x="680" y="551"/>
                </a:lnTo>
                <a:lnTo>
                  <a:pt x="683" y="551"/>
                </a:lnTo>
                <a:lnTo>
                  <a:pt x="685" y="554"/>
                </a:lnTo>
                <a:lnTo>
                  <a:pt x="687" y="555"/>
                </a:lnTo>
                <a:lnTo>
                  <a:pt x="690" y="558"/>
                </a:lnTo>
                <a:lnTo>
                  <a:pt x="690" y="561"/>
                </a:lnTo>
                <a:lnTo>
                  <a:pt x="691" y="563"/>
                </a:lnTo>
                <a:lnTo>
                  <a:pt x="692" y="565"/>
                </a:lnTo>
                <a:lnTo>
                  <a:pt x="693" y="566"/>
                </a:lnTo>
                <a:lnTo>
                  <a:pt x="694" y="568"/>
                </a:lnTo>
                <a:lnTo>
                  <a:pt x="697" y="568"/>
                </a:lnTo>
                <a:lnTo>
                  <a:pt x="699" y="568"/>
                </a:lnTo>
                <a:lnTo>
                  <a:pt x="700" y="569"/>
                </a:lnTo>
                <a:lnTo>
                  <a:pt x="701" y="570"/>
                </a:lnTo>
                <a:lnTo>
                  <a:pt x="701" y="572"/>
                </a:lnTo>
                <a:lnTo>
                  <a:pt x="702" y="575"/>
                </a:lnTo>
                <a:lnTo>
                  <a:pt x="703" y="576"/>
                </a:lnTo>
                <a:lnTo>
                  <a:pt x="706" y="577"/>
                </a:lnTo>
                <a:lnTo>
                  <a:pt x="708" y="578"/>
                </a:lnTo>
                <a:lnTo>
                  <a:pt x="710" y="579"/>
                </a:lnTo>
                <a:lnTo>
                  <a:pt x="714" y="580"/>
                </a:lnTo>
                <a:lnTo>
                  <a:pt x="716" y="582"/>
                </a:lnTo>
                <a:lnTo>
                  <a:pt x="717" y="582"/>
                </a:lnTo>
                <a:lnTo>
                  <a:pt x="720" y="580"/>
                </a:lnTo>
                <a:lnTo>
                  <a:pt x="722" y="582"/>
                </a:lnTo>
                <a:lnTo>
                  <a:pt x="724" y="584"/>
                </a:lnTo>
                <a:lnTo>
                  <a:pt x="726" y="586"/>
                </a:lnTo>
                <a:lnTo>
                  <a:pt x="727" y="588"/>
                </a:lnTo>
                <a:lnTo>
                  <a:pt x="727" y="591"/>
                </a:lnTo>
                <a:lnTo>
                  <a:pt x="728" y="594"/>
                </a:lnTo>
                <a:lnTo>
                  <a:pt x="728" y="597"/>
                </a:lnTo>
                <a:lnTo>
                  <a:pt x="727" y="599"/>
                </a:lnTo>
                <a:lnTo>
                  <a:pt x="727" y="601"/>
                </a:lnTo>
                <a:lnTo>
                  <a:pt x="726" y="604"/>
                </a:lnTo>
                <a:lnTo>
                  <a:pt x="723" y="606"/>
                </a:lnTo>
                <a:lnTo>
                  <a:pt x="721" y="609"/>
                </a:lnTo>
                <a:lnTo>
                  <a:pt x="719" y="611"/>
                </a:lnTo>
                <a:lnTo>
                  <a:pt x="715" y="613"/>
                </a:lnTo>
                <a:lnTo>
                  <a:pt x="713" y="614"/>
                </a:lnTo>
                <a:lnTo>
                  <a:pt x="710" y="616"/>
                </a:lnTo>
                <a:lnTo>
                  <a:pt x="708" y="618"/>
                </a:lnTo>
                <a:lnTo>
                  <a:pt x="707" y="618"/>
                </a:lnTo>
                <a:lnTo>
                  <a:pt x="703" y="618"/>
                </a:lnTo>
                <a:lnTo>
                  <a:pt x="701" y="616"/>
                </a:lnTo>
                <a:lnTo>
                  <a:pt x="700" y="615"/>
                </a:lnTo>
                <a:lnTo>
                  <a:pt x="698" y="614"/>
                </a:lnTo>
                <a:lnTo>
                  <a:pt x="697" y="614"/>
                </a:lnTo>
                <a:lnTo>
                  <a:pt x="693" y="614"/>
                </a:lnTo>
                <a:lnTo>
                  <a:pt x="691" y="614"/>
                </a:lnTo>
                <a:lnTo>
                  <a:pt x="688" y="614"/>
                </a:lnTo>
                <a:lnTo>
                  <a:pt x="686" y="615"/>
                </a:lnTo>
                <a:lnTo>
                  <a:pt x="685" y="615"/>
                </a:lnTo>
                <a:lnTo>
                  <a:pt x="683" y="615"/>
                </a:lnTo>
                <a:lnTo>
                  <a:pt x="680" y="616"/>
                </a:lnTo>
                <a:lnTo>
                  <a:pt x="679" y="616"/>
                </a:lnTo>
                <a:lnTo>
                  <a:pt x="678" y="618"/>
                </a:lnTo>
                <a:lnTo>
                  <a:pt x="677" y="619"/>
                </a:lnTo>
                <a:lnTo>
                  <a:pt x="674" y="619"/>
                </a:lnTo>
                <a:lnTo>
                  <a:pt x="673" y="620"/>
                </a:lnTo>
                <a:lnTo>
                  <a:pt x="671" y="620"/>
                </a:lnTo>
                <a:lnTo>
                  <a:pt x="669" y="620"/>
                </a:lnTo>
                <a:lnTo>
                  <a:pt x="666" y="620"/>
                </a:lnTo>
                <a:lnTo>
                  <a:pt x="664" y="620"/>
                </a:lnTo>
                <a:lnTo>
                  <a:pt x="660" y="621"/>
                </a:lnTo>
                <a:lnTo>
                  <a:pt x="658" y="622"/>
                </a:lnTo>
                <a:lnTo>
                  <a:pt x="657" y="623"/>
                </a:lnTo>
                <a:lnTo>
                  <a:pt x="654" y="623"/>
                </a:lnTo>
                <a:lnTo>
                  <a:pt x="651" y="625"/>
                </a:lnTo>
                <a:lnTo>
                  <a:pt x="649" y="625"/>
                </a:lnTo>
                <a:lnTo>
                  <a:pt x="648" y="626"/>
                </a:lnTo>
                <a:lnTo>
                  <a:pt x="647" y="627"/>
                </a:lnTo>
                <a:lnTo>
                  <a:pt x="645" y="628"/>
                </a:lnTo>
                <a:lnTo>
                  <a:pt x="644" y="630"/>
                </a:lnTo>
                <a:lnTo>
                  <a:pt x="643" y="631"/>
                </a:lnTo>
                <a:lnTo>
                  <a:pt x="640" y="633"/>
                </a:lnTo>
                <a:lnTo>
                  <a:pt x="638" y="635"/>
                </a:lnTo>
                <a:lnTo>
                  <a:pt x="637" y="638"/>
                </a:lnTo>
                <a:lnTo>
                  <a:pt x="636" y="642"/>
                </a:lnTo>
                <a:lnTo>
                  <a:pt x="635" y="644"/>
                </a:lnTo>
                <a:lnTo>
                  <a:pt x="633" y="647"/>
                </a:lnTo>
                <a:lnTo>
                  <a:pt x="629" y="648"/>
                </a:lnTo>
                <a:lnTo>
                  <a:pt x="627" y="649"/>
                </a:lnTo>
                <a:lnTo>
                  <a:pt x="623" y="650"/>
                </a:lnTo>
                <a:lnTo>
                  <a:pt x="622" y="650"/>
                </a:lnTo>
                <a:lnTo>
                  <a:pt x="619" y="650"/>
                </a:lnTo>
                <a:lnTo>
                  <a:pt x="615" y="650"/>
                </a:lnTo>
                <a:lnTo>
                  <a:pt x="613" y="650"/>
                </a:lnTo>
                <a:lnTo>
                  <a:pt x="609" y="650"/>
                </a:lnTo>
                <a:lnTo>
                  <a:pt x="607" y="651"/>
                </a:lnTo>
                <a:lnTo>
                  <a:pt x="606" y="651"/>
                </a:lnTo>
                <a:lnTo>
                  <a:pt x="605" y="651"/>
                </a:lnTo>
                <a:lnTo>
                  <a:pt x="604" y="652"/>
                </a:lnTo>
                <a:lnTo>
                  <a:pt x="604" y="654"/>
                </a:lnTo>
                <a:lnTo>
                  <a:pt x="602" y="656"/>
                </a:lnTo>
                <a:lnTo>
                  <a:pt x="601" y="657"/>
                </a:lnTo>
                <a:lnTo>
                  <a:pt x="602" y="659"/>
                </a:lnTo>
                <a:lnTo>
                  <a:pt x="602" y="661"/>
                </a:lnTo>
                <a:lnTo>
                  <a:pt x="602" y="662"/>
                </a:lnTo>
                <a:lnTo>
                  <a:pt x="604" y="662"/>
                </a:lnTo>
                <a:lnTo>
                  <a:pt x="604" y="664"/>
                </a:lnTo>
                <a:lnTo>
                  <a:pt x="602" y="665"/>
                </a:lnTo>
                <a:lnTo>
                  <a:pt x="601" y="666"/>
                </a:lnTo>
                <a:lnTo>
                  <a:pt x="599" y="666"/>
                </a:lnTo>
                <a:lnTo>
                  <a:pt x="597" y="667"/>
                </a:lnTo>
                <a:lnTo>
                  <a:pt x="595" y="667"/>
                </a:lnTo>
                <a:lnTo>
                  <a:pt x="593" y="670"/>
                </a:lnTo>
                <a:lnTo>
                  <a:pt x="593" y="673"/>
                </a:lnTo>
                <a:lnTo>
                  <a:pt x="593" y="674"/>
                </a:lnTo>
                <a:lnTo>
                  <a:pt x="593" y="677"/>
                </a:lnTo>
                <a:lnTo>
                  <a:pt x="594" y="678"/>
                </a:lnTo>
                <a:lnTo>
                  <a:pt x="593" y="679"/>
                </a:lnTo>
                <a:lnTo>
                  <a:pt x="592" y="679"/>
                </a:lnTo>
                <a:lnTo>
                  <a:pt x="592" y="680"/>
                </a:lnTo>
                <a:lnTo>
                  <a:pt x="591" y="680"/>
                </a:lnTo>
                <a:lnTo>
                  <a:pt x="591" y="679"/>
                </a:lnTo>
                <a:lnTo>
                  <a:pt x="590" y="679"/>
                </a:lnTo>
                <a:lnTo>
                  <a:pt x="588" y="679"/>
                </a:lnTo>
                <a:lnTo>
                  <a:pt x="588" y="681"/>
                </a:lnTo>
                <a:lnTo>
                  <a:pt x="590" y="683"/>
                </a:lnTo>
                <a:lnTo>
                  <a:pt x="591" y="684"/>
                </a:lnTo>
                <a:lnTo>
                  <a:pt x="590" y="685"/>
                </a:lnTo>
                <a:lnTo>
                  <a:pt x="590" y="686"/>
                </a:lnTo>
                <a:lnTo>
                  <a:pt x="590" y="688"/>
                </a:lnTo>
                <a:lnTo>
                  <a:pt x="588" y="690"/>
                </a:lnTo>
                <a:lnTo>
                  <a:pt x="587" y="688"/>
                </a:lnTo>
                <a:lnTo>
                  <a:pt x="586" y="687"/>
                </a:lnTo>
                <a:lnTo>
                  <a:pt x="586" y="686"/>
                </a:lnTo>
                <a:lnTo>
                  <a:pt x="585" y="686"/>
                </a:lnTo>
                <a:lnTo>
                  <a:pt x="583" y="686"/>
                </a:lnTo>
                <a:lnTo>
                  <a:pt x="582" y="685"/>
                </a:lnTo>
                <a:lnTo>
                  <a:pt x="580" y="684"/>
                </a:lnTo>
                <a:lnTo>
                  <a:pt x="579" y="684"/>
                </a:lnTo>
                <a:lnTo>
                  <a:pt x="576" y="681"/>
                </a:lnTo>
                <a:lnTo>
                  <a:pt x="573" y="681"/>
                </a:lnTo>
                <a:lnTo>
                  <a:pt x="569" y="680"/>
                </a:lnTo>
                <a:lnTo>
                  <a:pt x="564" y="680"/>
                </a:lnTo>
                <a:lnTo>
                  <a:pt x="562" y="680"/>
                </a:lnTo>
                <a:lnTo>
                  <a:pt x="559" y="680"/>
                </a:lnTo>
                <a:lnTo>
                  <a:pt x="556" y="681"/>
                </a:lnTo>
                <a:lnTo>
                  <a:pt x="555" y="683"/>
                </a:lnTo>
                <a:lnTo>
                  <a:pt x="554" y="684"/>
                </a:lnTo>
                <a:lnTo>
                  <a:pt x="551" y="684"/>
                </a:lnTo>
                <a:lnTo>
                  <a:pt x="550" y="684"/>
                </a:lnTo>
                <a:lnTo>
                  <a:pt x="548" y="684"/>
                </a:lnTo>
                <a:lnTo>
                  <a:pt x="547" y="685"/>
                </a:lnTo>
                <a:lnTo>
                  <a:pt x="547" y="687"/>
                </a:lnTo>
                <a:lnTo>
                  <a:pt x="548" y="690"/>
                </a:lnTo>
                <a:lnTo>
                  <a:pt x="548" y="691"/>
                </a:lnTo>
                <a:lnTo>
                  <a:pt x="549" y="692"/>
                </a:lnTo>
                <a:lnTo>
                  <a:pt x="549" y="693"/>
                </a:lnTo>
                <a:lnTo>
                  <a:pt x="548" y="693"/>
                </a:lnTo>
                <a:lnTo>
                  <a:pt x="547" y="694"/>
                </a:lnTo>
                <a:lnTo>
                  <a:pt x="549" y="695"/>
                </a:lnTo>
                <a:lnTo>
                  <a:pt x="550" y="695"/>
                </a:lnTo>
                <a:lnTo>
                  <a:pt x="551" y="697"/>
                </a:lnTo>
                <a:lnTo>
                  <a:pt x="551" y="698"/>
                </a:lnTo>
                <a:lnTo>
                  <a:pt x="549" y="698"/>
                </a:lnTo>
                <a:lnTo>
                  <a:pt x="548" y="698"/>
                </a:lnTo>
                <a:lnTo>
                  <a:pt x="547" y="698"/>
                </a:lnTo>
                <a:lnTo>
                  <a:pt x="546" y="698"/>
                </a:lnTo>
                <a:lnTo>
                  <a:pt x="544" y="698"/>
                </a:lnTo>
                <a:lnTo>
                  <a:pt x="543" y="698"/>
                </a:lnTo>
                <a:lnTo>
                  <a:pt x="541" y="695"/>
                </a:lnTo>
                <a:lnTo>
                  <a:pt x="539" y="693"/>
                </a:lnTo>
                <a:lnTo>
                  <a:pt x="536" y="692"/>
                </a:lnTo>
                <a:lnTo>
                  <a:pt x="533" y="691"/>
                </a:lnTo>
                <a:lnTo>
                  <a:pt x="530" y="690"/>
                </a:lnTo>
                <a:lnTo>
                  <a:pt x="530" y="687"/>
                </a:lnTo>
                <a:lnTo>
                  <a:pt x="530" y="685"/>
                </a:lnTo>
                <a:lnTo>
                  <a:pt x="529" y="681"/>
                </a:lnTo>
                <a:lnTo>
                  <a:pt x="529" y="680"/>
                </a:lnTo>
                <a:lnTo>
                  <a:pt x="528" y="678"/>
                </a:lnTo>
                <a:lnTo>
                  <a:pt x="526" y="677"/>
                </a:lnTo>
                <a:lnTo>
                  <a:pt x="522" y="676"/>
                </a:lnTo>
                <a:lnTo>
                  <a:pt x="518" y="676"/>
                </a:lnTo>
                <a:lnTo>
                  <a:pt x="514" y="674"/>
                </a:lnTo>
                <a:lnTo>
                  <a:pt x="511" y="673"/>
                </a:lnTo>
                <a:lnTo>
                  <a:pt x="509" y="672"/>
                </a:lnTo>
                <a:lnTo>
                  <a:pt x="507" y="672"/>
                </a:lnTo>
                <a:lnTo>
                  <a:pt x="505" y="671"/>
                </a:lnTo>
                <a:lnTo>
                  <a:pt x="501" y="672"/>
                </a:lnTo>
                <a:lnTo>
                  <a:pt x="499" y="672"/>
                </a:lnTo>
                <a:lnTo>
                  <a:pt x="498" y="674"/>
                </a:lnTo>
                <a:lnTo>
                  <a:pt x="497" y="678"/>
                </a:lnTo>
                <a:lnTo>
                  <a:pt x="497" y="679"/>
                </a:lnTo>
                <a:lnTo>
                  <a:pt x="497" y="680"/>
                </a:lnTo>
                <a:lnTo>
                  <a:pt x="496" y="681"/>
                </a:lnTo>
                <a:lnTo>
                  <a:pt x="494" y="683"/>
                </a:lnTo>
                <a:lnTo>
                  <a:pt x="492" y="684"/>
                </a:lnTo>
                <a:lnTo>
                  <a:pt x="491" y="685"/>
                </a:lnTo>
                <a:lnTo>
                  <a:pt x="489" y="685"/>
                </a:lnTo>
                <a:lnTo>
                  <a:pt x="486" y="684"/>
                </a:lnTo>
                <a:lnTo>
                  <a:pt x="485" y="683"/>
                </a:lnTo>
                <a:lnTo>
                  <a:pt x="483" y="683"/>
                </a:lnTo>
                <a:lnTo>
                  <a:pt x="482" y="684"/>
                </a:lnTo>
                <a:lnTo>
                  <a:pt x="480" y="685"/>
                </a:lnTo>
                <a:lnTo>
                  <a:pt x="478" y="686"/>
                </a:lnTo>
                <a:lnTo>
                  <a:pt x="476" y="686"/>
                </a:lnTo>
                <a:lnTo>
                  <a:pt x="473" y="687"/>
                </a:lnTo>
                <a:lnTo>
                  <a:pt x="470" y="688"/>
                </a:lnTo>
                <a:lnTo>
                  <a:pt x="468" y="690"/>
                </a:lnTo>
                <a:lnTo>
                  <a:pt x="467" y="691"/>
                </a:lnTo>
                <a:lnTo>
                  <a:pt x="464" y="692"/>
                </a:lnTo>
                <a:lnTo>
                  <a:pt x="463" y="692"/>
                </a:lnTo>
                <a:lnTo>
                  <a:pt x="462" y="693"/>
                </a:lnTo>
                <a:lnTo>
                  <a:pt x="461" y="694"/>
                </a:lnTo>
                <a:lnTo>
                  <a:pt x="460" y="695"/>
                </a:lnTo>
                <a:lnTo>
                  <a:pt x="458" y="695"/>
                </a:lnTo>
                <a:lnTo>
                  <a:pt x="457" y="697"/>
                </a:lnTo>
                <a:lnTo>
                  <a:pt x="457" y="698"/>
                </a:lnTo>
                <a:lnTo>
                  <a:pt x="456" y="701"/>
                </a:lnTo>
                <a:lnTo>
                  <a:pt x="455" y="703"/>
                </a:lnTo>
                <a:lnTo>
                  <a:pt x="454" y="705"/>
                </a:lnTo>
                <a:lnTo>
                  <a:pt x="453" y="705"/>
                </a:lnTo>
                <a:lnTo>
                  <a:pt x="451" y="706"/>
                </a:lnTo>
                <a:lnTo>
                  <a:pt x="450" y="707"/>
                </a:lnTo>
                <a:lnTo>
                  <a:pt x="448" y="707"/>
                </a:lnTo>
                <a:lnTo>
                  <a:pt x="446" y="708"/>
                </a:lnTo>
                <a:lnTo>
                  <a:pt x="442" y="708"/>
                </a:lnTo>
                <a:lnTo>
                  <a:pt x="441" y="708"/>
                </a:lnTo>
                <a:lnTo>
                  <a:pt x="437" y="708"/>
                </a:lnTo>
                <a:lnTo>
                  <a:pt x="435" y="709"/>
                </a:lnTo>
                <a:lnTo>
                  <a:pt x="433" y="709"/>
                </a:lnTo>
                <a:lnTo>
                  <a:pt x="432" y="710"/>
                </a:lnTo>
                <a:lnTo>
                  <a:pt x="429" y="710"/>
                </a:lnTo>
                <a:lnTo>
                  <a:pt x="426" y="710"/>
                </a:lnTo>
                <a:lnTo>
                  <a:pt x="425" y="710"/>
                </a:lnTo>
                <a:lnTo>
                  <a:pt x="424" y="712"/>
                </a:lnTo>
                <a:lnTo>
                  <a:pt x="421" y="712"/>
                </a:lnTo>
                <a:lnTo>
                  <a:pt x="419" y="712"/>
                </a:lnTo>
                <a:lnTo>
                  <a:pt x="418" y="712"/>
                </a:lnTo>
                <a:lnTo>
                  <a:pt x="417" y="712"/>
                </a:lnTo>
                <a:lnTo>
                  <a:pt x="415" y="712"/>
                </a:lnTo>
                <a:lnTo>
                  <a:pt x="414" y="712"/>
                </a:lnTo>
                <a:lnTo>
                  <a:pt x="413" y="712"/>
                </a:lnTo>
                <a:lnTo>
                  <a:pt x="410" y="712"/>
                </a:lnTo>
                <a:lnTo>
                  <a:pt x="407" y="712"/>
                </a:lnTo>
                <a:lnTo>
                  <a:pt x="405" y="712"/>
                </a:lnTo>
                <a:lnTo>
                  <a:pt x="401" y="713"/>
                </a:lnTo>
                <a:lnTo>
                  <a:pt x="401" y="715"/>
                </a:lnTo>
                <a:lnTo>
                  <a:pt x="400" y="716"/>
                </a:lnTo>
                <a:lnTo>
                  <a:pt x="399" y="716"/>
                </a:lnTo>
                <a:lnTo>
                  <a:pt x="398" y="717"/>
                </a:lnTo>
                <a:lnTo>
                  <a:pt x="397" y="716"/>
                </a:lnTo>
                <a:lnTo>
                  <a:pt x="395" y="715"/>
                </a:lnTo>
                <a:lnTo>
                  <a:pt x="392" y="715"/>
                </a:lnTo>
                <a:lnTo>
                  <a:pt x="391" y="713"/>
                </a:lnTo>
                <a:lnTo>
                  <a:pt x="389" y="713"/>
                </a:lnTo>
                <a:lnTo>
                  <a:pt x="388" y="712"/>
                </a:lnTo>
                <a:lnTo>
                  <a:pt x="386" y="710"/>
                </a:lnTo>
                <a:lnTo>
                  <a:pt x="384" y="708"/>
                </a:lnTo>
                <a:lnTo>
                  <a:pt x="382" y="707"/>
                </a:lnTo>
                <a:lnTo>
                  <a:pt x="379" y="706"/>
                </a:lnTo>
                <a:lnTo>
                  <a:pt x="378" y="706"/>
                </a:lnTo>
                <a:lnTo>
                  <a:pt x="377" y="705"/>
                </a:lnTo>
                <a:lnTo>
                  <a:pt x="376" y="705"/>
                </a:lnTo>
                <a:lnTo>
                  <a:pt x="376" y="706"/>
                </a:lnTo>
                <a:lnTo>
                  <a:pt x="374" y="707"/>
                </a:lnTo>
                <a:lnTo>
                  <a:pt x="372" y="708"/>
                </a:lnTo>
                <a:lnTo>
                  <a:pt x="371" y="708"/>
                </a:lnTo>
                <a:lnTo>
                  <a:pt x="370" y="708"/>
                </a:lnTo>
                <a:lnTo>
                  <a:pt x="368" y="708"/>
                </a:lnTo>
                <a:lnTo>
                  <a:pt x="368" y="709"/>
                </a:lnTo>
                <a:lnTo>
                  <a:pt x="367" y="710"/>
                </a:lnTo>
                <a:lnTo>
                  <a:pt x="365" y="710"/>
                </a:lnTo>
                <a:lnTo>
                  <a:pt x="363" y="709"/>
                </a:lnTo>
                <a:lnTo>
                  <a:pt x="361" y="707"/>
                </a:lnTo>
                <a:lnTo>
                  <a:pt x="359" y="707"/>
                </a:lnTo>
                <a:lnTo>
                  <a:pt x="357" y="707"/>
                </a:lnTo>
                <a:lnTo>
                  <a:pt x="356" y="706"/>
                </a:lnTo>
                <a:lnTo>
                  <a:pt x="354" y="705"/>
                </a:lnTo>
                <a:lnTo>
                  <a:pt x="353" y="702"/>
                </a:lnTo>
                <a:lnTo>
                  <a:pt x="350" y="700"/>
                </a:lnTo>
                <a:lnTo>
                  <a:pt x="349" y="698"/>
                </a:lnTo>
                <a:lnTo>
                  <a:pt x="348" y="695"/>
                </a:lnTo>
                <a:lnTo>
                  <a:pt x="347" y="694"/>
                </a:lnTo>
                <a:lnTo>
                  <a:pt x="347" y="695"/>
                </a:lnTo>
                <a:lnTo>
                  <a:pt x="347" y="698"/>
                </a:lnTo>
                <a:lnTo>
                  <a:pt x="348" y="699"/>
                </a:lnTo>
                <a:lnTo>
                  <a:pt x="349" y="700"/>
                </a:lnTo>
                <a:lnTo>
                  <a:pt x="350" y="701"/>
                </a:lnTo>
                <a:lnTo>
                  <a:pt x="352" y="702"/>
                </a:lnTo>
                <a:lnTo>
                  <a:pt x="352" y="705"/>
                </a:lnTo>
                <a:lnTo>
                  <a:pt x="353" y="706"/>
                </a:lnTo>
                <a:lnTo>
                  <a:pt x="353" y="707"/>
                </a:lnTo>
                <a:lnTo>
                  <a:pt x="352" y="707"/>
                </a:lnTo>
                <a:lnTo>
                  <a:pt x="352" y="708"/>
                </a:lnTo>
                <a:lnTo>
                  <a:pt x="350" y="710"/>
                </a:lnTo>
                <a:lnTo>
                  <a:pt x="348" y="712"/>
                </a:lnTo>
                <a:lnTo>
                  <a:pt x="346" y="713"/>
                </a:lnTo>
                <a:lnTo>
                  <a:pt x="345" y="713"/>
                </a:lnTo>
                <a:lnTo>
                  <a:pt x="343" y="715"/>
                </a:lnTo>
                <a:lnTo>
                  <a:pt x="342" y="715"/>
                </a:lnTo>
                <a:lnTo>
                  <a:pt x="341" y="716"/>
                </a:lnTo>
                <a:lnTo>
                  <a:pt x="340" y="717"/>
                </a:lnTo>
                <a:lnTo>
                  <a:pt x="338" y="717"/>
                </a:lnTo>
                <a:lnTo>
                  <a:pt x="339" y="720"/>
                </a:lnTo>
                <a:lnTo>
                  <a:pt x="338" y="721"/>
                </a:lnTo>
                <a:lnTo>
                  <a:pt x="338" y="723"/>
                </a:lnTo>
                <a:lnTo>
                  <a:pt x="336" y="726"/>
                </a:lnTo>
                <a:lnTo>
                  <a:pt x="336" y="728"/>
                </a:lnTo>
                <a:lnTo>
                  <a:pt x="335" y="729"/>
                </a:lnTo>
                <a:lnTo>
                  <a:pt x="334" y="731"/>
                </a:lnTo>
                <a:lnTo>
                  <a:pt x="333" y="734"/>
                </a:lnTo>
                <a:lnTo>
                  <a:pt x="333" y="736"/>
                </a:lnTo>
                <a:lnTo>
                  <a:pt x="334" y="738"/>
                </a:lnTo>
                <a:lnTo>
                  <a:pt x="334" y="740"/>
                </a:lnTo>
                <a:lnTo>
                  <a:pt x="334" y="742"/>
                </a:lnTo>
                <a:lnTo>
                  <a:pt x="336" y="744"/>
                </a:lnTo>
                <a:lnTo>
                  <a:pt x="338" y="744"/>
                </a:lnTo>
                <a:lnTo>
                  <a:pt x="340" y="745"/>
                </a:lnTo>
                <a:lnTo>
                  <a:pt x="342" y="744"/>
                </a:lnTo>
                <a:lnTo>
                  <a:pt x="343" y="745"/>
                </a:lnTo>
                <a:lnTo>
                  <a:pt x="346" y="746"/>
                </a:lnTo>
                <a:lnTo>
                  <a:pt x="348" y="746"/>
                </a:lnTo>
                <a:lnTo>
                  <a:pt x="352" y="748"/>
                </a:lnTo>
                <a:lnTo>
                  <a:pt x="352" y="749"/>
                </a:lnTo>
                <a:lnTo>
                  <a:pt x="353" y="750"/>
                </a:lnTo>
                <a:lnTo>
                  <a:pt x="354" y="752"/>
                </a:lnTo>
                <a:lnTo>
                  <a:pt x="354" y="755"/>
                </a:lnTo>
                <a:lnTo>
                  <a:pt x="355" y="757"/>
                </a:lnTo>
                <a:lnTo>
                  <a:pt x="355" y="758"/>
                </a:lnTo>
                <a:lnTo>
                  <a:pt x="354" y="759"/>
                </a:lnTo>
                <a:lnTo>
                  <a:pt x="353" y="759"/>
                </a:lnTo>
                <a:lnTo>
                  <a:pt x="352" y="760"/>
                </a:lnTo>
                <a:lnTo>
                  <a:pt x="349" y="760"/>
                </a:lnTo>
                <a:lnTo>
                  <a:pt x="348" y="762"/>
                </a:lnTo>
                <a:lnTo>
                  <a:pt x="349" y="764"/>
                </a:lnTo>
                <a:lnTo>
                  <a:pt x="349" y="767"/>
                </a:lnTo>
                <a:lnTo>
                  <a:pt x="350" y="770"/>
                </a:lnTo>
                <a:lnTo>
                  <a:pt x="352" y="772"/>
                </a:lnTo>
                <a:lnTo>
                  <a:pt x="350" y="773"/>
                </a:lnTo>
                <a:lnTo>
                  <a:pt x="352" y="774"/>
                </a:lnTo>
                <a:lnTo>
                  <a:pt x="353" y="776"/>
                </a:lnTo>
                <a:lnTo>
                  <a:pt x="354" y="776"/>
                </a:lnTo>
                <a:lnTo>
                  <a:pt x="355" y="778"/>
                </a:lnTo>
                <a:lnTo>
                  <a:pt x="355" y="780"/>
                </a:lnTo>
                <a:lnTo>
                  <a:pt x="355" y="784"/>
                </a:lnTo>
                <a:lnTo>
                  <a:pt x="356" y="787"/>
                </a:lnTo>
                <a:lnTo>
                  <a:pt x="357" y="789"/>
                </a:lnTo>
                <a:lnTo>
                  <a:pt x="359" y="791"/>
                </a:lnTo>
                <a:lnTo>
                  <a:pt x="361" y="793"/>
                </a:lnTo>
                <a:lnTo>
                  <a:pt x="362" y="795"/>
                </a:lnTo>
                <a:lnTo>
                  <a:pt x="364" y="796"/>
                </a:lnTo>
                <a:lnTo>
                  <a:pt x="367" y="796"/>
                </a:lnTo>
                <a:lnTo>
                  <a:pt x="369" y="799"/>
                </a:lnTo>
                <a:lnTo>
                  <a:pt x="370" y="800"/>
                </a:lnTo>
                <a:lnTo>
                  <a:pt x="371" y="800"/>
                </a:lnTo>
                <a:lnTo>
                  <a:pt x="374" y="801"/>
                </a:lnTo>
                <a:lnTo>
                  <a:pt x="375" y="801"/>
                </a:lnTo>
                <a:lnTo>
                  <a:pt x="376" y="801"/>
                </a:lnTo>
                <a:lnTo>
                  <a:pt x="377" y="801"/>
                </a:lnTo>
                <a:lnTo>
                  <a:pt x="378" y="800"/>
                </a:lnTo>
                <a:lnTo>
                  <a:pt x="381" y="801"/>
                </a:lnTo>
                <a:lnTo>
                  <a:pt x="382" y="801"/>
                </a:lnTo>
                <a:lnTo>
                  <a:pt x="383" y="802"/>
                </a:lnTo>
                <a:lnTo>
                  <a:pt x="384" y="805"/>
                </a:lnTo>
                <a:lnTo>
                  <a:pt x="385" y="806"/>
                </a:lnTo>
                <a:lnTo>
                  <a:pt x="386" y="806"/>
                </a:lnTo>
                <a:lnTo>
                  <a:pt x="388" y="808"/>
                </a:lnTo>
                <a:lnTo>
                  <a:pt x="390" y="809"/>
                </a:lnTo>
                <a:lnTo>
                  <a:pt x="391" y="812"/>
                </a:lnTo>
                <a:lnTo>
                  <a:pt x="392" y="814"/>
                </a:lnTo>
                <a:lnTo>
                  <a:pt x="392" y="816"/>
                </a:lnTo>
                <a:lnTo>
                  <a:pt x="392" y="818"/>
                </a:lnTo>
                <a:lnTo>
                  <a:pt x="392" y="821"/>
                </a:lnTo>
                <a:lnTo>
                  <a:pt x="392" y="823"/>
                </a:lnTo>
                <a:lnTo>
                  <a:pt x="392" y="824"/>
                </a:lnTo>
                <a:lnTo>
                  <a:pt x="392" y="825"/>
                </a:lnTo>
                <a:lnTo>
                  <a:pt x="392" y="827"/>
                </a:lnTo>
                <a:lnTo>
                  <a:pt x="392" y="828"/>
                </a:lnTo>
                <a:lnTo>
                  <a:pt x="393" y="830"/>
                </a:lnTo>
                <a:lnTo>
                  <a:pt x="393" y="832"/>
                </a:lnTo>
                <a:lnTo>
                  <a:pt x="395" y="834"/>
                </a:lnTo>
                <a:lnTo>
                  <a:pt x="395" y="835"/>
                </a:lnTo>
                <a:lnTo>
                  <a:pt x="395" y="837"/>
                </a:lnTo>
                <a:lnTo>
                  <a:pt x="395" y="838"/>
                </a:lnTo>
                <a:lnTo>
                  <a:pt x="396" y="841"/>
                </a:lnTo>
                <a:lnTo>
                  <a:pt x="396" y="842"/>
                </a:lnTo>
                <a:lnTo>
                  <a:pt x="396" y="843"/>
                </a:lnTo>
                <a:lnTo>
                  <a:pt x="396" y="844"/>
                </a:lnTo>
                <a:lnTo>
                  <a:pt x="396" y="845"/>
                </a:lnTo>
                <a:lnTo>
                  <a:pt x="395" y="846"/>
                </a:lnTo>
                <a:lnTo>
                  <a:pt x="395" y="848"/>
                </a:lnTo>
                <a:lnTo>
                  <a:pt x="395" y="849"/>
                </a:lnTo>
                <a:lnTo>
                  <a:pt x="393" y="850"/>
                </a:lnTo>
                <a:lnTo>
                  <a:pt x="392" y="851"/>
                </a:lnTo>
                <a:lnTo>
                  <a:pt x="392" y="853"/>
                </a:lnTo>
                <a:lnTo>
                  <a:pt x="391" y="855"/>
                </a:lnTo>
                <a:lnTo>
                  <a:pt x="390" y="856"/>
                </a:lnTo>
                <a:lnTo>
                  <a:pt x="389" y="857"/>
                </a:lnTo>
                <a:lnTo>
                  <a:pt x="388" y="857"/>
                </a:lnTo>
                <a:lnTo>
                  <a:pt x="386" y="858"/>
                </a:lnTo>
                <a:lnTo>
                  <a:pt x="385" y="860"/>
                </a:lnTo>
                <a:lnTo>
                  <a:pt x="385" y="861"/>
                </a:lnTo>
                <a:lnTo>
                  <a:pt x="383" y="863"/>
                </a:lnTo>
                <a:lnTo>
                  <a:pt x="382" y="864"/>
                </a:lnTo>
                <a:lnTo>
                  <a:pt x="382" y="865"/>
                </a:lnTo>
                <a:lnTo>
                  <a:pt x="381" y="865"/>
                </a:lnTo>
                <a:lnTo>
                  <a:pt x="379" y="865"/>
                </a:lnTo>
                <a:lnTo>
                  <a:pt x="378" y="865"/>
                </a:lnTo>
                <a:lnTo>
                  <a:pt x="376" y="865"/>
                </a:lnTo>
                <a:lnTo>
                  <a:pt x="375" y="865"/>
                </a:lnTo>
                <a:lnTo>
                  <a:pt x="374" y="865"/>
                </a:lnTo>
                <a:lnTo>
                  <a:pt x="374" y="867"/>
                </a:lnTo>
                <a:lnTo>
                  <a:pt x="372" y="868"/>
                </a:lnTo>
                <a:lnTo>
                  <a:pt x="371" y="870"/>
                </a:lnTo>
                <a:lnTo>
                  <a:pt x="371" y="871"/>
                </a:lnTo>
                <a:lnTo>
                  <a:pt x="369" y="872"/>
                </a:lnTo>
                <a:lnTo>
                  <a:pt x="368" y="872"/>
                </a:lnTo>
                <a:lnTo>
                  <a:pt x="367" y="872"/>
                </a:lnTo>
                <a:lnTo>
                  <a:pt x="365" y="872"/>
                </a:lnTo>
                <a:lnTo>
                  <a:pt x="364" y="873"/>
                </a:lnTo>
                <a:lnTo>
                  <a:pt x="362" y="873"/>
                </a:lnTo>
                <a:lnTo>
                  <a:pt x="362" y="874"/>
                </a:lnTo>
                <a:lnTo>
                  <a:pt x="362" y="875"/>
                </a:lnTo>
                <a:lnTo>
                  <a:pt x="361" y="877"/>
                </a:lnTo>
                <a:lnTo>
                  <a:pt x="360" y="877"/>
                </a:lnTo>
                <a:lnTo>
                  <a:pt x="359" y="878"/>
                </a:lnTo>
                <a:lnTo>
                  <a:pt x="357" y="879"/>
                </a:lnTo>
                <a:lnTo>
                  <a:pt x="357" y="880"/>
                </a:lnTo>
                <a:lnTo>
                  <a:pt x="356" y="882"/>
                </a:lnTo>
                <a:lnTo>
                  <a:pt x="355" y="884"/>
                </a:lnTo>
                <a:lnTo>
                  <a:pt x="354" y="886"/>
                </a:lnTo>
                <a:lnTo>
                  <a:pt x="354" y="887"/>
                </a:lnTo>
                <a:lnTo>
                  <a:pt x="353" y="889"/>
                </a:lnTo>
                <a:lnTo>
                  <a:pt x="352" y="889"/>
                </a:lnTo>
                <a:lnTo>
                  <a:pt x="349" y="892"/>
                </a:lnTo>
                <a:lnTo>
                  <a:pt x="348" y="894"/>
                </a:lnTo>
                <a:lnTo>
                  <a:pt x="347" y="895"/>
                </a:lnTo>
                <a:lnTo>
                  <a:pt x="346" y="896"/>
                </a:lnTo>
                <a:lnTo>
                  <a:pt x="342" y="896"/>
                </a:lnTo>
                <a:lnTo>
                  <a:pt x="341" y="897"/>
                </a:lnTo>
                <a:lnTo>
                  <a:pt x="340" y="899"/>
                </a:lnTo>
                <a:lnTo>
                  <a:pt x="336" y="900"/>
                </a:lnTo>
                <a:lnTo>
                  <a:pt x="335" y="901"/>
                </a:lnTo>
                <a:lnTo>
                  <a:pt x="333" y="902"/>
                </a:lnTo>
                <a:lnTo>
                  <a:pt x="331" y="903"/>
                </a:lnTo>
                <a:lnTo>
                  <a:pt x="328" y="904"/>
                </a:lnTo>
                <a:lnTo>
                  <a:pt x="327" y="906"/>
                </a:lnTo>
                <a:lnTo>
                  <a:pt x="324" y="907"/>
                </a:lnTo>
                <a:lnTo>
                  <a:pt x="321" y="909"/>
                </a:lnTo>
                <a:lnTo>
                  <a:pt x="320" y="910"/>
                </a:lnTo>
                <a:lnTo>
                  <a:pt x="318" y="911"/>
                </a:lnTo>
                <a:lnTo>
                  <a:pt x="317" y="911"/>
                </a:lnTo>
                <a:lnTo>
                  <a:pt x="316" y="911"/>
                </a:lnTo>
                <a:lnTo>
                  <a:pt x="314" y="913"/>
                </a:lnTo>
                <a:lnTo>
                  <a:pt x="313" y="914"/>
                </a:lnTo>
                <a:lnTo>
                  <a:pt x="312" y="914"/>
                </a:lnTo>
                <a:lnTo>
                  <a:pt x="311" y="915"/>
                </a:lnTo>
                <a:lnTo>
                  <a:pt x="309" y="916"/>
                </a:lnTo>
                <a:lnTo>
                  <a:pt x="306" y="916"/>
                </a:lnTo>
                <a:lnTo>
                  <a:pt x="305" y="917"/>
                </a:lnTo>
                <a:lnTo>
                  <a:pt x="304" y="917"/>
                </a:lnTo>
                <a:lnTo>
                  <a:pt x="302" y="917"/>
                </a:lnTo>
                <a:lnTo>
                  <a:pt x="299" y="918"/>
                </a:lnTo>
                <a:lnTo>
                  <a:pt x="297" y="918"/>
                </a:lnTo>
                <a:lnTo>
                  <a:pt x="296" y="918"/>
                </a:lnTo>
                <a:lnTo>
                  <a:pt x="293" y="918"/>
                </a:lnTo>
                <a:lnTo>
                  <a:pt x="292" y="918"/>
                </a:lnTo>
                <a:lnTo>
                  <a:pt x="290" y="918"/>
                </a:lnTo>
                <a:lnTo>
                  <a:pt x="288" y="918"/>
                </a:lnTo>
                <a:lnTo>
                  <a:pt x="285" y="918"/>
                </a:lnTo>
                <a:lnTo>
                  <a:pt x="282" y="920"/>
                </a:lnTo>
                <a:lnTo>
                  <a:pt x="280" y="918"/>
                </a:lnTo>
                <a:lnTo>
                  <a:pt x="275" y="917"/>
                </a:lnTo>
                <a:lnTo>
                  <a:pt x="274" y="917"/>
                </a:lnTo>
                <a:lnTo>
                  <a:pt x="273" y="917"/>
                </a:lnTo>
                <a:lnTo>
                  <a:pt x="271" y="916"/>
                </a:lnTo>
                <a:lnTo>
                  <a:pt x="270" y="915"/>
                </a:lnTo>
                <a:lnTo>
                  <a:pt x="268" y="914"/>
                </a:lnTo>
                <a:lnTo>
                  <a:pt x="267" y="915"/>
                </a:lnTo>
                <a:lnTo>
                  <a:pt x="264" y="914"/>
                </a:lnTo>
                <a:lnTo>
                  <a:pt x="263" y="911"/>
                </a:lnTo>
                <a:lnTo>
                  <a:pt x="262" y="910"/>
                </a:lnTo>
                <a:lnTo>
                  <a:pt x="261" y="909"/>
                </a:lnTo>
                <a:lnTo>
                  <a:pt x="260" y="908"/>
                </a:lnTo>
                <a:lnTo>
                  <a:pt x="259" y="907"/>
                </a:lnTo>
                <a:lnTo>
                  <a:pt x="256" y="907"/>
                </a:lnTo>
                <a:lnTo>
                  <a:pt x="255" y="907"/>
                </a:lnTo>
                <a:lnTo>
                  <a:pt x="253" y="906"/>
                </a:lnTo>
                <a:lnTo>
                  <a:pt x="252" y="904"/>
                </a:lnTo>
                <a:lnTo>
                  <a:pt x="248" y="903"/>
                </a:lnTo>
                <a:lnTo>
                  <a:pt x="247" y="902"/>
                </a:lnTo>
                <a:lnTo>
                  <a:pt x="246" y="899"/>
                </a:lnTo>
                <a:lnTo>
                  <a:pt x="245" y="897"/>
                </a:lnTo>
                <a:lnTo>
                  <a:pt x="244" y="895"/>
                </a:lnTo>
                <a:lnTo>
                  <a:pt x="244" y="894"/>
                </a:lnTo>
                <a:lnTo>
                  <a:pt x="244" y="893"/>
                </a:lnTo>
                <a:lnTo>
                  <a:pt x="244" y="892"/>
                </a:lnTo>
                <a:lnTo>
                  <a:pt x="244" y="889"/>
                </a:lnTo>
                <a:lnTo>
                  <a:pt x="245" y="888"/>
                </a:lnTo>
                <a:lnTo>
                  <a:pt x="246" y="887"/>
                </a:lnTo>
                <a:lnTo>
                  <a:pt x="245" y="886"/>
                </a:lnTo>
                <a:lnTo>
                  <a:pt x="244" y="885"/>
                </a:lnTo>
                <a:lnTo>
                  <a:pt x="242" y="886"/>
                </a:lnTo>
                <a:lnTo>
                  <a:pt x="240" y="886"/>
                </a:lnTo>
                <a:lnTo>
                  <a:pt x="239" y="884"/>
                </a:lnTo>
                <a:lnTo>
                  <a:pt x="239" y="882"/>
                </a:lnTo>
                <a:lnTo>
                  <a:pt x="239" y="880"/>
                </a:lnTo>
                <a:lnTo>
                  <a:pt x="238" y="879"/>
                </a:lnTo>
                <a:lnTo>
                  <a:pt x="238" y="878"/>
                </a:lnTo>
                <a:lnTo>
                  <a:pt x="237" y="875"/>
                </a:lnTo>
                <a:lnTo>
                  <a:pt x="235" y="873"/>
                </a:lnTo>
                <a:lnTo>
                  <a:pt x="237" y="872"/>
                </a:lnTo>
                <a:lnTo>
                  <a:pt x="237" y="871"/>
                </a:lnTo>
                <a:lnTo>
                  <a:pt x="238" y="868"/>
                </a:lnTo>
                <a:lnTo>
                  <a:pt x="238" y="866"/>
                </a:lnTo>
                <a:lnTo>
                  <a:pt x="237" y="865"/>
                </a:lnTo>
                <a:lnTo>
                  <a:pt x="235" y="863"/>
                </a:lnTo>
                <a:lnTo>
                  <a:pt x="235" y="861"/>
                </a:lnTo>
                <a:lnTo>
                  <a:pt x="235" y="858"/>
                </a:lnTo>
                <a:lnTo>
                  <a:pt x="234" y="856"/>
                </a:lnTo>
                <a:lnTo>
                  <a:pt x="233" y="853"/>
                </a:lnTo>
                <a:lnTo>
                  <a:pt x="231" y="851"/>
                </a:lnTo>
                <a:lnTo>
                  <a:pt x="230" y="848"/>
                </a:lnTo>
                <a:lnTo>
                  <a:pt x="230" y="845"/>
                </a:lnTo>
                <a:lnTo>
                  <a:pt x="228" y="842"/>
                </a:lnTo>
                <a:lnTo>
                  <a:pt x="228" y="839"/>
                </a:lnTo>
                <a:lnTo>
                  <a:pt x="230" y="837"/>
                </a:lnTo>
                <a:lnTo>
                  <a:pt x="232" y="835"/>
                </a:lnTo>
                <a:lnTo>
                  <a:pt x="232" y="832"/>
                </a:lnTo>
                <a:lnTo>
                  <a:pt x="233" y="832"/>
                </a:lnTo>
                <a:lnTo>
                  <a:pt x="233" y="830"/>
                </a:lnTo>
                <a:lnTo>
                  <a:pt x="232" y="829"/>
                </a:lnTo>
                <a:lnTo>
                  <a:pt x="232" y="827"/>
                </a:lnTo>
                <a:lnTo>
                  <a:pt x="232" y="823"/>
                </a:lnTo>
                <a:lnTo>
                  <a:pt x="232" y="822"/>
                </a:lnTo>
                <a:lnTo>
                  <a:pt x="232" y="820"/>
                </a:lnTo>
                <a:lnTo>
                  <a:pt x="232" y="818"/>
                </a:lnTo>
                <a:lnTo>
                  <a:pt x="232" y="816"/>
                </a:lnTo>
                <a:lnTo>
                  <a:pt x="232" y="814"/>
                </a:lnTo>
                <a:lnTo>
                  <a:pt x="232" y="810"/>
                </a:lnTo>
                <a:lnTo>
                  <a:pt x="232" y="807"/>
                </a:lnTo>
                <a:lnTo>
                  <a:pt x="232" y="805"/>
                </a:lnTo>
                <a:lnTo>
                  <a:pt x="234" y="801"/>
                </a:lnTo>
                <a:lnTo>
                  <a:pt x="235" y="798"/>
                </a:lnTo>
                <a:lnTo>
                  <a:pt x="237" y="794"/>
                </a:lnTo>
                <a:lnTo>
                  <a:pt x="238" y="792"/>
                </a:lnTo>
                <a:lnTo>
                  <a:pt x="238" y="788"/>
                </a:lnTo>
                <a:lnTo>
                  <a:pt x="238" y="786"/>
                </a:lnTo>
                <a:lnTo>
                  <a:pt x="238" y="785"/>
                </a:lnTo>
                <a:lnTo>
                  <a:pt x="237" y="782"/>
                </a:lnTo>
                <a:lnTo>
                  <a:pt x="239" y="781"/>
                </a:lnTo>
                <a:lnTo>
                  <a:pt x="240" y="780"/>
                </a:lnTo>
                <a:lnTo>
                  <a:pt x="242" y="779"/>
                </a:lnTo>
                <a:lnTo>
                  <a:pt x="245" y="778"/>
                </a:lnTo>
                <a:lnTo>
                  <a:pt x="247" y="777"/>
                </a:lnTo>
                <a:lnTo>
                  <a:pt x="247" y="773"/>
                </a:lnTo>
                <a:lnTo>
                  <a:pt x="248" y="772"/>
                </a:lnTo>
                <a:lnTo>
                  <a:pt x="248" y="771"/>
                </a:lnTo>
                <a:lnTo>
                  <a:pt x="248" y="766"/>
                </a:lnTo>
                <a:lnTo>
                  <a:pt x="248" y="764"/>
                </a:lnTo>
                <a:lnTo>
                  <a:pt x="248" y="763"/>
                </a:lnTo>
                <a:lnTo>
                  <a:pt x="249" y="758"/>
                </a:lnTo>
                <a:lnTo>
                  <a:pt x="249" y="753"/>
                </a:lnTo>
                <a:lnTo>
                  <a:pt x="249" y="750"/>
                </a:lnTo>
                <a:lnTo>
                  <a:pt x="250" y="748"/>
                </a:lnTo>
                <a:lnTo>
                  <a:pt x="252" y="744"/>
                </a:lnTo>
                <a:lnTo>
                  <a:pt x="252" y="742"/>
                </a:lnTo>
                <a:lnTo>
                  <a:pt x="250" y="740"/>
                </a:lnTo>
                <a:lnTo>
                  <a:pt x="250" y="737"/>
                </a:lnTo>
                <a:lnTo>
                  <a:pt x="250" y="735"/>
                </a:lnTo>
                <a:lnTo>
                  <a:pt x="250" y="733"/>
                </a:lnTo>
                <a:lnTo>
                  <a:pt x="249" y="731"/>
                </a:lnTo>
                <a:lnTo>
                  <a:pt x="248" y="728"/>
                </a:lnTo>
                <a:lnTo>
                  <a:pt x="247" y="726"/>
                </a:lnTo>
                <a:lnTo>
                  <a:pt x="245" y="724"/>
                </a:lnTo>
                <a:lnTo>
                  <a:pt x="241" y="724"/>
                </a:lnTo>
                <a:lnTo>
                  <a:pt x="239" y="723"/>
                </a:lnTo>
                <a:lnTo>
                  <a:pt x="237" y="720"/>
                </a:lnTo>
                <a:lnTo>
                  <a:pt x="235" y="717"/>
                </a:lnTo>
                <a:lnTo>
                  <a:pt x="234" y="715"/>
                </a:lnTo>
                <a:lnTo>
                  <a:pt x="233" y="713"/>
                </a:lnTo>
                <a:lnTo>
                  <a:pt x="232" y="710"/>
                </a:lnTo>
                <a:lnTo>
                  <a:pt x="231" y="708"/>
                </a:lnTo>
                <a:lnTo>
                  <a:pt x="228" y="705"/>
                </a:lnTo>
                <a:lnTo>
                  <a:pt x="228" y="703"/>
                </a:lnTo>
                <a:lnTo>
                  <a:pt x="226" y="701"/>
                </a:lnTo>
                <a:lnTo>
                  <a:pt x="224" y="698"/>
                </a:lnTo>
                <a:lnTo>
                  <a:pt x="223" y="695"/>
                </a:lnTo>
                <a:lnTo>
                  <a:pt x="221" y="695"/>
                </a:lnTo>
                <a:lnTo>
                  <a:pt x="219" y="693"/>
                </a:lnTo>
                <a:lnTo>
                  <a:pt x="217" y="692"/>
                </a:lnTo>
                <a:lnTo>
                  <a:pt x="214" y="692"/>
                </a:lnTo>
                <a:lnTo>
                  <a:pt x="211" y="690"/>
                </a:lnTo>
                <a:lnTo>
                  <a:pt x="209" y="687"/>
                </a:lnTo>
                <a:lnTo>
                  <a:pt x="208" y="687"/>
                </a:lnTo>
                <a:lnTo>
                  <a:pt x="206" y="685"/>
                </a:lnTo>
                <a:lnTo>
                  <a:pt x="204" y="683"/>
                </a:lnTo>
                <a:lnTo>
                  <a:pt x="202" y="681"/>
                </a:lnTo>
                <a:lnTo>
                  <a:pt x="199" y="680"/>
                </a:lnTo>
                <a:lnTo>
                  <a:pt x="196" y="680"/>
                </a:lnTo>
                <a:lnTo>
                  <a:pt x="194" y="680"/>
                </a:lnTo>
                <a:lnTo>
                  <a:pt x="191" y="680"/>
                </a:lnTo>
                <a:lnTo>
                  <a:pt x="188" y="680"/>
                </a:lnTo>
                <a:lnTo>
                  <a:pt x="188" y="679"/>
                </a:lnTo>
                <a:lnTo>
                  <a:pt x="184" y="678"/>
                </a:lnTo>
                <a:lnTo>
                  <a:pt x="182" y="676"/>
                </a:lnTo>
                <a:lnTo>
                  <a:pt x="180" y="676"/>
                </a:lnTo>
                <a:lnTo>
                  <a:pt x="175" y="674"/>
                </a:lnTo>
                <a:lnTo>
                  <a:pt x="171" y="673"/>
                </a:lnTo>
                <a:lnTo>
                  <a:pt x="168" y="672"/>
                </a:lnTo>
                <a:lnTo>
                  <a:pt x="166" y="671"/>
                </a:lnTo>
                <a:lnTo>
                  <a:pt x="163" y="670"/>
                </a:lnTo>
                <a:lnTo>
                  <a:pt x="160" y="667"/>
                </a:lnTo>
                <a:lnTo>
                  <a:pt x="158" y="664"/>
                </a:lnTo>
                <a:lnTo>
                  <a:pt x="156" y="662"/>
                </a:lnTo>
                <a:lnTo>
                  <a:pt x="155" y="658"/>
                </a:lnTo>
                <a:lnTo>
                  <a:pt x="154" y="656"/>
                </a:lnTo>
                <a:lnTo>
                  <a:pt x="154" y="652"/>
                </a:lnTo>
                <a:lnTo>
                  <a:pt x="153" y="649"/>
                </a:lnTo>
                <a:lnTo>
                  <a:pt x="151" y="648"/>
                </a:lnTo>
                <a:lnTo>
                  <a:pt x="148" y="647"/>
                </a:lnTo>
                <a:lnTo>
                  <a:pt x="147" y="644"/>
                </a:lnTo>
                <a:lnTo>
                  <a:pt x="146" y="644"/>
                </a:lnTo>
                <a:lnTo>
                  <a:pt x="145" y="643"/>
                </a:lnTo>
                <a:lnTo>
                  <a:pt x="144" y="643"/>
                </a:lnTo>
                <a:lnTo>
                  <a:pt x="142" y="642"/>
                </a:lnTo>
                <a:lnTo>
                  <a:pt x="141" y="641"/>
                </a:lnTo>
                <a:lnTo>
                  <a:pt x="140" y="638"/>
                </a:lnTo>
                <a:lnTo>
                  <a:pt x="138" y="636"/>
                </a:lnTo>
                <a:lnTo>
                  <a:pt x="134" y="634"/>
                </a:lnTo>
                <a:lnTo>
                  <a:pt x="132" y="631"/>
                </a:lnTo>
                <a:lnTo>
                  <a:pt x="130" y="629"/>
                </a:lnTo>
                <a:lnTo>
                  <a:pt x="129" y="628"/>
                </a:lnTo>
                <a:lnTo>
                  <a:pt x="126" y="627"/>
                </a:lnTo>
                <a:lnTo>
                  <a:pt x="126" y="626"/>
                </a:lnTo>
                <a:lnTo>
                  <a:pt x="125" y="626"/>
                </a:lnTo>
                <a:lnTo>
                  <a:pt x="124" y="625"/>
                </a:lnTo>
                <a:lnTo>
                  <a:pt x="122" y="623"/>
                </a:lnTo>
                <a:lnTo>
                  <a:pt x="122" y="620"/>
                </a:lnTo>
                <a:lnTo>
                  <a:pt x="119" y="619"/>
                </a:lnTo>
                <a:lnTo>
                  <a:pt x="116" y="618"/>
                </a:lnTo>
                <a:lnTo>
                  <a:pt x="113" y="616"/>
                </a:lnTo>
                <a:lnTo>
                  <a:pt x="112" y="615"/>
                </a:lnTo>
                <a:lnTo>
                  <a:pt x="111" y="612"/>
                </a:lnTo>
                <a:lnTo>
                  <a:pt x="110" y="611"/>
                </a:lnTo>
                <a:lnTo>
                  <a:pt x="108" y="609"/>
                </a:lnTo>
                <a:lnTo>
                  <a:pt x="108" y="608"/>
                </a:lnTo>
                <a:lnTo>
                  <a:pt x="106" y="608"/>
                </a:lnTo>
                <a:lnTo>
                  <a:pt x="105" y="606"/>
                </a:lnTo>
                <a:lnTo>
                  <a:pt x="103" y="605"/>
                </a:lnTo>
                <a:lnTo>
                  <a:pt x="101" y="602"/>
                </a:lnTo>
                <a:lnTo>
                  <a:pt x="99" y="599"/>
                </a:lnTo>
                <a:lnTo>
                  <a:pt x="98" y="595"/>
                </a:lnTo>
                <a:lnTo>
                  <a:pt x="96" y="592"/>
                </a:lnTo>
                <a:lnTo>
                  <a:pt x="96" y="591"/>
                </a:lnTo>
                <a:lnTo>
                  <a:pt x="94" y="587"/>
                </a:lnTo>
                <a:lnTo>
                  <a:pt x="91" y="585"/>
                </a:lnTo>
                <a:lnTo>
                  <a:pt x="88" y="582"/>
                </a:lnTo>
                <a:lnTo>
                  <a:pt x="87" y="577"/>
                </a:lnTo>
                <a:lnTo>
                  <a:pt x="86" y="572"/>
                </a:lnTo>
                <a:lnTo>
                  <a:pt x="84" y="569"/>
                </a:lnTo>
                <a:lnTo>
                  <a:pt x="83" y="568"/>
                </a:lnTo>
                <a:lnTo>
                  <a:pt x="82" y="565"/>
                </a:lnTo>
                <a:lnTo>
                  <a:pt x="81" y="562"/>
                </a:lnTo>
                <a:lnTo>
                  <a:pt x="80" y="559"/>
                </a:lnTo>
                <a:lnTo>
                  <a:pt x="77" y="557"/>
                </a:lnTo>
                <a:lnTo>
                  <a:pt x="75" y="554"/>
                </a:lnTo>
                <a:lnTo>
                  <a:pt x="73" y="551"/>
                </a:lnTo>
                <a:lnTo>
                  <a:pt x="69" y="549"/>
                </a:lnTo>
                <a:lnTo>
                  <a:pt x="67" y="549"/>
                </a:lnTo>
                <a:lnTo>
                  <a:pt x="65" y="549"/>
                </a:lnTo>
                <a:lnTo>
                  <a:pt x="62" y="549"/>
                </a:lnTo>
                <a:lnTo>
                  <a:pt x="59" y="549"/>
                </a:lnTo>
                <a:lnTo>
                  <a:pt x="57" y="548"/>
                </a:lnTo>
                <a:lnTo>
                  <a:pt x="55" y="547"/>
                </a:lnTo>
                <a:lnTo>
                  <a:pt x="54" y="546"/>
                </a:lnTo>
                <a:lnTo>
                  <a:pt x="52" y="542"/>
                </a:lnTo>
                <a:lnTo>
                  <a:pt x="51" y="539"/>
                </a:lnTo>
                <a:lnTo>
                  <a:pt x="48" y="536"/>
                </a:lnTo>
                <a:lnTo>
                  <a:pt x="47" y="534"/>
                </a:lnTo>
                <a:lnTo>
                  <a:pt x="45" y="533"/>
                </a:lnTo>
                <a:lnTo>
                  <a:pt x="43" y="532"/>
                </a:lnTo>
                <a:lnTo>
                  <a:pt x="41" y="530"/>
                </a:lnTo>
                <a:lnTo>
                  <a:pt x="43" y="528"/>
                </a:lnTo>
                <a:lnTo>
                  <a:pt x="44" y="527"/>
                </a:lnTo>
                <a:lnTo>
                  <a:pt x="43" y="526"/>
                </a:lnTo>
                <a:lnTo>
                  <a:pt x="41" y="523"/>
                </a:lnTo>
                <a:lnTo>
                  <a:pt x="39" y="523"/>
                </a:lnTo>
                <a:lnTo>
                  <a:pt x="37" y="522"/>
                </a:lnTo>
                <a:lnTo>
                  <a:pt x="34" y="521"/>
                </a:lnTo>
                <a:lnTo>
                  <a:pt x="32" y="520"/>
                </a:lnTo>
                <a:lnTo>
                  <a:pt x="30" y="520"/>
                </a:lnTo>
                <a:lnTo>
                  <a:pt x="27" y="516"/>
                </a:lnTo>
                <a:lnTo>
                  <a:pt x="25" y="514"/>
                </a:lnTo>
                <a:lnTo>
                  <a:pt x="24" y="513"/>
                </a:lnTo>
                <a:lnTo>
                  <a:pt x="22" y="510"/>
                </a:lnTo>
                <a:lnTo>
                  <a:pt x="21" y="507"/>
                </a:lnTo>
                <a:lnTo>
                  <a:pt x="19" y="505"/>
                </a:lnTo>
                <a:lnTo>
                  <a:pt x="18" y="504"/>
                </a:lnTo>
                <a:lnTo>
                  <a:pt x="18" y="503"/>
                </a:lnTo>
                <a:lnTo>
                  <a:pt x="19" y="501"/>
                </a:lnTo>
                <a:lnTo>
                  <a:pt x="18" y="500"/>
                </a:lnTo>
                <a:lnTo>
                  <a:pt x="16" y="498"/>
                </a:lnTo>
                <a:lnTo>
                  <a:pt x="15" y="494"/>
                </a:lnTo>
                <a:lnTo>
                  <a:pt x="15" y="493"/>
                </a:lnTo>
                <a:lnTo>
                  <a:pt x="16" y="492"/>
                </a:lnTo>
                <a:lnTo>
                  <a:pt x="16" y="490"/>
                </a:lnTo>
                <a:lnTo>
                  <a:pt x="17" y="487"/>
                </a:lnTo>
                <a:lnTo>
                  <a:pt x="17" y="486"/>
                </a:lnTo>
                <a:lnTo>
                  <a:pt x="17" y="483"/>
                </a:lnTo>
                <a:lnTo>
                  <a:pt x="17" y="482"/>
                </a:lnTo>
                <a:lnTo>
                  <a:pt x="17" y="479"/>
                </a:lnTo>
                <a:lnTo>
                  <a:pt x="16" y="477"/>
                </a:lnTo>
                <a:lnTo>
                  <a:pt x="15" y="476"/>
                </a:lnTo>
                <a:lnTo>
                  <a:pt x="14" y="474"/>
                </a:lnTo>
                <a:lnTo>
                  <a:pt x="12" y="471"/>
                </a:lnTo>
                <a:lnTo>
                  <a:pt x="11" y="469"/>
                </a:lnTo>
                <a:lnTo>
                  <a:pt x="9" y="465"/>
                </a:lnTo>
                <a:lnTo>
                  <a:pt x="8" y="465"/>
                </a:lnTo>
                <a:lnTo>
                  <a:pt x="8" y="463"/>
                </a:lnTo>
                <a:lnTo>
                  <a:pt x="8" y="461"/>
                </a:lnTo>
                <a:lnTo>
                  <a:pt x="8" y="458"/>
                </a:lnTo>
                <a:lnTo>
                  <a:pt x="8" y="457"/>
                </a:lnTo>
                <a:lnTo>
                  <a:pt x="8" y="456"/>
                </a:lnTo>
                <a:lnTo>
                  <a:pt x="10" y="454"/>
                </a:lnTo>
                <a:lnTo>
                  <a:pt x="10" y="451"/>
                </a:lnTo>
                <a:lnTo>
                  <a:pt x="11" y="450"/>
                </a:lnTo>
                <a:lnTo>
                  <a:pt x="11" y="449"/>
                </a:lnTo>
                <a:lnTo>
                  <a:pt x="10" y="447"/>
                </a:lnTo>
                <a:lnTo>
                  <a:pt x="9" y="446"/>
                </a:lnTo>
                <a:lnTo>
                  <a:pt x="7" y="443"/>
                </a:lnTo>
                <a:lnTo>
                  <a:pt x="5" y="441"/>
                </a:lnTo>
                <a:lnTo>
                  <a:pt x="4" y="439"/>
                </a:lnTo>
                <a:lnTo>
                  <a:pt x="3" y="435"/>
                </a:lnTo>
                <a:lnTo>
                  <a:pt x="3" y="433"/>
                </a:lnTo>
                <a:lnTo>
                  <a:pt x="2" y="432"/>
                </a:lnTo>
                <a:lnTo>
                  <a:pt x="2" y="431"/>
                </a:lnTo>
                <a:lnTo>
                  <a:pt x="1" y="431"/>
                </a:lnTo>
                <a:lnTo>
                  <a:pt x="1" y="429"/>
                </a:lnTo>
                <a:lnTo>
                  <a:pt x="1" y="428"/>
                </a:lnTo>
                <a:lnTo>
                  <a:pt x="0" y="427"/>
                </a:lnTo>
                <a:lnTo>
                  <a:pt x="0" y="426"/>
                </a:lnTo>
                <a:lnTo>
                  <a:pt x="1" y="425"/>
                </a:lnTo>
                <a:lnTo>
                  <a:pt x="1" y="424"/>
                </a:lnTo>
                <a:lnTo>
                  <a:pt x="2" y="424"/>
                </a:lnTo>
                <a:lnTo>
                  <a:pt x="2" y="422"/>
                </a:lnTo>
                <a:lnTo>
                  <a:pt x="2" y="421"/>
                </a:lnTo>
                <a:lnTo>
                  <a:pt x="3" y="420"/>
                </a:lnTo>
                <a:lnTo>
                  <a:pt x="5" y="419"/>
                </a:lnTo>
                <a:lnTo>
                  <a:pt x="7" y="419"/>
                </a:lnTo>
                <a:lnTo>
                  <a:pt x="8" y="419"/>
                </a:lnTo>
                <a:lnTo>
                  <a:pt x="8" y="418"/>
                </a:lnTo>
                <a:lnTo>
                  <a:pt x="9" y="417"/>
                </a:lnTo>
                <a:lnTo>
                  <a:pt x="10" y="417"/>
                </a:lnTo>
                <a:lnTo>
                  <a:pt x="12" y="417"/>
                </a:lnTo>
                <a:lnTo>
                  <a:pt x="14" y="417"/>
                </a:lnTo>
                <a:lnTo>
                  <a:pt x="16" y="417"/>
                </a:lnTo>
                <a:lnTo>
                  <a:pt x="17" y="415"/>
                </a:lnTo>
                <a:lnTo>
                  <a:pt x="18" y="415"/>
                </a:lnTo>
                <a:lnTo>
                  <a:pt x="18" y="414"/>
                </a:lnTo>
                <a:lnTo>
                  <a:pt x="21" y="411"/>
                </a:lnTo>
                <a:lnTo>
                  <a:pt x="22" y="408"/>
                </a:lnTo>
                <a:lnTo>
                  <a:pt x="23" y="406"/>
                </a:lnTo>
                <a:lnTo>
                  <a:pt x="24" y="404"/>
                </a:lnTo>
                <a:lnTo>
                  <a:pt x="25" y="403"/>
                </a:lnTo>
                <a:lnTo>
                  <a:pt x="24" y="400"/>
                </a:lnTo>
                <a:lnTo>
                  <a:pt x="23" y="399"/>
                </a:lnTo>
                <a:lnTo>
                  <a:pt x="22" y="398"/>
                </a:lnTo>
                <a:lnTo>
                  <a:pt x="22" y="396"/>
                </a:lnTo>
                <a:lnTo>
                  <a:pt x="23" y="393"/>
                </a:lnTo>
                <a:lnTo>
                  <a:pt x="24" y="391"/>
                </a:lnTo>
                <a:lnTo>
                  <a:pt x="24" y="390"/>
                </a:lnTo>
                <a:lnTo>
                  <a:pt x="24" y="388"/>
                </a:lnTo>
                <a:lnTo>
                  <a:pt x="25" y="385"/>
                </a:lnTo>
                <a:lnTo>
                  <a:pt x="25" y="384"/>
                </a:lnTo>
                <a:lnTo>
                  <a:pt x="25" y="383"/>
                </a:lnTo>
                <a:lnTo>
                  <a:pt x="22" y="383"/>
                </a:lnTo>
                <a:lnTo>
                  <a:pt x="22" y="382"/>
                </a:lnTo>
                <a:lnTo>
                  <a:pt x="19" y="382"/>
                </a:lnTo>
                <a:lnTo>
                  <a:pt x="18" y="379"/>
                </a:lnTo>
                <a:lnTo>
                  <a:pt x="17" y="378"/>
                </a:lnTo>
                <a:lnTo>
                  <a:pt x="17" y="376"/>
                </a:lnTo>
                <a:lnTo>
                  <a:pt x="16" y="376"/>
                </a:lnTo>
                <a:lnTo>
                  <a:pt x="14" y="375"/>
                </a:lnTo>
                <a:lnTo>
                  <a:pt x="12" y="375"/>
                </a:lnTo>
                <a:lnTo>
                  <a:pt x="12" y="372"/>
                </a:lnTo>
                <a:lnTo>
                  <a:pt x="14" y="371"/>
                </a:lnTo>
                <a:lnTo>
                  <a:pt x="15" y="370"/>
                </a:lnTo>
                <a:lnTo>
                  <a:pt x="17" y="370"/>
                </a:lnTo>
                <a:lnTo>
                  <a:pt x="18" y="370"/>
                </a:lnTo>
                <a:lnTo>
                  <a:pt x="19" y="369"/>
                </a:lnTo>
                <a:lnTo>
                  <a:pt x="21" y="369"/>
                </a:lnTo>
                <a:lnTo>
                  <a:pt x="19" y="368"/>
                </a:lnTo>
                <a:lnTo>
                  <a:pt x="19" y="365"/>
                </a:lnTo>
                <a:lnTo>
                  <a:pt x="19" y="364"/>
                </a:lnTo>
                <a:lnTo>
                  <a:pt x="21" y="364"/>
                </a:lnTo>
                <a:lnTo>
                  <a:pt x="21" y="363"/>
                </a:lnTo>
                <a:lnTo>
                  <a:pt x="21" y="362"/>
                </a:lnTo>
                <a:lnTo>
                  <a:pt x="22" y="359"/>
                </a:lnTo>
                <a:lnTo>
                  <a:pt x="23" y="355"/>
                </a:lnTo>
                <a:lnTo>
                  <a:pt x="24" y="352"/>
                </a:lnTo>
                <a:lnTo>
                  <a:pt x="25" y="348"/>
                </a:lnTo>
                <a:lnTo>
                  <a:pt x="25" y="346"/>
                </a:lnTo>
                <a:lnTo>
                  <a:pt x="26" y="345"/>
                </a:lnTo>
                <a:lnTo>
                  <a:pt x="27" y="342"/>
                </a:lnTo>
                <a:lnTo>
                  <a:pt x="29" y="342"/>
                </a:lnTo>
                <a:lnTo>
                  <a:pt x="29" y="341"/>
                </a:lnTo>
                <a:lnTo>
                  <a:pt x="30" y="339"/>
                </a:lnTo>
                <a:lnTo>
                  <a:pt x="29" y="339"/>
                </a:lnTo>
                <a:lnTo>
                  <a:pt x="27" y="338"/>
                </a:lnTo>
                <a:lnTo>
                  <a:pt x="24" y="336"/>
                </a:lnTo>
                <a:lnTo>
                  <a:pt x="23" y="335"/>
                </a:lnTo>
                <a:lnTo>
                  <a:pt x="22" y="334"/>
                </a:lnTo>
                <a:lnTo>
                  <a:pt x="23" y="333"/>
                </a:lnTo>
                <a:lnTo>
                  <a:pt x="23" y="332"/>
                </a:lnTo>
                <a:lnTo>
                  <a:pt x="22" y="331"/>
                </a:lnTo>
                <a:lnTo>
                  <a:pt x="22" y="329"/>
                </a:lnTo>
                <a:lnTo>
                  <a:pt x="21" y="328"/>
                </a:lnTo>
                <a:lnTo>
                  <a:pt x="21" y="326"/>
                </a:lnTo>
                <a:lnTo>
                  <a:pt x="21" y="325"/>
                </a:lnTo>
                <a:lnTo>
                  <a:pt x="22" y="324"/>
                </a:lnTo>
                <a:lnTo>
                  <a:pt x="24" y="322"/>
                </a:lnTo>
                <a:lnTo>
                  <a:pt x="25" y="321"/>
                </a:lnTo>
                <a:lnTo>
                  <a:pt x="26" y="319"/>
                </a:lnTo>
                <a:lnTo>
                  <a:pt x="25" y="316"/>
                </a:lnTo>
                <a:lnTo>
                  <a:pt x="24" y="314"/>
                </a:lnTo>
                <a:lnTo>
                  <a:pt x="24" y="313"/>
                </a:lnTo>
                <a:lnTo>
                  <a:pt x="24" y="311"/>
                </a:lnTo>
                <a:lnTo>
                  <a:pt x="24" y="310"/>
                </a:lnTo>
                <a:lnTo>
                  <a:pt x="22" y="310"/>
                </a:lnTo>
                <a:lnTo>
                  <a:pt x="22" y="309"/>
                </a:lnTo>
                <a:lnTo>
                  <a:pt x="23" y="307"/>
                </a:lnTo>
                <a:lnTo>
                  <a:pt x="24" y="306"/>
                </a:lnTo>
                <a:lnTo>
                  <a:pt x="25" y="305"/>
                </a:lnTo>
                <a:lnTo>
                  <a:pt x="26" y="304"/>
                </a:lnTo>
                <a:lnTo>
                  <a:pt x="25" y="303"/>
                </a:lnTo>
                <a:lnTo>
                  <a:pt x="23" y="303"/>
                </a:lnTo>
                <a:lnTo>
                  <a:pt x="21" y="304"/>
                </a:lnTo>
                <a:lnTo>
                  <a:pt x="19" y="303"/>
                </a:lnTo>
                <a:lnTo>
                  <a:pt x="19" y="299"/>
                </a:lnTo>
                <a:lnTo>
                  <a:pt x="21" y="298"/>
                </a:lnTo>
                <a:lnTo>
                  <a:pt x="23" y="297"/>
                </a:lnTo>
                <a:lnTo>
                  <a:pt x="24" y="296"/>
                </a:lnTo>
                <a:lnTo>
                  <a:pt x="25" y="296"/>
                </a:lnTo>
                <a:lnTo>
                  <a:pt x="26" y="292"/>
                </a:lnTo>
                <a:lnTo>
                  <a:pt x="26" y="290"/>
                </a:lnTo>
                <a:lnTo>
                  <a:pt x="26" y="288"/>
                </a:lnTo>
                <a:lnTo>
                  <a:pt x="26" y="286"/>
                </a:lnTo>
                <a:lnTo>
                  <a:pt x="27" y="283"/>
                </a:lnTo>
                <a:lnTo>
                  <a:pt x="27" y="282"/>
                </a:lnTo>
                <a:lnTo>
                  <a:pt x="29" y="281"/>
                </a:lnTo>
                <a:lnTo>
                  <a:pt x="29" y="278"/>
                </a:lnTo>
                <a:lnTo>
                  <a:pt x="31" y="276"/>
                </a:lnTo>
                <a:lnTo>
                  <a:pt x="31" y="274"/>
                </a:lnTo>
                <a:lnTo>
                  <a:pt x="30" y="270"/>
                </a:lnTo>
                <a:lnTo>
                  <a:pt x="29" y="268"/>
                </a:lnTo>
                <a:lnTo>
                  <a:pt x="27" y="266"/>
                </a:lnTo>
                <a:lnTo>
                  <a:pt x="26" y="263"/>
                </a:lnTo>
                <a:lnTo>
                  <a:pt x="27" y="262"/>
                </a:lnTo>
                <a:lnTo>
                  <a:pt x="27" y="261"/>
                </a:lnTo>
                <a:lnTo>
                  <a:pt x="30" y="259"/>
                </a:lnTo>
                <a:lnTo>
                  <a:pt x="31" y="256"/>
                </a:lnTo>
                <a:lnTo>
                  <a:pt x="31" y="255"/>
                </a:lnTo>
                <a:lnTo>
                  <a:pt x="31" y="254"/>
                </a:lnTo>
                <a:lnTo>
                  <a:pt x="32" y="252"/>
                </a:lnTo>
                <a:lnTo>
                  <a:pt x="32" y="247"/>
                </a:lnTo>
                <a:lnTo>
                  <a:pt x="33" y="245"/>
                </a:lnTo>
                <a:lnTo>
                  <a:pt x="32" y="241"/>
                </a:lnTo>
                <a:lnTo>
                  <a:pt x="31" y="238"/>
                </a:lnTo>
                <a:lnTo>
                  <a:pt x="30" y="238"/>
                </a:lnTo>
                <a:lnTo>
                  <a:pt x="29" y="237"/>
                </a:lnTo>
                <a:lnTo>
                  <a:pt x="26" y="235"/>
                </a:lnTo>
                <a:lnTo>
                  <a:pt x="25" y="235"/>
                </a:lnTo>
                <a:lnTo>
                  <a:pt x="25" y="234"/>
                </a:lnTo>
                <a:lnTo>
                  <a:pt x="26" y="234"/>
                </a:lnTo>
                <a:lnTo>
                  <a:pt x="26" y="233"/>
                </a:lnTo>
                <a:lnTo>
                  <a:pt x="23" y="233"/>
                </a:lnTo>
                <a:lnTo>
                  <a:pt x="22" y="232"/>
                </a:lnTo>
                <a:lnTo>
                  <a:pt x="21" y="232"/>
                </a:lnTo>
                <a:lnTo>
                  <a:pt x="19" y="231"/>
                </a:lnTo>
                <a:lnTo>
                  <a:pt x="19" y="230"/>
                </a:lnTo>
                <a:lnTo>
                  <a:pt x="21" y="228"/>
                </a:lnTo>
                <a:lnTo>
                  <a:pt x="23" y="228"/>
                </a:lnTo>
                <a:lnTo>
                  <a:pt x="25" y="228"/>
                </a:lnTo>
                <a:lnTo>
                  <a:pt x="24" y="227"/>
                </a:lnTo>
                <a:lnTo>
                  <a:pt x="23" y="226"/>
                </a:lnTo>
                <a:lnTo>
                  <a:pt x="24" y="225"/>
                </a:lnTo>
                <a:lnTo>
                  <a:pt x="26" y="225"/>
                </a:lnTo>
                <a:lnTo>
                  <a:pt x="27" y="225"/>
                </a:lnTo>
                <a:lnTo>
                  <a:pt x="29" y="224"/>
                </a:lnTo>
                <a:lnTo>
                  <a:pt x="31" y="223"/>
                </a:lnTo>
                <a:lnTo>
                  <a:pt x="32" y="221"/>
                </a:lnTo>
                <a:lnTo>
                  <a:pt x="33" y="221"/>
                </a:lnTo>
                <a:lnTo>
                  <a:pt x="34" y="221"/>
                </a:lnTo>
                <a:lnTo>
                  <a:pt x="36" y="221"/>
                </a:lnTo>
                <a:lnTo>
                  <a:pt x="36" y="218"/>
                </a:lnTo>
                <a:lnTo>
                  <a:pt x="36" y="216"/>
                </a:lnTo>
                <a:lnTo>
                  <a:pt x="39" y="211"/>
                </a:lnTo>
                <a:lnTo>
                  <a:pt x="41" y="207"/>
                </a:lnTo>
                <a:lnTo>
                  <a:pt x="43" y="205"/>
                </a:lnTo>
                <a:lnTo>
                  <a:pt x="45" y="203"/>
                </a:lnTo>
                <a:lnTo>
                  <a:pt x="46" y="199"/>
                </a:lnTo>
                <a:lnTo>
                  <a:pt x="46" y="198"/>
                </a:lnTo>
                <a:lnTo>
                  <a:pt x="46" y="197"/>
                </a:lnTo>
                <a:lnTo>
                  <a:pt x="47" y="194"/>
                </a:lnTo>
                <a:lnTo>
                  <a:pt x="48" y="191"/>
                </a:lnTo>
                <a:lnTo>
                  <a:pt x="50" y="189"/>
                </a:lnTo>
                <a:lnTo>
                  <a:pt x="50" y="185"/>
                </a:lnTo>
                <a:lnTo>
                  <a:pt x="51" y="183"/>
                </a:lnTo>
                <a:lnTo>
                  <a:pt x="52" y="180"/>
                </a:lnTo>
                <a:lnTo>
                  <a:pt x="52" y="177"/>
                </a:lnTo>
                <a:lnTo>
                  <a:pt x="53" y="176"/>
                </a:lnTo>
                <a:lnTo>
                  <a:pt x="54" y="175"/>
                </a:lnTo>
                <a:lnTo>
                  <a:pt x="57" y="174"/>
                </a:lnTo>
                <a:lnTo>
                  <a:pt x="58" y="174"/>
                </a:lnTo>
                <a:lnTo>
                  <a:pt x="59" y="174"/>
                </a:lnTo>
                <a:lnTo>
                  <a:pt x="61" y="173"/>
                </a:lnTo>
                <a:lnTo>
                  <a:pt x="62" y="171"/>
                </a:lnTo>
                <a:lnTo>
                  <a:pt x="65" y="169"/>
                </a:lnTo>
                <a:lnTo>
                  <a:pt x="66" y="167"/>
                </a:lnTo>
                <a:lnTo>
                  <a:pt x="67" y="165"/>
                </a:lnTo>
                <a:lnTo>
                  <a:pt x="68" y="161"/>
                </a:lnTo>
                <a:lnTo>
                  <a:pt x="69" y="159"/>
                </a:lnTo>
                <a:lnTo>
                  <a:pt x="69" y="156"/>
                </a:lnTo>
                <a:lnTo>
                  <a:pt x="69" y="155"/>
                </a:lnTo>
                <a:lnTo>
                  <a:pt x="70" y="153"/>
                </a:lnTo>
                <a:lnTo>
                  <a:pt x="72" y="152"/>
                </a:lnTo>
                <a:lnTo>
                  <a:pt x="73" y="151"/>
                </a:lnTo>
                <a:lnTo>
                  <a:pt x="74" y="151"/>
                </a:lnTo>
                <a:lnTo>
                  <a:pt x="76" y="149"/>
                </a:lnTo>
                <a:lnTo>
                  <a:pt x="77" y="148"/>
                </a:lnTo>
                <a:lnTo>
                  <a:pt x="77" y="146"/>
                </a:lnTo>
                <a:lnTo>
                  <a:pt x="80" y="145"/>
                </a:lnTo>
                <a:lnTo>
                  <a:pt x="80" y="142"/>
                </a:lnTo>
                <a:lnTo>
                  <a:pt x="80" y="140"/>
                </a:lnTo>
                <a:lnTo>
                  <a:pt x="80" y="138"/>
                </a:lnTo>
                <a:lnTo>
                  <a:pt x="80" y="137"/>
                </a:lnTo>
                <a:lnTo>
                  <a:pt x="80" y="134"/>
                </a:lnTo>
                <a:lnTo>
                  <a:pt x="80" y="132"/>
                </a:lnTo>
                <a:lnTo>
                  <a:pt x="81" y="131"/>
                </a:lnTo>
                <a:lnTo>
                  <a:pt x="82" y="129"/>
                </a:lnTo>
                <a:lnTo>
                  <a:pt x="83" y="126"/>
                </a:lnTo>
                <a:lnTo>
                  <a:pt x="86" y="125"/>
                </a:lnTo>
                <a:lnTo>
                  <a:pt x="87" y="124"/>
                </a:lnTo>
                <a:lnTo>
                  <a:pt x="87" y="125"/>
                </a:lnTo>
                <a:lnTo>
                  <a:pt x="87" y="127"/>
                </a:lnTo>
                <a:lnTo>
                  <a:pt x="87" y="131"/>
                </a:lnTo>
                <a:lnTo>
                  <a:pt x="87" y="133"/>
                </a:lnTo>
                <a:lnTo>
                  <a:pt x="87" y="135"/>
                </a:lnTo>
                <a:lnTo>
                  <a:pt x="87" y="137"/>
                </a:lnTo>
                <a:lnTo>
                  <a:pt x="87" y="138"/>
                </a:lnTo>
                <a:lnTo>
                  <a:pt x="88" y="138"/>
                </a:lnTo>
                <a:lnTo>
                  <a:pt x="89" y="139"/>
                </a:lnTo>
                <a:lnTo>
                  <a:pt x="90" y="139"/>
                </a:lnTo>
                <a:lnTo>
                  <a:pt x="91" y="140"/>
                </a:lnTo>
                <a:lnTo>
                  <a:pt x="93" y="141"/>
                </a:lnTo>
                <a:lnTo>
                  <a:pt x="94" y="142"/>
                </a:lnTo>
                <a:lnTo>
                  <a:pt x="94" y="145"/>
                </a:lnTo>
                <a:lnTo>
                  <a:pt x="94" y="147"/>
                </a:lnTo>
                <a:lnTo>
                  <a:pt x="94" y="149"/>
                </a:lnTo>
                <a:lnTo>
                  <a:pt x="94" y="152"/>
                </a:lnTo>
                <a:lnTo>
                  <a:pt x="96" y="152"/>
                </a:lnTo>
                <a:lnTo>
                  <a:pt x="97" y="153"/>
                </a:lnTo>
                <a:lnTo>
                  <a:pt x="99" y="152"/>
                </a:lnTo>
                <a:lnTo>
                  <a:pt x="101" y="152"/>
                </a:lnTo>
                <a:lnTo>
                  <a:pt x="102" y="152"/>
                </a:lnTo>
                <a:lnTo>
                  <a:pt x="103" y="151"/>
                </a:lnTo>
                <a:lnTo>
                  <a:pt x="104" y="152"/>
                </a:lnTo>
                <a:lnTo>
                  <a:pt x="105" y="152"/>
                </a:lnTo>
                <a:lnTo>
                  <a:pt x="106" y="153"/>
                </a:lnTo>
                <a:lnTo>
                  <a:pt x="108" y="154"/>
                </a:lnTo>
                <a:lnTo>
                  <a:pt x="108" y="155"/>
                </a:lnTo>
                <a:lnTo>
                  <a:pt x="110" y="156"/>
                </a:lnTo>
                <a:lnTo>
                  <a:pt x="111" y="156"/>
                </a:lnTo>
                <a:lnTo>
                  <a:pt x="112" y="158"/>
                </a:lnTo>
                <a:lnTo>
                  <a:pt x="112" y="155"/>
                </a:lnTo>
                <a:lnTo>
                  <a:pt x="111" y="155"/>
                </a:lnTo>
                <a:lnTo>
                  <a:pt x="109" y="154"/>
                </a:lnTo>
                <a:lnTo>
                  <a:pt x="108" y="153"/>
                </a:lnTo>
                <a:lnTo>
                  <a:pt x="108" y="152"/>
                </a:lnTo>
                <a:lnTo>
                  <a:pt x="106" y="151"/>
                </a:lnTo>
                <a:lnTo>
                  <a:pt x="105" y="149"/>
                </a:lnTo>
                <a:lnTo>
                  <a:pt x="103" y="149"/>
                </a:lnTo>
                <a:lnTo>
                  <a:pt x="102" y="149"/>
                </a:lnTo>
                <a:lnTo>
                  <a:pt x="99" y="151"/>
                </a:lnTo>
                <a:lnTo>
                  <a:pt x="98" y="151"/>
                </a:lnTo>
                <a:lnTo>
                  <a:pt x="97" y="151"/>
                </a:lnTo>
                <a:lnTo>
                  <a:pt x="96" y="151"/>
                </a:lnTo>
                <a:lnTo>
                  <a:pt x="96" y="149"/>
                </a:lnTo>
                <a:lnTo>
                  <a:pt x="96" y="147"/>
                </a:lnTo>
                <a:lnTo>
                  <a:pt x="96" y="145"/>
                </a:lnTo>
                <a:lnTo>
                  <a:pt x="96" y="142"/>
                </a:lnTo>
                <a:lnTo>
                  <a:pt x="94" y="141"/>
                </a:lnTo>
                <a:lnTo>
                  <a:pt x="94" y="140"/>
                </a:lnTo>
                <a:lnTo>
                  <a:pt x="94" y="139"/>
                </a:lnTo>
                <a:lnTo>
                  <a:pt x="91" y="139"/>
                </a:lnTo>
                <a:lnTo>
                  <a:pt x="90" y="138"/>
                </a:lnTo>
                <a:lnTo>
                  <a:pt x="88" y="137"/>
                </a:lnTo>
                <a:lnTo>
                  <a:pt x="88" y="134"/>
                </a:lnTo>
                <a:lnTo>
                  <a:pt x="88" y="131"/>
                </a:lnTo>
                <a:lnTo>
                  <a:pt x="89" y="129"/>
                </a:lnTo>
                <a:lnTo>
                  <a:pt x="88" y="126"/>
                </a:lnTo>
                <a:lnTo>
                  <a:pt x="88" y="124"/>
                </a:lnTo>
                <a:lnTo>
                  <a:pt x="88" y="123"/>
                </a:lnTo>
                <a:lnTo>
                  <a:pt x="88" y="122"/>
                </a:lnTo>
                <a:lnTo>
                  <a:pt x="90" y="122"/>
                </a:lnTo>
                <a:lnTo>
                  <a:pt x="93" y="123"/>
                </a:lnTo>
                <a:lnTo>
                  <a:pt x="96" y="124"/>
                </a:lnTo>
                <a:lnTo>
                  <a:pt x="98" y="124"/>
                </a:lnTo>
                <a:lnTo>
                  <a:pt x="102" y="123"/>
                </a:lnTo>
                <a:lnTo>
                  <a:pt x="104" y="120"/>
                </a:lnTo>
                <a:lnTo>
                  <a:pt x="106" y="117"/>
                </a:lnTo>
                <a:lnTo>
                  <a:pt x="110" y="115"/>
                </a:lnTo>
                <a:lnTo>
                  <a:pt x="112" y="112"/>
                </a:lnTo>
                <a:lnTo>
                  <a:pt x="113" y="111"/>
                </a:lnTo>
                <a:lnTo>
                  <a:pt x="112" y="110"/>
                </a:lnTo>
                <a:lnTo>
                  <a:pt x="112" y="109"/>
                </a:lnTo>
                <a:lnTo>
                  <a:pt x="116" y="109"/>
                </a:lnTo>
                <a:lnTo>
                  <a:pt x="117" y="108"/>
                </a:lnTo>
                <a:lnTo>
                  <a:pt x="118" y="105"/>
                </a:lnTo>
                <a:lnTo>
                  <a:pt x="119" y="103"/>
                </a:lnTo>
                <a:lnTo>
                  <a:pt x="122" y="103"/>
                </a:lnTo>
                <a:lnTo>
                  <a:pt x="124" y="103"/>
                </a:lnTo>
                <a:lnTo>
                  <a:pt x="127" y="103"/>
                </a:lnTo>
                <a:lnTo>
                  <a:pt x="129" y="102"/>
                </a:lnTo>
                <a:lnTo>
                  <a:pt x="129" y="101"/>
                </a:lnTo>
                <a:lnTo>
                  <a:pt x="130" y="98"/>
                </a:lnTo>
                <a:lnTo>
                  <a:pt x="132" y="97"/>
                </a:lnTo>
                <a:lnTo>
                  <a:pt x="134" y="96"/>
                </a:lnTo>
                <a:lnTo>
                  <a:pt x="134" y="95"/>
                </a:lnTo>
                <a:lnTo>
                  <a:pt x="133" y="92"/>
                </a:lnTo>
                <a:lnTo>
                  <a:pt x="132" y="90"/>
                </a:lnTo>
                <a:lnTo>
                  <a:pt x="133" y="89"/>
                </a:lnTo>
                <a:lnTo>
                  <a:pt x="134" y="90"/>
                </a:lnTo>
                <a:lnTo>
                  <a:pt x="135" y="91"/>
                </a:lnTo>
                <a:lnTo>
                  <a:pt x="139" y="91"/>
                </a:lnTo>
                <a:lnTo>
                  <a:pt x="140" y="92"/>
                </a:lnTo>
                <a:lnTo>
                  <a:pt x="144" y="90"/>
                </a:lnTo>
                <a:lnTo>
                  <a:pt x="147" y="87"/>
                </a:lnTo>
                <a:lnTo>
                  <a:pt x="148" y="86"/>
                </a:lnTo>
                <a:lnTo>
                  <a:pt x="148" y="83"/>
                </a:lnTo>
                <a:lnTo>
                  <a:pt x="148" y="80"/>
                </a:lnTo>
                <a:lnTo>
                  <a:pt x="148" y="77"/>
                </a:lnTo>
                <a:lnTo>
                  <a:pt x="149" y="75"/>
                </a:lnTo>
                <a:lnTo>
                  <a:pt x="151" y="73"/>
                </a:lnTo>
                <a:lnTo>
                  <a:pt x="153" y="72"/>
                </a:lnTo>
                <a:lnTo>
                  <a:pt x="156" y="70"/>
                </a:lnTo>
                <a:lnTo>
                  <a:pt x="159" y="72"/>
                </a:lnTo>
                <a:lnTo>
                  <a:pt x="160" y="72"/>
                </a:lnTo>
                <a:lnTo>
                  <a:pt x="161" y="70"/>
                </a:lnTo>
                <a:lnTo>
                  <a:pt x="162" y="69"/>
                </a:lnTo>
                <a:lnTo>
                  <a:pt x="163" y="69"/>
                </a:lnTo>
                <a:lnTo>
                  <a:pt x="165" y="68"/>
                </a:lnTo>
                <a:lnTo>
                  <a:pt x="166" y="68"/>
                </a:lnTo>
                <a:lnTo>
                  <a:pt x="167" y="67"/>
                </a:lnTo>
                <a:lnTo>
                  <a:pt x="168" y="66"/>
                </a:lnTo>
                <a:lnTo>
                  <a:pt x="170" y="63"/>
                </a:lnTo>
                <a:lnTo>
                  <a:pt x="171" y="61"/>
                </a:lnTo>
                <a:lnTo>
                  <a:pt x="174" y="60"/>
                </a:lnTo>
                <a:lnTo>
                  <a:pt x="175" y="59"/>
                </a:lnTo>
                <a:lnTo>
                  <a:pt x="176" y="58"/>
                </a:lnTo>
                <a:lnTo>
                  <a:pt x="177" y="58"/>
                </a:lnTo>
                <a:lnTo>
                  <a:pt x="178" y="55"/>
                </a:lnTo>
                <a:lnTo>
                  <a:pt x="180" y="54"/>
                </a:lnTo>
                <a:lnTo>
                  <a:pt x="181" y="53"/>
                </a:lnTo>
                <a:lnTo>
                  <a:pt x="182" y="52"/>
                </a:lnTo>
                <a:lnTo>
                  <a:pt x="184" y="53"/>
                </a:lnTo>
                <a:lnTo>
                  <a:pt x="187" y="54"/>
                </a:lnTo>
                <a:lnTo>
                  <a:pt x="188" y="53"/>
                </a:lnTo>
                <a:lnTo>
                  <a:pt x="190" y="52"/>
                </a:lnTo>
                <a:lnTo>
                  <a:pt x="191" y="51"/>
                </a:lnTo>
                <a:lnTo>
                  <a:pt x="191" y="47"/>
                </a:lnTo>
                <a:lnTo>
                  <a:pt x="192" y="45"/>
                </a:lnTo>
                <a:lnTo>
                  <a:pt x="194" y="44"/>
                </a:lnTo>
                <a:lnTo>
                  <a:pt x="196" y="43"/>
                </a:lnTo>
                <a:lnTo>
                  <a:pt x="198" y="41"/>
                </a:lnTo>
                <a:lnTo>
                  <a:pt x="202" y="39"/>
                </a:lnTo>
                <a:lnTo>
                  <a:pt x="204" y="38"/>
                </a:lnTo>
                <a:lnTo>
                  <a:pt x="205" y="38"/>
                </a:lnTo>
                <a:lnTo>
                  <a:pt x="206" y="38"/>
                </a:lnTo>
                <a:lnTo>
                  <a:pt x="206" y="37"/>
                </a:lnTo>
                <a:lnTo>
                  <a:pt x="209" y="36"/>
                </a:lnTo>
                <a:lnTo>
                  <a:pt x="210" y="34"/>
                </a:lnTo>
                <a:lnTo>
                  <a:pt x="211" y="32"/>
                </a:lnTo>
                <a:lnTo>
                  <a:pt x="212" y="32"/>
                </a:lnTo>
                <a:lnTo>
                  <a:pt x="214" y="32"/>
                </a:lnTo>
                <a:lnTo>
                  <a:pt x="217" y="34"/>
                </a:lnTo>
                <a:lnTo>
                  <a:pt x="218" y="34"/>
                </a:lnTo>
                <a:lnTo>
                  <a:pt x="218" y="36"/>
                </a:lnTo>
                <a:lnTo>
                  <a:pt x="219" y="36"/>
                </a:lnTo>
                <a:lnTo>
                  <a:pt x="220" y="34"/>
                </a:lnTo>
                <a:lnTo>
                  <a:pt x="223" y="32"/>
                </a:lnTo>
                <a:lnTo>
                  <a:pt x="225" y="32"/>
                </a:lnTo>
                <a:lnTo>
                  <a:pt x="227" y="32"/>
                </a:lnTo>
                <a:lnTo>
                  <a:pt x="230" y="31"/>
                </a:lnTo>
                <a:lnTo>
                  <a:pt x="232" y="31"/>
                </a:lnTo>
                <a:lnTo>
                  <a:pt x="233" y="29"/>
                </a:lnTo>
                <a:lnTo>
                  <a:pt x="235" y="29"/>
                </a:lnTo>
                <a:lnTo>
                  <a:pt x="238" y="30"/>
                </a:lnTo>
                <a:lnTo>
                  <a:pt x="240" y="30"/>
                </a:lnTo>
                <a:lnTo>
                  <a:pt x="242" y="30"/>
                </a:lnTo>
                <a:lnTo>
                  <a:pt x="244" y="30"/>
                </a:lnTo>
                <a:lnTo>
                  <a:pt x="246" y="31"/>
                </a:lnTo>
                <a:lnTo>
                  <a:pt x="249" y="31"/>
                </a:lnTo>
                <a:lnTo>
                  <a:pt x="252" y="30"/>
                </a:lnTo>
                <a:lnTo>
                  <a:pt x="253" y="30"/>
                </a:lnTo>
                <a:lnTo>
                  <a:pt x="254" y="30"/>
                </a:lnTo>
                <a:lnTo>
                  <a:pt x="255" y="29"/>
                </a:lnTo>
                <a:lnTo>
                  <a:pt x="256" y="27"/>
                </a:lnTo>
                <a:lnTo>
                  <a:pt x="256" y="26"/>
                </a:lnTo>
                <a:lnTo>
                  <a:pt x="257" y="24"/>
                </a:lnTo>
                <a:lnTo>
                  <a:pt x="257" y="20"/>
                </a:lnTo>
                <a:lnTo>
                  <a:pt x="257" y="19"/>
                </a:lnTo>
                <a:lnTo>
                  <a:pt x="257" y="18"/>
                </a:lnTo>
                <a:lnTo>
                  <a:pt x="259" y="16"/>
                </a:lnTo>
                <a:lnTo>
                  <a:pt x="261" y="14"/>
                </a:lnTo>
                <a:lnTo>
                  <a:pt x="261" y="11"/>
                </a:lnTo>
                <a:lnTo>
                  <a:pt x="262" y="9"/>
                </a:lnTo>
                <a:lnTo>
                  <a:pt x="264" y="9"/>
                </a:lnTo>
                <a:lnTo>
                  <a:pt x="266" y="9"/>
                </a:lnTo>
                <a:lnTo>
                  <a:pt x="266" y="7"/>
                </a:lnTo>
                <a:lnTo>
                  <a:pt x="267" y="5"/>
                </a:lnTo>
                <a:lnTo>
                  <a:pt x="269" y="4"/>
                </a:lnTo>
                <a:lnTo>
                  <a:pt x="274" y="7"/>
                </a:lnTo>
                <a:lnTo>
                  <a:pt x="275" y="7"/>
                </a:lnTo>
                <a:lnTo>
                  <a:pt x="276" y="9"/>
                </a:lnTo>
                <a:lnTo>
                  <a:pt x="277" y="9"/>
                </a:lnTo>
                <a:lnTo>
                  <a:pt x="278" y="8"/>
                </a:lnTo>
                <a:lnTo>
                  <a:pt x="281" y="9"/>
                </a:lnTo>
                <a:lnTo>
                  <a:pt x="283" y="10"/>
                </a:lnTo>
                <a:lnTo>
                  <a:pt x="286" y="10"/>
                </a:lnTo>
                <a:lnTo>
                  <a:pt x="289" y="9"/>
                </a:lnTo>
                <a:lnTo>
                  <a:pt x="290" y="8"/>
                </a:lnTo>
                <a:lnTo>
                  <a:pt x="292" y="9"/>
                </a:lnTo>
                <a:lnTo>
                  <a:pt x="295" y="9"/>
                </a:lnTo>
                <a:lnTo>
                  <a:pt x="296" y="9"/>
                </a:lnTo>
                <a:lnTo>
                  <a:pt x="297" y="9"/>
                </a:lnTo>
                <a:lnTo>
                  <a:pt x="298" y="9"/>
                </a:lnTo>
                <a:lnTo>
                  <a:pt x="299" y="9"/>
                </a:lnTo>
                <a:lnTo>
                  <a:pt x="300" y="9"/>
                </a:lnTo>
                <a:lnTo>
                  <a:pt x="303" y="9"/>
                </a:lnTo>
                <a:lnTo>
                  <a:pt x="304" y="8"/>
                </a:lnTo>
                <a:lnTo>
                  <a:pt x="306" y="8"/>
                </a:lnTo>
                <a:lnTo>
                  <a:pt x="307" y="9"/>
                </a:lnTo>
                <a:lnTo>
                  <a:pt x="309" y="10"/>
                </a:lnTo>
                <a:lnTo>
                  <a:pt x="310" y="10"/>
                </a:lnTo>
                <a:lnTo>
                  <a:pt x="312" y="9"/>
                </a:lnTo>
                <a:lnTo>
                  <a:pt x="314" y="9"/>
                </a:lnTo>
                <a:lnTo>
                  <a:pt x="317" y="9"/>
                </a:lnTo>
                <a:lnTo>
                  <a:pt x="318" y="10"/>
                </a:lnTo>
                <a:lnTo>
                  <a:pt x="320" y="11"/>
                </a:lnTo>
                <a:lnTo>
                  <a:pt x="321" y="11"/>
                </a:lnTo>
                <a:lnTo>
                  <a:pt x="322" y="11"/>
                </a:lnTo>
                <a:lnTo>
                  <a:pt x="324" y="11"/>
                </a:lnTo>
                <a:lnTo>
                  <a:pt x="325" y="8"/>
                </a:lnTo>
                <a:lnTo>
                  <a:pt x="327" y="4"/>
                </a:lnTo>
                <a:lnTo>
                  <a:pt x="329" y="3"/>
                </a:lnTo>
                <a:lnTo>
                  <a:pt x="332" y="3"/>
                </a:lnTo>
                <a:lnTo>
                  <a:pt x="333" y="2"/>
                </a:lnTo>
                <a:lnTo>
                  <a:pt x="335" y="0"/>
                </a:lnTo>
                <a:lnTo>
                  <a:pt x="336" y="0"/>
                </a:lnTo>
                <a:lnTo>
                  <a:pt x="338" y="0"/>
                </a:lnTo>
                <a:lnTo>
                  <a:pt x="339" y="1"/>
                </a:lnTo>
                <a:lnTo>
                  <a:pt x="341" y="0"/>
                </a:lnTo>
                <a:lnTo>
                  <a:pt x="342" y="1"/>
                </a:lnTo>
                <a:lnTo>
                  <a:pt x="343" y="1"/>
                </a:lnTo>
                <a:lnTo>
                  <a:pt x="345" y="1"/>
                </a:lnTo>
                <a:lnTo>
                  <a:pt x="347" y="1"/>
                </a:lnTo>
                <a:lnTo>
                  <a:pt x="348" y="1"/>
                </a:lnTo>
                <a:lnTo>
                  <a:pt x="350" y="2"/>
                </a:lnTo>
                <a:lnTo>
                  <a:pt x="353" y="4"/>
                </a:lnTo>
                <a:lnTo>
                  <a:pt x="353" y="5"/>
                </a:lnTo>
                <a:lnTo>
                  <a:pt x="355" y="7"/>
                </a:lnTo>
                <a:lnTo>
                  <a:pt x="355" y="9"/>
                </a:lnTo>
                <a:lnTo>
                  <a:pt x="355" y="11"/>
                </a:lnTo>
                <a:lnTo>
                  <a:pt x="354" y="14"/>
                </a:lnTo>
                <a:lnTo>
                  <a:pt x="353" y="16"/>
                </a:lnTo>
                <a:lnTo>
                  <a:pt x="354" y="17"/>
                </a:lnTo>
                <a:lnTo>
                  <a:pt x="355" y="18"/>
                </a:lnTo>
                <a:lnTo>
                  <a:pt x="355" y="19"/>
                </a:lnTo>
                <a:lnTo>
                  <a:pt x="356" y="19"/>
                </a:lnTo>
                <a:lnTo>
                  <a:pt x="356" y="20"/>
                </a:lnTo>
                <a:lnTo>
                  <a:pt x="357" y="22"/>
                </a:lnTo>
                <a:lnTo>
                  <a:pt x="359" y="23"/>
                </a:lnTo>
                <a:lnTo>
                  <a:pt x="360" y="23"/>
                </a:lnTo>
                <a:lnTo>
                  <a:pt x="361" y="23"/>
                </a:lnTo>
                <a:lnTo>
                  <a:pt x="362" y="23"/>
                </a:lnTo>
                <a:lnTo>
                  <a:pt x="363" y="22"/>
                </a:lnTo>
                <a:lnTo>
                  <a:pt x="364" y="23"/>
                </a:lnTo>
                <a:lnTo>
                  <a:pt x="364" y="25"/>
                </a:lnTo>
                <a:lnTo>
                  <a:pt x="365" y="26"/>
                </a:lnTo>
                <a:lnTo>
                  <a:pt x="367" y="27"/>
                </a:lnTo>
                <a:lnTo>
                  <a:pt x="368" y="27"/>
                </a:lnTo>
                <a:lnTo>
                  <a:pt x="369" y="29"/>
                </a:lnTo>
                <a:lnTo>
                  <a:pt x="370" y="27"/>
                </a:lnTo>
                <a:lnTo>
                  <a:pt x="371" y="26"/>
                </a:lnTo>
                <a:lnTo>
                  <a:pt x="372" y="25"/>
                </a:lnTo>
                <a:lnTo>
                  <a:pt x="372" y="24"/>
                </a:lnTo>
                <a:lnTo>
                  <a:pt x="374" y="23"/>
                </a:lnTo>
                <a:lnTo>
                  <a:pt x="375" y="22"/>
                </a:lnTo>
                <a:lnTo>
                  <a:pt x="376" y="22"/>
                </a:lnTo>
                <a:lnTo>
                  <a:pt x="378" y="22"/>
                </a:lnTo>
                <a:lnTo>
                  <a:pt x="379" y="22"/>
                </a:lnTo>
                <a:lnTo>
                  <a:pt x="379" y="23"/>
                </a:lnTo>
                <a:lnTo>
                  <a:pt x="379" y="24"/>
                </a:lnTo>
                <a:lnTo>
                  <a:pt x="378" y="24"/>
                </a:lnTo>
                <a:lnTo>
                  <a:pt x="379" y="26"/>
                </a:lnTo>
                <a:lnTo>
                  <a:pt x="378" y="27"/>
                </a:lnTo>
                <a:lnTo>
                  <a:pt x="377" y="27"/>
                </a:lnTo>
                <a:lnTo>
                  <a:pt x="378" y="29"/>
                </a:lnTo>
                <a:lnTo>
                  <a:pt x="379" y="29"/>
                </a:lnTo>
                <a:lnTo>
                  <a:pt x="379" y="31"/>
                </a:lnTo>
                <a:lnTo>
                  <a:pt x="381" y="32"/>
                </a:lnTo>
                <a:lnTo>
                  <a:pt x="381" y="33"/>
                </a:lnTo>
                <a:lnTo>
                  <a:pt x="381" y="34"/>
                </a:lnTo>
                <a:lnTo>
                  <a:pt x="382" y="37"/>
                </a:lnTo>
                <a:lnTo>
                  <a:pt x="382" y="38"/>
                </a:lnTo>
                <a:lnTo>
                  <a:pt x="384" y="39"/>
                </a:lnTo>
                <a:lnTo>
                  <a:pt x="385" y="40"/>
                </a:lnTo>
                <a:lnTo>
                  <a:pt x="388" y="41"/>
                </a:lnTo>
                <a:lnTo>
                  <a:pt x="389" y="41"/>
                </a:lnTo>
                <a:lnTo>
                  <a:pt x="391" y="41"/>
                </a:lnTo>
                <a:lnTo>
                  <a:pt x="393" y="41"/>
                </a:lnTo>
                <a:lnTo>
                  <a:pt x="395" y="41"/>
                </a:lnTo>
                <a:lnTo>
                  <a:pt x="396" y="40"/>
                </a:lnTo>
                <a:lnTo>
                  <a:pt x="397" y="39"/>
                </a:lnTo>
                <a:lnTo>
                  <a:pt x="398" y="38"/>
                </a:lnTo>
                <a:lnTo>
                  <a:pt x="398" y="37"/>
                </a:lnTo>
                <a:lnTo>
                  <a:pt x="399" y="34"/>
                </a:lnTo>
                <a:lnTo>
                  <a:pt x="400" y="33"/>
                </a:lnTo>
                <a:lnTo>
                  <a:pt x="403" y="33"/>
                </a:lnTo>
                <a:lnTo>
                  <a:pt x="404" y="33"/>
                </a:lnTo>
                <a:lnTo>
                  <a:pt x="405" y="33"/>
                </a:lnTo>
                <a:lnTo>
                  <a:pt x="407" y="33"/>
                </a:lnTo>
                <a:lnTo>
                  <a:pt x="407" y="34"/>
                </a:lnTo>
                <a:lnTo>
                  <a:pt x="408" y="36"/>
                </a:lnTo>
                <a:lnTo>
                  <a:pt x="411" y="37"/>
                </a:lnTo>
                <a:lnTo>
                  <a:pt x="413" y="38"/>
                </a:lnTo>
                <a:lnTo>
                  <a:pt x="414" y="39"/>
                </a:lnTo>
                <a:lnTo>
                  <a:pt x="414" y="40"/>
                </a:lnTo>
                <a:lnTo>
                  <a:pt x="415" y="43"/>
                </a:lnTo>
                <a:lnTo>
                  <a:pt x="417" y="44"/>
                </a:lnTo>
                <a:lnTo>
                  <a:pt x="418" y="44"/>
                </a:lnTo>
                <a:lnTo>
                  <a:pt x="419" y="44"/>
                </a:lnTo>
                <a:lnTo>
                  <a:pt x="420" y="45"/>
                </a:lnTo>
                <a:lnTo>
                  <a:pt x="422" y="45"/>
                </a:lnTo>
                <a:lnTo>
                  <a:pt x="424" y="46"/>
                </a:lnTo>
                <a:lnTo>
                  <a:pt x="425" y="47"/>
                </a:lnTo>
                <a:lnTo>
                  <a:pt x="426" y="48"/>
                </a:lnTo>
                <a:lnTo>
                  <a:pt x="427" y="50"/>
                </a:lnTo>
                <a:lnTo>
                  <a:pt x="428" y="50"/>
                </a:lnTo>
                <a:lnTo>
                  <a:pt x="431" y="50"/>
                </a:lnTo>
                <a:lnTo>
                  <a:pt x="433" y="48"/>
                </a:lnTo>
                <a:lnTo>
                  <a:pt x="435" y="48"/>
                </a:lnTo>
                <a:lnTo>
                  <a:pt x="436" y="48"/>
                </a:lnTo>
                <a:lnTo>
                  <a:pt x="437" y="50"/>
                </a:lnTo>
                <a:lnTo>
                  <a:pt x="440" y="51"/>
                </a:lnTo>
                <a:lnTo>
                  <a:pt x="441" y="52"/>
                </a:lnTo>
                <a:lnTo>
                  <a:pt x="442" y="54"/>
                </a:lnTo>
                <a:lnTo>
                  <a:pt x="444" y="56"/>
                </a:lnTo>
                <a:lnTo>
                  <a:pt x="444" y="59"/>
                </a:lnTo>
                <a:lnTo>
                  <a:pt x="447" y="60"/>
                </a:lnTo>
                <a:lnTo>
                  <a:pt x="449" y="61"/>
                </a:lnTo>
                <a:lnTo>
                  <a:pt x="451" y="62"/>
                </a:lnTo>
                <a:lnTo>
                  <a:pt x="454" y="65"/>
                </a:lnTo>
                <a:lnTo>
                  <a:pt x="457" y="67"/>
                </a:lnTo>
                <a:lnTo>
                  <a:pt x="458" y="69"/>
                </a:lnTo>
                <a:lnTo>
                  <a:pt x="462" y="72"/>
                </a:lnTo>
                <a:lnTo>
                  <a:pt x="464" y="75"/>
                </a:lnTo>
                <a:lnTo>
                  <a:pt x="467" y="79"/>
                </a:lnTo>
                <a:lnTo>
                  <a:pt x="468" y="80"/>
                </a:lnTo>
                <a:lnTo>
                  <a:pt x="468" y="81"/>
                </a:lnTo>
                <a:lnTo>
                  <a:pt x="470" y="84"/>
                </a:lnTo>
                <a:lnTo>
                  <a:pt x="471" y="86"/>
                </a:lnTo>
                <a:lnTo>
                  <a:pt x="472" y="88"/>
                </a:lnTo>
                <a:lnTo>
                  <a:pt x="473" y="89"/>
                </a:lnTo>
                <a:lnTo>
                  <a:pt x="476" y="91"/>
                </a:lnTo>
                <a:lnTo>
                  <a:pt x="477" y="94"/>
                </a:lnTo>
                <a:lnTo>
                  <a:pt x="477" y="95"/>
                </a:lnTo>
                <a:lnTo>
                  <a:pt x="477" y="97"/>
                </a:lnTo>
                <a:lnTo>
                  <a:pt x="478" y="99"/>
                </a:lnTo>
                <a:lnTo>
                  <a:pt x="479" y="102"/>
                </a:lnTo>
                <a:lnTo>
                  <a:pt x="480" y="104"/>
                </a:lnTo>
                <a:lnTo>
                  <a:pt x="482" y="105"/>
                </a:lnTo>
                <a:lnTo>
                  <a:pt x="482" y="106"/>
                </a:lnTo>
                <a:lnTo>
                  <a:pt x="484" y="106"/>
                </a:lnTo>
                <a:lnTo>
                  <a:pt x="485" y="109"/>
                </a:lnTo>
                <a:lnTo>
                  <a:pt x="485" y="112"/>
                </a:lnTo>
                <a:lnTo>
                  <a:pt x="486" y="113"/>
                </a:lnTo>
                <a:lnTo>
                  <a:pt x="487" y="115"/>
                </a:lnTo>
                <a:lnTo>
                  <a:pt x="489" y="116"/>
                </a:lnTo>
                <a:lnTo>
                  <a:pt x="489" y="117"/>
                </a:lnTo>
                <a:lnTo>
                  <a:pt x="490" y="117"/>
                </a:lnTo>
                <a:lnTo>
                  <a:pt x="490" y="118"/>
                </a:lnTo>
                <a:lnTo>
                  <a:pt x="491" y="118"/>
                </a:lnTo>
                <a:lnTo>
                  <a:pt x="492" y="118"/>
                </a:lnTo>
                <a:lnTo>
                  <a:pt x="493" y="117"/>
                </a:lnTo>
                <a:lnTo>
                  <a:pt x="494" y="116"/>
                </a:lnTo>
                <a:lnTo>
                  <a:pt x="496" y="116"/>
                </a:lnTo>
                <a:lnTo>
                  <a:pt x="494" y="117"/>
                </a:lnTo>
                <a:lnTo>
                  <a:pt x="494" y="119"/>
                </a:lnTo>
                <a:lnTo>
                  <a:pt x="494" y="120"/>
                </a:lnTo>
                <a:lnTo>
                  <a:pt x="496" y="119"/>
                </a:lnTo>
                <a:lnTo>
                  <a:pt x="497" y="117"/>
                </a:lnTo>
                <a:lnTo>
                  <a:pt x="498" y="117"/>
                </a:lnTo>
                <a:lnTo>
                  <a:pt x="499" y="117"/>
                </a:lnTo>
                <a:lnTo>
                  <a:pt x="500" y="118"/>
                </a:lnTo>
                <a:lnTo>
                  <a:pt x="504" y="118"/>
                </a:lnTo>
                <a:lnTo>
                  <a:pt x="505" y="120"/>
                </a:lnTo>
                <a:lnTo>
                  <a:pt x="506" y="123"/>
                </a:lnTo>
                <a:lnTo>
                  <a:pt x="507" y="124"/>
                </a:lnTo>
                <a:lnTo>
                  <a:pt x="508" y="125"/>
                </a:lnTo>
                <a:lnTo>
                  <a:pt x="509" y="127"/>
                </a:lnTo>
                <a:lnTo>
                  <a:pt x="509" y="130"/>
                </a:lnTo>
                <a:lnTo>
                  <a:pt x="509" y="132"/>
                </a:lnTo>
                <a:lnTo>
                  <a:pt x="508" y="135"/>
                </a:lnTo>
                <a:lnTo>
                  <a:pt x="508" y="138"/>
                </a:lnTo>
                <a:lnTo>
                  <a:pt x="507" y="138"/>
                </a:lnTo>
                <a:lnTo>
                  <a:pt x="507" y="139"/>
                </a:lnTo>
                <a:lnTo>
                  <a:pt x="506" y="140"/>
                </a:lnTo>
                <a:lnTo>
                  <a:pt x="505" y="141"/>
                </a:lnTo>
                <a:lnTo>
                  <a:pt x="504" y="141"/>
                </a:lnTo>
                <a:lnTo>
                  <a:pt x="501" y="141"/>
                </a:lnTo>
                <a:lnTo>
                  <a:pt x="500" y="142"/>
                </a:lnTo>
                <a:lnTo>
                  <a:pt x="501" y="142"/>
                </a:lnTo>
                <a:lnTo>
                  <a:pt x="503" y="144"/>
                </a:lnTo>
                <a:lnTo>
                  <a:pt x="504" y="144"/>
                </a:lnTo>
                <a:lnTo>
                  <a:pt x="505" y="145"/>
                </a:lnTo>
                <a:lnTo>
                  <a:pt x="506" y="146"/>
                </a:lnTo>
                <a:lnTo>
                  <a:pt x="508" y="147"/>
                </a:lnTo>
                <a:lnTo>
                  <a:pt x="509" y="147"/>
                </a:lnTo>
                <a:lnTo>
                  <a:pt x="508" y="148"/>
                </a:lnTo>
                <a:lnTo>
                  <a:pt x="507" y="149"/>
                </a:lnTo>
                <a:lnTo>
                  <a:pt x="506" y="151"/>
                </a:lnTo>
                <a:lnTo>
                  <a:pt x="506" y="153"/>
                </a:lnTo>
                <a:lnTo>
                  <a:pt x="507" y="154"/>
                </a:lnTo>
                <a:lnTo>
                  <a:pt x="507" y="155"/>
                </a:lnTo>
                <a:lnTo>
                  <a:pt x="506" y="156"/>
                </a:lnTo>
                <a:lnTo>
                  <a:pt x="505" y="158"/>
                </a:lnTo>
                <a:lnTo>
                  <a:pt x="504" y="159"/>
                </a:lnTo>
                <a:lnTo>
                  <a:pt x="505" y="160"/>
                </a:lnTo>
                <a:lnTo>
                  <a:pt x="506" y="161"/>
                </a:lnTo>
                <a:lnTo>
                  <a:pt x="507" y="161"/>
                </a:lnTo>
                <a:lnTo>
                  <a:pt x="508" y="161"/>
                </a:lnTo>
                <a:lnTo>
                  <a:pt x="509" y="161"/>
                </a:lnTo>
                <a:lnTo>
                  <a:pt x="511" y="163"/>
                </a:lnTo>
                <a:lnTo>
                  <a:pt x="511" y="165"/>
                </a:lnTo>
                <a:lnTo>
                  <a:pt x="512" y="166"/>
                </a:lnTo>
                <a:lnTo>
                  <a:pt x="513" y="166"/>
                </a:lnTo>
                <a:lnTo>
                  <a:pt x="514" y="168"/>
                </a:lnTo>
                <a:lnTo>
                  <a:pt x="516" y="170"/>
                </a:lnTo>
                <a:lnTo>
                  <a:pt x="518" y="171"/>
                </a:lnTo>
                <a:lnTo>
                  <a:pt x="519" y="171"/>
                </a:lnTo>
                <a:lnTo>
                  <a:pt x="520" y="171"/>
                </a:lnTo>
                <a:lnTo>
                  <a:pt x="520" y="173"/>
                </a:lnTo>
                <a:lnTo>
                  <a:pt x="521" y="175"/>
                </a:lnTo>
                <a:lnTo>
                  <a:pt x="522" y="175"/>
                </a:lnTo>
                <a:lnTo>
                  <a:pt x="522" y="176"/>
                </a:lnTo>
                <a:lnTo>
                  <a:pt x="523" y="178"/>
                </a:lnTo>
                <a:lnTo>
                  <a:pt x="525" y="178"/>
                </a:lnTo>
                <a:lnTo>
                  <a:pt x="526" y="178"/>
                </a:lnTo>
                <a:lnTo>
                  <a:pt x="526" y="181"/>
                </a:lnTo>
                <a:lnTo>
                  <a:pt x="526" y="183"/>
                </a:lnTo>
                <a:lnTo>
                  <a:pt x="527" y="184"/>
                </a:lnTo>
                <a:lnTo>
                  <a:pt x="529" y="187"/>
                </a:lnTo>
                <a:lnTo>
                  <a:pt x="529" y="188"/>
                </a:lnTo>
                <a:lnTo>
                  <a:pt x="528" y="189"/>
                </a:lnTo>
                <a:lnTo>
                  <a:pt x="527" y="190"/>
                </a:lnTo>
                <a:lnTo>
                  <a:pt x="526" y="191"/>
                </a:lnTo>
                <a:lnTo>
                  <a:pt x="526" y="194"/>
                </a:lnTo>
                <a:lnTo>
                  <a:pt x="526" y="195"/>
                </a:lnTo>
                <a:lnTo>
                  <a:pt x="527" y="197"/>
                </a:lnTo>
                <a:lnTo>
                  <a:pt x="527" y="199"/>
                </a:lnTo>
                <a:lnTo>
                  <a:pt x="527" y="202"/>
                </a:lnTo>
                <a:lnTo>
                  <a:pt x="527" y="204"/>
                </a:lnTo>
                <a:lnTo>
                  <a:pt x="528" y="207"/>
                </a:lnTo>
                <a:lnTo>
                  <a:pt x="529" y="210"/>
                </a:lnTo>
                <a:lnTo>
                  <a:pt x="529" y="212"/>
                </a:lnTo>
                <a:lnTo>
                  <a:pt x="532" y="214"/>
                </a:lnTo>
                <a:lnTo>
                  <a:pt x="532" y="216"/>
                </a:lnTo>
                <a:lnTo>
                  <a:pt x="533" y="217"/>
                </a:lnTo>
                <a:lnTo>
                  <a:pt x="535" y="218"/>
                </a:lnTo>
                <a:lnTo>
                  <a:pt x="536" y="220"/>
                </a:lnTo>
                <a:lnTo>
                  <a:pt x="537" y="223"/>
                </a:lnTo>
                <a:lnTo>
                  <a:pt x="537" y="225"/>
                </a:lnTo>
                <a:lnTo>
                  <a:pt x="537" y="227"/>
                </a:lnTo>
                <a:lnTo>
                  <a:pt x="537" y="228"/>
                </a:lnTo>
                <a:lnTo>
                  <a:pt x="537" y="230"/>
                </a:lnTo>
                <a:lnTo>
                  <a:pt x="539" y="232"/>
                </a:lnTo>
                <a:lnTo>
                  <a:pt x="540" y="233"/>
                </a:lnTo>
                <a:lnTo>
                  <a:pt x="541" y="235"/>
                </a:lnTo>
                <a:lnTo>
                  <a:pt x="542" y="235"/>
                </a:lnTo>
                <a:lnTo>
                  <a:pt x="544" y="237"/>
                </a:lnTo>
                <a:lnTo>
                  <a:pt x="546" y="237"/>
                </a:lnTo>
                <a:lnTo>
                  <a:pt x="548" y="237"/>
                </a:lnTo>
                <a:lnTo>
                  <a:pt x="549" y="235"/>
                </a:lnTo>
                <a:lnTo>
                  <a:pt x="550" y="234"/>
                </a:lnTo>
                <a:lnTo>
                  <a:pt x="551" y="234"/>
                </a:lnTo>
                <a:lnTo>
                  <a:pt x="554" y="234"/>
                </a:lnTo>
                <a:lnTo>
                  <a:pt x="555" y="234"/>
                </a:lnTo>
                <a:lnTo>
                  <a:pt x="555" y="237"/>
                </a:lnTo>
                <a:lnTo>
                  <a:pt x="555" y="238"/>
                </a:lnTo>
                <a:lnTo>
                  <a:pt x="555" y="239"/>
                </a:lnTo>
                <a:lnTo>
                  <a:pt x="556" y="240"/>
                </a:lnTo>
                <a:lnTo>
                  <a:pt x="556" y="242"/>
                </a:lnTo>
                <a:lnTo>
                  <a:pt x="557" y="244"/>
                </a:lnTo>
                <a:lnTo>
                  <a:pt x="559" y="244"/>
                </a:lnTo>
                <a:lnTo>
                  <a:pt x="561" y="245"/>
                </a:lnTo>
                <a:lnTo>
                  <a:pt x="561" y="248"/>
                </a:lnTo>
                <a:lnTo>
                  <a:pt x="561" y="249"/>
                </a:lnTo>
                <a:lnTo>
                  <a:pt x="559" y="249"/>
                </a:lnTo>
                <a:lnTo>
                  <a:pt x="558" y="249"/>
                </a:lnTo>
                <a:lnTo>
                  <a:pt x="558" y="250"/>
                </a:lnTo>
                <a:lnTo>
                  <a:pt x="559" y="250"/>
                </a:lnTo>
                <a:lnTo>
                  <a:pt x="561" y="252"/>
                </a:lnTo>
                <a:lnTo>
                  <a:pt x="561" y="253"/>
                </a:lnTo>
                <a:lnTo>
                  <a:pt x="559" y="253"/>
                </a:lnTo>
                <a:lnTo>
                  <a:pt x="558" y="253"/>
                </a:lnTo>
                <a:lnTo>
                  <a:pt x="557" y="252"/>
                </a:lnTo>
                <a:lnTo>
                  <a:pt x="556" y="253"/>
                </a:lnTo>
                <a:lnTo>
                  <a:pt x="555" y="253"/>
                </a:lnTo>
                <a:lnTo>
                  <a:pt x="554" y="253"/>
                </a:lnTo>
                <a:lnTo>
                  <a:pt x="554" y="254"/>
                </a:lnTo>
                <a:lnTo>
                  <a:pt x="552" y="256"/>
                </a:lnTo>
                <a:lnTo>
                  <a:pt x="551" y="257"/>
                </a:lnTo>
                <a:lnTo>
                  <a:pt x="552" y="259"/>
                </a:lnTo>
                <a:lnTo>
                  <a:pt x="554" y="260"/>
                </a:lnTo>
                <a:lnTo>
                  <a:pt x="554" y="261"/>
                </a:lnTo>
                <a:lnTo>
                  <a:pt x="555" y="260"/>
                </a:lnTo>
                <a:lnTo>
                  <a:pt x="556" y="260"/>
                </a:lnTo>
                <a:lnTo>
                  <a:pt x="557" y="259"/>
                </a:lnTo>
                <a:lnTo>
                  <a:pt x="558" y="259"/>
                </a:lnTo>
                <a:lnTo>
                  <a:pt x="561" y="260"/>
                </a:lnTo>
                <a:lnTo>
                  <a:pt x="562" y="260"/>
                </a:lnTo>
                <a:lnTo>
                  <a:pt x="562" y="261"/>
                </a:lnTo>
                <a:lnTo>
                  <a:pt x="563" y="262"/>
                </a:lnTo>
                <a:lnTo>
                  <a:pt x="564" y="261"/>
                </a:lnTo>
                <a:lnTo>
                  <a:pt x="565" y="261"/>
                </a:lnTo>
                <a:lnTo>
                  <a:pt x="565" y="262"/>
                </a:lnTo>
                <a:lnTo>
                  <a:pt x="565" y="267"/>
                </a:lnTo>
                <a:lnTo>
                  <a:pt x="565" y="268"/>
                </a:lnTo>
                <a:lnTo>
                  <a:pt x="564" y="269"/>
                </a:lnTo>
                <a:lnTo>
                  <a:pt x="563" y="269"/>
                </a:lnTo>
                <a:lnTo>
                  <a:pt x="562" y="270"/>
                </a:lnTo>
                <a:lnTo>
                  <a:pt x="559" y="270"/>
                </a:lnTo>
                <a:lnTo>
                  <a:pt x="558" y="270"/>
                </a:lnTo>
                <a:lnTo>
                  <a:pt x="556" y="270"/>
                </a:lnTo>
                <a:lnTo>
                  <a:pt x="555" y="270"/>
                </a:lnTo>
                <a:lnTo>
                  <a:pt x="552" y="270"/>
                </a:lnTo>
                <a:lnTo>
                  <a:pt x="551" y="273"/>
                </a:lnTo>
                <a:lnTo>
                  <a:pt x="550" y="274"/>
                </a:lnTo>
                <a:lnTo>
                  <a:pt x="551" y="276"/>
                </a:lnTo>
                <a:lnTo>
                  <a:pt x="552" y="277"/>
                </a:lnTo>
                <a:lnTo>
                  <a:pt x="554" y="278"/>
                </a:lnTo>
                <a:lnTo>
                  <a:pt x="556" y="280"/>
                </a:lnTo>
                <a:lnTo>
                  <a:pt x="557" y="281"/>
                </a:lnTo>
                <a:lnTo>
                  <a:pt x="558" y="282"/>
                </a:lnTo>
                <a:lnTo>
                  <a:pt x="559" y="282"/>
                </a:lnTo>
                <a:lnTo>
                  <a:pt x="561" y="282"/>
                </a:lnTo>
                <a:lnTo>
                  <a:pt x="562" y="281"/>
                </a:lnTo>
                <a:lnTo>
                  <a:pt x="563" y="281"/>
                </a:lnTo>
                <a:lnTo>
                  <a:pt x="564" y="282"/>
                </a:lnTo>
                <a:lnTo>
                  <a:pt x="566" y="282"/>
                </a:lnTo>
                <a:lnTo>
                  <a:pt x="568" y="281"/>
                </a:lnTo>
                <a:lnTo>
                  <a:pt x="569" y="281"/>
                </a:lnTo>
                <a:lnTo>
                  <a:pt x="570" y="281"/>
                </a:lnTo>
                <a:lnTo>
                  <a:pt x="570" y="282"/>
                </a:lnTo>
                <a:lnTo>
                  <a:pt x="571" y="283"/>
                </a:lnTo>
                <a:lnTo>
                  <a:pt x="572" y="283"/>
                </a:lnTo>
                <a:lnTo>
                  <a:pt x="573" y="284"/>
                </a:lnTo>
                <a:lnTo>
                  <a:pt x="573" y="285"/>
                </a:lnTo>
                <a:lnTo>
                  <a:pt x="575" y="286"/>
                </a:lnTo>
                <a:lnTo>
                  <a:pt x="575" y="289"/>
                </a:lnTo>
                <a:lnTo>
                  <a:pt x="573" y="289"/>
                </a:lnTo>
                <a:lnTo>
                  <a:pt x="575" y="291"/>
                </a:lnTo>
                <a:lnTo>
                  <a:pt x="575" y="292"/>
                </a:lnTo>
                <a:lnTo>
                  <a:pt x="575" y="293"/>
                </a:lnTo>
                <a:lnTo>
                  <a:pt x="575" y="295"/>
                </a:lnTo>
                <a:lnTo>
                  <a:pt x="576" y="296"/>
                </a:lnTo>
                <a:lnTo>
                  <a:pt x="576" y="297"/>
                </a:lnTo>
                <a:lnTo>
                  <a:pt x="575" y="297"/>
                </a:lnTo>
                <a:lnTo>
                  <a:pt x="575" y="298"/>
                </a:lnTo>
                <a:lnTo>
                  <a:pt x="576" y="299"/>
                </a:lnTo>
                <a:lnTo>
                  <a:pt x="576" y="300"/>
                </a:lnTo>
                <a:lnTo>
                  <a:pt x="576" y="304"/>
                </a:lnTo>
                <a:lnTo>
                  <a:pt x="576" y="305"/>
                </a:lnTo>
                <a:lnTo>
                  <a:pt x="577" y="305"/>
                </a:lnTo>
                <a:lnTo>
                  <a:pt x="578" y="305"/>
                </a:lnTo>
                <a:lnTo>
                  <a:pt x="579" y="304"/>
                </a:lnTo>
                <a:lnTo>
                  <a:pt x="580" y="305"/>
                </a:lnTo>
                <a:lnTo>
                  <a:pt x="582" y="305"/>
                </a:lnTo>
                <a:lnTo>
                  <a:pt x="583" y="306"/>
                </a:lnTo>
                <a:lnTo>
                  <a:pt x="583" y="307"/>
                </a:lnTo>
                <a:lnTo>
                  <a:pt x="584" y="307"/>
                </a:lnTo>
                <a:lnTo>
                  <a:pt x="585" y="309"/>
                </a:lnTo>
                <a:lnTo>
                  <a:pt x="586" y="306"/>
                </a:lnTo>
                <a:lnTo>
                  <a:pt x="586" y="305"/>
                </a:lnTo>
                <a:lnTo>
                  <a:pt x="587" y="305"/>
                </a:lnTo>
                <a:lnTo>
                  <a:pt x="587" y="306"/>
                </a:lnTo>
                <a:lnTo>
                  <a:pt x="587" y="309"/>
                </a:lnTo>
                <a:lnTo>
                  <a:pt x="588" y="309"/>
                </a:lnTo>
                <a:lnTo>
                  <a:pt x="588" y="310"/>
                </a:lnTo>
                <a:lnTo>
                  <a:pt x="588" y="311"/>
                </a:lnTo>
                <a:lnTo>
                  <a:pt x="588" y="313"/>
                </a:lnTo>
                <a:lnTo>
                  <a:pt x="588" y="314"/>
                </a:lnTo>
                <a:lnTo>
                  <a:pt x="591" y="316"/>
                </a:lnTo>
                <a:lnTo>
                  <a:pt x="592" y="317"/>
                </a:lnTo>
                <a:lnTo>
                  <a:pt x="593" y="319"/>
                </a:lnTo>
                <a:lnTo>
                  <a:pt x="595" y="320"/>
                </a:lnTo>
                <a:lnTo>
                  <a:pt x="598" y="321"/>
                </a:lnTo>
                <a:lnTo>
                  <a:pt x="600" y="322"/>
                </a:lnTo>
                <a:lnTo>
                  <a:pt x="601" y="325"/>
                </a:lnTo>
                <a:lnTo>
                  <a:pt x="602" y="325"/>
                </a:lnTo>
                <a:lnTo>
                  <a:pt x="604" y="326"/>
                </a:lnTo>
                <a:lnTo>
                  <a:pt x="604" y="328"/>
                </a:lnTo>
                <a:lnTo>
                  <a:pt x="604" y="329"/>
                </a:lnTo>
                <a:lnTo>
                  <a:pt x="605" y="333"/>
                </a:lnTo>
                <a:lnTo>
                  <a:pt x="606" y="335"/>
                </a:lnTo>
                <a:lnTo>
                  <a:pt x="606" y="339"/>
                </a:lnTo>
                <a:lnTo>
                  <a:pt x="606" y="341"/>
                </a:lnTo>
                <a:lnTo>
                  <a:pt x="606" y="343"/>
                </a:lnTo>
                <a:lnTo>
                  <a:pt x="606" y="346"/>
                </a:lnTo>
                <a:lnTo>
                  <a:pt x="605" y="348"/>
                </a:lnTo>
                <a:lnTo>
                  <a:pt x="604" y="350"/>
                </a:lnTo>
                <a:lnTo>
                  <a:pt x="601" y="352"/>
                </a:lnTo>
                <a:lnTo>
                  <a:pt x="600" y="354"/>
                </a:lnTo>
                <a:lnTo>
                  <a:pt x="598" y="355"/>
                </a:lnTo>
                <a:lnTo>
                  <a:pt x="598" y="356"/>
                </a:lnTo>
                <a:lnTo>
                  <a:pt x="598" y="357"/>
                </a:lnTo>
                <a:lnTo>
                  <a:pt x="599" y="359"/>
                </a:lnTo>
                <a:lnTo>
                  <a:pt x="598" y="360"/>
                </a:lnTo>
                <a:lnTo>
                  <a:pt x="599" y="361"/>
                </a:lnTo>
                <a:lnTo>
                  <a:pt x="599" y="363"/>
                </a:lnTo>
                <a:lnTo>
                  <a:pt x="598" y="364"/>
                </a:lnTo>
                <a:lnTo>
                  <a:pt x="597" y="365"/>
                </a:lnTo>
                <a:lnTo>
                  <a:pt x="597" y="368"/>
                </a:lnTo>
                <a:lnTo>
                  <a:pt x="599" y="369"/>
                </a:lnTo>
                <a:lnTo>
                  <a:pt x="600" y="370"/>
                </a:lnTo>
                <a:lnTo>
                  <a:pt x="601" y="370"/>
                </a:lnTo>
                <a:lnTo>
                  <a:pt x="605" y="372"/>
                </a:lnTo>
                <a:lnTo>
                  <a:pt x="606" y="374"/>
                </a:lnTo>
                <a:lnTo>
                  <a:pt x="608" y="376"/>
                </a:lnTo>
                <a:lnTo>
                  <a:pt x="611" y="376"/>
                </a:lnTo>
                <a:lnTo>
                  <a:pt x="612" y="377"/>
                </a:lnTo>
                <a:lnTo>
                  <a:pt x="615" y="377"/>
                </a:lnTo>
                <a:lnTo>
                  <a:pt x="616" y="378"/>
                </a:lnTo>
                <a:lnTo>
                  <a:pt x="618" y="381"/>
                </a:lnTo>
                <a:lnTo>
                  <a:pt x="619" y="382"/>
                </a:lnTo>
                <a:lnTo>
                  <a:pt x="621" y="383"/>
                </a:lnTo>
                <a:lnTo>
                  <a:pt x="623" y="384"/>
                </a:lnTo>
                <a:lnTo>
                  <a:pt x="624" y="388"/>
                </a:lnTo>
                <a:lnTo>
                  <a:pt x="626" y="389"/>
                </a:lnTo>
                <a:lnTo>
                  <a:pt x="629" y="390"/>
                </a:lnTo>
                <a:lnTo>
                  <a:pt x="631" y="389"/>
                </a:lnTo>
                <a:lnTo>
                  <a:pt x="634" y="389"/>
                </a:lnTo>
                <a:lnTo>
                  <a:pt x="635" y="389"/>
                </a:lnTo>
                <a:lnTo>
                  <a:pt x="637" y="389"/>
                </a:lnTo>
                <a:lnTo>
                  <a:pt x="640" y="390"/>
                </a:lnTo>
                <a:lnTo>
                  <a:pt x="642" y="391"/>
                </a:lnTo>
                <a:lnTo>
                  <a:pt x="643" y="393"/>
                </a:lnTo>
                <a:lnTo>
                  <a:pt x="644" y="395"/>
                </a:lnTo>
                <a:lnTo>
                  <a:pt x="645" y="398"/>
                </a:lnTo>
                <a:lnTo>
                  <a:pt x="647" y="400"/>
                </a:lnTo>
                <a:lnTo>
                  <a:pt x="645" y="403"/>
                </a:lnTo>
                <a:lnTo>
                  <a:pt x="645" y="405"/>
                </a:lnTo>
                <a:lnTo>
                  <a:pt x="644" y="407"/>
                </a:lnTo>
                <a:lnTo>
                  <a:pt x="643" y="408"/>
                </a:lnTo>
                <a:lnTo>
                  <a:pt x="643" y="411"/>
                </a:lnTo>
                <a:lnTo>
                  <a:pt x="643" y="414"/>
                </a:lnTo>
                <a:lnTo>
                  <a:pt x="642" y="417"/>
                </a:lnTo>
                <a:lnTo>
                  <a:pt x="641" y="418"/>
                </a:lnTo>
                <a:lnTo>
                  <a:pt x="638" y="419"/>
                </a:lnTo>
                <a:lnTo>
                  <a:pt x="637" y="421"/>
                </a:lnTo>
                <a:lnTo>
                  <a:pt x="637" y="422"/>
                </a:lnTo>
                <a:lnTo>
                  <a:pt x="635" y="424"/>
                </a:lnTo>
                <a:lnTo>
                  <a:pt x="634" y="425"/>
                </a:lnTo>
                <a:lnTo>
                  <a:pt x="633" y="425"/>
                </a:lnTo>
                <a:lnTo>
                  <a:pt x="631" y="424"/>
                </a:lnTo>
                <a:lnTo>
                  <a:pt x="631" y="421"/>
                </a:lnTo>
                <a:lnTo>
                  <a:pt x="631" y="420"/>
                </a:lnTo>
                <a:lnTo>
                  <a:pt x="631" y="419"/>
                </a:lnTo>
                <a:lnTo>
                  <a:pt x="633" y="417"/>
                </a:lnTo>
                <a:lnTo>
                  <a:pt x="631" y="414"/>
                </a:lnTo>
                <a:lnTo>
                  <a:pt x="631" y="412"/>
                </a:lnTo>
                <a:lnTo>
                  <a:pt x="627" y="406"/>
                </a:lnTo>
                <a:lnTo>
                  <a:pt x="623" y="401"/>
                </a:lnTo>
                <a:lnTo>
                  <a:pt x="621" y="399"/>
                </a:lnTo>
                <a:lnTo>
                  <a:pt x="616" y="395"/>
                </a:lnTo>
                <a:lnTo>
                  <a:pt x="614" y="395"/>
                </a:lnTo>
                <a:lnTo>
                  <a:pt x="613" y="395"/>
                </a:lnTo>
                <a:lnTo>
                  <a:pt x="611" y="396"/>
                </a:lnTo>
                <a:lnTo>
                  <a:pt x="607" y="396"/>
                </a:lnTo>
                <a:lnTo>
                  <a:pt x="605" y="396"/>
                </a:lnTo>
                <a:lnTo>
                  <a:pt x="601" y="397"/>
                </a:lnTo>
                <a:lnTo>
                  <a:pt x="599" y="398"/>
                </a:lnTo>
                <a:lnTo>
                  <a:pt x="595" y="401"/>
                </a:lnTo>
                <a:lnTo>
                  <a:pt x="593" y="404"/>
                </a:lnTo>
                <a:lnTo>
                  <a:pt x="591" y="405"/>
                </a:lnTo>
                <a:lnTo>
                  <a:pt x="587" y="407"/>
                </a:lnTo>
                <a:lnTo>
                  <a:pt x="586" y="410"/>
                </a:lnTo>
                <a:lnTo>
                  <a:pt x="584" y="412"/>
                </a:lnTo>
                <a:lnTo>
                  <a:pt x="584" y="413"/>
                </a:lnTo>
                <a:lnTo>
                  <a:pt x="583" y="414"/>
                </a:lnTo>
                <a:lnTo>
                  <a:pt x="582" y="415"/>
                </a:lnTo>
                <a:lnTo>
                  <a:pt x="582" y="418"/>
                </a:lnTo>
                <a:lnTo>
                  <a:pt x="580" y="419"/>
                </a:lnTo>
                <a:lnTo>
                  <a:pt x="579" y="420"/>
                </a:lnTo>
                <a:lnTo>
                  <a:pt x="579" y="421"/>
                </a:lnTo>
                <a:lnTo>
                  <a:pt x="579" y="424"/>
                </a:lnTo>
                <a:lnTo>
                  <a:pt x="578" y="425"/>
                </a:lnTo>
                <a:lnTo>
                  <a:pt x="578" y="426"/>
                </a:lnTo>
                <a:lnTo>
                  <a:pt x="577" y="427"/>
                </a:lnTo>
                <a:lnTo>
                  <a:pt x="577" y="429"/>
                </a:lnTo>
                <a:lnTo>
                  <a:pt x="577" y="431"/>
                </a:lnTo>
                <a:lnTo>
                  <a:pt x="576" y="432"/>
                </a:lnTo>
                <a:lnTo>
                  <a:pt x="575" y="433"/>
                </a:lnTo>
                <a:lnTo>
                  <a:pt x="573" y="434"/>
                </a:lnTo>
                <a:lnTo>
                  <a:pt x="572" y="433"/>
                </a:lnTo>
                <a:lnTo>
                  <a:pt x="572" y="432"/>
                </a:lnTo>
                <a:lnTo>
                  <a:pt x="571" y="431"/>
                </a:lnTo>
                <a:lnTo>
                  <a:pt x="569" y="431"/>
                </a:lnTo>
                <a:lnTo>
                  <a:pt x="568" y="431"/>
                </a:lnTo>
                <a:lnTo>
                  <a:pt x="569" y="432"/>
                </a:lnTo>
                <a:lnTo>
                  <a:pt x="570" y="433"/>
                </a:lnTo>
                <a:lnTo>
                  <a:pt x="571" y="433"/>
                </a:lnTo>
                <a:lnTo>
                  <a:pt x="571" y="434"/>
                </a:lnTo>
                <a:lnTo>
                  <a:pt x="570" y="435"/>
                </a:lnTo>
                <a:lnTo>
                  <a:pt x="569" y="435"/>
                </a:lnTo>
                <a:lnTo>
                  <a:pt x="568" y="436"/>
                </a:lnTo>
                <a:lnTo>
                  <a:pt x="566" y="437"/>
                </a:lnTo>
                <a:lnTo>
                  <a:pt x="566" y="440"/>
                </a:lnTo>
                <a:lnTo>
                  <a:pt x="566" y="441"/>
                </a:lnTo>
                <a:lnTo>
                  <a:pt x="568" y="443"/>
                </a:lnTo>
                <a:lnTo>
                  <a:pt x="568" y="446"/>
                </a:lnTo>
                <a:lnTo>
                  <a:pt x="568" y="447"/>
                </a:lnTo>
                <a:lnTo>
                  <a:pt x="568" y="448"/>
                </a:lnTo>
                <a:lnTo>
                  <a:pt x="566" y="449"/>
                </a:lnTo>
                <a:lnTo>
                  <a:pt x="566" y="450"/>
                </a:lnTo>
                <a:lnTo>
                  <a:pt x="566" y="454"/>
                </a:lnTo>
                <a:lnTo>
                  <a:pt x="566" y="455"/>
                </a:lnTo>
                <a:lnTo>
                  <a:pt x="566" y="458"/>
                </a:lnTo>
                <a:lnTo>
                  <a:pt x="568" y="461"/>
                </a:lnTo>
                <a:lnTo>
                  <a:pt x="569" y="462"/>
                </a:lnTo>
                <a:lnTo>
                  <a:pt x="569" y="463"/>
                </a:lnTo>
                <a:lnTo>
                  <a:pt x="570" y="464"/>
                </a:lnTo>
                <a:lnTo>
                  <a:pt x="570" y="465"/>
                </a:lnTo>
                <a:lnTo>
                  <a:pt x="570" y="467"/>
                </a:lnTo>
                <a:lnTo>
                  <a:pt x="570" y="468"/>
                </a:lnTo>
                <a:lnTo>
                  <a:pt x="569" y="468"/>
                </a:lnTo>
                <a:lnTo>
                  <a:pt x="568" y="468"/>
                </a:lnTo>
                <a:lnTo>
                  <a:pt x="565" y="469"/>
                </a:lnTo>
                <a:lnTo>
                  <a:pt x="564" y="470"/>
                </a:lnTo>
                <a:lnTo>
                  <a:pt x="563" y="471"/>
                </a:lnTo>
                <a:lnTo>
                  <a:pt x="562" y="469"/>
                </a:lnTo>
                <a:lnTo>
                  <a:pt x="561" y="468"/>
                </a:lnTo>
                <a:lnTo>
                  <a:pt x="558" y="467"/>
                </a:lnTo>
                <a:lnTo>
                  <a:pt x="557" y="467"/>
                </a:lnTo>
                <a:lnTo>
                  <a:pt x="556" y="467"/>
                </a:lnTo>
                <a:lnTo>
                  <a:pt x="554" y="468"/>
                </a:lnTo>
                <a:lnTo>
                  <a:pt x="552" y="468"/>
                </a:lnTo>
                <a:lnTo>
                  <a:pt x="550" y="468"/>
                </a:lnTo>
                <a:lnTo>
                  <a:pt x="549" y="468"/>
                </a:lnTo>
                <a:lnTo>
                  <a:pt x="548" y="468"/>
                </a:lnTo>
                <a:lnTo>
                  <a:pt x="549" y="469"/>
                </a:lnTo>
                <a:lnTo>
                  <a:pt x="550" y="469"/>
                </a:lnTo>
                <a:lnTo>
                  <a:pt x="552" y="469"/>
                </a:lnTo>
                <a:lnTo>
                  <a:pt x="555" y="469"/>
                </a:lnTo>
                <a:lnTo>
                  <a:pt x="557" y="469"/>
                </a:lnTo>
                <a:lnTo>
                  <a:pt x="558" y="470"/>
                </a:lnTo>
                <a:lnTo>
                  <a:pt x="559" y="471"/>
                </a:lnTo>
                <a:lnTo>
                  <a:pt x="561" y="472"/>
                </a:lnTo>
                <a:lnTo>
                  <a:pt x="562" y="474"/>
                </a:lnTo>
                <a:lnTo>
                  <a:pt x="564" y="474"/>
                </a:lnTo>
                <a:lnTo>
                  <a:pt x="565" y="471"/>
                </a:lnTo>
                <a:lnTo>
                  <a:pt x="566" y="470"/>
                </a:lnTo>
                <a:lnTo>
                  <a:pt x="568" y="470"/>
                </a:lnTo>
                <a:lnTo>
                  <a:pt x="569" y="470"/>
                </a:lnTo>
                <a:lnTo>
                  <a:pt x="571" y="470"/>
                </a:lnTo>
                <a:lnTo>
                  <a:pt x="571" y="469"/>
                </a:lnTo>
                <a:lnTo>
                  <a:pt x="572" y="468"/>
                </a:lnTo>
                <a:lnTo>
                  <a:pt x="573" y="468"/>
                </a:lnTo>
                <a:lnTo>
                  <a:pt x="573" y="470"/>
                </a:lnTo>
                <a:lnTo>
                  <a:pt x="573" y="472"/>
                </a:lnTo>
                <a:lnTo>
                  <a:pt x="572" y="474"/>
                </a:lnTo>
                <a:lnTo>
                  <a:pt x="571" y="476"/>
                </a:lnTo>
                <a:lnTo>
                  <a:pt x="571" y="477"/>
                </a:lnTo>
                <a:lnTo>
                  <a:pt x="571" y="479"/>
                </a:lnTo>
                <a:lnTo>
                  <a:pt x="571" y="483"/>
                </a:lnTo>
                <a:lnTo>
                  <a:pt x="570" y="485"/>
                </a:lnTo>
                <a:lnTo>
                  <a:pt x="570" y="489"/>
                </a:lnTo>
                <a:lnTo>
                  <a:pt x="570" y="493"/>
                </a:lnTo>
                <a:lnTo>
                  <a:pt x="569" y="497"/>
                </a:lnTo>
                <a:lnTo>
                  <a:pt x="569" y="499"/>
                </a:lnTo>
                <a:lnTo>
                  <a:pt x="570" y="501"/>
                </a:lnTo>
                <a:lnTo>
                  <a:pt x="570" y="505"/>
                </a:lnTo>
                <a:lnTo>
                  <a:pt x="570" y="508"/>
                </a:lnTo>
                <a:lnTo>
                  <a:pt x="571" y="511"/>
                </a:lnTo>
                <a:lnTo>
                  <a:pt x="571" y="513"/>
                </a:lnTo>
                <a:lnTo>
                  <a:pt x="572" y="513"/>
                </a:lnTo>
                <a:lnTo>
                  <a:pt x="573" y="514"/>
                </a:lnTo>
                <a:lnTo>
                  <a:pt x="576" y="515"/>
                </a:lnTo>
                <a:lnTo>
                  <a:pt x="578" y="515"/>
                </a:lnTo>
                <a:lnTo>
                  <a:pt x="579" y="516"/>
                </a:lnTo>
                <a:lnTo>
                  <a:pt x="580" y="518"/>
                </a:lnTo>
                <a:lnTo>
                  <a:pt x="580" y="519"/>
                </a:lnTo>
                <a:lnTo>
                  <a:pt x="580" y="523"/>
                </a:lnTo>
                <a:lnTo>
                  <a:pt x="580" y="526"/>
                </a:lnTo>
                <a:lnTo>
                  <a:pt x="580" y="529"/>
                </a:lnTo>
                <a:lnTo>
                  <a:pt x="580" y="532"/>
                </a:lnTo>
                <a:lnTo>
                  <a:pt x="580" y="534"/>
                </a:lnTo>
                <a:lnTo>
                  <a:pt x="580" y="536"/>
                </a:lnTo>
                <a:lnTo>
                  <a:pt x="580" y="537"/>
                </a:lnTo>
                <a:lnTo>
                  <a:pt x="580" y="539"/>
                </a:lnTo>
                <a:lnTo>
                  <a:pt x="580" y="540"/>
                </a:lnTo>
                <a:lnTo>
                  <a:pt x="579" y="542"/>
                </a:lnTo>
                <a:lnTo>
                  <a:pt x="579" y="543"/>
                </a:lnTo>
                <a:lnTo>
                  <a:pt x="579" y="546"/>
                </a:lnTo>
                <a:lnTo>
                  <a:pt x="580" y="547"/>
                </a:lnTo>
                <a:lnTo>
                  <a:pt x="580" y="549"/>
                </a:lnTo>
                <a:lnTo>
                  <a:pt x="579" y="551"/>
                </a:lnTo>
                <a:lnTo>
                  <a:pt x="579" y="554"/>
                </a:lnTo>
                <a:lnTo>
                  <a:pt x="580" y="555"/>
                </a:lnTo>
                <a:lnTo>
                  <a:pt x="583" y="557"/>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35" name="Freeform 27"/>
          <p:cNvSpPr>
            <a:spLocks/>
          </p:cNvSpPr>
          <p:nvPr/>
        </p:nvSpPr>
        <p:spPr bwMode="auto">
          <a:xfrm>
            <a:off x="3416300" y="2746375"/>
            <a:ext cx="9525" cy="11113"/>
          </a:xfrm>
          <a:custGeom>
            <a:avLst/>
            <a:gdLst>
              <a:gd name="T0" fmla="*/ 5 w 6"/>
              <a:gd name="T1" fmla="*/ 7 h 7"/>
              <a:gd name="T2" fmla="*/ 4 w 6"/>
              <a:gd name="T3" fmla="*/ 7 h 7"/>
              <a:gd name="T4" fmla="*/ 4 w 6"/>
              <a:gd name="T5" fmla="*/ 7 h 7"/>
              <a:gd name="T6" fmla="*/ 4 w 6"/>
              <a:gd name="T7" fmla="*/ 7 h 7"/>
              <a:gd name="T8" fmla="*/ 3 w 6"/>
              <a:gd name="T9" fmla="*/ 7 h 7"/>
              <a:gd name="T10" fmla="*/ 3 w 6"/>
              <a:gd name="T11" fmla="*/ 7 h 7"/>
              <a:gd name="T12" fmla="*/ 1 w 6"/>
              <a:gd name="T13" fmla="*/ 5 h 7"/>
              <a:gd name="T14" fmla="*/ 1 w 6"/>
              <a:gd name="T15" fmla="*/ 5 h 7"/>
              <a:gd name="T16" fmla="*/ 1 w 6"/>
              <a:gd name="T17" fmla="*/ 4 h 7"/>
              <a:gd name="T18" fmla="*/ 1 w 6"/>
              <a:gd name="T19" fmla="*/ 4 h 7"/>
              <a:gd name="T20" fmla="*/ 0 w 6"/>
              <a:gd name="T21" fmla="*/ 4 h 7"/>
              <a:gd name="T22" fmla="*/ 0 w 6"/>
              <a:gd name="T23" fmla="*/ 3 h 7"/>
              <a:gd name="T24" fmla="*/ 0 w 6"/>
              <a:gd name="T25" fmla="*/ 3 h 7"/>
              <a:gd name="T26" fmla="*/ 0 w 6"/>
              <a:gd name="T27" fmla="*/ 2 h 7"/>
              <a:gd name="T28" fmla="*/ 0 w 6"/>
              <a:gd name="T29" fmla="*/ 2 h 7"/>
              <a:gd name="T30" fmla="*/ 0 w 6"/>
              <a:gd name="T31" fmla="*/ 1 h 7"/>
              <a:gd name="T32" fmla="*/ 0 w 6"/>
              <a:gd name="T33" fmla="*/ 1 h 7"/>
              <a:gd name="T34" fmla="*/ 0 w 6"/>
              <a:gd name="T35" fmla="*/ 0 h 7"/>
              <a:gd name="T36" fmla="*/ 0 w 6"/>
              <a:gd name="T37" fmla="*/ 0 h 7"/>
              <a:gd name="T38" fmla="*/ 1 w 6"/>
              <a:gd name="T39" fmla="*/ 0 h 7"/>
              <a:gd name="T40" fmla="*/ 1 w 6"/>
              <a:gd name="T41" fmla="*/ 0 h 7"/>
              <a:gd name="T42" fmla="*/ 3 w 6"/>
              <a:gd name="T43" fmla="*/ 1 h 7"/>
              <a:gd name="T44" fmla="*/ 3 w 6"/>
              <a:gd name="T45" fmla="*/ 1 h 7"/>
              <a:gd name="T46" fmla="*/ 3 w 6"/>
              <a:gd name="T47" fmla="*/ 1 h 7"/>
              <a:gd name="T48" fmla="*/ 4 w 6"/>
              <a:gd name="T49" fmla="*/ 1 h 7"/>
              <a:gd name="T50" fmla="*/ 4 w 6"/>
              <a:gd name="T51" fmla="*/ 1 h 7"/>
              <a:gd name="T52" fmla="*/ 5 w 6"/>
              <a:gd name="T53" fmla="*/ 2 h 7"/>
              <a:gd name="T54" fmla="*/ 5 w 6"/>
              <a:gd name="T55" fmla="*/ 2 h 7"/>
              <a:gd name="T56" fmla="*/ 5 w 6"/>
              <a:gd name="T57" fmla="*/ 2 h 7"/>
              <a:gd name="T58" fmla="*/ 5 w 6"/>
              <a:gd name="T59" fmla="*/ 2 h 7"/>
              <a:gd name="T60" fmla="*/ 6 w 6"/>
              <a:gd name="T61" fmla="*/ 2 h 7"/>
              <a:gd name="T62" fmla="*/ 6 w 6"/>
              <a:gd name="T63" fmla="*/ 3 h 7"/>
              <a:gd name="T64" fmla="*/ 6 w 6"/>
              <a:gd name="T65" fmla="*/ 3 h 7"/>
              <a:gd name="T66" fmla="*/ 6 w 6"/>
              <a:gd name="T67" fmla="*/ 4 h 7"/>
              <a:gd name="T68" fmla="*/ 6 w 6"/>
              <a:gd name="T69" fmla="*/ 4 h 7"/>
              <a:gd name="T70" fmla="*/ 6 w 6"/>
              <a:gd name="T71" fmla="*/ 4 h 7"/>
              <a:gd name="T72" fmla="*/ 6 w 6"/>
              <a:gd name="T73" fmla="*/ 5 h 7"/>
              <a:gd name="T74" fmla="*/ 6 w 6"/>
              <a:gd name="T75" fmla="*/ 5 h 7"/>
              <a:gd name="T76" fmla="*/ 6 w 6"/>
              <a:gd name="T77" fmla="*/ 7 h 7"/>
              <a:gd name="T78" fmla="*/ 5 w 6"/>
              <a:gd name="T79" fmla="*/ 7 h 7"/>
              <a:gd name="T80" fmla="*/ 5 w 6"/>
              <a:gd name="T81"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 h="7">
                <a:moveTo>
                  <a:pt x="5" y="7"/>
                </a:moveTo>
                <a:lnTo>
                  <a:pt x="5" y="7"/>
                </a:lnTo>
                <a:lnTo>
                  <a:pt x="5" y="7"/>
                </a:lnTo>
                <a:lnTo>
                  <a:pt x="4" y="7"/>
                </a:lnTo>
                <a:lnTo>
                  <a:pt x="4" y="7"/>
                </a:lnTo>
                <a:lnTo>
                  <a:pt x="4" y="7"/>
                </a:lnTo>
                <a:lnTo>
                  <a:pt x="4" y="7"/>
                </a:lnTo>
                <a:lnTo>
                  <a:pt x="4" y="7"/>
                </a:lnTo>
                <a:lnTo>
                  <a:pt x="3" y="7"/>
                </a:lnTo>
                <a:lnTo>
                  <a:pt x="3" y="7"/>
                </a:lnTo>
                <a:lnTo>
                  <a:pt x="3" y="7"/>
                </a:lnTo>
                <a:lnTo>
                  <a:pt x="3" y="7"/>
                </a:lnTo>
                <a:lnTo>
                  <a:pt x="3" y="5"/>
                </a:lnTo>
                <a:lnTo>
                  <a:pt x="1" y="5"/>
                </a:lnTo>
                <a:lnTo>
                  <a:pt x="1" y="5"/>
                </a:lnTo>
                <a:lnTo>
                  <a:pt x="1" y="5"/>
                </a:lnTo>
                <a:lnTo>
                  <a:pt x="1" y="5"/>
                </a:lnTo>
                <a:lnTo>
                  <a:pt x="1" y="4"/>
                </a:lnTo>
                <a:lnTo>
                  <a:pt x="1" y="4"/>
                </a:lnTo>
                <a:lnTo>
                  <a:pt x="1" y="4"/>
                </a:lnTo>
                <a:lnTo>
                  <a:pt x="0" y="4"/>
                </a:lnTo>
                <a:lnTo>
                  <a:pt x="0" y="4"/>
                </a:lnTo>
                <a:lnTo>
                  <a:pt x="0" y="3"/>
                </a:lnTo>
                <a:lnTo>
                  <a:pt x="0" y="3"/>
                </a:lnTo>
                <a:lnTo>
                  <a:pt x="0" y="3"/>
                </a:lnTo>
                <a:lnTo>
                  <a:pt x="0" y="3"/>
                </a:lnTo>
                <a:lnTo>
                  <a:pt x="0" y="2"/>
                </a:lnTo>
                <a:lnTo>
                  <a:pt x="0" y="2"/>
                </a:lnTo>
                <a:lnTo>
                  <a:pt x="0" y="2"/>
                </a:lnTo>
                <a:lnTo>
                  <a:pt x="0" y="2"/>
                </a:lnTo>
                <a:lnTo>
                  <a:pt x="0" y="2"/>
                </a:lnTo>
                <a:lnTo>
                  <a:pt x="0" y="1"/>
                </a:lnTo>
                <a:lnTo>
                  <a:pt x="0" y="1"/>
                </a:lnTo>
                <a:lnTo>
                  <a:pt x="0" y="1"/>
                </a:lnTo>
                <a:lnTo>
                  <a:pt x="0" y="1"/>
                </a:lnTo>
                <a:lnTo>
                  <a:pt x="0" y="0"/>
                </a:lnTo>
                <a:lnTo>
                  <a:pt x="0" y="0"/>
                </a:lnTo>
                <a:lnTo>
                  <a:pt x="0" y="0"/>
                </a:lnTo>
                <a:lnTo>
                  <a:pt x="1" y="0"/>
                </a:lnTo>
                <a:lnTo>
                  <a:pt x="1" y="0"/>
                </a:lnTo>
                <a:lnTo>
                  <a:pt x="1" y="0"/>
                </a:lnTo>
                <a:lnTo>
                  <a:pt x="1" y="0"/>
                </a:lnTo>
                <a:lnTo>
                  <a:pt x="3" y="1"/>
                </a:lnTo>
                <a:lnTo>
                  <a:pt x="3" y="1"/>
                </a:lnTo>
                <a:lnTo>
                  <a:pt x="3" y="1"/>
                </a:lnTo>
                <a:lnTo>
                  <a:pt x="3" y="1"/>
                </a:lnTo>
                <a:lnTo>
                  <a:pt x="3" y="1"/>
                </a:lnTo>
                <a:lnTo>
                  <a:pt x="3" y="1"/>
                </a:lnTo>
                <a:lnTo>
                  <a:pt x="4" y="1"/>
                </a:lnTo>
                <a:lnTo>
                  <a:pt x="4" y="1"/>
                </a:lnTo>
                <a:lnTo>
                  <a:pt x="4" y="1"/>
                </a:lnTo>
                <a:lnTo>
                  <a:pt x="4" y="1"/>
                </a:lnTo>
                <a:lnTo>
                  <a:pt x="4" y="1"/>
                </a:lnTo>
                <a:lnTo>
                  <a:pt x="5" y="2"/>
                </a:lnTo>
                <a:lnTo>
                  <a:pt x="5" y="2"/>
                </a:lnTo>
                <a:lnTo>
                  <a:pt x="5" y="2"/>
                </a:lnTo>
                <a:lnTo>
                  <a:pt x="5" y="2"/>
                </a:lnTo>
                <a:lnTo>
                  <a:pt x="5" y="2"/>
                </a:lnTo>
                <a:lnTo>
                  <a:pt x="5" y="2"/>
                </a:lnTo>
                <a:lnTo>
                  <a:pt x="5" y="2"/>
                </a:lnTo>
                <a:lnTo>
                  <a:pt x="5" y="2"/>
                </a:lnTo>
                <a:lnTo>
                  <a:pt x="6" y="2"/>
                </a:lnTo>
                <a:lnTo>
                  <a:pt x="6" y="3"/>
                </a:lnTo>
                <a:lnTo>
                  <a:pt x="6" y="3"/>
                </a:lnTo>
                <a:lnTo>
                  <a:pt x="6" y="3"/>
                </a:lnTo>
                <a:lnTo>
                  <a:pt x="6" y="3"/>
                </a:lnTo>
                <a:lnTo>
                  <a:pt x="6" y="3"/>
                </a:lnTo>
                <a:lnTo>
                  <a:pt x="6" y="4"/>
                </a:lnTo>
                <a:lnTo>
                  <a:pt x="6" y="4"/>
                </a:lnTo>
                <a:lnTo>
                  <a:pt x="6" y="4"/>
                </a:lnTo>
                <a:lnTo>
                  <a:pt x="6" y="4"/>
                </a:lnTo>
                <a:lnTo>
                  <a:pt x="6" y="4"/>
                </a:lnTo>
                <a:lnTo>
                  <a:pt x="6" y="5"/>
                </a:lnTo>
                <a:lnTo>
                  <a:pt x="6" y="5"/>
                </a:lnTo>
                <a:lnTo>
                  <a:pt x="6" y="5"/>
                </a:lnTo>
                <a:lnTo>
                  <a:pt x="6" y="5"/>
                </a:lnTo>
                <a:lnTo>
                  <a:pt x="6" y="5"/>
                </a:lnTo>
                <a:lnTo>
                  <a:pt x="6" y="7"/>
                </a:lnTo>
                <a:lnTo>
                  <a:pt x="6" y="7"/>
                </a:lnTo>
                <a:lnTo>
                  <a:pt x="5" y="7"/>
                </a:lnTo>
                <a:lnTo>
                  <a:pt x="5" y="7"/>
                </a:lnTo>
                <a:lnTo>
                  <a:pt x="5"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8"/>
          <p:cNvSpPr>
            <a:spLocks/>
          </p:cNvSpPr>
          <p:nvPr/>
        </p:nvSpPr>
        <p:spPr bwMode="auto">
          <a:xfrm>
            <a:off x="3416300" y="2746375"/>
            <a:ext cx="9525" cy="11113"/>
          </a:xfrm>
          <a:custGeom>
            <a:avLst/>
            <a:gdLst>
              <a:gd name="T0" fmla="*/ 5 w 6"/>
              <a:gd name="T1" fmla="*/ 7 h 7"/>
              <a:gd name="T2" fmla="*/ 4 w 6"/>
              <a:gd name="T3" fmla="*/ 7 h 7"/>
              <a:gd name="T4" fmla="*/ 4 w 6"/>
              <a:gd name="T5" fmla="*/ 7 h 7"/>
              <a:gd name="T6" fmla="*/ 4 w 6"/>
              <a:gd name="T7" fmla="*/ 7 h 7"/>
              <a:gd name="T8" fmla="*/ 3 w 6"/>
              <a:gd name="T9" fmla="*/ 7 h 7"/>
              <a:gd name="T10" fmla="*/ 3 w 6"/>
              <a:gd name="T11" fmla="*/ 7 h 7"/>
              <a:gd name="T12" fmla="*/ 1 w 6"/>
              <a:gd name="T13" fmla="*/ 5 h 7"/>
              <a:gd name="T14" fmla="*/ 1 w 6"/>
              <a:gd name="T15" fmla="*/ 5 h 7"/>
              <a:gd name="T16" fmla="*/ 1 w 6"/>
              <a:gd name="T17" fmla="*/ 4 h 7"/>
              <a:gd name="T18" fmla="*/ 1 w 6"/>
              <a:gd name="T19" fmla="*/ 4 h 7"/>
              <a:gd name="T20" fmla="*/ 0 w 6"/>
              <a:gd name="T21" fmla="*/ 4 h 7"/>
              <a:gd name="T22" fmla="*/ 0 w 6"/>
              <a:gd name="T23" fmla="*/ 3 h 7"/>
              <a:gd name="T24" fmla="*/ 0 w 6"/>
              <a:gd name="T25" fmla="*/ 3 h 7"/>
              <a:gd name="T26" fmla="*/ 0 w 6"/>
              <a:gd name="T27" fmla="*/ 2 h 7"/>
              <a:gd name="T28" fmla="*/ 0 w 6"/>
              <a:gd name="T29" fmla="*/ 2 h 7"/>
              <a:gd name="T30" fmla="*/ 0 w 6"/>
              <a:gd name="T31" fmla="*/ 1 h 7"/>
              <a:gd name="T32" fmla="*/ 0 w 6"/>
              <a:gd name="T33" fmla="*/ 1 h 7"/>
              <a:gd name="T34" fmla="*/ 0 w 6"/>
              <a:gd name="T35" fmla="*/ 0 h 7"/>
              <a:gd name="T36" fmla="*/ 0 w 6"/>
              <a:gd name="T37" fmla="*/ 0 h 7"/>
              <a:gd name="T38" fmla="*/ 1 w 6"/>
              <a:gd name="T39" fmla="*/ 0 h 7"/>
              <a:gd name="T40" fmla="*/ 1 w 6"/>
              <a:gd name="T41" fmla="*/ 0 h 7"/>
              <a:gd name="T42" fmla="*/ 3 w 6"/>
              <a:gd name="T43" fmla="*/ 1 h 7"/>
              <a:gd name="T44" fmla="*/ 3 w 6"/>
              <a:gd name="T45" fmla="*/ 1 h 7"/>
              <a:gd name="T46" fmla="*/ 3 w 6"/>
              <a:gd name="T47" fmla="*/ 1 h 7"/>
              <a:gd name="T48" fmla="*/ 4 w 6"/>
              <a:gd name="T49" fmla="*/ 1 h 7"/>
              <a:gd name="T50" fmla="*/ 4 w 6"/>
              <a:gd name="T51" fmla="*/ 1 h 7"/>
              <a:gd name="T52" fmla="*/ 5 w 6"/>
              <a:gd name="T53" fmla="*/ 2 h 7"/>
              <a:gd name="T54" fmla="*/ 5 w 6"/>
              <a:gd name="T55" fmla="*/ 2 h 7"/>
              <a:gd name="T56" fmla="*/ 5 w 6"/>
              <a:gd name="T57" fmla="*/ 2 h 7"/>
              <a:gd name="T58" fmla="*/ 5 w 6"/>
              <a:gd name="T59" fmla="*/ 2 h 7"/>
              <a:gd name="T60" fmla="*/ 6 w 6"/>
              <a:gd name="T61" fmla="*/ 2 h 7"/>
              <a:gd name="T62" fmla="*/ 6 w 6"/>
              <a:gd name="T63" fmla="*/ 3 h 7"/>
              <a:gd name="T64" fmla="*/ 6 w 6"/>
              <a:gd name="T65" fmla="*/ 3 h 7"/>
              <a:gd name="T66" fmla="*/ 6 w 6"/>
              <a:gd name="T67" fmla="*/ 4 h 7"/>
              <a:gd name="T68" fmla="*/ 6 w 6"/>
              <a:gd name="T69" fmla="*/ 4 h 7"/>
              <a:gd name="T70" fmla="*/ 6 w 6"/>
              <a:gd name="T71" fmla="*/ 4 h 7"/>
              <a:gd name="T72" fmla="*/ 6 w 6"/>
              <a:gd name="T73" fmla="*/ 5 h 7"/>
              <a:gd name="T74" fmla="*/ 6 w 6"/>
              <a:gd name="T75" fmla="*/ 5 h 7"/>
              <a:gd name="T76" fmla="*/ 6 w 6"/>
              <a:gd name="T77" fmla="*/ 7 h 7"/>
              <a:gd name="T78" fmla="*/ 5 w 6"/>
              <a:gd name="T79" fmla="*/ 7 h 7"/>
              <a:gd name="T80" fmla="*/ 5 w 6"/>
              <a:gd name="T81"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 h="7">
                <a:moveTo>
                  <a:pt x="5" y="7"/>
                </a:moveTo>
                <a:lnTo>
                  <a:pt x="5" y="7"/>
                </a:lnTo>
                <a:lnTo>
                  <a:pt x="5" y="7"/>
                </a:lnTo>
                <a:lnTo>
                  <a:pt x="4" y="7"/>
                </a:lnTo>
                <a:lnTo>
                  <a:pt x="4" y="7"/>
                </a:lnTo>
                <a:lnTo>
                  <a:pt x="4" y="7"/>
                </a:lnTo>
                <a:lnTo>
                  <a:pt x="4" y="7"/>
                </a:lnTo>
                <a:lnTo>
                  <a:pt x="4" y="7"/>
                </a:lnTo>
                <a:lnTo>
                  <a:pt x="3" y="7"/>
                </a:lnTo>
                <a:lnTo>
                  <a:pt x="3" y="7"/>
                </a:lnTo>
                <a:lnTo>
                  <a:pt x="3" y="7"/>
                </a:lnTo>
                <a:lnTo>
                  <a:pt x="3" y="7"/>
                </a:lnTo>
                <a:lnTo>
                  <a:pt x="3" y="5"/>
                </a:lnTo>
                <a:lnTo>
                  <a:pt x="1" y="5"/>
                </a:lnTo>
                <a:lnTo>
                  <a:pt x="1" y="5"/>
                </a:lnTo>
                <a:lnTo>
                  <a:pt x="1" y="5"/>
                </a:lnTo>
                <a:lnTo>
                  <a:pt x="1" y="5"/>
                </a:lnTo>
                <a:lnTo>
                  <a:pt x="1" y="4"/>
                </a:lnTo>
                <a:lnTo>
                  <a:pt x="1" y="4"/>
                </a:lnTo>
                <a:lnTo>
                  <a:pt x="1" y="4"/>
                </a:lnTo>
                <a:lnTo>
                  <a:pt x="0" y="4"/>
                </a:lnTo>
                <a:lnTo>
                  <a:pt x="0" y="4"/>
                </a:lnTo>
                <a:lnTo>
                  <a:pt x="0" y="3"/>
                </a:lnTo>
                <a:lnTo>
                  <a:pt x="0" y="3"/>
                </a:lnTo>
                <a:lnTo>
                  <a:pt x="0" y="3"/>
                </a:lnTo>
                <a:lnTo>
                  <a:pt x="0" y="3"/>
                </a:lnTo>
                <a:lnTo>
                  <a:pt x="0" y="2"/>
                </a:lnTo>
                <a:lnTo>
                  <a:pt x="0" y="2"/>
                </a:lnTo>
                <a:lnTo>
                  <a:pt x="0" y="2"/>
                </a:lnTo>
                <a:lnTo>
                  <a:pt x="0" y="2"/>
                </a:lnTo>
                <a:lnTo>
                  <a:pt x="0" y="2"/>
                </a:lnTo>
                <a:lnTo>
                  <a:pt x="0" y="1"/>
                </a:lnTo>
                <a:lnTo>
                  <a:pt x="0" y="1"/>
                </a:lnTo>
                <a:lnTo>
                  <a:pt x="0" y="1"/>
                </a:lnTo>
                <a:lnTo>
                  <a:pt x="0" y="1"/>
                </a:lnTo>
                <a:lnTo>
                  <a:pt x="0" y="0"/>
                </a:lnTo>
                <a:lnTo>
                  <a:pt x="0" y="0"/>
                </a:lnTo>
                <a:lnTo>
                  <a:pt x="0" y="0"/>
                </a:lnTo>
                <a:lnTo>
                  <a:pt x="1" y="0"/>
                </a:lnTo>
                <a:lnTo>
                  <a:pt x="1" y="0"/>
                </a:lnTo>
                <a:lnTo>
                  <a:pt x="1" y="0"/>
                </a:lnTo>
                <a:lnTo>
                  <a:pt x="1" y="0"/>
                </a:lnTo>
                <a:lnTo>
                  <a:pt x="3" y="1"/>
                </a:lnTo>
                <a:lnTo>
                  <a:pt x="3" y="1"/>
                </a:lnTo>
                <a:lnTo>
                  <a:pt x="3" y="1"/>
                </a:lnTo>
                <a:lnTo>
                  <a:pt x="3" y="1"/>
                </a:lnTo>
                <a:lnTo>
                  <a:pt x="3" y="1"/>
                </a:lnTo>
                <a:lnTo>
                  <a:pt x="3" y="1"/>
                </a:lnTo>
                <a:lnTo>
                  <a:pt x="4" y="1"/>
                </a:lnTo>
                <a:lnTo>
                  <a:pt x="4" y="1"/>
                </a:lnTo>
                <a:lnTo>
                  <a:pt x="4" y="1"/>
                </a:lnTo>
                <a:lnTo>
                  <a:pt x="4" y="1"/>
                </a:lnTo>
                <a:lnTo>
                  <a:pt x="4" y="1"/>
                </a:lnTo>
                <a:lnTo>
                  <a:pt x="5" y="2"/>
                </a:lnTo>
                <a:lnTo>
                  <a:pt x="5" y="2"/>
                </a:lnTo>
                <a:lnTo>
                  <a:pt x="5" y="2"/>
                </a:lnTo>
                <a:lnTo>
                  <a:pt x="5" y="2"/>
                </a:lnTo>
                <a:lnTo>
                  <a:pt x="5" y="2"/>
                </a:lnTo>
                <a:lnTo>
                  <a:pt x="5" y="2"/>
                </a:lnTo>
                <a:lnTo>
                  <a:pt x="5" y="2"/>
                </a:lnTo>
                <a:lnTo>
                  <a:pt x="5" y="2"/>
                </a:lnTo>
                <a:lnTo>
                  <a:pt x="6" y="2"/>
                </a:lnTo>
                <a:lnTo>
                  <a:pt x="6" y="3"/>
                </a:lnTo>
                <a:lnTo>
                  <a:pt x="6" y="3"/>
                </a:lnTo>
                <a:lnTo>
                  <a:pt x="6" y="3"/>
                </a:lnTo>
                <a:lnTo>
                  <a:pt x="6" y="3"/>
                </a:lnTo>
                <a:lnTo>
                  <a:pt x="6" y="3"/>
                </a:lnTo>
                <a:lnTo>
                  <a:pt x="6" y="4"/>
                </a:lnTo>
                <a:lnTo>
                  <a:pt x="6" y="4"/>
                </a:lnTo>
                <a:lnTo>
                  <a:pt x="6" y="4"/>
                </a:lnTo>
                <a:lnTo>
                  <a:pt x="6" y="4"/>
                </a:lnTo>
                <a:lnTo>
                  <a:pt x="6" y="4"/>
                </a:lnTo>
                <a:lnTo>
                  <a:pt x="6" y="5"/>
                </a:lnTo>
                <a:lnTo>
                  <a:pt x="6" y="5"/>
                </a:lnTo>
                <a:lnTo>
                  <a:pt x="6" y="5"/>
                </a:lnTo>
                <a:lnTo>
                  <a:pt x="6" y="5"/>
                </a:lnTo>
                <a:lnTo>
                  <a:pt x="6" y="5"/>
                </a:lnTo>
                <a:lnTo>
                  <a:pt x="6" y="7"/>
                </a:lnTo>
                <a:lnTo>
                  <a:pt x="6" y="7"/>
                </a:lnTo>
                <a:lnTo>
                  <a:pt x="5" y="7"/>
                </a:lnTo>
                <a:lnTo>
                  <a:pt x="5" y="7"/>
                </a:lnTo>
                <a:lnTo>
                  <a:pt x="5" y="7"/>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Freeform 29"/>
          <p:cNvSpPr>
            <a:spLocks/>
          </p:cNvSpPr>
          <p:nvPr/>
        </p:nvSpPr>
        <p:spPr bwMode="auto">
          <a:xfrm>
            <a:off x="3779838" y="2555875"/>
            <a:ext cx="41275" cy="42863"/>
          </a:xfrm>
          <a:custGeom>
            <a:avLst/>
            <a:gdLst>
              <a:gd name="T0" fmla="*/ 16 w 26"/>
              <a:gd name="T1" fmla="*/ 2 h 27"/>
              <a:gd name="T2" fmla="*/ 16 w 26"/>
              <a:gd name="T3" fmla="*/ 3 h 27"/>
              <a:gd name="T4" fmla="*/ 18 w 26"/>
              <a:gd name="T5" fmla="*/ 3 h 27"/>
              <a:gd name="T6" fmla="*/ 18 w 26"/>
              <a:gd name="T7" fmla="*/ 3 h 27"/>
              <a:gd name="T8" fmla="*/ 18 w 26"/>
              <a:gd name="T9" fmla="*/ 5 h 27"/>
              <a:gd name="T10" fmla="*/ 20 w 26"/>
              <a:gd name="T11" fmla="*/ 7 h 27"/>
              <a:gd name="T12" fmla="*/ 21 w 26"/>
              <a:gd name="T13" fmla="*/ 8 h 27"/>
              <a:gd name="T14" fmla="*/ 21 w 26"/>
              <a:gd name="T15" fmla="*/ 10 h 27"/>
              <a:gd name="T16" fmla="*/ 22 w 26"/>
              <a:gd name="T17" fmla="*/ 12 h 27"/>
              <a:gd name="T18" fmla="*/ 23 w 26"/>
              <a:gd name="T19" fmla="*/ 13 h 27"/>
              <a:gd name="T20" fmla="*/ 23 w 26"/>
              <a:gd name="T21" fmla="*/ 14 h 27"/>
              <a:gd name="T22" fmla="*/ 25 w 26"/>
              <a:gd name="T23" fmla="*/ 15 h 27"/>
              <a:gd name="T24" fmla="*/ 25 w 26"/>
              <a:gd name="T25" fmla="*/ 17 h 27"/>
              <a:gd name="T26" fmla="*/ 26 w 26"/>
              <a:gd name="T27" fmla="*/ 19 h 27"/>
              <a:gd name="T28" fmla="*/ 26 w 26"/>
              <a:gd name="T29" fmla="*/ 20 h 27"/>
              <a:gd name="T30" fmla="*/ 26 w 26"/>
              <a:gd name="T31" fmla="*/ 21 h 27"/>
              <a:gd name="T32" fmla="*/ 26 w 26"/>
              <a:gd name="T33" fmla="*/ 22 h 27"/>
              <a:gd name="T34" fmla="*/ 26 w 26"/>
              <a:gd name="T35" fmla="*/ 23 h 27"/>
              <a:gd name="T36" fmla="*/ 25 w 26"/>
              <a:gd name="T37" fmla="*/ 24 h 27"/>
              <a:gd name="T38" fmla="*/ 22 w 26"/>
              <a:gd name="T39" fmla="*/ 26 h 27"/>
              <a:gd name="T40" fmla="*/ 21 w 26"/>
              <a:gd name="T41" fmla="*/ 26 h 27"/>
              <a:gd name="T42" fmla="*/ 20 w 26"/>
              <a:gd name="T43" fmla="*/ 27 h 27"/>
              <a:gd name="T44" fmla="*/ 18 w 26"/>
              <a:gd name="T45" fmla="*/ 27 h 27"/>
              <a:gd name="T46" fmla="*/ 16 w 26"/>
              <a:gd name="T47" fmla="*/ 27 h 27"/>
              <a:gd name="T48" fmla="*/ 15 w 26"/>
              <a:gd name="T49" fmla="*/ 27 h 27"/>
              <a:gd name="T50" fmla="*/ 14 w 26"/>
              <a:gd name="T51" fmla="*/ 26 h 27"/>
              <a:gd name="T52" fmla="*/ 13 w 26"/>
              <a:gd name="T53" fmla="*/ 24 h 27"/>
              <a:gd name="T54" fmla="*/ 13 w 26"/>
              <a:gd name="T55" fmla="*/ 23 h 27"/>
              <a:gd name="T56" fmla="*/ 12 w 26"/>
              <a:gd name="T57" fmla="*/ 21 h 27"/>
              <a:gd name="T58" fmla="*/ 11 w 26"/>
              <a:gd name="T59" fmla="*/ 19 h 27"/>
              <a:gd name="T60" fmla="*/ 9 w 26"/>
              <a:gd name="T61" fmla="*/ 16 h 27"/>
              <a:gd name="T62" fmla="*/ 8 w 26"/>
              <a:gd name="T63" fmla="*/ 15 h 27"/>
              <a:gd name="T64" fmla="*/ 7 w 26"/>
              <a:gd name="T65" fmla="*/ 13 h 27"/>
              <a:gd name="T66" fmla="*/ 5 w 26"/>
              <a:gd name="T67" fmla="*/ 12 h 27"/>
              <a:gd name="T68" fmla="*/ 5 w 26"/>
              <a:gd name="T69" fmla="*/ 10 h 27"/>
              <a:gd name="T70" fmla="*/ 4 w 26"/>
              <a:gd name="T71" fmla="*/ 9 h 27"/>
              <a:gd name="T72" fmla="*/ 2 w 26"/>
              <a:gd name="T73" fmla="*/ 8 h 27"/>
              <a:gd name="T74" fmla="*/ 1 w 26"/>
              <a:gd name="T75" fmla="*/ 8 h 27"/>
              <a:gd name="T76" fmla="*/ 0 w 26"/>
              <a:gd name="T77" fmla="*/ 7 h 27"/>
              <a:gd name="T78" fmla="*/ 0 w 26"/>
              <a:gd name="T79" fmla="*/ 6 h 27"/>
              <a:gd name="T80" fmla="*/ 0 w 26"/>
              <a:gd name="T81" fmla="*/ 5 h 27"/>
              <a:gd name="T82" fmla="*/ 0 w 26"/>
              <a:gd name="T83" fmla="*/ 5 h 27"/>
              <a:gd name="T84" fmla="*/ 1 w 26"/>
              <a:gd name="T85" fmla="*/ 3 h 27"/>
              <a:gd name="T86" fmla="*/ 2 w 26"/>
              <a:gd name="T87" fmla="*/ 3 h 27"/>
              <a:gd name="T88" fmla="*/ 2 w 26"/>
              <a:gd name="T89" fmla="*/ 3 h 27"/>
              <a:gd name="T90" fmla="*/ 4 w 26"/>
              <a:gd name="T91" fmla="*/ 3 h 27"/>
              <a:gd name="T92" fmla="*/ 5 w 26"/>
              <a:gd name="T93" fmla="*/ 2 h 27"/>
              <a:gd name="T94" fmla="*/ 5 w 26"/>
              <a:gd name="T95" fmla="*/ 2 h 27"/>
              <a:gd name="T96" fmla="*/ 6 w 26"/>
              <a:gd name="T97" fmla="*/ 2 h 27"/>
              <a:gd name="T98" fmla="*/ 7 w 26"/>
              <a:gd name="T99" fmla="*/ 1 h 27"/>
              <a:gd name="T100" fmla="*/ 8 w 26"/>
              <a:gd name="T101" fmla="*/ 1 h 27"/>
              <a:gd name="T102" fmla="*/ 9 w 26"/>
              <a:gd name="T103" fmla="*/ 0 h 27"/>
              <a:gd name="T104" fmla="*/ 11 w 26"/>
              <a:gd name="T105" fmla="*/ 0 h 27"/>
              <a:gd name="T106" fmla="*/ 12 w 26"/>
              <a:gd name="T107" fmla="*/ 0 h 27"/>
              <a:gd name="T108" fmla="*/ 12 w 26"/>
              <a:gd name="T109" fmla="*/ 0 h 27"/>
              <a:gd name="T110" fmla="*/ 13 w 26"/>
              <a:gd name="T111" fmla="*/ 0 h 27"/>
              <a:gd name="T112" fmla="*/ 14 w 26"/>
              <a:gd name="T113" fmla="*/ 1 h 27"/>
              <a:gd name="T114" fmla="*/ 14 w 26"/>
              <a:gd name="T115" fmla="*/ 1 h 27"/>
              <a:gd name="T116" fmla="*/ 15 w 26"/>
              <a:gd name="T117" fmla="*/ 2 h 27"/>
              <a:gd name="T118" fmla="*/ 15 w 26"/>
              <a:gd name="T119" fmla="*/ 2 h 27"/>
              <a:gd name="T120" fmla="*/ 16 w 26"/>
              <a:gd name="T121" fmla="*/ 2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 h="27">
                <a:moveTo>
                  <a:pt x="16" y="2"/>
                </a:moveTo>
                <a:lnTo>
                  <a:pt x="16" y="2"/>
                </a:lnTo>
                <a:lnTo>
                  <a:pt x="16" y="2"/>
                </a:lnTo>
                <a:lnTo>
                  <a:pt x="16" y="2"/>
                </a:lnTo>
                <a:lnTo>
                  <a:pt x="16" y="2"/>
                </a:lnTo>
                <a:lnTo>
                  <a:pt x="16" y="2"/>
                </a:lnTo>
                <a:lnTo>
                  <a:pt x="16" y="2"/>
                </a:lnTo>
                <a:lnTo>
                  <a:pt x="18" y="2"/>
                </a:lnTo>
                <a:lnTo>
                  <a:pt x="16" y="2"/>
                </a:lnTo>
                <a:lnTo>
                  <a:pt x="16" y="3"/>
                </a:lnTo>
                <a:lnTo>
                  <a:pt x="16" y="3"/>
                </a:lnTo>
                <a:lnTo>
                  <a:pt x="16" y="3"/>
                </a:lnTo>
                <a:lnTo>
                  <a:pt x="16" y="3"/>
                </a:lnTo>
                <a:lnTo>
                  <a:pt x="18" y="3"/>
                </a:lnTo>
                <a:lnTo>
                  <a:pt x="18" y="3"/>
                </a:lnTo>
                <a:lnTo>
                  <a:pt x="18" y="3"/>
                </a:lnTo>
                <a:lnTo>
                  <a:pt x="18" y="3"/>
                </a:lnTo>
                <a:lnTo>
                  <a:pt x="18" y="3"/>
                </a:lnTo>
                <a:lnTo>
                  <a:pt x="18" y="3"/>
                </a:lnTo>
                <a:lnTo>
                  <a:pt x="18" y="3"/>
                </a:lnTo>
                <a:lnTo>
                  <a:pt x="18" y="5"/>
                </a:lnTo>
                <a:lnTo>
                  <a:pt x="18" y="5"/>
                </a:lnTo>
                <a:lnTo>
                  <a:pt x="18" y="5"/>
                </a:lnTo>
                <a:lnTo>
                  <a:pt x="18" y="5"/>
                </a:lnTo>
                <a:lnTo>
                  <a:pt x="18" y="5"/>
                </a:lnTo>
                <a:lnTo>
                  <a:pt x="18" y="5"/>
                </a:lnTo>
                <a:lnTo>
                  <a:pt x="18" y="5"/>
                </a:lnTo>
                <a:lnTo>
                  <a:pt x="19" y="7"/>
                </a:lnTo>
                <a:lnTo>
                  <a:pt x="20" y="7"/>
                </a:lnTo>
                <a:lnTo>
                  <a:pt x="20" y="7"/>
                </a:lnTo>
                <a:lnTo>
                  <a:pt x="20" y="7"/>
                </a:lnTo>
                <a:lnTo>
                  <a:pt x="20" y="8"/>
                </a:lnTo>
                <a:lnTo>
                  <a:pt x="20" y="8"/>
                </a:lnTo>
                <a:lnTo>
                  <a:pt x="20" y="8"/>
                </a:lnTo>
                <a:lnTo>
                  <a:pt x="21" y="8"/>
                </a:lnTo>
                <a:lnTo>
                  <a:pt x="21" y="9"/>
                </a:lnTo>
                <a:lnTo>
                  <a:pt x="21" y="9"/>
                </a:lnTo>
                <a:lnTo>
                  <a:pt x="21" y="9"/>
                </a:lnTo>
                <a:lnTo>
                  <a:pt x="21" y="9"/>
                </a:lnTo>
                <a:lnTo>
                  <a:pt x="21" y="10"/>
                </a:lnTo>
                <a:lnTo>
                  <a:pt x="21" y="10"/>
                </a:lnTo>
                <a:lnTo>
                  <a:pt x="22" y="10"/>
                </a:lnTo>
                <a:lnTo>
                  <a:pt x="22" y="10"/>
                </a:lnTo>
                <a:lnTo>
                  <a:pt x="22" y="10"/>
                </a:lnTo>
                <a:lnTo>
                  <a:pt x="22" y="12"/>
                </a:lnTo>
                <a:lnTo>
                  <a:pt x="22" y="12"/>
                </a:lnTo>
                <a:lnTo>
                  <a:pt x="22" y="12"/>
                </a:lnTo>
                <a:lnTo>
                  <a:pt x="22" y="12"/>
                </a:lnTo>
                <a:lnTo>
                  <a:pt x="23" y="13"/>
                </a:lnTo>
                <a:lnTo>
                  <a:pt x="23" y="13"/>
                </a:lnTo>
                <a:lnTo>
                  <a:pt x="23" y="13"/>
                </a:lnTo>
                <a:lnTo>
                  <a:pt x="23" y="13"/>
                </a:lnTo>
                <a:lnTo>
                  <a:pt x="23" y="14"/>
                </a:lnTo>
                <a:lnTo>
                  <a:pt x="23" y="14"/>
                </a:lnTo>
                <a:lnTo>
                  <a:pt x="23" y="14"/>
                </a:lnTo>
                <a:lnTo>
                  <a:pt x="23" y="14"/>
                </a:lnTo>
                <a:lnTo>
                  <a:pt x="23" y="15"/>
                </a:lnTo>
                <a:lnTo>
                  <a:pt x="23" y="15"/>
                </a:lnTo>
                <a:lnTo>
                  <a:pt x="23" y="15"/>
                </a:lnTo>
                <a:lnTo>
                  <a:pt x="25" y="15"/>
                </a:lnTo>
                <a:lnTo>
                  <a:pt x="25" y="16"/>
                </a:lnTo>
                <a:lnTo>
                  <a:pt x="25" y="16"/>
                </a:lnTo>
                <a:lnTo>
                  <a:pt x="25" y="16"/>
                </a:lnTo>
                <a:lnTo>
                  <a:pt x="25" y="16"/>
                </a:lnTo>
                <a:lnTo>
                  <a:pt x="25" y="17"/>
                </a:lnTo>
                <a:lnTo>
                  <a:pt x="25" y="17"/>
                </a:lnTo>
                <a:lnTo>
                  <a:pt x="26" y="17"/>
                </a:lnTo>
                <a:lnTo>
                  <a:pt x="26" y="17"/>
                </a:lnTo>
                <a:lnTo>
                  <a:pt x="26" y="17"/>
                </a:lnTo>
                <a:lnTo>
                  <a:pt x="26" y="19"/>
                </a:lnTo>
                <a:lnTo>
                  <a:pt x="26" y="19"/>
                </a:lnTo>
                <a:lnTo>
                  <a:pt x="26" y="19"/>
                </a:lnTo>
                <a:lnTo>
                  <a:pt x="26" y="19"/>
                </a:lnTo>
                <a:lnTo>
                  <a:pt x="26" y="20"/>
                </a:lnTo>
                <a:lnTo>
                  <a:pt x="26" y="20"/>
                </a:lnTo>
                <a:lnTo>
                  <a:pt x="26" y="20"/>
                </a:lnTo>
                <a:lnTo>
                  <a:pt x="26" y="20"/>
                </a:lnTo>
                <a:lnTo>
                  <a:pt x="26" y="20"/>
                </a:lnTo>
                <a:lnTo>
                  <a:pt x="26" y="21"/>
                </a:lnTo>
                <a:lnTo>
                  <a:pt x="26" y="21"/>
                </a:lnTo>
                <a:lnTo>
                  <a:pt x="26" y="21"/>
                </a:lnTo>
                <a:lnTo>
                  <a:pt x="26" y="22"/>
                </a:lnTo>
                <a:lnTo>
                  <a:pt x="26" y="22"/>
                </a:lnTo>
                <a:lnTo>
                  <a:pt x="26" y="22"/>
                </a:lnTo>
                <a:lnTo>
                  <a:pt x="26" y="22"/>
                </a:lnTo>
                <a:lnTo>
                  <a:pt x="26" y="22"/>
                </a:lnTo>
                <a:lnTo>
                  <a:pt x="26" y="23"/>
                </a:lnTo>
                <a:lnTo>
                  <a:pt x="26" y="23"/>
                </a:lnTo>
                <a:lnTo>
                  <a:pt x="26" y="23"/>
                </a:lnTo>
                <a:lnTo>
                  <a:pt x="26" y="23"/>
                </a:lnTo>
                <a:lnTo>
                  <a:pt x="25" y="24"/>
                </a:lnTo>
                <a:lnTo>
                  <a:pt x="25" y="24"/>
                </a:lnTo>
                <a:lnTo>
                  <a:pt x="25" y="24"/>
                </a:lnTo>
                <a:lnTo>
                  <a:pt x="25" y="24"/>
                </a:lnTo>
                <a:lnTo>
                  <a:pt x="25" y="24"/>
                </a:lnTo>
                <a:lnTo>
                  <a:pt x="23" y="24"/>
                </a:lnTo>
                <a:lnTo>
                  <a:pt x="23" y="26"/>
                </a:lnTo>
                <a:lnTo>
                  <a:pt x="23" y="26"/>
                </a:lnTo>
                <a:lnTo>
                  <a:pt x="23" y="26"/>
                </a:lnTo>
                <a:lnTo>
                  <a:pt x="22" y="26"/>
                </a:lnTo>
                <a:lnTo>
                  <a:pt x="22" y="26"/>
                </a:lnTo>
                <a:lnTo>
                  <a:pt x="22" y="26"/>
                </a:lnTo>
                <a:lnTo>
                  <a:pt x="22" y="26"/>
                </a:lnTo>
                <a:lnTo>
                  <a:pt x="21" y="26"/>
                </a:lnTo>
                <a:lnTo>
                  <a:pt x="21" y="26"/>
                </a:lnTo>
                <a:lnTo>
                  <a:pt x="21" y="27"/>
                </a:lnTo>
                <a:lnTo>
                  <a:pt x="20" y="27"/>
                </a:lnTo>
                <a:lnTo>
                  <a:pt x="20" y="27"/>
                </a:lnTo>
                <a:lnTo>
                  <a:pt x="20" y="27"/>
                </a:lnTo>
                <a:lnTo>
                  <a:pt x="20" y="27"/>
                </a:lnTo>
                <a:lnTo>
                  <a:pt x="19" y="27"/>
                </a:lnTo>
                <a:lnTo>
                  <a:pt x="19" y="27"/>
                </a:lnTo>
                <a:lnTo>
                  <a:pt x="19" y="27"/>
                </a:lnTo>
                <a:lnTo>
                  <a:pt x="19" y="27"/>
                </a:lnTo>
                <a:lnTo>
                  <a:pt x="18" y="27"/>
                </a:lnTo>
                <a:lnTo>
                  <a:pt x="18" y="27"/>
                </a:lnTo>
                <a:lnTo>
                  <a:pt x="18" y="27"/>
                </a:lnTo>
                <a:lnTo>
                  <a:pt x="18" y="27"/>
                </a:lnTo>
                <a:lnTo>
                  <a:pt x="16" y="27"/>
                </a:lnTo>
                <a:lnTo>
                  <a:pt x="16" y="27"/>
                </a:lnTo>
                <a:lnTo>
                  <a:pt x="16" y="27"/>
                </a:lnTo>
                <a:lnTo>
                  <a:pt x="16" y="27"/>
                </a:lnTo>
                <a:lnTo>
                  <a:pt x="15" y="27"/>
                </a:lnTo>
                <a:lnTo>
                  <a:pt x="15" y="27"/>
                </a:lnTo>
                <a:lnTo>
                  <a:pt x="15" y="27"/>
                </a:lnTo>
                <a:lnTo>
                  <a:pt x="15" y="27"/>
                </a:lnTo>
                <a:lnTo>
                  <a:pt x="15" y="27"/>
                </a:lnTo>
                <a:lnTo>
                  <a:pt x="14" y="26"/>
                </a:lnTo>
                <a:lnTo>
                  <a:pt x="14" y="26"/>
                </a:lnTo>
                <a:lnTo>
                  <a:pt x="14" y="26"/>
                </a:lnTo>
                <a:lnTo>
                  <a:pt x="14" y="26"/>
                </a:lnTo>
                <a:lnTo>
                  <a:pt x="14" y="24"/>
                </a:lnTo>
                <a:lnTo>
                  <a:pt x="14" y="24"/>
                </a:lnTo>
                <a:lnTo>
                  <a:pt x="14" y="24"/>
                </a:lnTo>
                <a:lnTo>
                  <a:pt x="13" y="24"/>
                </a:lnTo>
                <a:lnTo>
                  <a:pt x="13" y="23"/>
                </a:lnTo>
                <a:lnTo>
                  <a:pt x="13" y="23"/>
                </a:lnTo>
                <a:lnTo>
                  <a:pt x="13" y="23"/>
                </a:lnTo>
                <a:lnTo>
                  <a:pt x="13" y="23"/>
                </a:lnTo>
                <a:lnTo>
                  <a:pt x="13" y="23"/>
                </a:lnTo>
                <a:lnTo>
                  <a:pt x="13" y="22"/>
                </a:lnTo>
                <a:lnTo>
                  <a:pt x="12" y="22"/>
                </a:lnTo>
                <a:lnTo>
                  <a:pt x="12" y="21"/>
                </a:lnTo>
                <a:lnTo>
                  <a:pt x="12" y="21"/>
                </a:lnTo>
                <a:lnTo>
                  <a:pt x="12" y="21"/>
                </a:lnTo>
                <a:lnTo>
                  <a:pt x="12" y="21"/>
                </a:lnTo>
                <a:lnTo>
                  <a:pt x="12" y="20"/>
                </a:lnTo>
                <a:lnTo>
                  <a:pt x="12" y="20"/>
                </a:lnTo>
                <a:lnTo>
                  <a:pt x="12" y="20"/>
                </a:lnTo>
                <a:lnTo>
                  <a:pt x="11" y="19"/>
                </a:lnTo>
                <a:lnTo>
                  <a:pt x="11" y="19"/>
                </a:lnTo>
                <a:lnTo>
                  <a:pt x="11" y="17"/>
                </a:lnTo>
                <a:lnTo>
                  <a:pt x="9" y="17"/>
                </a:lnTo>
                <a:lnTo>
                  <a:pt x="9" y="17"/>
                </a:lnTo>
                <a:lnTo>
                  <a:pt x="9" y="16"/>
                </a:lnTo>
                <a:lnTo>
                  <a:pt x="9" y="16"/>
                </a:lnTo>
                <a:lnTo>
                  <a:pt x="9" y="16"/>
                </a:lnTo>
                <a:lnTo>
                  <a:pt x="8" y="16"/>
                </a:lnTo>
                <a:lnTo>
                  <a:pt x="8" y="15"/>
                </a:lnTo>
                <a:lnTo>
                  <a:pt x="8" y="15"/>
                </a:lnTo>
                <a:lnTo>
                  <a:pt x="8" y="15"/>
                </a:lnTo>
                <a:lnTo>
                  <a:pt x="7" y="14"/>
                </a:lnTo>
                <a:lnTo>
                  <a:pt x="7" y="14"/>
                </a:lnTo>
                <a:lnTo>
                  <a:pt x="7" y="14"/>
                </a:lnTo>
                <a:lnTo>
                  <a:pt x="7" y="13"/>
                </a:lnTo>
                <a:lnTo>
                  <a:pt x="6" y="13"/>
                </a:lnTo>
                <a:lnTo>
                  <a:pt x="6" y="13"/>
                </a:lnTo>
                <a:lnTo>
                  <a:pt x="6" y="13"/>
                </a:lnTo>
                <a:lnTo>
                  <a:pt x="6" y="12"/>
                </a:lnTo>
                <a:lnTo>
                  <a:pt x="5" y="12"/>
                </a:lnTo>
                <a:lnTo>
                  <a:pt x="5" y="12"/>
                </a:lnTo>
                <a:lnTo>
                  <a:pt x="5" y="12"/>
                </a:lnTo>
                <a:lnTo>
                  <a:pt x="5" y="12"/>
                </a:lnTo>
                <a:lnTo>
                  <a:pt x="5" y="10"/>
                </a:lnTo>
                <a:lnTo>
                  <a:pt x="5" y="10"/>
                </a:lnTo>
                <a:lnTo>
                  <a:pt x="5" y="10"/>
                </a:lnTo>
                <a:lnTo>
                  <a:pt x="5" y="9"/>
                </a:lnTo>
                <a:lnTo>
                  <a:pt x="5" y="9"/>
                </a:lnTo>
                <a:lnTo>
                  <a:pt x="5" y="9"/>
                </a:lnTo>
                <a:lnTo>
                  <a:pt x="4" y="9"/>
                </a:lnTo>
                <a:lnTo>
                  <a:pt x="4" y="9"/>
                </a:lnTo>
                <a:lnTo>
                  <a:pt x="4" y="9"/>
                </a:lnTo>
                <a:lnTo>
                  <a:pt x="4" y="9"/>
                </a:lnTo>
                <a:lnTo>
                  <a:pt x="4" y="8"/>
                </a:lnTo>
                <a:lnTo>
                  <a:pt x="2" y="8"/>
                </a:lnTo>
                <a:lnTo>
                  <a:pt x="2" y="8"/>
                </a:lnTo>
                <a:lnTo>
                  <a:pt x="2" y="8"/>
                </a:lnTo>
                <a:lnTo>
                  <a:pt x="2" y="8"/>
                </a:lnTo>
                <a:lnTo>
                  <a:pt x="2" y="8"/>
                </a:lnTo>
                <a:lnTo>
                  <a:pt x="1" y="8"/>
                </a:lnTo>
                <a:lnTo>
                  <a:pt x="1" y="8"/>
                </a:lnTo>
                <a:lnTo>
                  <a:pt x="1" y="7"/>
                </a:lnTo>
                <a:lnTo>
                  <a:pt x="1" y="7"/>
                </a:lnTo>
                <a:lnTo>
                  <a:pt x="1" y="7"/>
                </a:lnTo>
                <a:lnTo>
                  <a:pt x="0" y="7"/>
                </a:lnTo>
                <a:lnTo>
                  <a:pt x="0" y="7"/>
                </a:lnTo>
                <a:lnTo>
                  <a:pt x="0" y="7"/>
                </a:lnTo>
                <a:lnTo>
                  <a:pt x="0" y="6"/>
                </a:lnTo>
                <a:lnTo>
                  <a:pt x="0" y="6"/>
                </a:lnTo>
                <a:lnTo>
                  <a:pt x="0" y="6"/>
                </a:lnTo>
                <a:lnTo>
                  <a:pt x="0" y="6"/>
                </a:lnTo>
                <a:lnTo>
                  <a:pt x="0" y="6"/>
                </a:lnTo>
                <a:lnTo>
                  <a:pt x="0" y="5"/>
                </a:lnTo>
                <a:lnTo>
                  <a:pt x="0" y="5"/>
                </a:lnTo>
                <a:lnTo>
                  <a:pt x="0" y="5"/>
                </a:lnTo>
                <a:lnTo>
                  <a:pt x="0" y="5"/>
                </a:lnTo>
                <a:lnTo>
                  <a:pt x="0" y="5"/>
                </a:lnTo>
                <a:lnTo>
                  <a:pt x="0" y="5"/>
                </a:lnTo>
                <a:lnTo>
                  <a:pt x="0" y="5"/>
                </a:lnTo>
                <a:lnTo>
                  <a:pt x="0" y="5"/>
                </a:lnTo>
                <a:lnTo>
                  <a:pt x="0" y="5"/>
                </a:lnTo>
                <a:lnTo>
                  <a:pt x="1" y="3"/>
                </a:lnTo>
                <a:lnTo>
                  <a:pt x="1" y="3"/>
                </a:lnTo>
                <a:lnTo>
                  <a:pt x="1" y="3"/>
                </a:lnTo>
                <a:lnTo>
                  <a:pt x="1" y="3"/>
                </a:lnTo>
                <a:lnTo>
                  <a:pt x="1" y="3"/>
                </a:lnTo>
                <a:lnTo>
                  <a:pt x="1" y="3"/>
                </a:lnTo>
                <a:lnTo>
                  <a:pt x="1" y="3"/>
                </a:lnTo>
                <a:lnTo>
                  <a:pt x="1" y="3"/>
                </a:lnTo>
                <a:lnTo>
                  <a:pt x="2" y="3"/>
                </a:lnTo>
                <a:lnTo>
                  <a:pt x="2" y="3"/>
                </a:lnTo>
                <a:lnTo>
                  <a:pt x="2" y="3"/>
                </a:lnTo>
                <a:lnTo>
                  <a:pt x="2" y="3"/>
                </a:lnTo>
                <a:lnTo>
                  <a:pt x="2" y="3"/>
                </a:lnTo>
                <a:lnTo>
                  <a:pt x="2" y="3"/>
                </a:lnTo>
                <a:lnTo>
                  <a:pt x="4" y="3"/>
                </a:lnTo>
                <a:lnTo>
                  <a:pt x="4" y="3"/>
                </a:lnTo>
                <a:lnTo>
                  <a:pt x="4" y="3"/>
                </a:lnTo>
                <a:lnTo>
                  <a:pt x="4" y="3"/>
                </a:lnTo>
                <a:lnTo>
                  <a:pt x="4" y="3"/>
                </a:lnTo>
                <a:lnTo>
                  <a:pt x="4" y="3"/>
                </a:lnTo>
                <a:lnTo>
                  <a:pt x="4" y="3"/>
                </a:lnTo>
                <a:lnTo>
                  <a:pt x="4" y="3"/>
                </a:lnTo>
                <a:lnTo>
                  <a:pt x="4"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7" y="2"/>
                </a:lnTo>
                <a:lnTo>
                  <a:pt x="7" y="1"/>
                </a:lnTo>
                <a:lnTo>
                  <a:pt x="7" y="1"/>
                </a:lnTo>
                <a:lnTo>
                  <a:pt x="7" y="1"/>
                </a:lnTo>
                <a:lnTo>
                  <a:pt x="7" y="1"/>
                </a:lnTo>
                <a:lnTo>
                  <a:pt x="8" y="1"/>
                </a:lnTo>
                <a:lnTo>
                  <a:pt x="8" y="1"/>
                </a:lnTo>
                <a:lnTo>
                  <a:pt x="8" y="1"/>
                </a:lnTo>
                <a:lnTo>
                  <a:pt x="8" y="0"/>
                </a:lnTo>
                <a:lnTo>
                  <a:pt x="8" y="0"/>
                </a:lnTo>
                <a:lnTo>
                  <a:pt x="8"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3" y="1"/>
                </a:lnTo>
                <a:lnTo>
                  <a:pt x="14" y="1"/>
                </a:lnTo>
                <a:lnTo>
                  <a:pt x="14" y="1"/>
                </a:lnTo>
                <a:lnTo>
                  <a:pt x="14" y="1"/>
                </a:lnTo>
                <a:lnTo>
                  <a:pt x="14" y="1"/>
                </a:lnTo>
                <a:lnTo>
                  <a:pt x="14" y="1"/>
                </a:lnTo>
                <a:lnTo>
                  <a:pt x="14" y="1"/>
                </a:lnTo>
                <a:lnTo>
                  <a:pt x="14" y="1"/>
                </a:lnTo>
                <a:lnTo>
                  <a:pt x="14" y="1"/>
                </a:lnTo>
                <a:lnTo>
                  <a:pt x="14" y="2"/>
                </a:lnTo>
                <a:lnTo>
                  <a:pt x="15" y="2"/>
                </a:lnTo>
                <a:lnTo>
                  <a:pt x="15" y="2"/>
                </a:lnTo>
                <a:lnTo>
                  <a:pt x="15" y="2"/>
                </a:lnTo>
                <a:lnTo>
                  <a:pt x="15" y="2"/>
                </a:lnTo>
                <a:lnTo>
                  <a:pt x="15" y="2"/>
                </a:lnTo>
                <a:lnTo>
                  <a:pt x="15" y="2"/>
                </a:lnTo>
                <a:lnTo>
                  <a:pt x="15" y="2"/>
                </a:lnTo>
                <a:lnTo>
                  <a:pt x="15" y="2"/>
                </a:lnTo>
                <a:lnTo>
                  <a:pt x="15" y="2"/>
                </a:lnTo>
                <a:lnTo>
                  <a:pt x="16" y="2"/>
                </a:lnTo>
                <a:lnTo>
                  <a:pt x="16" y="2"/>
                </a:lnTo>
                <a:lnTo>
                  <a:pt x="16" y="2"/>
                </a:lnTo>
                <a:lnTo>
                  <a:pt x="1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0"/>
          <p:cNvSpPr>
            <a:spLocks/>
          </p:cNvSpPr>
          <p:nvPr/>
        </p:nvSpPr>
        <p:spPr bwMode="auto">
          <a:xfrm>
            <a:off x="3779838" y="2555875"/>
            <a:ext cx="41275" cy="42863"/>
          </a:xfrm>
          <a:custGeom>
            <a:avLst/>
            <a:gdLst>
              <a:gd name="T0" fmla="*/ 16 w 26"/>
              <a:gd name="T1" fmla="*/ 2 h 27"/>
              <a:gd name="T2" fmla="*/ 16 w 26"/>
              <a:gd name="T3" fmla="*/ 3 h 27"/>
              <a:gd name="T4" fmla="*/ 18 w 26"/>
              <a:gd name="T5" fmla="*/ 3 h 27"/>
              <a:gd name="T6" fmla="*/ 18 w 26"/>
              <a:gd name="T7" fmla="*/ 3 h 27"/>
              <a:gd name="T8" fmla="*/ 18 w 26"/>
              <a:gd name="T9" fmla="*/ 5 h 27"/>
              <a:gd name="T10" fmla="*/ 20 w 26"/>
              <a:gd name="T11" fmla="*/ 7 h 27"/>
              <a:gd name="T12" fmla="*/ 21 w 26"/>
              <a:gd name="T13" fmla="*/ 8 h 27"/>
              <a:gd name="T14" fmla="*/ 21 w 26"/>
              <a:gd name="T15" fmla="*/ 10 h 27"/>
              <a:gd name="T16" fmla="*/ 22 w 26"/>
              <a:gd name="T17" fmla="*/ 12 h 27"/>
              <a:gd name="T18" fmla="*/ 23 w 26"/>
              <a:gd name="T19" fmla="*/ 13 h 27"/>
              <a:gd name="T20" fmla="*/ 23 w 26"/>
              <a:gd name="T21" fmla="*/ 14 h 27"/>
              <a:gd name="T22" fmla="*/ 25 w 26"/>
              <a:gd name="T23" fmla="*/ 15 h 27"/>
              <a:gd name="T24" fmla="*/ 25 w 26"/>
              <a:gd name="T25" fmla="*/ 17 h 27"/>
              <a:gd name="T26" fmla="*/ 26 w 26"/>
              <a:gd name="T27" fmla="*/ 19 h 27"/>
              <a:gd name="T28" fmla="*/ 26 w 26"/>
              <a:gd name="T29" fmla="*/ 20 h 27"/>
              <a:gd name="T30" fmla="*/ 26 w 26"/>
              <a:gd name="T31" fmla="*/ 21 h 27"/>
              <a:gd name="T32" fmla="*/ 26 w 26"/>
              <a:gd name="T33" fmla="*/ 22 h 27"/>
              <a:gd name="T34" fmla="*/ 26 w 26"/>
              <a:gd name="T35" fmla="*/ 23 h 27"/>
              <a:gd name="T36" fmla="*/ 25 w 26"/>
              <a:gd name="T37" fmla="*/ 24 h 27"/>
              <a:gd name="T38" fmla="*/ 22 w 26"/>
              <a:gd name="T39" fmla="*/ 26 h 27"/>
              <a:gd name="T40" fmla="*/ 21 w 26"/>
              <a:gd name="T41" fmla="*/ 26 h 27"/>
              <a:gd name="T42" fmla="*/ 20 w 26"/>
              <a:gd name="T43" fmla="*/ 27 h 27"/>
              <a:gd name="T44" fmla="*/ 18 w 26"/>
              <a:gd name="T45" fmla="*/ 27 h 27"/>
              <a:gd name="T46" fmla="*/ 16 w 26"/>
              <a:gd name="T47" fmla="*/ 27 h 27"/>
              <a:gd name="T48" fmla="*/ 15 w 26"/>
              <a:gd name="T49" fmla="*/ 27 h 27"/>
              <a:gd name="T50" fmla="*/ 14 w 26"/>
              <a:gd name="T51" fmla="*/ 26 h 27"/>
              <a:gd name="T52" fmla="*/ 13 w 26"/>
              <a:gd name="T53" fmla="*/ 24 h 27"/>
              <a:gd name="T54" fmla="*/ 13 w 26"/>
              <a:gd name="T55" fmla="*/ 23 h 27"/>
              <a:gd name="T56" fmla="*/ 12 w 26"/>
              <a:gd name="T57" fmla="*/ 21 h 27"/>
              <a:gd name="T58" fmla="*/ 11 w 26"/>
              <a:gd name="T59" fmla="*/ 19 h 27"/>
              <a:gd name="T60" fmla="*/ 9 w 26"/>
              <a:gd name="T61" fmla="*/ 16 h 27"/>
              <a:gd name="T62" fmla="*/ 8 w 26"/>
              <a:gd name="T63" fmla="*/ 15 h 27"/>
              <a:gd name="T64" fmla="*/ 7 w 26"/>
              <a:gd name="T65" fmla="*/ 13 h 27"/>
              <a:gd name="T66" fmla="*/ 5 w 26"/>
              <a:gd name="T67" fmla="*/ 12 h 27"/>
              <a:gd name="T68" fmla="*/ 5 w 26"/>
              <a:gd name="T69" fmla="*/ 10 h 27"/>
              <a:gd name="T70" fmla="*/ 4 w 26"/>
              <a:gd name="T71" fmla="*/ 9 h 27"/>
              <a:gd name="T72" fmla="*/ 2 w 26"/>
              <a:gd name="T73" fmla="*/ 8 h 27"/>
              <a:gd name="T74" fmla="*/ 1 w 26"/>
              <a:gd name="T75" fmla="*/ 8 h 27"/>
              <a:gd name="T76" fmla="*/ 0 w 26"/>
              <a:gd name="T77" fmla="*/ 7 h 27"/>
              <a:gd name="T78" fmla="*/ 0 w 26"/>
              <a:gd name="T79" fmla="*/ 6 h 27"/>
              <a:gd name="T80" fmla="*/ 0 w 26"/>
              <a:gd name="T81" fmla="*/ 5 h 27"/>
              <a:gd name="T82" fmla="*/ 0 w 26"/>
              <a:gd name="T83" fmla="*/ 5 h 27"/>
              <a:gd name="T84" fmla="*/ 1 w 26"/>
              <a:gd name="T85" fmla="*/ 3 h 27"/>
              <a:gd name="T86" fmla="*/ 2 w 26"/>
              <a:gd name="T87" fmla="*/ 3 h 27"/>
              <a:gd name="T88" fmla="*/ 2 w 26"/>
              <a:gd name="T89" fmla="*/ 3 h 27"/>
              <a:gd name="T90" fmla="*/ 4 w 26"/>
              <a:gd name="T91" fmla="*/ 3 h 27"/>
              <a:gd name="T92" fmla="*/ 5 w 26"/>
              <a:gd name="T93" fmla="*/ 2 h 27"/>
              <a:gd name="T94" fmla="*/ 5 w 26"/>
              <a:gd name="T95" fmla="*/ 2 h 27"/>
              <a:gd name="T96" fmla="*/ 6 w 26"/>
              <a:gd name="T97" fmla="*/ 2 h 27"/>
              <a:gd name="T98" fmla="*/ 7 w 26"/>
              <a:gd name="T99" fmla="*/ 1 h 27"/>
              <a:gd name="T100" fmla="*/ 8 w 26"/>
              <a:gd name="T101" fmla="*/ 1 h 27"/>
              <a:gd name="T102" fmla="*/ 9 w 26"/>
              <a:gd name="T103" fmla="*/ 0 h 27"/>
              <a:gd name="T104" fmla="*/ 11 w 26"/>
              <a:gd name="T105" fmla="*/ 0 h 27"/>
              <a:gd name="T106" fmla="*/ 12 w 26"/>
              <a:gd name="T107" fmla="*/ 0 h 27"/>
              <a:gd name="T108" fmla="*/ 12 w 26"/>
              <a:gd name="T109" fmla="*/ 0 h 27"/>
              <a:gd name="T110" fmla="*/ 13 w 26"/>
              <a:gd name="T111" fmla="*/ 0 h 27"/>
              <a:gd name="T112" fmla="*/ 14 w 26"/>
              <a:gd name="T113" fmla="*/ 1 h 27"/>
              <a:gd name="T114" fmla="*/ 14 w 26"/>
              <a:gd name="T115" fmla="*/ 1 h 27"/>
              <a:gd name="T116" fmla="*/ 15 w 26"/>
              <a:gd name="T117" fmla="*/ 2 h 27"/>
              <a:gd name="T118" fmla="*/ 15 w 26"/>
              <a:gd name="T119" fmla="*/ 2 h 27"/>
              <a:gd name="T120" fmla="*/ 16 w 26"/>
              <a:gd name="T121" fmla="*/ 2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 h="27">
                <a:moveTo>
                  <a:pt x="16" y="2"/>
                </a:moveTo>
                <a:lnTo>
                  <a:pt x="16" y="2"/>
                </a:lnTo>
                <a:lnTo>
                  <a:pt x="16" y="2"/>
                </a:lnTo>
                <a:lnTo>
                  <a:pt x="16" y="2"/>
                </a:lnTo>
                <a:lnTo>
                  <a:pt x="16" y="2"/>
                </a:lnTo>
                <a:lnTo>
                  <a:pt x="16" y="2"/>
                </a:lnTo>
                <a:lnTo>
                  <a:pt x="16" y="2"/>
                </a:lnTo>
                <a:lnTo>
                  <a:pt x="18" y="2"/>
                </a:lnTo>
                <a:lnTo>
                  <a:pt x="16" y="2"/>
                </a:lnTo>
                <a:lnTo>
                  <a:pt x="16" y="3"/>
                </a:lnTo>
                <a:lnTo>
                  <a:pt x="16" y="3"/>
                </a:lnTo>
                <a:lnTo>
                  <a:pt x="16" y="3"/>
                </a:lnTo>
                <a:lnTo>
                  <a:pt x="16" y="3"/>
                </a:lnTo>
                <a:lnTo>
                  <a:pt x="18" y="3"/>
                </a:lnTo>
                <a:lnTo>
                  <a:pt x="18" y="3"/>
                </a:lnTo>
                <a:lnTo>
                  <a:pt x="18" y="3"/>
                </a:lnTo>
                <a:lnTo>
                  <a:pt x="18" y="3"/>
                </a:lnTo>
                <a:lnTo>
                  <a:pt x="18" y="3"/>
                </a:lnTo>
                <a:lnTo>
                  <a:pt x="18" y="3"/>
                </a:lnTo>
                <a:lnTo>
                  <a:pt x="18" y="3"/>
                </a:lnTo>
                <a:lnTo>
                  <a:pt x="18" y="5"/>
                </a:lnTo>
                <a:lnTo>
                  <a:pt x="18" y="5"/>
                </a:lnTo>
                <a:lnTo>
                  <a:pt x="18" y="5"/>
                </a:lnTo>
                <a:lnTo>
                  <a:pt x="18" y="5"/>
                </a:lnTo>
                <a:lnTo>
                  <a:pt x="18" y="5"/>
                </a:lnTo>
                <a:lnTo>
                  <a:pt x="18" y="5"/>
                </a:lnTo>
                <a:lnTo>
                  <a:pt x="18" y="5"/>
                </a:lnTo>
                <a:lnTo>
                  <a:pt x="19" y="7"/>
                </a:lnTo>
                <a:lnTo>
                  <a:pt x="20" y="7"/>
                </a:lnTo>
                <a:lnTo>
                  <a:pt x="20" y="7"/>
                </a:lnTo>
                <a:lnTo>
                  <a:pt x="20" y="7"/>
                </a:lnTo>
                <a:lnTo>
                  <a:pt x="20" y="8"/>
                </a:lnTo>
                <a:lnTo>
                  <a:pt x="20" y="8"/>
                </a:lnTo>
                <a:lnTo>
                  <a:pt x="20" y="8"/>
                </a:lnTo>
                <a:lnTo>
                  <a:pt x="21" y="8"/>
                </a:lnTo>
                <a:lnTo>
                  <a:pt x="21" y="9"/>
                </a:lnTo>
                <a:lnTo>
                  <a:pt x="21" y="9"/>
                </a:lnTo>
                <a:lnTo>
                  <a:pt x="21" y="9"/>
                </a:lnTo>
                <a:lnTo>
                  <a:pt x="21" y="9"/>
                </a:lnTo>
                <a:lnTo>
                  <a:pt x="21" y="10"/>
                </a:lnTo>
                <a:lnTo>
                  <a:pt x="21" y="10"/>
                </a:lnTo>
                <a:lnTo>
                  <a:pt x="22" y="10"/>
                </a:lnTo>
                <a:lnTo>
                  <a:pt x="22" y="10"/>
                </a:lnTo>
                <a:lnTo>
                  <a:pt x="22" y="10"/>
                </a:lnTo>
                <a:lnTo>
                  <a:pt x="22" y="12"/>
                </a:lnTo>
                <a:lnTo>
                  <a:pt x="22" y="12"/>
                </a:lnTo>
                <a:lnTo>
                  <a:pt x="22" y="12"/>
                </a:lnTo>
                <a:lnTo>
                  <a:pt x="22" y="12"/>
                </a:lnTo>
                <a:lnTo>
                  <a:pt x="23" y="13"/>
                </a:lnTo>
                <a:lnTo>
                  <a:pt x="23" y="13"/>
                </a:lnTo>
                <a:lnTo>
                  <a:pt x="23" y="13"/>
                </a:lnTo>
                <a:lnTo>
                  <a:pt x="23" y="13"/>
                </a:lnTo>
                <a:lnTo>
                  <a:pt x="23" y="14"/>
                </a:lnTo>
                <a:lnTo>
                  <a:pt x="23" y="14"/>
                </a:lnTo>
                <a:lnTo>
                  <a:pt x="23" y="14"/>
                </a:lnTo>
                <a:lnTo>
                  <a:pt x="23" y="14"/>
                </a:lnTo>
                <a:lnTo>
                  <a:pt x="23" y="15"/>
                </a:lnTo>
                <a:lnTo>
                  <a:pt x="23" y="15"/>
                </a:lnTo>
                <a:lnTo>
                  <a:pt x="23" y="15"/>
                </a:lnTo>
                <a:lnTo>
                  <a:pt x="25" y="15"/>
                </a:lnTo>
                <a:lnTo>
                  <a:pt x="25" y="16"/>
                </a:lnTo>
                <a:lnTo>
                  <a:pt x="25" y="16"/>
                </a:lnTo>
                <a:lnTo>
                  <a:pt x="25" y="16"/>
                </a:lnTo>
                <a:lnTo>
                  <a:pt x="25" y="16"/>
                </a:lnTo>
                <a:lnTo>
                  <a:pt x="25" y="17"/>
                </a:lnTo>
                <a:lnTo>
                  <a:pt x="25" y="17"/>
                </a:lnTo>
                <a:lnTo>
                  <a:pt x="26" y="17"/>
                </a:lnTo>
                <a:lnTo>
                  <a:pt x="26" y="17"/>
                </a:lnTo>
                <a:lnTo>
                  <a:pt x="26" y="17"/>
                </a:lnTo>
                <a:lnTo>
                  <a:pt x="26" y="19"/>
                </a:lnTo>
                <a:lnTo>
                  <a:pt x="26" y="19"/>
                </a:lnTo>
                <a:lnTo>
                  <a:pt x="26" y="19"/>
                </a:lnTo>
                <a:lnTo>
                  <a:pt x="26" y="19"/>
                </a:lnTo>
                <a:lnTo>
                  <a:pt x="26" y="20"/>
                </a:lnTo>
                <a:lnTo>
                  <a:pt x="26" y="20"/>
                </a:lnTo>
                <a:lnTo>
                  <a:pt x="26" y="20"/>
                </a:lnTo>
                <a:lnTo>
                  <a:pt x="26" y="20"/>
                </a:lnTo>
                <a:lnTo>
                  <a:pt x="26" y="20"/>
                </a:lnTo>
                <a:lnTo>
                  <a:pt x="26" y="21"/>
                </a:lnTo>
                <a:lnTo>
                  <a:pt x="26" y="21"/>
                </a:lnTo>
                <a:lnTo>
                  <a:pt x="26" y="21"/>
                </a:lnTo>
                <a:lnTo>
                  <a:pt x="26" y="22"/>
                </a:lnTo>
                <a:lnTo>
                  <a:pt x="26" y="22"/>
                </a:lnTo>
                <a:lnTo>
                  <a:pt x="26" y="22"/>
                </a:lnTo>
                <a:lnTo>
                  <a:pt x="26" y="22"/>
                </a:lnTo>
                <a:lnTo>
                  <a:pt x="26" y="22"/>
                </a:lnTo>
                <a:lnTo>
                  <a:pt x="26" y="23"/>
                </a:lnTo>
                <a:lnTo>
                  <a:pt x="26" y="23"/>
                </a:lnTo>
                <a:lnTo>
                  <a:pt x="26" y="23"/>
                </a:lnTo>
                <a:lnTo>
                  <a:pt x="26" y="23"/>
                </a:lnTo>
                <a:lnTo>
                  <a:pt x="25" y="24"/>
                </a:lnTo>
                <a:lnTo>
                  <a:pt x="25" y="24"/>
                </a:lnTo>
                <a:lnTo>
                  <a:pt x="25" y="24"/>
                </a:lnTo>
                <a:lnTo>
                  <a:pt x="25" y="24"/>
                </a:lnTo>
                <a:lnTo>
                  <a:pt x="25" y="24"/>
                </a:lnTo>
                <a:lnTo>
                  <a:pt x="23" y="24"/>
                </a:lnTo>
                <a:lnTo>
                  <a:pt x="23" y="26"/>
                </a:lnTo>
                <a:lnTo>
                  <a:pt x="23" y="26"/>
                </a:lnTo>
                <a:lnTo>
                  <a:pt x="23" y="26"/>
                </a:lnTo>
                <a:lnTo>
                  <a:pt x="22" y="26"/>
                </a:lnTo>
                <a:lnTo>
                  <a:pt x="22" y="26"/>
                </a:lnTo>
                <a:lnTo>
                  <a:pt x="22" y="26"/>
                </a:lnTo>
                <a:lnTo>
                  <a:pt x="22" y="26"/>
                </a:lnTo>
                <a:lnTo>
                  <a:pt x="21" y="26"/>
                </a:lnTo>
                <a:lnTo>
                  <a:pt x="21" y="26"/>
                </a:lnTo>
                <a:lnTo>
                  <a:pt x="21" y="27"/>
                </a:lnTo>
                <a:lnTo>
                  <a:pt x="20" y="27"/>
                </a:lnTo>
                <a:lnTo>
                  <a:pt x="20" y="27"/>
                </a:lnTo>
                <a:lnTo>
                  <a:pt x="20" y="27"/>
                </a:lnTo>
                <a:lnTo>
                  <a:pt x="20" y="27"/>
                </a:lnTo>
                <a:lnTo>
                  <a:pt x="19" y="27"/>
                </a:lnTo>
                <a:lnTo>
                  <a:pt x="19" y="27"/>
                </a:lnTo>
                <a:lnTo>
                  <a:pt x="19" y="27"/>
                </a:lnTo>
                <a:lnTo>
                  <a:pt x="19" y="27"/>
                </a:lnTo>
                <a:lnTo>
                  <a:pt x="18" y="27"/>
                </a:lnTo>
                <a:lnTo>
                  <a:pt x="18" y="27"/>
                </a:lnTo>
                <a:lnTo>
                  <a:pt x="18" y="27"/>
                </a:lnTo>
                <a:lnTo>
                  <a:pt x="18" y="27"/>
                </a:lnTo>
                <a:lnTo>
                  <a:pt x="16" y="27"/>
                </a:lnTo>
                <a:lnTo>
                  <a:pt x="16" y="27"/>
                </a:lnTo>
                <a:lnTo>
                  <a:pt x="16" y="27"/>
                </a:lnTo>
                <a:lnTo>
                  <a:pt x="16" y="27"/>
                </a:lnTo>
                <a:lnTo>
                  <a:pt x="15" y="27"/>
                </a:lnTo>
                <a:lnTo>
                  <a:pt x="15" y="27"/>
                </a:lnTo>
                <a:lnTo>
                  <a:pt x="15" y="27"/>
                </a:lnTo>
                <a:lnTo>
                  <a:pt x="15" y="27"/>
                </a:lnTo>
                <a:lnTo>
                  <a:pt x="15" y="27"/>
                </a:lnTo>
                <a:lnTo>
                  <a:pt x="14" y="26"/>
                </a:lnTo>
                <a:lnTo>
                  <a:pt x="14" y="26"/>
                </a:lnTo>
                <a:lnTo>
                  <a:pt x="14" y="26"/>
                </a:lnTo>
                <a:lnTo>
                  <a:pt x="14" y="26"/>
                </a:lnTo>
                <a:lnTo>
                  <a:pt x="14" y="24"/>
                </a:lnTo>
                <a:lnTo>
                  <a:pt x="14" y="24"/>
                </a:lnTo>
                <a:lnTo>
                  <a:pt x="14" y="24"/>
                </a:lnTo>
                <a:lnTo>
                  <a:pt x="13" y="24"/>
                </a:lnTo>
                <a:lnTo>
                  <a:pt x="13" y="23"/>
                </a:lnTo>
                <a:lnTo>
                  <a:pt x="13" y="23"/>
                </a:lnTo>
                <a:lnTo>
                  <a:pt x="13" y="23"/>
                </a:lnTo>
                <a:lnTo>
                  <a:pt x="13" y="23"/>
                </a:lnTo>
                <a:lnTo>
                  <a:pt x="13" y="23"/>
                </a:lnTo>
                <a:lnTo>
                  <a:pt x="13" y="22"/>
                </a:lnTo>
                <a:lnTo>
                  <a:pt x="12" y="22"/>
                </a:lnTo>
                <a:lnTo>
                  <a:pt x="12" y="21"/>
                </a:lnTo>
                <a:lnTo>
                  <a:pt x="12" y="21"/>
                </a:lnTo>
                <a:lnTo>
                  <a:pt x="12" y="21"/>
                </a:lnTo>
                <a:lnTo>
                  <a:pt x="12" y="21"/>
                </a:lnTo>
                <a:lnTo>
                  <a:pt x="12" y="20"/>
                </a:lnTo>
                <a:lnTo>
                  <a:pt x="12" y="20"/>
                </a:lnTo>
                <a:lnTo>
                  <a:pt x="12" y="20"/>
                </a:lnTo>
                <a:lnTo>
                  <a:pt x="11" y="19"/>
                </a:lnTo>
                <a:lnTo>
                  <a:pt x="11" y="19"/>
                </a:lnTo>
                <a:lnTo>
                  <a:pt x="11" y="17"/>
                </a:lnTo>
                <a:lnTo>
                  <a:pt x="9" y="17"/>
                </a:lnTo>
                <a:lnTo>
                  <a:pt x="9" y="17"/>
                </a:lnTo>
                <a:lnTo>
                  <a:pt x="9" y="16"/>
                </a:lnTo>
                <a:lnTo>
                  <a:pt x="9" y="16"/>
                </a:lnTo>
                <a:lnTo>
                  <a:pt x="9" y="16"/>
                </a:lnTo>
                <a:lnTo>
                  <a:pt x="8" y="16"/>
                </a:lnTo>
                <a:lnTo>
                  <a:pt x="8" y="15"/>
                </a:lnTo>
                <a:lnTo>
                  <a:pt x="8" y="15"/>
                </a:lnTo>
                <a:lnTo>
                  <a:pt x="8" y="15"/>
                </a:lnTo>
                <a:lnTo>
                  <a:pt x="7" y="14"/>
                </a:lnTo>
                <a:lnTo>
                  <a:pt x="7" y="14"/>
                </a:lnTo>
                <a:lnTo>
                  <a:pt x="7" y="14"/>
                </a:lnTo>
                <a:lnTo>
                  <a:pt x="7" y="13"/>
                </a:lnTo>
                <a:lnTo>
                  <a:pt x="6" y="13"/>
                </a:lnTo>
                <a:lnTo>
                  <a:pt x="6" y="13"/>
                </a:lnTo>
                <a:lnTo>
                  <a:pt x="6" y="13"/>
                </a:lnTo>
                <a:lnTo>
                  <a:pt x="6" y="12"/>
                </a:lnTo>
                <a:lnTo>
                  <a:pt x="5" y="12"/>
                </a:lnTo>
                <a:lnTo>
                  <a:pt x="5" y="12"/>
                </a:lnTo>
                <a:lnTo>
                  <a:pt x="5" y="12"/>
                </a:lnTo>
                <a:lnTo>
                  <a:pt x="5" y="12"/>
                </a:lnTo>
                <a:lnTo>
                  <a:pt x="5" y="10"/>
                </a:lnTo>
                <a:lnTo>
                  <a:pt x="5" y="10"/>
                </a:lnTo>
                <a:lnTo>
                  <a:pt x="5" y="10"/>
                </a:lnTo>
                <a:lnTo>
                  <a:pt x="5" y="9"/>
                </a:lnTo>
                <a:lnTo>
                  <a:pt x="5" y="9"/>
                </a:lnTo>
                <a:lnTo>
                  <a:pt x="5" y="9"/>
                </a:lnTo>
                <a:lnTo>
                  <a:pt x="4" y="9"/>
                </a:lnTo>
                <a:lnTo>
                  <a:pt x="4" y="9"/>
                </a:lnTo>
                <a:lnTo>
                  <a:pt x="4" y="9"/>
                </a:lnTo>
                <a:lnTo>
                  <a:pt x="4" y="9"/>
                </a:lnTo>
                <a:lnTo>
                  <a:pt x="4" y="8"/>
                </a:lnTo>
                <a:lnTo>
                  <a:pt x="2" y="8"/>
                </a:lnTo>
                <a:lnTo>
                  <a:pt x="2" y="8"/>
                </a:lnTo>
                <a:lnTo>
                  <a:pt x="2" y="8"/>
                </a:lnTo>
                <a:lnTo>
                  <a:pt x="2" y="8"/>
                </a:lnTo>
                <a:lnTo>
                  <a:pt x="2" y="8"/>
                </a:lnTo>
                <a:lnTo>
                  <a:pt x="1" y="8"/>
                </a:lnTo>
                <a:lnTo>
                  <a:pt x="1" y="8"/>
                </a:lnTo>
                <a:lnTo>
                  <a:pt x="1" y="7"/>
                </a:lnTo>
                <a:lnTo>
                  <a:pt x="1" y="7"/>
                </a:lnTo>
                <a:lnTo>
                  <a:pt x="1" y="7"/>
                </a:lnTo>
                <a:lnTo>
                  <a:pt x="0" y="7"/>
                </a:lnTo>
                <a:lnTo>
                  <a:pt x="0" y="7"/>
                </a:lnTo>
                <a:lnTo>
                  <a:pt x="0" y="7"/>
                </a:lnTo>
                <a:lnTo>
                  <a:pt x="0" y="6"/>
                </a:lnTo>
                <a:lnTo>
                  <a:pt x="0" y="6"/>
                </a:lnTo>
                <a:lnTo>
                  <a:pt x="0" y="6"/>
                </a:lnTo>
                <a:lnTo>
                  <a:pt x="0" y="6"/>
                </a:lnTo>
                <a:lnTo>
                  <a:pt x="0" y="6"/>
                </a:lnTo>
                <a:lnTo>
                  <a:pt x="0" y="5"/>
                </a:lnTo>
                <a:lnTo>
                  <a:pt x="0" y="5"/>
                </a:lnTo>
                <a:lnTo>
                  <a:pt x="0" y="5"/>
                </a:lnTo>
                <a:lnTo>
                  <a:pt x="0" y="5"/>
                </a:lnTo>
                <a:lnTo>
                  <a:pt x="0" y="5"/>
                </a:lnTo>
                <a:lnTo>
                  <a:pt x="0" y="5"/>
                </a:lnTo>
                <a:lnTo>
                  <a:pt x="0" y="5"/>
                </a:lnTo>
                <a:lnTo>
                  <a:pt x="0" y="5"/>
                </a:lnTo>
                <a:lnTo>
                  <a:pt x="0" y="5"/>
                </a:lnTo>
                <a:lnTo>
                  <a:pt x="1" y="3"/>
                </a:lnTo>
                <a:lnTo>
                  <a:pt x="1" y="3"/>
                </a:lnTo>
                <a:lnTo>
                  <a:pt x="1" y="3"/>
                </a:lnTo>
                <a:lnTo>
                  <a:pt x="1" y="3"/>
                </a:lnTo>
                <a:lnTo>
                  <a:pt x="1" y="3"/>
                </a:lnTo>
                <a:lnTo>
                  <a:pt x="1" y="3"/>
                </a:lnTo>
                <a:lnTo>
                  <a:pt x="1" y="3"/>
                </a:lnTo>
                <a:lnTo>
                  <a:pt x="1" y="3"/>
                </a:lnTo>
                <a:lnTo>
                  <a:pt x="2" y="3"/>
                </a:lnTo>
                <a:lnTo>
                  <a:pt x="2" y="3"/>
                </a:lnTo>
                <a:lnTo>
                  <a:pt x="2" y="3"/>
                </a:lnTo>
                <a:lnTo>
                  <a:pt x="2" y="3"/>
                </a:lnTo>
                <a:lnTo>
                  <a:pt x="2" y="3"/>
                </a:lnTo>
                <a:lnTo>
                  <a:pt x="2" y="3"/>
                </a:lnTo>
                <a:lnTo>
                  <a:pt x="4" y="3"/>
                </a:lnTo>
                <a:lnTo>
                  <a:pt x="4" y="3"/>
                </a:lnTo>
                <a:lnTo>
                  <a:pt x="4" y="3"/>
                </a:lnTo>
                <a:lnTo>
                  <a:pt x="4" y="3"/>
                </a:lnTo>
                <a:lnTo>
                  <a:pt x="4" y="3"/>
                </a:lnTo>
                <a:lnTo>
                  <a:pt x="4" y="3"/>
                </a:lnTo>
                <a:lnTo>
                  <a:pt x="4" y="3"/>
                </a:lnTo>
                <a:lnTo>
                  <a:pt x="4" y="3"/>
                </a:lnTo>
                <a:lnTo>
                  <a:pt x="4"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7" y="2"/>
                </a:lnTo>
                <a:lnTo>
                  <a:pt x="7" y="1"/>
                </a:lnTo>
                <a:lnTo>
                  <a:pt x="7" y="1"/>
                </a:lnTo>
                <a:lnTo>
                  <a:pt x="7" y="1"/>
                </a:lnTo>
                <a:lnTo>
                  <a:pt x="7" y="1"/>
                </a:lnTo>
                <a:lnTo>
                  <a:pt x="8" y="1"/>
                </a:lnTo>
                <a:lnTo>
                  <a:pt x="8" y="1"/>
                </a:lnTo>
                <a:lnTo>
                  <a:pt x="8" y="1"/>
                </a:lnTo>
                <a:lnTo>
                  <a:pt x="8" y="0"/>
                </a:lnTo>
                <a:lnTo>
                  <a:pt x="8" y="0"/>
                </a:lnTo>
                <a:lnTo>
                  <a:pt x="8"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3" y="1"/>
                </a:lnTo>
                <a:lnTo>
                  <a:pt x="14" y="1"/>
                </a:lnTo>
                <a:lnTo>
                  <a:pt x="14" y="1"/>
                </a:lnTo>
                <a:lnTo>
                  <a:pt x="14" y="1"/>
                </a:lnTo>
                <a:lnTo>
                  <a:pt x="14" y="1"/>
                </a:lnTo>
                <a:lnTo>
                  <a:pt x="14" y="1"/>
                </a:lnTo>
                <a:lnTo>
                  <a:pt x="14" y="1"/>
                </a:lnTo>
                <a:lnTo>
                  <a:pt x="14" y="1"/>
                </a:lnTo>
                <a:lnTo>
                  <a:pt x="14" y="1"/>
                </a:lnTo>
                <a:lnTo>
                  <a:pt x="14" y="2"/>
                </a:lnTo>
                <a:lnTo>
                  <a:pt x="15" y="2"/>
                </a:lnTo>
                <a:lnTo>
                  <a:pt x="15" y="2"/>
                </a:lnTo>
                <a:lnTo>
                  <a:pt x="15" y="2"/>
                </a:lnTo>
                <a:lnTo>
                  <a:pt x="15" y="2"/>
                </a:lnTo>
                <a:lnTo>
                  <a:pt x="15" y="2"/>
                </a:lnTo>
                <a:lnTo>
                  <a:pt x="15" y="2"/>
                </a:lnTo>
                <a:lnTo>
                  <a:pt x="15" y="2"/>
                </a:lnTo>
                <a:lnTo>
                  <a:pt x="15" y="2"/>
                </a:lnTo>
                <a:lnTo>
                  <a:pt x="15" y="2"/>
                </a:lnTo>
                <a:lnTo>
                  <a:pt x="16" y="2"/>
                </a:lnTo>
                <a:lnTo>
                  <a:pt x="16" y="2"/>
                </a:lnTo>
                <a:lnTo>
                  <a:pt x="16" y="2"/>
                </a:lnTo>
                <a:lnTo>
                  <a:pt x="16" y="2"/>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31"/>
          <p:cNvSpPr>
            <a:spLocks/>
          </p:cNvSpPr>
          <p:nvPr/>
        </p:nvSpPr>
        <p:spPr bwMode="auto">
          <a:xfrm>
            <a:off x="3810000" y="2605088"/>
            <a:ext cx="9525" cy="9525"/>
          </a:xfrm>
          <a:custGeom>
            <a:avLst/>
            <a:gdLst>
              <a:gd name="T0" fmla="*/ 4 w 6"/>
              <a:gd name="T1" fmla="*/ 6 h 6"/>
              <a:gd name="T2" fmla="*/ 4 w 6"/>
              <a:gd name="T3" fmla="*/ 6 h 6"/>
              <a:gd name="T4" fmla="*/ 4 w 6"/>
              <a:gd name="T5" fmla="*/ 6 h 6"/>
              <a:gd name="T6" fmla="*/ 3 w 6"/>
              <a:gd name="T7" fmla="*/ 6 h 6"/>
              <a:gd name="T8" fmla="*/ 3 w 6"/>
              <a:gd name="T9" fmla="*/ 5 h 6"/>
              <a:gd name="T10" fmla="*/ 3 w 6"/>
              <a:gd name="T11" fmla="*/ 5 h 6"/>
              <a:gd name="T12" fmla="*/ 2 w 6"/>
              <a:gd name="T13" fmla="*/ 5 h 6"/>
              <a:gd name="T14" fmla="*/ 2 w 6"/>
              <a:gd name="T15" fmla="*/ 4 h 6"/>
              <a:gd name="T16" fmla="*/ 2 w 6"/>
              <a:gd name="T17" fmla="*/ 4 h 6"/>
              <a:gd name="T18" fmla="*/ 1 w 6"/>
              <a:gd name="T19" fmla="*/ 4 h 6"/>
              <a:gd name="T20" fmla="*/ 1 w 6"/>
              <a:gd name="T21" fmla="*/ 4 h 6"/>
              <a:gd name="T22" fmla="*/ 1 w 6"/>
              <a:gd name="T23" fmla="*/ 3 h 6"/>
              <a:gd name="T24" fmla="*/ 0 w 6"/>
              <a:gd name="T25" fmla="*/ 3 h 6"/>
              <a:gd name="T26" fmla="*/ 0 w 6"/>
              <a:gd name="T27" fmla="*/ 3 h 6"/>
              <a:gd name="T28" fmla="*/ 0 w 6"/>
              <a:gd name="T29" fmla="*/ 2 h 6"/>
              <a:gd name="T30" fmla="*/ 0 w 6"/>
              <a:gd name="T31" fmla="*/ 2 h 6"/>
              <a:gd name="T32" fmla="*/ 0 w 6"/>
              <a:gd name="T33" fmla="*/ 2 h 6"/>
              <a:gd name="T34" fmla="*/ 0 w 6"/>
              <a:gd name="T35" fmla="*/ 0 h 6"/>
              <a:gd name="T36" fmla="*/ 0 w 6"/>
              <a:gd name="T37" fmla="*/ 0 h 6"/>
              <a:gd name="T38" fmla="*/ 0 w 6"/>
              <a:gd name="T39" fmla="*/ 0 h 6"/>
              <a:gd name="T40" fmla="*/ 1 w 6"/>
              <a:gd name="T41" fmla="*/ 0 h 6"/>
              <a:gd name="T42" fmla="*/ 1 w 6"/>
              <a:gd name="T43" fmla="*/ 0 h 6"/>
              <a:gd name="T44" fmla="*/ 2 w 6"/>
              <a:gd name="T45" fmla="*/ 2 h 6"/>
              <a:gd name="T46" fmla="*/ 2 w 6"/>
              <a:gd name="T47" fmla="*/ 2 h 6"/>
              <a:gd name="T48" fmla="*/ 2 w 6"/>
              <a:gd name="T49" fmla="*/ 2 h 6"/>
              <a:gd name="T50" fmla="*/ 3 w 6"/>
              <a:gd name="T51" fmla="*/ 2 h 6"/>
              <a:gd name="T52" fmla="*/ 3 w 6"/>
              <a:gd name="T53" fmla="*/ 3 h 6"/>
              <a:gd name="T54" fmla="*/ 3 w 6"/>
              <a:gd name="T55" fmla="*/ 3 h 6"/>
              <a:gd name="T56" fmla="*/ 4 w 6"/>
              <a:gd name="T57" fmla="*/ 3 h 6"/>
              <a:gd name="T58" fmla="*/ 4 w 6"/>
              <a:gd name="T59" fmla="*/ 3 h 6"/>
              <a:gd name="T60" fmla="*/ 4 w 6"/>
              <a:gd name="T61" fmla="*/ 4 h 6"/>
              <a:gd name="T62" fmla="*/ 4 w 6"/>
              <a:gd name="T63" fmla="*/ 4 h 6"/>
              <a:gd name="T64" fmla="*/ 6 w 6"/>
              <a:gd name="T65" fmla="*/ 4 h 6"/>
              <a:gd name="T66" fmla="*/ 4 w 6"/>
              <a:gd name="T67" fmla="*/ 5 h 6"/>
              <a:gd name="T68" fmla="*/ 6 w 6"/>
              <a:gd name="T69" fmla="*/ 5 h 6"/>
              <a:gd name="T70" fmla="*/ 6 w 6"/>
              <a:gd name="T71" fmla="*/ 5 h 6"/>
              <a:gd name="T72" fmla="*/ 6 w 6"/>
              <a:gd name="T73"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 h="6">
                <a:moveTo>
                  <a:pt x="6" y="6"/>
                </a:moveTo>
                <a:lnTo>
                  <a:pt x="4" y="6"/>
                </a:lnTo>
                <a:lnTo>
                  <a:pt x="4" y="6"/>
                </a:lnTo>
                <a:lnTo>
                  <a:pt x="4" y="6"/>
                </a:lnTo>
                <a:lnTo>
                  <a:pt x="4" y="6"/>
                </a:lnTo>
                <a:lnTo>
                  <a:pt x="4" y="6"/>
                </a:lnTo>
                <a:lnTo>
                  <a:pt x="3" y="6"/>
                </a:lnTo>
                <a:lnTo>
                  <a:pt x="3" y="6"/>
                </a:lnTo>
                <a:lnTo>
                  <a:pt x="3" y="5"/>
                </a:lnTo>
                <a:lnTo>
                  <a:pt x="3" y="5"/>
                </a:lnTo>
                <a:lnTo>
                  <a:pt x="3" y="5"/>
                </a:lnTo>
                <a:lnTo>
                  <a:pt x="3" y="5"/>
                </a:lnTo>
                <a:lnTo>
                  <a:pt x="2" y="5"/>
                </a:lnTo>
                <a:lnTo>
                  <a:pt x="2" y="5"/>
                </a:lnTo>
                <a:lnTo>
                  <a:pt x="2" y="5"/>
                </a:lnTo>
                <a:lnTo>
                  <a:pt x="2" y="4"/>
                </a:lnTo>
                <a:lnTo>
                  <a:pt x="2" y="4"/>
                </a:lnTo>
                <a:lnTo>
                  <a:pt x="2" y="4"/>
                </a:lnTo>
                <a:lnTo>
                  <a:pt x="1" y="4"/>
                </a:lnTo>
                <a:lnTo>
                  <a:pt x="1" y="4"/>
                </a:lnTo>
                <a:lnTo>
                  <a:pt x="1" y="4"/>
                </a:lnTo>
                <a:lnTo>
                  <a:pt x="1" y="4"/>
                </a:lnTo>
                <a:lnTo>
                  <a:pt x="1" y="3"/>
                </a:lnTo>
                <a:lnTo>
                  <a:pt x="1" y="3"/>
                </a:lnTo>
                <a:lnTo>
                  <a:pt x="0" y="3"/>
                </a:lnTo>
                <a:lnTo>
                  <a:pt x="0" y="3"/>
                </a:lnTo>
                <a:lnTo>
                  <a:pt x="0" y="3"/>
                </a:lnTo>
                <a:lnTo>
                  <a:pt x="0" y="3"/>
                </a:lnTo>
                <a:lnTo>
                  <a:pt x="0" y="3"/>
                </a:lnTo>
                <a:lnTo>
                  <a:pt x="0" y="2"/>
                </a:lnTo>
                <a:lnTo>
                  <a:pt x="0" y="2"/>
                </a:lnTo>
                <a:lnTo>
                  <a:pt x="0" y="2"/>
                </a:lnTo>
                <a:lnTo>
                  <a:pt x="0" y="2"/>
                </a:lnTo>
                <a:lnTo>
                  <a:pt x="0" y="2"/>
                </a:lnTo>
                <a:lnTo>
                  <a:pt x="0" y="0"/>
                </a:lnTo>
                <a:lnTo>
                  <a:pt x="0" y="0"/>
                </a:lnTo>
                <a:lnTo>
                  <a:pt x="0" y="0"/>
                </a:lnTo>
                <a:lnTo>
                  <a:pt x="0" y="0"/>
                </a:lnTo>
                <a:lnTo>
                  <a:pt x="0" y="0"/>
                </a:lnTo>
                <a:lnTo>
                  <a:pt x="0" y="0"/>
                </a:lnTo>
                <a:lnTo>
                  <a:pt x="0" y="0"/>
                </a:lnTo>
                <a:lnTo>
                  <a:pt x="1" y="0"/>
                </a:lnTo>
                <a:lnTo>
                  <a:pt x="1" y="0"/>
                </a:lnTo>
                <a:lnTo>
                  <a:pt x="1" y="0"/>
                </a:lnTo>
                <a:lnTo>
                  <a:pt x="1" y="0"/>
                </a:lnTo>
                <a:lnTo>
                  <a:pt x="2" y="2"/>
                </a:lnTo>
                <a:lnTo>
                  <a:pt x="2" y="2"/>
                </a:lnTo>
                <a:lnTo>
                  <a:pt x="2" y="2"/>
                </a:lnTo>
                <a:lnTo>
                  <a:pt x="2" y="2"/>
                </a:lnTo>
                <a:lnTo>
                  <a:pt x="2" y="2"/>
                </a:lnTo>
                <a:lnTo>
                  <a:pt x="2" y="2"/>
                </a:lnTo>
                <a:lnTo>
                  <a:pt x="3" y="2"/>
                </a:lnTo>
                <a:lnTo>
                  <a:pt x="3" y="2"/>
                </a:lnTo>
                <a:lnTo>
                  <a:pt x="3" y="3"/>
                </a:lnTo>
                <a:lnTo>
                  <a:pt x="3" y="3"/>
                </a:lnTo>
                <a:lnTo>
                  <a:pt x="3" y="3"/>
                </a:lnTo>
                <a:lnTo>
                  <a:pt x="3" y="3"/>
                </a:lnTo>
                <a:lnTo>
                  <a:pt x="4" y="3"/>
                </a:lnTo>
                <a:lnTo>
                  <a:pt x="4" y="3"/>
                </a:lnTo>
                <a:lnTo>
                  <a:pt x="4" y="3"/>
                </a:lnTo>
                <a:lnTo>
                  <a:pt x="4" y="3"/>
                </a:lnTo>
                <a:lnTo>
                  <a:pt x="4" y="4"/>
                </a:lnTo>
                <a:lnTo>
                  <a:pt x="4" y="4"/>
                </a:lnTo>
                <a:lnTo>
                  <a:pt x="4" y="4"/>
                </a:lnTo>
                <a:lnTo>
                  <a:pt x="6" y="4"/>
                </a:lnTo>
                <a:lnTo>
                  <a:pt x="6" y="4"/>
                </a:lnTo>
                <a:lnTo>
                  <a:pt x="4" y="4"/>
                </a:lnTo>
                <a:lnTo>
                  <a:pt x="4" y="5"/>
                </a:lnTo>
                <a:lnTo>
                  <a:pt x="4" y="5"/>
                </a:lnTo>
                <a:lnTo>
                  <a:pt x="6" y="5"/>
                </a:lnTo>
                <a:lnTo>
                  <a:pt x="6" y="5"/>
                </a:lnTo>
                <a:lnTo>
                  <a:pt x="6" y="5"/>
                </a:lnTo>
                <a:lnTo>
                  <a:pt x="6" y="6"/>
                </a:lnTo>
                <a:lnTo>
                  <a:pt x="6"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2"/>
          <p:cNvSpPr>
            <a:spLocks/>
          </p:cNvSpPr>
          <p:nvPr/>
        </p:nvSpPr>
        <p:spPr bwMode="auto">
          <a:xfrm>
            <a:off x="3810000" y="2605088"/>
            <a:ext cx="9525" cy="9525"/>
          </a:xfrm>
          <a:custGeom>
            <a:avLst/>
            <a:gdLst>
              <a:gd name="T0" fmla="*/ 4 w 6"/>
              <a:gd name="T1" fmla="*/ 6 h 6"/>
              <a:gd name="T2" fmla="*/ 4 w 6"/>
              <a:gd name="T3" fmla="*/ 6 h 6"/>
              <a:gd name="T4" fmla="*/ 4 w 6"/>
              <a:gd name="T5" fmla="*/ 6 h 6"/>
              <a:gd name="T6" fmla="*/ 3 w 6"/>
              <a:gd name="T7" fmla="*/ 6 h 6"/>
              <a:gd name="T8" fmla="*/ 3 w 6"/>
              <a:gd name="T9" fmla="*/ 5 h 6"/>
              <a:gd name="T10" fmla="*/ 3 w 6"/>
              <a:gd name="T11" fmla="*/ 5 h 6"/>
              <a:gd name="T12" fmla="*/ 2 w 6"/>
              <a:gd name="T13" fmla="*/ 5 h 6"/>
              <a:gd name="T14" fmla="*/ 2 w 6"/>
              <a:gd name="T15" fmla="*/ 4 h 6"/>
              <a:gd name="T16" fmla="*/ 2 w 6"/>
              <a:gd name="T17" fmla="*/ 4 h 6"/>
              <a:gd name="T18" fmla="*/ 1 w 6"/>
              <a:gd name="T19" fmla="*/ 4 h 6"/>
              <a:gd name="T20" fmla="*/ 1 w 6"/>
              <a:gd name="T21" fmla="*/ 4 h 6"/>
              <a:gd name="T22" fmla="*/ 1 w 6"/>
              <a:gd name="T23" fmla="*/ 3 h 6"/>
              <a:gd name="T24" fmla="*/ 0 w 6"/>
              <a:gd name="T25" fmla="*/ 3 h 6"/>
              <a:gd name="T26" fmla="*/ 0 w 6"/>
              <a:gd name="T27" fmla="*/ 3 h 6"/>
              <a:gd name="T28" fmla="*/ 0 w 6"/>
              <a:gd name="T29" fmla="*/ 2 h 6"/>
              <a:gd name="T30" fmla="*/ 0 w 6"/>
              <a:gd name="T31" fmla="*/ 2 h 6"/>
              <a:gd name="T32" fmla="*/ 0 w 6"/>
              <a:gd name="T33" fmla="*/ 2 h 6"/>
              <a:gd name="T34" fmla="*/ 0 w 6"/>
              <a:gd name="T35" fmla="*/ 0 h 6"/>
              <a:gd name="T36" fmla="*/ 0 w 6"/>
              <a:gd name="T37" fmla="*/ 0 h 6"/>
              <a:gd name="T38" fmla="*/ 0 w 6"/>
              <a:gd name="T39" fmla="*/ 0 h 6"/>
              <a:gd name="T40" fmla="*/ 1 w 6"/>
              <a:gd name="T41" fmla="*/ 0 h 6"/>
              <a:gd name="T42" fmla="*/ 1 w 6"/>
              <a:gd name="T43" fmla="*/ 0 h 6"/>
              <a:gd name="T44" fmla="*/ 2 w 6"/>
              <a:gd name="T45" fmla="*/ 2 h 6"/>
              <a:gd name="T46" fmla="*/ 2 w 6"/>
              <a:gd name="T47" fmla="*/ 2 h 6"/>
              <a:gd name="T48" fmla="*/ 2 w 6"/>
              <a:gd name="T49" fmla="*/ 2 h 6"/>
              <a:gd name="T50" fmla="*/ 3 w 6"/>
              <a:gd name="T51" fmla="*/ 2 h 6"/>
              <a:gd name="T52" fmla="*/ 3 w 6"/>
              <a:gd name="T53" fmla="*/ 3 h 6"/>
              <a:gd name="T54" fmla="*/ 3 w 6"/>
              <a:gd name="T55" fmla="*/ 3 h 6"/>
              <a:gd name="T56" fmla="*/ 4 w 6"/>
              <a:gd name="T57" fmla="*/ 3 h 6"/>
              <a:gd name="T58" fmla="*/ 4 w 6"/>
              <a:gd name="T59" fmla="*/ 3 h 6"/>
              <a:gd name="T60" fmla="*/ 4 w 6"/>
              <a:gd name="T61" fmla="*/ 4 h 6"/>
              <a:gd name="T62" fmla="*/ 4 w 6"/>
              <a:gd name="T63" fmla="*/ 4 h 6"/>
              <a:gd name="T64" fmla="*/ 6 w 6"/>
              <a:gd name="T65" fmla="*/ 4 h 6"/>
              <a:gd name="T66" fmla="*/ 4 w 6"/>
              <a:gd name="T67" fmla="*/ 5 h 6"/>
              <a:gd name="T68" fmla="*/ 6 w 6"/>
              <a:gd name="T69" fmla="*/ 5 h 6"/>
              <a:gd name="T70" fmla="*/ 6 w 6"/>
              <a:gd name="T71" fmla="*/ 5 h 6"/>
              <a:gd name="T72" fmla="*/ 6 w 6"/>
              <a:gd name="T73"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 h="6">
                <a:moveTo>
                  <a:pt x="6" y="6"/>
                </a:moveTo>
                <a:lnTo>
                  <a:pt x="4" y="6"/>
                </a:lnTo>
                <a:lnTo>
                  <a:pt x="4" y="6"/>
                </a:lnTo>
                <a:lnTo>
                  <a:pt x="4" y="6"/>
                </a:lnTo>
                <a:lnTo>
                  <a:pt x="4" y="6"/>
                </a:lnTo>
                <a:lnTo>
                  <a:pt x="4" y="6"/>
                </a:lnTo>
                <a:lnTo>
                  <a:pt x="3" y="6"/>
                </a:lnTo>
                <a:lnTo>
                  <a:pt x="3" y="6"/>
                </a:lnTo>
                <a:lnTo>
                  <a:pt x="3" y="5"/>
                </a:lnTo>
                <a:lnTo>
                  <a:pt x="3" y="5"/>
                </a:lnTo>
                <a:lnTo>
                  <a:pt x="3" y="5"/>
                </a:lnTo>
                <a:lnTo>
                  <a:pt x="3" y="5"/>
                </a:lnTo>
                <a:lnTo>
                  <a:pt x="2" y="5"/>
                </a:lnTo>
                <a:lnTo>
                  <a:pt x="2" y="5"/>
                </a:lnTo>
                <a:lnTo>
                  <a:pt x="2" y="5"/>
                </a:lnTo>
                <a:lnTo>
                  <a:pt x="2" y="4"/>
                </a:lnTo>
                <a:lnTo>
                  <a:pt x="2" y="4"/>
                </a:lnTo>
                <a:lnTo>
                  <a:pt x="2" y="4"/>
                </a:lnTo>
                <a:lnTo>
                  <a:pt x="1" y="4"/>
                </a:lnTo>
                <a:lnTo>
                  <a:pt x="1" y="4"/>
                </a:lnTo>
                <a:lnTo>
                  <a:pt x="1" y="4"/>
                </a:lnTo>
                <a:lnTo>
                  <a:pt x="1" y="4"/>
                </a:lnTo>
                <a:lnTo>
                  <a:pt x="1" y="3"/>
                </a:lnTo>
                <a:lnTo>
                  <a:pt x="1" y="3"/>
                </a:lnTo>
                <a:lnTo>
                  <a:pt x="0" y="3"/>
                </a:lnTo>
                <a:lnTo>
                  <a:pt x="0" y="3"/>
                </a:lnTo>
                <a:lnTo>
                  <a:pt x="0" y="3"/>
                </a:lnTo>
                <a:lnTo>
                  <a:pt x="0" y="3"/>
                </a:lnTo>
                <a:lnTo>
                  <a:pt x="0" y="3"/>
                </a:lnTo>
                <a:lnTo>
                  <a:pt x="0" y="2"/>
                </a:lnTo>
                <a:lnTo>
                  <a:pt x="0" y="2"/>
                </a:lnTo>
                <a:lnTo>
                  <a:pt x="0" y="2"/>
                </a:lnTo>
                <a:lnTo>
                  <a:pt x="0" y="2"/>
                </a:lnTo>
                <a:lnTo>
                  <a:pt x="0" y="2"/>
                </a:lnTo>
                <a:lnTo>
                  <a:pt x="0" y="0"/>
                </a:lnTo>
                <a:lnTo>
                  <a:pt x="0" y="0"/>
                </a:lnTo>
                <a:lnTo>
                  <a:pt x="0" y="0"/>
                </a:lnTo>
                <a:lnTo>
                  <a:pt x="0" y="0"/>
                </a:lnTo>
                <a:lnTo>
                  <a:pt x="0" y="0"/>
                </a:lnTo>
                <a:lnTo>
                  <a:pt x="0" y="0"/>
                </a:lnTo>
                <a:lnTo>
                  <a:pt x="0" y="0"/>
                </a:lnTo>
                <a:lnTo>
                  <a:pt x="1" y="0"/>
                </a:lnTo>
                <a:lnTo>
                  <a:pt x="1" y="0"/>
                </a:lnTo>
                <a:lnTo>
                  <a:pt x="1" y="0"/>
                </a:lnTo>
                <a:lnTo>
                  <a:pt x="1" y="0"/>
                </a:lnTo>
                <a:lnTo>
                  <a:pt x="2" y="2"/>
                </a:lnTo>
                <a:lnTo>
                  <a:pt x="2" y="2"/>
                </a:lnTo>
                <a:lnTo>
                  <a:pt x="2" y="2"/>
                </a:lnTo>
                <a:lnTo>
                  <a:pt x="2" y="2"/>
                </a:lnTo>
                <a:lnTo>
                  <a:pt x="2" y="2"/>
                </a:lnTo>
                <a:lnTo>
                  <a:pt x="2" y="2"/>
                </a:lnTo>
                <a:lnTo>
                  <a:pt x="3" y="2"/>
                </a:lnTo>
                <a:lnTo>
                  <a:pt x="3" y="2"/>
                </a:lnTo>
                <a:lnTo>
                  <a:pt x="3" y="3"/>
                </a:lnTo>
                <a:lnTo>
                  <a:pt x="3" y="3"/>
                </a:lnTo>
                <a:lnTo>
                  <a:pt x="3" y="3"/>
                </a:lnTo>
                <a:lnTo>
                  <a:pt x="3" y="3"/>
                </a:lnTo>
                <a:lnTo>
                  <a:pt x="4" y="3"/>
                </a:lnTo>
                <a:lnTo>
                  <a:pt x="4" y="3"/>
                </a:lnTo>
                <a:lnTo>
                  <a:pt x="4" y="3"/>
                </a:lnTo>
                <a:lnTo>
                  <a:pt x="4" y="3"/>
                </a:lnTo>
                <a:lnTo>
                  <a:pt x="4" y="4"/>
                </a:lnTo>
                <a:lnTo>
                  <a:pt x="4" y="4"/>
                </a:lnTo>
                <a:lnTo>
                  <a:pt x="4" y="4"/>
                </a:lnTo>
                <a:lnTo>
                  <a:pt x="6" y="4"/>
                </a:lnTo>
                <a:lnTo>
                  <a:pt x="6" y="4"/>
                </a:lnTo>
                <a:lnTo>
                  <a:pt x="4" y="4"/>
                </a:lnTo>
                <a:lnTo>
                  <a:pt x="4" y="5"/>
                </a:lnTo>
                <a:lnTo>
                  <a:pt x="4" y="5"/>
                </a:lnTo>
                <a:lnTo>
                  <a:pt x="6" y="5"/>
                </a:lnTo>
                <a:lnTo>
                  <a:pt x="6" y="5"/>
                </a:lnTo>
                <a:lnTo>
                  <a:pt x="6" y="5"/>
                </a:lnTo>
                <a:lnTo>
                  <a:pt x="6" y="6"/>
                </a:lnTo>
                <a:lnTo>
                  <a:pt x="6" y="6"/>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33"/>
          <p:cNvSpPr>
            <a:spLocks/>
          </p:cNvSpPr>
          <p:nvPr/>
        </p:nvSpPr>
        <p:spPr bwMode="auto">
          <a:xfrm>
            <a:off x="3417888" y="2038350"/>
            <a:ext cx="41275" cy="41275"/>
          </a:xfrm>
          <a:custGeom>
            <a:avLst/>
            <a:gdLst>
              <a:gd name="T0" fmla="*/ 20 w 26"/>
              <a:gd name="T1" fmla="*/ 1 h 26"/>
              <a:gd name="T2" fmla="*/ 21 w 26"/>
              <a:gd name="T3" fmla="*/ 2 h 26"/>
              <a:gd name="T4" fmla="*/ 23 w 26"/>
              <a:gd name="T5" fmla="*/ 2 h 26"/>
              <a:gd name="T6" fmla="*/ 23 w 26"/>
              <a:gd name="T7" fmla="*/ 3 h 26"/>
              <a:gd name="T8" fmla="*/ 23 w 26"/>
              <a:gd name="T9" fmla="*/ 3 h 26"/>
              <a:gd name="T10" fmla="*/ 24 w 26"/>
              <a:gd name="T11" fmla="*/ 4 h 26"/>
              <a:gd name="T12" fmla="*/ 24 w 26"/>
              <a:gd name="T13" fmla="*/ 5 h 26"/>
              <a:gd name="T14" fmla="*/ 25 w 26"/>
              <a:gd name="T15" fmla="*/ 8 h 26"/>
              <a:gd name="T16" fmla="*/ 25 w 26"/>
              <a:gd name="T17" fmla="*/ 9 h 26"/>
              <a:gd name="T18" fmla="*/ 25 w 26"/>
              <a:gd name="T19" fmla="*/ 10 h 26"/>
              <a:gd name="T20" fmla="*/ 25 w 26"/>
              <a:gd name="T21" fmla="*/ 12 h 26"/>
              <a:gd name="T22" fmla="*/ 26 w 26"/>
              <a:gd name="T23" fmla="*/ 14 h 26"/>
              <a:gd name="T24" fmla="*/ 26 w 26"/>
              <a:gd name="T25" fmla="*/ 15 h 26"/>
              <a:gd name="T26" fmla="*/ 26 w 26"/>
              <a:gd name="T27" fmla="*/ 16 h 26"/>
              <a:gd name="T28" fmla="*/ 25 w 26"/>
              <a:gd name="T29" fmla="*/ 17 h 26"/>
              <a:gd name="T30" fmla="*/ 25 w 26"/>
              <a:gd name="T31" fmla="*/ 19 h 26"/>
              <a:gd name="T32" fmla="*/ 25 w 26"/>
              <a:gd name="T33" fmla="*/ 21 h 26"/>
              <a:gd name="T34" fmla="*/ 24 w 26"/>
              <a:gd name="T35" fmla="*/ 22 h 26"/>
              <a:gd name="T36" fmla="*/ 23 w 26"/>
              <a:gd name="T37" fmla="*/ 23 h 26"/>
              <a:gd name="T38" fmla="*/ 21 w 26"/>
              <a:gd name="T39" fmla="*/ 23 h 26"/>
              <a:gd name="T40" fmla="*/ 20 w 26"/>
              <a:gd name="T41" fmla="*/ 24 h 26"/>
              <a:gd name="T42" fmla="*/ 19 w 26"/>
              <a:gd name="T43" fmla="*/ 25 h 26"/>
              <a:gd name="T44" fmla="*/ 18 w 26"/>
              <a:gd name="T45" fmla="*/ 26 h 26"/>
              <a:gd name="T46" fmla="*/ 17 w 26"/>
              <a:gd name="T47" fmla="*/ 26 h 26"/>
              <a:gd name="T48" fmla="*/ 14 w 26"/>
              <a:gd name="T49" fmla="*/ 26 h 26"/>
              <a:gd name="T50" fmla="*/ 14 w 26"/>
              <a:gd name="T51" fmla="*/ 26 h 26"/>
              <a:gd name="T52" fmla="*/ 12 w 26"/>
              <a:gd name="T53" fmla="*/ 26 h 26"/>
              <a:gd name="T54" fmla="*/ 11 w 26"/>
              <a:gd name="T55" fmla="*/ 25 h 26"/>
              <a:gd name="T56" fmla="*/ 10 w 26"/>
              <a:gd name="T57" fmla="*/ 25 h 26"/>
              <a:gd name="T58" fmla="*/ 9 w 26"/>
              <a:gd name="T59" fmla="*/ 24 h 26"/>
              <a:gd name="T60" fmla="*/ 7 w 26"/>
              <a:gd name="T61" fmla="*/ 23 h 26"/>
              <a:gd name="T62" fmla="*/ 6 w 26"/>
              <a:gd name="T63" fmla="*/ 23 h 26"/>
              <a:gd name="T64" fmla="*/ 5 w 26"/>
              <a:gd name="T65" fmla="*/ 22 h 26"/>
              <a:gd name="T66" fmla="*/ 5 w 26"/>
              <a:gd name="T67" fmla="*/ 22 h 26"/>
              <a:gd name="T68" fmla="*/ 4 w 26"/>
              <a:gd name="T69" fmla="*/ 21 h 26"/>
              <a:gd name="T70" fmla="*/ 3 w 26"/>
              <a:gd name="T71" fmla="*/ 19 h 26"/>
              <a:gd name="T72" fmla="*/ 2 w 26"/>
              <a:gd name="T73" fmla="*/ 19 h 26"/>
              <a:gd name="T74" fmla="*/ 2 w 26"/>
              <a:gd name="T75" fmla="*/ 18 h 26"/>
              <a:gd name="T76" fmla="*/ 2 w 26"/>
              <a:gd name="T77" fmla="*/ 17 h 26"/>
              <a:gd name="T78" fmla="*/ 2 w 26"/>
              <a:gd name="T79" fmla="*/ 17 h 26"/>
              <a:gd name="T80" fmla="*/ 3 w 26"/>
              <a:gd name="T81" fmla="*/ 16 h 26"/>
              <a:gd name="T82" fmla="*/ 3 w 26"/>
              <a:gd name="T83" fmla="*/ 14 h 26"/>
              <a:gd name="T84" fmla="*/ 4 w 26"/>
              <a:gd name="T85" fmla="*/ 12 h 26"/>
              <a:gd name="T86" fmla="*/ 5 w 26"/>
              <a:gd name="T87" fmla="*/ 11 h 26"/>
              <a:gd name="T88" fmla="*/ 5 w 26"/>
              <a:gd name="T89" fmla="*/ 11 h 26"/>
              <a:gd name="T90" fmla="*/ 6 w 26"/>
              <a:gd name="T91" fmla="*/ 9 h 26"/>
              <a:gd name="T92" fmla="*/ 7 w 26"/>
              <a:gd name="T93" fmla="*/ 8 h 26"/>
              <a:gd name="T94" fmla="*/ 7 w 26"/>
              <a:gd name="T95" fmla="*/ 8 h 26"/>
              <a:gd name="T96" fmla="*/ 7 w 26"/>
              <a:gd name="T97" fmla="*/ 7 h 26"/>
              <a:gd name="T98" fmla="*/ 9 w 26"/>
              <a:gd name="T99" fmla="*/ 5 h 26"/>
              <a:gd name="T100" fmla="*/ 10 w 26"/>
              <a:gd name="T101" fmla="*/ 4 h 26"/>
              <a:gd name="T102" fmla="*/ 10 w 26"/>
              <a:gd name="T103" fmla="*/ 3 h 26"/>
              <a:gd name="T104" fmla="*/ 11 w 26"/>
              <a:gd name="T105" fmla="*/ 2 h 26"/>
              <a:gd name="T106" fmla="*/ 12 w 26"/>
              <a:gd name="T107" fmla="*/ 1 h 26"/>
              <a:gd name="T108" fmla="*/ 13 w 26"/>
              <a:gd name="T109" fmla="*/ 1 h 26"/>
              <a:gd name="T110" fmla="*/ 14 w 26"/>
              <a:gd name="T111" fmla="*/ 0 h 26"/>
              <a:gd name="T112" fmla="*/ 16 w 26"/>
              <a:gd name="T113" fmla="*/ 0 h 26"/>
              <a:gd name="T114" fmla="*/ 17 w 26"/>
              <a:gd name="T115" fmla="*/ 0 h 26"/>
              <a:gd name="T116" fmla="*/ 18 w 26"/>
              <a:gd name="T117" fmla="*/ 0 h 26"/>
              <a:gd name="T118" fmla="*/ 19 w 26"/>
              <a:gd name="T11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0" y="1"/>
                </a:moveTo>
                <a:lnTo>
                  <a:pt x="20" y="1"/>
                </a:lnTo>
                <a:lnTo>
                  <a:pt x="20" y="1"/>
                </a:lnTo>
                <a:lnTo>
                  <a:pt x="20" y="1"/>
                </a:lnTo>
                <a:lnTo>
                  <a:pt x="20" y="1"/>
                </a:lnTo>
                <a:lnTo>
                  <a:pt x="20" y="1"/>
                </a:lnTo>
                <a:lnTo>
                  <a:pt x="20" y="1"/>
                </a:lnTo>
                <a:lnTo>
                  <a:pt x="20" y="1"/>
                </a:lnTo>
                <a:lnTo>
                  <a:pt x="21" y="1"/>
                </a:lnTo>
                <a:lnTo>
                  <a:pt x="21" y="2"/>
                </a:lnTo>
                <a:lnTo>
                  <a:pt x="21" y="2"/>
                </a:lnTo>
                <a:lnTo>
                  <a:pt x="21" y="2"/>
                </a:lnTo>
                <a:lnTo>
                  <a:pt x="21" y="2"/>
                </a:lnTo>
                <a:lnTo>
                  <a:pt x="21" y="2"/>
                </a:lnTo>
                <a:lnTo>
                  <a:pt x="23" y="2"/>
                </a:lnTo>
                <a:lnTo>
                  <a:pt x="23" y="2"/>
                </a:lnTo>
                <a:lnTo>
                  <a:pt x="23" y="2"/>
                </a:lnTo>
                <a:lnTo>
                  <a:pt x="23" y="2"/>
                </a:lnTo>
                <a:lnTo>
                  <a:pt x="23" y="2"/>
                </a:lnTo>
                <a:lnTo>
                  <a:pt x="23" y="3"/>
                </a:lnTo>
                <a:lnTo>
                  <a:pt x="23" y="3"/>
                </a:lnTo>
                <a:lnTo>
                  <a:pt x="23" y="3"/>
                </a:lnTo>
                <a:lnTo>
                  <a:pt x="23" y="3"/>
                </a:lnTo>
                <a:lnTo>
                  <a:pt x="23" y="3"/>
                </a:lnTo>
                <a:lnTo>
                  <a:pt x="23" y="3"/>
                </a:lnTo>
                <a:lnTo>
                  <a:pt x="23" y="4"/>
                </a:lnTo>
                <a:lnTo>
                  <a:pt x="23" y="4"/>
                </a:lnTo>
                <a:lnTo>
                  <a:pt x="24" y="4"/>
                </a:lnTo>
                <a:lnTo>
                  <a:pt x="24" y="4"/>
                </a:lnTo>
                <a:lnTo>
                  <a:pt x="24" y="4"/>
                </a:lnTo>
                <a:lnTo>
                  <a:pt x="24" y="4"/>
                </a:lnTo>
                <a:lnTo>
                  <a:pt x="24" y="4"/>
                </a:lnTo>
                <a:lnTo>
                  <a:pt x="24" y="5"/>
                </a:lnTo>
                <a:lnTo>
                  <a:pt x="24" y="5"/>
                </a:lnTo>
                <a:lnTo>
                  <a:pt x="24" y="5"/>
                </a:lnTo>
                <a:lnTo>
                  <a:pt x="24" y="5"/>
                </a:lnTo>
                <a:lnTo>
                  <a:pt x="24" y="7"/>
                </a:lnTo>
                <a:lnTo>
                  <a:pt x="25" y="7"/>
                </a:lnTo>
                <a:lnTo>
                  <a:pt x="25" y="7"/>
                </a:lnTo>
                <a:lnTo>
                  <a:pt x="25" y="8"/>
                </a:lnTo>
                <a:lnTo>
                  <a:pt x="25" y="8"/>
                </a:lnTo>
                <a:lnTo>
                  <a:pt x="25" y="8"/>
                </a:lnTo>
                <a:lnTo>
                  <a:pt x="25" y="8"/>
                </a:lnTo>
                <a:lnTo>
                  <a:pt x="25" y="9"/>
                </a:lnTo>
                <a:lnTo>
                  <a:pt x="25" y="9"/>
                </a:lnTo>
                <a:lnTo>
                  <a:pt x="25" y="9"/>
                </a:lnTo>
                <a:lnTo>
                  <a:pt x="25" y="9"/>
                </a:lnTo>
                <a:lnTo>
                  <a:pt x="25" y="9"/>
                </a:lnTo>
                <a:lnTo>
                  <a:pt x="25" y="10"/>
                </a:lnTo>
                <a:lnTo>
                  <a:pt x="25" y="10"/>
                </a:lnTo>
                <a:lnTo>
                  <a:pt x="25" y="10"/>
                </a:lnTo>
                <a:lnTo>
                  <a:pt x="25" y="11"/>
                </a:lnTo>
                <a:lnTo>
                  <a:pt x="25" y="11"/>
                </a:lnTo>
                <a:lnTo>
                  <a:pt x="25" y="11"/>
                </a:lnTo>
                <a:lnTo>
                  <a:pt x="25" y="12"/>
                </a:lnTo>
                <a:lnTo>
                  <a:pt x="26" y="12"/>
                </a:lnTo>
                <a:lnTo>
                  <a:pt x="26" y="12"/>
                </a:lnTo>
                <a:lnTo>
                  <a:pt x="26" y="12"/>
                </a:lnTo>
                <a:lnTo>
                  <a:pt x="26" y="14"/>
                </a:lnTo>
                <a:lnTo>
                  <a:pt x="26" y="14"/>
                </a:lnTo>
                <a:lnTo>
                  <a:pt x="26" y="14"/>
                </a:lnTo>
                <a:lnTo>
                  <a:pt x="26" y="14"/>
                </a:lnTo>
                <a:lnTo>
                  <a:pt x="26" y="14"/>
                </a:lnTo>
                <a:lnTo>
                  <a:pt x="26" y="15"/>
                </a:lnTo>
                <a:lnTo>
                  <a:pt x="26" y="15"/>
                </a:lnTo>
                <a:lnTo>
                  <a:pt x="26" y="15"/>
                </a:lnTo>
                <a:lnTo>
                  <a:pt x="26" y="15"/>
                </a:lnTo>
                <a:lnTo>
                  <a:pt x="26" y="16"/>
                </a:lnTo>
                <a:lnTo>
                  <a:pt x="26" y="16"/>
                </a:lnTo>
                <a:lnTo>
                  <a:pt x="26" y="16"/>
                </a:lnTo>
                <a:lnTo>
                  <a:pt x="25" y="16"/>
                </a:lnTo>
                <a:lnTo>
                  <a:pt x="25" y="16"/>
                </a:lnTo>
                <a:lnTo>
                  <a:pt x="25" y="17"/>
                </a:lnTo>
                <a:lnTo>
                  <a:pt x="25" y="17"/>
                </a:lnTo>
                <a:lnTo>
                  <a:pt x="25" y="17"/>
                </a:lnTo>
                <a:lnTo>
                  <a:pt x="25" y="18"/>
                </a:lnTo>
                <a:lnTo>
                  <a:pt x="25" y="18"/>
                </a:lnTo>
                <a:lnTo>
                  <a:pt x="25" y="18"/>
                </a:lnTo>
                <a:lnTo>
                  <a:pt x="25" y="18"/>
                </a:lnTo>
                <a:lnTo>
                  <a:pt x="25" y="19"/>
                </a:lnTo>
                <a:lnTo>
                  <a:pt x="25" y="19"/>
                </a:lnTo>
                <a:lnTo>
                  <a:pt x="25" y="19"/>
                </a:lnTo>
                <a:lnTo>
                  <a:pt x="25" y="21"/>
                </a:lnTo>
                <a:lnTo>
                  <a:pt x="25" y="21"/>
                </a:lnTo>
                <a:lnTo>
                  <a:pt x="25" y="21"/>
                </a:lnTo>
                <a:lnTo>
                  <a:pt x="24" y="21"/>
                </a:lnTo>
                <a:lnTo>
                  <a:pt x="24" y="21"/>
                </a:lnTo>
                <a:lnTo>
                  <a:pt x="24" y="21"/>
                </a:lnTo>
                <a:lnTo>
                  <a:pt x="24" y="22"/>
                </a:lnTo>
                <a:lnTo>
                  <a:pt x="24" y="22"/>
                </a:lnTo>
                <a:lnTo>
                  <a:pt x="24" y="22"/>
                </a:lnTo>
                <a:lnTo>
                  <a:pt x="24" y="22"/>
                </a:lnTo>
                <a:lnTo>
                  <a:pt x="24" y="23"/>
                </a:lnTo>
                <a:lnTo>
                  <a:pt x="24" y="23"/>
                </a:lnTo>
                <a:lnTo>
                  <a:pt x="23" y="23"/>
                </a:lnTo>
                <a:lnTo>
                  <a:pt x="23" y="23"/>
                </a:lnTo>
                <a:lnTo>
                  <a:pt x="23" y="23"/>
                </a:lnTo>
                <a:lnTo>
                  <a:pt x="23" y="23"/>
                </a:lnTo>
                <a:lnTo>
                  <a:pt x="23" y="23"/>
                </a:lnTo>
                <a:lnTo>
                  <a:pt x="21" y="23"/>
                </a:lnTo>
                <a:lnTo>
                  <a:pt x="21" y="24"/>
                </a:lnTo>
                <a:lnTo>
                  <a:pt x="21" y="24"/>
                </a:lnTo>
                <a:lnTo>
                  <a:pt x="21" y="24"/>
                </a:lnTo>
                <a:lnTo>
                  <a:pt x="21" y="24"/>
                </a:lnTo>
                <a:lnTo>
                  <a:pt x="20" y="24"/>
                </a:lnTo>
                <a:lnTo>
                  <a:pt x="20" y="24"/>
                </a:lnTo>
                <a:lnTo>
                  <a:pt x="20" y="25"/>
                </a:lnTo>
                <a:lnTo>
                  <a:pt x="20" y="25"/>
                </a:lnTo>
                <a:lnTo>
                  <a:pt x="19" y="25"/>
                </a:lnTo>
                <a:lnTo>
                  <a:pt x="19" y="25"/>
                </a:lnTo>
                <a:lnTo>
                  <a:pt x="19" y="25"/>
                </a:lnTo>
                <a:lnTo>
                  <a:pt x="19" y="25"/>
                </a:lnTo>
                <a:lnTo>
                  <a:pt x="19" y="25"/>
                </a:lnTo>
                <a:lnTo>
                  <a:pt x="18" y="26"/>
                </a:lnTo>
                <a:lnTo>
                  <a:pt x="18" y="26"/>
                </a:lnTo>
                <a:lnTo>
                  <a:pt x="18" y="26"/>
                </a:lnTo>
                <a:lnTo>
                  <a:pt x="18" y="26"/>
                </a:lnTo>
                <a:lnTo>
                  <a:pt x="17" y="26"/>
                </a:lnTo>
                <a:lnTo>
                  <a:pt x="17" y="26"/>
                </a:lnTo>
                <a:lnTo>
                  <a:pt x="17" y="26"/>
                </a:lnTo>
                <a:lnTo>
                  <a:pt x="17" y="26"/>
                </a:lnTo>
                <a:lnTo>
                  <a:pt x="16" y="26"/>
                </a:lnTo>
                <a:lnTo>
                  <a:pt x="16" y="26"/>
                </a:lnTo>
                <a:lnTo>
                  <a:pt x="16" y="26"/>
                </a:lnTo>
                <a:lnTo>
                  <a:pt x="14" y="26"/>
                </a:lnTo>
                <a:lnTo>
                  <a:pt x="14" y="26"/>
                </a:lnTo>
                <a:lnTo>
                  <a:pt x="14" y="26"/>
                </a:lnTo>
                <a:lnTo>
                  <a:pt x="14" y="26"/>
                </a:lnTo>
                <a:lnTo>
                  <a:pt x="14" y="26"/>
                </a:lnTo>
                <a:lnTo>
                  <a:pt x="14" y="26"/>
                </a:lnTo>
                <a:lnTo>
                  <a:pt x="13" y="26"/>
                </a:lnTo>
                <a:lnTo>
                  <a:pt x="13" y="26"/>
                </a:lnTo>
                <a:lnTo>
                  <a:pt x="13" y="26"/>
                </a:lnTo>
                <a:lnTo>
                  <a:pt x="13" y="26"/>
                </a:lnTo>
                <a:lnTo>
                  <a:pt x="12" y="26"/>
                </a:lnTo>
                <a:lnTo>
                  <a:pt x="12" y="25"/>
                </a:lnTo>
                <a:lnTo>
                  <a:pt x="12" y="25"/>
                </a:lnTo>
                <a:lnTo>
                  <a:pt x="12" y="25"/>
                </a:lnTo>
                <a:lnTo>
                  <a:pt x="11" y="25"/>
                </a:lnTo>
                <a:lnTo>
                  <a:pt x="11" y="25"/>
                </a:lnTo>
                <a:lnTo>
                  <a:pt x="11" y="25"/>
                </a:lnTo>
                <a:lnTo>
                  <a:pt x="11" y="25"/>
                </a:lnTo>
                <a:lnTo>
                  <a:pt x="10" y="25"/>
                </a:lnTo>
                <a:lnTo>
                  <a:pt x="10" y="25"/>
                </a:lnTo>
                <a:lnTo>
                  <a:pt x="10" y="25"/>
                </a:lnTo>
                <a:lnTo>
                  <a:pt x="10" y="25"/>
                </a:lnTo>
                <a:lnTo>
                  <a:pt x="10" y="25"/>
                </a:lnTo>
                <a:lnTo>
                  <a:pt x="9" y="25"/>
                </a:lnTo>
                <a:lnTo>
                  <a:pt x="9" y="24"/>
                </a:lnTo>
                <a:lnTo>
                  <a:pt x="9" y="24"/>
                </a:lnTo>
                <a:lnTo>
                  <a:pt x="9" y="24"/>
                </a:lnTo>
                <a:lnTo>
                  <a:pt x="9" y="24"/>
                </a:lnTo>
                <a:lnTo>
                  <a:pt x="9" y="24"/>
                </a:lnTo>
                <a:lnTo>
                  <a:pt x="7" y="24"/>
                </a:lnTo>
                <a:lnTo>
                  <a:pt x="7" y="23"/>
                </a:lnTo>
                <a:lnTo>
                  <a:pt x="7" y="23"/>
                </a:lnTo>
                <a:lnTo>
                  <a:pt x="7" y="23"/>
                </a:lnTo>
                <a:lnTo>
                  <a:pt x="7" y="23"/>
                </a:lnTo>
                <a:lnTo>
                  <a:pt x="7" y="23"/>
                </a:lnTo>
                <a:lnTo>
                  <a:pt x="6" y="23"/>
                </a:lnTo>
                <a:lnTo>
                  <a:pt x="6" y="23"/>
                </a:lnTo>
                <a:lnTo>
                  <a:pt x="6" y="23"/>
                </a:lnTo>
                <a:lnTo>
                  <a:pt x="6" y="23"/>
                </a:lnTo>
                <a:lnTo>
                  <a:pt x="6" y="22"/>
                </a:lnTo>
                <a:lnTo>
                  <a:pt x="5" y="22"/>
                </a:lnTo>
                <a:lnTo>
                  <a:pt x="5" y="22"/>
                </a:lnTo>
                <a:lnTo>
                  <a:pt x="5" y="22"/>
                </a:lnTo>
                <a:lnTo>
                  <a:pt x="5" y="22"/>
                </a:lnTo>
                <a:lnTo>
                  <a:pt x="5" y="22"/>
                </a:lnTo>
                <a:lnTo>
                  <a:pt x="5" y="22"/>
                </a:lnTo>
                <a:lnTo>
                  <a:pt x="4" y="21"/>
                </a:lnTo>
                <a:lnTo>
                  <a:pt x="4" y="21"/>
                </a:lnTo>
                <a:lnTo>
                  <a:pt x="4" y="21"/>
                </a:lnTo>
                <a:lnTo>
                  <a:pt x="4" y="21"/>
                </a:lnTo>
                <a:lnTo>
                  <a:pt x="4" y="21"/>
                </a:lnTo>
                <a:lnTo>
                  <a:pt x="4" y="21"/>
                </a:lnTo>
                <a:lnTo>
                  <a:pt x="4" y="21"/>
                </a:lnTo>
                <a:lnTo>
                  <a:pt x="3" y="21"/>
                </a:lnTo>
                <a:lnTo>
                  <a:pt x="3" y="19"/>
                </a:lnTo>
                <a:lnTo>
                  <a:pt x="3" y="19"/>
                </a:lnTo>
                <a:lnTo>
                  <a:pt x="3" y="19"/>
                </a:lnTo>
                <a:lnTo>
                  <a:pt x="3" y="19"/>
                </a:lnTo>
                <a:lnTo>
                  <a:pt x="2" y="19"/>
                </a:lnTo>
                <a:lnTo>
                  <a:pt x="2" y="19"/>
                </a:lnTo>
                <a:lnTo>
                  <a:pt x="2" y="19"/>
                </a:lnTo>
                <a:lnTo>
                  <a:pt x="2" y="18"/>
                </a:lnTo>
                <a:lnTo>
                  <a:pt x="2" y="18"/>
                </a:lnTo>
                <a:lnTo>
                  <a:pt x="2" y="18"/>
                </a:lnTo>
                <a:lnTo>
                  <a:pt x="2" y="18"/>
                </a:lnTo>
                <a:lnTo>
                  <a:pt x="2" y="18"/>
                </a:lnTo>
                <a:lnTo>
                  <a:pt x="2" y="18"/>
                </a:lnTo>
                <a:lnTo>
                  <a:pt x="0" y="18"/>
                </a:lnTo>
                <a:lnTo>
                  <a:pt x="0" y="18"/>
                </a:lnTo>
                <a:lnTo>
                  <a:pt x="2" y="18"/>
                </a:lnTo>
                <a:lnTo>
                  <a:pt x="2" y="17"/>
                </a:lnTo>
                <a:lnTo>
                  <a:pt x="2" y="17"/>
                </a:lnTo>
                <a:lnTo>
                  <a:pt x="2" y="17"/>
                </a:lnTo>
                <a:lnTo>
                  <a:pt x="2" y="17"/>
                </a:lnTo>
                <a:lnTo>
                  <a:pt x="2" y="17"/>
                </a:lnTo>
                <a:lnTo>
                  <a:pt x="2" y="17"/>
                </a:lnTo>
                <a:lnTo>
                  <a:pt x="2" y="17"/>
                </a:lnTo>
                <a:lnTo>
                  <a:pt x="2" y="16"/>
                </a:lnTo>
                <a:lnTo>
                  <a:pt x="2" y="16"/>
                </a:lnTo>
                <a:lnTo>
                  <a:pt x="2" y="16"/>
                </a:lnTo>
                <a:lnTo>
                  <a:pt x="3" y="16"/>
                </a:lnTo>
                <a:lnTo>
                  <a:pt x="3" y="15"/>
                </a:lnTo>
                <a:lnTo>
                  <a:pt x="3" y="15"/>
                </a:lnTo>
                <a:lnTo>
                  <a:pt x="3" y="15"/>
                </a:lnTo>
                <a:lnTo>
                  <a:pt x="3" y="15"/>
                </a:lnTo>
                <a:lnTo>
                  <a:pt x="3" y="14"/>
                </a:lnTo>
                <a:lnTo>
                  <a:pt x="4" y="14"/>
                </a:lnTo>
                <a:lnTo>
                  <a:pt x="4" y="14"/>
                </a:lnTo>
                <a:lnTo>
                  <a:pt x="4" y="14"/>
                </a:lnTo>
                <a:lnTo>
                  <a:pt x="4" y="14"/>
                </a:lnTo>
                <a:lnTo>
                  <a:pt x="4" y="12"/>
                </a:lnTo>
                <a:lnTo>
                  <a:pt x="4" y="12"/>
                </a:lnTo>
                <a:lnTo>
                  <a:pt x="4" y="12"/>
                </a:lnTo>
                <a:lnTo>
                  <a:pt x="5" y="12"/>
                </a:lnTo>
                <a:lnTo>
                  <a:pt x="5" y="12"/>
                </a:lnTo>
                <a:lnTo>
                  <a:pt x="5" y="11"/>
                </a:lnTo>
                <a:lnTo>
                  <a:pt x="5" y="11"/>
                </a:lnTo>
                <a:lnTo>
                  <a:pt x="5" y="11"/>
                </a:lnTo>
                <a:lnTo>
                  <a:pt x="5" y="11"/>
                </a:lnTo>
                <a:lnTo>
                  <a:pt x="5" y="11"/>
                </a:lnTo>
                <a:lnTo>
                  <a:pt x="5" y="11"/>
                </a:lnTo>
                <a:lnTo>
                  <a:pt x="6" y="9"/>
                </a:lnTo>
                <a:lnTo>
                  <a:pt x="6" y="9"/>
                </a:lnTo>
                <a:lnTo>
                  <a:pt x="6" y="9"/>
                </a:lnTo>
                <a:lnTo>
                  <a:pt x="6" y="9"/>
                </a:lnTo>
                <a:lnTo>
                  <a:pt x="6" y="9"/>
                </a:lnTo>
                <a:lnTo>
                  <a:pt x="6" y="9"/>
                </a:lnTo>
                <a:lnTo>
                  <a:pt x="6" y="9"/>
                </a:lnTo>
                <a:lnTo>
                  <a:pt x="6" y="8"/>
                </a:lnTo>
                <a:lnTo>
                  <a:pt x="6" y="8"/>
                </a:lnTo>
                <a:lnTo>
                  <a:pt x="7" y="8"/>
                </a:lnTo>
                <a:lnTo>
                  <a:pt x="7" y="8"/>
                </a:lnTo>
                <a:lnTo>
                  <a:pt x="7" y="8"/>
                </a:lnTo>
                <a:lnTo>
                  <a:pt x="7" y="8"/>
                </a:lnTo>
                <a:lnTo>
                  <a:pt x="7" y="8"/>
                </a:lnTo>
                <a:lnTo>
                  <a:pt x="7" y="8"/>
                </a:lnTo>
                <a:lnTo>
                  <a:pt x="7" y="7"/>
                </a:lnTo>
                <a:lnTo>
                  <a:pt x="7" y="7"/>
                </a:lnTo>
                <a:lnTo>
                  <a:pt x="7" y="7"/>
                </a:lnTo>
                <a:lnTo>
                  <a:pt x="7" y="7"/>
                </a:lnTo>
                <a:lnTo>
                  <a:pt x="7" y="7"/>
                </a:lnTo>
                <a:lnTo>
                  <a:pt x="7" y="5"/>
                </a:lnTo>
                <a:lnTo>
                  <a:pt x="7" y="5"/>
                </a:lnTo>
                <a:lnTo>
                  <a:pt x="9" y="5"/>
                </a:lnTo>
                <a:lnTo>
                  <a:pt x="9" y="5"/>
                </a:lnTo>
                <a:lnTo>
                  <a:pt x="9" y="5"/>
                </a:lnTo>
                <a:lnTo>
                  <a:pt x="9" y="4"/>
                </a:lnTo>
                <a:lnTo>
                  <a:pt x="9" y="4"/>
                </a:lnTo>
                <a:lnTo>
                  <a:pt x="9" y="4"/>
                </a:lnTo>
                <a:lnTo>
                  <a:pt x="9" y="4"/>
                </a:lnTo>
                <a:lnTo>
                  <a:pt x="10" y="4"/>
                </a:lnTo>
                <a:lnTo>
                  <a:pt x="10" y="4"/>
                </a:lnTo>
                <a:lnTo>
                  <a:pt x="10" y="4"/>
                </a:lnTo>
                <a:lnTo>
                  <a:pt x="10" y="4"/>
                </a:lnTo>
                <a:lnTo>
                  <a:pt x="10" y="3"/>
                </a:lnTo>
                <a:lnTo>
                  <a:pt x="10" y="3"/>
                </a:lnTo>
                <a:lnTo>
                  <a:pt x="10" y="3"/>
                </a:lnTo>
                <a:lnTo>
                  <a:pt x="10" y="3"/>
                </a:lnTo>
                <a:lnTo>
                  <a:pt x="10" y="3"/>
                </a:lnTo>
                <a:lnTo>
                  <a:pt x="10" y="3"/>
                </a:lnTo>
                <a:lnTo>
                  <a:pt x="11" y="2"/>
                </a:lnTo>
                <a:lnTo>
                  <a:pt x="11" y="2"/>
                </a:lnTo>
                <a:lnTo>
                  <a:pt x="11" y="2"/>
                </a:lnTo>
                <a:lnTo>
                  <a:pt x="11" y="2"/>
                </a:lnTo>
                <a:lnTo>
                  <a:pt x="12" y="1"/>
                </a:lnTo>
                <a:lnTo>
                  <a:pt x="12" y="1"/>
                </a:lnTo>
                <a:lnTo>
                  <a:pt x="12" y="1"/>
                </a:lnTo>
                <a:lnTo>
                  <a:pt x="12" y="1"/>
                </a:lnTo>
                <a:lnTo>
                  <a:pt x="12" y="1"/>
                </a:lnTo>
                <a:lnTo>
                  <a:pt x="13" y="1"/>
                </a:lnTo>
                <a:lnTo>
                  <a:pt x="13" y="1"/>
                </a:lnTo>
                <a:lnTo>
                  <a:pt x="13" y="1"/>
                </a:lnTo>
                <a:lnTo>
                  <a:pt x="13" y="1"/>
                </a:lnTo>
                <a:lnTo>
                  <a:pt x="13" y="1"/>
                </a:lnTo>
                <a:lnTo>
                  <a:pt x="13" y="1"/>
                </a:lnTo>
                <a:lnTo>
                  <a:pt x="14" y="0"/>
                </a:lnTo>
                <a:lnTo>
                  <a:pt x="14" y="0"/>
                </a:lnTo>
                <a:lnTo>
                  <a:pt x="14" y="0"/>
                </a:lnTo>
                <a:lnTo>
                  <a:pt x="14" y="0"/>
                </a:lnTo>
                <a:lnTo>
                  <a:pt x="16" y="0"/>
                </a:lnTo>
                <a:lnTo>
                  <a:pt x="16" y="0"/>
                </a:lnTo>
                <a:lnTo>
                  <a:pt x="16" y="0"/>
                </a:lnTo>
                <a:lnTo>
                  <a:pt x="16" y="0"/>
                </a:lnTo>
                <a:lnTo>
                  <a:pt x="16" y="0"/>
                </a:lnTo>
                <a:lnTo>
                  <a:pt x="17" y="0"/>
                </a:lnTo>
                <a:lnTo>
                  <a:pt x="17" y="0"/>
                </a:lnTo>
                <a:lnTo>
                  <a:pt x="17" y="0"/>
                </a:lnTo>
                <a:lnTo>
                  <a:pt x="17" y="0"/>
                </a:lnTo>
                <a:lnTo>
                  <a:pt x="17" y="0"/>
                </a:lnTo>
                <a:lnTo>
                  <a:pt x="17" y="0"/>
                </a:lnTo>
                <a:lnTo>
                  <a:pt x="18" y="0"/>
                </a:lnTo>
                <a:lnTo>
                  <a:pt x="18" y="0"/>
                </a:lnTo>
                <a:lnTo>
                  <a:pt x="18" y="0"/>
                </a:lnTo>
                <a:lnTo>
                  <a:pt x="18" y="0"/>
                </a:lnTo>
                <a:lnTo>
                  <a:pt x="19" y="0"/>
                </a:lnTo>
                <a:lnTo>
                  <a:pt x="19" y="0"/>
                </a:lnTo>
                <a:lnTo>
                  <a:pt x="19" y="0"/>
                </a:lnTo>
                <a:lnTo>
                  <a:pt x="19" y="0"/>
                </a:lnTo>
                <a:lnTo>
                  <a:pt x="20" y="0"/>
                </a:lnTo>
                <a:lnTo>
                  <a:pt x="2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4"/>
          <p:cNvSpPr>
            <a:spLocks/>
          </p:cNvSpPr>
          <p:nvPr/>
        </p:nvSpPr>
        <p:spPr bwMode="auto">
          <a:xfrm>
            <a:off x="3417888" y="2038350"/>
            <a:ext cx="41275" cy="41275"/>
          </a:xfrm>
          <a:custGeom>
            <a:avLst/>
            <a:gdLst>
              <a:gd name="T0" fmla="*/ 20 w 26"/>
              <a:gd name="T1" fmla="*/ 1 h 26"/>
              <a:gd name="T2" fmla="*/ 21 w 26"/>
              <a:gd name="T3" fmla="*/ 2 h 26"/>
              <a:gd name="T4" fmla="*/ 23 w 26"/>
              <a:gd name="T5" fmla="*/ 2 h 26"/>
              <a:gd name="T6" fmla="*/ 23 w 26"/>
              <a:gd name="T7" fmla="*/ 3 h 26"/>
              <a:gd name="T8" fmla="*/ 23 w 26"/>
              <a:gd name="T9" fmla="*/ 3 h 26"/>
              <a:gd name="T10" fmla="*/ 24 w 26"/>
              <a:gd name="T11" fmla="*/ 4 h 26"/>
              <a:gd name="T12" fmla="*/ 24 w 26"/>
              <a:gd name="T13" fmla="*/ 5 h 26"/>
              <a:gd name="T14" fmla="*/ 25 w 26"/>
              <a:gd name="T15" fmla="*/ 8 h 26"/>
              <a:gd name="T16" fmla="*/ 25 w 26"/>
              <a:gd name="T17" fmla="*/ 9 h 26"/>
              <a:gd name="T18" fmla="*/ 25 w 26"/>
              <a:gd name="T19" fmla="*/ 10 h 26"/>
              <a:gd name="T20" fmla="*/ 25 w 26"/>
              <a:gd name="T21" fmla="*/ 12 h 26"/>
              <a:gd name="T22" fmla="*/ 26 w 26"/>
              <a:gd name="T23" fmla="*/ 14 h 26"/>
              <a:gd name="T24" fmla="*/ 26 w 26"/>
              <a:gd name="T25" fmla="*/ 15 h 26"/>
              <a:gd name="T26" fmla="*/ 26 w 26"/>
              <a:gd name="T27" fmla="*/ 16 h 26"/>
              <a:gd name="T28" fmla="*/ 25 w 26"/>
              <a:gd name="T29" fmla="*/ 17 h 26"/>
              <a:gd name="T30" fmla="*/ 25 w 26"/>
              <a:gd name="T31" fmla="*/ 19 h 26"/>
              <a:gd name="T32" fmla="*/ 25 w 26"/>
              <a:gd name="T33" fmla="*/ 21 h 26"/>
              <a:gd name="T34" fmla="*/ 24 w 26"/>
              <a:gd name="T35" fmla="*/ 22 h 26"/>
              <a:gd name="T36" fmla="*/ 23 w 26"/>
              <a:gd name="T37" fmla="*/ 23 h 26"/>
              <a:gd name="T38" fmla="*/ 21 w 26"/>
              <a:gd name="T39" fmla="*/ 23 h 26"/>
              <a:gd name="T40" fmla="*/ 20 w 26"/>
              <a:gd name="T41" fmla="*/ 24 h 26"/>
              <a:gd name="T42" fmla="*/ 19 w 26"/>
              <a:gd name="T43" fmla="*/ 25 h 26"/>
              <a:gd name="T44" fmla="*/ 18 w 26"/>
              <a:gd name="T45" fmla="*/ 26 h 26"/>
              <a:gd name="T46" fmla="*/ 17 w 26"/>
              <a:gd name="T47" fmla="*/ 26 h 26"/>
              <a:gd name="T48" fmla="*/ 14 w 26"/>
              <a:gd name="T49" fmla="*/ 26 h 26"/>
              <a:gd name="T50" fmla="*/ 14 w 26"/>
              <a:gd name="T51" fmla="*/ 26 h 26"/>
              <a:gd name="T52" fmla="*/ 12 w 26"/>
              <a:gd name="T53" fmla="*/ 26 h 26"/>
              <a:gd name="T54" fmla="*/ 11 w 26"/>
              <a:gd name="T55" fmla="*/ 25 h 26"/>
              <a:gd name="T56" fmla="*/ 10 w 26"/>
              <a:gd name="T57" fmla="*/ 25 h 26"/>
              <a:gd name="T58" fmla="*/ 9 w 26"/>
              <a:gd name="T59" fmla="*/ 24 h 26"/>
              <a:gd name="T60" fmla="*/ 7 w 26"/>
              <a:gd name="T61" fmla="*/ 23 h 26"/>
              <a:gd name="T62" fmla="*/ 6 w 26"/>
              <a:gd name="T63" fmla="*/ 23 h 26"/>
              <a:gd name="T64" fmla="*/ 5 w 26"/>
              <a:gd name="T65" fmla="*/ 22 h 26"/>
              <a:gd name="T66" fmla="*/ 5 w 26"/>
              <a:gd name="T67" fmla="*/ 22 h 26"/>
              <a:gd name="T68" fmla="*/ 4 w 26"/>
              <a:gd name="T69" fmla="*/ 21 h 26"/>
              <a:gd name="T70" fmla="*/ 3 w 26"/>
              <a:gd name="T71" fmla="*/ 19 h 26"/>
              <a:gd name="T72" fmla="*/ 2 w 26"/>
              <a:gd name="T73" fmla="*/ 19 h 26"/>
              <a:gd name="T74" fmla="*/ 2 w 26"/>
              <a:gd name="T75" fmla="*/ 18 h 26"/>
              <a:gd name="T76" fmla="*/ 2 w 26"/>
              <a:gd name="T77" fmla="*/ 17 h 26"/>
              <a:gd name="T78" fmla="*/ 2 w 26"/>
              <a:gd name="T79" fmla="*/ 17 h 26"/>
              <a:gd name="T80" fmla="*/ 3 w 26"/>
              <a:gd name="T81" fmla="*/ 16 h 26"/>
              <a:gd name="T82" fmla="*/ 3 w 26"/>
              <a:gd name="T83" fmla="*/ 14 h 26"/>
              <a:gd name="T84" fmla="*/ 4 w 26"/>
              <a:gd name="T85" fmla="*/ 12 h 26"/>
              <a:gd name="T86" fmla="*/ 5 w 26"/>
              <a:gd name="T87" fmla="*/ 11 h 26"/>
              <a:gd name="T88" fmla="*/ 5 w 26"/>
              <a:gd name="T89" fmla="*/ 11 h 26"/>
              <a:gd name="T90" fmla="*/ 6 w 26"/>
              <a:gd name="T91" fmla="*/ 9 h 26"/>
              <a:gd name="T92" fmla="*/ 7 w 26"/>
              <a:gd name="T93" fmla="*/ 8 h 26"/>
              <a:gd name="T94" fmla="*/ 7 w 26"/>
              <a:gd name="T95" fmla="*/ 8 h 26"/>
              <a:gd name="T96" fmla="*/ 7 w 26"/>
              <a:gd name="T97" fmla="*/ 7 h 26"/>
              <a:gd name="T98" fmla="*/ 9 w 26"/>
              <a:gd name="T99" fmla="*/ 5 h 26"/>
              <a:gd name="T100" fmla="*/ 10 w 26"/>
              <a:gd name="T101" fmla="*/ 4 h 26"/>
              <a:gd name="T102" fmla="*/ 10 w 26"/>
              <a:gd name="T103" fmla="*/ 3 h 26"/>
              <a:gd name="T104" fmla="*/ 11 w 26"/>
              <a:gd name="T105" fmla="*/ 2 h 26"/>
              <a:gd name="T106" fmla="*/ 12 w 26"/>
              <a:gd name="T107" fmla="*/ 1 h 26"/>
              <a:gd name="T108" fmla="*/ 13 w 26"/>
              <a:gd name="T109" fmla="*/ 1 h 26"/>
              <a:gd name="T110" fmla="*/ 14 w 26"/>
              <a:gd name="T111" fmla="*/ 0 h 26"/>
              <a:gd name="T112" fmla="*/ 16 w 26"/>
              <a:gd name="T113" fmla="*/ 0 h 26"/>
              <a:gd name="T114" fmla="*/ 17 w 26"/>
              <a:gd name="T115" fmla="*/ 0 h 26"/>
              <a:gd name="T116" fmla="*/ 18 w 26"/>
              <a:gd name="T117" fmla="*/ 0 h 26"/>
              <a:gd name="T118" fmla="*/ 19 w 26"/>
              <a:gd name="T11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0" y="1"/>
                </a:moveTo>
                <a:lnTo>
                  <a:pt x="20" y="1"/>
                </a:lnTo>
                <a:lnTo>
                  <a:pt x="20" y="1"/>
                </a:lnTo>
                <a:lnTo>
                  <a:pt x="20" y="1"/>
                </a:lnTo>
                <a:lnTo>
                  <a:pt x="20" y="1"/>
                </a:lnTo>
                <a:lnTo>
                  <a:pt x="20" y="1"/>
                </a:lnTo>
                <a:lnTo>
                  <a:pt x="20" y="1"/>
                </a:lnTo>
                <a:lnTo>
                  <a:pt x="20" y="1"/>
                </a:lnTo>
                <a:lnTo>
                  <a:pt x="21" y="1"/>
                </a:lnTo>
                <a:lnTo>
                  <a:pt x="21" y="2"/>
                </a:lnTo>
                <a:lnTo>
                  <a:pt x="21" y="2"/>
                </a:lnTo>
                <a:lnTo>
                  <a:pt x="21" y="2"/>
                </a:lnTo>
                <a:lnTo>
                  <a:pt x="21" y="2"/>
                </a:lnTo>
                <a:lnTo>
                  <a:pt x="21" y="2"/>
                </a:lnTo>
                <a:lnTo>
                  <a:pt x="23" y="2"/>
                </a:lnTo>
                <a:lnTo>
                  <a:pt x="23" y="2"/>
                </a:lnTo>
                <a:lnTo>
                  <a:pt x="23" y="2"/>
                </a:lnTo>
                <a:lnTo>
                  <a:pt x="23" y="2"/>
                </a:lnTo>
                <a:lnTo>
                  <a:pt x="23" y="2"/>
                </a:lnTo>
                <a:lnTo>
                  <a:pt x="23" y="3"/>
                </a:lnTo>
                <a:lnTo>
                  <a:pt x="23" y="3"/>
                </a:lnTo>
                <a:lnTo>
                  <a:pt x="23" y="3"/>
                </a:lnTo>
                <a:lnTo>
                  <a:pt x="23" y="3"/>
                </a:lnTo>
                <a:lnTo>
                  <a:pt x="23" y="3"/>
                </a:lnTo>
                <a:lnTo>
                  <a:pt x="23" y="3"/>
                </a:lnTo>
                <a:lnTo>
                  <a:pt x="23" y="4"/>
                </a:lnTo>
                <a:lnTo>
                  <a:pt x="23" y="4"/>
                </a:lnTo>
                <a:lnTo>
                  <a:pt x="24" y="4"/>
                </a:lnTo>
                <a:lnTo>
                  <a:pt x="24" y="4"/>
                </a:lnTo>
                <a:lnTo>
                  <a:pt x="24" y="4"/>
                </a:lnTo>
                <a:lnTo>
                  <a:pt x="24" y="4"/>
                </a:lnTo>
                <a:lnTo>
                  <a:pt x="24" y="4"/>
                </a:lnTo>
                <a:lnTo>
                  <a:pt x="24" y="5"/>
                </a:lnTo>
                <a:lnTo>
                  <a:pt x="24" y="5"/>
                </a:lnTo>
                <a:lnTo>
                  <a:pt x="24" y="5"/>
                </a:lnTo>
                <a:lnTo>
                  <a:pt x="24" y="5"/>
                </a:lnTo>
                <a:lnTo>
                  <a:pt x="24" y="7"/>
                </a:lnTo>
                <a:lnTo>
                  <a:pt x="25" y="7"/>
                </a:lnTo>
                <a:lnTo>
                  <a:pt x="25" y="7"/>
                </a:lnTo>
                <a:lnTo>
                  <a:pt x="25" y="8"/>
                </a:lnTo>
                <a:lnTo>
                  <a:pt x="25" y="8"/>
                </a:lnTo>
                <a:lnTo>
                  <a:pt x="25" y="8"/>
                </a:lnTo>
                <a:lnTo>
                  <a:pt x="25" y="8"/>
                </a:lnTo>
                <a:lnTo>
                  <a:pt x="25" y="9"/>
                </a:lnTo>
                <a:lnTo>
                  <a:pt x="25" y="9"/>
                </a:lnTo>
                <a:lnTo>
                  <a:pt x="25" y="9"/>
                </a:lnTo>
                <a:lnTo>
                  <a:pt x="25" y="9"/>
                </a:lnTo>
                <a:lnTo>
                  <a:pt x="25" y="9"/>
                </a:lnTo>
                <a:lnTo>
                  <a:pt x="25" y="10"/>
                </a:lnTo>
                <a:lnTo>
                  <a:pt x="25" y="10"/>
                </a:lnTo>
                <a:lnTo>
                  <a:pt x="25" y="10"/>
                </a:lnTo>
                <a:lnTo>
                  <a:pt x="25" y="11"/>
                </a:lnTo>
                <a:lnTo>
                  <a:pt x="25" y="11"/>
                </a:lnTo>
                <a:lnTo>
                  <a:pt x="25" y="11"/>
                </a:lnTo>
                <a:lnTo>
                  <a:pt x="25" y="12"/>
                </a:lnTo>
                <a:lnTo>
                  <a:pt x="26" y="12"/>
                </a:lnTo>
                <a:lnTo>
                  <a:pt x="26" y="12"/>
                </a:lnTo>
                <a:lnTo>
                  <a:pt x="26" y="12"/>
                </a:lnTo>
                <a:lnTo>
                  <a:pt x="26" y="14"/>
                </a:lnTo>
                <a:lnTo>
                  <a:pt x="26" y="14"/>
                </a:lnTo>
                <a:lnTo>
                  <a:pt x="26" y="14"/>
                </a:lnTo>
                <a:lnTo>
                  <a:pt x="26" y="14"/>
                </a:lnTo>
                <a:lnTo>
                  <a:pt x="26" y="14"/>
                </a:lnTo>
                <a:lnTo>
                  <a:pt x="26" y="15"/>
                </a:lnTo>
                <a:lnTo>
                  <a:pt x="26" y="15"/>
                </a:lnTo>
                <a:lnTo>
                  <a:pt x="26" y="15"/>
                </a:lnTo>
                <a:lnTo>
                  <a:pt x="26" y="15"/>
                </a:lnTo>
                <a:lnTo>
                  <a:pt x="26" y="16"/>
                </a:lnTo>
                <a:lnTo>
                  <a:pt x="26" y="16"/>
                </a:lnTo>
                <a:lnTo>
                  <a:pt x="26" y="16"/>
                </a:lnTo>
                <a:lnTo>
                  <a:pt x="25" y="16"/>
                </a:lnTo>
                <a:lnTo>
                  <a:pt x="25" y="16"/>
                </a:lnTo>
                <a:lnTo>
                  <a:pt x="25" y="17"/>
                </a:lnTo>
                <a:lnTo>
                  <a:pt x="25" y="17"/>
                </a:lnTo>
                <a:lnTo>
                  <a:pt x="25" y="17"/>
                </a:lnTo>
                <a:lnTo>
                  <a:pt x="25" y="18"/>
                </a:lnTo>
                <a:lnTo>
                  <a:pt x="25" y="18"/>
                </a:lnTo>
                <a:lnTo>
                  <a:pt x="25" y="18"/>
                </a:lnTo>
                <a:lnTo>
                  <a:pt x="25" y="18"/>
                </a:lnTo>
                <a:lnTo>
                  <a:pt x="25" y="19"/>
                </a:lnTo>
                <a:lnTo>
                  <a:pt x="25" y="19"/>
                </a:lnTo>
                <a:lnTo>
                  <a:pt x="25" y="19"/>
                </a:lnTo>
                <a:lnTo>
                  <a:pt x="25" y="21"/>
                </a:lnTo>
                <a:lnTo>
                  <a:pt x="25" y="21"/>
                </a:lnTo>
                <a:lnTo>
                  <a:pt x="25" y="21"/>
                </a:lnTo>
                <a:lnTo>
                  <a:pt x="24" y="21"/>
                </a:lnTo>
                <a:lnTo>
                  <a:pt x="24" y="21"/>
                </a:lnTo>
                <a:lnTo>
                  <a:pt x="24" y="21"/>
                </a:lnTo>
                <a:lnTo>
                  <a:pt x="24" y="22"/>
                </a:lnTo>
                <a:lnTo>
                  <a:pt x="24" y="22"/>
                </a:lnTo>
                <a:lnTo>
                  <a:pt x="24" y="22"/>
                </a:lnTo>
                <a:lnTo>
                  <a:pt x="24" y="22"/>
                </a:lnTo>
                <a:lnTo>
                  <a:pt x="24" y="23"/>
                </a:lnTo>
                <a:lnTo>
                  <a:pt x="24" y="23"/>
                </a:lnTo>
                <a:lnTo>
                  <a:pt x="23" y="23"/>
                </a:lnTo>
                <a:lnTo>
                  <a:pt x="23" y="23"/>
                </a:lnTo>
                <a:lnTo>
                  <a:pt x="23" y="23"/>
                </a:lnTo>
                <a:lnTo>
                  <a:pt x="23" y="23"/>
                </a:lnTo>
                <a:lnTo>
                  <a:pt x="23" y="23"/>
                </a:lnTo>
                <a:lnTo>
                  <a:pt x="21" y="23"/>
                </a:lnTo>
                <a:lnTo>
                  <a:pt x="21" y="24"/>
                </a:lnTo>
                <a:lnTo>
                  <a:pt x="21" y="24"/>
                </a:lnTo>
                <a:lnTo>
                  <a:pt x="21" y="24"/>
                </a:lnTo>
                <a:lnTo>
                  <a:pt x="21" y="24"/>
                </a:lnTo>
                <a:lnTo>
                  <a:pt x="20" y="24"/>
                </a:lnTo>
                <a:lnTo>
                  <a:pt x="20" y="24"/>
                </a:lnTo>
                <a:lnTo>
                  <a:pt x="20" y="25"/>
                </a:lnTo>
                <a:lnTo>
                  <a:pt x="20" y="25"/>
                </a:lnTo>
                <a:lnTo>
                  <a:pt x="19" y="25"/>
                </a:lnTo>
                <a:lnTo>
                  <a:pt x="19" y="25"/>
                </a:lnTo>
                <a:lnTo>
                  <a:pt x="19" y="25"/>
                </a:lnTo>
                <a:lnTo>
                  <a:pt x="19" y="25"/>
                </a:lnTo>
                <a:lnTo>
                  <a:pt x="19" y="25"/>
                </a:lnTo>
                <a:lnTo>
                  <a:pt x="18" y="26"/>
                </a:lnTo>
                <a:lnTo>
                  <a:pt x="18" y="26"/>
                </a:lnTo>
                <a:lnTo>
                  <a:pt x="18" y="26"/>
                </a:lnTo>
                <a:lnTo>
                  <a:pt x="18" y="26"/>
                </a:lnTo>
                <a:lnTo>
                  <a:pt x="17" y="26"/>
                </a:lnTo>
                <a:lnTo>
                  <a:pt x="17" y="26"/>
                </a:lnTo>
                <a:lnTo>
                  <a:pt x="17" y="26"/>
                </a:lnTo>
                <a:lnTo>
                  <a:pt x="17" y="26"/>
                </a:lnTo>
                <a:lnTo>
                  <a:pt x="16" y="26"/>
                </a:lnTo>
                <a:lnTo>
                  <a:pt x="16" y="26"/>
                </a:lnTo>
                <a:lnTo>
                  <a:pt x="16" y="26"/>
                </a:lnTo>
                <a:lnTo>
                  <a:pt x="14" y="26"/>
                </a:lnTo>
                <a:lnTo>
                  <a:pt x="14" y="26"/>
                </a:lnTo>
                <a:lnTo>
                  <a:pt x="14" y="26"/>
                </a:lnTo>
                <a:lnTo>
                  <a:pt x="14" y="26"/>
                </a:lnTo>
                <a:lnTo>
                  <a:pt x="14" y="26"/>
                </a:lnTo>
                <a:lnTo>
                  <a:pt x="14" y="26"/>
                </a:lnTo>
                <a:lnTo>
                  <a:pt x="13" y="26"/>
                </a:lnTo>
                <a:lnTo>
                  <a:pt x="13" y="26"/>
                </a:lnTo>
                <a:lnTo>
                  <a:pt x="13" y="26"/>
                </a:lnTo>
                <a:lnTo>
                  <a:pt x="13" y="26"/>
                </a:lnTo>
                <a:lnTo>
                  <a:pt x="12" y="26"/>
                </a:lnTo>
                <a:lnTo>
                  <a:pt x="12" y="25"/>
                </a:lnTo>
                <a:lnTo>
                  <a:pt x="12" y="25"/>
                </a:lnTo>
                <a:lnTo>
                  <a:pt x="12" y="25"/>
                </a:lnTo>
                <a:lnTo>
                  <a:pt x="11" y="25"/>
                </a:lnTo>
                <a:lnTo>
                  <a:pt x="11" y="25"/>
                </a:lnTo>
                <a:lnTo>
                  <a:pt x="11" y="25"/>
                </a:lnTo>
                <a:lnTo>
                  <a:pt x="11" y="25"/>
                </a:lnTo>
                <a:lnTo>
                  <a:pt x="10" y="25"/>
                </a:lnTo>
                <a:lnTo>
                  <a:pt x="10" y="25"/>
                </a:lnTo>
                <a:lnTo>
                  <a:pt x="10" y="25"/>
                </a:lnTo>
                <a:lnTo>
                  <a:pt x="10" y="25"/>
                </a:lnTo>
                <a:lnTo>
                  <a:pt x="10" y="25"/>
                </a:lnTo>
                <a:lnTo>
                  <a:pt x="9" y="25"/>
                </a:lnTo>
                <a:lnTo>
                  <a:pt x="9" y="24"/>
                </a:lnTo>
                <a:lnTo>
                  <a:pt x="9" y="24"/>
                </a:lnTo>
                <a:lnTo>
                  <a:pt x="9" y="24"/>
                </a:lnTo>
                <a:lnTo>
                  <a:pt x="9" y="24"/>
                </a:lnTo>
                <a:lnTo>
                  <a:pt x="9" y="24"/>
                </a:lnTo>
                <a:lnTo>
                  <a:pt x="7" y="24"/>
                </a:lnTo>
                <a:lnTo>
                  <a:pt x="7" y="23"/>
                </a:lnTo>
                <a:lnTo>
                  <a:pt x="7" y="23"/>
                </a:lnTo>
                <a:lnTo>
                  <a:pt x="7" y="23"/>
                </a:lnTo>
                <a:lnTo>
                  <a:pt x="7" y="23"/>
                </a:lnTo>
                <a:lnTo>
                  <a:pt x="7" y="23"/>
                </a:lnTo>
                <a:lnTo>
                  <a:pt x="6" y="23"/>
                </a:lnTo>
                <a:lnTo>
                  <a:pt x="6" y="23"/>
                </a:lnTo>
                <a:lnTo>
                  <a:pt x="6" y="23"/>
                </a:lnTo>
                <a:lnTo>
                  <a:pt x="6" y="23"/>
                </a:lnTo>
                <a:lnTo>
                  <a:pt x="6" y="22"/>
                </a:lnTo>
                <a:lnTo>
                  <a:pt x="5" y="22"/>
                </a:lnTo>
                <a:lnTo>
                  <a:pt x="5" y="22"/>
                </a:lnTo>
                <a:lnTo>
                  <a:pt x="5" y="22"/>
                </a:lnTo>
                <a:lnTo>
                  <a:pt x="5" y="22"/>
                </a:lnTo>
                <a:lnTo>
                  <a:pt x="5" y="22"/>
                </a:lnTo>
                <a:lnTo>
                  <a:pt x="5" y="22"/>
                </a:lnTo>
                <a:lnTo>
                  <a:pt x="4" y="21"/>
                </a:lnTo>
                <a:lnTo>
                  <a:pt x="4" y="21"/>
                </a:lnTo>
                <a:lnTo>
                  <a:pt x="4" y="21"/>
                </a:lnTo>
                <a:lnTo>
                  <a:pt x="4" y="21"/>
                </a:lnTo>
                <a:lnTo>
                  <a:pt x="4" y="21"/>
                </a:lnTo>
                <a:lnTo>
                  <a:pt x="4" y="21"/>
                </a:lnTo>
                <a:lnTo>
                  <a:pt x="4" y="21"/>
                </a:lnTo>
                <a:lnTo>
                  <a:pt x="3" y="21"/>
                </a:lnTo>
                <a:lnTo>
                  <a:pt x="3" y="19"/>
                </a:lnTo>
                <a:lnTo>
                  <a:pt x="3" y="19"/>
                </a:lnTo>
                <a:lnTo>
                  <a:pt x="3" y="19"/>
                </a:lnTo>
                <a:lnTo>
                  <a:pt x="3" y="19"/>
                </a:lnTo>
                <a:lnTo>
                  <a:pt x="2" y="19"/>
                </a:lnTo>
                <a:lnTo>
                  <a:pt x="2" y="19"/>
                </a:lnTo>
                <a:lnTo>
                  <a:pt x="2" y="19"/>
                </a:lnTo>
                <a:lnTo>
                  <a:pt x="2" y="18"/>
                </a:lnTo>
                <a:lnTo>
                  <a:pt x="2" y="18"/>
                </a:lnTo>
                <a:lnTo>
                  <a:pt x="2" y="18"/>
                </a:lnTo>
                <a:lnTo>
                  <a:pt x="2" y="18"/>
                </a:lnTo>
                <a:lnTo>
                  <a:pt x="2" y="18"/>
                </a:lnTo>
                <a:lnTo>
                  <a:pt x="2" y="18"/>
                </a:lnTo>
                <a:lnTo>
                  <a:pt x="0" y="18"/>
                </a:lnTo>
                <a:lnTo>
                  <a:pt x="0" y="18"/>
                </a:lnTo>
                <a:lnTo>
                  <a:pt x="2" y="18"/>
                </a:lnTo>
                <a:lnTo>
                  <a:pt x="2" y="17"/>
                </a:lnTo>
                <a:lnTo>
                  <a:pt x="2" y="17"/>
                </a:lnTo>
                <a:lnTo>
                  <a:pt x="2" y="17"/>
                </a:lnTo>
                <a:lnTo>
                  <a:pt x="2" y="17"/>
                </a:lnTo>
                <a:lnTo>
                  <a:pt x="2" y="17"/>
                </a:lnTo>
                <a:lnTo>
                  <a:pt x="2" y="17"/>
                </a:lnTo>
                <a:lnTo>
                  <a:pt x="2" y="17"/>
                </a:lnTo>
                <a:lnTo>
                  <a:pt x="2" y="16"/>
                </a:lnTo>
                <a:lnTo>
                  <a:pt x="2" y="16"/>
                </a:lnTo>
                <a:lnTo>
                  <a:pt x="2" y="16"/>
                </a:lnTo>
                <a:lnTo>
                  <a:pt x="3" y="16"/>
                </a:lnTo>
                <a:lnTo>
                  <a:pt x="3" y="15"/>
                </a:lnTo>
                <a:lnTo>
                  <a:pt x="3" y="15"/>
                </a:lnTo>
                <a:lnTo>
                  <a:pt x="3" y="15"/>
                </a:lnTo>
                <a:lnTo>
                  <a:pt x="3" y="15"/>
                </a:lnTo>
                <a:lnTo>
                  <a:pt x="3" y="14"/>
                </a:lnTo>
                <a:lnTo>
                  <a:pt x="4" y="14"/>
                </a:lnTo>
                <a:lnTo>
                  <a:pt x="4" y="14"/>
                </a:lnTo>
                <a:lnTo>
                  <a:pt x="4" y="14"/>
                </a:lnTo>
                <a:lnTo>
                  <a:pt x="4" y="14"/>
                </a:lnTo>
                <a:lnTo>
                  <a:pt x="4" y="12"/>
                </a:lnTo>
                <a:lnTo>
                  <a:pt x="4" y="12"/>
                </a:lnTo>
                <a:lnTo>
                  <a:pt x="4" y="12"/>
                </a:lnTo>
                <a:lnTo>
                  <a:pt x="5" y="12"/>
                </a:lnTo>
                <a:lnTo>
                  <a:pt x="5" y="12"/>
                </a:lnTo>
                <a:lnTo>
                  <a:pt x="5" y="11"/>
                </a:lnTo>
                <a:lnTo>
                  <a:pt x="5" y="11"/>
                </a:lnTo>
                <a:lnTo>
                  <a:pt x="5" y="11"/>
                </a:lnTo>
                <a:lnTo>
                  <a:pt x="5" y="11"/>
                </a:lnTo>
                <a:lnTo>
                  <a:pt x="5" y="11"/>
                </a:lnTo>
                <a:lnTo>
                  <a:pt x="5" y="11"/>
                </a:lnTo>
                <a:lnTo>
                  <a:pt x="6" y="9"/>
                </a:lnTo>
                <a:lnTo>
                  <a:pt x="6" y="9"/>
                </a:lnTo>
                <a:lnTo>
                  <a:pt x="6" y="9"/>
                </a:lnTo>
                <a:lnTo>
                  <a:pt x="6" y="9"/>
                </a:lnTo>
                <a:lnTo>
                  <a:pt x="6" y="9"/>
                </a:lnTo>
                <a:lnTo>
                  <a:pt x="6" y="9"/>
                </a:lnTo>
                <a:lnTo>
                  <a:pt x="6" y="9"/>
                </a:lnTo>
                <a:lnTo>
                  <a:pt x="6" y="8"/>
                </a:lnTo>
                <a:lnTo>
                  <a:pt x="6" y="8"/>
                </a:lnTo>
                <a:lnTo>
                  <a:pt x="7" y="8"/>
                </a:lnTo>
                <a:lnTo>
                  <a:pt x="7" y="8"/>
                </a:lnTo>
                <a:lnTo>
                  <a:pt x="7" y="8"/>
                </a:lnTo>
                <a:lnTo>
                  <a:pt x="7" y="8"/>
                </a:lnTo>
                <a:lnTo>
                  <a:pt x="7" y="8"/>
                </a:lnTo>
                <a:lnTo>
                  <a:pt x="7" y="8"/>
                </a:lnTo>
                <a:lnTo>
                  <a:pt x="7" y="7"/>
                </a:lnTo>
                <a:lnTo>
                  <a:pt x="7" y="7"/>
                </a:lnTo>
                <a:lnTo>
                  <a:pt x="7" y="7"/>
                </a:lnTo>
                <a:lnTo>
                  <a:pt x="7" y="7"/>
                </a:lnTo>
                <a:lnTo>
                  <a:pt x="7" y="7"/>
                </a:lnTo>
                <a:lnTo>
                  <a:pt x="7" y="5"/>
                </a:lnTo>
                <a:lnTo>
                  <a:pt x="7" y="5"/>
                </a:lnTo>
                <a:lnTo>
                  <a:pt x="9" y="5"/>
                </a:lnTo>
                <a:lnTo>
                  <a:pt x="9" y="5"/>
                </a:lnTo>
                <a:lnTo>
                  <a:pt x="9" y="5"/>
                </a:lnTo>
                <a:lnTo>
                  <a:pt x="9" y="4"/>
                </a:lnTo>
                <a:lnTo>
                  <a:pt x="9" y="4"/>
                </a:lnTo>
                <a:lnTo>
                  <a:pt x="9" y="4"/>
                </a:lnTo>
                <a:lnTo>
                  <a:pt x="9" y="4"/>
                </a:lnTo>
                <a:lnTo>
                  <a:pt x="10" y="4"/>
                </a:lnTo>
                <a:lnTo>
                  <a:pt x="10" y="4"/>
                </a:lnTo>
                <a:lnTo>
                  <a:pt x="10" y="4"/>
                </a:lnTo>
                <a:lnTo>
                  <a:pt x="10" y="4"/>
                </a:lnTo>
                <a:lnTo>
                  <a:pt x="10" y="3"/>
                </a:lnTo>
                <a:lnTo>
                  <a:pt x="10" y="3"/>
                </a:lnTo>
                <a:lnTo>
                  <a:pt x="10" y="3"/>
                </a:lnTo>
                <a:lnTo>
                  <a:pt x="10" y="3"/>
                </a:lnTo>
                <a:lnTo>
                  <a:pt x="10" y="3"/>
                </a:lnTo>
                <a:lnTo>
                  <a:pt x="10" y="3"/>
                </a:lnTo>
                <a:lnTo>
                  <a:pt x="11" y="2"/>
                </a:lnTo>
                <a:lnTo>
                  <a:pt x="11" y="2"/>
                </a:lnTo>
                <a:lnTo>
                  <a:pt x="11" y="2"/>
                </a:lnTo>
                <a:lnTo>
                  <a:pt x="11" y="2"/>
                </a:lnTo>
                <a:lnTo>
                  <a:pt x="12" y="1"/>
                </a:lnTo>
                <a:lnTo>
                  <a:pt x="12" y="1"/>
                </a:lnTo>
                <a:lnTo>
                  <a:pt x="12" y="1"/>
                </a:lnTo>
                <a:lnTo>
                  <a:pt x="12" y="1"/>
                </a:lnTo>
                <a:lnTo>
                  <a:pt x="12" y="1"/>
                </a:lnTo>
                <a:lnTo>
                  <a:pt x="13" y="1"/>
                </a:lnTo>
                <a:lnTo>
                  <a:pt x="13" y="1"/>
                </a:lnTo>
                <a:lnTo>
                  <a:pt x="13" y="1"/>
                </a:lnTo>
                <a:lnTo>
                  <a:pt x="13" y="1"/>
                </a:lnTo>
                <a:lnTo>
                  <a:pt x="13" y="1"/>
                </a:lnTo>
                <a:lnTo>
                  <a:pt x="13" y="1"/>
                </a:lnTo>
                <a:lnTo>
                  <a:pt x="14" y="0"/>
                </a:lnTo>
                <a:lnTo>
                  <a:pt x="14" y="0"/>
                </a:lnTo>
                <a:lnTo>
                  <a:pt x="14" y="0"/>
                </a:lnTo>
                <a:lnTo>
                  <a:pt x="14" y="0"/>
                </a:lnTo>
                <a:lnTo>
                  <a:pt x="16" y="0"/>
                </a:lnTo>
                <a:lnTo>
                  <a:pt x="16" y="0"/>
                </a:lnTo>
                <a:lnTo>
                  <a:pt x="16" y="0"/>
                </a:lnTo>
                <a:lnTo>
                  <a:pt x="16" y="0"/>
                </a:lnTo>
                <a:lnTo>
                  <a:pt x="16" y="0"/>
                </a:lnTo>
                <a:lnTo>
                  <a:pt x="17" y="0"/>
                </a:lnTo>
                <a:lnTo>
                  <a:pt x="17" y="0"/>
                </a:lnTo>
                <a:lnTo>
                  <a:pt x="17" y="0"/>
                </a:lnTo>
                <a:lnTo>
                  <a:pt x="17" y="0"/>
                </a:lnTo>
                <a:lnTo>
                  <a:pt x="17" y="0"/>
                </a:lnTo>
                <a:lnTo>
                  <a:pt x="17" y="0"/>
                </a:lnTo>
                <a:lnTo>
                  <a:pt x="18" y="0"/>
                </a:lnTo>
                <a:lnTo>
                  <a:pt x="18" y="0"/>
                </a:lnTo>
                <a:lnTo>
                  <a:pt x="18" y="0"/>
                </a:lnTo>
                <a:lnTo>
                  <a:pt x="18" y="0"/>
                </a:lnTo>
                <a:lnTo>
                  <a:pt x="19" y="0"/>
                </a:lnTo>
                <a:lnTo>
                  <a:pt x="19" y="0"/>
                </a:lnTo>
                <a:lnTo>
                  <a:pt x="19" y="0"/>
                </a:lnTo>
                <a:lnTo>
                  <a:pt x="19" y="0"/>
                </a:lnTo>
                <a:lnTo>
                  <a:pt x="20" y="0"/>
                </a:lnTo>
                <a:lnTo>
                  <a:pt x="20" y="1"/>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35"/>
          <p:cNvSpPr>
            <a:spLocks/>
          </p:cNvSpPr>
          <p:nvPr/>
        </p:nvSpPr>
        <p:spPr bwMode="auto">
          <a:xfrm>
            <a:off x="6337300" y="5815013"/>
            <a:ext cx="3175" cy="1588"/>
          </a:xfrm>
          <a:custGeom>
            <a:avLst/>
            <a:gdLst>
              <a:gd name="T0" fmla="*/ 0 w 2"/>
              <a:gd name="T1" fmla="*/ 0 h 1"/>
              <a:gd name="T2" fmla="*/ 0 w 2"/>
              <a:gd name="T3" fmla="*/ 0 h 1"/>
              <a:gd name="T4" fmla="*/ 0 w 2"/>
              <a:gd name="T5" fmla="*/ 0 h 1"/>
              <a:gd name="T6" fmla="*/ 0 w 2"/>
              <a:gd name="T7" fmla="*/ 0 h 1"/>
              <a:gd name="T8" fmla="*/ 0 w 2"/>
              <a:gd name="T9" fmla="*/ 0 h 1"/>
              <a:gd name="T10" fmla="*/ 1 w 2"/>
              <a:gd name="T11" fmla="*/ 0 h 1"/>
              <a:gd name="T12" fmla="*/ 1 w 2"/>
              <a:gd name="T13" fmla="*/ 0 h 1"/>
              <a:gd name="T14" fmla="*/ 1 w 2"/>
              <a:gd name="T15" fmla="*/ 0 h 1"/>
              <a:gd name="T16" fmla="*/ 1 w 2"/>
              <a:gd name="T17" fmla="*/ 0 h 1"/>
              <a:gd name="T18" fmla="*/ 2 w 2"/>
              <a:gd name="T19" fmla="*/ 0 h 1"/>
              <a:gd name="T20" fmla="*/ 2 w 2"/>
              <a:gd name="T21" fmla="*/ 0 h 1"/>
              <a:gd name="T22" fmla="*/ 2 w 2"/>
              <a:gd name="T23" fmla="*/ 0 h 1"/>
              <a:gd name="T24" fmla="*/ 2 w 2"/>
              <a:gd name="T25" fmla="*/ 0 h 1"/>
              <a:gd name="T26" fmla="*/ 2 w 2"/>
              <a:gd name="T27" fmla="*/ 0 h 1"/>
              <a:gd name="T28" fmla="*/ 2 w 2"/>
              <a:gd name="T29" fmla="*/ 1 h 1"/>
              <a:gd name="T30" fmla="*/ 2 w 2"/>
              <a:gd name="T31" fmla="*/ 1 h 1"/>
              <a:gd name="T32" fmla="*/ 2 w 2"/>
              <a:gd name="T33" fmla="*/ 1 h 1"/>
              <a:gd name="T34" fmla="*/ 1 w 2"/>
              <a:gd name="T35" fmla="*/ 1 h 1"/>
              <a:gd name="T36" fmla="*/ 1 w 2"/>
              <a:gd name="T37" fmla="*/ 1 h 1"/>
              <a:gd name="T38" fmla="*/ 1 w 2"/>
              <a:gd name="T39" fmla="*/ 1 h 1"/>
              <a:gd name="T40" fmla="*/ 1 w 2"/>
              <a:gd name="T41" fmla="*/ 1 h 1"/>
              <a:gd name="T42" fmla="*/ 0 w 2"/>
              <a:gd name="T43" fmla="*/ 1 h 1"/>
              <a:gd name="T44" fmla="*/ 0 w 2"/>
              <a:gd name="T45" fmla="*/ 1 h 1"/>
              <a:gd name="T46" fmla="*/ 0 w 2"/>
              <a:gd name="T47" fmla="*/ 0 h 1"/>
              <a:gd name="T48" fmla="*/ 0 w 2"/>
              <a:gd name="T49" fmla="*/ 0 h 1"/>
              <a:gd name="T50" fmla="*/ 0 w 2"/>
              <a:gd name="T51"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 h="1">
                <a:moveTo>
                  <a:pt x="0" y="0"/>
                </a:moveTo>
                <a:lnTo>
                  <a:pt x="0" y="0"/>
                </a:lnTo>
                <a:lnTo>
                  <a:pt x="0" y="0"/>
                </a:lnTo>
                <a:lnTo>
                  <a:pt x="0" y="0"/>
                </a:lnTo>
                <a:lnTo>
                  <a:pt x="0" y="0"/>
                </a:lnTo>
                <a:lnTo>
                  <a:pt x="1" y="0"/>
                </a:lnTo>
                <a:lnTo>
                  <a:pt x="1" y="0"/>
                </a:lnTo>
                <a:lnTo>
                  <a:pt x="1" y="0"/>
                </a:lnTo>
                <a:lnTo>
                  <a:pt x="1" y="0"/>
                </a:lnTo>
                <a:lnTo>
                  <a:pt x="2" y="0"/>
                </a:lnTo>
                <a:lnTo>
                  <a:pt x="2" y="0"/>
                </a:lnTo>
                <a:lnTo>
                  <a:pt x="2" y="0"/>
                </a:lnTo>
                <a:lnTo>
                  <a:pt x="2" y="0"/>
                </a:lnTo>
                <a:lnTo>
                  <a:pt x="2" y="0"/>
                </a:lnTo>
                <a:lnTo>
                  <a:pt x="2" y="1"/>
                </a:lnTo>
                <a:lnTo>
                  <a:pt x="2" y="1"/>
                </a:lnTo>
                <a:lnTo>
                  <a:pt x="2" y="1"/>
                </a:lnTo>
                <a:lnTo>
                  <a:pt x="1" y="1"/>
                </a:lnTo>
                <a:lnTo>
                  <a:pt x="1" y="1"/>
                </a:lnTo>
                <a:lnTo>
                  <a:pt x="1" y="1"/>
                </a:lnTo>
                <a:lnTo>
                  <a:pt x="1" y="1"/>
                </a:lnTo>
                <a:lnTo>
                  <a:pt x="0" y="1"/>
                </a:lnTo>
                <a:lnTo>
                  <a:pt x="0" y="1"/>
                </a:lnTo>
                <a:lnTo>
                  <a:pt x="0" y="0"/>
                </a:lnTo>
                <a:lnTo>
                  <a:pt x="0"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6"/>
          <p:cNvSpPr>
            <a:spLocks/>
          </p:cNvSpPr>
          <p:nvPr/>
        </p:nvSpPr>
        <p:spPr bwMode="auto">
          <a:xfrm>
            <a:off x="6337300" y="5815013"/>
            <a:ext cx="3175" cy="1588"/>
          </a:xfrm>
          <a:custGeom>
            <a:avLst/>
            <a:gdLst>
              <a:gd name="T0" fmla="*/ 0 w 2"/>
              <a:gd name="T1" fmla="*/ 0 h 1"/>
              <a:gd name="T2" fmla="*/ 0 w 2"/>
              <a:gd name="T3" fmla="*/ 0 h 1"/>
              <a:gd name="T4" fmla="*/ 0 w 2"/>
              <a:gd name="T5" fmla="*/ 0 h 1"/>
              <a:gd name="T6" fmla="*/ 0 w 2"/>
              <a:gd name="T7" fmla="*/ 0 h 1"/>
              <a:gd name="T8" fmla="*/ 0 w 2"/>
              <a:gd name="T9" fmla="*/ 0 h 1"/>
              <a:gd name="T10" fmla="*/ 1 w 2"/>
              <a:gd name="T11" fmla="*/ 0 h 1"/>
              <a:gd name="T12" fmla="*/ 1 w 2"/>
              <a:gd name="T13" fmla="*/ 0 h 1"/>
              <a:gd name="T14" fmla="*/ 1 w 2"/>
              <a:gd name="T15" fmla="*/ 0 h 1"/>
              <a:gd name="T16" fmla="*/ 1 w 2"/>
              <a:gd name="T17" fmla="*/ 0 h 1"/>
              <a:gd name="T18" fmla="*/ 2 w 2"/>
              <a:gd name="T19" fmla="*/ 0 h 1"/>
              <a:gd name="T20" fmla="*/ 2 w 2"/>
              <a:gd name="T21" fmla="*/ 0 h 1"/>
              <a:gd name="T22" fmla="*/ 2 w 2"/>
              <a:gd name="T23" fmla="*/ 0 h 1"/>
              <a:gd name="T24" fmla="*/ 2 w 2"/>
              <a:gd name="T25" fmla="*/ 0 h 1"/>
              <a:gd name="T26" fmla="*/ 2 w 2"/>
              <a:gd name="T27" fmla="*/ 0 h 1"/>
              <a:gd name="T28" fmla="*/ 2 w 2"/>
              <a:gd name="T29" fmla="*/ 1 h 1"/>
              <a:gd name="T30" fmla="*/ 2 w 2"/>
              <a:gd name="T31" fmla="*/ 1 h 1"/>
              <a:gd name="T32" fmla="*/ 2 w 2"/>
              <a:gd name="T33" fmla="*/ 1 h 1"/>
              <a:gd name="T34" fmla="*/ 1 w 2"/>
              <a:gd name="T35" fmla="*/ 1 h 1"/>
              <a:gd name="T36" fmla="*/ 1 w 2"/>
              <a:gd name="T37" fmla="*/ 1 h 1"/>
              <a:gd name="T38" fmla="*/ 1 w 2"/>
              <a:gd name="T39" fmla="*/ 1 h 1"/>
              <a:gd name="T40" fmla="*/ 1 w 2"/>
              <a:gd name="T41" fmla="*/ 1 h 1"/>
              <a:gd name="T42" fmla="*/ 0 w 2"/>
              <a:gd name="T43" fmla="*/ 1 h 1"/>
              <a:gd name="T44" fmla="*/ 0 w 2"/>
              <a:gd name="T45" fmla="*/ 1 h 1"/>
              <a:gd name="T46" fmla="*/ 0 w 2"/>
              <a:gd name="T47" fmla="*/ 0 h 1"/>
              <a:gd name="T48" fmla="*/ 0 w 2"/>
              <a:gd name="T49" fmla="*/ 0 h 1"/>
              <a:gd name="T50" fmla="*/ 0 w 2"/>
              <a:gd name="T51"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 h="1">
                <a:moveTo>
                  <a:pt x="0" y="0"/>
                </a:moveTo>
                <a:lnTo>
                  <a:pt x="0" y="0"/>
                </a:lnTo>
                <a:lnTo>
                  <a:pt x="0" y="0"/>
                </a:lnTo>
                <a:lnTo>
                  <a:pt x="0" y="0"/>
                </a:lnTo>
                <a:lnTo>
                  <a:pt x="0" y="0"/>
                </a:lnTo>
                <a:lnTo>
                  <a:pt x="1" y="0"/>
                </a:lnTo>
                <a:lnTo>
                  <a:pt x="1" y="0"/>
                </a:lnTo>
                <a:lnTo>
                  <a:pt x="1" y="0"/>
                </a:lnTo>
                <a:lnTo>
                  <a:pt x="1" y="0"/>
                </a:lnTo>
                <a:lnTo>
                  <a:pt x="2" y="0"/>
                </a:lnTo>
                <a:lnTo>
                  <a:pt x="2" y="0"/>
                </a:lnTo>
                <a:lnTo>
                  <a:pt x="2" y="0"/>
                </a:lnTo>
                <a:lnTo>
                  <a:pt x="2" y="0"/>
                </a:lnTo>
                <a:lnTo>
                  <a:pt x="2" y="0"/>
                </a:lnTo>
                <a:lnTo>
                  <a:pt x="2" y="1"/>
                </a:lnTo>
                <a:lnTo>
                  <a:pt x="2" y="1"/>
                </a:lnTo>
                <a:lnTo>
                  <a:pt x="2" y="1"/>
                </a:lnTo>
                <a:lnTo>
                  <a:pt x="1" y="1"/>
                </a:lnTo>
                <a:lnTo>
                  <a:pt x="1" y="1"/>
                </a:lnTo>
                <a:lnTo>
                  <a:pt x="1" y="1"/>
                </a:lnTo>
                <a:lnTo>
                  <a:pt x="1" y="1"/>
                </a:lnTo>
                <a:lnTo>
                  <a:pt x="0" y="1"/>
                </a:lnTo>
                <a:lnTo>
                  <a:pt x="0" y="1"/>
                </a:lnTo>
                <a:lnTo>
                  <a:pt x="0" y="0"/>
                </a:lnTo>
                <a:lnTo>
                  <a:pt x="0" y="0"/>
                </a:lnTo>
                <a:lnTo>
                  <a:pt x="0" y="0"/>
                </a:lnTo>
              </a:path>
            </a:pathLst>
          </a:custGeom>
          <a:noFill/>
          <a:ln w="1588">
            <a:solidFill>
              <a:srgbClr val="4D99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Rectangle 37"/>
          <p:cNvSpPr>
            <a:spLocks noChangeArrowheads="1"/>
          </p:cNvSpPr>
          <p:nvPr/>
        </p:nvSpPr>
        <p:spPr bwMode="auto">
          <a:xfrm>
            <a:off x="3108325" y="4876800"/>
            <a:ext cx="225425"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smtClean="0">
                <a:ln>
                  <a:noFill/>
                </a:ln>
                <a:solidFill>
                  <a:srgbClr val="0070FF"/>
                </a:solidFill>
                <a:effectLst/>
                <a:latin typeface="Arial" pitchFamily="34" charset="0"/>
                <a:cs typeface="Arial" pitchFamily="34" charset="0"/>
              </a:rPr>
              <a:t>Gaua</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0" name="Rectangle 39"/>
          <p:cNvSpPr>
            <a:spLocks noChangeArrowheads="1"/>
          </p:cNvSpPr>
          <p:nvPr/>
        </p:nvSpPr>
        <p:spPr bwMode="auto">
          <a:xfrm>
            <a:off x="6340475" y="5904140"/>
            <a:ext cx="26930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rgbClr val="0070FF"/>
                </a:solidFill>
                <a:effectLst/>
                <a:latin typeface="Arial" pitchFamily="34" charset="0"/>
                <a:cs typeface="Arial" pitchFamily="34" charset="0"/>
              </a:rPr>
              <a:t>Mere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rgbClr val="0070FF"/>
                </a:solidFill>
                <a:effectLst/>
                <a:latin typeface="Arial" pitchFamily="34" charset="0"/>
                <a:cs typeface="Arial" pitchFamily="34" charset="0"/>
              </a:rPr>
              <a:t>Lava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51" name="Rectangle 40"/>
          <p:cNvSpPr>
            <a:spLocks noChangeArrowheads="1"/>
          </p:cNvSpPr>
          <p:nvPr/>
        </p:nvSpPr>
        <p:spPr bwMode="auto">
          <a:xfrm>
            <a:off x="4938713" y="4954588"/>
            <a:ext cx="24130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dirty="0" err="1" smtClean="0">
                <a:ln>
                  <a:noFill/>
                </a:ln>
                <a:solidFill>
                  <a:srgbClr val="0070FF"/>
                </a:solidFill>
                <a:effectLst/>
                <a:latin typeface="Arial" pitchFamily="34" charset="0"/>
                <a:cs typeface="Arial" pitchFamily="34" charset="0"/>
              </a:rPr>
              <a:t>Merig</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3" name="Rectangle 42"/>
          <p:cNvSpPr>
            <a:spLocks noChangeArrowheads="1"/>
          </p:cNvSpPr>
          <p:nvPr/>
        </p:nvSpPr>
        <p:spPr bwMode="auto">
          <a:xfrm>
            <a:off x="4398963" y="1246186"/>
            <a:ext cx="26930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Mota</a:t>
            </a:r>
            <a:endParaRPr kumimoji="0" lang="en-US" altLang="en-US" sz="900" b="1" i="0" u="none" strike="noStrike" cap="none" normalizeH="0" baseline="0" dirty="0" smtClean="0">
              <a:ln>
                <a:noFill/>
              </a:ln>
              <a:solidFill>
                <a:srgbClr val="0070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altLang="en-US" sz="900" b="1" dirty="0" smtClean="0">
                <a:solidFill>
                  <a:srgbClr val="0070FF"/>
                </a:solidFill>
              </a:rPr>
              <a:t>Lava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57" name="Rectangle 46"/>
          <p:cNvSpPr>
            <a:spLocks noChangeArrowheads="1"/>
          </p:cNvSpPr>
          <p:nvPr/>
        </p:nvSpPr>
        <p:spPr bwMode="auto">
          <a:xfrm>
            <a:off x="1933352" y="814388"/>
            <a:ext cx="679673"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Ureparapara</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58" name="Rectangle 47"/>
          <p:cNvSpPr>
            <a:spLocks noChangeArrowheads="1"/>
          </p:cNvSpPr>
          <p:nvPr/>
        </p:nvSpPr>
        <p:spPr bwMode="auto">
          <a:xfrm>
            <a:off x="2736093" y="2151161"/>
            <a:ext cx="3831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0070FF"/>
                </a:solidFill>
                <a:effectLst/>
                <a:latin typeface="Arial" pitchFamily="34" charset="0"/>
                <a:cs typeface="Arial" pitchFamily="34" charset="0"/>
              </a:rPr>
              <a:t>Vanua</a:t>
            </a:r>
          </a:p>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000" b="1" dirty="0" smtClean="0">
                <a:solidFill>
                  <a:srgbClr val="0070FF"/>
                </a:solidFill>
              </a:rPr>
              <a:t>Lava</a:t>
            </a:r>
            <a:endParaRPr kumimoji="0" lang="en-US" altLang="en-US" sz="1000" b="0" i="0" u="none" strike="noStrike" cap="none" normalizeH="0" baseline="0" dirty="0" smtClean="0">
              <a:ln>
                <a:noFill/>
              </a:ln>
              <a:solidFill>
                <a:schemeClr val="tx1"/>
              </a:solidFill>
              <a:effectLst/>
              <a:latin typeface="Arial" pitchFamily="34" charset="0"/>
              <a:cs typeface="Arial" pitchFamily="34" charset="0"/>
            </a:endParaRPr>
          </a:p>
        </p:txBody>
      </p:sp>
      <p:sp>
        <p:nvSpPr>
          <p:cNvPr id="60" name="Rectangle 49"/>
          <p:cNvSpPr>
            <a:spLocks noChangeArrowheads="1"/>
          </p:cNvSpPr>
          <p:nvPr/>
        </p:nvSpPr>
        <p:spPr bwMode="auto">
          <a:xfrm>
            <a:off x="3667125" y="2519363"/>
            <a:ext cx="282575"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dirty="0" err="1" smtClean="0">
                <a:ln>
                  <a:noFill/>
                </a:ln>
                <a:solidFill>
                  <a:srgbClr val="0070FF"/>
                </a:solidFill>
                <a:effectLst/>
                <a:latin typeface="Arial" pitchFamily="34" charset="0"/>
                <a:cs typeface="Arial" pitchFamily="34" charset="0"/>
              </a:rPr>
              <a:t>Nawila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1" name="Rectangle 50"/>
          <p:cNvSpPr>
            <a:spLocks noChangeArrowheads="1"/>
          </p:cNvSpPr>
          <p:nvPr/>
        </p:nvSpPr>
        <p:spPr bwMode="auto">
          <a:xfrm>
            <a:off x="3490913" y="1963737"/>
            <a:ext cx="35560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dirty="0" err="1" smtClean="0">
                <a:ln>
                  <a:noFill/>
                </a:ln>
                <a:solidFill>
                  <a:srgbClr val="0070FF"/>
                </a:solidFill>
                <a:effectLst/>
                <a:latin typeface="Arial" pitchFamily="34" charset="0"/>
                <a:cs typeface="Arial" pitchFamily="34" charset="0"/>
              </a:rPr>
              <a:t>Ravenga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3" name="Freeform 22"/>
          <p:cNvSpPr>
            <a:spLocks/>
          </p:cNvSpPr>
          <p:nvPr/>
        </p:nvSpPr>
        <p:spPr bwMode="auto">
          <a:xfrm>
            <a:off x="1982788" y="431800"/>
            <a:ext cx="447675" cy="382588"/>
          </a:xfrm>
          <a:custGeom>
            <a:avLst/>
            <a:gdLst>
              <a:gd name="T0" fmla="*/ 5 w 282"/>
              <a:gd name="T1" fmla="*/ 110 h 241"/>
              <a:gd name="T2" fmla="*/ 15 w 282"/>
              <a:gd name="T3" fmla="*/ 81 h 241"/>
              <a:gd name="T4" fmla="*/ 32 w 282"/>
              <a:gd name="T5" fmla="*/ 53 h 241"/>
              <a:gd name="T6" fmla="*/ 43 w 282"/>
              <a:gd name="T7" fmla="*/ 41 h 241"/>
              <a:gd name="T8" fmla="*/ 54 w 282"/>
              <a:gd name="T9" fmla="*/ 27 h 241"/>
              <a:gd name="T10" fmla="*/ 70 w 282"/>
              <a:gd name="T11" fmla="*/ 17 h 241"/>
              <a:gd name="T12" fmla="*/ 87 w 282"/>
              <a:gd name="T13" fmla="*/ 4 h 241"/>
              <a:gd name="T14" fmla="*/ 100 w 282"/>
              <a:gd name="T15" fmla="*/ 2 h 241"/>
              <a:gd name="T16" fmla="*/ 120 w 282"/>
              <a:gd name="T17" fmla="*/ 0 h 241"/>
              <a:gd name="T18" fmla="*/ 148 w 282"/>
              <a:gd name="T19" fmla="*/ 2 h 241"/>
              <a:gd name="T20" fmla="*/ 165 w 282"/>
              <a:gd name="T21" fmla="*/ 4 h 241"/>
              <a:gd name="T22" fmla="*/ 182 w 282"/>
              <a:gd name="T23" fmla="*/ 10 h 241"/>
              <a:gd name="T24" fmla="*/ 197 w 282"/>
              <a:gd name="T25" fmla="*/ 14 h 241"/>
              <a:gd name="T26" fmla="*/ 216 w 282"/>
              <a:gd name="T27" fmla="*/ 23 h 241"/>
              <a:gd name="T28" fmla="*/ 230 w 282"/>
              <a:gd name="T29" fmla="*/ 35 h 241"/>
              <a:gd name="T30" fmla="*/ 248 w 282"/>
              <a:gd name="T31" fmla="*/ 36 h 241"/>
              <a:gd name="T32" fmla="*/ 241 w 282"/>
              <a:gd name="T33" fmla="*/ 50 h 241"/>
              <a:gd name="T34" fmla="*/ 234 w 282"/>
              <a:gd name="T35" fmla="*/ 64 h 241"/>
              <a:gd name="T36" fmla="*/ 227 w 282"/>
              <a:gd name="T37" fmla="*/ 67 h 241"/>
              <a:gd name="T38" fmla="*/ 209 w 282"/>
              <a:gd name="T39" fmla="*/ 66 h 241"/>
              <a:gd name="T40" fmla="*/ 192 w 282"/>
              <a:gd name="T41" fmla="*/ 68 h 241"/>
              <a:gd name="T42" fmla="*/ 170 w 282"/>
              <a:gd name="T43" fmla="*/ 81 h 241"/>
              <a:gd name="T44" fmla="*/ 153 w 282"/>
              <a:gd name="T45" fmla="*/ 101 h 241"/>
              <a:gd name="T46" fmla="*/ 149 w 282"/>
              <a:gd name="T47" fmla="*/ 128 h 241"/>
              <a:gd name="T48" fmla="*/ 160 w 282"/>
              <a:gd name="T49" fmla="*/ 146 h 241"/>
              <a:gd name="T50" fmla="*/ 182 w 282"/>
              <a:gd name="T51" fmla="*/ 145 h 241"/>
              <a:gd name="T52" fmla="*/ 198 w 282"/>
              <a:gd name="T53" fmla="*/ 126 h 241"/>
              <a:gd name="T54" fmla="*/ 212 w 282"/>
              <a:gd name="T55" fmla="*/ 111 h 241"/>
              <a:gd name="T56" fmla="*/ 231 w 282"/>
              <a:gd name="T57" fmla="*/ 99 h 241"/>
              <a:gd name="T58" fmla="*/ 246 w 282"/>
              <a:gd name="T59" fmla="*/ 92 h 241"/>
              <a:gd name="T60" fmla="*/ 259 w 282"/>
              <a:gd name="T61" fmla="*/ 94 h 241"/>
              <a:gd name="T62" fmla="*/ 260 w 282"/>
              <a:gd name="T63" fmla="*/ 109 h 241"/>
              <a:gd name="T64" fmla="*/ 263 w 282"/>
              <a:gd name="T65" fmla="*/ 119 h 241"/>
              <a:gd name="T66" fmla="*/ 274 w 282"/>
              <a:gd name="T67" fmla="*/ 129 h 241"/>
              <a:gd name="T68" fmla="*/ 277 w 282"/>
              <a:gd name="T69" fmla="*/ 154 h 241"/>
              <a:gd name="T70" fmla="*/ 271 w 282"/>
              <a:gd name="T71" fmla="*/ 179 h 241"/>
              <a:gd name="T72" fmla="*/ 259 w 282"/>
              <a:gd name="T73" fmla="*/ 192 h 241"/>
              <a:gd name="T74" fmla="*/ 217 w 282"/>
              <a:gd name="T75" fmla="*/ 223 h 241"/>
              <a:gd name="T76" fmla="*/ 198 w 282"/>
              <a:gd name="T77" fmla="*/ 216 h 241"/>
              <a:gd name="T78" fmla="*/ 177 w 282"/>
              <a:gd name="T79" fmla="*/ 226 h 241"/>
              <a:gd name="T80" fmla="*/ 162 w 282"/>
              <a:gd name="T81" fmla="*/ 241 h 241"/>
              <a:gd name="T82" fmla="*/ 151 w 282"/>
              <a:gd name="T83" fmla="*/ 229 h 241"/>
              <a:gd name="T84" fmla="*/ 139 w 282"/>
              <a:gd name="T85" fmla="*/ 241 h 241"/>
              <a:gd name="T86" fmla="*/ 117 w 282"/>
              <a:gd name="T87" fmla="*/ 230 h 241"/>
              <a:gd name="T88" fmla="*/ 97 w 282"/>
              <a:gd name="T89" fmla="*/ 225 h 241"/>
              <a:gd name="T90" fmla="*/ 80 w 282"/>
              <a:gd name="T91" fmla="*/ 216 h 241"/>
              <a:gd name="T92" fmla="*/ 55 w 282"/>
              <a:gd name="T93" fmla="*/ 203 h 241"/>
              <a:gd name="T94" fmla="*/ 34 w 282"/>
              <a:gd name="T95" fmla="*/ 192 h 241"/>
              <a:gd name="T96" fmla="*/ 18 w 282"/>
              <a:gd name="T97" fmla="*/ 160 h 241"/>
              <a:gd name="T98" fmla="*/ 7 w 282"/>
              <a:gd name="T99" fmla="*/ 139 h 241"/>
              <a:gd name="T100" fmla="*/ 3 w 282"/>
              <a:gd name="T101" fmla="*/ 123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82" h="241">
                <a:moveTo>
                  <a:pt x="0" y="117"/>
                </a:moveTo>
                <a:lnTo>
                  <a:pt x="3" y="114"/>
                </a:lnTo>
                <a:lnTo>
                  <a:pt x="5" y="110"/>
                </a:lnTo>
                <a:lnTo>
                  <a:pt x="9" y="102"/>
                </a:lnTo>
                <a:lnTo>
                  <a:pt x="10" y="93"/>
                </a:lnTo>
                <a:lnTo>
                  <a:pt x="15" y="81"/>
                </a:lnTo>
                <a:lnTo>
                  <a:pt x="19" y="70"/>
                </a:lnTo>
                <a:lnTo>
                  <a:pt x="24" y="60"/>
                </a:lnTo>
                <a:lnTo>
                  <a:pt x="32" y="53"/>
                </a:lnTo>
                <a:lnTo>
                  <a:pt x="36" y="47"/>
                </a:lnTo>
                <a:lnTo>
                  <a:pt x="38" y="45"/>
                </a:lnTo>
                <a:lnTo>
                  <a:pt x="43" y="41"/>
                </a:lnTo>
                <a:lnTo>
                  <a:pt x="45" y="35"/>
                </a:lnTo>
                <a:lnTo>
                  <a:pt x="50" y="31"/>
                </a:lnTo>
                <a:lnTo>
                  <a:pt x="54" y="27"/>
                </a:lnTo>
                <a:lnTo>
                  <a:pt x="59" y="25"/>
                </a:lnTo>
                <a:lnTo>
                  <a:pt x="65" y="22"/>
                </a:lnTo>
                <a:lnTo>
                  <a:pt x="70" y="17"/>
                </a:lnTo>
                <a:lnTo>
                  <a:pt x="77" y="13"/>
                </a:lnTo>
                <a:lnTo>
                  <a:pt x="82" y="9"/>
                </a:lnTo>
                <a:lnTo>
                  <a:pt x="87" y="4"/>
                </a:lnTo>
                <a:lnTo>
                  <a:pt x="93" y="1"/>
                </a:lnTo>
                <a:lnTo>
                  <a:pt x="94" y="1"/>
                </a:lnTo>
                <a:lnTo>
                  <a:pt x="100" y="2"/>
                </a:lnTo>
                <a:lnTo>
                  <a:pt x="106" y="3"/>
                </a:lnTo>
                <a:lnTo>
                  <a:pt x="113" y="2"/>
                </a:lnTo>
                <a:lnTo>
                  <a:pt x="120" y="0"/>
                </a:lnTo>
                <a:lnTo>
                  <a:pt x="132" y="1"/>
                </a:lnTo>
                <a:lnTo>
                  <a:pt x="142" y="2"/>
                </a:lnTo>
                <a:lnTo>
                  <a:pt x="148" y="2"/>
                </a:lnTo>
                <a:lnTo>
                  <a:pt x="155" y="2"/>
                </a:lnTo>
                <a:lnTo>
                  <a:pt x="159" y="2"/>
                </a:lnTo>
                <a:lnTo>
                  <a:pt x="165" y="4"/>
                </a:lnTo>
                <a:lnTo>
                  <a:pt x="170" y="6"/>
                </a:lnTo>
                <a:lnTo>
                  <a:pt x="177" y="7"/>
                </a:lnTo>
                <a:lnTo>
                  <a:pt x="182" y="10"/>
                </a:lnTo>
                <a:lnTo>
                  <a:pt x="188" y="11"/>
                </a:lnTo>
                <a:lnTo>
                  <a:pt x="194" y="11"/>
                </a:lnTo>
                <a:lnTo>
                  <a:pt x="197" y="14"/>
                </a:lnTo>
                <a:lnTo>
                  <a:pt x="199" y="16"/>
                </a:lnTo>
                <a:lnTo>
                  <a:pt x="209" y="21"/>
                </a:lnTo>
                <a:lnTo>
                  <a:pt x="216" y="23"/>
                </a:lnTo>
                <a:lnTo>
                  <a:pt x="219" y="28"/>
                </a:lnTo>
                <a:lnTo>
                  <a:pt x="225" y="32"/>
                </a:lnTo>
                <a:lnTo>
                  <a:pt x="230" y="35"/>
                </a:lnTo>
                <a:lnTo>
                  <a:pt x="232" y="34"/>
                </a:lnTo>
                <a:lnTo>
                  <a:pt x="238" y="35"/>
                </a:lnTo>
                <a:lnTo>
                  <a:pt x="248" y="36"/>
                </a:lnTo>
                <a:lnTo>
                  <a:pt x="252" y="39"/>
                </a:lnTo>
                <a:lnTo>
                  <a:pt x="246" y="47"/>
                </a:lnTo>
                <a:lnTo>
                  <a:pt x="241" y="50"/>
                </a:lnTo>
                <a:lnTo>
                  <a:pt x="233" y="54"/>
                </a:lnTo>
                <a:lnTo>
                  <a:pt x="232" y="58"/>
                </a:lnTo>
                <a:lnTo>
                  <a:pt x="234" y="64"/>
                </a:lnTo>
                <a:lnTo>
                  <a:pt x="237" y="72"/>
                </a:lnTo>
                <a:lnTo>
                  <a:pt x="232" y="74"/>
                </a:lnTo>
                <a:lnTo>
                  <a:pt x="227" y="67"/>
                </a:lnTo>
                <a:lnTo>
                  <a:pt x="221" y="59"/>
                </a:lnTo>
                <a:lnTo>
                  <a:pt x="216" y="63"/>
                </a:lnTo>
                <a:lnTo>
                  <a:pt x="209" y="66"/>
                </a:lnTo>
                <a:lnTo>
                  <a:pt x="203" y="67"/>
                </a:lnTo>
                <a:lnTo>
                  <a:pt x="198" y="66"/>
                </a:lnTo>
                <a:lnTo>
                  <a:pt x="192" y="68"/>
                </a:lnTo>
                <a:lnTo>
                  <a:pt x="185" y="72"/>
                </a:lnTo>
                <a:lnTo>
                  <a:pt x="177" y="77"/>
                </a:lnTo>
                <a:lnTo>
                  <a:pt x="170" y="81"/>
                </a:lnTo>
                <a:lnTo>
                  <a:pt x="163" y="87"/>
                </a:lnTo>
                <a:lnTo>
                  <a:pt x="159" y="95"/>
                </a:lnTo>
                <a:lnTo>
                  <a:pt x="153" y="101"/>
                </a:lnTo>
                <a:lnTo>
                  <a:pt x="152" y="110"/>
                </a:lnTo>
                <a:lnTo>
                  <a:pt x="152" y="116"/>
                </a:lnTo>
                <a:lnTo>
                  <a:pt x="149" y="128"/>
                </a:lnTo>
                <a:lnTo>
                  <a:pt x="151" y="136"/>
                </a:lnTo>
                <a:lnTo>
                  <a:pt x="154" y="142"/>
                </a:lnTo>
                <a:lnTo>
                  <a:pt x="160" y="146"/>
                </a:lnTo>
                <a:lnTo>
                  <a:pt x="167" y="146"/>
                </a:lnTo>
                <a:lnTo>
                  <a:pt x="173" y="145"/>
                </a:lnTo>
                <a:lnTo>
                  <a:pt x="182" y="145"/>
                </a:lnTo>
                <a:lnTo>
                  <a:pt x="189" y="140"/>
                </a:lnTo>
                <a:lnTo>
                  <a:pt x="191" y="135"/>
                </a:lnTo>
                <a:lnTo>
                  <a:pt x="198" y="126"/>
                </a:lnTo>
                <a:lnTo>
                  <a:pt x="205" y="122"/>
                </a:lnTo>
                <a:lnTo>
                  <a:pt x="209" y="116"/>
                </a:lnTo>
                <a:lnTo>
                  <a:pt x="212" y="111"/>
                </a:lnTo>
                <a:lnTo>
                  <a:pt x="217" y="104"/>
                </a:lnTo>
                <a:lnTo>
                  <a:pt x="224" y="101"/>
                </a:lnTo>
                <a:lnTo>
                  <a:pt x="231" y="99"/>
                </a:lnTo>
                <a:lnTo>
                  <a:pt x="235" y="97"/>
                </a:lnTo>
                <a:lnTo>
                  <a:pt x="241" y="95"/>
                </a:lnTo>
                <a:lnTo>
                  <a:pt x="246" y="92"/>
                </a:lnTo>
                <a:lnTo>
                  <a:pt x="253" y="87"/>
                </a:lnTo>
                <a:lnTo>
                  <a:pt x="257" y="88"/>
                </a:lnTo>
                <a:lnTo>
                  <a:pt x="259" y="94"/>
                </a:lnTo>
                <a:lnTo>
                  <a:pt x="260" y="99"/>
                </a:lnTo>
                <a:lnTo>
                  <a:pt x="262" y="103"/>
                </a:lnTo>
                <a:lnTo>
                  <a:pt x="260" y="109"/>
                </a:lnTo>
                <a:lnTo>
                  <a:pt x="260" y="111"/>
                </a:lnTo>
                <a:lnTo>
                  <a:pt x="260" y="115"/>
                </a:lnTo>
                <a:lnTo>
                  <a:pt x="263" y="119"/>
                </a:lnTo>
                <a:lnTo>
                  <a:pt x="262" y="123"/>
                </a:lnTo>
                <a:lnTo>
                  <a:pt x="271" y="122"/>
                </a:lnTo>
                <a:lnTo>
                  <a:pt x="274" y="129"/>
                </a:lnTo>
                <a:lnTo>
                  <a:pt x="275" y="137"/>
                </a:lnTo>
                <a:lnTo>
                  <a:pt x="278" y="145"/>
                </a:lnTo>
                <a:lnTo>
                  <a:pt x="277" y="154"/>
                </a:lnTo>
                <a:lnTo>
                  <a:pt x="282" y="167"/>
                </a:lnTo>
                <a:lnTo>
                  <a:pt x="280" y="173"/>
                </a:lnTo>
                <a:lnTo>
                  <a:pt x="271" y="179"/>
                </a:lnTo>
                <a:lnTo>
                  <a:pt x="268" y="180"/>
                </a:lnTo>
                <a:lnTo>
                  <a:pt x="262" y="186"/>
                </a:lnTo>
                <a:lnTo>
                  <a:pt x="259" y="192"/>
                </a:lnTo>
                <a:lnTo>
                  <a:pt x="249" y="198"/>
                </a:lnTo>
                <a:lnTo>
                  <a:pt x="232" y="214"/>
                </a:lnTo>
                <a:lnTo>
                  <a:pt x="217" y="223"/>
                </a:lnTo>
                <a:lnTo>
                  <a:pt x="210" y="211"/>
                </a:lnTo>
                <a:lnTo>
                  <a:pt x="203" y="212"/>
                </a:lnTo>
                <a:lnTo>
                  <a:pt x="198" y="216"/>
                </a:lnTo>
                <a:lnTo>
                  <a:pt x="190" y="223"/>
                </a:lnTo>
                <a:lnTo>
                  <a:pt x="183" y="223"/>
                </a:lnTo>
                <a:lnTo>
                  <a:pt x="177" y="226"/>
                </a:lnTo>
                <a:lnTo>
                  <a:pt x="170" y="229"/>
                </a:lnTo>
                <a:lnTo>
                  <a:pt x="166" y="232"/>
                </a:lnTo>
                <a:lnTo>
                  <a:pt x="162" y="241"/>
                </a:lnTo>
                <a:lnTo>
                  <a:pt x="160" y="236"/>
                </a:lnTo>
                <a:lnTo>
                  <a:pt x="153" y="230"/>
                </a:lnTo>
                <a:lnTo>
                  <a:pt x="151" y="229"/>
                </a:lnTo>
                <a:lnTo>
                  <a:pt x="145" y="230"/>
                </a:lnTo>
                <a:lnTo>
                  <a:pt x="141" y="230"/>
                </a:lnTo>
                <a:lnTo>
                  <a:pt x="139" y="241"/>
                </a:lnTo>
                <a:lnTo>
                  <a:pt x="130" y="240"/>
                </a:lnTo>
                <a:lnTo>
                  <a:pt x="124" y="230"/>
                </a:lnTo>
                <a:lnTo>
                  <a:pt x="117" y="230"/>
                </a:lnTo>
                <a:lnTo>
                  <a:pt x="110" y="231"/>
                </a:lnTo>
                <a:lnTo>
                  <a:pt x="105" y="229"/>
                </a:lnTo>
                <a:lnTo>
                  <a:pt x="97" y="225"/>
                </a:lnTo>
                <a:lnTo>
                  <a:pt x="93" y="221"/>
                </a:lnTo>
                <a:lnTo>
                  <a:pt x="88" y="219"/>
                </a:lnTo>
                <a:lnTo>
                  <a:pt x="80" y="216"/>
                </a:lnTo>
                <a:lnTo>
                  <a:pt x="74" y="216"/>
                </a:lnTo>
                <a:lnTo>
                  <a:pt x="68" y="210"/>
                </a:lnTo>
                <a:lnTo>
                  <a:pt x="55" y="203"/>
                </a:lnTo>
                <a:lnTo>
                  <a:pt x="48" y="198"/>
                </a:lnTo>
                <a:lnTo>
                  <a:pt x="43" y="194"/>
                </a:lnTo>
                <a:lnTo>
                  <a:pt x="34" y="192"/>
                </a:lnTo>
                <a:lnTo>
                  <a:pt x="28" y="181"/>
                </a:lnTo>
                <a:lnTo>
                  <a:pt x="23" y="172"/>
                </a:lnTo>
                <a:lnTo>
                  <a:pt x="18" y="160"/>
                </a:lnTo>
                <a:lnTo>
                  <a:pt x="14" y="156"/>
                </a:lnTo>
                <a:lnTo>
                  <a:pt x="8" y="147"/>
                </a:lnTo>
                <a:lnTo>
                  <a:pt x="7" y="139"/>
                </a:lnTo>
                <a:lnTo>
                  <a:pt x="2" y="135"/>
                </a:lnTo>
                <a:lnTo>
                  <a:pt x="3" y="128"/>
                </a:lnTo>
                <a:lnTo>
                  <a:pt x="3" y="123"/>
                </a:lnTo>
                <a:lnTo>
                  <a:pt x="0" y="117"/>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pic>
        <p:nvPicPr>
          <p:cNvPr id="4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159367"/>
            <a:ext cx="1611904" cy="2610886"/>
          </a:xfrm>
          <a:prstGeom prst="rect">
            <a:avLst/>
          </a:prstGeom>
          <a:noFill/>
          <a:ln w="9525">
            <a:solidFill>
              <a:schemeClr val="bg1">
                <a:lumMod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Rectangle 51"/>
          <p:cNvSpPr/>
          <p:nvPr/>
        </p:nvSpPr>
        <p:spPr>
          <a:xfrm>
            <a:off x="7739062" y="228600"/>
            <a:ext cx="490538" cy="50958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52038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771" y="84630"/>
            <a:ext cx="2356158" cy="369332"/>
          </a:xfrm>
          <a:prstGeom prst="rect">
            <a:avLst/>
          </a:prstGeom>
          <a:noFill/>
        </p:spPr>
        <p:txBody>
          <a:bodyPr wrap="none" rtlCol="0">
            <a:spAutoFit/>
          </a:bodyPr>
          <a:lstStyle/>
          <a:p>
            <a:r>
              <a:rPr lang="en-US" b="1" dirty="0" smtClean="0">
                <a:latin typeface="Arial" pitchFamily="34" charset="0"/>
                <a:cs typeface="Arial" pitchFamily="34" charset="0"/>
              </a:rPr>
              <a:t>SANMA  PROVINCE</a:t>
            </a:r>
            <a:endParaRPr lang="en-US" b="1" dirty="0">
              <a:latin typeface="Arial" pitchFamily="34" charset="0"/>
              <a:cs typeface="Arial" pitchFamily="34" charset="0"/>
            </a:endParaRPr>
          </a:p>
        </p:txBody>
      </p:sp>
      <p:sp>
        <p:nvSpPr>
          <p:cNvPr id="8" name="Freeform 5"/>
          <p:cNvSpPr>
            <a:spLocks/>
          </p:cNvSpPr>
          <p:nvPr/>
        </p:nvSpPr>
        <p:spPr bwMode="auto">
          <a:xfrm>
            <a:off x="6267450" y="4470401"/>
            <a:ext cx="138113" cy="271463"/>
          </a:xfrm>
          <a:custGeom>
            <a:avLst/>
            <a:gdLst>
              <a:gd name="T0" fmla="*/ 79 w 87"/>
              <a:gd name="T1" fmla="*/ 144 h 171"/>
              <a:gd name="T2" fmla="*/ 75 w 87"/>
              <a:gd name="T3" fmla="*/ 148 h 171"/>
              <a:gd name="T4" fmla="*/ 69 w 87"/>
              <a:gd name="T5" fmla="*/ 157 h 171"/>
              <a:gd name="T6" fmla="*/ 70 w 87"/>
              <a:gd name="T7" fmla="*/ 164 h 171"/>
              <a:gd name="T8" fmla="*/ 67 w 87"/>
              <a:gd name="T9" fmla="*/ 169 h 171"/>
              <a:gd name="T10" fmla="*/ 62 w 87"/>
              <a:gd name="T11" fmla="*/ 171 h 171"/>
              <a:gd name="T12" fmla="*/ 56 w 87"/>
              <a:gd name="T13" fmla="*/ 158 h 171"/>
              <a:gd name="T14" fmla="*/ 57 w 87"/>
              <a:gd name="T15" fmla="*/ 151 h 171"/>
              <a:gd name="T16" fmla="*/ 57 w 87"/>
              <a:gd name="T17" fmla="*/ 137 h 171"/>
              <a:gd name="T18" fmla="*/ 57 w 87"/>
              <a:gd name="T19" fmla="*/ 124 h 171"/>
              <a:gd name="T20" fmla="*/ 55 w 87"/>
              <a:gd name="T21" fmla="*/ 119 h 171"/>
              <a:gd name="T22" fmla="*/ 55 w 87"/>
              <a:gd name="T23" fmla="*/ 117 h 171"/>
              <a:gd name="T24" fmla="*/ 44 w 87"/>
              <a:gd name="T25" fmla="*/ 108 h 171"/>
              <a:gd name="T26" fmla="*/ 42 w 87"/>
              <a:gd name="T27" fmla="*/ 105 h 171"/>
              <a:gd name="T28" fmla="*/ 41 w 87"/>
              <a:gd name="T29" fmla="*/ 102 h 171"/>
              <a:gd name="T30" fmla="*/ 35 w 87"/>
              <a:gd name="T31" fmla="*/ 97 h 171"/>
              <a:gd name="T32" fmla="*/ 33 w 87"/>
              <a:gd name="T33" fmla="*/ 94 h 171"/>
              <a:gd name="T34" fmla="*/ 30 w 87"/>
              <a:gd name="T35" fmla="*/ 89 h 171"/>
              <a:gd name="T36" fmla="*/ 27 w 87"/>
              <a:gd name="T37" fmla="*/ 80 h 171"/>
              <a:gd name="T38" fmla="*/ 21 w 87"/>
              <a:gd name="T39" fmla="*/ 61 h 171"/>
              <a:gd name="T40" fmla="*/ 21 w 87"/>
              <a:gd name="T41" fmla="*/ 49 h 171"/>
              <a:gd name="T42" fmla="*/ 15 w 87"/>
              <a:gd name="T43" fmla="*/ 40 h 171"/>
              <a:gd name="T44" fmla="*/ 0 w 87"/>
              <a:gd name="T45" fmla="*/ 36 h 171"/>
              <a:gd name="T46" fmla="*/ 2 w 87"/>
              <a:gd name="T47" fmla="*/ 29 h 171"/>
              <a:gd name="T48" fmla="*/ 5 w 87"/>
              <a:gd name="T49" fmla="*/ 23 h 171"/>
              <a:gd name="T50" fmla="*/ 8 w 87"/>
              <a:gd name="T51" fmla="*/ 18 h 171"/>
              <a:gd name="T52" fmla="*/ 12 w 87"/>
              <a:gd name="T53" fmla="*/ 14 h 171"/>
              <a:gd name="T54" fmla="*/ 15 w 87"/>
              <a:gd name="T55" fmla="*/ 13 h 171"/>
              <a:gd name="T56" fmla="*/ 22 w 87"/>
              <a:gd name="T57" fmla="*/ 4 h 171"/>
              <a:gd name="T58" fmla="*/ 27 w 87"/>
              <a:gd name="T59" fmla="*/ 1 h 171"/>
              <a:gd name="T60" fmla="*/ 36 w 87"/>
              <a:gd name="T61" fmla="*/ 1 h 171"/>
              <a:gd name="T62" fmla="*/ 41 w 87"/>
              <a:gd name="T63" fmla="*/ 3 h 171"/>
              <a:gd name="T64" fmla="*/ 41 w 87"/>
              <a:gd name="T65" fmla="*/ 6 h 171"/>
              <a:gd name="T66" fmla="*/ 46 w 87"/>
              <a:gd name="T67" fmla="*/ 9 h 171"/>
              <a:gd name="T68" fmla="*/ 50 w 87"/>
              <a:gd name="T69" fmla="*/ 14 h 171"/>
              <a:gd name="T70" fmla="*/ 53 w 87"/>
              <a:gd name="T71" fmla="*/ 18 h 171"/>
              <a:gd name="T72" fmla="*/ 56 w 87"/>
              <a:gd name="T73" fmla="*/ 24 h 171"/>
              <a:gd name="T74" fmla="*/ 59 w 87"/>
              <a:gd name="T75" fmla="*/ 31 h 171"/>
              <a:gd name="T76" fmla="*/ 64 w 87"/>
              <a:gd name="T77" fmla="*/ 36 h 171"/>
              <a:gd name="T78" fmla="*/ 65 w 87"/>
              <a:gd name="T79" fmla="*/ 40 h 171"/>
              <a:gd name="T80" fmla="*/ 71 w 87"/>
              <a:gd name="T81" fmla="*/ 51 h 171"/>
              <a:gd name="T82" fmla="*/ 74 w 87"/>
              <a:gd name="T83" fmla="*/ 58 h 171"/>
              <a:gd name="T84" fmla="*/ 82 w 87"/>
              <a:gd name="T85" fmla="*/ 72 h 171"/>
              <a:gd name="T86" fmla="*/ 85 w 87"/>
              <a:gd name="T87" fmla="*/ 76 h 171"/>
              <a:gd name="T88" fmla="*/ 85 w 87"/>
              <a:gd name="T89" fmla="*/ 78 h 171"/>
              <a:gd name="T90" fmla="*/ 85 w 87"/>
              <a:gd name="T91" fmla="*/ 80 h 171"/>
              <a:gd name="T92" fmla="*/ 87 w 87"/>
              <a:gd name="T93" fmla="*/ 86 h 171"/>
              <a:gd name="T94" fmla="*/ 86 w 87"/>
              <a:gd name="T95" fmla="*/ 90 h 171"/>
              <a:gd name="T96" fmla="*/ 85 w 87"/>
              <a:gd name="T97" fmla="*/ 94 h 171"/>
              <a:gd name="T98" fmla="*/ 86 w 87"/>
              <a:gd name="T99" fmla="*/ 101 h 171"/>
              <a:gd name="T100" fmla="*/ 86 w 87"/>
              <a:gd name="T101" fmla="*/ 107 h 171"/>
              <a:gd name="T102" fmla="*/ 85 w 87"/>
              <a:gd name="T103" fmla="*/ 115 h 171"/>
              <a:gd name="T104" fmla="*/ 84 w 87"/>
              <a:gd name="T105" fmla="*/ 130 h 171"/>
              <a:gd name="T106" fmla="*/ 82 w 87"/>
              <a:gd name="T107" fmla="*/ 137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7" h="171">
                <a:moveTo>
                  <a:pt x="82" y="137"/>
                </a:moveTo>
                <a:lnTo>
                  <a:pt x="81" y="138"/>
                </a:lnTo>
                <a:lnTo>
                  <a:pt x="80" y="141"/>
                </a:lnTo>
                <a:lnTo>
                  <a:pt x="79" y="144"/>
                </a:lnTo>
                <a:lnTo>
                  <a:pt x="78" y="146"/>
                </a:lnTo>
                <a:lnTo>
                  <a:pt x="77" y="147"/>
                </a:lnTo>
                <a:lnTo>
                  <a:pt x="77" y="147"/>
                </a:lnTo>
                <a:lnTo>
                  <a:pt x="75" y="148"/>
                </a:lnTo>
                <a:lnTo>
                  <a:pt x="73" y="150"/>
                </a:lnTo>
                <a:lnTo>
                  <a:pt x="72" y="152"/>
                </a:lnTo>
                <a:lnTo>
                  <a:pt x="70" y="154"/>
                </a:lnTo>
                <a:lnTo>
                  <a:pt x="69" y="157"/>
                </a:lnTo>
                <a:lnTo>
                  <a:pt x="69" y="158"/>
                </a:lnTo>
                <a:lnTo>
                  <a:pt x="70" y="161"/>
                </a:lnTo>
                <a:lnTo>
                  <a:pt x="70" y="161"/>
                </a:lnTo>
                <a:lnTo>
                  <a:pt x="70" y="164"/>
                </a:lnTo>
                <a:lnTo>
                  <a:pt x="70" y="166"/>
                </a:lnTo>
                <a:lnTo>
                  <a:pt x="70" y="166"/>
                </a:lnTo>
                <a:lnTo>
                  <a:pt x="69" y="168"/>
                </a:lnTo>
                <a:lnTo>
                  <a:pt x="67" y="169"/>
                </a:lnTo>
                <a:lnTo>
                  <a:pt x="67" y="169"/>
                </a:lnTo>
                <a:lnTo>
                  <a:pt x="64" y="171"/>
                </a:lnTo>
                <a:lnTo>
                  <a:pt x="63" y="171"/>
                </a:lnTo>
                <a:lnTo>
                  <a:pt x="62" y="171"/>
                </a:lnTo>
                <a:lnTo>
                  <a:pt x="60" y="168"/>
                </a:lnTo>
                <a:lnTo>
                  <a:pt x="59" y="165"/>
                </a:lnTo>
                <a:lnTo>
                  <a:pt x="58" y="164"/>
                </a:lnTo>
                <a:lnTo>
                  <a:pt x="56" y="158"/>
                </a:lnTo>
                <a:lnTo>
                  <a:pt x="56" y="155"/>
                </a:lnTo>
                <a:lnTo>
                  <a:pt x="56" y="154"/>
                </a:lnTo>
                <a:lnTo>
                  <a:pt x="57" y="152"/>
                </a:lnTo>
                <a:lnTo>
                  <a:pt x="57" y="151"/>
                </a:lnTo>
                <a:lnTo>
                  <a:pt x="57" y="148"/>
                </a:lnTo>
                <a:lnTo>
                  <a:pt x="57" y="144"/>
                </a:lnTo>
                <a:lnTo>
                  <a:pt x="57" y="139"/>
                </a:lnTo>
                <a:lnTo>
                  <a:pt x="57" y="137"/>
                </a:lnTo>
                <a:lnTo>
                  <a:pt x="57" y="133"/>
                </a:lnTo>
                <a:lnTo>
                  <a:pt x="58" y="129"/>
                </a:lnTo>
                <a:lnTo>
                  <a:pt x="57" y="128"/>
                </a:lnTo>
                <a:lnTo>
                  <a:pt x="57" y="124"/>
                </a:lnTo>
                <a:lnTo>
                  <a:pt x="56" y="122"/>
                </a:lnTo>
                <a:lnTo>
                  <a:pt x="56" y="122"/>
                </a:lnTo>
                <a:lnTo>
                  <a:pt x="55" y="121"/>
                </a:lnTo>
                <a:lnTo>
                  <a:pt x="55" y="119"/>
                </a:lnTo>
                <a:lnTo>
                  <a:pt x="56" y="119"/>
                </a:lnTo>
                <a:lnTo>
                  <a:pt x="56" y="119"/>
                </a:lnTo>
                <a:lnTo>
                  <a:pt x="55" y="117"/>
                </a:lnTo>
                <a:lnTo>
                  <a:pt x="55" y="117"/>
                </a:lnTo>
                <a:lnTo>
                  <a:pt x="52" y="114"/>
                </a:lnTo>
                <a:lnTo>
                  <a:pt x="50" y="112"/>
                </a:lnTo>
                <a:lnTo>
                  <a:pt x="49" y="111"/>
                </a:lnTo>
                <a:lnTo>
                  <a:pt x="44" y="108"/>
                </a:lnTo>
                <a:lnTo>
                  <a:pt x="44" y="107"/>
                </a:lnTo>
                <a:lnTo>
                  <a:pt x="44" y="107"/>
                </a:lnTo>
                <a:lnTo>
                  <a:pt x="43" y="105"/>
                </a:lnTo>
                <a:lnTo>
                  <a:pt x="42" y="105"/>
                </a:lnTo>
                <a:lnTo>
                  <a:pt x="41" y="104"/>
                </a:lnTo>
                <a:lnTo>
                  <a:pt x="42" y="103"/>
                </a:lnTo>
                <a:lnTo>
                  <a:pt x="41" y="102"/>
                </a:lnTo>
                <a:lnTo>
                  <a:pt x="41" y="102"/>
                </a:lnTo>
                <a:lnTo>
                  <a:pt x="37" y="100"/>
                </a:lnTo>
                <a:lnTo>
                  <a:pt x="35" y="98"/>
                </a:lnTo>
                <a:lnTo>
                  <a:pt x="35" y="98"/>
                </a:lnTo>
                <a:lnTo>
                  <a:pt x="35" y="97"/>
                </a:lnTo>
                <a:lnTo>
                  <a:pt x="34" y="96"/>
                </a:lnTo>
                <a:lnTo>
                  <a:pt x="34" y="95"/>
                </a:lnTo>
                <a:lnTo>
                  <a:pt x="33" y="95"/>
                </a:lnTo>
                <a:lnTo>
                  <a:pt x="33" y="94"/>
                </a:lnTo>
                <a:lnTo>
                  <a:pt x="33" y="93"/>
                </a:lnTo>
                <a:lnTo>
                  <a:pt x="31" y="92"/>
                </a:lnTo>
                <a:lnTo>
                  <a:pt x="31" y="90"/>
                </a:lnTo>
                <a:lnTo>
                  <a:pt x="30" y="89"/>
                </a:lnTo>
                <a:lnTo>
                  <a:pt x="29" y="88"/>
                </a:lnTo>
                <a:lnTo>
                  <a:pt x="29" y="87"/>
                </a:lnTo>
                <a:lnTo>
                  <a:pt x="28" y="83"/>
                </a:lnTo>
                <a:lnTo>
                  <a:pt x="27" y="80"/>
                </a:lnTo>
                <a:lnTo>
                  <a:pt x="24" y="73"/>
                </a:lnTo>
                <a:lnTo>
                  <a:pt x="24" y="67"/>
                </a:lnTo>
                <a:lnTo>
                  <a:pt x="23" y="62"/>
                </a:lnTo>
                <a:lnTo>
                  <a:pt x="21" y="61"/>
                </a:lnTo>
                <a:lnTo>
                  <a:pt x="21" y="60"/>
                </a:lnTo>
                <a:lnTo>
                  <a:pt x="22" y="57"/>
                </a:lnTo>
                <a:lnTo>
                  <a:pt x="22" y="53"/>
                </a:lnTo>
                <a:lnTo>
                  <a:pt x="21" y="49"/>
                </a:lnTo>
                <a:lnTo>
                  <a:pt x="20" y="44"/>
                </a:lnTo>
                <a:lnTo>
                  <a:pt x="19" y="43"/>
                </a:lnTo>
                <a:lnTo>
                  <a:pt x="17" y="42"/>
                </a:lnTo>
                <a:lnTo>
                  <a:pt x="15" y="40"/>
                </a:lnTo>
                <a:lnTo>
                  <a:pt x="7" y="38"/>
                </a:lnTo>
                <a:lnTo>
                  <a:pt x="3" y="37"/>
                </a:lnTo>
                <a:lnTo>
                  <a:pt x="1" y="36"/>
                </a:lnTo>
                <a:lnTo>
                  <a:pt x="0" y="36"/>
                </a:lnTo>
                <a:lnTo>
                  <a:pt x="0" y="33"/>
                </a:lnTo>
                <a:lnTo>
                  <a:pt x="0" y="32"/>
                </a:lnTo>
                <a:lnTo>
                  <a:pt x="1" y="31"/>
                </a:lnTo>
                <a:lnTo>
                  <a:pt x="2" y="29"/>
                </a:lnTo>
                <a:lnTo>
                  <a:pt x="2" y="28"/>
                </a:lnTo>
                <a:lnTo>
                  <a:pt x="2" y="26"/>
                </a:lnTo>
                <a:lnTo>
                  <a:pt x="2" y="25"/>
                </a:lnTo>
                <a:lnTo>
                  <a:pt x="5" y="23"/>
                </a:lnTo>
                <a:lnTo>
                  <a:pt x="7" y="21"/>
                </a:lnTo>
                <a:lnTo>
                  <a:pt x="8" y="20"/>
                </a:lnTo>
                <a:lnTo>
                  <a:pt x="8" y="18"/>
                </a:lnTo>
                <a:lnTo>
                  <a:pt x="8" y="18"/>
                </a:lnTo>
                <a:lnTo>
                  <a:pt x="8" y="17"/>
                </a:lnTo>
                <a:lnTo>
                  <a:pt x="9" y="16"/>
                </a:lnTo>
                <a:lnTo>
                  <a:pt x="12" y="14"/>
                </a:lnTo>
                <a:lnTo>
                  <a:pt x="12" y="14"/>
                </a:lnTo>
                <a:lnTo>
                  <a:pt x="12" y="14"/>
                </a:lnTo>
                <a:lnTo>
                  <a:pt x="13" y="14"/>
                </a:lnTo>
                <a:lnTo>
                  <a:pt x="15" y="14"/>
                </a:lnTo>
                <a:lnTo>
                  <a:pt x="15" y="13"/>
                </a:lnTo>
                <a:lnTo>
                  <a:pt x="16" y="11"/>
                </a:lnTo>
                <a:lnTo>
                  <a:pt x="19" y="10"/>
                </a:lnTo>
                <a:lnTo>
                  <a:pt x="20" y="8"/>
                </a:lnTo>
                <a:lnTo>
                  <a:pt x="22" y="4"/>
                </a:lnTo>
                <a:lnTo>
                  <a:pt x="23" y="3"/>
                </a:lnTo>
                <a:lnTo>
                  <a:pt x="24" y="2"/>
                </a:lnTo>
                <a:lnTo>
                  <a:pt x="26" y="1"/>
                </a:lnTo>
                <a:lnTo>
                  <a:pt x="27" y="1"/>
                </a:lnTo>
                <a:lnTo>
                  <a:pt x="30" y="0"/>
                </a:lnTo>
                <a:lnTo>
                  <a:pt x="30" y="0"/>
                </a:lnTo>
                <a:lnTo>
                  <a:pt x="34" y="1"/>
                </a:lnTo>
                <a:lnTo>
                  <a:pt x="36" y="1"/>
                </a:lnTo>
                <a:lnTo>
                  <a:pt x="36" y="1"/>
                </a:lnTo>
                <a:lnTo>
                  <a:pt x="37" y="1"/>
                </a:lnTo>
                <a:lnTo>
                  <a:pt x="39" y="3"/>
                </a:lnTo>
                <a:lnTo>
                  <a:pt x="41" y="3"/>
                </a:lnTo>
                <a:lnTo>
                  <a:pt x="41" y="4"/>
                </a:lnTo>
                <a:lnTo>
                  <a:pt x="41" y="4"/>
                </a:lnTo>
                <a:lnTo>
                  <a:pt x="41" y="6"/>
                </a:lnTo>
                <a:lnTo>
                  <a:pt x="41" y="6"/>
                </a:lnTo>
                <a:lnTo>
                  <a:pt x="42" y="6"/>
                </a:lnTo>
                <a:lnTo>
                  <a:pt x="43" y="6"/>
                </a:lnTo>
                <a:lnTo>
                  <a:pt x="46" y="9"/>
                </a:lnTo>
                <a:lnTo>
                  <a:pt x="46" y="9"/>
                </a:lnTo>
                <a:lnTo>
                  <a:pt x="48" y="10"/>
                </a:lnTo>
                <a:lnTo>
                  <a:pt x="49" y="11"/>
                </a:lnTo>
                <a:lnTo>
                  <a:pt x="50" y="13"/>
                </a:lnTo>
                <a:lnTo>
                  <a:pt x="50" y="14"/>
                </a:lnTo>
                <a:lnTo>
                  <a:pt x="51" y="16"/>
                </a:lnTo>
                <a:lnTo>
                  <a:pt x="52" y="16"/>
                </a:lnTo>
                <a:lnTo>
                  <a:pt x="52" y="17"/>
                </a:lnTo>
                <a:lnTo>
                  <a:pt x="53" y="18"/>
                </a:lnTo>
                <a:lnTo>
                  <a:pt x="55" y="21"/>
                </a:lnTo>
                <a:lnTo>
                  <a:pt x="55" y="22"/>
                </a:lnTo>
                <a:lnTo>
                  <a:pt x="56" y="23"/>
                </a:lnTo>
                <a:lnTo>
                  <a:pt x="56" y="24"/>
                </a:lnTo>
                <a:lnTo>
                  <a:pt x="59" y="29"/>
                </a:lnTo>
                <a:lnTo>
                  <a:pt x="59" y="30"/>
                </a:lnTo>
                <a:lnTo>
                  <a:pt x="59" y="31"/>
                </a:lnTo>
                <a:lnTo>
                  <a:pt x="59" y="31"/>
                </a:lnTo>
                <a:lnTo>
                  <a:pt x="59" y="32"/>
                </a:lnTo>
                <a:lnTo>
                  <a:pt x="60" y="32"/>
                </a:lnTo>
                <a:lnTo>
                  <a:pt x="64" y="36"/>
                </a:lnTo>
                <a:lnTo>
                  <a:pt x="64" y="36"/>
                </a:lnTo>
                <a:lnTo>
                  <a:pt x="64" y="37"/>
                </a:lnTo>
                <a:lnTo>
                  <a:pt x="64" y="38"/>
                </a:lnTo>
                <a:lnTo>
                  <a:pt x="65" y="38"/>
                </a:lnTo>
                <a:lnTo>
                  <a:pt x="65" y="40"/>
                </a:lnTo>
                <a:lnTo>
                  <a:pt x="70" y="46"/>
                </a:lnTo>
                <a:lnTo>
                  <a:pt x="70" y="46"/>
                </a:lnTo>
                <a:lnTo>
                  <a:pt x="71" y="51"/>
                </a:lnTo>
                <a:lnTo>
                  <a:pt x="71" y="51"/>
                </a:lnTo>
                <a:lnTo>
                  <a:pt x="72" y="52"/>
                </a:lnTo>
                <a:lnTo>
                  <a:pt x="72" y="53"/>
                </a:lnTo>
                <a:lnTo>
                  <a:pt x="73" y="57"/>
                </a:lnTo>
                <a:lnTo>
                  <a:pt x="74" y="58"/>
                </a:lnTo>
                <a:lnTo>
                  <a:pt x="77" y="61"/>
                </a:lnTo>
                <a:lnTo>
                  <a:pt x="78" y="62"/>
                </a:lnTo>
                <a:lnTo>
                  <a:pt x="79" y="66"/>
                </a:lnTo>
                <a:lnTo>
                  <a:pt x="82" y="72"/>
                </a:lnTo>
                <a:lnTo>
                  <a:pt x="82" y="73"/>
                </a:lnTo>
                <a:lnTo>
                  <a:pt x="84" y="74"/>
                </a:lnTo>
                <a:lnTo>
                  <a:pt x="84" y="74"/>
                </a:lnTo>
                <a:lnTo>
                  <a:pt x="85" y="76"/>
                </a:lnTo>
                <a:lnTo>
                  <a:pt x="85" y="76"/>
                </a:lnTo>
                <a:lnTo>
                  <a:pt x="85" y="78"/>
                </a:lnTo>
                <a:lnTo>
                  <a:pt x="85" y="78"/>
                </a:lnTo>
                <a:lnTo>
                  <a:pt x="85" y="78"/>
                </a:lnTo>
                <a:lnTo>
                  <a:pt x="85" y="78"/>
                </a:lnTo>
                <a:lnTo>
                  <a:pt x="86" y="79"/>
                </a:lnTo>
                <a:lnTo>
                  <a:pt x="86" y="79"/>
                </a:lnTo>
                <a:lnTo>
                  <a:pt x="85" y="80"/>
                </a:lnTo>
                <a:lnTo>
                  <a:pt x="86" y="83"/>
                </a:lnTo>
                <a:lnTo>
                  <a:pt x="87" y="85"/>
                </a:lnTo>
                <a:lnTo>
                  <a:pt x="87" y="85"/>
                </a:lnTo>
                <a:lnTo>
                  <a:pt x="87" y="86"/>
                </a:lnTo>
                <a:lnTo>
                  <a:pt x="87" y="86"/>
                </a:lnTo>
                <a:lnTo>
                  <a:pt x="87" y="87"/>
                </a:lnTo>
                <a:lnTo>
                  <a:pt x="87" y="89"/>
                </a:lnTo>
                <a:lnTo>
                  <a:pt x="86" y="90"/>
                </a:lnTo>
                <a:lnTo>
                  <a:pt x="86" y="92"/>
                </a:lnTo>
                <a:lnTo>
                  <a:pt x="86" y="93"/>
                </a:lnTo>
                <a:lnTo>
                  <a:pt x="86" y="94"/>
                </a:lnTo>
                <a:lnTo>
                  <a:pt x="85" y="94"/>
                </a:lnTo>
                <a:lnTo>
                  <a:pt x="85" y="95"/>
                </a:lnTo>
                <a:lnTo>
                  <a:pt x="86" y="97"/>
                </a:lnTo>
                <a:lnTo>
                  <a:pt x="86" y="100"/>
                </a:lnTo>
                <a:lnTo>
                  <a:pt x="86" y="101"/>
                </a:lnTo>
                <a:lnTo>
                  <a:pt x="85" y="103"/>
                </a:lnTo>
                <a:lnTo>
                  <a:pt x="86" y="104"/>
                </a:lnTo>
                <a:lnTo>
                  <a:pt x="86" y="105"/>
                </a:lnTo>
                <a:lnTo>
                  <a:pt x="86" y="107"/>
                </a:lnTo>
                <a:lnTo>
                  <a:pt x="86" y="111"/>
                </a:lnTo>
                <a:lnTo>
                  <a:pt x="85" y="112"/>
                </a:lnTo>
                <a:lnTo>
                  <a:pt x="85" y="114"/>
                </a:lnTo>
                <a:lnTo>
                  <a:pt x="85" y="115"/>
                </a:lnTo>
                <a:lnTo>
                  <a:pt x="85" y="119"/>
                </a:lnTo>
                <a:lnTo>
                  <a:pt x="85" y="121"/>
                </a:lnTo>
                <a:lnTo>
                  <a:pt x="86" y="123"/>
                </a:lnTo>
                <a:lnTo>
                  <a:pt x="84" y="130"/>
                </a:lnTo>
                <a:lnTo>
                  <a:pt x="82" y="133"/>
                </a:lnTo>
                <a:lnTo>
                  <a:pt x="82" y="136"/>
                </a:lnTo>
                <a:lnTo>
                  <a:pt x="82" y="137"/>
                </a:lnTo>
                <a:lnTo>
                  <a:pt x="82" y="137"/>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9" name="Freeform 6"/>
          <p:cNvSpPr>
            <a:spLocks/>
          </p:cNvSpPr>
          <p:nvPr/>
        </p:nvSpPr>
        <p:spPr bwMode="auto">
          <a:xfrm>
            <a:off x="6267450" y="4470401"/>
            <a:ext cx="138113" cy="271463"/>
          </a:xfrm>
          <a:custGeom>
            <a:avLst/>
            <a:gdLst>
              <a:gd name="T0" fmla="*/ 79 w 87"/>
              <a:gd name="T1" fmla="*/ 144 h 171"/>
              <a:gd name="T2" fmla="*/ 75 w 87"/>
              <a:gd name="T3" fmla="*/ 148 h 171"/>
              <a:gd name="T4" fmla="*/ 69 w 87"/>
              <a:gd name="T5" fmla="*/ 157 h 171"/>
              <a:gd name="T6" fmla="*/ 70 w 87"/>
              <a:gd name="T7" fmla="*/ 164 h 171"/>
              <a:gd name="T8" fmla="*/ 67 w 87"/>
              <a:gd name="T9" fmla="*/ 169 h 171"/>
              <a:gd name="T10" fmla="*/ 62 w 87"/>
              <a:gd name="T11" fmla="*/ 171 h 171"/>
              <a:gd name="T12" fmla="*/ 56 w 87"/>
              <a:gd name="T13" fmla="*/ 158 h 171"/>
              <a:gd name="T14" fmla="*/ 57 w 87"/>
              <a:gd name="T15" fmla="*/ 151 h 171"/>
              <a:gd name="T16" fmla="*/ 57 w 87"/>
              <a:gd name="T17" fmla="*/ 137 h 171"/>
              <a:gd name="T18" fmla="*/ 57 w 87"/>
              <a:gd name="T19" fmla="*/ 124 h 171"/>
              <a:gd name="T20" fmla="*/ 55 w 87"/>
              <a:gd name="T21" fmla="*/ 119 h 171"/>
              <a:gd name="T22" fmla="*/ 55 w 87"/>
              <a:gd name="T23" fmla="*/ 117 h 171"/>
              <a:gd name="T24" fmla="*/ 44 w 87"/>
              <a:gd name="T25" fmla="*/ 108 h 171"/>
              <a:gd name="T26" fmla="*/ 42 w 87"/>
              <a:gd name="T27" fmla="*/ 105 h 171"/>
              <a:gd name="T28" fmla="*/ 41 w 87"/>
              <a:gd name="T29" fmla="*/ 102 h 171"/>
              <a:gd name="T30" fmla="*/ 35 w 87"/>
              <a:gd name="T31" fmla="*/ 97 h 171"/>
              <a:gd name="T32" fmla="*/ 33 w 87"/>
              <a:gd name="T33" fmla="*/ 94 h 171"/>
              <a:gd name="T34" fmla="*/ 30 w 87"/>
              <a:gd name="T35" fmla="*/ 89 h 171"/>
              <a:gd name="T36" fmla="*/ 27 w 87"/>
              <a:gd name="T37" fmla="*/ 80 h 171"/>
              <a:gd name="T38" fmla="*/ 21 w 87"/>
              <a:gd name="T39" fmla="*/ 61 h 171"/>
              <a:gd name="T40" fmla="*/ 21 w 87"/>
              <a:gd name="T41" fmla="*/ 49 h 171"/>
              <a:gd name="T42" fmla="*/ 15 w 87"/>
              <a:gd name="T43" fmla="*/ 40 h 171"/>
              <a:gd name="T44" fmla="*/ 0 w 87"/>
              <a:gd name="T45" fmla="*/ 36 h 171"/>
              <a:gd name="T46" fmla="*/ 2 w 87"/>
              <a:gd name="T47" fmla="*/ 29 h 171"/>
              <a:gd name="T48" fmla="*/ 5 w 87"/>
              <a:gd name="T49" fmla="*/ 23 h 171"/>
              <a:gd name="T50" fmla="*/ 8 w 87"/>
              <a:gd name="T51" fmla="*/ 18 h 171"/>
              <a:gd name="T52" fmla="*/ 12 w 87"/>
              <a:gd name="T53" fmla="*/ 14 h 171"/>
              <a:gd name="T54" fmla="*/ 15 w 87"/>
              <a:gd name="T55" fmla="*/ 13 h 171"/>
              <a:gd name="T56" fmla="*/ 22 w 87"/>
              <a:gd name="T57" fmla="*/ 4 h 171"/>
              <a:gd name="T58" fmla="*/ 27 w 87"/>
              <a:gd name="T59" fmla="*/ 1 h 171"/>
              <a:gd name="T60" fmla="*/ 36 w 87"/>
              <a:gd name="T61" fmla="*/ 1 h 171"/>
              <a:gd name="T62" fmla="*/ 41 w 87"/>
              <a:gd name="T63" fmla="*/ 3 h 171"/>
              <a:gd name="T64" fmla="*/ 41 w 87"/>
              <a:gd name="T65" fmla="*/ 6 h 171"/>
              <a:gd name="T66" fmla="*/ 46 w 87"/>
              <a:gd name="T67" fmla="*/ 9 h 171"/>
              <a:gd name="T68" fmla="*/ 50 w 87"/>
              <a:gd name="T69" fmla="*/ 14 h 171"/>
              <a:gd name="T70" fmla="*/ 53 w 87"/>
              <a:gd name="T71" fmla="*/ 18 h 171"/>
              <a:gd name="T72" fmla="*/ 56 w 87"/>
              <a:gd name="T73" fmla="*/ 24 h 171"/>
              <a:gd name="T74" fmla="*/ 59 w 87"/>
              <a:gd name="T75" fmla="*/ 31 h 171"/>
              <a:gd name="T76" fmla="*/ 64 w 87"/>
              <a:gd name="T77" fmla="*/ 36 h 171"/>
              <a:gd name="T78" fmla="*/ 65 w 87"/>
              <a:gd name="T79" fmla="*/ 40 h 171"/>
              <a:gd name="T80" fmla="*/ 71 w 87"/>
              <a:gd name="T81" fmla="*/ 51 h 171"/>
              <a:gd name="T82" fmla="*/ 74 w 87"/>
              <a:gd name="T83" fmla="*/ 58 h 171"/>
              <a:gd name="T84" fmla="*/ 82 w 87"/>
              <a:gd name="T85" fmla="*/ 72 h 171"/>
              <a:gd name="T86" fmla="*/ 85 w 87"/>
              <a:gd name="T87" fmla="*/ 76 h 171"/>
              <a:gd name="T88" fmla="*/ 85 w 87"/>
              <a:gd name="T89" fmla="*/ 78 h 171"/>
              <a:gd name="T90" fmla="*/ 85 w 87"/>
              <a:gd name="T91" fmla="*/ 80 h 171"/>
              <a:gd name="T92" fmla="*/ 87 w 87"/>
              <a:gd name="T93" fmla="*/ 86 h 171"/>
              <a:gd name="T94" fmla="*/ 86 w 87"/>
              <a:gd name="T95" fmla="*/ 90 h 171"/>
              <a:gd name="T96" fmla="*/ 85 w 87"/>
              <a:gd name="T97" fmla="*/ 94 h 171"/>
              <a:gd name="T98" fmla="*/ 86 w 87"/>
              <a:gd name="T99" fmla="*/ 101 h 171"/>
              <a:gd name="T100" fmla="*/ 86 w 87"/>
              <a:gd name="T101" fmla="*/ 107 h 171"/>
              <a:gd name="T102" fmla="*/ 85 w 87"/>
              <a:gd name="T103" fmla="*/ 115 h 171"/>
              <a:gd name="T104" fmla="*/ 84 w 87"/>
              <a:gd name="T105" fmla="*/ 130 h 171"/>
              <a:gd name="T106" fmla="*/ 82 w 87"/>
              <a:gd name="T107" fmla="*/ 137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7" h="171">
                <a:moveTo>
                  <a:pt x="82" y="137"/>
                </a:moveTo>
                <a:lnTo>
                  <a:pt x="81" y="138"/>
                </a:lnTo>
                <a:lnTo>
                  <a:pt x="80" y="141"/>
                </a:lnTo>
                <a:lnTo>
                  <a:pt x="79" y="144"/>
                </a:lnTo>
                <a:lnTo>
                  <a:pt x="78" y="146"/>
                </a:lnTo>
                <a:lnTo>
                  <a:pt x="77" y="147"/>
                </a:lnTo>
                <a:lnTo>
                  <a:pt x="77" y="147"/>
                </a:lnTo>
                <a:lnTo>
                  <a:pt x="75" y="148"/>
                </a:lnTo>
                <a:lnTo>
                  <a:pt x="73" y="150"/>
                </a:lnTo>
                <a:lnTo>
                  <a:pt x="72" y="152"/>
                </a:lnTo>
                <a:lnTo>
                  <a:pt x="70" y="154"/>
                </a:lnTo>
                <a:lnTo>
                  <a:pt x="69" y="157"/>
                </a:lnTo>
                <a:lnTo>
                  <a:pt x="69" y="158"/>
                </a:lnTo>
                <a:lnTo>
                  <a:pt x="70" y="161"/>
                </a:lnTo>
                <a:lnTo>
                  <a:pt x="70" y="161"/>
                </a:lnTo>
                <a:lnTo>
                  <a:pt x="70" y="164"/>
                </a:lnTo>
                <a:lnTo>
                  <a:pt x="70" y="166"/>
                </a:lnTo>
                <a:lnTo>
                  <a:pt x="70" y="166"/>
                </a:lnTo>
                <a:lnTo>
                  <a:pt x="69" y="168"/>
                </a:lnTo>
                <a:lnTo>
                  <a:pt x="67" y="169"/>
                </a:lnTo>
                <a:lnTo>
                  <a:pt x="67" y="169"/>
                </a:lnTo>
                <a:lnTo>
                  <a:pt x="64" y="171"/>
                </a:lnTo>
                <a:lnTo>
                  <a:pt x="63" y="171"/>
                </a:lnTo>
                <a:lnTo>
                  <a:pt x="62" y="171"/>
                </a:lnTo>
                <a:lnTo>
                  <a:pt x="60" y="168"/>
                </a:lnTo>
                <a:lnTo>
                  <a:pt x="59" y="165"/>
                </a:lnTo>
                <a:lnTo>
                  <a:pt x="58" y="164"/>
                </a:lnTo>
                <a:lnTo>
                  <a:pt x="56" y="158"/>
                </a:lnTo>
                <a:lnTo>
                  <a:pt x="56" y="155"/>
                </a:lnTo>
                <a:lnTo>
                  <a:pt x="56" y="154"/>
                </a:lnTo>
                <a:lnTo>
                  <a:pt x="57" y="152"/>
                </a:lnTo>
                <a:lnTo>
                  <a:pt x="57" y="151"/>
                </a:lnTo>
                <a:lnTo>
                  <a:pt x="57" y="148"/>
                </a:lnTo>
                <a:lnTo>
                  <a:pt x="57" y="144"/>
                </a:lnTo>
                <a:lnTo>
                  <a:pt x="57" y="139"/>
                </a:lnTo>
                <a:lnTo>
                  <a:pt x="57" y="137"/>
                </a:lnTo>
                <a:lnTo>
                  <a:pt x="57" y="133"/>
                </a:lnTo>
                <a:lnTo>
                  <a:pt x="58" y="129"/>
                </a:lnTo>
                <a:lnTo>
                  <a:pt x="57" y="128"/>
                </a:lnTo>
                <a:lnTo>
                  <a:pt x="57" y="124"/>
                </a:lnTo>
                <a:lnTo>
                  <a:pt x="56" y="122"/>
                </a:lnTo>
                <a:lnTo>
                  <a:pt x="56" y="122"/>
                </a:lnTo>
                <a:lnTo>
                  <a:pt x="55" y="121"/>
                </a:lnTo>
                <a:lnTo>
                  <a:pt x="55" y="119"/>
                </a:lnTo>
                <a:lnTo>
                  <a:pt x="56" y="119"/>
                </a:lnTo>
                <a:lnTo>
                  <a:pt x="56" y="119"/>
                </a:lnTo>
                <a:lnTo>
                  <a:pt x="55" y="117"/>
                </a:lnTo>
                <a:lnTo>
                  <a:pt x="55" y="117"/>
                </a:lnTo>
                <a:lnTo>
                  <a:pt x="52" y="114"/>
                </a:lnTo>
                <a:lnTo>
                  <a:pt x="50" y="112"/>
                </a:lnTo>
                <a:lnTo>
                  <a:pt x="49" y="111"/>
                </a:lnTo>
                <a:lnTo>
                  <a:pt x="44" y="108"/>
                </a:lnTo>
                <a:lnTo>
                  <a:pt x="44" y="107"/>
                </a:lnTo>
                <a:lnTo>
                  <a:pt x="44" y="107"/>
                </a:lnTo>
                <a:lnTo>
                  <a:pt x="43" y="105"/>
                </a:lnTo>
                <a:lnTo>
                  <a:pt x="42" y="105"/>
                </a:lnTo>
                <a:lnTo>
                  <a:pt x="41" y="104"/>
                </a:lnTo>
                <a:lnTo>
                  <a:pt x="42" y="103"/>
                </a:lnTo>
                <a:lnTo>
                  <a:pt x="41" y="102"/>
                </a:lnTo>
                <a:lnTo>
                  <a:pt x="41" y="102"/>
                </a:lnTo>
                <a:lnTo>
                  <a:pt x="37" y="100"/>
                </a:lnTo>
                <a:lnTo>
                  <a:pt x="35" y="98"/>
                </a:lnTo>
                <a:lnTo>
                  <a:pt x="35" y="98"/>
                </a:lnTo>
                <a:lnTo>
                  <a:pt x="35" y="97"/>
                </a:lnTo>
                <a:lnTo>
                  <a:pt x="34" y="96"/>
                </a:lnTo>
                <a:lnTo>
                  <a:pt x="34" y="95"/>
                </a:lnTo>
                <a:lnTo>
                  <a:pt x="33" y="95"/>
                </a:lnTo>
                <a:lnTo>
                  <a:pt x="33" y="94"/>
                </a:lnTo>
                <a:lnTo>
                  <a:pt x="33" y="93"/>
                </a:lnTo>
                <a:lnTo>
                  <a:pt x="31" y="92"/>
                </a:lnTo>
                <a:lnTo>
                  <a:pt x="31" y="90"/>
                </a:lnTo>
                <a:lnTo>
                  <a:pt x="30" y="89"/>
                </a:lnTo>
                <a:lnTo>
                  <a:pt x="29" y="88"/>
                </a:lnTo>
                <a:lnTo>
                  <a:pt x="29" y="87"/>
                </a:lnTo>
                <a:lnTo>
                  <a:pt x="28" y="83"/>
                </a:lnTo>
                <a:lnTo>
                  <a:pt x="27" y="80"/>
                </a:lnTo>
                <a:lnTo>
                  <a:pt x="24" y="73"/>
                </a:lnTo>
                <a:lnTo>
                  <a:pt x="24" y="67"/>
                </a:lnTo>
                <a:lnTo>
                  <a:pt x="23" y="62"/>
                </a:lnTo>
                <a:lnTo>
                  <a:pt x="21" y="61"/>
                </a:lnTo>
                <a:lnTo>
                  <a:pt x="21" y="60"/>
                </a:lnTo>
                <a:lnTo>
                  <a:pt x="22" y="57"/>
                </a:lnTo>
                <a:lnTo>
                  <a:pt x="22" y="53"/>
                </a:lnTo>
                <a:lnTo>
                  <a:pt x="21" y="49"/>
                </a:lnTo>
                <a:lnTo>
                  <a:pt x="20" y="44"/>
                </a:lnTo>
                <a:lnTo>
                  <a:pt x="19" y="43"/>
                </a:lnTo>
                <a:lnTo>
                  <a:pt x="17" y="42"/>
                </a:lnTo>
                <a:lnTo>
                  <a:pt x="15" y="40"/>
                </a:lnTo>
                <a:lnTo>
                  <a:pt x="7" y="38"/>
                </a:lnTo>
                <a:lnTo>
                  <a:pt x="3" y="37"/>
                </a:lnTo>
                <a:lnTo>
                  <a:pt x="1" y="36"/>
                </a:lnTo>
                <a:lnTo>
                  <a:pt x="0" y="36"/>
                </a:lnTo>
                <a:lnTo>
                  <a:pt x="0" y="33"/>
                </a:lnTo>
                <a:lnTo>
                  <a:pt x="0" y="32"/>
                </a:lnTo>
                <a:lnTo>
                  <a:pt x="1" y="31"/>
                </a:lnTo>
                <a:lnTo>
                  <a:pt x="2" y="29"/>
                </a:lnTo>
                <a:lnTo>
                  <a:pt x="2" y="28"/>
                </a:lnTo>
                <a:lnTo>
                  <a:pt x="2" y="26"/>
                </a:lnTo>
                <a:lnTo>
                  <a:pt x="2" y="25"/>
                </a:lnTo>
                <a:lnTo>
                  <a:pt x="5" y="23"/>
                </a:lnTo>
                <a:lnTo>
                  <a:pt x="7" y="21"/>
                </a:lnTo>
                <a:lnTo>
                  <a:pt x="8" y="20"/>
                </a:lnTo>
                <a:lnTo>
                  <a:pt x="8" y="18"/>
                </a:lnTo>
                <a:lnTo>
                  <a:pt x="8" y="18"/>
                </a:lnTo>
                <a:lnTo>
                  <a:pt x="8" y="17"/>
                </a:lnTo>
                <a:lnTo>
                  <a:pt x="9" y="16"/>
                </a:lnTo>
                <a:lnTo>
                  <a:pt x="12" y="14"/>
                </a:lnTo>
                <a:lnTo>
                  <a:pt x="12" y="14"/>
                </a:lnTo>
                <a:lnTo>
                  <a:pt x="12" y="14"/>
                </a:lnTo>
                <a:lnTo>
                  <a:pt x="13" y="14"/>
                </a:lnTo>
                <a:lnTo>
                  <a:pt x="15" y="14"/>
                </a:lnTo>
                <a:lnTo>
                  <a:pt x="15" y="13"/>
                </a:lnTo>
                <a:lnTo>
                  <a:pt x="16" y="11"/>
                </a:lnTo>
                <a:lnTo>
                  <a:pt x="19" y="10"/>
                </a:lnTo>
                <a:lnTo>
                  <a:pt x="20" y="8"/>
                </a:lnTo>
                <a:lnTo>
                  <a:pt x="22" y="4"/>
                </a:lnTo>
                <a:lnTo>
                  <a:pt x="23" y="3"/>
                </a:lnTo>
                <a:lnTo>
                  <a:pt x="24" y="2"/>
                </a:lnTo>
                <a:lnTo>
                  <a:pt x="26" y="1"/>
                </a:lnTo>
                <a:lnTo>
                  <a:pt x="27" y="1"/>
                </a:lnTo>
                <a:lnTo>
                  <a:pt x="30" y="0"/>
                </a:lnTo>
                <a:lnTo>
                  <a:pt x="30" y="0"/>
                </a:lnTo>
                <a:lnTo>
                  <a:pt x="34" y="1"/>
                </a:lnTo>
                <a:lnTo>
                  <a:pt x="36" y="1"/>
                </a:lnTo>
                <a:lnTo>
                  <a:pt x="36" y="1"/>
                </a:lnTo>
                <a:lnTo>
                  <a:pt x="37" y="1"/>
                </a:lnTo>
                <a:lnTo>
                  <a:pt x="39" y="3"/>
                </a:lnTo>
                <a:lnTo>
                  <a:pt x="41" y="3"/>
                </a:lnTo>
                <a:lnTo>
                  <a:pt x="41" y="4"/>
                </a:lnTo>
                <a:lnTo>
                  <a:pt x="41" y="4"/>
                </a:lnTo>
                <a:lnTo>
                  <a:pt x="41" y="6"/>
                </a:lnTo>
                <a:lnTo>
                  <a:pt x="41" y="6"/>
                </a:lnTo>
                <a:lnTo>
                  <a:pt x="42" y="6"/>
                </a:lnTo>
                <a:lnTo>
                  <a:pt x="43" y="6"/>
                </a:lnTo>
                <a:lnTo>
                  <a:pt x="46" y="9"/>
                </a:lnTo>
                <a:lnTo>
                  <a:pt x="46" y="9"/>
                </a:lnTo>
                <a:lnTo>
                  <a:pt x="48" y="10"/>
                </a:lnTo>
                <a:lnTo>
                  <a:pt x="49" y="11"/>
                </a:lnTo>
                <a:lnTo>
                  <a:pt x="50" y="13"/>
                </a:lnTo>
                <a:lnTo>
                  <a:pt x="50" y="14"/>
                </a:lnTo>
                <a:lnTo>
                  <a:pt x="51" y="16"/>
                </a:lnTo>
                <a:lnTo>
                  <a:pt x="52" y="16"/>
                </a:lnTo>
                <a:lnTo>
                  <a:pt x="52" y="17"/>
                </a:lnTo>
                <a:lnTo>
                  <a:pt x="53" y="18"/>
                </a:lnTo>
                <a:lnTo>
                  <a:pt x="55" y="21"/>
                </a:lnTo>
                <a:lnTo>
                  <a:pt x="55" y="22"/>
                </a:lnTo>
                <a:lnTo>
                  <a:pt x="56" y="23"/>
                </a:lnTo>
                <a:lnTo>
                  <a:pt x="56" y="24"/>
                </a:lnTo>
                <a:lnTo>
                  <a:pt x="59" y="29"/>
                </a:lnTo>
                <a:lnTo>
                  <a:pt x="59" y="30"/>
                </a:lnTo>
                <a:lnTo>
                  <a:pt x="59" y="31"/>
                </a:lnTo>
                <a:lnTo>
                  <a:pt x="59" y="31"/>
                </a:lnTo>
                <a:lnTo>
                  <a:pt x="59" y="32"/>
                </a:lnTo>
                <a:lnTo>
                  <a:pt x="60" y="32"/>
                </a:lnTo>
                <a:lnTo>
                  <a:pt x="64" y="36"/>
                </a:lnTo>
                <a:lnTo>
                  <a:pt x="64" y="36"/>
                </a:lnTo>
                <a:lnTo>
                  <a:pt x="64" y="37"/>
                </a:lnTo>
                <a:lnTo>
                  <a:pt x="64" y="38"/>
                </a:lnTo>
                <a:lnTo>
                  <a:pt x="65" y="38"/>
                </a:lnTo>
                <a:lnTo>
                  <a:pt x="65" y="40"/>
                </a:lnTo>
                <a:lnTo>
                  <a:pt x="70" y="46"/>
                </a:lnTo>
                <a:lnTo>
                  <a:pt x="70" y="46"/>
                </a:lnTo>
                <a:lnTo>
                  <a:pt x="71" y="51"/>
                </a:lnTo>
                <a:lnTo>
                  <a:pt x="71" y="51"/>
                </a:lnTo>
                <a:lnTo>
                  <a:pt x="72" y="52"/>
                </a:lnTo>
                <a:lnTo>
                  <a:pt x="72" y="53"/>
                </a:lnTo>
                <a:lnTo>
                  <a:pt x="73" y="57"/>
                </a:lnTo>
                <a:lnTo>
                  <a:pt x="74" y="58"/>
                </a:lnTo>
                <a:lnTo>
                  <a:pt x="77" y="61"/>
                </a:lnTo>
                <a:lnTo>
                  <a:pt x="78" y="62"/>
                </a:lnTo>
                <a:lnTo>
                  <a:pt x="79" y="66"/>
                </a:lnTo>
                <a:lnTo>
                  <a:pt x="82" y="72"/>
                </a:lnTo>
                <a:lnTo>
                  <a:pt x="82" y="73"/>
                </a:lnTo>
                <a:lnTo>
                  <a:pt x="84" y="74"/>
                </a:lnTo>
                <a:lnTo>
                  <a:pt x="84" y="74"/>
                </a:lnTo>
                <a:lnTo>
                  <a:pt x="85" y="76"/>
                </a:lnTo>
                <a:lnTo>
                  <a:pt x="85" y="76"/>
                </a:lnTo>
                <a:lnTo>
                  <a:pt x="85" y="78"/>
                </a:lnTo>
                <a:lnTo>
                  <a:pt x="85" y="78"/>
                </a:lnTo>
                <a:lnTo>
                  <a:pt x="85" y="78"/>
                </a:lnTo>
                <a:lnTo>
                  <a:pt x="85" y="78"/>
                </a:lnTo>
                <a:lnTo>
                  <a:pt x="86" y="79"/>
                </a:lnTo>
                <a:lnTo>
                  <a:pt x="86" y="79"/>
                </a:lnTo>
                <a:lnTo>
                  <a:pt x="85" y="80"/>
                </a:lnTo>
                <a:lnTo>
                  <a:pt x="86" y="83"/>
                </a:lnTo>
                <a:lnTo>
                  <a:pt x="87" y="85"/>
                </a:lnTo>
                <a:lnTo>
                  <a:pt x="87" y="85"/>
                </a:lnTo>
                <a:lnTo>
                  <a:pt x="87" y="86"/>
                </a:lnTo>
                <a:lnTo>
                  <a:pt x="87" y="86"/>
                </a:lnTo>
                <a:lnTo>
                  <a:pt x="87" y="87"/>
                </a:lnTo>
                <a:lnTo>
                  <a:pt x="87" y="89"/>
                </a:lnTo>
                <a:lnTo>
                  <a:pt x="86" y="90"/>
                </a:lnTo>
                <a:lnTo>
                  <a:pt x="86" y="92"/>
                </a:lnTo>
                <a:lnTo>
                  <a:pt x="86" y="93"/>
                </a:lnTo>
                <a:lnTo>
                  <a:pt x="86" y="94"/>
                </a:lnTo>
                <a:lnTo>
                  <a:pt x="85" y="94"/>
                </a:lnTo>
                <a:lnTo>
                  <a:pt x="85" y="95"/>
                </a:lnTo>
                <a:lnTo>
                  <a:pt x="86" y="97"/>
                </a:lnTo>
                <a:lnTo>
                  <a:pt x="86" y="100"/>
                </a:lnTo>
                <a:lnTo>
                  <a:pt x="86" y="101"/>
                </a:lnTo>
                <a:lnTo>
                  <a:pt x="85" y="103"/>
                </a:lnTo>
                <a:lnTo>
                  <a:pt x="86" y="104"/>
                </a:lnTo>
                <a:lnTo>
                  <a:pt x="86" y="105"/>
                </a:lnTo>
                <a:lnTo>
                  <a:pt x="86" y="107"/>
                </a:lnTo>
                <a:lnTo>
                  <a:pt x="86" y="111"/>
                </a:lnTo>
                <a:lnTo>
                  <a:pt x="85" y="112"/>
                </a:lnTo>
                <a:lnTo>
                  <a:pt x="85" y="114"/>
                </a:lnTo>
                <a:lnTo>
                  <a:pt x="85" y="115"/>
                </a:lnTo>
                <a:lnTo>
                  <a:pt x="85" y="119"/>
                </a:lnTo>
                <a:lnTo>
                  <a:pt x="85" y="121"/>
                </a:lnTo>
                <a:lnTo>
                  <a:pt x="86" y="123"/>
                </a:lnTo>
                <a:lnTo>
                  <a:pt x="84" y="130"/>
                </a:lnTo>
                <a:lnTo>
                  <a:pt x="82" y="133"/>
                </a:lnTo>
                <a:lnTo>
                  <a:pt x="82" y="136"/>
                </a:lnTo>
                <a:lnTo>
                  <a:pt x="82" y="137"/>
                </a:lnTo>
                <a:lnTo>
                  <a:pt x="82" y="137"/>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0"/>
          <p:cNvSpPr>
            <a:spLocks/>
          </p:cNvSpPr>
          <p:nvPr/>
        </p:nvSpPr>
        <p:spPr bwMode="auto">
          <a:xfrm>
            <a:off x="5697538" y="5113338"/>
            <a:ext cx="536575" cy="436563"/>
          </a:xfrm>
          <a:custGeom>
            <a:avLst/>
            <a:gdLst>
              <a:gd name="T0" fmla="*/ 126 w 338"/>
              <a:gd name="T1" fmla="*/ 265 h 275"/>
              <a:gd name="T2" fmla="*/ 109 w 338"/>
              <a:gd name="T3" fmla="*/ 263 h 275"/>
              <a:gd name="T4" fmla="*/ 90 w 338"/>
              <a:gd name="T5" fmla="*/ 266 h 275"/>
              <a:gd name="T6" fmla="*/ 69 w 338"/>
              <a:gd name="T7" fmla="*/ 256 h 275"/>
              <a:gd name="T8" fmla="*/ 48 w 338"/>
              <a:gd name="T9" fmla="*/ 253 h 275"/>
              <a:gd name="T10" fmla="*/ 33 w 338"/>
              <a:gd name="T11" fmla="*/ 250 h 275"/>
              <a:gd name="T12" fmla="*/ 26 w 338"/>
              <a:gd name="T13" fmla="*/ 250 h 275"/>
              <a:gd name="T14" fmla="*/ 26 w 338"/>
              <a:gd name="T15" fmla="*/ 245 h 275"/>
              <a:gd name="T16" fmla="*/ 15 w 338"/>
              <a:gd name="T17" fmla="*/ 246 h 275"/>
              <a:gd name="T18" fmla="*/ 6 w 338"/>
              <a:gd name="T19" fmla="*/ 244 h 275"/>
              <a:gd name="T20" fmla="*/ 8 w 338"/>
              <a:gd name="T21" fmla="*/ 235 h 275"/>
              <a:gd name="T22" fmla="*/ 0 w 338"/>
              <a:gd name="T23" fmla="*/ 228 h 275"/>
              <a:gd name="T24" fmla="*/ 7 w 338"/>
              <a:gd name="T25" fmla="*/ 214 h 275"/>
              <a:gd name="T26" fmla="*/ 16 w 338"/>
              <a:gd name="T27" fmla="*/ 192 h 275"/>
              <a:gd name="T28" fmla="*/ 28 w 338"/>
              <a:gd name="T29" fmla="*/ 177 h 275"/>
              <a:gd name="T30" fmla="*/ 54 w 338"/>
              <a:gd name="T31" fmla="*/ 153 h 275"/>
              <a:gd name="T32" fmla="*/ 69 w 338"/>
              <a:gd name="T33" fmla="*/ 141 h 275"/>
              <a:gd name="T34" fmla="*/ 90 w 338"/>
              <a:gd name="T35" fmla="*/ 121 h 275"/>
              <a:gd name="T36" fmla="*/ 108 w 338"/>
              <a:gd name="T37" fmla="*/ 95 h 275"/>
              <a:gd name="T38" fmla="*/ 112 w 338"/>
              <a:gd name="T39" fmla="*/ 80 h 275"/>
              <a:gd name="T40" fmla="*/ 136 w 338"/>
              <a:gd name="T41" fmla="*/ 56 h 275"/>
              <a:gd name="T42" fmla="*/ 153 w 338"/>
              <a:gd name="T43" fmla="*/ 48 h 275"/>
              <a:gd name="T44" fmla="*/ 174 w 338"/>
              <a:gd name="T45" fmla="*/ 33 h 275"/>
              <a:gd name="T46" fmla="*/ 189 w 338"/>
              <a:gd name="T47" fmla="*/ 21 h 275"/>
              <a:gd name="T48" fmla="*/ 213 w 338"/>
              <a:gd name="T49" fmla="*/ 11 h 275"/>
              <a:gd name="T50" fmla="*/ 229 w 338"/>
              <a:gd name="T51" fmla="*/ 4 h 275"/>
              <a:gd name="T52" fmla="*/ 244 w 338"/>
              <a:gd name="T53" fmla="*/ 1 h 275"/>
              <a:gd name="T54" fmla="*/ 260 w 338"/>
              <a:gd name="T55" fmla="*/ 4 h 275"/>
              <a:gd name="T56" fmla="*/ 278 w 338"/>
              <a:gd name="T57" fmla="*/ 8 h 275"/>
              <a:gd name="T58" fmla="*/ 295 w 338"/>
              <a:gd name="T59" fmla="*/ 18 h 275"/>
              <a:gd name="T60" fmla="*/ 296 w 338"/>
              <a:gd name="T61" fmla="*/ 30 h 275"/>
              <a:gd name="T62" fmla="*/ 281 w 338"/>
              <a:gd name="T63" fmla="*/ 33 h 275"/>
              <a:gd name="T64" fmla="*/ 265 w 338"/>
              <a:gd name="T65" fmla="*/ 30 h 275"/>
              <a:gd name="T66" fmla="*/ 249 w 338"/>
              <a:gd name="T67" fmla="*/ 30 h 275"/>
              <a:gd name="T68" fmla="*/ 237 w 338"/>
              <a:gd name="T69" fmla="*/ 32 h 275"/>
              <a:gd name="T70" fmla="*/ 221 w 338"/>
              <a:gd name="T71" fmla="*/ 36 h 275"/>
              <a:gd name="T72" fmla="*/ 211 w 338"/>
              <a:gd name="T73" fmla="*/ 56 h 275"/>
              <a:gd name="T74" fmla="*/ 230 w 338"/>
              <a:gd name="T75" fmla="*/ 68 h 275"/>
              <a:gd name="T76" fmla="*/ 249 w 338"/>
              <a:gd name="T77" fmla="*/ 75 h 275"/>
              <a:gd name="T78" fmla="*/ 264 w 338"/>
              <a:gd name="T79" fmla="*/ 91 h 275"/>
              <a:gd name="T80" fmla="*/ 271 w 338"/>
              <a:gd name="T81" fmla="*/ 112 h 275"/>
              <a:gd name="T82" fmla="*/ 270 w 338"/>
              <a:gd name="T83" fmla="*/ 114 h 275"/>
              <a:gd name="T84" fmla="*/ 254 w 338"/>
              <a:gd name="T85" fmla="*/ 124 h 275"/>
              <a:gd name="T86" fmla="*/ 239 w 338"/>
              <a:gd name="T87" fmla="*/ 135 h 275"/>
              <a:gd name="T88" fmla="*/ 245 w 338"/>
              <a:gd name="T89" fmla="*/ 149 h 275"/>
              <a:gd name="T90" fmla="*/ 257 w 338"/>
              <a:gd name="T91" fmla="*/ 153 h 275"/>
              <a:gd name="T92" fmla="*/ 288 w 338"/>
              <a:gd name="T93" fmla="*/ 149 h 275"/>
              <a:gd name="T94" fmla="*/ 306 w 338"/>
              <a:gd name="T95" fmla="*/ 147 h 275"/>
              <a:gd name="T96" fmla="*/ 318 w 338"/>
              <a:gd name="T97" fmla="*/ 152 h 275"/>
              <a:gd name="T98" fmla="*/ 336 w 338"/>
              <a:gd name="T99" fmla="*/ 159 h 275"/>
              <a:gd name="T100" fmla="*/ 337 w 338"/>
              <a:gd name="T101" fmla="*/ 184 h 275"/>
              <a:gd name="T102" fmla="*/ 328 w 338"/>
              <a:gd name="T103" fmla="*/ 222 h 275"/>
              <a:gd name="T104" fmla="*/ 314 w 338"/>
              <a:gd name="T105" fmla="*/ 243 h 275"/>
              <a:gd name="T106" fmla="*/ 297 w 338"/>
              <a:gd name="T107" fmla="*/ 258 h 275"/>
              <a:gd name="T108" fmla="*/ 280 w 338"/>
              <a:gd name="T109" fmla="*/ 264 h 275"/>
              <a:gd name="T110" fmla="*/ 245 w 338"/>
              <a:gd name="T111" fmla="*/ 272 h 275"/>
              <a:gd name="T112" fmla="*/ 231 w 338"/>
              <a:gd name="T113" fmla="*/ 274 h 275"/>
              <a:gd name="T114" fmla="*/ 221 w 338"/>
              <a:gd name="T115" fmla="*/ 266 h 275"/>
              <a:gd name="T116" fmla="*/ 206 w 338"/>
              <a:gd name="T117" fmla="*/ 263 h 275"/>
              <a:gd name="T118" fmla="*/ 184 w 338"/>
              <a:gd name="T119" fmla="*/ 262 h 275"/>
              <a:gd name="T120" fmla="*/ 171 w 338"/>
              <a:gd name="T121" fmla="*/ 260 h 275"/>
              <a:gd name="T122" fmla="*/ 151 w 338"/>
              <a:gd name="T123" fmla="*/ 263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38" h="275">
                <a:moveTo>
                  <a:pt x="145" y="264"/>
                </a:moveTo>
                <a:lnTo>
                  <a:pt x="144" y="264"/>
                </a:lnTo>
                <a:lnTo>
                  <a:pt x="143" y="264"/>
                </a:lnTo>
                <a:lnTo>
                  <a:pt x="141" y="264"/>
                </a:lnTo>
                <a:lnTo>
                  <a:pt x="139" y="264"/>
                </a:lnTo>
                <a:lnTo>
                  <a:pt x="137" y="264"/>
                </a:lnTo>
                <a:lnTo>
                  <a:pt x="135" y="264"/>
                </a:lnTo>
                <a:lnTo>
                  <a:pt x="130" y="265"/>
                </a:lnTo>
                <a:lnTo>
                  <a:pt x="126" y="265"/>
                </a:lnTo>
                <a:lnTo>
                  <a:pt x="123" y="265"/>
                </a:lnTo>
                <a:lnTo>
                  <a:pt x="122" y="265"/>
                </a:lnTo>
                <a:lnTo>
                  <a:pt x="121" y="264"/>
                </a:lnTo>
                <a:lnTo>
                  <a:pt x="119" y="264"/>
                </a:lnTo>
                <a:lnTo>
                  <a:pt x="117" y="264"/>
                </a:lnTo>
                <a:lnTo>
                  <a:pt x="116" y="264"/>
                </a:lnTo>
                <a:lnTo>
                  <a:pt x="114" y="264"/>
                </a:lnTo>
                <a:lnTo>
                  <a:pt x="112" y="263"/>
                </a:lnTo>
                <a:lnTo>
                  <a:pt x="109" y="263"/>
                </a:lnTo>
                <a:lnTo>
                  <a:pt x="108" y="263"/>
                </a:lnTo>
                <a:lnTo>
                  <a:pt x="107" y="263"/>
                </a:lnTo>
                <a:lnTo>
                  <a:pt x="105" y="263"/>
                </a:lnTo>
                <a:lnTo>
                  <a:pt x="102" y="264"/>
                </a:lnTo>
                <a:lnTo>
                  <a:pt x="101" y="265"/>
                </a:lnTo>
                <a:lnTo>
                  <a:pt x="100" y="265"/>
                </a:lnTo>
                <a:lnTo>
                  <a:pt x="98" y="265"/>
                </a:lnTo>
                <a:lnTo>
                  <a:pt x="91" y="266"/>
                </a:lnTo>
                <a:lnTo>
                  <a:pt x="90" y="266"/>
                </a:lnTo>
                <a:lnTo>
                  <a:pt x="88" y="264"/>
                </a:lnTo>
                <a:lnTo>
                  <a:pt x="87" y="263"/>
                </a:lnTo>
                <a:lnTo>
                  <a:pt x="85" y="262"/>
                </a:lnTo>
                <a:lnTo>
                  <a:pt x="83" y="262"/>
                </a:lnTo>
                <a:lnTo>
                  <a:pt x="79" y="260"/>
                </a:lnTo>
                <a:lnTo>
                  <a:pt x="77" y="259"/>
                </a:lnTo>
                <a:lnTo>
                  <a:pt x="73" y="257"/>
                </a:lnTo>
                <a:lnTo>
                  <a:pt x="70" y="257"/>
                </a:lnTo>
                <a:lnTo>
                  <a:pt x="69" y="256"/>
                </a:lnTo>
                <a:lnTo>
                  <a:pt x="66" y="255"/>
                </a:lnTo>
                <a:lnTo>
                  <a:pt x="64" y="255"/>
                </a:lnTo>
                <a:lnTo>
                  <a:pt x="63" y="253"/>
                </a:lnTo>
                <a:lnTo>
                  <a:pt x="62" y="252"/>
                </a:lnTo>
                <a:lnTo>
                  <a:pt x="58" y="253"/>
                </a:lnTo>
                <a:lnTo>
                  <a:pt x="57" y="253"/>
                </a:lnTo>
                <a:lnTo>
                  <a:pt x="54" y="253"/>
                </a:lnTo>
                <a:lnTo>
                  <a:pt x="50" y="253"/>
                </a:lnTo>
                <a:lnTo>
                  <a:pt x="48" y="253"/>
                </a:lnTo>
                <a:lnTo>
                  <a:pt x="47" y="252"/>
                </a:lnTo>
                <a:lnTo>
                  <a:pt x="45" y="251"/>
                </a:lnTo>
                <a:lnTo>
                  <a:pt x="44" y="250"/>
                </a:lnTo>
                <a:lnTo>
                  <a:pt x="43" y="249"/>
                </a:lnTo>
                <a:lnTo>
                  <a:pt x="42" y="249"/>
                </a:lnTo>
                <a:lnTo>
                  <a:pt x="41" y="250"/>
                </a:lnTo>
                <a:lnTo>
                  <a:pt x="38" y="249"/>
                </a:lnTo>
                <a:lnTo>
                  <a:pt x="34" y="250"/>
                </a:lnTo>
                <a:lnTo>
                  <a:pt x="33" y="250"/>
                </a:lnTo>
                <a:lnTo>
                  <a:pt x="31" y="251"/>
                </a:lnTo>
                <a:lnTo>
                  <a:pt x="30" y="252"/>
                </a:lnTo>
                <a:lnTo>
                  <a:pt x="29" y="252"/>
                </a:lnTo>
                <a:lnTo>
                  <a:pt x="28" y="252"/>
                </a:lnTo>
                <a:lnTo>
                  <a:pt x="27" y="251"/>
                </a:lnTo>
                <a:lnTo>
                  <a:pt x="28" y="249"/>
                </a:lnTo>
                <a:lnTo>
                  <a:pt x="27" y="249"/>
                </a:lnTo>
                <a:lnTo>
                  <a:pt x="26" y="249"/>
                </a:lnTo>
                <a:lnTo>
                  <a:pt x="26" y="250"/>
                </a:lnTo>
                <a:lnTo>
                  <a:pt x="23" y="251"/>
                </a:lnTo>
                <a:lnTo>
                  <a:pt x="22" y="251"/>
                </a:lnTo>
                <a:lnTo>
                  <a:pt x="21" y="249"/>
                </a:lnTo>
                <a:lnTo>
                  <a:pt x="21" y="248"/>
                </a:lnTo>
                <a:lnTo>
                  <a:pt x="22" y="248"/>
                </a:lnTo>
                <a:lnTo>
                  <a:pt x="22" y="246"/>
                </a:lnTo>
                <a:lnTo>
                  <a:pt x="23" y="246"/>
                </a:lnTo>
                <a:lnTo>
                  <a:pt x="24" y="246"/>
                </a:lnTo>
                <a:lnTo>
                  <a:pt x="26" y="245"/>
                </a:lnTo>
                <a:lnTo>
                  <a:pt x="24" y="244"/>
                </a:lnTo>
                <a:lnTo>
                  <a:pt x="23" y="244"/>
                </a:lnTo>
                <a:lnTo>
                  <a:pt x="23" y="242"/>
                </a:lnTo>
                <a:lnTo>
                  <a:pt x="23" y="241"/>
                </a:lnTo>
                <a:lnTo>
                  <a:pt x="21" y="239"/>
                </a:lnTo>
                <a:lnTo>
                  <a:pt x="20" y="239"/>
                </a:lnTo>
                <a:lnTo>
                  <a:pt x="18" y="242"/>
                </a:lnTo>
                <a:lnTo>
                  <a:pt x="16" y="245"/>
                </a:lnTo>
                <a:lnTo>
                  <a:pt x="15" y="246"/>
                </a:lnTo>
                <a:lnTo>
                  <a:pt x="14" y="245"/>
                </a:lnTo>
                <a:lnTo>
                  <a:pt x="14" y="244"/>
                </a:lnTo>
                <a:lnTo>
                  <a:pt x="14" y="242"/>
                </a:lnTo>
                <a:lnTo>
                  <a:pt x="13" y="241"/>
                </a:lnTo>
                <a:lnTo>
                  <a:pt x="13" y="239"/>
                </a:lnTo>
                <a:lnTo>
                  <a:pt x="12" y="241"/>
                </a:lnTo>
                <a:lnTo>
                  <a:pt x="11" y="241"/>
                </a:lnTo>
                <a:lnTo>
                  <a:pt x="7" y="244"/>
                </a:lnTo>
                <a:lnTo>
                  <a:pt x="6" y="244"/>
                </a:lnTo>
                <a:lnTo>
                  <a:pt x="6" y="243"/>
                </a:lnTo>
                <a:lnTo>
                  <a:pt x="6" y="242"/>
                </a:lnTo>
                <a:lnTo>
                  <a:pt x="6" y="241"/>
                </a:lnTo>
                <a:lnTo>
                  <a:pt x="8" y="241"/>
                </a:lnTo>
                <a:lnTo>
                  <a:pt x="8" y="239"/>
                </a:lnTo>
                <a:lnTo>
                  <a:pt x="8" y="238"/>
                </a:lnTo>
                <a:lnTo>
                  <a:pt x="9" y="237"/>
                </a:lnTo>
                <a:lnTo>
                  <a:pt x="9" y="236"/>
                </a:lnTo>
                <a:lnTo>
                  <a:pt x="8" y="235"/>
                </a:lnTo>
                <a:lnTo>
                  <a:pt x="7" y="235"/>
                </a:lnTo>
                <a:lnTo>
                  <a:pt x="6" y="235"/>
                </a:lnTo>
                <a:lnTo>
                  <a:pt x="5" y="234"/>
                </a:lnTo>
                <a:lnTo>
                  <a:pt x="4" y="234"/>
                </a:lnTo>
                <a:lnTo>
                  <a:pt x="2" y="234"/>
                </a:lnTo>
                <a:lnTo>
                  <a:pt x="1" y="234"/>
                </a:lnTo>
                <a:lnTo>
                  <a:pt x="0" y="231"/>
                </a:lnTo>
                <a:lnTo>
                  <a:pt x="0" y="230"/>
                </a:lnTo>
                <a:lnTo>
                  <a:pt x="0" y="228"/>
                </a:lnTo>
                <a:lnTo>
                  <a:pt x="1" y="224"/>
                </a:lnTo>
                <a:lnTo>
                  <a:pt x="2" y="224"/>
                </a:lnTo>
                <a:lnTo>
                  <a:pt x="2" y="223"/>
                </a:lnTo>
                <a:lnTo>
                  <a:pt x="4" y="222"/>
                </a:lnTo>
                <a:lnTo>
                  <a:pt x="5" y="221"/>
                </a:lnTo>
                <a:lnTo>
                  <a:pt x="6" y="217"/>
                </a:lnTo>
                <a:lnTo>
                  <a:pt x="6" y="216"/>
                </a:lnTo>
                <a:lnTo>
                  <a:pt x="7" y="215"/>
                </a:lnTo>
                <a:lnTo>
                  <a:pt x="7" y="214"/>
                </a:lnTo>
                <a:lnTo>
                  <a:pt x="8" y="212"/>
                </a:lnTo>
                <a:lnTo>
                  <a:pt x="8" y="208"/>
                </a:lnTo>
                <a:lnTo>
                  <a:pt x="11" y="206"/>
                </a:lnTo>
                <a:lnTo>
                  <a:pt x="12" y="205"/>
                </a:lnTo>
                <a:lnTo>
                  <a:pt x="12" y="202"/>
                </a:lnTo>
                <a:lnTo>
                  <a:pt x="13" y="200"/>
                </a:lnTo>
                <a:lnTo>
                  <a:pt x="12" y="199"/>
                </a:lnTo>
                <a:lnTo>
                  <a:pt x="15" y="194"/>
                </a:lnTo>
                <a:lnTo>
                  <a:pt x="16" y="192"/>
                </a:lnTo>
                <a:lnTo>
                  <a:pt x="19" y="188"/>
                </a:lnTo>
                <a:lnTo>
                  <a:pt x="21" y="186"/>
                </a:lnTo>
                <a:lnTo>
                  <a:pt x="22" y="185"/>
                </a:lnTo>
                <a:lnTo>
                  <a:pt x="22" y="183"/>
                </a:lnTo>
                <a:lnTo>
                  <a:pt x="23" y="181"/>
                </a:lnTo>
                <a:lnTo>
                  <a:pt x="24" y="181"/>
                </a:lnTo>
                <a:lnTo>
                  <a:pt x="26" y="179"/>
                </a:lnTo>
                <a:lnTo>
                  <a:pt x="27" y="178"/>
                </a:lnTo>
                <a:lnTo>
                  <a:pt x="28" y="177"/>
                </a:lnTo>
                <a:lnTo>
                  <a:pt x="33" y="173"/>
                </a:lnTo>
                <a:lnTo>
                  <a:pt x="34" y="172"/>
                </a:lnTo>
                <a:lnTo>
                  <a:pt x="35" y="171"/>
                </a:lnTo>
                <a:lnTo>
                  <a:pt x="38" y="166"/>
                </a:lnTo>
                <a:lnTo>
                  <a:pt x="41" y="164"/>
                </a:lnTo>
                <a:lnTo>
                  <a:pt x="42" y="164"/>
                </a:lnTo>
                <a:lnTo>
                  <a:pt x="43" y="163"/>
                </a:lnTo>
                <a:lnTo>
                  <a:pt x="49" y="158"/>
                </a:lnTo>
                <a:lnTo>
                  <a:pt x="54" y="153"/>
                </a:lnTo>
                <a:lnTo>
                  <a:pt x="55" y="153"/>
                </a:lnTo>
                <a:lnTo>
                  <a:pt x="58" y="150"/>
                </a:lnTo>
                <a:lnTo>
                  <a:pt x="59" y="148"/>
                </a:lnTo>
                <a:lnTo>
                  <a:pt x="62" y="145"/>
                </a:lnTo>
                <a:lnTo>
                  <a:pt x="63" y="145"/>
                </a:lnTo>
                <a:lnTo>
                  <a:pt x="64" y="144"/>
                </a:lnTo>
                <a:lnTo>
                  <a:pt x="65" y="144"/>
                </a:lnTo>
                <a:lnTo>
                  <a:pt x="67" y="142"/>
                </a:lnTo>
                <a:lnTo>
                  <a:pt x="69" y="141"/>
                </a:lnTo>
                <a:lnTo>
                  <a:pt x="71" y="138"/>
                </a:lnTo>
                <a:lnTo>
                  <a:pt x="73" y="136"/>
                </a:lnTo>
                <a:lnTo>
                  <a:pt x="74" y="135"/>
                </a:lnTo>
                <a:lnTo>
                  <a:pt x="77" y="133"/>
                </a:lnTo>
                <a:lnTo>
                  <a:pt x="80" y="130"/>
                </a:lnTo>
                <a:lnTo>
                  <a:pt x="85" y="126"/>
                </a:lnTo>
                <a:lnTo>
                  <a:pt x="86" y="124"/>
                </a:lnTo>
                <a:lnTo>
                  <a:pt x="87" y="123"/>
                </a:lnTo>
                <a:lnTo>
                  <a:pt x="90" y="121"/>
                </a:lnTo>
                <a:lnTo>
                  <a:pt x="91" y="120"/>
                </a:lnTo>
                <a:lnTo>
                  <a:pt x="93" y="117"/>
                </a:lnTo>
                <a:lnTo>
                  <a:pt x="96" y="114"/>
                </a:lnTo>
                <a:lnTo>
                  <a:pt x="103" y="107"/>
                </a:lnTo>
                <a:lnTo>
                  <a:pt x="105" y="106"/>
                </a:lnTo>
                <a:lnTo>
                  <a:pt x="106" y="104"/>
                </a:lnTo>
                <a:lnTo>
                  <a:pt x="107" y="100"/>
                </a:lnTo>
                <a:lnTo>
                  <a:pt x="107" y="99"/>
                </a:lnTo>
                <a:lnTo>
                  <a:pt x="108" y="95"/>
                </a:lnTo>
                <a:lnTo>
                  <a:pt x="108" y="93"/>
                </a:lnTo>
                <a:lnTo>
                  <a:pt x="108" y="92"/>
                </a:lnTo>
                <a:lnTo>
                  <a:pt x="108" y="90"/>
                </a:lnTo>
                <a:lnTo>
                  <a:pt x="108" y="87"/>
                </a:lnTo>
                <a:lnTo>
                  <a:pt x="109" y="85"/>
                </a:lnTo>
                <a:lnTo>
                  <a:pt x="109" y="84"/>
                </a:lnTo>
                <a:lnTo>
                  <a:pt x="110" y="83"/>
                </a:lnTo>
                <a:lnTo>
                  <a:pt x="112" y="81"/>
                </a:lnTo>
                <a:lnTo>
                  <a:pt x="112" y="80"/>
                </a:lnTo>
                <a:lnTo>
                  <a:pt x="113" y="77"/>
                </a:lnTo>
                <a:lnTo>
                  <a:pt x="116" y="72"/>
                </a:lnTo>
                <a:lnTo>
                  <a:pt x="120" y="70"/>
                </a:lnTo>
                <a:lnTo>
                  <a:pt x="121" y="70"/>
                </a:lnTo>
                <a:lnTo>
                  <a:pt x="122" y="69"/>
                </a:lnTo>
                <a:lnTo>
                  <a:pt x="129" y="63"/>
                </a:lnTo>
                <a:lnTo>
                  <a:pt x="131" y="62"/>
                </a:lnTo>
                <a:lnTo>
                  <a:pt x="132" y="59"/>
                </a:lnTo>
                <a:lnTo>
                  <a:pt x="136" y="56"/>
                </a:lnTo>
                <a:lnTo>
                  <a:pt x="138" y="54"/>
                </a:lnTo>
                <a:lnTo>
                  <a:pt x="139" y="51"/>
                </a:lnTo>
                <a:lnTo>
                  <a:pt x="142" y="50"/>
                </a:lnTo>
                <a:lnTo>
                  <a:pt x="145" y="50"/>
                </a:lnTo>
                <a:lnTo>
                  <a:pt x="146" y="50"/>
                </a:lnTo>
                <a:lnTo>
                  <a:pt x="148" y="49"/>
                </a:lnTo>
                <a:lnTo>
                  <a:pt x="149" y="48"/>
                </a:lnTo>
                <a:lnTo>
                  <a:pt x="150" y="48"/>
                </a:lnTo>
                <a:lnTo>
                  <a:pt x="153" y="48"/>
                </a:lnTo>
                <a:lnTo>
                  <a:pt x="157" y="48"/>
                </a:lnTo>
                <a:lnTo>
                  <a:pt x="158" y="47"/>
                </a:lnTo>
                <a:lnTo>
                  <a:pt x="164" y="42"/>
                </a:lnTo>
                <a:lnTo>
                  <a:pt x="166" y="41"/>
                </a:lnTo>
                <a:lnTo>
                  <a:pt x="167" y="40"/>
                </a:lnTo>
                <a:lnTo>
                  <a:pt x="169" y="38"/>
                </a:lnTo>
                <a:lnTo>
                  <a:pt x="170" y="36"/>
                </a:lnTo>
                <a:lnTo>
                  <a:pt x="172" y="34"/>
                </a:lnTo>
                <a:lnTo>
                  <a:pt x="174" y="33"/>
                </a:lnTo>
                <a:lnTo>
                  <a:pt x="177" y="30"/>
                </a:lnTo>
                <a:lnTo>
                  <a:pt x="180" y="30"/>
                </a:lnTo>
                <a:lnTo>
                  <a:pt x="181" y="29"/>
                </a:lnTo>
                <a:lnTo>
                  <a:pt x="182" y="28"/>
                </a:lnTo>
                <a:lnTo>
                  <a:pt x="184" y="28"/>
                </a:lnTo>
                <a:lnTo>
                  <a:pt x="186" y="25"/>
                </a:lnTo>
                <a:lnTo>
                  <a:pt x="186" y="23"/>
                </a:lnTo>
                <a:lnTo>
                  <a:pt x="187" y="23"/>
                </a:lnTo>
                <a:lnTo>
                  <a:pt x="189" y="21"/>
                </a:lnTo>
                <a:lnTo>
                  <a:pt x="192" y="19"/>
                </a:lnTo>
                <a:lnTo>
                  <a:pt x="193" y="18"/>
                </a:lnTo>
                <a:lnTo>
                  <a:pt x="198" y="16"/>
                </a:lnTo>
                <a:lnTo>
                  <a:pt x="203" y="15"/>
                </a:lnTo>
                <a:lnTo>
                  <a:pt x="206" y="14"/>
                </a:lnTo>
                <a:lnTo>
                  <a:pt x="208" y="13"/>
                </a:lnTo>
                <a:lnTo>
                  <a:pt x="209" y="12"/>
                </a:lnTo>
                <a:lnTo>
                  <a:pt x="211" y="11"/>
                </a:lnTo>
                <a:lnTo>
                  <a:pt x="213" y="11"/>
                </a:lnTo>
                <a:lnTo>
                  <a:pt x="214" y="9"/>
                </a:lnTo>
                <a:lnTo>
                  <a:pt x="216" y="8"/>
                </a:lnTo>
                <a:lnTo>
                  <a:pt x="217" y="8"/>
                </a:lnTo>
                <a:lnTo>
                  <a:pt x="220" y="7"/>
                </a:lnTo>
                <a:lnTo>
                  <a:pt x="222" y="7"/>
                </a:lnTo>
                <a:lnTo>
                  <a:pt x="224" y="6"/>
                </a:lnTo>
                <a:lnTo>
                  <a:pt x="227" y="4"/>
                </a:lnTo>
                <a:lnTo>
                  <a:pt x="228" y="4"/>
                </a:lnTo>
                <a:lnTo>
                  <a:pt x="229" y="4"/>
                </a:lnTo>
                <a:lnTo>
                  <a:pt x="229" y="2"/>
                </a:lnTo>
                <a:lnTo>
                  <a:pt x="231" y="1"/>
                </a:lnTo>
                <a:lnTo>
                  <a:pt x="235" y="0"/>
                </a:lnTo>
                <a:lnTo>
                  <a:pt x="237" y="0"/>
                </a:lnTo>
                <a:lnTo>
                  <a:pt x="239" y="0"/>
                </a:lnTo>
                <a:lnTo>
                  <a:pt x="241" y="0"/>
                </a:lnTo>
                <a:lnTo>
                  <a:pt x="242" y="0"/>
                </a:lnTo>
                <a:lnTo>
                  <a:pt x="243" y="1"/>
                </a:lnTo>
                <a:lnTo>
                  <a:pt x="244" y="1"/>
                </a:lnTo>
                <a:lnTo>
                  <a:pt x="246" y="1"/>
                </a:lnTo>
                <a:lnTo>
                  <a:pt x="249" y="2"/>
                </a:lnTo>
                <a:lnTo>
                  <a:pt x="250" y="2"/>
                </a:lnTo>
                <a:lnTo>
                  <a:pt x="253" y="2"/>
                </a:lnTo>
                <a:lnTo>
                  <a:pt x="254" y="4"/>
                </a:lnTo>
                <a:lnTo>
                  <a:pt x="256" y="4"/>
                </a:lnTo>
                <a:lnTo>
                  <a:pt x="257" y="4"/>
                </a:lnTo>
                <a:lnTo>
                  <a:pt x="259" y="4"/>
                </a:lnTo>
                <a:lnTo>
                  <a:pt x="260" y="4"/>
                </a:lnTo>
                <a:lnTo>
                  <a:pt x="261" y="5"/>
                </a:lnTo>
                <a:lnTo>
                  <a:pt x="264" y="5"/>
                </a:lnTo>
                <a:lnTo>
                  <a:pt x="266" y="6"/>
                </a:lnTo>
                <a:lnTo>
                  <a:pt x="266" y="5"/>
                </a:lnTo>
                <a:lnTo>
                  <a:pt x="267" y="6"/>
                </a:lnTo>
                <a:lnTo>
                  <a:pt x="270" y="6"/>
                </a:lnTo>
                <a:lnTo>
                  <a:pt x="271" y="6"/>
                </a:lnTo>
                <a:lnTo>
                  <a:pt x="274" y="7"/>
                </a:lnTo>
                <a:lnTo>
                  <a:pt x="278" y="8"/>
                </a:lnTo>
                <a:lnTo>
                  <a:pt x="280" y="8"/>
                </a:lnTo>
                <a:lnTo>
                  <a:pt x="283" y="11"/>
                </a:lnTo>
                <a:lnTo>
                  <a:pt x="286" y="11"/>
                </a:lnTo>
                <a:lnTo>
                  <a:pt x="287" y="11"/>
                </a:lnTo>
                <a:lnTo>
                  <a:pt x="289" y="12"/>
                </a:lnTo>
                <a:lnTo>
                  <a:pt x="290" y="13"/>
                </a:lnTo>
                <a:lnTo>
                  <a:pt x="292" y="14"/>
                </a:lnTo>
                <a:lnTo>
                  <a:pt x="294" y="15"/>
                </a:lnTo>
                <a:lnTo>
                  <a:pt x="295" y="18"/>
                </a:lnTo>
                <a:lnTo>
                  <a:pt x="296" y="21"/>
                </a:lnTo>
                <a:lnTo>
                  <a:pt x="297" y="21"/>
                </a:lnTo>
                <a:lnTo>
                  <a:pt x="299" y="21"/>
                </a:lnTo>
                <a:lnTo>
                  <a:pt x="300" y="22"/>
                </a:lnTo>
                <a:lnTo>
                  <a:pt x="300" y="23"/>
                </a:lnTo>
                <a:lnTo>
                  <a:pt x="301" y="26"/>
                </a:lnTo>
                <a:lnTo>
                  <a:pt x="299" y="28"/>
                </a:lnTo>
                <a:lnTo>
                  <a:pt x="296" y="29"/>
                </a:lnTo>
                <a:lnTo>
                  <a:pt x="296" y="30"/>
                </a:lnTo>
                <a:lnTo>
                  <a:pt x="295" y="32"/>
                </a:lnTo>
                <a:lnTo>
                  <a:pt x="293" y="33"/>
                </a:lnTo>
                <a:lnTo>
                  <a:pt x="290" y="33"/>
                </a:lnTo>
                <a:lnTo>
                  <a:pt x="288" y="34"/>
                </a:lnTo>
                <a:lnTo>
                  <a:pt x="287" y="34"/>
                </a:lnTo>
                <a:lnTo>
                  <a:pt x="286" y="33"/>
                </a:lnTo>
                <a:lnTo>
                  <a:pt x="285" y="34"/>
                </a:lnTo>
                <a:lnTo>
                  <a:pt x="282" y="34"/>
                </a:lnTo>
                <a:lnTo>
                  <a:pt x="281" y="33"/>
                </a:lnTo>
                <a:lnTo>
                  <a:pt x="278" y="33"/>
                </a:lnTo>
                <a:lnTo>
                  <a:pt x="274" y="32"/>
                </a:lnTo>
                <a:lnTo>
                  <a:pt x="274" y="30"/>
                </a:lnTo>
                <a:lnTo>
                  <a:pt x="272" y="30"/>
                </a:lnTo>
                <a:lnTo>
                  <a:pt x="271" y="32"/>
                </a:lnTo>
                <a:lnTo>
                  <a:pt x="270" y="32"/>
                </a:lnTo>
                <a:lnTo>
                  <a:pt x="268" y="32"/>
                </a:lnTo>
                <a:lnTo>
                  <a:pt x="266" y="30"/>
                </a:lnTo>
                <a:lnTo>
                  <a:pt x="265" y="30"/>
                </a:lnTo>
                <a:lnTo>
                  <a:pt x="260" y="30"/>
                </a:lnTo>
                <a:lnTo>
                  <a:pt x="260" y="29"/>
                </a:lnTo>
                <a:lnTo>
                  <a:pt x="258" y="30"/>
                </a:lnTo>
                <a:lnTo>
                  <a:pt x="257" y="30"/>
                </a:lnTo>
                <a:lnTo>
                  <a:pt x="256" y="30"/>
                </a:lnTo>
                <a:lnTo>
                  <a:pt x="254" y="30"/>
                </a:lnTo>
                <a:lnTo>
                  <a:pt x="253" y="30"/>
                </a:lnTo>
                <a:lnTo>
                  <a:pt x="251" y="30"/>
                </a:lnTo>
                <a:lnTo>
                  <a:pt x="249" y="30"/>
                </a:lnTo>
                <a:lnTo>
                  <a:pt x="247" y="30"/>
                </a:lnTo>
                <a:lnTo>
                  <a:pt x="245" y="30"/>
                </a:lnTo>
                <a:lnTo>
                  <a:pt x="244" y="29"/>
                </a:lnTo>
                <a:lnTo>
                  <a:pt x="243" y="29"/>
                </a:lnTo>
                <a:lnTo>
                  <a:pt x="242" y="30"/>
                </a:lnTo>
                <a:lnTo>
                  <a:pt x="241" y="30"/>
                </a:lnTo>
                <a:lnTo>
                  <a:pt x="239" y="32"/>
                </a:lnTo>
                <a:lnTo>
                  <a:pt x="238" y="32"/>
                </a:lnTo>
                <a:lnTo>
                  <a:pt x="237" y="32"/>
                </a:lnTo>
                <a:lnTo>
                  <a:pt x="236" y="32"/>
                </a:lnTo>
                <a:lnTo>
                  <a:pt x="234" y="32"/>
                </a:lnTo>
                <a:lnTo>
                  <a:pt x="232" y="33"/>
                </a:lnTo>
                <a:lnTo>
                  <a:pt x="231" y="33"/>
                </a:lnTo>
                <a:lnTo>
                  <a:pt x="229" y="34"/>
                </a:lnTo>
                <a:lnTo>
                  <a:pt x="228" y="35"/>
                </a:lnTo>
                <a:lnTo>
                  <a:pt x="227" y="35"/>
                </a:lnTo>
                <a:lnTo>
                  <a:pt x="224" y="34"/>
                </a:lnTo>
                <a:lnTo>
                  <a:pt x="221" y="36"/>
                </a:lnTo>
                <a:lnTo>
                  <a:pt x="216" y="37"/>
                </a:lnTo>
                <a:lnTo>
                  <a:pt x="215" y="38"/>
                </a:lnTo>
                <a:lnTo>
                  <a:pt x="213" y="42"/>
                </a:lnTo>
                <a:lnTo>
                  <a:pt x="211" y="44"/>
                </a:lnTo>
                <a:lnTo>
                  <a:pt x="210" y="47"/>
                </a:lnTo>
                <a:lnTo>
                  <a:pt x="210" y="50"/>
                </a:lnTo>
                <a:lnTo>
                  <a:pt x="210" y="52"/>
                </a:lnTo>
                <a:lnTo>
                  <a:pt x="210" y="55"/>
                </a:lnTo>
                <a:lnTo>
                  <a:pt x="211" y="56"/>
                </a:lnTo>
                <a:lnTo>
                  <a:pt x="214" y="58"/>
                </a:lnTo>
                <a:lnTo>
                  <a:pt x="216" y="61"/>
                </a:lnTo>
                <a:lnTo>
                  <a:pt x="217" y="61"/>
                </a:lnTo>
                <a:lnTo>
                  <a:pt x="218" y="62"/>
                </a:lnTo>
                <a:lnTo>
                  <a:pt x="220" y="62"/>
                </a:lnTo>
                <a:lnTo>
                  <a:pt x="223" y="64"/>
                </a:lnTo>
                <a:lnTo>
                  <a:pt x="227" y="65"/>
                </a:lnTo>
                <a:lnTo>
                  <a:pt x="229" y="66"/>
                </a:lnTo>
                <a:lnTo>
                  <a:pt x="230" y="68"/>
                </a:lnTo>
                <a:lnTo>
                  <a:pt x="232" y="68"/>
                </a:lnTo>
                <a:lnTo>
                  <a:pt x="234" y="69"/>
                </a:lnTo>
                <a:lnTo>
                  <a:pt x="235" y="69"/>
                </a:lnTo>
                <a:lnTo>
                  <a:pt x="238" y="71"/>
                </a:lnTo>
                <a:lnTo>
                  <a:pt x="241" y="73"/>
                </a:lnTo>
                <a:lnTo>
                  <a:pt x="242" y="73"/>
                </a:lnTo>
                <a:lnTo>
                  <a:pt x="245" y="73"/>
                </a:lnTo>
                <a:lnTo>
                  <a:pt x="246" y="73"/>
                </a:lnTo>
                <a:lnTo>
                  <a:pt x="249" y="75"/>
                </a:lnTo>
                <a:lnTo>
                  <a:pt x="250" y="76"/>
                </a:lnTo>
                <a:lnTo>
                  <a:pt x="256" y="79"/>
                </a:lnTo>
                <a:lnTo>
                  <a:pt x="258" y="80"/>
                </a:lnTo>
                <a:lnTo>
                  <a:pt x="259" y="80"/>
                </a:lnTo>
                <a:lnTo>
                  <a:pt x="261" y="83"/>
                </a:lnTo>
                <a:lnTo>
                  <a:pt x="261" y="84"/>
                </a:lnTo>
                <a:lnTo>
                  <a:pt x="263" y="85"/>
                </a:lnTo>
                <a:lnTo>
                  <a:pt x="264" y="87"/>
                </a:lnTo>
                <a:lnTo>
                  <a:pt x="264" y="91"/>
                </a:lnTo>
                <a:lnTo>
                  <a:pt x="264" y="95"/>
                </a:lnTo>
                <a:lnTo>
                  <a:pt x="264" y="97"/>
                </a:lnTo>
                <a:lnTo>
                  <a:pt x="264" y="102"/>
                </a:lnTo>
                <a:lnTo>
                  <a:pt x="265" y="104"/>
                </a:lnTo>
                <a:lnTo>
                  <a:pt x="265" y="105"/>
                </a:lnTo>
                <a:lnTo>
                  <a:pt x="266" y="108"/>
                </a:lnTo>
                <a:lnTo>
                  <a:pt x="266" y="109"/>
                </a:lnTo>
                <a:lnTo>
                  <a:pt x="268" y="111"/>
                </a:lnTo>
                <a:lnTo>
                  <a:pt x="271" y="112"/>
                </a:lnTo>
                <a:lnTo>
                  <a:pt x="271" y="113"/>
                </a:lnTo>
                <a:lnTo>
                  <a:pt x="272" y="114"/>
                </a:lnTo>
                <a:lnTo>
                  <a:pt x="273" y="116"/>
                </a:lnTo>
                <a:lnTo>
                  <a:pt x="273" y="117"/>
                </a:lnTo>
                <a:lnTo>
                  <a:pt x="272" y="117"/>
                </a:lnTo>
                <a:lnTo>
                  <a:pt x="272" y="116"/>
                </a:lnTo>
                <a:lnTo>
                  <a:pt x="272" y="115"/>
                </a:lnTo>
                <a:lnTo>
                  <a:pt x="271" y="115"/>
                </a:lnTo>
                <a:lnTo>
                  <a:pt x="270" y="114"/>
                </a:lnTo>
                <a:lnTo>
                  <a:pt x="268" y="115"/>
                </a:lnTo>
                <a:lnTo>
                  <a:pt x="266" y="117"/>
                </a:lnTo>
                <a:lnTo>
                  <a:pt x="264" y="119"/>
                </a:lnTo>
                <a:lnTo>
                  <a:pt x="264" y="120"/>
                </a:lnTo>
                <a:lnTo>
                  <a:pt x="263" y="121"/>
                </a:lnTo>
                <a:lnTo>
                  <a:pt x="260" y="121"/>
                </a:lnTo>
                <a:lnTo>
                  <a:pt x="259" y="122"/>
                </a:lnTo>
                <a:lnTo>
                  <a:pt x="258" y="123"/>
                </a:lnTo>
                <a:lnTo>
                  <a:pt x="254" y="124"/>
                </a:lnTo>
                <a:lnTo>
                  <a:pt x="253" y="127"/>
                </a:lnTo>
                <a:lnTo>
                  <a:pt x="249" y="128"/>
                </a:lnTo>
                <a:lnTo>
                  <a:pt x="247" y="128"/>
                </a:lnTo>
                <a:lnTo>
                  <a:pt x="246" y="129"/>
                </a:lnTo>
                <a:lnTo>
                  <a:pt x="245" y="129"/>
                </a:lnTo>
                <a:lnTo>
                  <a:pt x="242" y="131"/>
                </a:lnTo>
                <a:lnTo>
                  <a:pt x="241" y="131"/>
                </a:lnTo>
                <a:lnTo>
                  <a:pt x="239" y="133"/>
                </a:lnTo>
                <a:lnTo>
                  <a:pt x="239" y="135"/>
                </a:lnTo>
                <a:lnTo>
                  <a:pt x="239" y="136"/>
                </a:lnTo>
                <a:lnTo>
                  <a:pt x="239" y="140"/>
                </a:lnTo>
                <a:lnTo>
                  <a:pt x="239" y="142"/>
                </a:lnTo>
                <a:lnTo>
                  <a:pt x="239" y="144"/>
                </a:lnTo>
                <a:lnTo>
                  <a:pt x="241" y="145"/>
                </a:lnTo>
                <a:lnTo>
                  <a:pt x="242" y="145"/>
                </a:lnTo>
                <a:lnTo>
                  <a:pt x="243" y="148"/>
                </a:lnTo>
                <a:lnTo>
                  <a:pt x="244" y="148"/>
                </a:lnTo>
                <a:lnTo>
                  <a:pt x="245" y="149"/>
                </a:lnTo>
                <a:lnTo>
                  <a:pt x="246" y="149"/>
                </a:lnTo>
                <a:lnTo>
                  <a:pt x="247" y="148"/>
                </a:lnTo>
                <a:lnTo>
                  <a:pt x="249" y="148"/>
                </a:lnTo>
                <a:lnTo>
                  <a:pt x="250" y="149"/>
                </a:lnTo>
                <a:lnTo>
                  <a:pt x="251" y="151"/>
                </a:lnTo>
                <a:lnTo>
                  <a:pt x="252" y="152"/>
                </a:lnTo>
                <a:lnTo>
                  <a:pt x="253" y="153"/>
                </a:lnTo>
                <a:lnTo>
                  <a:pt x="254" y="155"/>
                </a:lnTo>
                <a:lnTo>
                  <a:pt x="257" y="153"/>
                </a:lnTo>
                <a:lnTo>
                  <a:pt x="259" y="153"/>
                </a:lnTo>
                <a:lnTo>
                  <a:pt x="265" y="152"/>
                </a:lnTo>
                <a:lnTo>
                  <a:pt x="266" y="152"/>
                </a:lnTo>
                <a:lnTo>
                  <a:pt x="268" y="152"/>
                </a:lnTo>
                <a:lnTo>
                  <a:pt x="274" y="151"/>
                </a:lnTo>
                <a:lnTo>
                  <a:pt x="278" y="151"/>
                </a:lnTo>
                <a:lnTo>
                  <a:pt x="286" y="150"/>
                </a:lnTo>
                <a:lnTo>
                  <a:pt x="287" y="149"/>
                </a:lnTo>
                <a:lnTo>
                  <a:pt x="288" y="149"/>
                </a:lnTo>
                <a:lnTo>
                  <a:pt x="289" y="149"/>
                </a:lnTo>
                <a:lnTo>
                  <a:pt x="292" y="149"/>
                </a:lnTo>
                <a:lnTo>
                  <a:pt x="293" y="149"/>
                </a:lnTo>
                <a:lnTo>
                  <a:pt x="297" y="149"/>
                </a:lnTo>
                <a:lnTo>
                  <a:pt x="301" y="149"/>
                </a:lnTo>
                <a:lnTo>
                  <a:pt x="302" y="148"/>
                </a:lnTo>
                <a:lnTo>
                  <a:pt x="303" y="148"/>
                </a:lnTo>
                <a:lnTo>
                  <a:pt x="304" y="148"/>
                </a:lnTo>
                <a:lnTo>
                  <a:pt x="306" y="147"/>
                </a:lnTo>
                <a:lnTo>
                  <a:pt x="308" y="147"/>
                </a:lnTo>
                <a:lnTo>
                  <a:pt x="309" y="145"/>
                </a:lnTo>
                <a:lnTo>
                  <a:pt x="311" y="147"/>
                </a:lnTo>
                <a:lnTo>
                  <a:pt x="314" y="148"/>
                </a:lnTo>
                <a:lnTo>
                  <a:pt x="315" y="149"/>
                </a:lnTo>
                <a:lnTo>
                  <a:pt x="315" y="150"/>
                </a:lnTo>
                <a:lnTo>
                  <a:pt x="316" y="151"/>
                </a:lnTo>
                <a:lnTo>
                  <a:pt x="316" y="152"/>
                </a:lnTo>
                <a:lnTo>
                  <a:pt x="318" y="152"/>
                </a:lnTo>
                <a:lnTo>
                  <a:pt x="320" y="155"/>
                </a:lnTo>
                <a:lnTo>
                  <a:pt x="321" y="155"/>
                </a:lnTo>
                <a:lnTo>
                  <a:pt x="322" y="155"/>
                </a:lnTo>
                <a:lnTo>
                  <a:pt x="324" y="155"/>
                </a:lnTo>
                <a:lnTo>
                  <a:pt x="326" y="155"/>
                </a:lnTo>
                <a:lnTo>
                  <a:pt x="331" y="156"/>
                </a:lnTo>
                <a:lnTo>
                  <a:pt x="332" y="157"/>
                </a:lnTo>
                <a:lnTo>
                  <a:pt x="335" y="158"/>
                </a:lnTo>
                <a:lnTo>
                  <a:pt x="336" y="159"/>
                </a:lnTo>
                <a:lnTo>
                  <a:pt x="337" y="160"/>
                </a:lnTo>
                <a:lnTo>
                  <a:pt x="337" y="162"/>
                </a:lnTo>
                <a:lnTo>
                  <a:pt x="337" y="165"/>
                </a:lnTo>
                <a:lnTo>
                  <a:pt x="337" y="167"/>
                </a:lnTo>
                <a:lnTo>
                  <a:pt x="337" y="170"/>
                </a:lnTo>
                <a:lnTo>
                  <a:pt x="337" y="171"/>
                </a:lnTo>
                <a:lnTo>
                  <a:pt x="337" y="172"/>
                </a:lnTo>
                <a:lnTo>
                  <a:pt x="337" y="176"/>
                </a:lnTo>
                <a:lnTo>
                  <a:pt x="337" y="184"/>
                </a:lnTo>
                <a:lnTo>
                  <a:pt x="337" y="187"/>
                </a:lnTo>
                <a:lnTo>
                  <a:pt x="338" y="188"/>
                </a:lnTo>
                <a:lnTo>
                  <a:pt x="336" y="196"/>
                </a:lnTo>
                <a:lnTo>
                  <a:pt x="335" y="200"/>
                </a:lnTo>
                <a:lnTo>
                  <a:pt x="332" y="208"/>
                </a:lnTo>
                <a:lnTo>
                  <a:pt x="330" y="215"/>
                </a:lnTo>
                <a:lnTo>
                  <a:pt x="330" y="217"/>
                </a:lnTo>
                <a:lnTo>
                  <a:pt x="329" y="220"/>
                </a:lnTo>
                <a:lnTo>
                  <a:pt x="328" y="222"/>
                </a:lnTo>
                <a:lnTo>
                  <a:pt x="325" y="228"/>
                </a:lnTo>
                <a:lnTo>
                  <a:pt x="324" y="229"/>
                </a:lnTo>
                <a:lnTo>
                  <a:pt x="323" y="232"/>
                </a:lnTo>
                <a:lnTo>
                  <a:pt x="322" y="234"/>
                </a:lnTo>
                <a:lnTo>
                  <a:pt x="322" y="235"/>
                </a:lnTo>
                <a:lnTo>
                  <a:pt x="318" y="238"/>
                </a:lnTo>
                <a:lnTo>
                  <a:pt x="318" y="239"/>
                </a:lnTo>
                <a:lnTo>
                  <a:pt x="317" y="241"/>
                </a:lnTo>
                <a:lnTo>
                  <a:pt x="314" y="243"/>
                </a:lnTo>
                <a:lnTo>
                  <a:pt x="314" y="244"/>
                </a:lnTo>
                <a:lnTo>
                  <a:pt x="313" y="245"/>
                </a:lnTo>
                <a:lnTo>
                  <a:pt x="313" y="246"/>
                </a:lnTo>
                <a:lnTo>
                  <a:pt x="311" y="248"/>
                </a:lnTo>
                <a:lnTo>
                  <a:pt x="309" y="250"/>
                </a:lnTo>
                <a:lnTo>
                  <a:pt x="304" y="253"/>
                </a:lnTo>
                <a:lnTo>
                  <a:pt x="302" y="255"/>
                </a:lnTo>
                <a:lnTo>
                  <a:pt x="300" y="257"/>
                </a:lnTo>
                <a:lnTo>
                  <a:pt x="297" y="258"/>
                </a:lnTo>
                <a:lnTo>
                  <a:pt x="296" y="258"/>
                </a:lnTo>
                <a:lnTo>
                  <a:pt x="294" y="259"/>
                </a:lnTo>
                <a:lnTo>
                  <a:pt x="293" y="259"/>
                </a:lnTo>
                <a:lnTo>
                  <a:pt x="287" y="260"/>
                </a:lnTo>
                <a:lnTo>
                  <a:pt x="287" y="262"/>
                </a:lnTo>
                <a:lnTo>
                  <a:pt x="283" y="262"/>
                </a:lnTo>
                <a:lnTo>
                  <a:pt x="282" y="263"/>
                </a:lnTo>
                <a:lnTo>
                  <a:pt x="281" y="264"/>
                </a:lnTo>
                <a:lnTo>
                  <a:pt x="280" y="264"/>
                </a:lnTo>
                <a:lnTo>
                  <a:pt x="278" y="265"/>
                </a:lnTo>
                <a:lnTo>
                  <a:pt x="275" y="265"/>
                </a:lnTo>
                <a:lnTo>
                  <a:pt x="272" y="266"/>
                </a:lnTo>
                <a:lnTo>
                  <a:pt x="267" y="266"/>
                </a:lnTo>
                <a:lnTo>
                  <a:pt x="261" y="268"/>
                </a:lnTo>
                <a:lnTo>
                  <a:pt x="258" y="268"/>
                </a:lnTo>
                <a:lnTo>
                  <a:pt x="252" y="270"/>
                </a:lnTo>
                <a:lnTo>
                  <a:pt x="247" y="271"/>
                </a:lnTo>
                <a:lnTo>
                  <a:pt x="245" y="272"/>
                </a:lnTo>
                <a:lnTo>
                  <a:pt x="244" y="272"/>
                </a:lnTo>
                <a:lnTo>
                  <a:pt x="243" y="273"/>
                </a:lnTo>
                <a:lnTo>
                  <a:pt x="241" y="273"/>
                </a:lnTo>
                <a:lnTo>
                  <a:pt x="237" y="274"/>
                </a:lnTo>
                <a:lnTo>
                  <a:pt x="235" y="274"/>
                </a:lnTo>
                <a:lnTo>
                  <a:pt x="234" y="274"/>
                </a:lnTo>
                <a:lnTo>
                  <a:pt x="232" y="274"/>
                </a:lnTo>
                <a:lnTo>
                  <a:pt x="232" y="275"/>
                </a:lnTo>
                <a:lnTo>
                  <a:pt x="231" y="274"/>
                </a:lnTo>
                <a:lnTo>
                  <a:pt x="231" y="273"/>
                </a:lnTo>
                <a:lnTo>
                  <a:pt x="230" y="273"/>
                </a:lnTo>
                <a:lnTo>
                  <a:pt x="228" y="273"/>
                </a:lnTo>
                <a:lnTo>
                  <a:pt x="227" y="272"/>
                </a:lnTo>
                <a:lnTo>
                  <a:pt x="225" y="270"/>
                </a:lnTo>
                <a:lnTo>
                  <a:pt x="224" y="270"/>
                </a:lnTo>
                <a:lnTo>
                  <a:pt x="223" y="268"/>
                </a:lnTo>
                <a:lnTo>
                  <a:pt x="223" y="267"/>
                </a:lnTo>
                <a:lnTo>
                  <a:pt x="221" y="266"/>
                </a:lnTo>
                <a:lnTo>
                  <a:pt x="220" y="266"/>
                </a:lnTo>
                <a:lnTo>
                  <a:pt x="217" y="267"/>
                </a:lnTo>
                <a:lnTo>
                  <a:pt x="215" y="268"/>
                </a:lnTo>
                <a:lnTo>
                  <a:pt x="211" y="268"/>
                </a:lnTo>
                <a:lnTo>
                  <a:pt x="210" y="268"/>
                </a:lnTo>
                <a:lnTo>
                  <a:pt x="209" y="266"/>
                </a:lnTo>
                <a:lnTo>
                  <a:pt x="209" y="265"/>
                </a:lnTo>
                <a:lnTo>
                  <a:pt x="208" y="264"/>
                </a:lnTo>
                <a:lnTo>
                  <a:pt x="206" y="263"/>
                </a:lnTo>
                <a:lnTo>
                  <a:pt x="203" y="263"/>
                </a:lnTo>
                <a:lnTo>
                  <a:pt x="199" y="262"/>
                </a:lnTo>
                <a:lnTo>
                  <a:pt x="198" y="262"/>
                </a:lnTo>
                <a:lnTo>
                  <a:pt x="196" y="262"/>
                </a:lnTo>
                <a:lnTo>
                  <a:pt x="195" y="262"/>
                </a:lnTo>
                <a:lnTo>
                  <a:pt x="194" y="262"/>
                </a:lnTo>
                <a:lnTo>
                  <a:pt x="192" y="262"/>
                </a:lnTo>
                <a:lnTo>
                  <a:pt x="188" y="262"/>
                </a:lnTo>
                <a:lnTo>
                  <a:pt x="184" y="262"/>
                </a:lnTo>
                <a:lnTo>
                  <a:pt x="182" y="262"/>
                </a:lnTo>
                <a:lnTo>
                  <a:pt x="181" y="262"/>
                </a:lnTo>
                <a:lnTo>
                  <a:pt x="180" y="263"/>
                </a:lnTo>
                <a:lnTo>
                  <a:pt x="178" y="263"/>
                </a:lnTo>
                <a:lnTo>
                  <a:pt x="177" y="263"/>
                </a:lnTo>
                <a:lnTo>
                  <a:pt x="175" y="263"/>
                </a:lnTo>
                <a:lnTo>
                  <a:pt x="174" y="262"/>
                </a:lnTo>
                <a:lnTo>
                  <a:pt x="172" y="262"/>
                </a:lnTo>
                <a:lnTo>
                  <a:pt x="171" y="260"/>
                </a:lnTo>
                <a:lnTo>
                  <a:pt x="169" y="260"/>
                </a:lnTo>
                <a:lnTo>
                  <a:pt x="164" y="260"/>
                </a:lnTo>
                <a:lnTo>
                  <a:pt x="163" y="262"/>
                </a:lnTo>
                <a:lnTo>
                  <a:pt x="160" y="262"/>
                </a:lnTo>
                <a:lnTo>
                  <a:pt x="158" y="262"/>
                </a:lnTo>
                <a:lnTo>
                  <a:pt x="157" y="262"/>
                </a:lnTo>
                <a:lnTo>
                  <a:pt x="156" y="262"/>
                </a:lnTo>
                <a:lnTo>
                  <a:pt x="152" y="263"/>
                </a:lnTo>
                <a:lnTo>
                  <a:pt x="151" y="263"/>
                </a:lnTo>
                <a:lnTo>
                  <a:pt x="145" y="264"/>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4" name="Freeform 11"/>
          <p:cNvSpPr>
            <a:spLocks/>
          </p:cNvSpPr>
          <p:nvPr/>
        </p:nvSpPr>
        <p:spPr bwMode="auto">
          <a:xfrm>
            <a:off x="5697538" y="5113338"/>
            <a:ext cx="536575" cy="436563"/>
          </a:xfrm>
          <a:custGeom>
            <a:avLst/>
            <a:gdLst>
              <a:gd name="T0" fmla="*/ 126 w 338"/>
              <a:gd name="T1" fmla="*/ 265 h 275"/>
              <a:gd name="T2" fmla="*/ 109 w 338"/>
              <a:gd name="T3" fmla="*/ 263 h 275"/>
              <a:gd name="T4" fmla="*/ 90 w 338"/>
              <a:gd name="T5" fmla="*/ 266 h 275"/>
              <a:gd name="T6" fmla="*/ 69 w 338"/>
              <a:gd name="T7" fmla="*/ 256 h 275"/>
              <a:gd name="T8" fmla="*/ 48 w 338"/>
              <a:gd name="T9" fmla="*/ 253 h 275"/>
              <a:gd name="T10" fmla="*/ 33 w 338"/>
              <a:gd name="T11" fmla="*/ 250 h 275"/>
              <a:gd name="T12" fmla="*/ 26 w 338"/>
              <a:gd name="T13" fmla="*/ 250 h 275"/>
              <a:gd name="T14" fmla="*/ 26 w 338"/>
              <a:gd name="T15" fmla="*/ 245 h 275"/>
              <a:gd name="T16" fmla="*/ 15 w 338"/>
              <a:gd name="T17" fmla="*/ 246 h 275"/>
              <a:gd name="T18" fmla="*/ 6 w 338"/>
              <a:gd name="T19" fmla="*/ 244 h 275"/>
              <a:gd name="T20" fmla="*/ 8 w 338"/>
              <a:gd name="T21" fmla="*/ 235 h 275"/>
              <a:gd name="T22" fmla="*/ 0 w 338"/>
              <a:gd name="T23" fmla="*/ 228 h 275"/>
              <a:gd name="T24" fmla="*/ 7 w 338"/>
              <a:gd name="T25" fmla="*/ 214 h 275"/>
              <a:gd name="T26" fmla="*/ 16 w 338"/>
              <a:gd name="T27" fmla="*/ 192 h 275"/>
              <a:gd name="T28" fmla="*/ 28 w 338"/>
              <a:gd name="T29" fmla="*/ 177 h 275"/>
              <a:gd name="T30" fmla="*/ 54 w 338"/>
              <a:gd name="T31" fmla="*/ 153 h 275"/>
              <a:gd name="T32" fmla="*/ 69 w 338"/>
              <a:gd name="T33" fmla="*/ 141 h 275"/>
              <a:gd name="T34" fmla="*/ 90 w 338"/>
              <a:gd name="T35" fmla="*/ 121 h 275"/>
              <a:gd name="T36" fmla="*/ 108 w 338"/>
              <a:gd name="T37" fmla="*/ 95 h 275"/>
              <a:gd name="T38" fmla="*/ 112 w 338"/>
              <a:gd name="T39" fmla="*/ 80 h 275"/>
              <a:gd name="T40" fmla="*/ 136 w 338"/>
              <a:gd name="T41" fmla="*/ 56 h 275"/>
              <a:gd name="T42" fmla="*/ 153 w 338"/>
              <a:gd name="T43" fmla="*/ 48 h 275"/>
              <a:gd name="T44" fmla="*/ 174 w 338"/>
              <a:gd name="T45" fmla="*/ 33 h 275"/>
              <a:gd name="T46" fmla="*/ 189 w 338"/>
              <a:gd name="T47" fmla="*/ 21 h 275"/>
              <a:gd name="T48" fmla="*/ 213 w 338"/>
              <a:gd name="T49" fmla="*/ 11 h 275"/>
              <a:gd name="T50" fmla="*/ 229 w 338"/>
              <a:gd name="T51" fmla="*/ 4 h 275"/>
              <a:gd name="T52" fmla="*/ 244 w 338"/>
              <a:gd name="T53" fmla="*/ 1 h 275"/>
              <a:gd name="T54" fmla="*/ 260 w 338"/>
              <a:gd name="T55" fmla="*/ 4 h 275"/>
              <a:gd name="T56" fmla="*/ 278 w 338"/>
              <a:gd name="T57" fmla="*/ 8 h 275"/>
              <a:gd name="T58" fmla="*/ 295 w 338"/>
              <a:gd name="T59" fmla="*/ 18 h 275"/>
              <a:gd name="T60" fmla="*/ 296 w 338"/>
              <a:gd name="T61" fmla="*/ 30 h 275"/>
              <a:gd name="T62" fmla="*/ 281 w 338"/>
              <a:gd name="T63" fmla="*/ 33 h 275"/>
              <a:gd name="T64" fmla="*/ 265 w 338"/>
              <a:gd name="T65" fmla="*/ 30 h 275"/>
              <a:gd name="T66" fmla="*/ 249 w 338"/>
              <a:gd name="T67" fmla="*/ 30 h 275"/>
              <a:gd name="T68" fmla="*/ 237 w 338"/>
              <a:gd name="T69" fmla="*/ 32 h 275"/>
              <a:gd name="T70" fmla="*/ 221 w 338"/>
              <a:gd name="T71" fmla="*/ 36 h 275"/>
              <a:gd name="T72" fmla="*/ 211 w 338"/>
              <a:gd name="T73" fmla="*/ 56 h 275"/>
              <a:gd name="T74" fmla="*/ 230 w 338"/>
              <a:gd name="T75" fmla="*/ 68 h 275"/>
              <a:gd name="T76" fmla="*/ 249 w 338"/>
              <a:gd name="T77" fmla="*/ 75 h 275"/>
              <a:gd name="T78" fmla="*/ 264 w 338"/>
              <a:gd name="T79" fmla="*/ 91 h 275"/>
              <a:gd name="T80" fmla="*/ 271 w 338"/>
              <a:gd name="T81" fmla="*/ 112 h 275"/>
              <a:gd name="T82" fmla="*/ 270 w 338"/>
              <a:gd name="T83" fmla="*/ 114 h 275"/>
              <a:gd name="T84" fmla="*/ 254 w 338"/>
              <a:gd name="T85" fmla="*/ 124 h 275"/>
              <a:gd name="T86" fmla="*/ 239 w 338"/>
              <a:gd name="T87" fmla="*/ 135 h 275"/>
              <a:gd name="T88" fmla="*/ 245 w 338"/>
              <a:gd name="T89" fmla="*/ 149 h 275"/>
              <a:gd name="T90" fmla="*/ 257 w 338"/>
              <a:gd name="T91" fmla="*/ 153 h 275"/>
              <a:gd name="T92" fmla="*/ 288 w 338"/>
              <a:gd name="T93" fmla="*/ 149 h 275"/>
              <a:gd name="T94" fmla="*/ 306 w 338"/>
              <a:gd name="T95" fmla="*/ 147 h 275"/>
              <a:gd name="T96" fmla="*/ 318 w 338"/>
              <a:gd name="T97" fmla="*/ 152 h 275"/>
              <a:gd name="T98" fmla="*/ 336 w 338"/>
              <a:gd name="T99" fmla="*/ 159 h 275"/>
              <a:gd name="T100" fmla="*/ 337 w 338"/>
              <a:gd name="T101" fmla="*/ 184 h 275"/>
              <a:gd name="T102" fmla="*/ 328 w 338"/>
              <a:gd name="T103" fmla="*/ 222 h 275"/>
              <a:gd name="T104" fmla="*/ 314 w 338"/>
              <a:gd name="T105" fmla="*/ 243 h 275"/>
              <a:gd name="T106" fmla="*/ 297 w 338"/>
              <a:gd name="T107" fmla="*/ 258 h 275"/>
              <a:gd name="T108" fmla="*/ 280 w 338"/>
              <a:gd name="T109" fmla="*/ 264 h 275"/>
              <a:gd name="T110" fmla="*/ 245 w 338"/>
              <a:gd name="T111" fmla="*/ 272 h 275"/>
              <a:gd name="T112" fmla="*/ 231 w 338"/>
              <a:gd name="T113" fmla="*/ 274 h 275"/>
              <a:gd name="T114" fmla="*/ 221 w 338"/>
              <a:gd name="T115" fmla="*/ 266 h 275"/>
              <a:gd name="T116" fmla="*/ 206 w 338"/>
              <a:gd name="T117" fmla="*/ 263 h 275"/>
              <a:gd name="T118" fmla="*/ 184 w 338"/>
              <a:gd name="T119" fmla="*/ 262 h 275"/>
              <a:gd name="T120" fmla="*/ 171 w 338"/>
              <a:gd name="T121" fmla="*/ 260 h 275"/>
              <a:gd name="T122" fmla="*/ 151 w 338"/>
              <a:gd name="T123" fmla="*/ 263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38" h="275">
                <a:moveTo>
                  <a:pt x="145" y="264"/>
                </a:moveTo>
                <a:lnTo>
                  <a:pt x="144" y="264"/>
                </a:lnTo>
                <a:lnTo>
                  <a:pt x="143" y="264"/>
                </a:lnTo>
                <a:lnTo>
                  <a:pt x="141" y="264"/>
                </a:lnTo>
                <a:lnTo>
                  <a:pt x="139" y="264"/>
                </a:lnTo>
                <a:lnTo>
                  <a:pt x="137" y="264"/>
                </a:lnTo>
                <a:lnTo>
                  <a:pt x="135" y="264"/>
                </a:lnTo>
                <a:lnTo>
                  <a:pt x="130" y="265"/>
                </a:lnTo>
                <a:lnTo>
                  <a:pt x="126" y="265"/>
                </a:lnTo>
                <a:lnTo>
                  <a:pt x="123" y="265"/>
                </a:lnTo>
                <a:lnTo>
                  <a:pt x="122" y="265"/>
                </a:lnTo>
                <a:lnTo>
                  <a:pt x="121" y="264"/>
                </a:lnTo>
                <a:lnTo>
                  <a:pt x="119" y="264"/>
                </a:lnTo>
                <a:lnTo>
                  <a:pt x="117" y="264"/>
                </a:lnTo>
                <a:lnTo>
                  <a:pt x="116" y="264"/>
                </a:lnTo>
                <a:lnTo>
                  <a:pt x="114" y="264"/>
                </a:lnTo>
                <a:lnTo>
                  <a:pt x="112" y="263"/>
                </a:lnTo>
                <a:lnTo>
                  <a:pt x="109" y="263"/>
                </a:lnTo>
                <a:lnTo>
                  <a:pt x="108" y="263"/>
                </a:lnTo>
                <a:lnTo>
                  <a:pt x="107" y="263"/>
                </a:lnTo>
                <a:lnTo>
                  <a:pt x="105" y="263"/>
                </a:lnTo>
                <a:lnTo>
                  <a:pt x="102" y="264"/>
                </a:lnTo>
                <a:lnTo>
                  <a:pt x="101" y="265"/>
                </a:lnTo>
                <a:lnTo>
                  <a:pt x="100" y="265"/>
                </a:lnTo>
                <a:lnTo>
                  <a:pt x="98" y="265"/>
                </a:lnTo>
                <a:lnTo>
                  <a:pt x="91" y="266"/>
                </a:lnTo>
                <a:lnTo>
                  <a:pt x="90" y="266"/>
                </a:lnTo>
                <a:lnTo>
                  <a:pt x="88" y="264"/>
                </a:lnTo>
                <a:lnTo>
                  <a:pt x="87" y="263"/>
                </a:lnTo>
                <a:lnTo>
                  <a:pt x="85" y="262"/>
                </a:lnTo>
                <a:lnTo>
                  <a:pt x="83" y="262"/>
                </a:lnTo>
                <a:lnTo>
                  <a:pt x="79" y="260"/>
                </a:lnTo>
                <a:lnTo>
                  <a:pt x="77" y="259"/>
                </a:lnTo>
                <a:lnTo>
                  <a:pt x="73" y="257"/>
                </a:lnTo>
                <a:lnTo>
                  <a:pt x="70" y="257"/>
                </a:lnTo>
                <a:lnTo>
                  <a:pt x="69" y="256"/>
                </a:lnTo>
                <a:lnTo>
                  <a:pt x="66" y="255"/>
                </a:lnTo>
                <a:lnTo>
                  <a:pt x="64" y="255"/>
                </a:lnTo>
                <a:lnTo>
                  <a:pt x="63" y="253"/>
                </a:lnTo>
                <a:lnTo>
                  <a:pt x="62" y="252"/>
                </a:lnTo>
                <a:lnTo>
                  <a:pt x="58" y="253"/>
                </a:lnTo>
                <a:lnTo>
                  <a:pt x="57" y="253"/>
                </a:lnTo>
                <a:lnTo>
                  <a:pt x="54" y="253"/>
                </a:lnTo>
                <a:lnTo>
                  <a:pt x="50" y="253"/>
                </a:lnTo>
                <a:lnTo>
                  <a:pt x="48" y="253"/>
                </a:lnTo>
                <a:lnTo>
                  <a:pt x="47" y="252"/>
                </a:lnTo>
                <a:lnTo>
                  <a:pt x="45" y="251"/>
                </a:lnTo>
                <a:lnTo>
                  <a:pt x="44" y="250"/>
                </a:lnTo>
                <a:lnTo>
                  <a:pt x="43" y="249"/>
                </a:lnTo>
                <a:lnTo>
                  <a:pt x="42" y="249"/>
                </a:lnTo>
                <a:lnTo>
                  <a:pt x="41" y="250"/>
                </a:lnTo>
                <a:lnTo>
                  <a:pt x="38" y="249"/>
                </a:lnTo>
                <a:lnTo>
                  <a:pt x="34" y="250"/>
                </a:lnTo>
                <a:lnTo>
                  <a:pt x="33" y="250"/>
                </a:lnTo>
                <a:lnTo>
                  <a:pt x="31" y="251"/>
                </a:lnTo>
                <a:lnTo>
                  <a:pt x="30" y="252"/>
                </a:lnTo>
                <a:lnTo>
                  <a:pt x="29" y="252"/>
                </a:lnTo>
                <a:lnTo>
                  <a:pt x="28" y="252"/>
                </a:lnTo>
                <a:lnTo>
                  <a:pt x="27" y="251"/>
                </a:lnTo>
                <a:lnTo>
                  <a:pt x="28" y="249"/>
                </a:lnTo>
                <a:lnTo>
                  <a:pt x="27" y="249"/>
                </a:lnTo>
                <a:lnTo>
                  <a:pt x="26" y="249"/>
                </a:lnTo>
                <a:lnTo>
                  <a:pt x="26" y="250"/>
                </a:lnTo>
                <a:lnTo>
                  <a:pt x="23" y="251"/>
                </a:lnTo>
                <a:lnTo>
                  <a:pt x="22" y="251"/>
                </a:lnTo>
                <a:lnTo>
                  <a:pt x="21" y="249"/>
                </a:lnTo>
                <a:lnTo>
                  <a:pt x="21" y="248"/>
                </a:lnTo>
                <a:lnTo>
                  <a:pt x="22" y="248"/>
                </a:lnTo>
                <a:lnTo>
                  <a:pt x="22" y="246"/>
                </a:lnTo>
                <a:lnTo>
                  <a:pt x="23" y="246"/>
                </a:lnTo>
                <a:lnTo>
                  <a:pt x="24" y="246"/>
                </a:lnTo>
                <a:lnTo>
                  <a:pt x="26" y="245"/>
                </a:lnTo>
                <a:lnTo>
                  <a:pt x="24" y="244"/>
                </a:lnTo>
                <a:lnTo>
                  <a:pt x="23" y="244"/>
                </a:lnTo>
                <a:lnTo>
                  <a:pt x="23" y="242"/>
                </a:lnTo>
                <a:lnTo>
                  <a:pt x="23" y="241"/>
                </a:lnTo>
                <a:lnTo>
                  <a:pt x="21" y="239"/>
                </a:lnTo>
                <a:lnTo>
                  <a:pt x="20" y="239"/>
                </a:lnTo>
                <a:lnTo>
                  <a:pt x="18" y="242"/>
                </a:lnTo>
                <a:lnTo>
                  <a:pt x="16" y="245"/>
                </a:lnTo>
                <a:lnTo>
                  <a:pt x="15" y="246"/>
                </a:lnTo>
                <a:lnTo>
                  <a:pt x="14" y="245"/>
                </a:lnTo>
                <a:lnTo>
                  <a:pt x="14" y="244"/>
                </a:lnTo>
                <a:lnTo>
                  <a:pt x="14" y="242"/>
                </a:lnTo>
                <a:lnTo>
                  <a:pt x="13" y="241"/>
                </a:lnTo>
                <a:lnTo>
                  <a:pt x="13" y="239"/>
                </a:lnTo>
                <a:lnTo>
                  <a:pt x="12" y="241"/>
                </a:lnTo>
                <a:lnTo>
                  <a:pt x="11" y="241"/>
                </a:lnTo>
                <a:lnTo>
                  <a:pt x="7" y="244"/>
                </a:lnTo>
                <a:lnTo>
                  <a:pt x="6" y="244"/>
                </a:lnTo>
                <a:lnTo>
                  <a:pt x="6" y="243"/>
                </a:lnTo>
                <a:lnTo>
                  <a:pt x="6" y="242"/>
                </a:lnTo>
                <a:lnTo>
                  <a:pt x="6" y="241"/>
                </a:lnTo>
                <a:lnTo>
                  <a:pt x="8" y="241"/>
                </a:lnTo>
                <a:lnTo>
                  <a:pt x="8" y="239"/>
                </a:lnTo>
                <a:lnTo>
                  <a:pt x="8" y="238"/>
                </a:lnTo>
                <a:lnTo>
                  <a:pt x="9" y="237"/>
                </a:lnTo>
                <a:lnTo>
                  <a:pt x="9" y="236"/>
                </a:lnTo>
                <a:lnTo>
                  <a:pt x="8" y="235"/>
                </a:lnTo>
                <a:lnTo>
                  <a:pt x="7" y="235"/>
                </a:lnTo>
                <a:lnTo>
                  <a:pt x="6" y="235"/>
                </a:lnTo>
                <a:lnTo>
                  <a:pt x="5" y="234"/>
                </a:lnTo>
                <a:lnTo>
                  <a:pt x="4" y="234"/>
                </a:lnTo>
                <a:lnTo>
                  <a:pt x="2" y="234"/>
                </a:lnTo>
                <a:lnTo>
                  <a:pt x="1" y="234"/>
                </a:lnTo>
                <a:lnTo>
                  <a:pt x="0" y="231"/>
                </a:lnTo>
                <a:lnTo>
                  <a:pt x="0" y="230"/>
                </a:lnTo>
                <a:lnTo>
                  <a:pt x="0" y="228"/>
                </a:lnTo>
                <a:lnTo>
                  <a:pt x="1" y="224"/>
                </a:lnTo>
                <a:lnTo>
                  <a:pt x="2" y="224"/>
                </a:lnTo>
                <a:lnTo>
                  <a:pt x="2" y="223"/>
                </a:lnTo>
                <a:lnTo>
                  <a:pt x="4" y="222"/>
                </a:lnTo>
                <a:lnTo>
                  <a:pt x="5" y="221"/>
                </a:lnTo>
                <a:lnTo>
                  <a:pt x="6" y="217"/>
                </a:lnTo>
                <a:lnTo>
                  <a:pt x="6" y="216"/>
                </a:lnTo>
                <a:lnTo>
                  <a:pt x="7" y="215"/>
                </a:lnTo>
                <a:lnTo>
                  <a:pt x="7" y="214"/>
                </a:lnTo>
                <a:lnTo>
                  <a:pt x="8" y="212"/>
                </a:lnTo>
                <a:lnTo>
                  <a:pt x="8" y="208"/>
                </a:lnTo>
                <a:lnTo>
                  <a:pt x="11" y="206"/>
                </a:lnTo>
                <a:lnTo>
                  <a:pt x="12" y="205"/>
                </a:lnTo>
                <a:lnTo>
                  <a:pt x="12" y="202"/>
                </a:lnTo>
                <a:lnTo>
                  <a:pt x="13" y="200"/>
                </a:lnTo>
                <a:lnTo>
                  <a:pt x="12" y="199"/>
                </a:lnTo>
                <a:lnTo>
                  <a:pt x="15" y="194"/>
                </a:lnTo>
                <a:lnTo>
                  <a:pt x="16" y="192"/>
                </a:lnTo>
                <a:lnTo>
                  <a:pt x="19" y="188"/>
                </a:lnTo>
                <a:lnTo>
                  <a:pt x="21" y="186"/>
                </a:lnTo>
                <a:lnTo>
                  <a:pt x="22" y="185"/>
                </a:lnTo>
                <a:lnTo>
                  <a:pt x="22" y="183"/>
                </a:lnTo>
                <a:lnTo>
                  <a:pt x="23" y="181"/>
                </a:lnTo>
                <a:lnTo>
                  <a:pt x="24" y="181"/>
                </a:lnTo>
                <a:lnTo>
                  <a:pt x="26" y="179"/>
                </a:lnTo>
                <a:lnTo>
                  <a:pt x="27" y="178"/>
                </a:lnTo>
                <a:lnTo>
                  <a:pt x="28" y="177"/>
                </a:lnTo>
                <a:lnTo>
                  <a:pt x="33" y="173"/>
                </a:lnTo>
                <a:lnTo>
                  <a:pt x="34" y="172"/>
                </a:lnTo>
                <a:lnTo>
                  <a:pt x="35" y="171"/>
                </a:lnTo>
                <a:lnTo>
                  <a:pt x="38" y="166"/>
                </a:lnTo>
                <a:lnTo>
                  <a:pt x="41" y="164"/>
                </a:lnTo>
                <a:lnTo>
                  <a:pt x="42" y="164"/>
                </a:lnTo>
                <a:lnTo>
                  <a:pt x="43" y="163"/>
                </a:lnTo>
                <a:lnTo>
                  <a:pt x="49" y="158"/>
                </a:lnTo>
                <a:lnTo>
                  <a:pt x="54" y="153"/>
                </a:lnTo>
                <a:lnTo>
                  <a:pt x="55" y="153"/>
                </a:lnTo>
                <a:lnTo>
                  <a:pt x="58" y="150"/>
                </a:lnTo>
                <a:lnTo>
                  <a:pt x="59" y="148"/>
                </a:lnTo>
                <a:lnTo>
                  <a:pt x="62" y="145"/>
                </a:lnTo>
                <a:lnTo>
                  <a:pt x="63" y="145"/>
                </a:lnTo>
                <a:lnTo>
                  <a:pt x="64" y="144"/>
                </a:lnTo>
                <a:lnTo>
                  <a:pt x="65" y="144"/>
                </a:lnTo>
                <a:lnTo>
                  <a:pt x="67" y="142"/>
                </a:lnTo>
                <a:lnTo>
                  <a:pt x="69" y="141"/>
                </a:lnTo>
                <a:lnTo>
                  <a:pt x="71" y="138"/>
                </a:lnTo>
                <a:lnTo>
                  <a:pt x="73" y="136"/>
                </a:lnTo>
                <a:lnTo>
                  <a:pt x="74" y="135"/>
                </a:lnTo>
                <a:lnTo>
                  <a:pt x="77" y="133"/>
                </a:lnTo>
                <a:lnTo>
                  <a:pt x="80" y="130"/>
                </a:lnTo>
                <a:lnTo>
                  <a:pt x="85" y="126"/>
                </a:lnTo>
                <a:lnTo>
                  <a:pt x="86" y="124"/>
                </a:lnTo>
                <a:lnTo>
                  <a:pt x="87" y="123"/>
                </a:lnTo>
                <a:lnTo>
                  <a:pt x="90" y="121"/>
                </a:lnTo>
                <a:lnTo>
                  <a:pt x="91" y="120"/>
                </a:lnTo>
                <a:lnTo>
                  <a:pt x="93" y="117"/>
                </a:lnTo>
                <a:lnTo>
                  <a:pt x="96" y="114"/>
                </a:lnTo>
                <a:lnTo>
                  <a:pt x="103" y="107"/>
                </a:lnTo>
                <a:lnTo>
                  <a:pt x="105" y="106"/>
                </a:lnTo>
                <a:lnTo>
                  <a:pt x="106" y="104"/>
                </a:lnTo>
                <a:lnTo>
                  <a:pt x="107" y="100"/>
                </a:lnTo>
                <a:lnTo>
                  <a:pt x="107" y="99"/>
                </a:lnTo>
                <a:lnTo>
                  <a:pt x="108" y="95"/>
                </a:lnTo>
                <a:lnTo>
                  <a:pt x="108" y="93"/>
                </a:lnTo>
                <a:lnTo>
                  <a:pt x="108" y="92"/>
                </a:lnTo>
                <a:lnTo>
                  <a:pt x="108" y="90"/>
                </a:lnTo>
                <a:lnTo>
                  <a:pt x="108" y="87"/>
                </a:lnTo>
                <a:lnTo>
                  <a:pt x="109" y="85"/>
                </a:lnTo>
                <a:lnTo>
                  <a:pt x="109" y="84"/>
                </a:lnTo>
                <a:lnTo>
                  <a:pt x="110" y="83"/>
                </a:lnTo>
                <a:lnTo>
                  <a:pt x="112" y="81"/>
                </a:lnTo>
                <a:lnTo>
                  <a:pt x="112" y="80"/>
                </a:lnTo>
                <a:lnTo>
                  <a:pt x="113" y="77"/>
                </a:lnTo>
                <a:lnTo>
                  <a:pt x="116" y="72"/>
                </a:lnTo>
                <a:lnTo>
                  <a:pt x="120" y="70"/>
                </a:lnTo>
                <a:lnTo>
                  <a:pt x="121" y="70"/>
                </a:lnTo>
                <a:lnTo>
                  <a:pt x="122" y="69"/>
                </a:lnTo>
                <a:lnTo>
                  <a:pt x="129" y="63"/>
                </a:lnTo>
                <a:lnTo>
                  <a:pt x="131" y="62"/>
                </a:lnTo>
                <a:lnTo>
                  <a:pt x="132" y="59"/>
                </a:lnTo>
                <a:lnTo>
                  <a:pt x="136" y="56"/>
                </a:lnTo>
                <a:lnTo>
                  <a:pt x="138" y="54"/>
                </a:lnTo>
                <a:lnTo>
                  <a:pt x="139" y="51"/>
                </a:lnTo>
                <a:lnTo>
                  <a:pt x="142" y="50"/>
                </a:lnTo>
                <a:lnTo>
                  <a:pt x="145" y="50"/>
                </a:lnTo>
                <a:lnTo>
                  <a:pt x="146" y="50"/>
                </a:lnTo>
                <a:lnTo>
                  <a:pt x="148" y="49"/>
                </a:lnTo>
                <a:lnTo>
                  <a:pt x="149" y="48"/>
                </a:lnTo>
                <a:lnTo>
                  <a:pt x="150" y="48"/>
                </a:lnTo>
                <a:lnTo>
                  <a:pt x="153" y="48"/>
                </a:lnTo>
                <a:lnTo>
                  <a:pt x="157" y="48"/>
                </a:lnTo>
                <a:lnTo>
                  <a:pt x="158" y="47"/>
                </a:lnTo>
                <a:lnTo>
                  <a:pt x="164" y="42"/>
                </a:lnTo>
                <a:lnTo>
                  <a:pt x="166" y="41"/>
                </a:lnTo>
                <a:lnTo>
                  <a:pt x="167" y="40"/>
                </a:lnTo>
                <a:lnTo>
                  <a:pt x="169" y="38"/>
                </a:lnTo>
                <a:lnTo>
                  <a:pt x="170" y="36"/>
                </a:lnTo>
                <a:lnTo>
                  <a:pt x="172" y="34"/>
                </a:lnTo>
                <a:lnTo>
                  <a:pt x="174" y="33"/>
                </a:lnTo>
                <a:lnTo>
                  <a:pt x="177" y="30"/>
                </a:lnTo>
                <a:lnTo>
                  <a:pt x="180" y="30"/>
                </a:lnTo>
                <a:lnTo>
                  <a:pt x="181" y="29"/>
                </a:lnTo>
                <a:lnTo>
                  <a:pt x="182" y="28"/>
                </a:lnTo>
                <a:lnTo>
                  <a:pt x="184" y="28"/>
                </a:lnTo>
                <a:lnTo>
                  <a:pt x="186" y="25"/>
                </a:lnTo>
                <a:lnTo>
                  <a:pt x="186" y="23"/>
                </a:lnTo>
                <a:lnTo>
                  <a:pt x="187" y="23"/>
                </a:lnTo>
                <a:lnTo>
                  <a:pt x="189" y="21"/>
                </a:lnTo>
                <a:lnTo>
                  <a:pt x="192" y="19"/>
                </a:lnTo>
                <a:lnTo>
                  <a:pt x="193" y="18"/>
                </a:lnTo>
                <a:lnTo>
                  <a:pt x="198" y="16"/>
                </a:lnTo>
                <a:lnTo>
                  <a:pt x="203" y="15"/>
                </a:lnTo>
                <a:lnTo>
                  <a:pt x="206" y="14"/>
                </a:lnTo>
                <a:lnTo>
                  <a:pt x="208" y="13"/>
                </a:lnTo>
                <a:lnTo>
                  <a:pt x="209" y="12"/>
                </a:lnTo>
                <a:lnTo>
                  <a:pt x="211" y="11"/>
                </a:lnTo>
                <a:lnTo>
                  <a:pt x="213" y="11"/>
                </a:lnTo>
                <a:lnTo>
                  <a:pt x="214" y="9"/>
                </a:lnTo>
                <a:lnTo>
                  <a:pt x="216" y="8"/>
                </a:lnTo>
                <a:lnTo>
                  <a:pt x="217" y="8"/>
                </a:lnTo>
                <a:lnTo>
                  <a:pt x="220" y="7"/>
                </a:lnTo>
                <a:lnTo>
                  <a:pt x="222" y="7"/>
                </a:lnTo>
                <a:lnTo>
                  <a:pt x="224" y="6"/>
                </a:lnTo>
                <a:lnTo>
                  <a:pt x="227" y="4"/>
                </a:lnTo>
                <a:lnTo>
                  <a:pt x="228" y="4"/>
                </a:lnTo>
                <a:lnTo>
                  <a:pt x="229" y="4"/>
                </a:lnTo>
                <a:lnTo>
                  <a:pt x="229" y="2"/>
                </a:lnTo>
                <a:lnTo>
                  <a:pt x="231" y="1"/>
                </a:lnTo>
                <a:lnTo>
                  <a:pt x="235" y="0"/>
                </a:lnTo>
                <a:lnTo>
                  <a:pt x="237" y="0"/>
                </a:lnTo>
                <a:lnTo>
                  <a:pt x="239" y="0"/>
                </a:lnTo>
                <a:lnTo>
                  <a:pt x="241" y="0"/>
                </a:lnTo>
                <a:lnTo>
                  <a:pt x="242" y="0"/>
                </a:lnTo>
                <a:lnTo>
                  <a:pt x="243" y="1"/>
                </a:lnTo>
                <a:lnTo>
                  <a:pt x="244" y="1"/>
                </a:lnTo>
                <a:lnTo>
                  <a:pt x="246" y="1"/>
                </a:lnTo>
                <a:lnTo>
                  <a:pt x="249" y="2"/>
                </a:lnTo>
                <a:lnTo>
                  <a:pt x="250" y="2"/>
                </a:lnTo>
                <a:lnTo>
                  <a:pt x="253" y="2"/>
                </a:lnTo>
                <a:lnTo>
                  <a:pt x="254" y="4"/>
                </a:lnTo>
                <a:lnTo>
                  <a:pt x="256" y="4"/>
                </a:lnTo>
                <a:lnTo>
                  <a:pt x="257" y="4"/>
                </a:lnTo>
                <a:lnTo>
                  <a:pt x="259" y="4"/>
                </a:lnTo>
                <a:lnTo>
                  <a:pt x="260" y="4"/>
                </a:lnTo>
                <a:lnTo>
                  <a:pt x="261" y="5"/>
                </a:lnTo>
                <a:lnTo>
                  <a:pt x="264" y="5"/>
                </a:lnTo>
                <a:lnTo>
                  <a:pt x="266" y="6"/>
                </a:lnTo>
                <a:lnTo>
                  <a:pt x="266" y="5"/>
                </a:lnTo>
                <a:lnTo>
                  <a:pt x="267" y="6"/>
                </a:lnTo>
                <a:lnTo>
                  <a:pt x="270" y="6"/>
                </a:lnTo>
                <a:lnTo>
                  <a:pt x="271" y="6"/>
                </a:lnTo>
                <a:lnTo>
                  <a:pt x="274" y="7"/>
                </a:lnTo>
                <a:lnTo>
                  <a:pt x="278" y="8"/>
                </a:lnTo>
                <a:lnTo>
                  <a:pt x="280" y="8"/>
                </a:lnTo>
                <a:lnTo>
                  <a:pt x="283" y="11"/>
                </a:lnTo>
                <a:lnTo>
                  <a:pt x="286" y="11"/>
                </a:lnTo>
                <a:lnTo>
                  <a:pt x="287" y="11"/>
                </a:lnTo>
                <a:lnTo>
                  <a:pt x="289" y="12"/>
                </a:lnTo>
                <a:lnTo>
                  <a:pt x="290" y="13"/>
                </a:lnTo>
                <a:lnTo>
                  <a:pt x="292" y="14"/>
                </a:lnTo>
                <a:lnTo>
                  <a:pt x="294" y="15"/>
                </a:lnTo>
                <a:lnTo>
                  <a:pt x="295" y="18"/>
                </a:lnTo>
                <a:lnTo>
                  <a:pt x="296" y="21"/>
                </a:lnTo>
                <a:lnTo>
                  <a:pt x="297" y="21"/>
                </a:lnTo>
                <a:lnTo>
                  <a:pt x="299" y="21"/>
                </a:lnTo>
                <a:lnTo>
                  <a:pt x="300" y="22"/>
                </a:lnTo>
                <a:lnTo>
                  <a:pt x="300" y="23"/>
                </a:lnTo>
                <a:lnTo>
                  <a:pt x="301" y="26"/>
                </a:lnTo>
                <a:lnTo>
                  <a:pt x="299" y="28"/>
                </a:lnTo>
                <a:lnTo>
                  <a:pt x="296" y="29"/>
                </a:lnTo>
                <a:lnTo>
                  <a:pt x="296" y="30"/>
                </a:lnTo>
                <a:lnTo>
                  <a:pt x="295" y="32"/>
                </a:lnTo>
                <a:lnTo>
                  <a:pt x="293" y="33"/>
                </a:lnTo>
                <a:lnTo>
                  <a:pt x="290" y="33"/>
                </a:lnTo>
                <a:lnTo>
                  <a:pt x="288" y="34"/>
                </a:lnTo>
                <a:lnTo>
                  <a:pt x="287" y="34"/>
                </a:lnTo>
                <a:lnTo>
                  <a:pt x="286" y="33"/>
                </a:lnTo>
                <a:lnTo>
                  <a:pt x="285" y="34"/>
                </a:lnTo>
                <a:lnTo>
                  <a:pt x="282" y="34"/>
                </a:lnTo>
                <a:lnTo>
                  <a:pt x="281" y="33"/>
                </a:lnTo>
                <a:lnTo>
                  <a:pt x="278" y="33"/>
                </a:lnTo>
                <a:lnTo>
                  <a:pt x="274" y="32"/>
                </a:lnTo>
                <a:lnTo>
                  <a:pt x="274" y="30"/>
                </a:lnTo>
                <a:lnTo>
                  <a:pt x="272" y="30"/>
                </a:lnTo>
                <a:lnTo>
                  <a:pt x="271" y="32"/>
                </a:lnTo>
                <a:lnTo>
                  <a:pt x="270" y="32"/>
                </a:lnTo>
                <a:lnTo>
                  <a:pt x="268" y="32"/>
                </a:lnTo>
                <a:lnTo>
                  <a:pt x="266" y="30"/>
                </a:lnTo>
                <a:lnTo>
                  <a:pt x="265" y="30"/>
                </a:lnTo>
                <a:lnTo>
                  <a:pt x="260" y="30"/>
                </a:lnTo>
                <a:lnTo>
                  <a:pt x="260" y="29"/>
                </a:lnTo>
                <a:lnTo>
                  <a:pt x="258" y="30"/>
                </a:lnTo>
                <a:lnTo>
                  <a:pt x="257" y="30"/>
                </a:lnTo>
                <a:lnTo>
                  <a:pt x="256" y="30"/>
                </a:lnTo>
                <a:lnTo>
                  <a:pt x="254" y="30"/>
                </a:lnTo>
                <a:lnTo>
                  <a:pt x="253" y="30"/>
                </a:lnTo>
                <a:lnTo>
                  <a:pt x="251" y="30"/>
                </a:lnTo>
                <a:lnTo>
                  <a:pt x="249" y="30"/>
                </a:lnTo>
                <a:lnTo>
                  <a:pt x="247" y="30"/>
                </a:lnTo>
                <a:lnTo>
                  <a:pt x="245" y="30"/>
                </a:lnTo>
                <a:lnTo>
                  <a:pt x="244" y="29"/>
                </a:lnTo>
                <a:lnTo>
                  <a:pt x="243" y="29"/>
                </a:lnTo>
                <a:lnTo>
                  <a:pt x="242" y="30"/>
                </a:lnTo>
                <a:lnTo>
                  <a:pt x="241" y="30"/>
                </a:lnTo>
                <a:lnTo>
                  <a:pt x="239" y="32"/>
                </a:lnTo>
                <a:lnTo>
                  <a:pt x="238" y="32"/>
                </a:lnTo>
                <a:lnTo>
                  <a:pt x="237" y="32"/>
                </a:lnTo>
                <a:lnTo>
                  <a:pt x="236" y="32"/>
                </a:lnTo>
                <a:lnTo>
                  <a:pt x="234" y="32"/>
                </a:lnTo>
                <a:lnTo>
                  <a:pt x="232" y="33"/>
                </a:lnTo>
                <a:lnTo>
                  <a:pt x="231" y="33"/>
                </a:lnTo>
                <a:lnTo>
                  <a:pt x="229" y="34"/>
                </a:lnTo>
                <a:lnTo>
                  <a:pt x="228" y="35"/>
                </a:lnTo>
                <a:lnTo>
                  <a:pt x="227" y="35"/>
                </a:lnTo>
                <a:lnTo>
                  <a:pt x="224" y="34"/>
                </a:lnTo>
                <a:lnTo>
                  <a:pt x="221" y="36"/>
                </a:lnTo>
                <a:lnTo>
                  <a:pt x="216" y="37"/>
                </a:lnTo>
                <a:lnTo>
                  <a:pt x="215" y="38"/>
                </a:lnTo>
                <a:lnTo>
                  <a:pt x="213" y="42"/>
                </a:lnTo>
                <a:lnTo>
                  <a:pt x="211" y="44"/>
                </a:lnTo>
                <a:lnTo>
                  <a:pt x="210" y="47"/>
                </a:lnTo>
                <a:lnTo>
                  <a:pt x="210" y="50"/>
                </a:lnTo>
                <a:lnTo>
                  <a:pt x="210" y="52"/>
                </a:lnTo>
                <a:lnTo>
                  <a:pt x="210" y="55"/>
                </a:lnTo>
                <a:lnTo>
                  <a:pt x="211" y="56"/>
                </a:lnTo>
                <a:lnTo>
                  <a:pt x="214" y="58"/>
                </a:lnTo>
                <a:lnTo>
                  <a:pt x="216" y="61"/>
                </a:lnTo>
                <a:lnTo>
                  <a:pt x="217" y="61"/>
                </a:lnTo>
                <a:lnTo>
                  <a:pt x="218" y="62"/>
                </a:lnTo>
                <a:lnTo>
                  <a:pt x="220" y="62"/>
                </a:lnTo>
                <a:lnTo>
                  <a:pt x="223" y="64"/>
                </a:lnTo>
                <a:lnTo>
                  <a:pt x="227" y="65"/>
                </a:lnTo>
                <a:lnTo>
                  <a:pt x="229" y="66"/>
                </a:lnTo>
                <a:lnTo>
                  <a:pt x="230" y="68"/>
                </a:lnTo>
                <a:lnTo>
                  <a:pt x="232" y="68"/>
                </a:lnTo>
                <a:lnTo>
                  <a:pt x="234" y="69"/>
                </a:lnTo>
                <a:lnTo>
                  <a:pt x="235" y="69"/>
                </a:lnTo>
                <a:lnTo>
                  <a:pt x="238" y="71"/>
                </a:lnTo>
                <a:lnTo>
                  <a:pt x="241" y="73"/>
                </a:lnTo>
                <a:lnTo>
                  <a:pt x="242" y="73"/>
                </a:lnTo>
                <a:lnTo>
                  <a:pt x="245" y="73"/>
                </a:lnTo>
                <a:lnTo>
                  <a:pt x="246" y="73"/>
                </a:lnTo>
                <a:lnTo>
                  <a:pt x="249" y="75"/>
                </a:lnTo>
                <a:lnTo>
                  <a:pt x="250" y="76"/>
                </a:lnTo>
                <a:lnTo>
                  <a:pt x="256" y="79"/>
                </a:lnTo>
                <a:lnTo>
                  <a:pt x="258" y="80"/>
                </a:lnTo>
                <a:lnTo>
                  <a:pt x="259" y="80"/>
                </a:lnTo>
                <a:lnTo>
                  <a:pt x="261" y="83"/>
                </a:lnTo>
                <a:lnTo>
                  <a:pt x="261" y="84"/>
                </a:lnTo>
                <a:lnTo>
                  <a:pt x="263" y="85"/>
                </a:lnTo>
                <a:lnTo>
                  <a:pt x="264" y="87"/>
                </a:lnTo>
                <a:lnTo>
                  <a:pt x="264" y="91"/>
                </a:lnTo>
                <a:lnTo>
                  <a:pt x="264" y="95"/>
                </a:lnTo>
                <a:lnTo>
                  <a:pt x="264" y="97"/>
                </a:lnTo>
                <a:lnTo>
                  <a:pt x="264" y="102"/>
                </a:lnTo>
                <a:lnTo>
                  <a:pt x="265" y="104"/>
                </a:lnTo>
                <a:lnTo>
                  <a:pt x="265" y="105"/>
                </a:lnTo>
                <a:lnTo>
                  <a:pt x="266" y="108"/>
                </a:lnTo>
                <a:lnTo>
                  <a:pt x="266" y="109"/>
                </a:lnTo>
                <a:lnTo>
                  <a:pt x="268" y="111"/>
                </a:lnTo>
                <a:lnTo>
                  <a:pt x="271" y="112"/>
                </a:lnTo>
                <a:lnTo>
                  <a:pt x="271" y="113"/>
                </a:lnTo>
                <a:lnTo>
                  <a:pt x="272" y="114"/>
                </a:lnTo>
                <a:lnTo>
                  <a:pt x="273" y="116"/>
                </a:lnTo>
                <a:lnTo>
                  <a:pt x="273" y="117"/>
                </a:lnTo>
                <a:lnTo>
                  <a:pt x="272" y="117"/>
                </a:lnTo>
                <a:lnTo>
                  <a:pt x="272" y="116"/>
                </a:lnTo>
                <a:lnTo>
                  <a:pt x="272" y="115"/>
                </a:lnTo>
                <a:lnTo>
                  <a:pt x="271" y="115"/>
                </a:lnTo>
                <a:lnTo>
                  <a:pt x="270" y="114"/>
                </a:lnTo>
                <a:lnTo>
                  <a:pt x="268" y="115"/>
                </a:lnTo>
                <a:lnTo>
                  <a:pt x="266" y="117"/>
                </a:lnTo>
                <a:lnTo>
                  <a:pt x="264" y="119"/>
                </a:lnTo>
                <a:lnTo>
                  <a:pt x="264" y="120"/>
                </a:lnTo>
                <a:lnTo>
                  <a:pt x="263" y="121"/>
                </a:lnTo>
                <a:lnTo>
                  <a:pt x="260" y="121"/>
                </a:lnTo>
                <a:lnTo>
                  <a:pt x="259" y="122"/>
                </a:lnTo>
                <a:lnTo>
                  <a:pt x="258" y="123"/>
                </a:lnTo>
                <a:lnTo>
                  <a:pt x="254" y="124"/>
                </a:lnTo>
                <a:lnTo>
                  <a:pt x="253" y="127"/>
                </a:lnTo>
                <a:lnTo>
                  <a:pt x="249" y="128"/>
                </a:lnTo>
                <a:lnTo>
                  <a:pt x="247" y="128"/>
                </a:lnTo>
                <a:lnTo>
                  <a:pt x="246" y="129"/>
                </a:lnTo>
                <a:lnTo>
                  <a:pt x="245" y="129"/>
                </a:lnTo>
                <a:lnTo>
                  <a:pt x="242" y="131"/>
                </a:lnTo>
                <a:lnTo>
                  <a:pt x="241" y="131"/>
                </a:lnTo>
                <a:lnTo>
                  <a:pt x="239" y="133"/>
                </a:lnTo>
                <a:lnTo>
                  <a:pt x="239" y="135"/>
                </a:lnTo>
                <a:lnTo>
                  <a:pt x="239" y="136"/>
                </a:lnTo>
                <a:lnTo>
                  <a:pt x="239" y="140"/>
                </a:lnTo>
                <a:lnTo>
                  <a:pt x="239" y="142"/>
                </a:lnTo>
                <a:lnTo>
                  <a:pt x="239" y="144"/>
                </a:lnTo>
                <a:lnTo>
                  <a:pt x="241" y="145"/>
                </a:lnTo>
                <a:lnTo>
                  <a:pt x="242" y="145"/>
                </a:lnTo>
                <a:lnTo>
                  <a:pt x="243" y="148"/>
                </a:lnTo>
                <a:lnTo>
                  <a:pt x="244" y="148"/>
                </a:lnTo>
                <a:lnTo>
                  <a:pt x="245" y="149"/>
                </a:lnTo>
                <a:lnTo>
                  <a:pt x="246" y="149"/>
                </a:lnTo>
                <a:lnTo>
                  <a:pt x="247" y="148"/>
                </a:lnTo>
                <a:lnTo>
                  <a:pt x="249" y="148"/>
                </a:lnTo>
                <a:lnTo>
                  <a:pt x="250" y="149"/>
                </a:lnTo>
                <a:lnTo>
                  <a:pt x="251" y="151"/>
                </a:lnTo>
                <a:lnTo>
                  <a:pt x="252" y="152"/>
                </a:lnTo>
                <a:lnTo>
                  <a:pt x="253" y="153"/>
                </a:lnTo>
                <a:lnTo>
                  <a:pt x="254" y="155"/>
                </a:lnTo>
                <a:lnTo>
                  <a:pt x="257" y="153"/>
                </a:lnTo>
                <a:lnTo>
                  <a:pt x="259" y="153"/>
                </a:lnTo>
                <a:lnTo>
                  <a:pt x="265" y="152"/>
                </a:lnTo>
                <a:lnTo>
                  <a:pt x="266" y="152"/>
                </a:lnTo>
                <a:lnTo>
                  <a:pt x="268" y="152"/>
                </a:lnTo>
                <a:lnTo>
                  <a:pt x="274" y="151"/>
                </a:lnTo>
                <a:lnTo>
                  <a:pt x="278" y="151"/>
                </a:lnTo>
                <a:lnTo>
                  <a:pt x="286" y="150"/>
                </a:lnTo>
                <a:lnTo>
                  <a:pt x="287" y="149"/>
                </a:lnTo>
                <a:lnTo>
                  <a:pt x="288" y="149"/>
                </a:lnTo>
                <a:lnTo>
                  <a:pt x="289" y="149"/>
                </a:lnTo>
                <a:lnTo>
                  <a:pt x="292" y="149"/>
                </a:lnTo>
                <a:lnTo>
                  <a:pt x="293" y="149"/>
                </a:lnTo>
                <a:lnTo>
                  <a:pt x="297" y="149"/>
                </a:lnTo>
                <a:lnTo>
                  <a:pt x="301" y="149"/>
                </a:lnTo>
                <a:lnTo>
                  <a:pt x="302" y="148"/>
                </a:lnTo>
                <a:lnTo>
                  <a:pt x="303" y="148"/>
                </a:lnTo>
                <a:lnTo>
                  <a:pt x="304" y="148"/>
                </a:lnTo>
                <a:lnTo>
                  <a:pt x="306" y="147"/>
                </a:lnTo>
                <a:lnTo>
                  <a:pt x="308" y="147"/>
                </a:lnTo>
                <a:lnTo>
                  <a:pt x="309" y="145"/>
                </a:lnTo>
                <a:lnTo>
                  <a:pt x="311" y="147"/>
                </a:lnTo>
                <a:lnTo>
                  <a:pt x="314" y="148"/>
                </a:lnTo>
                <a:lnTo>
                  <a:pt x="315" y="149"/>
                </a:lnTo>
                <a:lnTo>
                  <a:pt x="315" y="150"/>
                </a:lnTo>
                <a:lnTo>
                  <a:pt x="316" y="151"/>
                </a:lnTo>
                <a:lnTo>
                  <a:pt x="316" y="152"/>
                </a:lnTo>
                <a:lnTo>
                  <a:pt x="318" y="152"/>
                </a:lnTo>
                <a:lnTo>
                  <a:pt x="320" y="155"/>
                </a:lnTo>
                <a:lnTo>
                  <a:pt x="321" y="155"/>
                </a:lnTo>
                <a:lnTo>
                  <a:pt x="322" y="155"/>
                </a:lnTo>
                <a:lnTo>
                  <a:pt x="324" y="155"/>
                </a:lnTo>
                <a:lnTo>
                  <a:pt x="326" y="155"/>
                </a:lnTo>
                <a:lnTo>
                  <a:pt x="331" y="156"/>
                </a:lnTo>
                <a:lnTo>
                  <a:pt x="332" y="157"/>
                </a:lnTo>
                <a:lnTo>
                  <a:pt x="335" y="158"/>
                </a:lnTo>
                <a:lnTo>
                  <a:pt x="336" y="159"/>
                </a:lnTo>
                <a:lnTo>
                  <a:pt x="337" y="160"/>
                </a:lnTo>
                <a:lnTo>
                  <a:pt x="337" y="162"/>
                </a:lnTo>
                <a:lnTo>
                  <a:pt x="337" y="165"/>
                </a:lnTo>
                <a:lnTo>
                  <a:pt x="337" y="167"/>
                </a:lnTo>
                <a:lnTo>
                  <a:pt x="337" y="170"/>
                </a:lnTo>
                <a:lnTo>
                  <a:pt x="337" y="171"/>
                </a:lnTo>
                <a:lnTo>
                  <a:pt x="337" y="172"/>
                </a:lnTo>
                <a:lnTo>
                  <a:pt x="337" y="176"/>
                </a:lnTo>
                <a:lnTo>
                  <a:pt x="337" y="184"/>
                </a:lnTo>
                <a:lnTo>
                  <a:pt x="337" y="187"/>
                </a:lnTo>
                <a:lnTo>
                  <a:pt x="338" y="188"/>
                </a:lnTo>
                <a:lnTo>
                  <a:pt x="336" y="196"/>
                </a:lnTo>
                <a:lnTo>
                  <a:pt x="335" y="200"/>
                </a:lnTo>
                <a:lnTo>
                  <a:pt x="332" y="208"/>
                </a:lnTo>
                <a:lnTo>
                  <a:pt x="330" y="215"/>
                </a:lnTo>
                <a:lnTo>
                  <a:pt x="330" y="217"/>
                </a:lnTo>
                <a:lnTo>
                  <a:pt x="329" y="220"/>
                </a:lnTo>
                <a:lnTo>
                  <a:pt x="328" y="222"/>
                </a:lnTo>
                <a:lnTo>
                  <a:pt x="325" y="228"/>
                </a:lnTo>
                <a:lnTo>
                  <a:pt x="324" y="229"/>
                </a:lnTo>
                <a:lnTo>
                  <a:pt x="323" y="232"/>
                </a:lnTo>
                <a:lnTo>
                  <a:pt x="322" y="234"/>
                </a:lnTo>
                <a:lnTo>
                  <a:pt x="322" y="235"/>
                </a:lnTo>
                <a:lnTo>
                  <a:pt x="318" y="238"/>
                </a:lnTo>
                <a:lnTo>
                  <a:pt x="318" y="239"/>
                </a:lnTo>
                <a:lnTo>
                  <a:pt x="317" y="241"/>
                </a:lnTo>
                <a:lnTo>
                  <a:pt x="314" y="243"/>
                </a:lnTo>
                <a:lnTo>
                  <a:pt x="314" y="244"/>
                </a:lnTo>
                <a:lnTo>
                  <a:pt x="313" y="245"/>
                </a:lnTo>
                <a:lnTo>
                  <a:pt x="313" y="246"/>
                </a:lnTo>
                <a:lnTo>
                  <a:pt x="311" y="248"/>
                </a:lnTo>
                <a:lnTo>
                  <a:pt x="309" y="250"/>
                </a:lnTo>
                <a:lnTo>
                  <a:pt x="304" y="253"/>
                </a:lnTo>
                <a:lnTo>
                  <a:pt x="302" y="255"/>
                </a:lnTo>
                <a:lnTo>
                  <a:pt x="300" y="257"/>
                </a:lnTo>
                <a:lnTo>
                  <a:pt x="297" y="258"/>
                </a:lnTo>
                <a:lnTo>
                  <a:pt x="296" y="258"/>
                </a:lnTo>
                <a:lnTo>
                  <a:pt x="294" y="259"/>
                </a:lnTo>
                <a:lnTo>
                  <a:pt x="293" y="259"/>
                </a:lnTo>
                <a:lnTo>
                  <a:pt x="287" y="260"/>
                </a:lnTo>
                <a:lnTo>
                  <a:pt x="287" y="262"/>
                </a:lnTo>
                <a:lnTo>
                  <a:pt x="283" y="262"/>
                </a:lnTo>
                <a:lnTo>
                  <a:pt x="282" y="263"/>
                </a:lnTo>
                <a:lnTo>
                  <a:pt x="281" y="264"/>
                </a:lnTo>
                <a:lnTo>
                  <a:pt x="280" y="264"/>
                </a:lnTo>
                <a:lnTo>
                  <a:pt x="278" y="265"/>
                </a:lnTo>
                <a:lnTo>
                  <a:pt x="275" y="265"/>
                </a:lnTo>
                <a:lnTo>
                  <a:pt x="272" y="266"/>
                </a:lnTo>
                <a:lnTo>
                  <a:pt x="267" y="266"/>
                </a:lnTo>
                <a:lnTo>
                  <a:pt x="261" y="268"/>
                </a:lnTo>
                <a:lnTo>
                  <a:pt x="258" y="268"/>
                </a:lnTo>
                <a:lnTo>
                  <a:pt x="252" y="270"/>
                </a:lnTo>
                <a:lnTo>
                  <a:pt x="247" y="271"/>
                </a:lnTo>
                <a:lnTo>
                  <a:pt x="245" y="272"/>
                </a:lnTo>
                <a:lnTo>
                  <a:pt x="244" y="272"/>
                </a:lnTo>
                <a:lnTo>
                  <a:pt x="243" y="273"/>
                </a:lnTo>
                <a:lnTo>
                  <a:pt x="241" y="273"/>
                </a:lnTo>
                <a:lnTo>
                  <a:pt x="237" y="274"/>
                </a:lnTo>
                <a:lnTo>
                  <a:pt x="235" y="274"/>
                </a:lnTo>
                <a:lnTo>
                  <a:pt x="234" y="274"/>
                </a:lnTo>
                <a:lnTo>
                  <a:pt x="232" y="274"/>
                </a:lnTo>
                <a:lnTo>
                  <a:pt x="232" y="275"/>
                </a:lnTo>
                <a:lnTo>
                  <a:pt x="231" y="274"/>
                </a:lnTo>
                <a:lnTo>
                  <a:pt x="231" y="273"/>
                </a:lnTo>
                <a:lnTo>
                  <a:pt x="230" y="273"/>
                </a:lnTo>
                <a:lnTo>
                  <a:pt x="228" y="273"/>
                </a:lnTo>
                <a:lnTo>
                  <a:pt x="227" y="272"/>
                </a:lnTo>
                <a:lnTo>
                  <a:pt x="225" y="270"/>
                </a:lnTo>
                <a:lnTo>
                  <a:pt x="224" y="270"/>
                </a:lnTo>
                <a:lnTo>
                  <a:pt x="223" y="268"/>
                </a:lnTo>
                <a:lnTo>
                  <a:pt x="223" y="267"/>
                </a:lnTo>
                <a:lnTo>
                  <a:pt x="221" y="266"/>
                </a:lnTo>
                <a:lnTo>
                  <a:pt x="220" y="266"/>
                </a:lnTo>
                <a:lnTo>
                  <a:pt x="217" y="267"/>
                </a:lnTo>
                <a:lnTo>
                  <a:pt x="215" y="268"/>
                </a:lnTo>
                <a:lnTo>
                  <a:pt x="211" y="268"/>
                </a:lnTo>
                <a:lnTo>
                  <a:pt x="210" y="268"/>
                </a:lnTo>
                <a:lnTo>
                  <a:pt x="209" y="266"/>
                </a:lnTo>
                <a:lnTo>
                  <a:pt x="209" y="265"/>
                </a:lnTo>
                <a:lnTo>
                  <a:pt x="208" y="264"/>
                </a:lnTo>
                <a:lnTo>
                  <a:pt x="206" y="263"/>
                </a:lnTo>
                <a:lnTo>
                  <a:pt x="203" y="263"/>
                </a:lnTo>
                <a:lnTo>
                  <a:pt x="199" y="262"/>
                </a:lnTo>
                <a:lnTo>
                  <a:pt x="198" y="262"/>
                </a:lnTo>
                <a:lnTo>
                  <a:pt x="196" y="262"/>
                </a:lnTo>
                <a:lnTo>
                  <a:pt x="195" y="262"/>
                </a:lnTo>
                <a:lnTo>
                  <a:pt x="194" y="262"/>
                </a:lnTo>
                <a:lnTo>
                  <a:pt x="192" y="262"/>
                </a:lnTo>
                <a:lnTo>
                  <a:pt x="188" y="262"/>
                </a:lnTo>
                <a:lnTo>
                  <a:pt x="184" y="262"/>
                </a:lnTo>
                <a:lnTo>
                  <a:pt x="182" y="262"/>
                </a:lnTo>
                <a:lnTo>
                  <a:pt x="181" y="262"/>
                </a:lnTo>
                <a:lnTo>
                  <a:pt x="180" y="263"/>
                </a:lnTo>
                <a:lnTo>
                  <a:pt x="178" y="263"/>
                </a:lnTo>
                <a:lnTo>
                  <a:pt x="177" y="263"/>
                </a:lnTo>
                <a:lnTo>
                  <a:pt x="175" y="263"/>
                </a:lnTo>
                <a:lnTo>
                  <a:pt x="174" y="262"/>
                </a:lnTo>
                <a:lnTo>
                  <a:pt x="172" y="262"/>
                </a:lnTo>
                <a:lnTo>
                  <a:pt x="171" y="260"/>
                </a:lnTo>
                <a:lnTo>
                  <a:pt x="169" y="260"/>
                </a:lnTo>
                <a:lnTo>
                  <a:pt x="164" y="260"/>
                </a:lnTo>
                <a:lnTo>
                  <a:pt x="163" y="262"/>
                </a:lnTo>
                <a:lnTo>
                  <a:pt x="160" y="262"/>
                </a:lnTo>
                <a:lnTo>
                  <a:pt x="158" y="262"/>
                </a:lnTo>
                <a:lnTo>
                  <a:pt x="157" y="262"/>
                </a:lnTo>
                <a:lnTo>
                  <a:pt x="156" y="262"/>
                </a:lnTo>
                <a:lnTo>
                  <a:pt x="152" y="263"/>
                </a:lnTo>
                <a:lnTo>
                  <a:pt x="151" y="263"/>
                </a:lnTo>
                <a:lnTo>
                  <a:pt x="145" y="264"/>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2"/>
          <p:cNvSpPr>
            <a:spLocks/>
          </p:cNvSpPr>
          <p:nvPr/>
        </p:nvSpPr>
        <p:spPr bwMode="auto">
          <a:xfrm>
            <a:off x="4773613" y="5607051"/>
            <a:ext cx="90488" cy="93663"/>
          </a:xfrm>
          <a:custGeom>
            <a:avLst/>
            <a:gdLst>
              <a:gd name="T0" fmla="*/ 57 w 57"/>
              <a:gd name="T1" fmla="*/ 41 h 59"/>
              <a:gd name="T2" fmla="*/ 57 w 57"/>
              <a:gd name="T3" fmla="*/ 46 h 59"/>
              <a:gd name="T4" fmla="*/ 56 w 57"/>
              <a:gd name="T5" fmla="*/ 52 h 59"/>
              <a:gd name="T6" fmla="*/ 54 w 57"/>
              <a:gd name="T7" fmla="*/ 54 h 59"/>
              <a:gd name="T8" fmla="*/ 51 w 57"/>
              <a:gd name="T9" fmla="*/ 56 h 59"/>
              <a:gd name="T10" fmla="*/ 47 w 57"/>
              <a:gd name="T11" fmla="*/ 56 h 59"/>
              <a:gd name="T12" fmla="*/ 43 w 57"/>
              <a:gd name="T13" fmla="*/ 59 h 59"/>
              <a:gd name="T14" fmla="*/ 40 w 57"/>
              <a:gd name="T15" fmla="*/ 59 h 59"/>
              <a:gd name="T16" fmla="*/ 32 w 57"/>
              <a:gd name="T17" fmla="*/ 59 h 59"/>
              <a:gd name="T18" fmla="*/ 29 w 57"/>
              <a:gd name="T19" fmla="*/ 57 h 59"/>
              <a:gd name="T20" fmla="*/ 26 w 57"/>
              <a:gd name="T21" fmla="*/ 59 h 59"/>
              <a:gd name="T22" fmla="*/ 23 w 57"/>
              <a:gd name="T23" fmla="*/ 56 h 59"/>
              <a:gd name="T24" fmla="*/ 16 w 57"/>
              <a:gd name="T25" fmla="*/ 53 h 59"/>
              <a:gd name="T26" fmla="*/ 12 w 57"/>
              <a:gd name="T27" fmla="*/ 49 h 59"/>
              <a:gd name="T28" fmla="*/ 8 w 57"/>
              <a:gd name="T29" fmla="*/ 47 h 59"/>
              <a:gd name="T30" fmla="*/ 7 w 57"/>
              <a:gd name="T31" fmla="*/ 43 h 59"/>
              <a:gd name="T32" fmla="*/ 2 w 57"/>
              <a:gd name="T33" fmla="*/ 35 h 59"/>
              <a:gd name="T34" fmla="*/ 1 w 57"/>
              <a:gd name="T35" fmla="*/ 31 h 59"/>
              <a:gd name="T36" fmla="*/ 1 w 57"/>
              <a:gd name="T37" fmla="*/ 27 h 59"/>
              <a:gd name="T38" fmla="*/ 5 w 57"/>
              <a:gd name="T39" fmla="*/ 18 h 59"/>
              <a:gd name="T40" fmla="*/ 8 w 57"/>
              <a:gd name="T41" fmla="*/ 13 h 59"/>
              <a:gd name="T42" fmla="*/ 11 w 57"/>
              <a:gd name="T43" fmla="*/ 10 h 59"/>
              <a:gd name="T44" fmla="*/ 14 w 57"/>
              <a:gd name="T45" fmla="*/ 5 h 59"/>
              <a:gd name="T46" fmla="*/ 16 w 57"/>
              <a:gd name="T47" fmla="*/ 3 h 59"/>
              <a:gd name="T48" fmla="*/ 18 w 57"/>
              <a:gd name="T49" fmla="*/ 2 h 59"/>
              <a:gd name="T50" fmla="*/ 20 w 57"/>
              <a:gd name="T51" fmla="*/ 0 h 59"/>
              <a:gd name="T52" fmla="*/ 22 w 57"/>
              <a:gd name="T53" fmla="*/ 0 h 59"/>
              <a:gd name="T54" fmla="*/ 26 w 57"/>
              <a:gd name="T55" fmla="*/ 0 h 59"/>
              <a:gd name="T56" fmla="*/ 30 w 57"/>
              <a:gd name="T57" fmla="*/ 2 h 59"/>
              <a:gd name="T58" fmla="*/ 34 w 57"/>
              <a:gd name="T59" fmla="*/ 4 h 59"/>
              <a:gd name="T60" fmla="*/ 38 w 57"/>
              <a:gd name="T61" fmla="*/ 9 h 59"/>
              <a:gd name="T62" fmla="*/ 41 w 57"/>
              <a:gd name="T63" fmla="*/ 11 h 59"/>
              <a:gd name="T64" fmla="*/ 42 w 57"/>
              <a:gd name="T65" fmla="*/ 14 h 59"/>
              <a:gd name="T66" fmla="*/ 45 w 57"/>
              <a:gd name="T67" fmla="*/ 19 h 59"/>
              <a:gd name="T68" fmla="*/ 50 w 57"/>
              <a:gd name="T69" fmla="*/ 24 h 59"/>
              <a:gd name="T70" fmla="*/ 52 w 57"/>
              <a:gd name="T71" fmla="*/ 28 h 59"/>
              <a:gd name="T72" fmla="*/ 55 w 57"/>
              <a:gd name="T73" fmla="*/ 33 h 59"/>
              <a:gd name="T74" fmla="*/ 56 w 57"/>
              <a:gd name="T75" fmla="*/ 36 h 59"/>
              <a:gd name="T76" fmla="*/ 57 w 57"/>
              <a:gd name="T77" fmla="*/ 4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7" h="59">
                <a:moveTo>
                  <a:pt x="57" y="40"/>
                </a:moveTo>
                <a:lnTo>
                  <a:pt x="57" y="41"/>
                </a:lnTo>
                <a:lnTo>
                  <a:pt x="57" y="46"/>
                </a:lnTo>
                <a:lnTo>
                  <a:pt x="57" y="46"/>
                </a:lnTo>
                <a:lnTo>
                  <a:pt x="56" y="49"/>
                </a:lnTo>
                <a:lnTo>
                  <a:pt x="56" y="52"/>
                </a:lnTo>
                <a:lnTo>
                  <a:pt x="55" y="53"/>
                </a:lnTo>
                <a:lnTo>
                  <a:pt x="54" y="54"/>
                </a:lnTo>
                <a:lnTo>
                  <a:pt x="54" y="55"/>
                </a:lnTo>
                <a:lnTo>
                  <a:pt x="51" y="56"/>
                </a:lnTo>
                <a:lnTo>
                  <a:pt x="50" y="56"/>
                </a:lnTo>
                <a:lnTo>
                  <a:pt x="47" y="56"/>
                </a:lnTo>
                <a:lnTo>
                  <a:pt x="45" y="57"/>
                </a:lnTo>
                <a:lnTo>
                  <a:pt x="43" y="59"/>
                </a:lnTo>
                <a:lnTo>
                  <a:pt x="42" y="59"/>
                </a:lnTo>
                <a:lnTo>
                  <a:pt x="40" y="59"/>
                </a:lnTo>
                <a:lnTo>
                  <a:pt x="36" y="59"/>
                </a:lnTo>
                <a:lnTo>
                  <a:pt x="32" y="59"/>
                </a:lnTo>
                <a:lnTo>
                  <a:pt x="30" y="57"/>
                </a:lnTo>
                <a:lnTo>
                  <a:pt x="29" y="57"/>
                </a:lnTo>
                <a:lnTo>
                  <a:pt x="27" y="59"/>
                </a:lnTo>
                <a:lnTo>
                  <a:pt x="26" y="59"/>
                </a:lnTo>
                <a:lnTo>
                  <a:pt x="26" y="57"/>
                </a:lnTo>
                <a:lnTo>
                  <a:pt x="23" y="56"/>
                </a:lnTo>
                <a:lnTo>
                  <a:pt x="18" y="54"/>
                </a:lnTo>
                <a:lnTo>
                  <a:pt x="16" y="53"/>
                </a:lnTo>
                <a:lnTo>
                  <a:pt x="15" y="52"/>
                </a:lnTo>
                <a:lnTo>
                  <a:pt x="12" y="49"/>
                </a:lnTo>
                <a:lnTo>
                  <a:pt x="9" y="47"/>
                </a:lnTo>
                <a:lnTo>
                  <a:pt x="8" y="47"/>
                </a:lnTo>
                <a:lnTo>
                  <a:pt x="8" y="46"/>
                </a:lnTo>
                <a:lnTo>
                  <a:pt x="7" y="43"/>
                </a:lnTo>
                <a:lnTo>
                  <a:pt x="5" y="40"/>
                </a:lnTo>
                <a:lnTo>
                  <a:pt x="2" y="35"/>
                </a:lnTo>
                <a:lnTo>
                  <a:pt x="2" y="34"/>
                </a:lnTo>
                <a:lnTo>
                  <a:pt x="1" y="31"/>
                </a:lnTo>
                <a:lnTo>
                  <a:pt x="0" y="30"/>
                </a:lnTo>
                <a:lnTo>
                  <a:pt x="1" y="27"/>
                </a:lnTo>
                <a:lnTo>
                  <a:pt x="4" y="21"/>
                </a:lnTo>
                <a:lnTo>
                  <a:pt x="5" y="18"/>
                </a:lnTo>
                <a:lnTo>
                  <a:pt x="7" y="16"/>
                </a:lnTo>
                <a:lnTo>
                  <a:pt x="8" y="13"/>
                </a:lnTo>
                <a:lnTo>
                  <a:pt x="9" y="11"/>
                </a:lnTo>
                <a:lnTo>
                  <a:pt x="11" y="10"/>
                </a:lnTo>
                <a:lnTo>
                  <a:pt x="12" y="7"/>
                </a:lnTo>
                <a:lnTo>
                  <a:pt x="14" y="5"/>
                </a:lnTo>
                <a:lnTo>
                  <a:pt x="15" y="4"/>
                </a:lnTo>
                <a:lnTo>
                  <a:pt x="16" y="3"/>
                </a:lnTo>
                <a:lnTo>
                  <a:pt x="16" y="2"/>
                </a:lnTo>
                <a:lnTo>
                  <a:pt x="18" y="2"/>
                </a:lnTo>
                <a:lnTo>
                  <a:pt x="19" y="0"/>
                </a:lnTo>
                <a:lnTo>
                  <a:pt x="20" y="0"/>
                </a:lnTo>
                <a:lnTo>
                  <a:pt x="21" y="0"/>
                </a:lnTo>
                <a:lnTo>
                  <a:pt x="22" y="0"/>
                </a:lnTo>
                <a:lnTo>
                  <a:pt x="23" y="2"/>
                </a:lnTo>
                <a:lnTo>
                  <a:pt x="26" y="0"/>
                </a:lnTo>
                <a:lnTo>
                  <a:pt x="27" y="0"/>
                </a:lnTo>
                <a:lnTo>
                  <a:pt x="30" y="2"/>
                </a:lnTo>
                <a:lnTo>
                  <a:pt x="34" y="4"/>
                </a:lnTo>
                <a:lnTo>
                  <a:pt x="34" y="4"/>
                </a:lnTo>
                <a:lnTo>
                  <a:pt x="35" y="5"/>
                </a:lnTo>
                <a:lnTo>
                  <a:pt x="38" y="9"/>
                </a:lnTo>
                <a:lnTo>
                  <a:pt x="40" y="10"/>
                </a:lnTo>
                <a:lnTo>
                  <a:pt x="41" y="11"/>
                </a:lnTo>
                <a:lnTo>
                  <a:pt x="42" y="13"/>
                </a:lnTo>
                <a:lnTo>
                  <a:pt x="42" y="14"/>
                </a:lnTo>
                <a:lnTo>
                  <a:pt x="43" y="16"/>
                </a:lnTo>
                <a:lnTo>
                  <a:pt x="45" y="19"/>
                </a:lnTo>
                <a:lnTo>
                  <a:pt x="48" y="21"/>
                </a:lnTo>
                <a:lnTo>
                  <a:pt x="50" y="24"/>
                </a:lnTo>
                <a:lnTo>
                  <a:pt x="51" y="27"/>
                </a:lnTo>
                <a:lnTo>
                  <a:pt x="52" y="28"/>
                </a:lnTo>
                <a:lnTo>
                  <a:pt x="54" y="32"/>
                </a:lnTo>
                <a:lnTo>
                  <a:pt x="55" y="33"/>
                </a:lnTo>
                <a:lnTo>
                  <a:pt x="55" y="34"/>
                </a:lnTo>
                <a:lnTo>
                  <a:pt x="56" y="36"/>
                </a:lnTo>
                <a:lnTo>
                  <a:pt x="56" y="39"/>
                </a:lnTo>
                <a:lnTo>
                  <a:pt x="57" y="4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6" name="Freeform 13"/>
          <p:cNvSpPr>
            <a:spLocks/>
          </p:cNvSpPr>
          <p:nvPr/>
        </p:nvSpPr>
        <p:spPr bwMode="auto">
          <a:xfrm>
            <a:off x="4773613" y="5607051"/>
            <a:ext cx="90488" cy="93663"/>
          </a:xfrm>
          <a:custGeom>
            <a:avLst/>
            <a:gdLst>
              <a:gd name="T0" fmla="*/ 57 w 57"/>
              <a:gd name="T1" fmla="*/ 41 h 59"/>
              <a:gd name="T2" fmla="*/ 57 w 57"/>
              <a:gd name="T3" fmla="*/ 46 h 59"/>
              <a:gd name="T4" fmla="*/ 56 w 57"/>
              <a:gd name="T5" fmla="*/ 52 h 59"/>
              <a:gd name="T6" fmla="*/ 54 w 57"/>
              <a:gd name="T7" fmla="*/ 54 h 59"/>
              <a:gd name="T8" fmla="*/ 51 w 57"/>
              <a:gd name="T9" fmla="*/ 56 h 59"/>
              <a:gd name="T10" fmla="*/ 47 w 57"/>
              <a:gd name="T11" fmla="*/ 56 h 59"/>
              <a:gd name="T12" fmla="*/ 43 w 57"/>
              <a:gd name="T13" fmla="*/ 59 h 59"/>
              <a:gd name="T14" fmla="*/ 40 w 57"/>
              <a:gd name="T15" fmla="*/ 59 h 59"/>
              <a:gd name="T16" fmla="*/ 32 w 57"/>
              <a:gd name="T17" fmla="*/ 59 h 59"/>
              <a:gd name="T18" fmla="*/ 29 w 57"/>
              <a:gd name="T19" fmla="*/ 57 h 59"/>
              <a:gd name="T20" fmla="*/ 26 w 57"/>
              <a:gd name="T21" fmla="*/ 59 h 59"/>
              <a:gd name="T22" fmla="*/ 23 w 57"/>
              <a:gd name="T23" fmla="*/ 56 h 59"/>
              <a:gd name="T24" fmla="*/ 16 w 57"/>
              <a:gd name="T25" fmla="*/ 53 h 59"/>
              <a:gd name="T26" fmla="*/ 12 w 57"/>
              <a:gd name="T27" fmla="*/ 49 h 59"/>
              <a:gd name="T28" fmla="*/ 8 w 57"/>
              <a:gd name="T29" fmla="*/ 47 h 59"/>
              <a:gd name="T30" fmla="*/ 7 w 57"/>
              <a:gd name="T31" fmla="*/ 43 h 59"/>
              <a:gd name="T32" fmla="*/ 2 w 57"/>
              <a:gd name="T33" fmla="*/ 35 h 59"/>
              <a:gd name="T34" fmla="*/ 1 w 57"/>
              <a:gd name="T35" fmla="*/ 31 h 59"/>
              <a:gd name="T36" fmla="*/ 1 w 57"/>
              <a:gd name="T37" fmla="*/ 27 h 59"/>
              <a:gd name="T38" fmla="*/ 5 w 57"/>
              <a:gd name="T39" fmla="*/ 18 h 59"/>
              <a:gd name="T40" fmla="*/ 8 w 57"/>
              <a:gd name="T41" fmla="*/ 13 h 59"/>
              <a:gd name="T42" fmla="*/ 11 w 57"/>
              <a:gd name="T43" fmla="*/ 10 h 59"/>
              <a:gd name="T44" fmla="*/ 14 w 57"/>
              <a:gd name="T45" fmla="*/ 5 h 59"/>
              <a:gd name="T46" fmla="*/ 16 w 57"/>
              <a:gd name="T47" fmla="*/ 3 h 59"/>
              <a:gd name="T48" fmla="*/ 18 w 57"/>
              <a:gd name="T49" fmla="*/ 2 h 59"/>
              <a:gd name="T50" fmla="*/ 20 w 57"/>
              <a:gd name="T51" fmla="*/ 0 h 59"/>
              <a:gd name="T52" fmla="*/ 22 w 57"/>
              <a:gd name="T53" fmla="*/ 0 h 59"/>
              <a:gd name="T54" fmla="*/ 26 w 57"/>
              <a:gd name="T55" fmla="*/ 0 h 59"/>
              <a:gd name="T56" fmla="*/ 30 w 57"/>
              <a:gd name="T57" fmla="*/ 2 h 59"/>
              <a:gd name="T58" fmla="*/ 34 w 57"/>
              <a:gd name="T59" fmla="*/ 4 h 59"/>
              <a:gd name="T60" fmla="*/ 38 w 57"/>
              <a:gd name="T61" fmla="*/ 9 h 59"/>
              <a:gd name="T62" fmla="*/ 41 w 57"/>
              <a:gd name="T63" fmla="*/ 11 h 59"/>
              <a:gd name="T64" fmla="*/ 42 w 57"/>
              <a:gd name="T65" fmla="*/ 14 h 59"/>
              <a:gd name="T66" fmla="*/ 45 w 57"/>
              <a:gd name="T67" fmla="*/ 19 h 59"/>
              <a:gd name="T68" fmla="*/ 50 w 57"/>
              <a:gd name="T69" fmla="*/ 24 h 59"/>
              <a:gd name="T70" fmla="*/ 52 w 57"/>
              <a:gd name="T71" fmla="*/ 28 h 59"/>
              <a:gd name="T72" fmla="*/ 55 w 57"/>
              <a:gd name="T73" fmla="*/ 33 h 59"/>
              <a:gd name="T74" fmla="*/ 56 w 57"/>
              <a:gd name="T75" fmla="*/ 36 h 59"/>
              <a:gd name="T76" fmla="*/ 57 w 57"/>
              <a:gd name="T77" fmla="*/ 4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7" h="59">
                <a:moveTo>
                  <a:pt x="57" y="40"/>
                </a:moveTo>
                <a:lnTo>
                  <a:pt x="57" y="41"/>
                </a:lnTo>
                <a:lnTo>
                  <a:pt x="57" y="46"/>
                </a:lnTo>
                <a:lnTo>
                  <a:pt x="57" y="46"/>
                </a:lnTo>
                <a:lnTo>
                  <a:pt x="56" y="49"/>
                </a:lnTo>
                <a:lnTo>
                  <a:pt x="56" y="52"/>
                </a:lnTo>
                <a:lnTo>
                  <a:pt x="55" y="53"/>
                </a:lnTo>
                <a:lnTo>
                  <a:pt x="54" y="54"/>
                </a:lnTo>
                <a:lnTo>
                  <a:pt x="54" y="55"/>
                </a:lnTo>
                <a:lnTo>
                  <a:pt x="51" y="56"/>
                </a:lnTo>
                <a:lnTo>
                  <a:pt x="50" y="56"/>
                </a:lnTo>
                <a:lnTo>
                  <a:pt x="47" y="56"/>
                </a:lnTo>
                <a:lnTo>
                  <a:pt x="45" y="57"/>
                </a:lnTo>
                <a:lnTo>
                  <a:pt x="43" y="59"/>
                </a:lnTo>
                <a:lnTo>
                  <a:pt x="42" y="59"/>
                </a:lnTo>
                <a:lnTo>
                  <a:pt x="40" y="59"/>
                </a:lnTo>
                <a:lnTo>
                  <a:pt x="36" y="59"/>
                </a:lnTo>
                <a:lnTo>
                  <a:pt x="32" y="59"/>
                </a:lnTo>
                <a:lnTo>
                  <a:pt x="30" y="57"/>
                </a:lnTo>
                <a:lnTo>
                  <a:pt x="29" y="57"/>
                </a:lnTo>
                <a:lnTo>
                  <a:pt x="27" y="59"/>
                </a:lnTo>
                <a:lnTo>
                  <a:pt x="26" y="59"/>
                </a:lnTo>
                <a:lnTo>
                  <a:pt x="26" y="57"/>
                </a:lnTo>
                <a:lnTo>
                  <a:pt x="23" y="56"/>
                </a:lnTo>
                <a:lnTo>
                  <a:pt x="18" y="54"/>
                </a:lnTo>
                <a:lnTo>
                  <a:pt x="16" y="53"/>
                </a:lnTo>
                <a:lnTo>
                  <a:pt x="15" y="52"/>
                </a:lnTo>
                <a:lnTo>
                  <a:pt x="12" y="49"/>
                </a:lnTo>
                <a:lnTo>
                  <a:pt x="9" y="47"/>
                </a:lnTo>
                <a:lnTo>
                  <a:pt x="8" y="47"/>
                </a:lnTo>
                <a:lnTo>
                  <a:pt x="8" y="46"/>
                </a:lnTo>
                <a:lnTo>
                  <a:pt x="7" y="43"/>
                </a:lnTo>
                <a:lnTo>
                  <a:pt x="5" y="40"/>
                </a:lnTo>
                <a:lnTo>
                  <a:pt x="2" y="35"/>
                </a:lnTo>
                <a:lnTo>
                  <a:pt x="2" y="34"/>
                </a:lnTo>
                <a:lnTo>
                  <a:pt x="1" y="31"/>
                </a:lnTo>
                <a:lnTo>
                  <a:pt x="0" y="30"/>
                </a:lnTo>
                <a:lnTo>
                  <a:pt x="1" y="27"/>
                </a:lnTo>
                <a:lnTo>
                  <a:pt x="4" y="21"/>
                </a:lnTo>
                <a:lnTo>
                  <a:pt x="5" y="18"/>
                </a:lnTo>
                <a:lnTo>
                  <a:pt x="7" y="16"/>
                </a:lnTo>
                <a:lnTo>
                  <a:pt x="8" y="13"/>
                </a:lnTo>
                <a:lnTo>
                  <a:pt x="9" y="11"/>
                </a:lnTo>
                <a:lnTo>
                  <a:pt x="11" y="10"/>
                </a:lnTo>
                <a:lnTo>
                  <a:pt x="12" y="7"/>
                </a:lnTo>
                <a:lnTo>
                  <a:pt x="14" y="5"/>
                </a:lnTo>
                <a:lnTo>
                  <a:pt x="15" y="4"/>
                </a:lnTo>
                <a:lnTo>
                  <a:pt x="16" y="3"/>
                </a:lnTo>
                <a:lnTo>
                  <a:pt x="16" y="2"/>
                </a:lnTo>
                <a:lnTo>
                  <a:pt x="18" y="2"/>
                </a:lnTo>
                <a:lnTo>
                  <a:pt x="19" y="0"/>
                </a:lnTo>
                <a:lnTo>
                  <a:pt x="20" y="0"/>
                </a:lnTo>
                <a:lnTo>
                  <a:pt x="21" y="0"/>
                </a:lnTo>
                <a:lnTo>
                  <a:pt x="22" y="0"/>
                </a:lnTo>
                <a:lnTo>
                  <a:pt x="23" y="2"/>
                </a:lnTo>
                <a:lnTo>
                  <a:pt x="26" y="0"/>
                </a:lnTo>
                <a:lnTo>
                  <a:pt x="27" y="0"/>
                </a:lnTo>
                <a:lnTo>
                  <a:pt x="30" y="2"/>
                </a:lnTo>
                <a:lnTo>
                  <a:pt x="34" y="4"/>
                </a:lnTo>
                <a:lnTo>
                  <a:pt x="34" y="4"/>
                </a:lnTo>
                <a:lnTo>
                  <a:pt x="35" y="5"/>
                </a:lnTo>
                <a:lnTo>
                  <a:pt x="38" y="9"/>
                </a:lnTo>
                <a:lnTo>
                  <a:pt x="40" y="10"/>
                </a:lnTo>
                <a:lnTo>
                  <a:pt x="41" y="11"/>
                </a:lnTo>
                <a:lnTo>
                  <a:pt x="42" y="13"/>
                </a:lnTo>
                <a:lnTo>
                  <a:pt x="42" y="14"/>
                </a:lnTo>
                <a:lnTo>
                  <a:pt x="43" y="16"/>
                </a:lnTo>
                <a:lnTo>
                  <a:pt x="45" y="19"/>
                </a:lnTo>
                <a:lnTo>
                  <a:pt x="48" y="21"/>
                </a:lnTo>
                <a:lnTo>
                  <a:pt x="50" y="24"/>
                </a:lnTo>
                <a:lnTo>
                  <a:pt x="51" y="27"/>
                </a:lnTo>
                <a:lnTo>
                  <a:pt x="52" y="28"/>
                </a:lnTo>
                <a:lnTo>
                  <a:pt x="54" y="32"/>
                </a:lnTo>
                <a:lnTo>
                  <a:pt x="55" y="33"/>
                </a:lnTo>
                <a:lnTo>
                  <a:pt x="55" y="34"/>
                </a:lnTo>
                <a:lnTo>
                  <a:pt x="56" y="36"/>
                </a:lnTo>
                <a:lnTo>
                  <a:pt x="56" y="39"/>
                </a:lnTo>
                <a:lnTo>
                  <a:pt x="57" y="4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4"/>
          <p:cNvSpPr>
            <a:spLocks/>
          </p:cNvSpPr>
          <p:nvPr/>
        </p:nvSpPr>
        <p:spPr bwMode="auto">
          <a:xfrm>
            <a:off x="6300788" y="5410201"/>
            <a:ext cx="38100" cy="50800"/>
          </a:xfrm>
          <a:custGeom>
            <a:avLst/>
            <a:gdLst>
              <a:gd name="T0" fmla="*/ 1 w 24"/>
              <a:gd name="T1" fmla="*/ 11 h 32"/>
              <a:gd name="T2" fmla="*/ 2 w 24"/>
              <a:gd name="T3" fmla="*/ 8 h 32"/>
              <a:gd name="T4" fmla="*/ 5 w 24"/>
              <a:gd name="T5" fmla="*/ 6 h 32"/>
              <a:gd name="T6" fmla="*/ 9 w 24"/>
              <a:gd name="T7" fmla="*/ 3 h 32"/>
              <a:gd name="T8" fmla="*/ 10 w 24"/>
              <a:gd name="T9" fmla="*/ 3 h 32"/>
              <a:gd name="T10" fmla="*/ 15 w 24"/>
              <a:gd name="T11" fmla="*/ 0 h 32"/>
              <a:gd name="T12" fmla="*/ 17 w 24"/>
              <a:gd name="T13" fmla="*/ 0 h 32"/>
              <a:gd name="T14" fmla="*/ 21 w 24"/>
              <a:gd name="T15" fmla="*/ 1 h 32"/>
              <a:gd name="T16" fmla="*/ 21 w 24"/>
              <a:gd name="T17" fmla="*/ 3 h 32"/>
              <a:gd name="T18" fmla="*/ 22 w 24"/>
              <a:gd name="T19" fmla="*/ 3 h 32"/>
              <a:gd name="T20" fmla="*/ 22 w 24"/>
              <a:gd name="T21" fmla="*/ 5 h 32"/>
              <a:gd name="T22" fmla="*/ 23 w 24"/>
              <a:gd name="T23" fmla="*/ 9 h 32"/>
              <a:gd name="T24" fmla="*/ 23 w 24"/>
              <a:gd name="T25" fmla="*/ 13 h 32"/>
              <a:gd name="T26" fmla="*/ 24 w 24"/>
              <a:gd name="T27" fmla="*/ 15 h 32"/>
              <a:gd name="T28" fmla="*/ 24 w 24"/>
              <a:gd name="T29" fmla="*/ 18 h 32"/>
              <a:gd name="T30" fmla="*/ 23 w 24"/>
              <a:gd name="T31" fmla="*/ 21 h 32"/>
              <a:gd name="T32" fmla="*/ 23 w 24"/>
              <a:gd name="T33" fmla="*/ 22 h 32"/>
              <a:gd name="T34" fmla="*/ 22 w 24"/>
              <a:gd name="T35" fmla="*/ 23 h 32"/>
              <a:gd name="T36" fmla="*/ 18 w 24"/>
              <a:gd name="T37" fmla="*/ 28 h 32"/>
              <a:gd name="T38" fmla="*/ 16 w 24"/>
              <a:gd name="T39" fmla="*/ 30 h 32"/>
              <a:gd name="T40" fmla="*/ 14 w 24"/>
              <a:gd name="T41" fmla="*/ 30 h 32"/>
              <a:gd name="T42" fmla="*/ 12 w 24"/>
              <a:gd name="T43" fmla="*/ 32 h 32"/>
              <a:gd name="T44" fmla="*/ 8 w 24"/>
              <a:gd name="T45" fmla="*/ 32 h 32"/>
              <a:gd name="T46" fmla="*/ 7 w 24"/>
              <a:gd name="T47" fmla="*/ 32 h 32"/>
              <a:gd name="T48" fmla="*/ 5 w 24"/>
              <a:gd name="T49" fmla="*/ 32 h 32"/>
              <a:gd name="T50" fmla="*/ 3 w 24"/>
              <a:gd name="T51" fmla="*/ 30 h 32"/>
              <a:gd name="T52" fmla="*/ 3 w 24"/>
              <a:gd name="T53" fmla="*/ 29 h 32"/>
              <a:gd name="T54" fmla="*/ 2 w 24"/>
              <a:gd name="T55" fmla="*/ 29 h 32"/>
              <a:gd name="T56" fmla="*/ 2 w 24"/>
              <a:gd name="T57" fmla="*/ 28 h 32"/>
              <a:gd name="T58" fmla="*/ 0 w 24"/>
              <a:gd name="T59" fmla="*/ 22 h 32"/>
              <a:gd name="T60" fmla="*/ 0 w 24"/>
              <a:gd name="T61" fmla="*/ 20 h 32"/>
              <a:gd name="T62" fmla="*/ 0 w 24"/>
              <a:gd name="T63" fmla="*/ 12 h 32"/>
              <a:gd name="T64" fmla="*/ 1 w 24"/>
              <a:gd name="T65" fmla="*/ 12 h 32"/>
              <a:gd name="T66" fmla="*/ 1 w 24"/>
              <a:gd name="T67" fmla="*/ 1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 h="32">
                <a:moveTo>
                  <a:pt x="1" y="11"/>
                </a:moveTo>
                <a:lnTo>
                  <a:pt x="2" y="8"/>
                </a:lnTo>
                <a:lnTo>
                  <a:pt x="5" y="6"/>
                </a:lnTo>
                <a:lnTo>
                  <a:pt x="9" y="3"/>
                </a:lnTo>
                <a:lnTo>
                  <a:pt x="10" y="3"/>
                </a:lnTo>
                <a:lnTo>
                  <a:pt x="15" y="0"/>
                </a:lnTo>
                <a:lnTo>
                  <a:pt x="17" y="0"/>
                </a:lnTo>
                <a:lnTo>
                  <a:pt x="21" y="1"/>
                </a:lnTo>
                <a:lnTo>
                  <a:pt x="21" y="3"/>
                </a:lnTo>
                <a:lnTo>
                  <a:pt x="22" y="3"/>
                </a:lnTo>
                <a:lnTo>
                  <a:pt x="22" y="5"/>
                </a:lnTo>
                <a:lnTo>
                  <a:pt x="23" y="9"/>
                </a:lnTo>
                <a:lnTo>
                  <a:pt x="23" y="13"/>
                </a:lnTo>
                <a:lnTo>
                  <a:pt x="24" y="15"/>
                </a:lnTo>
                <a:lnTo>
                  <a:pt x="24" y="18"/>
                </a:lnTo>
                <a:lnTo>
                  <a:pt x="23" y="21"/>
                </a:lnTo>
                <a:lnTo>
                  <a:pt x="23" y="22"/>
                </a:lnTo>
                <a:lnTo>
                  <a:pt x="22" y="23"/>
                </a:lnTo>
                <a:lnTo>
                  <a:pt x="18" y="28"/>
                </a:lnTo>
                <a:lnTo>
                  <a:pt x="16" y="30"/>
                </a:lnTo>
                <a:lnTo>
                  <a:pt x="14" y="30"/>
                </a:lnTo>
                <a:lnTo>
                  <a:pt x="12" y="32"/>
                </a:lnTo>
                <a:lnTo>
                  <a:pt x="8" y="32"/>
                </a:lnTo>
                <a:lnTo>
                  <a:pt x="7" y="32"/>
                </a:lnTo>
                <a:lnTo>
                  <a:pt x="5" y="32"/>
                </a:lnTo>
                <a:lnTo>
                  <a:pt x="3" y="30"/>
                </a:lnTo>
                <a:lnTo>
                  <a:pt x="3" y="29"/>
                </a:lnTo>
                <a:lnTo>
                  <a:pt x="2" y="29"/>
                </a:lnTo>
                <a:lnTo>
                  <a:pt x="2" y="28"/>
                </a:lnTo>
                <a:lnTo>
                  <a:pt x="0" y="22"/>
                </a:lnTo>
                <a:lnTo>
                  <a:pt x="0" y="20"/>
                </a:lnTo>
                <a:lnTo>
                  <a:pt x="0" y="12"/>
                </a:lnTo>
                <a:lnTo>
                  <a:pt x="1" y="12"/>
                </a:lnTo>
                <a:lnTo>
                  <a:pt x="1" y="11"/>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8" name="Freeform 15"/>
          <p:cNvSpPr>
            <a:spLocks/>
          </p:cNvSpPr>
          <p:nvPr/>
        </p:nvSpPr>
        <p:spPr bwMode="auto">
          <a:xfrm>
            <a:off x="6300788" y="5410201"/>
            <a:ext cx="38100" cy="50800"/>
          </a:xfrm>
          <a:custGeom>
            <a:avLst/>
            <a:gdLst>
              <a:gd name="T0" fmla="*/ 1 w 24"/>
              <a:gd name="T1" fmla="*/ 11 h 32"/>
              <a:gd name="T2" fmla="*/ 2 w 24"/>
              <a:gd name="T3" fmla="*/ 8 h 32"/>
              <a:gd name="T4" fmla="*/ 5 w 24"/>
              <a:gd name="T5" fmla="*/ 6 h 32"/>
              <a:gd name="T6" fmla="*/ 9 w 24"/>
              <a:gd name="T7" fmla="*/ 3 h 32"/>
              <a:gd name="T8" fmla="*/ 10 w 24"/>
              <a:gd name="T9" fmla="*/ 3 h 32"/>
              <a:gd name="T10" fmla="*/ 15 w 24"/>
              <a:gd name="T11" fmla="*/ 0 h 32"/>
              <a:gd name="T12" fmla="*/ 17 w 24"/>
              <a:gd name="T13" fmla="*/ 0 h 32"/>
              <a:gd name="T14" fmla="*/ 21 w 24"/>
              <a:gd name="T15" fmla="*/ 1 h 32"/>
              <a:gd name="T16" fmla="*/ 21 w 24"/>
              <a:gd name="T17" fmla="*/ 3 h 32"/>
              <a:gd name="T18" fmla="*/ 22 w 24"/>
              <a:gd name="T19" fmla="*/ 3 h 32"/>
              <a:gd name="T20" fmla="*/ 22 w 24"/>
              <a:gd name="T21" fmla="*/ 5 h 32"/>
              <a:gd name="T22" fmla="*/ 23 w 24"/>
              <a:gd name="T23" fmla="*/ 9 h 32"/>
              <a:gd name="T24" fmla="*/ 23 w 24"/>
              <a:gd name="T25" fmla="*/ 13 h 32"/>
              <a:gd name="T26" fmla="*/ 24 w 24"/>
              <a:gd name="T27" fmla="*/ 15 h 32"/>
              <a:gd name="T28" fmla="*/ 24 w 24"/>
              <a:gd name="T29" fmla="*/ 18 h 32"/>
              <a:gd name="T30" fmla="*/ 23 w 24"/>
              <a:gd name="T31" fmla="*/ 21 h 32"/>
              <a:gd name="T32" fmla="*/ 23 w 24"/>
              <a:gd name="T33" fmla="*/ 22 h 32"/>
              <a:gd name="T34" fmla="*/ 22 w 24"/>
              <a:gd name="T35" fmla="*/ 23 h 32"/>
              <a:gd name="T36" fmla="*/ 18 w 24"/>
              <a:gd name="T37" fmla="*/ 28 h 32"/>
              <a:gd name="T38" fmla="*/ 16 w 24"/>
              <a:gd name="T39" fmla="*/ 30 h 32"/>
              <a:gd name="T40" fmla="*/ 14 w 24"/>
              <a:gd name="T41" fmla="*/ 30 h 32"/>
              <a:gd name="T42" fmla="*/ 12 w 24"/>
              <a:gd name="T43" fmla="*/ 32 h 32"/>
              <a:gd name="T44" fmla="*/ 8 w 24"/>
              <a:gd name="T45" fmla="*/ 32 h 32"/>
              <a:gd name="T46" fmla="*/ 7 w 24"/>
              <a:gd name="T47" fmla="*/ 32 h 32"/>
              <a:gd name="T48" fmla="*/ 5 w 24"/>
              <a:gd name="T49" fmla="*/ 32 h 32"/>
              <a:gd name="T50" fmla="*/ 3 w 24"/>
              <a:gd name="T51" fmla="*/ 30 h 32"/>
              <a:gd name="T52" fmla="*/ 3 w 24"/>
              <a:gd name="T53" fmla="*/ 29 h 32"/>
              <a:gd name="T54" fmla="*/ 2 w 24"/>
              <a:gd name="T55" fmla="*/ 29 h 32"/>
              <a:gd name="T56" fmla="*/ 2 w 24"/>
              <a:gd name="T57" fmla="*/ 28 h 32"/>
              <a:gd name="T58" fmla="*/ 0 w 24"/>
              <a:gd name="T59" fmla="*/ 22 h 32"/>
              <a:gd name="T60" fmla="*/ 0 w 24"/>
              <a:gd name="T61" fmla="*/ 20 h 32"/>
              <a:gd name="T62" fmla="*/ 0 w 24"/>
              <a:gd name="T63" fmla="*/ 12 h 32"/>
              <a:gd name="T64" fmla="*/ 1 w 24"/>
              <a:gd name="T65" fmla="*/ 12 h 32"/>
              <a:gd name="T66" fmla="*/ 1 w 24"/>
              <a:gd name="T67" fmla="*/ 1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 h="32">
                <a:moveTo>
                  <a:pt x="1" y="11"/>
                </a:moveTo>
                <a:lnTo>
                  <a:pt x="2" y="8"/>
                </a:lnTo>
                <a:lnTo>
                  <a:pt x="5" y="6"/>
                </a:lnTo>
                <a:lnTo>
                  <a:pt x="9" y="3"/>
                </a:lnTo>
                <a:lnTo>
                  <a:pt x="10" y="3"/>
                </a:lnTo>
                <a:lnTo>
                  <a:pt x="15" y="0"/>
                </a:lnTo>
                <a:lnTo>
                  <a:pt x="17" y="0"/>
                </a:lnTo>
                <a:lnTo>
                  <a:pt x="21" y="1"/>
                </a:lnTo>
                <a:lnTo>
                  <a:pt x="21" y="3"/>
                </a:lnTo>
                <a:lnTo>
                  <a:pt x="22" y="3"/>
                </a:lnTo>
                <a:lnTo>
                  <a:pt x="22" y="5"/>
                </a:lnTo>
                <a:lnTo>
                  <a:pt x="23" y="9"/>
                </a:lnTo>
                <a:lnTo>
                  <a:pt x="23" y="13"/>
                </a:lnTo>
                <a:lnTo>
                  <a:pt x="24" y="15"/>
                </a:lnTo>
                <a:lnTo>
                  <a:pt x="24" y="18"/>
                </a:lnTo>
                <a:lnTo>
                  <a:pt x="23" y="21"/>
                </a:lnTo>
                <a:lnTo>
                  <a:pt x="23" y="22"/>
                </a:lnTo>
                <a:lnTo>
                  <a:pt x="22" y="23"/>
                </a:lnTo>
                <a:lnTo>
                  <a:pt x="18" y="28"/>
                </a:lnTo>
                <a:lnTo>
                  <a:pt x="16" y="30"/>
                </a:lnTo>
                <a:lnTo>
                  <a:pt x="14" y="30"/>
                </a:lnTo>
                <a:lnTo>
                  <a:pt x="12" y="32"/>
                </a:lnTo>
                <a:lnTo>
                  <a:pt x="8" y="32"/>
                </a:lnTo>
                <a:lnTo>
                  <a:pt x="7" y="32"/>
                </a:lnTo>
                <a:lnTo>
                  <a:pt x="5" y="32"/>
                </a:lnTo>
                <a:lnTo>
                  <a:pt x="3" y="30"/>
                </a:lnTo>
                <a:lnTo>
                  <a:pt x="3" y="29"/>
                </a:lnTo>
                <a:lnTo>
                  <a:pt x="2" y="29"/>
                </a:lnTo>
                <a:lnTo>
                  <a:pt x="2" y="28"/>
                </a:lnTo>
                <a:lnTo>
                  <a:pt x="0" y="22"/>
                </a:lnTo>
                <a:lnTo>
                  <a:pt x="0" y="20"/>
                </a:lnTo>
                <a:lnTo>
                  <a:pt x="0" y="12"/>
                </a:lnTo>
                <a:lnTo>
                  <a:pt x="1" y="12"/>
                </a:lnTo>
                <a:lnTo>
                  <a:pt x="1" y="11"/>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16"/>
          <p:cNvSpPr>
            <a:spLocks/>
          </p:cNvSpPr>
          <p:nvPr/>
        </p:nvSpPr>
        <p:spPr bwMode="auto">
          <a:xfrm>
            <a:off x="4954588" y="5499101"/>
            <a:ext cx="14288" cy="14288"/>
          </a:xfrm>
          <a:custGeom>
            <a:avLst/>
            <a:gdLst>
              <a:gd name="T0" fmla="*/ 9 w 9"/>
              <a:gd name="T1" fmla="*/ 2 h 9"/>
              <a:gd name="T2" fmla="*/ 9 w 9"/>
              <a:gd name="T3" fmla="*/ 2 h 9"/>
              <a:gd name="T4" fmla="*/ 9 w 9"/>
              <a:gd name="T5" fmla="*/ 3 h 9"/>
              <a:gd name="T6" fmla="*/ 9 w 9"/>
              <a:gd name="T7" fmla="*/ 5 h 9"/>
              <a:gd name="T8" fmla="*/ 9 w 9"/>
              <a:gd name="T9" fmla="*/ 5 h 9"/>
              <a:gd name="T10" fmla="*/ 9 w 9"/>
              <a:gd name="T11" fmla="*/ 6 h 9"/>
              <a:gd name="T12" fmla="*/ 8 w 9"/>
              <a:gd name="T13" fmla="*/ 6 h 9"/>
              <a:gd name="T14" fmla="*/ 8 w 9"/>
              <a:gd name="T15" fmla="*/ 7 h 9"/>
              <a:gd name="T16" fmla="*/ 6 w 9"/>
              <a:gd name="T17" fmla="*/ 8 h 9"/>
              <a:gd name="T18" fmla="*/ 5 w 9"/>
              <a:gd name="T19" fmla="*/ 9 h 9"/>
              <a:gd name="T20" fmla="*/ 3 w 9"/>
              <a:gd name="T21" fmla="*/ 9 h 9"/>
              <a:gd name="T22" fmla="*/ 3 w 9"/>
              <a:gd name="T23" fmla="*/ 9 h 9"/>
              <a:gd name="T24" fmla="*/ 2 w 9"/>
              <a:gd name="T25" fmla="*/ 8 h 9"/>
              <a:gd name="T26" fmla="*/ 1 w 9"/>
              <a:gd name="T27" fmla="*/ 7 h 9"/>
              <a:gd name="T28" fmla="*/ 1 w 9"/>
              <a:gd name="T29" fmla="*/ 7 h 9"/>
              <a:gd name="T30" fmla="*/ 1 w 9"/>
              <a:gd name="T31" fmla="*/ 6 h 9"/>
              <a:gd name="T32" fmla="*/ 1 w 9"/>
              <a:gd name="T33" fmla="*/ 5 h 9"/>
              <a:gd name="T34" fmla="*/ 0 w 9"/>
              <a:gd name="T35" fmla="*/ 5 h 9"/>
              <a:gd name="T36" fmla="*/ 0 w 9"/>
              <a:gd name="T37" fmla="*/ 3 h 9"/>
              <a:gd name="T38" fmla="*/ 0 w 9"/>
              <a:gd name="T39" fmla="*/ 2 h 9"/>
              <a:gd name="T40" fmla="*/ 0 w 9"/>
              <a:gd name="T41" fmla="*/ 1 h 9"/>
              <a:gd name="T42" fmla="*/ 0 w 9"/>
              <a:gd name="T43" fmla="*/ 1 h 9"/>
              <a:gd name="T44" fmla="*/ 1 w 9"/>
              <a:gd name="T45" fmla="*/ 1 h 9"/>
              <a:gd name="T46" fmla="*/ 3 w 9"/>
              <a:gd name="T47" fmla="*/ 0 h 9"/>
              <a:gd name="T48" fmla="*/ 3 w 9"/>
              <a:gd name="T49" fmla="*/ 1 h 9"/>
              <a:gd name="T50" fmla="*/ 5 w 9"/>
              <a:gd name="T51" fmla="*/ 1 h 9"/>
              <a:gd name="T52" fmla="*/ 6 w 9"/>
              <a:gd name="T53" fmla="*/ 1 h 9"/>
              <a:gd name="T54" fmla="*/ 8 w 9"/>
              <a:gd name="T55" fmla="*/ 2 h 9"/>
              <a:gd name="T56" fmla="*/ 9 w 9"/>
              <a:gd name="T57"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 h="9">
                <a:moveTo>
                  <a:pt x="9" y="2"/>
                </a:moveTo>
                <a:lnTo>
                  <a:pt x="9" y="2"/>
                </a:lnTo>
                <a:lnTo>
                  <a:pt x="9" y="3"/>
                </a:lnTo>
                <a:lnTo>
                  <a:pt x="9" y="5"/>
                </a:lnTo>
                <a:lnTo>
                  <a:pt x="9" y="5"/>
                </a:lnTo>
                <a:lnTo>
                  <a:pt x="9" y="6"/>
                </a:lnTo>
                <a:lnTo>
                  <a:pt x="8" y="6"/>
                </a:lnTo>
                <a:lnTo>
                  <a:pt x="8" y="7"/>
                </a:lnTo>
                <a:lnTo>
                  <a:pt x="6" y="8"/>
                </a:lnTo>
                <a:lnTo>
                  <a:pt x="5" y="9"/>
                </a:lnTo>
                <a:lnTo>
                  <a:pt x="3" y="9"/>
                </a:lnTo>
                <a:lnTo>
                  <a:pt x="3" y="9"/>
                </a:lnTo>
                <a:lnTo>
                  <a:pt x="2" y="8"/>
                </a:lnTo>
                <a:lnTo>
                  <a:pt x="1" y="7"/>
                </a:lnTo>
                <a:lnTo>
                  <a:pt x="1" y="7"/>
                </a:lnTo>
                <a:lnTo>
                  <a:pt x="1" y="6"/>
                </a:lnTo>
                <a:lnTo>
                  <a:pt x="1" y="5"/>
                </a:lnTo>
                <a:lnTo>
                  <a:pt x="0" y="5"/>
                </a:lnTo>
                <a:lnTo>
                  <a:pt x="0" y="3"/>
                </a:lnTo>
                <a:lnTo>
                  <a:pt x="0" y="2"/>
                </a:lnTo>
                <a:lnTo>
                  <a:pt x="0" y="1"/>
                </a:lnTo>
                <a:lnTo>
                  <a:pt x="0" y="1"/>
                </a:lnTo>
                <a:lnTo>
                  <a:pt x="1" y="1"/>
                </a:lnTo>
                <a:lnTo>
                  <a:pt x="3" y="0"/>
                </a:lnTo>
                <a:lnTo>
                  <a:pt x="3" y="1"/>
                </a:lnTo>
                <a:lnTo>
                  <a:pt x="5" y="1"/>
                </a:lnTo>
                <a:lnTo>
                  <a:pt x="6" y="1"/>
                </a:lnTo>
                <a:lnTo>
                  <a:pt x="8" y="2"/>
                </a:lnTo>
                <a:lnTo>
                  <a:pt x="9" y="2"/>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20" name="Freeform 17"/>
          <p:cNvSpPr>
            <a:spLocks/>
          </p:cNvSpPr>
          <p:nvPr/>
        </p:nvSpPr>
        <p:spPr bwMode="auto">
          <a:xfrm>
            <a:off x="4954588" y="5499101"/>
            <a:ext cx="14288" cy="14288"/>
          </a:xfrm>
          <a:custGeom>
            <a:avLst/>
            <a:gdLst>
              <a:gd name="T0" fmla="*/ 9 w 9"/>
              <a:gd name="T1" fmla="*/ 2 h 9"/>
              <a:gd name="T2" fmla="*/ 9 w 9"/>
              <a:gd name="T3" fmla="*/ 2 h 9"/>
              <a:gd name="T4" fmla="*/ 9 w 9"/>
              <a:gd name="T5" fmla="*/ 3 h 9"/>
              <a:gd name="T6" fmla="*/ 9 w 9"/>
              <a:gd name="T7" fmla="*/ 5 h 9"/>
              <a:gd name="T8" fmla="*/ 9 w 9"/>
              <a:gd name="T9" fmla="*/ 5 h 9"/>
              <a:gd name="T10" fmla="*/ 9 w 9"/>
              <a:gd name="T11" fmla="*/ 6 h 9"/>
              <a:gd name="T12" fmla="*/ 8 w 9"/>
              <a:gd name="T13" fmla="*/ 6 h 9"/>
              <a:gd name="T14" fmla="*/ 8 w 9"/>
              <a:gd name="T15" fmla="*/ 7 h 9"/>
              <a:gd name="T16" fmla="*/ 6 w 9"/>
              <a:gd name="T17" fmla="*/ 8 h 9"/>
              <a:gd name="T18" fmla="*/ 5 w 9"/>
              <a:gd name="T19" fmla="*/ 9 h 9"/>
              <a:gd name="T20" fmla="*/ 3 w 9"/>
              <a:gd name="T21" fmla="*/ 9 h 9"/>
              <a:gd name="T22" fmla="*/ 3 w 9"/>
              <a:gd name="T23" fmla="*/ 9 h 9"/>
              <a:gd name="T24" fmla="*/ 2 w 9"/>
              <a:gd name="T25" fmla="*/ 8 h 9"/>
              <a:gd name="T26" fmla="*/ 1 w 9"/>
              <a:gd name="T27" fmla="*/ 7 h 9"/>
              <a:gd name="T28" fmla="*/ 1 w 9"/>
              <a:gd name="T29" fmla="*/ 7 h 9"/>
              <a:gd name="T30" fmla="*/ 1 w 9"/>
              <a:gd name="T31" fmla="*/ 6 h 9"/>
              <a:gd name="T32" fmla="*/ 1 w 9"/>
              <a:gd name="T33" fmla="*/ 5 h 9"/>
              <a:gd name="T34" fmla="*/ 0 w 9"/>
              <a:gd name="T35" fmla="*/ 5 h 9"/>
              <a:gd name="T36" fmla="*/ 0 w 9"/>
              <a:gd name="T37" fmla="*/ 3 h 9"/>
              <a:gd name="T38" fmla="*/ 0 w 9"/>
              <a:gd name="T39" fmla="*/ 2 h 9"/>
              <a:gd name="T40" fmla="*/ 0 w 9"/>
              <a:gd name="T41" fmla="*/ 1 h 9"/>
              <a:gd name="T42" fmla="*/ 0 w 9"/>
              <a:gd name="T43" fmla="*/ 1 h 9"/>
              <a:gd name="T44" fmla="*/ 1 w 9"/>
              <a:gd name="T45" fmla="*/ 1 h 9"/>
              <a:gd name="T46" fmla="*/ 3 w 9"/>
              <a:gd name="T47" fmla="*/ 0 h 9"/>
              <a:gd name="T48" fmla="*/ 3 w 9"/>
              <a:gd name="T49" fmla="*/ 1 h 9"/>
              <a:gd name="T50" fmla="*/ 5 w 9"/>
              <a:gd name="T51" fmla="*/ 1 h 9"/>
              <a:gd name="T52" fmla="*/ 6 w 9"/>
              <a:gd name="T53" fmla="*/ 1 h 9"/>
              <a:gd name="T54" fmla="*/ 8 w 9"/>
              <a:gd name="T55" fmla="*/ 2 h 9"/>
              <a:gd name="T56" fmla="*/ 9 w 9"/>
              <a:gd name="T57"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 h="9">
                <a:moveTo>
                  <a:pt x="9" y="2"/>
                </a:moveTo>
                <a:lnTo>
                  <a:pt x="9" y="2"/>
                </a:lnTo>
                <a:lnTo>
                  <a:pt x="9" y="3"/>
                </a:lnTo>
                <a:lnTo>
                  <a:pt x="9" y="5"/>
                </a:lnTo>
                <a:lnTo>
                  <a:pt x="9" y="5"/>
                </a:lnTo>
                <a:lnTo>
                  <a:pt x="9" y="6"/>
                </a:lnTo>
                <a:lnTo>
                  <a:pt x="8" y="6"/>
                </a:lnTo>
                <a:lnTo>
                  <a:pt x="8" y="7"/>
                </a:lnTo>
                <a:lnTo>
                  <a:pt x="6" y="8"/>
                </a:lnTo>
                <a:lnTo>
                  <a:pt x="5" y="9"/>
                </a:lnTo>
                <a:lnTo>
                  <a:pt x="3" y="9"/>
                </a:lnTo>
                <a:lnTo>
                  <a:pt x="3" y="9"/>
                </a:lnTo>
                <a:lnTo>
                  <a:pt x="2" y="8"/>
                </a:lnTo>
                <a:lnTo>
                  <a:pt x="1" y="7"/>
                </a:lnTo>
                <a:lnTo>
                  <a:pt x="1" y="7"/>
                </a:lnTo>
                <a:lnTo>
                  <a:pt x="1" y="6"/>
                </a:lnTo>
                <a:lnTo>
                  <a:pt x="1" y="5"/>
                </a:lnTo>
                <a:lnTo>
                  <a:pt x="0" y="5"/>
                </a:lnTo>
                <a:lnTo>
                  <a:pt x="0" y="3"/>
                </a:lnTo>
                <a:lnTo>
                  <a:pt x="0" y="2"/>
                </a:lnTo>
                <a:lnTo>
                  <a:pt x="0" y="1"/>
                </a:lnTo>
                <a:lnTo>
                  <a:pt x="0" y="1"/>
                </a:lnTo>
                <a:lnTo>
                  <a:pt x="1" y="1"/>
                </a:lnTo>
                <a:lnTo>
                  <a:pt x="3" y="0"/>
                </a:lnTo>
                <a:lnTo>
                  <a:pt x="3" y="1"/>
                </a:lnTo>
                <a:lnTo>
                  <a:pt x="5" y="1"/>
                </a:lnTo>
                <a:lnTo>
                  <a:pt x="6" y="1"/>
                </a:lnTo>
                <a:lnTo>
                  <a:pt x="8" y="2"/>
                </a:lnTo>
                <a:lnTo>
                  <a:pt x="9" y="2"/>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18"/>
          <p:cNvSpPr>
            <a:spLocks/>
          </p:cNvSpPr>
          <p:nvPr/>
        </p:nvSpPr>
        <p:spPr bwMode="auto">
          <a:xfrm>
            <a:off x="5969000" y="3675063"/>
            <a:ext cx="106363" cy="80963"/>
          </a:xfrm>
          <a:custGeom>
            <a:avLst/>
            <a:gdLst>
              <a:gd name="T0" fmla="*/ 63 w 67"/>
              <a:gd name="T1" fmla="*/ 48 h 51"/>
              <a:gd name="T2" fmla="*/ 57 w 67"/>
              <a:gd name="T3" fmla="*/ 50 h 51"/>
              <a:gd name="T4" fmla="*/ 52 w 67"/>
              <a:gd name="T5" fmla="*/ 51 h 51"/>
              <a:gd name="T6" fmla="*/ 45 w 67"/>
              <a:gd name="T7" fmla="*/ 51 h 51"/>
              <a:gd name="T8" fmla="*/ 37 w 67"/>
              <a:gd name="T9" fmla="*/ 50 h 51"/>
              <a:gd name="T10" fmla="*/ 30 w 67"/>
              <a:gd name="T11" fmla="*/ 50 h 51"/>
              <a:gd name="T12" fmla="*/ 21 w 67"/>
              <a:gd name="T13" fmla="*/ 51 h 51"/>
              <a:gd name="T14" fmla="*/ 15 w 67"/>
              <a:gd name="T15" fmla="*/ 49 h 51"/>
              <a:gd name="T16" fmla="*/ 9 w 67"/>
              <a:gd name="T17" fmla="*/ 47 h 51"/>
              <a:gd name="T18" fmla="*/ 4 w 67"/>
              <a:gd name="T19" fmla="*/ 43 h 51"/>
              <a:gd name="T20" fmla="*/ 1 w 67"/>
              <a:gd name="T21" fmla="*/ 40 h 51"/>
              <a:gd name="T22" fmla="*/ 0 w 67"/>
              <a:gd name="T23" fmla="*/ 35 h 51"/>
              <a:gd name="T24" fmla="*/ 0 w 67"/>
              <a:gd name="T25" fmla="*/ 31 h 51"/>
              <a:gd name="T26" fmla="*/ 4 w 67"/>
              <a:gd name="T27" fmla="*/ 21 h 51"/>
              <a:gd name="T28" fmla="*/ 9 w 67"/>
              <a:gd name="T29" fmla="*/ 14 h 51"/>
              <a:gd name="T30" fmla="*/ 15 w 67"/>
              <a:gd name="T31" fmla="*/ 9 h 51"/>
              <a:gd name="T32" fmla="*/ 20 w 67"/>
              <a:gd name="T33" fmla="*/ 6 h 51"/>
              <a:gd name="T34" fmla="*/ 25 w 67"/>
              <a:gd name="T35" fmla="*/ 4 h 51"/>
              <a:gd name="T36" fmla="*/ 31 w 67"/>
              <a:gd name="T37" fmla="*/ 1 h 51"/>
              <a:gd name="T38" fmla="*/ 39 w 67"/>
              <a:gd name="T39" fmla="*/ 0 h 51"/>
              <a:gd name="T40" fmla="*/ 45 w 67"/>
              <a:gd name="T41" fmla="*/ 2 h 51"/>
              <a:gd name="T42" fmla="*/ 50 w 67"/>
              <a:gd name="T43" fmla="*/ 6 h 51"/>
              <a:gd name="T44" fmla="*/ 52 w 67"/>
              <a:gd name="T45" fmla="*/ 9 h 51"/>
              <a:gd name="T46" fmla="*/ 56 w 67"/>
              <a:gd name="T47" fmla="*/ 15 h 51"/>
              <a:gd name="T48" fmla="*/ 58 w 67"/>
              <a:gd name="T49" fmla="*/ 19 h 51"/>
              <a:gd name="T50" fmla="*/ 61 w 67"/>
              <a:gd name="T51" fmla="*/ 23 h 51"/>
              <a:gd name="T52" fmla="*/ 64 w 67"/>
              <a:gd name="T53" fmla="*/ 28 h 51"/>
              <a:gd name="T54" fmla="*/ 66 w 67"/>
              <a:gd name="T55" fmla="*/ 33 h 51"/>
              <a:gd name="T56" fmla="*/ 66 w 67"/>
              <a:gd name="T57" fmla="*/ 35 h 51"/>
              <a:gd name="T58" fmla="*/ 67 w 67"/>
              <a:gd name="T59" fmla="*/ 40 h 51"/>
              <a:gd name="T60" fmla="*/ 67 w 67"/>
              <a:gd name="T61" fmla="*/ 44 h 51"/>
              <a:gd name="T62" fmla="*/ 63 w 67"/>
              <a:gd name="T63" fmla="*/ 4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7" h="51">
                <a:moveTo>
                  <a:pt x="63" y="48"/>
                </a:moveTo>
                <a:lnTo>
                  <a:pt x="57" y="50"/>
                </a:lnTo>
                <a:lnTo>
                  <a:pt x="52" y="51"/>
                </a:lnTo>
                <a:lnTo>
                  <a:pt x="45" y="51"/>
                </a:lnTo>
                <a:lnTo>
                  <a:pt x="37" y="50"/>
                </a:lnTo>
                <a:lnTo>
                  <a:pt x="30" y="50"/>
                </a:lnTo>
                <a:lnTo>
                  <a:pt x="21" y="51"/>
                </a:lnTo>
                <a:lnTo>
                  <a:pt x="15" y="49"/>
                </a:lnTo>
                <a:lnTo>
                  <a:pt x="9" y="47"/>
                </a:lnTo>
                <a:lnTo>
                  <a:pt x="4" y="43"/>
                </a:lnTo>
                <a:lnTo>
                  <a:pt x="1" y="40"/>
                </a:lnTo>
                <a:lnTo>
                  <a:pt x="0" y="35"/>
                </a:lnTo>
                <a:lnTo>
                  <a:pt x="0" y="31"/>
                </a:lnTo>
                <a:lnTo>
                  <a:pt x="4" y="21"/>
                </a:lnTo>
                <a:lnTo>
                  <a:pt x="9" y="14"/>
                </a:lnTo>
                <a:lnTo>
                  <a:pt x="15" y="9"/>
                </a:lnTo>
                <a:lnTo>
                  <a:pt x="20" y="6"/>
                </a:lnTo>
                <a:lnTo>
                  <a:pt x="25" y="4"/>
                </a:lnTo>
                <a:lnTo>
                  <a:pt x="31" y="1"/>
                </a:lnTo>
                <a:lnTo>
                  <a:pt x="39" y="0"/>
                </a:lnTo>
                <a:lnTo>
                  <a:pt x="45" y="2"/>
                </a:lnTo>
                <a:lnTo>
                  <a:pt x="50" y="6"/>
                </a:lnTo>
                <a:lnTo>
                  <a:pt x="52" y="9"/>
                </a:lnTo>
                <a:lnTo>
                  <a:pt x="56" y="15"/>
                </a:lnTo>
                <a:lnTo>
                  <a:pt x="58" y="19"/>
                </a:lnTo>
                <a:lnTo>
                  <a:pt x="61" y="23"/>
                </a:lnTo>
                <a:lnTo>
                  <a:pt x="64" y="28"/>
                </a:lnTo>
                <a:lnTo>
                  <a:pt x="66" y="33"/>
                </a:lnTo>
                <a:lnTo>
                  <a:pt x="66" y="35"/>
                </a:lnTo>
                <a:lnTo>
                  <a:pt x="67" y="40"/>
                </a:lnTo>
                <a:lnTo>
                  <a:pt x="67" y="44"/>
                </a:lnTo>
                <a:lnTo>
                  <a:pt x="63" y="48"/>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22" name="Freeform 19"/>
          <p:cNvSpPr>
            <a:spLocks/>
          </p:cNvSpPr>
          <p:nvPr/>
        </p:nvSpPr>
        <p:spPr bwMode="auto">
          <a:xfrm>
            <a:off x="5969000" y="3675063"/>
            <a:ext cx="106363" cy="80963"/>
          </a:xfrm>
          <a:custGeom>
            <a:avLst/>
            <a:gdLst>
              <a:gd name="T0" fmla="*/ 63 w 67"/>
              <a:gd name="T1" fmla="*/ 48 h 51"/>
              <a:gd name="T2" fmla="*/ 57 w 67"/>
              <a:gd name="T3" fmla="*/ 50 h 51"/>
              <a:gd name="T4" fmla="*/ 52 w 67"/>
              <a:gd name="T5" fmla="*/ 51 h 51"/>
              <a:gd name="T6" fmla="*/ 45 w 67"/>
              <a:gd name="T7" fmla="*/ 51 h 51"/>
              <a:gd name="T8" fmla="*/ 37 w 67"/>
              <a:gd name="T9" fmla="*/ 50 h 51"/>
              <a:gd name="T10" fmla="*/ 30 w 67"/>
              <a:gd name="T11" fmla="*/ 50 h 51"/>
              <a:gd name="T12" fmla="*/ 21 w 67"/>
              <a:gd name="T13" fmla="*/ 51 h 51"/>
              <a:gd name="T14" fmla="*/ 15 w 67"/>
              <a:gd name="T15" fmla="*/ 49 h 51"/>
              <a:gd name="T16" fmla="*/ 9 w 67"/>
              <a:gd name="T17" fmla="*/ 47 h 51"/>
              <a:gd name="T18" fmla="*/ 4 w 67"/>
              <a:gd name="T19" fmla="*/ 43 h 51"/>
              <a:gd name="T20" fmla="*/ 1 w 67"/>
              <a:gd name="T21" fmla="*/ 40 h 51"/>
              <a:gd name="T22" fmla="*/ 0 w 67"/>
              <a:gd name="T23" fmla="*/ 35 h 51"/>
              <a:gd name="T24" fmla="*/ 0 w 67"/>
              <a:gd name="T25" fmla="*/ 31 h 51"/>
              <a:gd name="T26" fmla="*/ 4 w 67"/>
              <a:gd name="T27" fmla="*/ 21 h 51"/>
              <a:gd name="T28" fmla="*/ 9 w 67"/>
              <a:gd name="T29" fmla="*/ 14 h 51"/>
              <a:gd name="T30" fmla="*/ 15 w 67"/>
              <a:gd name="T31" fmla="*/ 9 h 51"/>
              <a:gd name="T32" fmla="*/ 20 w 67"/>
              <a:gd name="T33" fmla="*/ 6 h 51"/>
              <a:gd name="T34" fmla="*/ 25 w 67"/>
              <a:gd name="T35" fmla="*/ 4 h 51"/>
              <a:gd name="T36" fmla="*/ 31 w 67"/>
              <a:gd name="T37" fmla="*/ 1 h 51"/>
              <a:gd name="T38" fmla="*/ 39 w 67"/>
              <a:gd name="T39" fmla="*/ 0 h 51"/>
              <a:gd name="T40" fmla="*/ 45 w 67"/>
              <a:gd name="T41" fmla="*/ 2 h 51"/>
              <a:gd name="T42" fmla="*/ 50 w 67"/>
              <a:gd name="T43" fmla="*/ 6 h 51"/>
              <a:gd name="T44" fmla="*/ 52 w 67"/>
              <a:gd name="T45" fmla="*/ 9 h 51"/>
              <a:gd name="T46" fmla="*/ 56 w 67"/>
              <a:gd name="T47" fmla="*/ 15 h 51"/>
              <a:gd name="T48" fmla="*/ 58 w 67"/>
              <a:gd name="T49" fmla="*/ 19 h 51"/>
              <a:gd name="T50" fmla="*/ 61 w 67"/>
              <a:gd name="T51" fmla="*/ 23 h 51"/>
              <a:gd name="T52" fmla="*/ 64 w 67"/>
              <a:gd name="T53" fmla="*/ 28 h 51"/>
              <a:gd name="T54" fmla="*/ 66 w 67"/>
              <a:gd name="T55" fmla="*/ 33 h 51"/>
              <a:gd name="T56" fmla="*/ 66 w 67"/>
              <a:gd name="T57" fmla="*/ 35 h 51"/>
              <a:gd name="T58" fmla="*/ 67 w 67"/>
              <a:gd name="T59" fmla="*/ 40 h 51"/>
              <a:gd name="T60" fmla="*/ 67 w 67"/>
              <a:gd name="T61" fmla="*/ 44 h 51"/>
              <a:gd name="T62" fmla="*/ 63 w 67"/>
              <a:gd name="T63" fmla="*/ 4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7" h="51">
                <a:moveTo>
                  <a:pt x="63" y="48"/>
                </a:moveTo>
                <a:lnTo>
                  <a:pt x="57" y="50"/>
                </a:lnTo>
                <a:lnTo>
                  <a:pt x="52" y="51"/>
                </a:lnTo>
                <a:lnTo>
                  <a:pt x="45" y="51"/>
                </a:lnTo>
                <a:lnTo>
                  <a:pt x="37" y="50"/>
                </a:lnTo>
                <a:lnTo>
                  <a:pt x="30" y="50"/>
                </a:lnTo>
                <a:lnTo>
                  <a:pt x="21" y="51"/>
                </a:lnTo>
                <a:lnTo>
                  <a:pt x="15" y="49"/>
                </a:lnTo>
                <a:lnTo>
                  <a:pt x="9" y="47"/>
                </a:lnTo>
                <a:lnTo>
                  <a:pt x="4" y="43"/>
                </a:lnTo>
                <a:lnTo>
                  <a:pt x="1" y="40"/>
                </a:lnTo>
                <a:lnTo>
                  <a:pt x="0" y="35"/>
                </a:lnTo>
                <a:lnTo>
                  <a:pt x="0" y="31"/>
                </a:lnTo>
                <a:lnTo>
                  <a:pt x="4" y="21"/>
                </a:lnTo>
                <a:lnTo>
                  <a:pt x="9" y="14"/>
                </a:lnTo>
                <a:lnTo>
                  <a:pt x="15" y="9"/>
                </a:lnTo>
                <a:lnTo>
                  <a:pt x="20" y="6"/>
                </a:lnTo>
                <a:lnTo>
                  <a:pt x="25" y="4"/>
                </a:lnTo>
                <a:lnTo>
                  <a:pt x="31" y="1"/>
                </a:lnTo>
                <a:lnTo>
                  <a:pt x="39" y="0"/>
                </a:lnTo>
                <a:lnTo>
                  <a:pt x="45" y="2"/>
                </a:lnTo>
                <a:lnTo>
                  <a:pt x="50" y="6"/>
                </a:lnTo>
                <a:lnTo>
                  <a:pt x="52" y="9"/>
                </a:lnTo>
                <a:lnTo>
                  <a:pt x="56" y="15"/>
                </a:lnTo>
                <a:lnTo>
                  <a:pt x="58" y="19"/>
                </a:lnTo>
                <a:lnTo>
                  <a:pt x="61" y="23"/>
                </a:lnTo>
                <a:lnTo>
                  <a:pt x="64" y="28"/>
                </a:lnTo>
                <a:lnTo>
                  <a:pt x="66" y="33"/>
                </a:lnTo>
                <a:lnTo>
                  <a:pt x="66" y="35"/>
                </a:lnTo>
                <a:lnTo>
                  <a:pt x="67" y="40"/>
                </a:lnTo>
                <a:lnTo>
                  <a:pt x="67" y="44"/>
                </a:lnTo>
                <a:lnTo>
                  <a:pt x="63" y="48"/>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20"/>
          <p:cNvSpPr>
            <a:spLocks/>
          </p:cNvSpPr>
          <p:nvPr/>
        </p:nvSpPr>
        <p:spPr bwMode="auto">
          <a:xfrm>
            <a:off x="6140450" y="3803651"/>
            <a:ext cx="53975" cy="76200"/>
          </a:xfrm>
          <a:custGeom>
            <a:avLst/>
            <a:gdLst>
              <a:gd name="T0" fmla="*/ 1 w 34"/>
              <a:gd name="T1" fmla="*/ 24 h 48"/>
              <a:gd name="T2" fmla="*/ 1 w 34"/>
              <a:gd name="T3" fmla="*/ 21 h 48"/>
              <a:gd name="T4" fmla="*/ 1 w 34"/>
              <a:gd name="T5" fmla="*/ 20 h 48"/>
              <a:gd name="T6" fmla="*/ 3 w 34"/>
              <a:gd name="T7" fmla="*/ 16 h 48"/>
              <a:gd name="T8" fmla="*/ 4 w 34"/>
              <a:gd name="T9" fmla="*/ 13 h 48"/>
              <a:gd name="T10" fmla="*/ 6 w 34"/>
              <a:gd name="T11" fmla="*/ 10 h 48"/>
              <a:gd name="T12" fmla="*/ 7 w 34"/>
              <a:gd name="T13" fmla="*/ 7 h 48"/>
              <a:gd name="T14" fmla="*/ 8 w 34"/>
              <a:gd name="T15" fmla="*/ 5 h 48"/>
              <a:gd name="T16" fmla="*/ 11 w 34"/>
              <a:gd name="T17" fmla="*/ 2 h 48"/>
              <a:gd name="T18" fmla="*/ 16 w 34"/>
              <a:gd name="T19" fmla="*/ 0 h 48"/>
              <a:gd name="T20" fmla="*/ 20 w 34"/>
              <a:gd name="T21" fmla="*/ 0 h 48"/>
              <a:gd name="T22" fmla="*/ 25 w 34"/>
              <a:gd name="T23" fmla="*/ 2 h 48"/>
              <a:gd name="T24" fmla="*/ 29 w 34"/>
              <a:gd name="T25" fmla="*/ 5 h 48"/>
              <a:gd name="T26" fmla="*/ 30 w 34"/>
              <a:gd name="T27" fmla="*/ 7 h 48"/>
              <a:gd name="T28" fmla="*/ 30 w 34"/>
              <a:gd name="T29" fmla="*/ 13 h 48"/>
              <a:gd name="T30" fmla="*/ 31 w 34"/>
              <a:gd name="T31" fmla="*/ 17 h 48"/>
              <a:gd name="T32" fmla="*/ 31 w 34"/>
              <a:gd name="T33" fmla="*/ 20 h 48"/>
              <a:gd name="T34" fmla="*/ 31 w 34"/>
              <a:gd name="T35" fmla="*/ 21 h 48"/>
              <a:gd name="T36" fmla="*/ 34 w 34"/>
              <a:gd name="T37" fmla="*/ 27 h 48"/>
              <a:gd name="T38" fmla="*/ 34 w 34"/>
              <a:gd name="T39" fmla="*/ 32 h 48"/>
              <a:gd name="T40" fmla="*/ 34 w 34"/>
              <a:gd name="T41" fmla="*/ 33 h 48"/>
              <a:gd name="T42" fmla="*/ 32 w 34"/>
              <a:gd name="T43" fmla="*/ 36 h 48"/>
              <a:gd name="T44" fmla="*/ 34 w 34"/>
              <a:gd name="T45" fmla="*/ 38 h 48"/>
              <a:gd name="T46" fmla="*/ 32 w 34"/>
              <a:gd name="T47" fmla="*/ 40 h 48"/>
              <a:gd name="T48" fmla="*/ 32 w 34"/>
              <a:gd name="T49" fmla="*/ 41 h 48"/>
              <a:gd name="T50" fmla="*/ 30 w 34"/>
              <a:gd name="T51" fmla="*/ 42 h 48"/>
              <a:gd name="T52" fmla="*/ 28 w 34"/>
              <a:gd name="T53" fmla="*/ 43 h 48"/>
              <a:gd name="T54" fmla="*/ 25 w 34"/>
              <a:gd name="T55" fmla="*/ 46 h 48"/>
              <a:gd name="T56" fmla="*/ 23 w 34"/>
              <a:gd name="T57" fmla="*/ 47 h 48"/>
              <a:gd name="T58" fmla="*/ 21 w 34"/>
              <a:gd name="T59" fmla="*/ 47 h 48"/>
              <a:gd name="T60" fmla="*/ 18 w 34"/>
              <a:gd name="T61" fmla="*/ 47 h 48"/>
              <a:gd name="T62" fmla="*/ 15 w 34"/>
              <a:gd name="T63" fmla="*/ 47 h 48"/>
              <a:gd name="T64" fmla="*/ 10 w 34"/>
              <a:gd name="T65" fmla="*/ 43 h 48"/>
              <a:gd name="T66" fmla="*/ 7 w 34"/>
              <a:gd name="T67" fmla="*/ 42 h 48"/>
              <a:gd name="T68" fmla="*/ 6 w 34"/>
              <a:gd name="T69" fmla="*/ 41 h 48"/>
              <a:gd name="T70" fmla="*/ 2 w 34"/>
              <a:gd name="T71" fmla="*/ 38 h 48"/>
              <a:gd name="T72" fmla="*/ 0 w 34"/>
              <a:gd name="T73" fmla="*/ 33 h 48"/>
              <a:gd name="T74" fmla="*/ 0 w 34"/>
              <a:gd name="T75" fmla="*/ 2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 h="48">
                <a:moveTo>
                  <a:pt x="1" y="24"/>
                </a:moveTo>
                <a:lnTo>
                  <a:pt x="1" y="24"/>
                </a:lnTo>
                <a:lnTo>
                  <a:pt x="1" y="22"/>
                </a:lnTo>
                <a:lnTo>
                  <a:pt x="1" y="21"/>
                </a:lnTo>
                <a:lnTo>
                  <a:pt x="1" y="20"/>
                </a:lnTo>
                <a:lnTo>
                  <a:pt x="1" y="20"/>
                </a:lnTo>
                <a:lnTo>
                  <a:pt x="2" y="18"/>
                </a:lnTo>
                <a:lnTo>
                  <a:pt x="3" y="16"/>
                </a:lnTo>
                <a:lnTo>
                  <a:pt x="3" y="13"/>
                </a:lnTo>
                <a:lnTo>
                  <a:pt x="4" y="13"/>
                </a:lnTo>
                <a:lnTo>
                  <a:pt x="6" y="11"/>
                </a:lnTo>
                <a:lnTo>
                  <a:pt x="6" y="10"/>
                </a:lnTo>
                <a:lnTo>
                  <a:pt x="7" y="9"/>
                </a:lnTo>
                <a:lnTo>
                  <a:pt x="7" y="7"/>
                </a:lnTo>
                <a:lnTo>
                  <a:pt x="8" y="6"/>
                </a:lnTo>
                <a:lnTo>
                  <a:pt x="8" y="5"/>
                </a:lnTo>
                <a:lnTo>
                  <a:pt x="8" y="5"/>
                </a:lnTo>
                <a:lnTo>
                  <a:pt x="11" y="2"/>
                </a:lnTo>
                <a:lnTo>
                  <a:pt x="14" y="2"/>
                </a:lnTo>
                <a:lnTo>
                  <a:pt x="16" y="0"/>
                </a:lnTo>
                <a:lnTo>
                  <a:pt x="17" y="0"/>
                </a:lnTo>
                <a:lnTo>
                  <a:pt x="20" y="0"/>
                </a:lnTo>
                <a:lnTo>
                  <a:pt x="22" y="0"/>
                </a:lnTo>
                <a:lnTo>
                  <a:pt x="25" y="2"/>
                </a:lnTo>
                <a:lnTo>
                  <a:pt x="27" y="2"/>
                </a:lnTo>
                <a:lnTo>
                  <a:pt x="29" y="5"/>
                </a:lnTo>
                <a:lnTo>
                  <a:pt x="29" y="6"/>
                </a:lnTo>
                <a:lnTo>
                  <a:pt x="30" y="7"/>
                </a:lnTo>
                <a:lnTo>
                  <a:pt x="30" y="11"/>
                </a:lnTo>
                <a:lnTo>
                  <a:pt x="30" y="13"/>
                </a:lnTo>
                <a:lnTo>
                  <a:pt x="31" y="14"/>
                </a:lnTo>
                <a:lnTo>
                  <a:pt x="31" y="17"/>
                </a:lnTo>
                <a:lnTo>
                  <a:pt x="31" y="19"/>
                </a:lnTo>
                <a:lnTo>
                  <a:pt x="31" y="20"/>
                </a:lnTo>
                <a:lnTo>
                  <a:pt x="31" y="20"/>
                </a:lnTo>
                <a:lnTo>
                  <a:pt x="31" y="21"/>
                </a:lnTo>
                <a:lnTo>
                  <a:pt x="32" y="24"/>
                </a:lnTo>
                <a:lnTo>
                  <a:pt x="34" y="27"/>
                </a:lnTo>
                <a:lnTo>
                  <a:pt x="34" y="28"/>
                </a:lnTo>
                <a:lnTo>
                  <a:pt x="34" y="32"/>
                </a:lnTo>
                <a:lnTo>
                  <a:pt x="34" y="32"/>
                </a:lnTo>
                <a:lnTo>
                  <a:pt x="34" y="33"/>
                </a:lnTo>
                <a:lnTo>
                  <a:pt x="34" y="35"/>
                </a:lnTo>
                <a:lnTo>
                  <a:pt x="32" y="36"/>
                </a:lnTo>
                <a:lnTo>
                  <a:pt x="34" y="36"/>
                </a:lnTo>
                <a:lnTo>
                  <a:pt x="34" y="38"/>
                </a:lnTo>
                <a:lnTo>
                  <a:pt x="32" y="38"/>
                </a:lnTo>
                <a:lnTo>
                  <a:pt x="32" y="40"/>
                </a:lnTo>
                <a:lnTo>
                  <a:pt x="32" y="40"/>
                </a:lnTo>
                <a:lnTo>
                  <a:pt x="32" y="41"/>
                </a:lnTo>
                <a:lnTo>
                  <a:pt x="31" y="41"/>
                </a:lnTo>
                <a:lnTo>
                  <a:pt x="30" y="42"/>
                </a:lnTo>
                <a:lnTo>
                  <a:pt x="29" y="43"/>
                </a:lnTo>
                <a:lnTo>
                  <a:pt x="28" y="43"/>
                </a:lnTo>
                <a:lnTo>
                  <a:pt x="27" y="45"/>
                </a:lnTo>
                <a:lnTo>
                  <a:pt x="25" y="46"/>
                </a:lnTo>
                <a:lnTo>
                  <a:pt x="24" y="46"/>
                </a:lnTo>
                <a:lnTo>
                  <a:pt x="23" y="47"/>
                </a:lnTo>
                <a:lnTo>
                  <a:pt x="22" y="47"/>
                </a:lnTo>
                <a:lnTo>
                  <a:pt x="21" y="47"/>
                </a:lnTo>
                <a:lnTo>
                  <a:pt x="20" y="47"/>
                </a:lnTo>
                <a:lnTo>
                  <a:pt x="18" y="47"/>
                </a:lnTo>
                <a:lnTo>
                  <a:pt x="17" y="48"/>
                </a:lnTo>
                <a:lnTo>
                  <a:pt x="15" y="47"/>
                </a:lnTo>
                <a:lnTo>
                  <a:pt x="13" y="45"/>
                </a:lnTo>
                <a:lnTo>
                  <a:pt x="10" y="43"/>
                </a:lnTo>
                <a:lnTo>
                  <a:pt x="9" y="43"/>
                </a:lnTo>
                <a:lnTo>
                  <a:pt x="7" y="42"/>
                </a:lnTo>
                <a:lnTo>
                  <a:pt x="6" y="41"/>
                </a:lnTo>
                <a:lnTo>
                  <a:pt x="6" y="41"/>
                </a:lnTo>
                <a:lnTo>
                  <a:pt x="4" y="40"/>
                </a:lnTo>
                <a:lnTo>
                  <a:pt x="2" y="38"/>
                </a:lnTo>
                <a:lnTo>
                  <a:pt x="1" y="34"/>
                </a:lnTo>
                <a:lnTo>
                  <a:pt x="0" y="33"/>
                </a:lnTo>
                <a:lnTo>
                  <a:pt x="0" y="29"/>
                </a:lnTo>
                <a:lnTo>
                  <a:pt x="0" y="27"/>
                </a:lnTo>
                <a:lnTo>
                  <a:pt x="1" y="24"/>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24" name="Freeform 21"/>
          <p:cNvSpPr>
            <a:spLocks/>
          </p:cNvSpPr>
          <p:nvPr/>
        </p:nvSpPr>
        <p:spPr bwMode="auto">
          <a:xfrm>
            <a:off x="6140450" y="3803651"/>
            <a:ext cx="53975" cy="76200"/>
          </a:xfrm>
          <a:custGeom>
            <a:avLst/>
            <a:gdLst>
              <a:gd name="T0" fmla="*/ 1 w 34"/>
              <a:gd name="T1" fmla="*/ 24 h 48"/>
              <a:gd name="T2" fmla="*/ 1 w 34"/>
              <a:gd name="T3" fmla="*/ 21 h 48"/>
              <a:gd name="T4" fmla="*/ 1 w 34"/>
              <a:gd name="T5" fmla="*/ 20 h 48"/>
              <a:gd name="T6" fmla="*/ 3 w 34"/>
              <a:gd name="T7" fmla="*/ 16 h 48"/>
              <a:gd name="T8" fmla="*/ 4 w 34"/>
              <a:gd name="T9" fmla="*/ 13 h 48"/>
              <a:gd name="T10" fmla="*/ 6 w 34"/>
              <a:gd name="T11" fmla="*/ 10 h 48"/>
              <a:gd name="T12" fmla="*/ 7 w 34"/>
              <a:gd name="T13" fmla="*/ 7 h 48"/>
              <a:gd name="T14" fmla="*/ 8 w 34"/>
              <a:gd name="T15" fmla="*/ 5 h 48"/>
              <a:gd name="T16" fmla="*/ 11 w 34"/>
              <a:gd name="T17" fmla="*/ 2 h 48"/>
              <a:gd name="T18" fmla="*/ 16 w 34"/>
              <a:gd name="T19" fmla="*/ 0 h 48"/>
              <a:gd name="T20" fmla="*/ 20 w 34"/>
              <a:gd name="T21" fmla="*/ 0 h 48"/>
              <a:gd name="T22" fmla="*/ 25 w 34"/>
              <a:gd name="T23" fmla="*/ 2 h 48"/>
              <a:gd name="T24" fmla="*/ 29 w 34"/>
              <a:gd name="T25" fmla="*/ 5 h 48"/>
              <a:gd name="T26" fmla="*/ 30 w 34"/>
              <a:gd name="T27" fmla="*/ 7 h 48"/>
              <a:gd name="T28" fmla="*/ 30 w 34"/>
              <a:gd name="T29" fmla="*/ 13 h 48"/>
              <a:gd name="T30" fmla="*/ 31 w 34"/>
              <a:gd name="T31" fmla="*/ 17 h 48"/>
              <a:gd name="T32" fmla="*/ 31 w 34"/>
              <a:gd name="T33" fmla="*/ 20 h 48"/>
              <a:gd name="T34" fmla="*/ 31 w 34"/>
              <a:gd name="T35" fmla="*/ 21 h 48"/>
              <a:gd name="T36" fmla="*/ 34 w 34"/>
              <a:gd name="T37" fmla="*/ 27 h 48"/>
              <a:gd name="T38" fmla="*/ 34 w 34"/>
              <a:gd name="T39" fmla="*/ 32 h 48"/>
              <a:gd name="T40" fmla="*/ 34 w 34"/>
              <a:gd name="T41" fmla="*/ 33 h 48"/>
              <a:gd name="T42" fmla="*/ 32 w 34"/>
              <a:gd name="T43" fmla="*/ 36 h 48"/>
              <a:gd name="T44" fmla="*/ 34 w 34"/>
              <a:gd name="T45" fmla="*/ 38 h 48"/>
              <a:gd name="T46" fmla="*/ 32 w 34"/>
              <a:gd name="T47" fmla="*/ 40 h 48"/>
              <a:gd name="T48" fmla="*/ 32 w 34"/>
              <a:gd name="T49" fmla="*/ 41 h 48"/>
              <a:gd name="T50" fmla="*/ 30 w 34"/>
              <a:gd name="T51" fmla="*/ 42 h 48"/>
              <a:gd name="T52" fmla="*/ 28 w 34"/>
              <a:gd name="T53" fmla="*/ 43 h 48"/>
              <a:gd name="T54" fmla="*/ 25 w 34"/>
              <a:gd name="T55" fmla="*/ 46 h 48"/>
              <a:gd name="T56" fmla="*/ 23 w 34"/>
              <a:gd name="T57" fmla="*/ 47 h 48"/>
              <a:gd name="T58" fmla="*/ 21 w 34"/>
              <a:gd name="T59" fmla="*/ 47 h 48"/>
              <a:gd name="T60" fmla="*/ 18 w 34"/>
              <a:gd name="T61" fmla="*/ 47 h 48"/>
              <a:gd name="T62" fmla="*/ 15 w 34"/>
              <a:gd name="T63" fmla="*/ 47 h 48"/>
              <a:gd name="T64" fmla="*/ 10 w 34"/>
              <a:gd name="T65" fmla="*/ 43 h 48"/>
              <a:gd name="T66" fmla="*/ 7 w 34"/>
              <a:gd name="T67" fmla="*/ 42 h 48"/>
              <a:gd name="T68" fmla="*/ 6 w 34"/>
              <a:gd name="T69" fmla="*/ 41 h 48"/>
              <a:gd name="T70" fmla="*/ 2 w 34"/>
              <a:gd name="T71" fmla="*/ 38 h 48"/>
              <a:gd name="T72" fmla="*/ 0 w 34"/>
              <a:gd name="T73" fmla="*/ 33 h 48"/>
              <a:gd name="T74" fmla="*/ 0 w 34"/>
              <a:gd name="T75" fmla="*/ 2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 h="48">
                <a:moveTo>
                  <a:pt x="1" y="24"/>
                </a:moveTo>
                <a:lnTo>
                  <a:pt x="1" y="24"/>
                </a:lnTo>
                <a:lnTo>
                  <a:pt x="1" y="22"/>
                </a:lnTo>
                <a:lnTo>
                  <a:pt x="1" y="21"/>
                </a:lnTo>
                <a:lnTo>
                  <a:pt x="1" y="20"/>
                </a:lnTo>
                <a:lnTo>
                  <a:pt x="1" y="20"/>
                </a:lnTo>
                <a:lnTo>
                  <a:pt x="2" y="18"/>
                </a:lnTo>
                <a:lnTo>
                  <a:pt x="3" y="16"/>
                </a:lnTo>
                <a:lnTo>
                  <a:pt x="3" y="13"/>
                </a:lnTo>
                <a:lnTo>
                  <a:pt x="4" y="13"/>
                </a:lnTo>
                <a:lnTo>
                  <a:pt x="6" y="11"/>
                </a:lnTo>
                <a:lnTo>
                  <a:pt x="6" y="10"/>
                </a:lnTo>
                <a:lnTo>
                  <a:pt x="7" y="9"/>
                </a:lnTo>
                <a:lnTo>
                  <a:pt x="7" y="7"/>
                </a:lnTo>
                <a:lnTo>
                  <a:pt x="8" y="6"/>
                </a:lnTo>
                <a:lnTo>
                  <a:pt x="8" y="5"/>
                </a:lnTo>
                <a:lnTo>
                  <a:pt x="8" y="5"/>
                </a:lnTo>
                <a:lnTo>
                  <a:pt x="11" y="2"/>
                </a:lnTo>
                <a:lnTo>
                  <a:pt x="14" y="2"/>
                </a:lnTo>
                <a:lnTo>
                  <a:pt x="16" y="0"/>
                </a:lnTo>
                <a:lnTo>
                  <a:pt x="17" y="0"/>
                </a:lnTo>
                <a:lnTo>
                  <a:pt x="20" y="0"/>
                </a:lnTo>
                <a:lnTo>
                  <a:pt x="22" y="0"/>
                </a:lnTo>
                <a:lnTo>
                  <a:pt x="25" y="2"/>
                </a:lnTo>
                <a:lnTo>
                  <a:pt x="27" y="2"/>
                </a:lnTo>
                <a:lnTo>
                  <a:pt x="29" y="5"/>
                </a:lnTo>
                <a:lnTo>
                  <a:pt x="29" y="6"/>
                </a:lnTo>
                <a:lnTo>
                  <a:pt x="30" y="7"/>
                </a:lnTo>
                <a:lnTo>
                  <a:pt x="30" y="11"/>
                </a:lnTo>
                <a:lnTo>
                  <a:pt x="30" y="13"/>
                </a:lnTo>
                <a:lnTo>
                  <a:pt x="31" y="14"/>
                </a:lnTo>
                <a:lnTo>
                  <a:pt x="31" y="17"/>
                </a:lnTo>
                <a:lnTo>
                  <a:pt x="31" y="19"/>
                </a:lnTo>
                <a:lnTo>
                  <a:pt x="31" y="20"/>
                </a:lnTo>
                <a:lnTo>
                  <a:pt x="31" y="20"/>
                </a:lnTo>
                <a:lnTo>
                  <a:pt x="31" y="21"/>
                </a:lnTo>
                <a:lnTo>
                  <a:pt x="32" y="24"/>
                </a:lnTo>
                <a:lnTo>
                  <a:pt x="34" y="27"/>
                </a:lnTo>
                <a:lnTo>
                  <a:pt x="34" y="28"/>
                </a:lnTo>
                <a:lnTo>
                  <a:pt x="34" y="32"/>
                </a:lnTo>
                <a:lnTo>
                  <a:pt x="34" y="32"/>
                </a:lnTo>
                <a:lnTo>
                  <a:pt x="34" y="33"/>
                </a:lnTo>
                <a:lnTo>
                  <a:pt x="34" y="35"/>
                </a:lnTo>
                <a:lnTo>
                  <a:pt x="32" y="36"/>
                </a:lnTo>
                <a:lnTo>
                  <a:pt x="34" y="36"/>
                </a:lnTo>
                <a:lnTo>
                  <a:pt x="34" y="38"/>
                </a:lnTo>
                <a:lnTo>
                  <a:pt x="32" y="38"/>
                </a:lnTo>
                <a:lnTo>
                  <a:pt x="32" y="40"/>
                </a:lnTo>
                <a:lnTo>
                  <a:pt x="32" y="40"/>
                </a:lnTo>
                <a:lnTo>
                  <a:pt x="32" y="41"/>
                </a:lnTo>
                <a:lnTo>
                  <a:pt x="31" y="41"/>
                </a:lnTo>
                <a:lnTo>
                  <a:pt x="30" y="42"/>
                </a:lnTo>
                <a:lnTo>
                  <a:pt x="29" y="43"/>
                </a:lnTo>
                <a:lnTo>
                  <a:pt x="28" y="43"/>
                </a:lnTo>
                <a:lnTo>
                  <a:pt x="27" y="45"/>
                </a:lnTo>
                <a:lnTo>
                  <a:pt x="25" y="46"/>
                </a:lnTo>
                <a:lnTo>
                  <a:pt x="24" y="46"/>
                </a:lnTo>
                <a:lnTo>
                  <a:pt x="23" y="47"/>
                </a:lnTo>
                <a:lnTo>
                  <a:pt x="22" y="47"/>
                </a:lnTo>
                <a:lnTo>
                  <a:pt x="21" y="47"/>
                </a:lnTo>
                <a:lnTo>
                  <a:pt x="20" y="47"/>
                </a:lnTo>
                <a:lnTo>
                  <a:pt x="18" y="47"/>
                </a:lnTo>
                <a:lnTo>
                  <a:pt x="17" y="48"/>
                </a:lnTo>
                <a:lnTo>
                  <a:pt x="15" y="47"/>
                </a:lnTo>
                <a:lnTo>
                  <a:pt x="13" y="45"/>
                </a:lnTo>
                <a:lnTo>
                  <a:pt x="10" y="43"/>
                </a:lnTo>
                <a:lnTo>
                  <a:pt x="9" y="43"/>
                </a:lnTo>
                <a:lnTo>
                  <a:pt x="7" y="42"/>
                </a:lnTo>
                <a:lnTo>
                  <a:pt x="6" y="41"/>
                </a:lnTo>
                <a:lnTo>
                  <a:pt x="6" y="41"/>
                </a:lnTo>
                <a:lnTo>
                  <a:pt x="4" y="40"/>
                </a:lnTo>
                <a:lnTo>
                  <a:pt x="2" y="38"/>
                </a:lnTo>
                <a:lnTo>
                  <a:pt x="1" y="34"/>
                </a:lnTo>
                <a:lnTo>
                  <a:pt x="0" y="33"/>
                </a:lnTo>
                <a:lnTo>
                  <a:pt x="0" y="29"/>
                </a:lnTo>
                <a:lnTo>
                  <a:pt x="0" y="27"/>
                </a:lnTo>
                <a:lnTo>
                  <a:pt x="1" y="24"/>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22"/>
          <p:cNvSpPr>
            <a:spLocks/>
          </p:cNvSpPr>
          <p:nvPr/>
        </p:nvSpPr>
        <p:spPr bwMode="auto">
          <a:xfrm>
            <a:off x="5665788" y="2847976"/>
            <a:ext cx="96838" cy="57150"/>
          </a:xfrm>
          <a:custGeom>
            <a:avLst/>
            <a:gdLst>
              <a:gd name="T0" fmla="*/ 7 w 61"/>
              <a:gd name="T1" fmla="*/ 9 h 36"/>
              <a:gd name="T2" fmla="*/ 14 w 61"/>
              <a:gd name="T3" fmla="*/ 2 h 36"/>
              <a:gd name="T4" fmla="*/ 21 w 61"/>
              <a:gd name="T5" fmla="*/ 0 h 36"/>
              <a:gd name="T6" fmla="*/ 27 w 61"/>
              <a:gd name="T7" fmla="*/ 2 h 36"/>
              <a:gd name="T8" fmla="*/ 33 w 61"/>
              <a:gd name="T9" fmla="*/ 4 h 36"/>
              <a:gd name="T10" fmla="*/ 35 w 61"/>
              <a:gd name="T11" fmla="*/ 3 h 36"/>
              <a:gd name="T12" fmla="*/ 39 w 61"/>
              <a:gd name="T13" fmla="*/ 0 h 36"/>
              <a:gd name="T14" fmla="*/ 43 w 61"/>
              <a:gd name="T15" fmla="*/ 1 h 36"/>
              <a:gd name="T16" fmla="*/ 47 w 61"/>
              <a:gd name="T17" fmla="*/ 3 h 36"/>
              <a:gd name="T18" fmla="*/ 54 w 61"/>
              <a:gd name="T19" fmla="*/ 5 h 36"/>
              <a:gd name="T20" fmla="*/ 58 w 61"/>
              <a:gd name="T21" fmla="*/ 8 h 36"/>
              <a:gd name="T22" fmla="*/ 61 w 61"/>
              <a:gd name="T23" fmla="*/ 12 h 36"/>
              <a:gd name="T24" fmla="*/ 60 w 61"/>
              <a:gd name="T25" fmla="*/ 17 h 36"/>
              <a:gd name="T26" fmla="*/ 57 w 61"/>
              <a:gd name="T27" fmla="*/ 22 h 36"/>
              <a:gd name="T28" fmla="*/ 53 w 61"/>
              <a:gd name="T29" fmla="*/ 24 h 36"/>
              <a:gd name="T30" fmla="*/ 48 w 61"/>
              <a:gd name="T31" fmla="*/ 26 h 36"/>
              <a:gd name="T32" fmla="*/ 41 w 61"/>
              <a:gd name="T33" fmla="*/ 26 h 36"/>
              <a:gd name="T34" fmla="*/ 36 w 61"/>
              <a:gd name="T35" fmla="*/ 26 h 36"/>
              <a:gd name="T36" fmla="*/ 33 w 61"/>
              <a:gd name="T37" fmla="*/ 26 h 36"/>
              <a:gd name="T38" fmla="*/ 26 w 61"/>
              <a:gd name="T39" fmla="*/ 29 h 36"/>
              <a:gd name="T40" fmla="*/ 22 w 61"/>
              <a:gd name="T41" fmla="*/ 30 h 36"/>
              <a:gd name="T42" fmla="*/ 18 w 61"/>
              <a:gd name="T43" fmla="*/ 31 h 36"/>
              <a:gd name="T44" fmla="*/ 15 w 61"/>
              <a:gd name="T45" fmla="*/ 33 h 36"/>
              <a:gd name="T46" fmla="*/ 11 w 61"/>
              <a:gd name="T47" fmla="*/ 36 h 36"/>
              <a:gd name="T48" fmla="*/ 7 w 61"/>
              <a:gd name="T49" fmla="*/ 34 h 36"/>
              <a:gd name="T50" fmla="*/ 3 w 61"/>
              <a:gd name="T51" fmla="*/ 32 h 36"/>
              <a:gd name="T52" fmla="*/ 0 w 61"/>
              <a:gd name="T53" fmla="*/ 27 h 36"/>
              <a:gd name="T54" fmla="*/ 0 w 61"/>
              <a:gd name="T55" fmla="*/ 22 h 36"/>
              <a:gd name="T56" fmla="*/ 4 w 61"/>
              <a:gd name="T57" fmla="*/ 17 h 36"/>
              <a:gd name="T58" fmla="*/ 4 w 61"/>
              <a:gd name="T59" fmla="*/ 13 h 36"/>
              <a:gd name="T60" fmla="*/ 7 w 61"/>
              <a:gd name="T61" fmla="*/ 9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1" h="36">
                <a:moveTo>
                  <a:pt x="7" y="9"/>
                </a:moveTo>
                <a:lnTo>
                  <a:pt x="14" y="2"/>
                </a:lnTo>
                <a:lnTo>
                  <a:pt x="21" y="0"/>
                </a:lnTo>
                <a:lnTo>
                  <a:pt x="27" y="2"/>
                </a:lnTo>
                <a:lnTo>
                  <a:pt x="33" y="4"/>
                </a:lnTo>
                <a:lnTo>
                  <a:pt x="35" y="3"/>
                </a:lnTo>
                <a:lnTo>
                  <a:pt x="39" y="0"/>
                </a:lnTo>
                <a:lnTo>
                  <a:pt x="43" y="1"/>
                </a:lnTo>
                <a:lnTo>
                  <a:pt x="47" y="3"/>
                </a:lnTo>
                <a:lnTo>
                  <a:pt x="54" y="5"/>
                </a:lnTo>
                <a:lnTo>
                  <a:pt x="58" y="8"/>
                </a:lnTo>
                <a:lnTo>
                  <a:pt x="61" y="12"/>
                </a:lnTo>
                <a:lnTo>
                  <a:pt x="60" y="17"/>
                </a:lnTo>
                <a:lnTo>
                  <a:pt x="57" y="22"/>
                </a:lnTo>
                <a:lnTo>
                  <a:pt x="53" y="24"/>
                </a:lnTo>
                <a:lnTo>
                  <a:pt x="48" y="26"/>
                </a:lnTo>
                <a:lnTo>
                  <a:pt x="41" y="26"/>
                </a:lnTo>
                <a:lnTo>
                  <a:pt x="36" y="26"/>
                </a:lnTo>
                <a:lnTo>
                  <a:pt x="33" y="26"/>
                </a:lnTo>
                <a:lnTo>
                  <a:pt x="26" y="29"/>
                </a:lnTo>
                <a:lnTo>
                  <a:pt x="22" y="30"/>
                </a:lnTo>
                <a:lnTo>
                  <a:pt x="18" y="31"/>
                </a:lnTo>
                <a:lnTo>
                  <a:pt x="15" y="33"/>
                </a:lnTo>
                <a:lnTo>
                  <a:pt x="11" y="36"/>
                </a:lnTo>
                <a:lnTo>
                  <a:pt x="7" y="34"/>
                </a:lnTo>
                <a:lnTo>
                  <a:pt x="3" y="32"/>
                </a:lnTo>
                <a:lnTo>
                  <a:pt x="0" y="27"/>
                </a:lnTo>
                <a:lnTo>
                  <a:pt x="0" y="22"/>
                </a:lnTo>
                <a:lnTo>
                  <a:pt x="4" y="17"/>
                </a:lnTo>
                <a:lnTo>
                  <a:pt x="4" y="13"/>
                </a:lnTo>
                <a:lnTo>
                  <a:pt x="7" y="9"/>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26" name="Freeform 23"/>
          <p:cNvSpPr>
            <a:spLocks/>
          </p:cNvSpPr>
          <p:nvPr/>
        </p:nvSpPr>
        <p:spPr bwMode="auto">
          <a:xfrm>
            <a:off x="5665788" y="2847976"/>
            <a:ext cx="96838" cy="57150"/>
          </a:xfrm>
          <a:custGeom>
            <a:avLst/>
            <a:gdLst>
              <a:gd name="T0" fmla="*/ 7 w 61"/>
              <a:gd name="T1" fmla="*/ 9 h 36"/>
              <a:gd name="T2" fmla="*/ 14 w 61"/>
              <a:gd name="T3" fmla="*/ 2 h 36"/>
              <a:gd name="T4" fmla="*/ 21 w 61"/>
              <a:gd name="T5" fmla="*/ 0 h 36"/>
              <a:gd name="T6" fmla="*/ 27 w 61"/>
              <a:gd name="T7" fmla="*/ 2 h 36"/>
              <a:gd name="T8" fmla="*/ 33 w 61"/>
              <a:gd name="T9" fmla="*/ 4 h 36"/>
              <a:gd name="T10" fmla="*/ 35 w 61"/>
              <a:gd name="T11" fmla="*/ 3 h 36"/>
              <a:gd name="T12" fmla="*/ 39 w 61"/>
              <a:gd name="T13" fmla="*/ 0 h 36"/>
              <a:gd name="T14" fmla="*/ 43 w 61"/>
              <a:gd name="T15" fmla="*/ 1 h 36"/>
              <a:gd name="T16" fmla="*/ 47 w 61"/>
              <a:gd name="T17" fmla="*/ 3 h 36"/>
              <a:gd name="T18" fmla="*/ 54 w 61"/>
              <a:gd name="T19" fmla="*/ 5 h 36"/>
              <a:gd name="T20" fmla="*/ 58 w 61"/>
              <a:gd name="T21" fmla="*/ 8 h 36"/>
              <a:gd name="T22" fmla="*/ 61 w 61"/>
              <a:gd name="T23" fmla="*/ 12 h 36"/>
              <a:gd name="T24" fmla="*/ 60 w 61"/>
              <a:gd name="T25" fmla="*/ 17 h 36"/>
              <a:gd name="T26" fmla="*/ 57 w 61"/>
              <a:gd name="T27" fmla="*/ 22 h 36"/>
              <a:gd name="T28" fmla="*/ 53 w 61"/>
              <a:gd name="T29" fmla="*/ 24 h 36"/>
              <a:gd name="T30" fmla="*/ 48 w 61"/>
              <a:gd name="T31" fmla="*/ 26 h 36"/>
              <a:gd name="T32" fmla="*/ 41 w 61"/>
              <a:gd name="T33" fmla="*/ 26 h 36"/>
              <a:gd name="T34" fmla="*/ 36 w 61"/>
              <a:gd name="T35" fmla="*/ 26 h 36"/>
              <a:gd name="T36" fmla="*/ 33 w 61"/>
              <a:gd name="T37" fmla="*/ 26 h 36"/>
              <a:gd name="T38" fmla="*/ 26 w 61"/>
              <a:gd name="T39" fmla="*/ 29 h 36"/>
              <a:gd name="T40" fmla="*/ 22 w 61"/>
              <a:gd name="T41" fmla="*/ 30 h 36"/>
              <a:gd name="T42" fmla="*/ 18 w 61"/>
              <a:gd name="T43" fmla="*/ 31 h 36"/>
              <a:gd name="T44" fmla="*/ 15 w 61"/>
              <a:gd name="T45" fmla="*/ 33 h 36"/>
              <a:gd name="T46" fmla="*/ 11 w 61"/>
              <a:gd name="T47" fmla="*/ 36 h 36"/>
              <a:gd name="T48" fmla="*/ 7 w 61"/>
              <a:gd name="T49" fmla="*/ 34 h 36"/>
              <a:gd name="T50" fmla="*/ 3 w 61"/>
              <a:gd name="T51" fmla="*/ 32 h 36"/>
              <a:gd name="T52" fmla="*/ 0 w 61"/>
              <a:gd name="T53" fmla="*/ 27 h 36"/>
              <a:gd name="T54" fmla="*/ 0 w 61"/>
              <a:gd name="T55" fmla="*/ 22 h 36"/>
              <a:gd name="T56" fmla="*/ 4 w 61"/>
              <a:gd name="T57" fmla="*/ 17 h 36"/>
              <a:gd name="T58" fmla="*/ 4 w 61"/>
              <a:gd name="T59" fmla="*/ 13 h 36"/>
              <a:gd name="T60" fmla="*/ 7 w 61"/>
              <a:gd name="T61" fmla="*/ 9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1" h="36">
                <a:moveTo>
                  <a:pt x="7" y="9"/>
                </a:moveTo>
                <a:lnTo>
                  <a:pt x="14" y="2"/>
                </a:lnTo>
                <a:lnTo>
                  <a:pt x="21" y="0"/>
                </a:lnTo>
                <a:lnTo>
                  <a:pt x="27" y="2"/>
                </a:lnTo>
                <a:lnTo>
                  <a:pt x="33" y="4"/>
                </a:lnTo>
                <a:lnTo>
                  <a:pt x="35" y="3"/>
                </a:lnTo>
                <a:lnTo>
                  <a:pt x="39" y="0"/>
                </a:lnTo>
                <a:lnTo>
                  <a:pt x="43" y="1"/>
                </a:lnTo>
                <a:lnTo>
                  <a:pt x="47" y="3"/>
                </a:lnTo>
                <a:lnTo>
                  <a:pt x="54" y="5"/>
                </a:lnTo>
                <a:lnTo>
                  <a:pt x="58" y="8"/>
                </a:lnTo>
                <a:lnTo>
                  <a:pt x="61" y="12"/>
                </a:lnTo>
                <a:lnTo>
                  <a:pt x="60" y="17"/>
                </a:lnTo>
                <a:lnTo>
                  <a:pt x="57" y="22"/>
                </a:lnTo>
                <a:lnTo>
                  <a:pt x="53" y="24"/>
                </a:lnTo>
                <a:lnTo>
                  <a:pt x="48" y="26"/>
                </a:lnTo>
                <a:lnTo>
                  <a:pt x="41" y="26"/>
                </a:lnTo>
                <a:lnTo>
                  <a:pt x="36" y="26"/>
                </a:lnTo>
                <a:lnTo>
                  <a:pt x="33" y="26"/>
                </a:lnTo>
                <a:lnTo>
                  <a:pt x="26" y="29"/>
                </a:lnTo>
                <a:lnTo>
                  <a:pt x="22" y="30"/>
                </a:lnTo>
                <a:lnTo>
                  <a:pt x="18" y="31"/>
                </a:lnTo>
                <a:lnTo>
                  <a:pt x="15" y="33"/>
                </a:lnTo>
                <a:lnTo>
                  <a:pt x="11" y="36"/>
                </a:lnTo>
                <a:lnTo>
                  <a:pt x="7" y="34"/>
                </a:lnTo>
                <a:lnTo>
                  <a:pt x="3" y="32"/>
                </a:lnTo>
                <a:lnTo>
                  <a:pt x="0" y="27"/>
                </a:lnTo>
                <a:lnTo>
                  <a:pt x="0" y="22"/>
                </a:lnTo>
                <a:lnTo>
                  <a:pt x="4" y="17"/>
                </a:lnTo>
                <a:lnTo>
                  <a:pt x="4" y="13"/>
                </a:lnTo>
                <a:lnTo>
                  <a:pt x="7" y="9"/>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4"/>
          <p:cNvSpPr>
            <a:spLocks/>
          </p:cNvSpPr>
          <p:nvPr/>
        </p:nvSpPr>
        <p:spPr bwMode="auto">
          <a:xfrm>
            <a:off x="5491163" y="2686051"/>
            <a:ext cx="20638" cy="14288"/>
          </a:xfrm>
          <a:custGeom>
            <a:avLst/>
            <a:gdLst>
              <a:gd name="T0" fmla="*/ 0 w 13"/>
              <a:gd name="T1" fmla="*/ 4 h 9"/>
              <a:gd name="T2" fmla="*/ 1 w 13"/>
              <a:gd name="T3" fmla="*/ 2 h 9"/>
              <a:gd name="T4" fmla="*/ 2 w 13"/>
              <a:gd name="T5" fmla="*/ 2 h 9"/>
              <a:gd name="T6" fmla="*/ 3 w 13"/>
              <a:gd name="T7" fmla="*/ 0 h 9"/>
              <a:gd name="T8" fmla="*/ 5 w 13"/>
              <a:gd name="T9" fmla="*/ 0 h 9"/>
              <a:gd name="T10" fmla="*/ 7 w 13"/>
              <a:gd name="T11" fmla="*/ 0 h 9"/>
              <a:gd name="T12" fmla="*/ 8 w 13"/>
              <a:gd name="T13" fmla="*/ 0 h 9"/>
              <a:gd name="T14" fmla="*/ 9 w 13"/>
              <a:gd name="T15" fmla="*/ 0 h 9"/>
              <a:gd name="T16" fmla="*/ 9 w 13"/>
              <a:gd name="T17" fmla="*/ 0 h 9"/>
              <a:gd name="T18" fmla="*/ 10 w 13"/>
              <a:gd name="T19" fmla="*/ 2 h 9"/>
              <a:gd name="T20" fmla="*/ 10 w 13"/>
              <a:gd name="T21" fmla="*/ 2 h 9"/>
              <a:gd name="T22" fmla="*/ 12 w 13"/>
              <a:gd name="T23" fmla="*/ 3 h 9"/>
              <a:gd name="T24" fmla="*/ 13 w 13"/>
              <a:gd name="T25" fmla="*/ 5 h 9"/>
              <a:gd name="T26" fmla="*/ 13 w 13"/>
              <a:gd name="T27" fmla="*/ 6 h 9"/>
              <a:gd name="T28" fmla="*/ 13 w 13"/>
              <a:gd name="T29" fmla="*/ 6 h 9"/>
              <a:gd name="T30" fmla="*/ 12 w 13"/>
              <a:gd name="T31" fmla="*/ 6 h 9"/>
              <a:gd name="T32" fmla="*/ 10 w 13"/>
              <a:gd name="T33" fmla="*/ 7 h 9"/>
              <a:gd name="T34" fmla="*/ 8 w 13"/>
              <a:gd name="T35" fmla="*/ 6 h 9"/>
              <a:gd name="T36" fmla="*/ 7 w 13"/>
              <a:gd name="T37" fmla="*/ 7 h 9"/>
              <a:gd name="T38" fmla="*/ 7 w 13"/>
              <a:gd name="T39" fmla="*/ 7 h 9"/>
              <a:gd name="T40" fmla="*/ 7 w 13"/>
              <a:gd name="T41" fmla="*/ 7 h 9"/>
              <a:gd name="T42" fmla="*/ 6 w 13"/>
              <a:gd name="T43" fmla="*/ 9 h 9"/>
              <a:gd name="T44" fmla="*/ 6 w 13"/>
              <a:gd name="T45" fmla="*/ 9 h 9"/>
              <a:gd name="T46" fmla="*/ 3 w 13"/>
              <a:gd name="T47" fmla="*/ 9 h 9"/>
              <a:gd name="T48" fmla="*/ 1 w 13"/>
              <a:gd name="T49" fmla="*/ 7 h 9"/>
              <a:gd name="T50" fmla="*/ 0 w 13"/>
              <a:gd name="T51" fmla="*/ 5 h 9"/>
              <a:gd name="T52" fmla="*/ 0 w 13"/>
              <a:gd name="T53" fmla="*/ 5 h 9"/>
              <a:gd name="T54" fmla="*/ 0 w 13"/>
              <a:gd name="T55" fmla="*/ 4 h 9"/>
              <a:gd name="T56" fmla="*/ 0 w 13"/>
              <a:gd name="T57"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3" h="9">
                <a:moveTo>
                  <a:pt x="0" y="4"/>
                </a:moveTo>
                <a:lnTo>
                  <a:pt x="1" y="2"/>
                </a:lnTo>
                <a:lnTo>
                  <a:pt x="2" y="2"/>
                </a:lnTo>
                <a:lnTo>
                  <a:pt x="3" y="0"/>
                </a:lnTo>
                <a:lnTo>
                  <a:pt x="5" y="0"/>
                </a:lnTo>
                <a:lnTo>
                  <a:pt x="7" y="0"/>
                </a:lnTo>
                <a:lnTo>
                  <a:pt x="8" y="0"/>
                </a:lnTo>
                <a:lnTo>
                  <a:pt x="9" y="0"/>
                </a:lnTo>
                <a:lnTo>
                  <a:pt x="9" y="0"/>
                </a:lnTo>
                <a:lnTo>
                  <a:pt x="10" y="2"/>
                </a:lnTo>
                <a:lnTo>
                  <a:pt x="10" y="2"/>
                </a:lnTo>
                <a:lnTo>
                  <a:pt x="12" y="3"/>
                </a:lnTo>
                <a:lnTo>
                  <a:pt x="13" y="5"/>
                </a:lnTo>
                <a:lnTo>
                  <a:pt x="13" y="6"/>
                </a:lnTo>
                <a:lnTo>
                  <a:pt x="13" y="6"/>
                </a:lnTo>
                <a:lnTo>
                  <a:pt x="12" y="6"/>
                </a:lnTo>
                <a:lnTo>
                  <a:pt x="10" y="7"/>
                </a:lnTo>
                <a:lnTo>
                  <a:pt x="8" y="6"/>
                </a:lnTo>
                <a:lnTo>
                  <a:pt x="7" y="7"/>
                </a:lnTo>
                <a:lnTo>
                  <a:pt x="7" y="7"/>
                </a:lnTo>
                <a:lnTo>
                  <a:pt x="7" y="7"/>
                </a:lnTo>
                <a:lnTo>
                  <a:pt x="6" y="9"/>
                </a:lnTo>
                <a:lnTo>
                  <a:pt x="6" y="9"/>
                </a:lnTo>
                <a:lnTo>
                  <a:pt x="3" y="9"/>
                </a:lnTo>
                <a:lnTo>
                  <a:pt x="1" y="7"/>
                </a:lnTo>
                <a:lnTo>
                  <a:pt x="0" y="5"/>
                </a:lnTo>
                <a:lnTo>
                  <a:pt x="0" y="5"/>
                </a:lnTo>
                <a:lnTo>
                  <a:pt x="0" y="4"/>
                </a:lnTo>
                <a:lnTo>
                  <a:pt x="0" y="4"/>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28" name="Freeform 25"/>
          <p:cNvSpPr>
            <a:spLocks/>
          </p:cNvSpPr>
          <p:nvPr/>
        </p:nvSpPr>
        <p:spPr bwMode="auto">
          <a:xfrm>
            <a:off x="5491163" y="2686051"/>
            <a:ext cx="20638" cy="14288"/>
          </a:xfrm>
          <a:custGeom>
            <a:avLst/>
            <a:gdLst>
              <a:gd name="T0" fmla="*/ 0 w 13"/>
              <a:gd name="T1" fmla="*/ 4 h 9"/>
              <a:gd name="T2" fmla="*/ 1 w 13"/>
              <a:gd name="T3" fmla="*/ 2 h 9"/>
              <a:gd name="T4" fmla="*/ 2 w 13"/>
              <a:gd name="T5" fmla="*/ 2 h 9"/>
              <a:gd name="T6" fmla="*/ 3 w 13"/>
              <a:gd name="T7" fmla="*/ 0 h 9"/>
              <a:gd name="T8" fmla="*/ 5 w 13"/>
              <a:gd name="T9" fmla="*/ 0 h 9"/>
              <a:gd name="T10" fmla="*/ 7 w 13"/>
              <a:gd name="T11" fmla="*/ 0 h 9"/>
              <a:gd name="T12" fmla="*/ 8 w 13"/>
              <a:gd name="T13" fmla="*/ 0 h 9"/>
              <a:gd name="T14" fmla="*/ 9 w 13"/>
              <a:gd name="T15" fmla="*/ 0 h 9"/>
              <a:gd name="T16" fmla="*/ 9 w 13"/>
              <a:gd name="T17" fmla="*/ 0 h 9"/>
              <a:gd name="T18" fmla="*/ 10 w 13"/>
              <a:gd name="T19" fmla="*/ 2 h 9"/>
              <a:gd name="T20" fmla="*/ 10 w 13"/>
              <a:gd name="T21" fmla="*/ 2 h 9"/>
              <a:gd name="T22" fmla="*/ 12 w 13"/>
              <a:gd name="T23" fmla="*/ 3 h 9"/>
              <a:gd name="T24" fmla="*/ 13 w 13"/>
              <a:gd name="T25" fmla="*/ 5 h 9"/>
              <a:gd name="T26" fmla="*/ 13 w 13"/>
              <a:gd name="T27" fmla="*/ 6 h 9"/>
              <a:gd name="T28" fmla="*/ 13 w 13"/>
              <a:gd name="T29" fmla="*/ 6 h 9"/>
              <a:gd name="T30" fmla="*/ 12 w 13"/>
              <a:gd name="T31" fmla="*/ 6 h 9"/>
              <a:gd name="T32" fmla="*/ 10 w 13"/>
              <a:gd name="T33" fmla="*/ 7 h 9"/>
              <a:gd name="T34" fmla="*/ 8 w 13"/>
              <a:gd name="T35" fmla="*/ 6 h 9"/>
              <a:gd name="T36" fmla="*/ 7 w 13"/>
              <a:gd name="T37" fmla="*/ 7 h 9"/>
              <a:gd name="T38" fmla="*/ 7 w 13"/>
              <a:gd name="T39" fmla="*/ 7 h 9"/>
              <a:gd name="T40" fmla="*/ 7 w 13"/>
              <a:gd name="T41" fmla="*/ 7 h 9"/>
              <a:gd name="T42" fmla="*/ 6 w 13"/>
              <a:gd name="T43" fmla="*/ 9 h 9"/>
              <a:gd name="T44" fmla="*/ 6 w 13"/>
              <a:gd name="T45" fmla="*/ 9 h 9"/>
              <a:gd name="T46" fmla="*/ 3 w 13"/>
              <a:gd name="T47" fmla="*/ 9 h 9"/>
              <a:gd name="T48" fmla="*/ 1 w 13"/>
              <a:gd name="T49" fmla="*/ 7 h 9"/>
              <a:gd name="T50" fmla="*/ 0 w 13"/>
              <a:gd name="T51" fmla="*/ 5 h 9"/>
              <a:gd name="T52" fmla="*/ 0 w 13"/>
              <a:gd name="T53" fmla="*/ 5 h 9"/>
              <a:gd name="T54" fmla="*/ 0 w 13"/>
              <a:gd name="T55" fmla="*/ 4 h 9"/>
              <a:gd name="T56" fmla="*/ 0 w 13"/>
              <a:gd name="T57"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3" h="9">
                <a:moveTo>
                  <a:pt x="0" y="4"/>
                </a:moveTo>
                <a:lnTo>
                  <a:pt x="1" y="2"/>
                </a:lnTo>
                <a:lnTo>
                  <a:pt x="2" y="2"/>
                </a:lnTo>
                <a:lnTo>
                  <a:pt x="3" y="0"/>
                </a:lnTo>
                <a:lnTo>
                  <a:pt x="5" y="0"/>
                </a:lnTo>
                <a:lnTo>
                  <a:pt x="7" y="0"/>
                </a:lnTo>
                <a:lnTo>
                  <a:pt x="8" y="0"/>
                </a:lnTo>
                <a:lnTo>
                  <a:pt x="9" y="0"/>
                </a:lnTo>
                <a:lnTo>
                  <a:pt x="9" y="0"/>
                </a:lnTo>
                <a:lnTo>
                  <a:pt x="10" y="2"/>
                </a:lnTo>
                <a:lnTo>
                  <a:pt x="10" y="2"/>
                </a:lnTo>
                <a:lnTo>
                  <a:pt x="12" y="3"/>
                </a:lnTo>
                <a:lnTo>
                  <a:pt x="13" y="5"/>
                </a:lnTo>
                <a:lnTo>
                  <a:pt x="13" y="6"/>
                </a:lnTo>
                <a:lnTo>
                  <a:pt x="13" y="6"/>
                </a:lnTo>
                <a:lnTo>
                  <a:pt x="12" y="6"/>
                </a:lnTo>
                <a:lnTo>
                  <a:pt x="10" y="7"/>
                </a:lnTo>
                <a:lnTo>
                  <a:pt x="8" y="6"/>
                </a:lnTo>
                <a:lnTo>
                  <a:pt x="7" y="7"/>
                </a:lnTo>
                <a:lnTo>
                  <a:pt x="7" y="7"/>
                </a:lnTo>
                <a:lnTo>
                  <a:pt x="7" y="7"/>
                </a:lnTo>
                <a:lnTo>
                  <a:pt x="6" y="9"/>
                </a:lnTo>
                <a:lnTo>
                  <a:pt x="6" y="9"/>
                </a:lnTo>
                <a:lnTo>
                  <a:pt x="3" y="9"/>
                </a:lnTo>
                <a:lnTo>
                  <a:pt x="1" y="7"/>
                </a:lnTo>
                <a:lnTo>
                  <a:pt x="0" y="5"/>
                </a:lnTo>
                <a:lnTo>
                  <a:pt x="0" y="5"/>
                </a:lnTo>
                <a:lnTo>
                  <a:pt x="0" y="4"/>
                </a:lnTo>
                <a:lnTo>
                  <a:pt x="0" y="4"/>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26"/>
          <p:cNvSpPr>
            <a:spLocks/>
          </p:cNvSpPr>
          <p:nvPr/>
        </p:nvSpPr>
        <p:spPr bwMode="auto">
          <a:xfrm>
            <a:off x="5461000" y="2540001"/>
            <a:ext cx="14288" cy="11113"/>
          </a:xfrm>
          <a:custGeom>
            <a:avLst/>
            <a:gdLst>
              <a:gd name="T0" fmla="*/ 0 w 9"/>
              <a:gd name="T1" fmla="*/ 3 h 7"/>
              <a:gd name="T2" fmla="*/ 3 w 9"/>
              <a:gd name="T3" fmla="*/ 1 h 7"/>
              <a:gd name="T4" fmla="*/ 4 w 9"/>
              <a:gd name="T5" fmla="*/ 0 h 7"/>
              <a:gd name="T6" fmla="*/ 6 w 9"/>
              <a:gd name="T7" fmla="*/ 0 h 7"/>
              <a:gd name="T8" fmla="*/ 7 w 9"/>
              <a:gd name="T9" fmla="*/ 0 h 7"/>
              <a:gd name="T10" fmla="*/ 7 w 9"/>
              <a:gd name="T11" fmla="*/ 0 h 7"/>
              <a:gd name="T12" fmla="*/ 9 w 9"/>
              <a:gd name="T13" fmla="*/ 1 h 7"/>
              <a:gd name="T14" fmla="*/ 9 w 9"/>
              <a:gd name="T15" fmla="*/ 2 h 7"/>
              <a:gd name="T16" fmla="*/ 7 w 9"/>
              <a:gd name="T17" fmla="*/ 3 h 7"/>
              <a:gd name="T18" fmla="*/ 7 w 9"/>
              <a:gd name="T19" fmla="*/ 3 h 7"/>
              <a:gd name="T20" fmla="*/ 7 w 9"/>
              <a:gd name="T21" fmla="*/ 4 h 7"/>
              <a:gd name="T22" fmla="*/ 7 w 9"/>
              <a:gd name="T23" fmla="*/ 5 h 7"/>
              <a:gd name="T24" fmla="*/ 7 w 9"/>
              <a:gd name="T25" fmla="*/ 5 h 7"/>
              <a:gd name="T26" fmla="*/ 6 w 9"/>
              <a:gd name="T27" fmla="*/ 7 h 7"/>
              <a:gd name="T28" fmla="*/ 6 w 9"/>
              <a:gd name="T29" fmla="*/ 7 h 7"/>
              <a:gd name="T30" fmla="*/ 5 w 9"/>
              <a:gd name="T31" fmla="*/ 7 h 7"/>
              <a:gd name="T32" fmla="*/ 4 w 9"/>
              <a:gd name="T33" fmla="*/ 7 h 7"/>
              <a:gd name="T34" fmla="*/ 3 w 9"/>
              <a:gd name="T35" fmla="*/ 7 h 7"/>
              <a:gd name="T36" fmla="*/ 2 w 9"/>
              <a:gd name="T37" fmla="*/ 5 h 7"/>
              <a:gd name="T38" fmla="*/ 0 w 9"/>
              <a:gd name="T39" fmla="*/ 4 h 7"/>
              <a:gd name="T40" fmla="*/ 0 w 9"/>
              <a:gd name="T41" fmla="*/ 3 h 7"/>
              <a:gd name="T42" fmla="*/ 0 w 9"/>
              <a:gd name="T43"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 h="7">
                <a:moveTo>
                  <a:pt x="0" y="3"/>
                </a:moveTo>
                <a:lnTo>
                  <a:pt x="3" y="1"/>
                </a:lnTo>
                <a:lnTo>
                  <a:pt x="4" y="0"/>
                </a:lnTo>
                <a:lnTo>
                  <a:pt x="6" y="0"/>
                </a:lnTo>
                <a:lnTo>
                  <a:pt x="7" y="0"/>
                </a:lnTo>
                <a:lnTo>
                  <a:pt x="7" y="0"/>
                </a:lnTo>
                <a:lnTo>
                  <a:pt x="9" y="1"/>
                </a:lnTo>
                <a:lnTo>
                  <a:pt x="9" y="2"/>
                </a:lnTo>
                <a:lnTo>
                  <a:pt x="7" y="3"/>
                </a:lnTo>
                <a:lnTo>
                  <a:pt x="7" y="3"/>
                </a:lnTo>
                <a:lnTo>
                  <a:pt x="7" y="4"/>
                </a:lnTo>
                <a:lnTo>
                  <a:pt x="7" y="5"/>
                </a:lnTo>
                <a:lnTo>
                  <a:pt x="7" y="5"/>
                </a:lnTo>
                <a:lnTo>
                  <a:pt x="6" y="7"/>
                </a:lnTo>
                <a:lnTo>
                  <a:pt x="6" y="7"/>
                </a:lnTo>
                <a:lnTo>
                  <a:pt x="5" y="7"/>
                </a:lnTo>
                <a:lnTo>
                  <a:pt x="4" y="7"/>
                </a:lnTo>
                <a:lnTo>
                  <a:pt x="3" y="7"/>
                </a:lnTo>
                <a:lnTo>
                  <a:pt x="2" y="5"/>
                </a:lnTo>
                <a:lnTo>
                  <a:pt x="0" y="4"/>
                </a:lnTo>
                <a:lnTo>
                  <a:pt x="0" y="3"/>
                </a:lnTo>
                <a:lnTo>
                  <a:pt x="0" y="3"/>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30" name="Freeform 27"/>
          <p:cNvSpPr>
            <a:spLocks/>
          </p:cNvSpPr>
          <p:nvPr/>
        </p:nvSpPr>
        <p:spPr bwMode="auto">
          <a:xfrm>
            <a:off x="5461000" y="2540001"/>
            <a:ext cx="14288" cy="11113"/>
          </a:xfrm>
          <a:custGeom>
            <a:avLst/>
            <a:gdLst>
              <a:gd name="T0" fmla="*/ 0 w 9"/>
              <a:gd name="T1" fmla="*/ 3 h 7"/>
              <a:gd name="T2" fmla="*/ 3 w 9"/>
              <a:gd name="T3" fmla="*/ 1 h 7"/>
              <a:gd name="T4" fmla="*/ 4 w 9"/>
              <a:gd name="T5" fmla="*/ 0 h 7"/>
              <a:gd name="T6" fmla="*/ 6 w 9"/>
              <a:gd name="T7" fmla="*/ 0 h 7"/>
              <a:gd name="T8" fmla="*/ 7 w 9"/>
              <a:gd name="T9" fmla="*/ 0 h 7"/>
              <a:gd name="T10" fmla="*/ 7 w 9"/>
              <a:gd name="T11" fmla="*/ 0 h 7"/>
              <a:gd name="T12" fmla="*/ 9 w 9"/>
              <a:gd name="T13" fmla="*/ 1 h 7"/>
              <a:gd name="T14" fmla="*/ 9 w 9"/>
              <a:gd name="T15" fmla="*/ 2 h 7"/>
              <a:gd name="T16" fmla="*/ 7 w 9"/>
              <a:gd name="T17" fmla="*/ 3 h 7"/>
              <a:gd name="T18" fmla="*/ 7 w 9"/>
              <a:gd name="T19" fmla="*/ 3 h 7"/>
              <a:gd name="T20" fmla="*/ 7 w 9"/>
              <a:gd name="T21" fmla="*/ 4 h 7"/>
              <a:gd name="T22" fmla="*/ 7 w 9"/>
              <a:gd name="T23" fmla="*/ 5 h 7"/>
              <a:gd name="T24" fmla="*/ 7 w 9"/>
              <a:gd name="T25" fmla="*/ 5 h 7"/>
              <a:gd name="T26" fmla="*/ 6 w 9"/>
              <a:gd name="T27" fmla="*/ 7 h 7"/>
              <a:gd name="T28" fmla="*/ 6 w 9"/>
              <a:gd name="T29" fmla="*/ 7 h 7"/>
              <a:gd name="T30" fmla="*/ 5 w 9"/>
              <a:gd name="T31" fmla="*/ 7 h 7"/>
              <a:gd name="T32" fmla="*/ 4 w 9"/>
              <a:gd name="T33" fmla="*/ 7 h 7"/>
              <a:gd name="T34" fmla="*/ 3 w 9"/>
              <a:gd name="T35" fmla="*/ 7 h 7"/>
              <a:gd name="T36" fmla="*/ 2 w 9"/>
              <a:gd name="T37" fmla="*/ 5 h 7"/>
              <a:gd name="T38" fmla="*/ 0 w 9"/>
              <a:gd name="T39" fmla="*/ 4 h 7"/>
              <a:gd name="T40" fmla="*/ 0 w 9"/>
              <a:gd name="T41" fmla="*/ 3 h 7"/>
              <a:gd name="T42" fmla="*/ 0 w 9"/>
              <a:gd name="T43"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 h="7">
                <a:moveTo>
                  <a:pt x="0" y="3"/>
                </a:moveTo>
                <a:lnTo>
                  <a:pt x="3" y="1"/>
                </a:lnTo>
                <a:lnTo>
                  <a:pt x="4" y="0"/>
                </a:lnTo>
                <a:lnTo>
                  <a:pt x="6" y="0"/>
                </a:lnTo>
                <a:lnTo>
                  <a:pt x="7" y="0"/>
                </a:lnTo>
                <a:lnTo>
                  <a:pt x="7" y="0"/>
                </a:lnTo>
                <a:lnTo>
                  <a:pt x="9" y="1"/>
                </a:lnTo>
                <a:lnTo>
                  <a:pt x="9" y="2"/>
                </a:lnTo>
                <a:lnTo>
                  <a:pt x="7" y="3"/>
                </a:lnTo>
                <a:lnTo>
                  <a:pt x="7" y="3"/>
                </a:lnTo>
                <a:lnTo>
                  <a:pt x="7" y="4"/>
                </a:lnTo>
                <a:lnTo>
                  <a:pt x="7" y="5"/>
                </a:lnTo>
                <a:lnTo>
                  <a:pt x="7" y="5"/>
                </a:lnTo>
                <a:lnTo>
                  <a:pt x="6" y="7"/>
                </a:lnTo>
                <a:lnTo>
                  <a:pt x="6" y="7"/>
                </a:lnTo>
                <a:lnTo>
                  <a:pt x="5" y="7"/>
                </a:lnTo>
                <a:lnTo>
                  <a:pt x="4" y="7"/>
                </a:lnTo>
                <a:lnTo>
                  <a:pt x="3" y="7"/>
                </a:lnTo>
                <a:lnTo>
                  <a:pt x="2" y="5"/>
                </a:lnTo>
                <a:lnTo>
                  <a:pt x="0" y="4"/>
                </a:lnTo>
                <a:lnTo>
                  <a:pt x="0" y="3"/>
                </a:lnTo>
                <a:lnTo>
                  <a:pt x="0" y="3"/>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28"/>
          <p:cNvSpPr>
            <a:spLocks/>
          </p:cNvSpPr>
          <p:nvPr/>
        </p:nvSpPr>
        <p:spPr bwMode="auto">
          <a:xfrm>
            <a:off x="5468938" y="2587626"/>
            <a:ext cx="14288" cy="17463"/>
          </a:xfrm>
          <a:custGeom>
            <a:avLst/>
            <a:gdLst>
              <a:gd name="T0" fmla="*/ 2 w 9"/>
              <a:gd name="T1" fmla="*/ 6 h 11"/>
              <a:gd name="T2" fmla="*/ 2 w 9"/>
              <a:gd name="T3" fmla="*/ 6 h 11"/>
              <a:gd name="T4" fmla="*/ 1 w 9"/>
              <a:gd name="T5" fmla="*/ 4 h 11"/>
              <a:gd name="T6" fmla="*/ 0 w 9"/>
              <a:gd name="T7" fmla="*/ 3 h 11"/>
              <a:gd name="T8" fmla="*/ 0 w 9"/>
              <a:gd name="T9" fmla="*/ 2 h 11"/>
              <a:gd name="T10" fmla="*/ 0 w 9"/>
              <a:gd name="T11" fmla="*/ 2 h 11"/>
              <a:gd name="T12" fmla="*/ 1 w 9"/>
              <a:gd name="T13" fmla="*/ 2 h 11"/>
              <a:gd name="T14" fmla="*/ 5 w 9"/>
              <a:gd name="T15" fmla="*/ 0 h 11"/>
              <a:gd name="T16" fmla="*/ 6 w 9"/>
              <a:gd name="T17" fmla="*/ 0 h 11"/>
              <a:gd name="T18" fmla="*/ 8 w 9"/>
              <a:gd name="T19" fmla="*/ 0 h 11"/>
              <a:gd name="T20" fmla="*/ 8 w 9"/>
              <a:gd name="T21" fmla="*/ 0 h 11"/>
              <a:gd name="T22" fmla="*/ 9 w 9"/>
              <a:gd name="T23" fmla="*/ 0 h 11"/>
              <a:gd name="T24" fmla="*/ 9 w 9"/>
              <a:gd name="T25" fmla="*/ 1 h 11"/>
              <a:gd name="T26" fmla="*/ 9 w 9"/>
              <a:gd name="T27" fmla="*/ 2 h 11"/>
              <a:gd name="T28" fmla="*/ 8 w 9"/>
              <a:gd name="T29" fmla="*/ 4 h 11"/>
              <a:gd name="T30" fmla="*/ 8 w 9"/>
              <a:gd name="T31" fmla="*/ 7 h 11"/>
              <a:gd name="T32" fmla="*/ 8 w 9"/>
              <a:gd name="T33" fmla="*/ 9 h 11"/>
              <a:gd name="T34" fmla="*/ 7 w 9"/>
              <a:gd name="T35" fmla="*/ 10 h 11"/>
              <a:gd name="T36" fmla="*/ 6 w 9"/>
              <a:gd name="T37" fmla="*/ 11 h 11"/>
              <a:gd name="T38" fmla="*/ 6 w 9"/>
              <a:gd name="T39" fmla="*/ 10 h 11"/>
              <a:gd name="T40" fmla="*/ 5 w 9"/>
              <a:gd name="T41" fmla="*/ 10 h 11"/>
              <a:gd name="T42" fmla="*/ 4 w 9"/>
              <a:gd name="T43" fmla="*/ 9 h 11"/>
              <a:gd name="T44" fmla="*/ 4 w 9"/>
              <a:gd name="T45" fmla="*/ 9 h 11"/>
              <a:gd name="T46" fmla="*/ 4 w 9"/>
              <a:gd name="T47" fmla="*/ 7 h 11"/>
              <a:gd name="T48" fmla="*/ 2 w 9"/>
              <a:gd name="T49"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 h="11">
                <a:moveTo>
                  <a:pt x="2" y="6"/>
                </a:moveTo>
                <a:lnTo>
                  <a:pt x="2" y="6"/>
                </a:lnTo>
                <a:lnTo>
                  <a:pt x="1" y="4"/>
                </a:lnTo>
                <a:lnTo>
                  <a:pt x="0" y="3"/>
                </a:lnTo>
                <a:lnTo>
                  <a:pt x="0" y="2"/>
                </a:lnTo>
                <a:lnTo>
                  <a:pt x="0" y="2"/>
                </a:lnTo>
                <a:lnTo>
                  <a:pt x="1" y="2"/>
                </a:lnTo>
                <a:lnTo>
                  <a:pt x="5" y="0"/>
                </a:lnTo>
                <a:lnTo>
                  <a:pt x="6" y="0"/>
                </a:lnTo>
                <a:lnTo>
                  <a:pt x="8" y="0"/>
                </a:lnTo>
                <a:lnTo>
                  <a:pt x="8" y="0"/>
                </a:lnTo>
                <a:lnTo>
                  <a:pt x="9" y="0"/>
                </a:lnTo>
                <a:lnTo>
                  <a:pt x="9" y="1"/>
                </a:lnTo>
                <a:lnTo>
                  <a:pt x="9" y="2"/>
                </a:lnTo>
                <a:lnTo>
                  <a:pt x="8" y="4"/>
                </a:lnTo>
                <a:lnTo>
                  <a:pt x="8" y="7"/>
                </a:lnTo>
                <a:lnTo>
                  <a:pt x="8" y="9"/>
                </a:lnTo>
                <a:lnTo>
                  <a:pt x="7" y="10"/>
                </a:lnTo>
                <a:lnTo>
                  <a:pt x="6" y="11"/>
                </a:lnTo>
                <a:lnTo>
                  <a:pt x="6" y="10"/>
                </a:lnTo>
                <a:lnTo>
                  <a:pt x="5" y="10"/>
                </a:lnTo>
                <a:lnTo>
                  <a:pt x="4" y="9"/>
                </a:lnTo>
                <a:lnTo>
                  <a:pt x="4" y="9"/>
                </a:lnTo>
                <a:lnTo>
                  <a:pt x="4" y="7"/>
                </a:lnTo>
                <a:lnTo>
                  <a:pt x="2" y="6"/>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32" name="Freeform 29"/>
          <p:cNvSpPr>
            <a:spLocks/>
          </p:cNvSpPr>
          <p:nvPr/>
        </p:nvSpPr>
        <p:spPr bwMode="auto">
          <a:xfrm>
            <a:off x="5468938" y="2587626"/>
            <a:ext cx="14288" cy="17463"/>
          </a:xfrm>
          <a:custGeom>
            <a:avLst/>
            <a:gdLst>
              <a:gd name="T0" fmla="*/ 2 w 9"/>
              <a:gd name="T1" fmla="*/ 6 h 11"/>
              <a:gd name="T2" fmla="*/ 2 w 9"/>
              <a:gd name="T3" fmla="*/ 6 h 11"/>
              <a:gd name="T4" fmla="*/ 1 w 9"/>
              <a:gd name="T5" fmla="*/ 4 h 11"/>
              <a:gd name="T6" fmla="*/ 0 w 9"/>
              <a:gd name="T7" fmla="*/ 3 h 11"/>
              <a:gd name="T8" fmla="*/ 0 w 9"/>
              <a:gd name="T9" fmla="*/ 2 h 11"/>
              <a:gd name="T10" fmla="*/ 0 w 9"/>
              <a:gd name="T11" fmla="*/ 2 h 11"/>
              <a:gd name="T12" fmla="*/ 1 w 9"/>
              <a:gd name="T13" fmla="*/ 2 h 11"/>
              <a:gd name="T14" fmla="*/ 5 w 9"/>
              <a:gd name="T15" fmla="*/ 0 h 11"/>
              <a:gd name="T16" fmla="*/ 6 w 9"/>
              <a:gd name="T17" fmla="*/ 0 h 11"/>
              <a:gd name="T18" fmla="*/ 8 w 9"/>
              <a:gd name="T19" fmla="*/ 0 h 11"/>
              <a:gd name="T20" fmla="*/ 8 w 9"/>
              <a:gd name="T21" fmla="*/ 0 h 11"/>
              <a:gd name="T22" fmla="*/ 9 w 9"/>
              <a:gd name="T23" fmla="*/ 0 h 11"/>
              <a:gd name="T24" fmla="*/ 9 w 9"/>
              <a:gd name="T25" fmla="*/ 1 h 11"/>
              <a:gd name="T26" fmla="*/ 9 w 9"/>
              <a:gd name="T27" fmla="*/ 2 h 11"/>
              <a:gd name="T28" fmla="*/ 8 w 9"/>
              <a:gd name="T29" fmla="*/ 4 h 11"/>
              <a:gd name="T30" fmla="*/ 8 w 9"/>
              <a:gd name="T31" fmla="*/ 7 h 11"/>
              <a:gd name="T32" fmla="*/ 8 w 9"/>
              <a:gd name="T33" fmla="*/ 9 h 11"/>
              <a:gd name="T34" fmla="*/ 7 w 9"/>
              <a:gd name="T35" fmla="*/ 10 h 11"/>
              <a:gd name="T36" fmla="*/ 6 w 9"/>
              <a:gd name="T37" fmla="*/ 11 h 11"/>
              <a:gd name="T38" fmla="*/ 6 w 9"/>
              <a:gd name="T39" fmla="*/ 10 h 11"/>
              <a:gd name="T40" fmla="*/ 5 w 9"/>
              <a:gd name="T41" fmla="*/ 10 h 11"/>
              <a:gd name="T42" fmla="*/ 4 w 9"/>
              <a:gd name="T43" fmla="*/ 9 h 11"/>
              <a:gd name="T44" fmla="*/ 4 w 9"/>
              <a:gd name="T45" fmla="*/ 9 h 11"/>
              <a:gd name="T46" fmla="*/ 4 w 9"/>
              <a:gd name="T47" fmla="*/ 7 h 11"/>
              <a:gd name="T48" fmla="*/ 2 w 9"/>
              <a:gd name="T49"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 h="11">
                <a:moveTo>
                  <a:pt x="2" y="6"/>
                </a:moveTo>
                <a:lnTo>
                  <a:pt x="2" y="6"/>
                </a:lnTo>
                <a:lnTo>
                  <a:pt x="1" y="4"/>
                </a:lnTo>
                <a:lnTo>
                  <a:pt x="0" y="3"/>
                </a:lnTo>
                <a:lnTo>
                  <a:pt x="0" y="2"/>
                </a:lnTo>
                <a:lnTo>
                  <a:pt x="0" y="2"/>
                </a:lnTo>
                <a:lnTo>
                  <a:pt x="1" y="2"/>
                </a:lnTo>
                <a:lnTo>
                  <a:pt x="5" y="0"/>
                </a:lnTo>
                <a:lnTo>
                  <a:pt x="6" y="0"/>
                </a:lnTo>
                <a:lnTo>
                  <a:pt x="8" y="0"/>
                </a:lnTo>
                <a:lnTo>
                  <a:pt x="8" y="0"/>
                </a:lnTo>
                <a:lnTo>
                  <a:pt x="9" y="0"/>
                </a:lnTo>
                <a:lnTo>
                  <a:pt x="9" y="1"/>
                </a:lnTo>
                <a:lnTo>
                  <a:pt x="9" y="2"/>
                </a:lnTo>
                <a:lnTo>
                  <a:pt x="8" y="4"/>
                </a:lnTo>
                <a:lnTo>
                  <a:pt x="8" y="7"/>
                </a:lnTo>
                <a:lnTo>
                  <a:pt x="8" y="9"/>
                </a:lnTo>
                <a:lnTo>
                  <a:pt x="7" y="10"/>
                </a:lnTo>
                <a:lnTo>
                  <a:pt x="6" y="11"/>
                </a:lnTo>
                <a:lnTo>
                  <a:pt x="6" y="10"/>
                </a:lnTo>
                <a:lnTo>
                  <a:pt x="5" y="10"/>
                </a:lnTo>
                <a:lnTo>
                  <a:pt x="4" y="9"/>
                </a:lnTo>
                <a:lnTo>
                  <a:pt x="4" y="9"/>
                </a:lnTo>
                <a:lnTo>
                  <a:pt x="4" y="7"/>
                </a:lnTo>
                <a:lnTo>
                  <a:pt x="2" y="6"/>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30"/>
          <p:cNvSpPr>
            <a:spLocks/>
          </p:cNvSpPr>
          <p:nvPr/>
        </p:nvSpPr>
        <p:spPr bwMode="auto">
          <a:xfrm>
            <a:off x="5494338" y="5621338"/>
            <a:ext cx="857250" cy="681038"/>
          </a:xfrm>
          <a:custGeom>
            <a:avLst/>
            <a:gdLst>
              <a:gd name="T0" fmla="*/ 514 w 540"/>
              <a:gd name="T1" fmla="*/ 369 h 429"/>
              <a:gd name="T2" fmla="*/ 493 w 540"/>
              <a:gd name="T3" fmla="*/ 396 h 429"/>
              <a:gd name="T4" fmla="*/ 463 w 540"/>
              <a:gd name="T5" fmla="*/ 408 h 429"/>
              <a:gd name="T6" fmla="*/ 441 w 540"/>
              <a:gd name="T7" fmla="*/ 421 h 429"/>
              <a:gd name="T8" fmla="*/ 417 w 540"/>
              <a:gd name="T9" fmla="*/ 419 h 429"/>
              <a:gd name="T10" fmla="*/ 407 w 540"/>
              <a:gd name="T11" fmla="*/ 428 h 429"/>
              <a:gd name="T12" fmla="*/ 381 w 540"/>
              <a:gd name="T13" fmla="*/ 420 h 429"/>
              <a:gd name="T14" fmla="*/ 369 w 540"/>
              <a:gd name="T15" fmla="*/ 415 h 429"/>
              <a:gd name="T16" fmla="*/ 345 w 540"/>
              <a:gd name="T17" fmla="*/ 407 h 429"/>
              <a:gd name="T18" fmla="*/ 310 w 540"/>
              <a:gd name="T19" fmla="*/ 389 h 429"/>
              <a:gd name="T20" fmla="*/ 283 w 540"/>
              <a:gd name="T21" fmla="*/ 374 h 429"/>
              <a:gd name="T22" fmla="*/ 269 w 540"/>
              <a:gd name="T23" fmla="*/ 364 h 429"/>
              <a:gd name="T24" fmla="*/ 250 w 540"/>
              <a:gd name="T25" fmla="*/ 349 h 429"/>
              <a:gd name="T26" fmla="*/ 237 w 540"/>
              <a:gd name="T27" fmla="*/ 339 h 429"/>
              <a:gd name="T28" fmla="*/ 208 w 540"/>
              <a:gd name="T29" fmla="*/ 326 h 429"/>
              <a:gd name="T30" fmla="*/ 184 w 540"/>
              <a:gd name="T31" fmla="*/ 312 h 429"/>
              <a:gd name="T32" fmla="*/ 163 w 540"/>
              <a:gd name="T33" fmla="*/ 299 h 429"/>
              <a:gd name="T34" fmla="*/ 137 w 540"/>
              <a:gd name="T35" fmla="*/ 292 h 429"/>
              <a:gd name="T36" fmla="*/ 114 w 540"/>
              <a:gd name="T37" fmla="*/ 283 h 429"/>
              <a:gd name="T38" fmla="*/ 79 w 540"/>
              <a:gd name="T39" fmla="*/ 264 h 429"/>
              <a:gd name="T40" fmla="*/ 54 w 540"/>
              <a:gd name="T41" fmla="*/ 241 h 429"/>
              <a:gd name="T42" fmla="*/ 39 w 540"/>
              <a:gd name="T43" fmla="*/ 223 h 429"/>
              <a:gd name="T44" fmla="*/ 20 w 540"/>
              <a:gd name="T45" fmla="*/ 205 h 429"/>
              <a:gd name="T46" fmla="*/ 8 w 540"/>
              <a:gd name="T47" fmla="*/ 188 h 429"/>
              <a:gd name="T48" fmla="*/ 3 w 540"/>
              <a:gd name="T49" fmla="*/ 170 h 429"/>
              <a:gd name="T50" fmla="*/ 0 w 540"/>
              <a:gd name="T51" fmla="*/ 154 h 429"/>
              <a:gd name="T52" fmla="*/ 1 w 540"/>
              <a:gd name="T53" fmla="*/ 137 h 429"/>
              <a:gd name="T54" fmla="*/ 6 w 540"/>
              <a:gd name="T55" fmla="*/ 118 h 429"/>
              <a:gd name="T56" fmla="*/ 14 w 540"/>
              <a:gd name="T57" fmla="*/ 94 h 429"/>
              <a:gd name="T58" fmla="*/ 15 w 540"/>
              <a:gd name="T59" fmla="*/ 66 h 429"/>
              <a:gd name="T60" fmla="*/ 32 w 540"/>
              <a:gd name="T61" fmla="*/ 41 h 429"/>
              <a:gd name="T62" fmla="*/ 50 w 540"/>
              <a:gd name="T63" fmla="*/ 29 h 429"/>
              <a:gd name="T64" fmla="*/ 72 w 540"/>
              <a:gd name="T65" fmla="*/ 21 h 429"/>
              <a:gd name="T66" fmla="*/ 94 w 540"/>
              <a:gd name="T67" fmla="*/ 9 h 429"/>
              <a:gd name="T68" fmla="*/ 119 w 540"/>
              <a:gd name="T69" fmla="*/ 5 h 429"/>
              <a:gd name="T70" fmla="*/ 157 w 540"/>
              <a:gd name="T71" fmla="*/ 4 h 429"/>
              <a:gd name="T72" fmla="*/ 197 w 540"/>
              <a:gd name="T73" fmla="*/ 7 h 429"/>
              <a:gd name="T74" fmla="*/ 237 w 540"/>
              <a:gd name="T75" fmla="*/ 1 h 429"/>
              <a:gd name="T76" fmla="*/ 286 w 540"/>
              <a:gd name="T77" fmla="*/ 5 h 429"/>
              <a:gd name="T78" fmla="*/ 316 w 540"/>
              <a:gd name="T79" fmla="*/ 7 h 429"/>
              <a:gd name="T80" fmla="*/ 335 w 540"/>
              <a:gd name="T81" fmla="*/ 15 h 429"/>
              <a:gd name="T82" fmla="*/ 363 w 540"/>
              <a:gd name="T83" fmla="*/ 19 h 429"/>
              <a:gd name="T84" fmla="*/ 389 w 540"/>
              <a:gd name="T85" fmla="*/ 29 h 429"/>
              <a:gd name="T86" fmla="*/ 418 w 540"/>
              <a:gd name="T87" fmla="*/ 29 h 429"/>
              <a:gd name="T88" fmla="*/ 444 w 540"/>
              <a:gd name="T89" fmla="*/ 30 h 429"/>
              <a:gd name="T90" fmla="*/ 471 w 540"/>
              <a:gd name="T91" fmla="*/ 34 h 429"/>
              <a:gd name="T92" fmla="*/ 499 w 540"/>
              <a:gd name="T93" fmla="*/ 36 h 429"/>
              <a:gd name="T94" fmla="*/ 525 w 540"/>
              <a:gd name="T95" fmla="*/ 48 h 429"/>
              <a:gd name="T96" fmla="*/ 538 w 540"/>
              <a:gd name="T97" fmla="*/ 74 h 429"/>
              <a:gd name="T98" fmla="*/ 539 w 540"/>
              <a:gd name="T99" fmla="*/ 106 h 429"/>
              <a:gd name="T100" fmla="*/ 532 w 540"/>
              <a:gd name="T101" fmla="*/ 131 h 429"/>
              <a:gd name="T102" fmla="*/ 529 w 540"/>
              <a:gd name="T103" fmla="*/ 147 h 429"/>
              <a:gd name="T104" fmla="*/ 499 w 540"/>
              <a:gd name="T105" fmla="*/ 172 h 429"/>
              <a:gd name="T106" fmla="*/ 487 w 540"/>
              <a:gd name="T107" fmla="*/ 187 h 429"/>
              <a:gd name="T108" fmla="*/ 473 w 540"/>
              <a:gd name="T109" fmla="*/ 211 h 429"/>
              <a:gd name="T110" fmla="*/ 482 w 540"/>
              <a:gd name="T111" fmla="*/ 238 h 429"/>
              <a:gd name="T112" fmla="*/ 490 w 540"/>
              <a:gd name="T113" fmla="*/ 254 h 429"/>
              <a:gd name="T114" fmla="*/ 509 w 540"/>
              <a:gd name="T115" fmla="*/ 278 h 429"/>
              <a:gd name="T116" fmla="*/ 526 w 540"/>
              <a:gd name="T117" fmla="*/ 296 h 429"/>
              <a:gd name="T118" fmla="*/ 530 w 540"/>
              <a:gd name="T119" fmla="*/ 312 h 429"/>
              <a:gd name="T120" fmla="*/ 525 w 540"/>
              <a:gd name="T121" fmla="*/ 338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0" h="429">
                <a:moveTo>
                  <a:pt x="521" y="349"/>
                </a:moveTo>
                <a:lnTo>
                  <a:pt x="520" y="349"/>
                </a:lnTo>
                <a:lnTo>
                  <a:pt x="518" y="350"/>
                </a:lnTo>
                <a:lnTo>
                  <a:pt x="520" y="352"/>
                </a:lnTo>
                <a:lnTo>
                  <a:pt x="521" y="353"/>
                </a:lnTo>
                <a:lnTo>
                  <a:pt x="521" y="355"/>
                </a:lnTo>
                <a:lnTo>
                  <a:pt x="522" y="355"/>
                </a:lnTo>
                <a:lnTo>
                  <a:pt x="521" y="356"/>
                </a:lnTo>
                <a:lnTo>
                  <a:pt x="520" y="359"/>
                </a:lnTo>
                <a:lnTo>
                  <a:pt x="518" y="360"/>
                </a:lnTo>
                <a:lnTo>
                  <a:pt x="516" y="364"/>
                </a:lnTo>
                <a:lnTo>
                  <a:pt x="515" y="364"/>
                </a:lnTo>
                <a:lnTo>
                  <a:pt x="515" y="366"/>
                </a:lnTo>
                <a:lnTo>
                  <a:pt x="514" y="368"/>
                </a:lnTo>
                <a:lnTo>
                  <a:pt x="514" y="369"/>
                </a:lnTo>
                <a:lnTo>
                  <a:pt x="513" y="369"/>
                </a:lnTo>
                <a:lnTo>
                  <a:pt x="511" y="370"/>
                </a:lnTo>
                <a:lnTo>
                  <a:pt x="509" y="371"/>
                </a:lnTo>
                <a:lnTo>
                  <a:pt x="507" y="374"/>
                </a:lnTo>
                <a:lnTo>
                  <a:pt x="503" y="378"/>
                </a:lnTo>
                <a:lnTo>
                  <a:pt x="502" y="379"/>
                </a:lnTo>
                <a:lnTo>
                  <a:pt x="501" y="382"/>
                </a:lnTo>
                <a:lnTo>
                  <a:pt x="499" y="384"/>
                </a:lnTo>
                <a:lnTo>
                  <a:pt x="497" y="385"/>
                </a:lnTo>
                <a:lnTo>
                  <a:pt x="497" y="386"/>
                </a:lnTo>
                <a:lnTo>
                  <a:pt x="497" y="388"/>
                </a:lnTo>
                <a:lnTo>
                  <a:pt x="496" y="389"/>
                </a:lnTo>
                <a:lnTo>
                  <a:pt x="495" y="391"/>
                </a:lnTo>
                <a:lnTo>
                  <a:pt x="494" y="393"/>
                </a:lnTo>
                <a:lnTo>
                  <a:pt x="493" y="396"/>
                </a:lnTo>
                <a:lnTo>
                  <a:pt x="492" y="396"/>
                </a:lnTo>
                <a:lnTo>
                  <a:pt x="490" y="397"/>
                </a:lnTo>
                <a:lnTo>
                  <a:pt x="489" y="397"/>
                </a:lnTo>
                <a:lnTo>
                  <a:pt x="486" y="397"/>
                </a:lnTo>
                <a:lnTo>
                  <a:pt x="485" y="397"/>
                </a:lnTo>
                <a:lnTo>
                  <a:pt x="484" y="400"/>
                </a:lnTo>
                <a:lnTo>
                  <a:pt x="484" y="402"/>
                </a:lnTo>
                <a:lnTo>
                  <a:pt x="482" y="403"/>
                </a:lnTo>
                <a:lnTo>
                  <a:pt x="480" y="404"/>
                </a:lnTo>
                <a:lnTo>
                  <a:pt x="475" y="406"/>
                </a:lnTo>
                <a:lnTo>
                  <a:pt x="473" y="407"/>
                </a:lnTo>
                <a:lnTo>
                  <a:pt x="472" y="407"/>
                </a:lnTo>
                <a:lnTo>
                  <a:pt x="470" y="408"/>
                </a:lnTo>
                <a:lnTo>
                  <a:pt x="465" y="408"/>
                </a:lnTo>
                <a:lnTo>
                  <a:pt x="463" y="408"/>
                </a:lnTo>
                <a:lnTo>
                  <a:pt x="460" y="408"/>
                </a:lnTo>
                <a:lnTo>
                  <a:pt x="459" y="410"/>
                </a:lnTo>
                <a:lnTo>
                  <a:pt x="458" y="410"/>
                </a:lnTo>
                <a:lnTo>
                  <a:pt x="457" y="410"/>
                </a:lnTo>
                <a:lnTo>
                  <a:pt x="456" y="410"/>
                </a:lnTo>
                <a:lnTo>
                  <a:pt x="454" y="411"/>
                </a:lnTo>
                <a:lnTo>
                  <a:pt x="453" y="411"/>
                </a:lnTo>
                <a:lnTo>
                  <a:pt x="452" y="411"/>
                </a:lnTo>
                <a:lnTo>
                  <a:pt x="452" y="412"/>
                </a:lnTo>
                <a:lnTo>
                  <a:pt x="451" y="413"/>
                </a:lnTo>
                <a:lnTo>
                  <a:pt x="450" y="414"/>
                </a:lnTo>
                <a:lnTo>
                  <a:pt x="450" y="415"/>
                </a:lnTo>
                <a:lnTo>
                  <a:pt x="448" y="417"/>
                </a:lnTo>
                <a:lnTo>
                  <a:pt x="444" y="419"/>
                </a:lnTo>
                <a:lnTo>
                  <a:pt x="441" y="421"/>
                </a:lnTo>
                <a:lnTo>
                  <a:pt x="437" y="422"/>
                </a:lnTo>
                <a:lnTo>
                  <a:pt x="435" y="424"/>
                </a:lnTo>
                <a:lnTo>
                  <a:pt x="432" y="425"/>
                </a:lnTo>
                <a:lnTo>
                  <a:pt x="431" y="426"/>
                </a:lnTo>
                <a:lnTo>
                  <a:pt x="430" y="427"/>
                </a:lnTo>
                <a:lnTo>
                  <a:pt x="428" y="427"/>
                </a:lnTo>
                <a:lnTo>
                  <a:pt x="424" y="428"/>
                </a:lnTo>
                <a:lnTo>
                  <a:pt x="422" y="427"/>
                </a:lnTo>
                <a:lnTo>
                  <a:pt x="421" y="426"/>
                </a:lnTo>
                <a:lnTo>
                  <a:pt x="421" y="425"/>
                </a:lnTo>
                <a:lnTo>
                  <a:pt x="420" y="422"/>
                </a:lnTo>
                <a:lnTo>
                  <a:pt x="420" y="421"/>
                </a:lnTo>
                <a:lnTo>
                  <a:pt x="420" y="420"/>
                </a:lnTo>
                <a:lnTo>
                  <a:pt x="418" y="419"/>
                </a:lnTo>
                <a:lnTo>
                  <a:pt x="417" y="419"/>
                </a:lnTo>
                <a:lnTo>
                  <a:pt x="415" y="419"/>
                </a:lnTo>
                <a:lnTo>
                  <a:pt x="414" y="418"/>
                </a:lnTo>
                <a:lnTo>
                  <a:pt x="414" y="419"/>
                </a:lnTo>
                <a:lnTo>
                  <a:pt x="413" y="421"/>
                </a:lnTo>
                <a:lnTo>
                  <a:pt x="411" y="424"/>
                </a:lnTo>
                <a:lnTo>
                  <a:pt x="413" y="424"/>
                </a:lnTo>
                <a:lnTo>
                  <a:pt x="411" y="425"/>
                </a:lnTo>
                <a:lnTo>
                  <a:pt x="411" y="426"/>
                </a:lnTo>
                <a:lnTo>
                  <a:pt x="411" y="427"/>
                </a:lnTo>
                <a:lnTo>
                  <a:pt x="411" y="428"/>
                </a:lnTo>
                <a:lnTo>
                  <a:pt x="410" y="428"/>
                </a:lnTo>
                <a:lnTo>
                  <a:pt x="409" y="428"/>
                </a:lnTo>
                <a:lnTo>
                  <a:pt x="409" y="429"/>
                </a:lnTo>
                <a:lnTo>
                  <a:pt x="408" y="429"/>
                </a:lnTo>
                <a:lnTo>
                  <a:pt x="407" y="428"/>
                </a:lnTo>
                <a:lnTo>
                  <a:pt x="403" y="427"/>
                </a:lnTo>
                <a:lnTo>
                  <a:pt x="402" y="427"/>
                </a:lnTo>
                <a:lnTo>
                  <a:pt x="402" y="426"/>
                </a:lnTo>
                <a:lnTo>
                  <a:pt x="401" y="425"/>
                </a:lnTo>
                <a:lnTo>
                  <a:pt x="399" y="424"/>
                </a:lnTo>
                <a:lnTo>
                  <a:pt x="398" y="422"/>
                </a:lnTo>
                <a:lnTo>
                  <a:pt x="396" y="422"/>
                </a:lnTo>
                <a:lnTo>
                  <a:pt x="398" y="424"/>
                </a:lnTo>
                <a:lnTo>
                  <a:pt x="396" y="425"/>
                </a:lnTo>
                <a:lnTo>
                  <a:pt x="395" y="425"/>
                </a:lnTo>
                <a:lnTo>
                  <a:pt x="394" y="425"/>
                </a:lnTo>
                <a:lnTo>
                  <a:pt x="392" y="424"/>
                </a:lnTo>
                <a:lnTo>
                  <a:pt x="391" y="424"/>
                </a:lnTo>
                <a:lnTo>
                  <a:pt x="388" y="422"/>
                </a:lnTo>
                <a:lnTo>
                  <a:pt x="381" y="420"/>
                </a:lnTo>
                <a:lnTo>
                  <a:pt x="380" y="420"/>
                </a:lnTo>
                <a:lnTo>
                  <a:pt x="379" y="420"/>
                </a:lnTo>
                <a:lnTo>
                  <a:pt x="378" y="419"/>
                </a:lnTo>
                <a:lnTo>
                  <a:pt x="377" y="417"/>
                </a:lnTo>
                <a:lnTo>
                  <a:pt x="378" y="415"/>
                </a:lnTo>
                <a:lnTo>
                  <a:pt x="378" y="414"/>
                </a:lnTo>
                <a:lnTo>
                  <a:pt x="377" y="414"/>
                </a:lnTo>
                <a:lnTo>
                  <a:pt x="375" y="415"/>
                </a:lnTo>
                <a:lnTo>
                  <a:pt x="374" y="417"/>
                </a:lnTo>
                <a:lnTo>
                  <a:pt x="374" y="418"/>
                </a:lnTo>
                <a:lnTo>
                  <a:pt x="373" y="418"/>
                </a:lnTo>
                <a:lnTo>
                  <a:pt x="372" y="418"/>
                </a:lnTo>
                <a:lnTo>
                  <a:pt x="370" y="417"/>
                </a:lnTo>
                <a:lnTo>
                  <a:pt x="369" y="417"/>
                </a:lnTo>
                <a:lnTo>
                  <a:pt x="369" y="415"/>
                </a:lnTo>
                <a:lnTo>
                  <a:pt x="367" y="414"/>
                </a:lnTo>
                <a:lnTo>
                  <a:pt x="366" y="415"/>
                </a:lnTo>
                <a:lnTo>
                  <a:pt x="364" y="414"/>
                </a:lnTo>
                <a:lnTo>
                  <a:pt x="363" y="414"/>
                </a:lnTo>
                <a:lnTo>
                  <a:pt x="362" y="413"/>
                </a:lnTo>
                <a:lnTo>
                  <a:pt x="360" y="412"/>
                </a:lnTo>
                <a:lnTo>
                  <a:pt x="359" y="412"/>
                </a:lnTo>
                <a:lnTo>
                  <a:pt x="358" y="412"/>
                </a:lnTo>
                <a:lnTo>
                  <a:pt x="355" y="411"/>
                </a:lnTo>
                <a:lnTo>
                  <a:pt x="351" y="410"/>
                </a:lnTo>
                <a:lnTo>
                  <a:pt x="350" y="410"/>
                </a:lnTo>
                <a:lnTo>
                  <a:pt x="349" y="408"/>
                </a:lnTo>
                <a:lnTo>
                  <a:pt x="348" y="407"/>
                </a:lnTo>
                <a:lnTo>
                  <a:pt x="346" y="407"/>
                </a:lnTo>
                <a:lnTo>
                  <a:pt x="345" y="407"/>
                </a:lnTo>
                <a:lnTo>
                  <a:pt x="343" y="406"/>
                </a:lnTo>
                <a:lnTo>
                  <a:pt x="342" y="405"/>
                </a:lnTo>
                <a:lnTo>
                  <a:pt x="341" y="405"/>
                </a:lnTo>
                <a:lnTo>
                  <a:pt x="338" y="404"/>
                </a:lnTo>
                <a:lnTo>
                  <a:pt x="333" y="400"/>
                </a:lnTo>
                <a:lnTo>
                  <a:pt x="331" y="400"/>
                </a:lnTo>
                <a:lnTo>
                  <a:pt x="327" y="398"/>
                </a:lnTo>
                <a:lnTo>
                  <a:pt x="323" y="397"/>
                </a:lnTo>
                <a:lnTo>
                  <a:pt x="322" y="395"/>
                </a:lnTo>
                <a:lnTo>
                  <a:pt x="321" y="395"/>
                </a:lnTo>
                <a:lnTo>
                  <a:pt x="316" y="393"/>
                </a:lnTo>
                <a:lnTo>
                  <a:pt x="315" y="392"/>
                </a:lnTo>
                <a:lnTo>
                  <a:pt x="314" y="391"/>
                </a:lnTo>
                <a:lnTo>
                  <a:pt x="312" y="390"/>
                </a:lnTo>
                <a:lnTo>
                  <a:pt x="310" y="389"/>
                </a:lnTo>
                <a:lnTo>
                  <a:pt x="309" y="389"/>
                </a:lnTo>
                <a:lnTo>
                  <a:pt x="307" y="388"/>
                </a:lnTo>
                <a:lnTo>
                  <a:pt x="306" y="386"/>
                </a:lnTo>
                <a:lnTo>
                  <a:pt x="301" y="385"/>
                </a:lnTo>
                <a:lnTo>
                  <a:pt x="297" y="383"/>
                </a:lnTo>
                <a:lnTo>
                  <a:pt x="294" y="382"/>
                </a:lnTo>
                <a:lnTo>
                  <a:pt x="293" y="381"/>
                </a:lnTo>
                <a:lnTo>
                  <a:pt x="293" y="379"/>
                </a:lnTo>
                <a:lnTo>
                  <a:pt x="291" y="378"/>
                </a:lnTo>
                <a:lnTo>
                  <a:pt x="291" y="377"/>
                </a:lnTo>
                <a:lnTo>
                  <a:pt x="290" y="377"/>
                </a:lnTo>
                <a:lnTo>
                  <a:pt x="287" y="376"/>
                </a:lnTo>
                <a:lnTo>
                  <a:pt x="286" y="375"/>
                </a:lnTo>
                <a:lnTo>
                  <a:pt x="284" y="375"/>
                </a:lnTo>
                <a:lnTo>
                  <a:pt x="283" y="374"/>
                </a:lnTo>
                <a:lnTo>
                  <a:pt x="283" y="372"/>
                </a:lnTo>
                <a:lnTo>
                  <a:pt x="281" y="372"/>
                </a:lnTo>
                <a:lnTo>
                  <a:pt x="281" y="371"/>
                </a:lnTo>
                <a:lnTo>
                  <a:pt x="280" y="371"/>
                </a:lnTo>
                <a:lnTo>
                  <a:pt x="279" y="370"/>
                </a:lnTo>
                <a:lnTo>
                  <a:pt x="277" y="369"/>
                </a:lnTo>
                <a:lnTo>
                  <a:pt x="276" y="369"/>
                </a:lnTo>
                <a:lnTo>
                  <a:pt x="276" y="368"/>
                </a:lnTo>
                <a:lnTo>
                  <a:pt x="274" y="367"/>
                </a:lnTo>
                <a:lnTo>
                  <a:pt x="274" y="366"/>
                </a:lnTo>
                <a:lnTo>
                  <a:pt x="273" y="366"/>
                </a:lnTo>
                <a:lnTo>
                  <a:pt x="272" y="366"/>
                </a:lnTo>
                <a:lnTo>
                  <a:pt x="271" y="364"/>
                </a:lnTo>
                <a:lnTo>
                  <a:pt x="270" y="364"/>
                </a:lnTo>
                <a:lnTo>
                  <a:pt x="269" y="364"/>
                </a:lnTo>
                <a:lnTo>
                  <a:pt x="267" y="362"/>
                </a:lnTo>
                <a:lnTo>
                  <a:pt x="263" y="360"/>
                </a:lnTo>
                <a:lnTo>
                  <a:pt x="262" y="359"/>
                </a:lnTo>
                <a:lnTo>
                  <a:pt x="257" y="356"/>
                </a:lnTo>
                <a:lnTo>
                  <a:pt x="256" y="355"/>
                </a:lnTo>
                <a:lnTo>
                  <a:pt x="256" y="354"/>
                </a:lnTo>
                <a:lnTo>
                  <a:pt x="256" y="353"/>
                </a:lnTo>
                <a:lnTo>
                  <a:pt x="257" y="353"/>
                </a:lnTo>
                <a:lnTo>
                  <a:pt x="256" y="352"/>
                </a:lnTo>
                <a:lnTo>
                  <a:pt x="255" y="352"/>
                </a:lnTo>
                <a:lnTo>
                  <a:pt x="254" y="352"/>
                </a:lnTo>
                <a:lnTo>
                  <a:pt x="252" y="352"/>
                </a:lnTo>
                <a:lnTo>
                  <a:pt x="252" y="350"/>
                </a:lnTo>
                <a:lnTo>
                  <a:pt x="251" y="349"/>
                </a:lnTo>
                <a:lnTo>
                  <a:pt x="250" y="349"/>
                </a:lnTo>
                <a:lnTo>
                  <a:pt x="250" y="348"/>
                </a:lnTo>
                <a:lnTo>
                  <a:pt x="249" y="348"/>
                </a:lnTo>
                <a:lnTo>
                  <a:pt x="249" y="347"/>
                </a:lnTo>
                <a:lnTo>
                  <a:pt x="248" y="346"/>
                </a:lnTo>
                <a:lnTo>
                  <a:pt x="247" y="346"/>
                </a:lnTo>
                <a:lnTo>
                  <a:pt x="245" y="346"/>
                </a:lnTo>
                <a:lnTo>
                  <a:pt x="244" y="345"/>
                </a:lnTo>
                <a:lnTo>
                  <a:pt x="244" y="343"/>
                </a:lnTo>
                <a:lnTo>
                  <a:pt x="242" y="343"/>
                </a:lnTo>
                <a:lnTo>
                  <a:pt x="241" y="342"/>
                </a:lnTo>
                <a:lnTo>
                  <a:pt x="240" y="342"/>
                </a:lnTo>
                <a:lnTo>
                  <a:pt x="238" y="342"/>
                </a:lnTo>
                <a:lnTo>
                  <a:pt x="238" y="340"/>
                </a:lnTo>
                <a:lnTo>
                  <a:pt x="237" y="340"/>
                </a:lnTo>
                <a:lnTo>
                  <a:pt x="237" y="339"/>
                </a:lnTo>
                <a:lnTo>
                  <a:pt x="236" y="339"/>
                </a:lnTo>
                <a:lnTo>
                  <a:pt x="235" y="336"/>
                </a:lnTo>
                <a:lnTo>
                  <a:pt x="229" y="335"/>
                </a:lnTo>
                <a:lnTo>
                  <a:pt x="228" y="334"/>
                </a:lnTo>
                <a:lnTo>
                  <a:pt x="227" y="333"/>
                </a:lnTo>
                <a:lnTo>
                  <a:pt x="226" y="333"/>
                </a:lnTo>
                <a:lnTo>
                  <a:pt x="221" y="331"/>
                </a:lnTo>
                <a:lnTo>
                  <a:pt x="220" y="331"/>
                </a:lnTo>
                <a:lnTo>
                  <a:pt x="216" y="329"/>
                </a:lnTo>
                <a:lnTo>
                  <a:pt x="216" y="328"/>
                </a:lnTo>
                <a:lnTo>
                  <a:pt x="215" y="328"/>
                </a:lnTo>
                <a:lnTo>
                  <a:pt x="214" y="327"/>
                </a:lnTo>
                <a:lnTo>
                  <a:pt x="213" y="327"/>
                </a:lnTo>
                <a:lnTo>
                  <a:pt x="211" y="327"/>
                </a:lnTo>
                <a:lnTo>
                  <a:pt x="208" y="326"/>
                </a:lnTo>
                <a:lnTo>
                  <a:pt x="206" y="326"/>
                </a:lnTo>
                <a:lnTo>
                  <a:pt x="204" y="324"/>
                </a:lnTo>
                <a:lnTo>
                  <a:pt x="201" y="323"/>
                </a:lnTo>
                <a:lnTo>
                  <a:pt x="198" y="320"/>
                </a:lnTo>
                <a:lnTo>
                  <a:pt x="197" y="320"/>
                </a:lnTo>
                <a:lnTo>
                  <a:pt x="195" y="319"/>
                </a:lnTo>
                <a:lnTo>
                  <a:pt x="193" y="318"/>
                </a:lnTo>
                <a:lnTo>
                  <a:pt x="192" y="317"/>
                </a:lnTo>
                <a:lnTo>
                  <a:pt x="191" y="316"/>
                </a:lnTo>
                <a:lnTo>
                  <a:pt x="190" y="317"/>
                </a:lnTo>
                <a:lnTo>
                  <a:pt x="188" y="316"/>
                </a:lnTo>
                <a:lnTo>
                  <a:pt x="188" y="314"/>
                </a:lnTo>
                <a:lnTo>
                  <a:pt x="187" y="313"/>
                </a:lnTo>
                <a:lnTo>
                  <a:pt x="185" y="312"/>
                </a:lnTo>
                <a:lnTo>
                  <a:pt x="184" y="312"/>
                </a:lnTo>
                <a:lnTo>
                  <a:pt x="184" y="311"/>
                </a:lnTo>
                <a:lnTo>
                  <a:pt x="180" y="310"/>
                </a:lnTo>
                <a:lnTo>
                  <a:pt x="178" y="309"/>
                </a:lnTo>
                <a:lnTo>
                  <a:pt x="176" y="307"/>
                </a:lnTo>
                <a:lnTo>
                  <a:pt x="175" y="306"/>
                </a:lnTo>
                <a:lnTo>
                  <a:pt x="173" y="306"/>
                </a:lnTo>
                <a:lnTo>
                  <a:pt x="172" y="305"/>
                </a:lnTo>
                <a:lnTo>
                  <a:pt x="170" y="304"/>
                </a:lnTo>
                <a:lnTo>
                  <a:pt x="170" y="303"/>
                </a:lnTo>
                <a:lnTo>
                  <a:pt x="169" y="302"/>
                </a:lnTo>
                <a:lnTo>
                  <a:pt x="168" y="302"/>
                </a:lnTo>
                <a:lnTo>
                  <a:pt x="166" y="300"/>
                </a:lnTo>
                <a:lnTo>
                  <a:pt x="166" y="299"/>
                </a:lnTo>
                <a:lnTo>
                  <a:pt x="165" y="299"/>
                </a:lnTo>
                <a:lnTo>
                  <a:pt x="163" y="299"/>
                </a:lnTo>
                <a:lnTo>
                  <a:pt x="162" y="298"/>
                </a:lnTo>
                <a:lnTo>
                  <a:pt x="161" y="298"/>
                </a:lnTo>
                <a:lnTo>
                  <a:pt x="158" y="296"/>
                </a:lnTo>
                <a:lnTo>
                  <a:pt x="158" y="295"/>
                </a:lnTo>
                <a:lnTo>
                  <a:pt x="157" y="295"/>
                </a:lnTo>
                <a:lnTo>
                  <a:pt x="156" y="295"/>
                </a:lnTo>
                <a:lnTo>
                  <a:pt x="154" y="293"/>
                </a:lnTo>
                <a:lnTo>
                  <a:pt x="150" y="295"/>
                </a:lnTo>
                <a:lnTo>
                  <a:pt x="146" y="293"/>
                </a:lnTo>
                <a:lnTo>
                  <a:pt x="143" y="292"/>
                </a:lnTo>
                <a:lnTo>
                  <a:pt x="142" y="292"/>
                </a:lnTo>
                <a:lnTo>
                  <a:pt x="141" y="292"/>
                </a:lnTo>
                <a:lnTo>
                  <a:pt x="140" y="292"/>
                </a:lnTo>
                <a:lnTo>
                  <a:pt x="139" y="292"/>
                </a:lnTo>
                <a:lnTo>
                  <a:pt x="137" y="292"/>
                </a:lnTo>
                <a:lnTo>
                  <a:pt x="136" y="292"/>
                </a:lnTo>
                <a:lnTo>
                  <a:pt x="135" y="292"/>
                </a:lnTo>
                <a:lnTo>
                  <a:pt x="134" y="292"/>
                </a:lnTo>
                <a:lnTo>
                  <a:pt x="130" y="291"/>
                </a:lnTo>
                <a:lnTo>
                  <a:pt x="129" y="290"/>
                </a:lnTo>
                <a:lnTo>
                  <a:pt x="128" y="289"/>
                </a:lnTo>
                <a:lnTo>
                  <a:pt x="127" y="289"/>
                </a:lnTo>
                <a:lnTo>
                  <a:pt x="123" y="289"/>
                </a:lnTo>
                <a:lnTo>
                  <a:pt x="121" y="288"/>
                </a:lnTo>
                <a:lnTo>
                  <a:pt x="119" y="288"/>
                </a:lnTo>
                <a:lnTo>
                  <a:pt x="118" y="287"/>
                </a:lnTo>
                <a:lnTo>
                  <a:pt x="116" y="285"/>
                </a:lnTo>
                <a:lnTo>
                  <a:pt x="116" y="284"/>
                </a:lnTo>
                <a:lnTo>
                  <a:pt x="115" y="283"/>
                </a:lnTo>
                <a:lnTo>
                  <a:pt x="114" y="283"/>
                </a:lnTo>
                <a:lnTo>
                  <a:pt x="112" y="283"/>
                </a:lnTo>
                <a:lnTo>
                  <a:pt x="110" y="283"/>
                </a:lnTo>
                <a:lnTo>
                  <a:pt x="107" y="282"/>
                </a:lnTo>
                <a:lnTo>
                  <a:pt x="106" y="281"/>
                </a:lnTo>
                <a:lnTo>
                  <a:pt x="105" y="280"/>
                </a:lnTo>
                <a:lnTo>
                  <a:pt x="104" y="280"/>
                </a:lnTo>
                <a:lnTo>
                  <a:pt x="103" y="278"/>
                </a:lnTo>
                <a:lnTo>
                  <a:pt x="100" y="277"/>
                </a:lnTo>
                <a:lnTo>
                  <a:pt x="96" y="276"/>
                </a:lnTo>
                <a:lnTo>
                  <a:pt x="92" y="274"/>
                </a:lnTo>
                <a:lnTo>
                  <a:pt x="89" y="271"/>
                </a:lnTo>
                <a:lnTo>
                  <a:pt x="82" y="268"/>
                </a:lnTo>
                <a:lnTo>
                  <a:pt x="80" y="267"/>
                </a:lnTo>
                <a:lnTo>
                  <a:pt x="80" y="266"/>
                </a:lnTo>
                <a:lnTo>
                  <a:pt x="79" y="264"/>
                </a:lnTo>
                <a:lnTo>
                  <a:pt x="76" y="263"/>
                </a:lnTo>
                <a:lnTo>
                  <a:pt x="72" y="260"/>
                </a:lnTo>
                <a:lnTo>
                  <a:pt x="71" y="260"/>
                </a:lnTo>
                <a:lnTo>
                  <a:pt x="70" y="257"/>
                </a:lnTo>
                <a:lnTo>
                  <a:pt x="70" y="256"/>
                </a:lnTo>
                <a:lnTo>
                  <a:pt x="68" y="255"/>
                </a:lnTo>
                <a:lnTo>
                  <a:pt x="64" y="252"/>
                </a:lnTo>
                <a:lnTo>
                  <a:pt x="63" y="251"/>
                </a:lnTo>
                <a:lnTo>
                  <a:pt x="62" y="251"/>
                </a:lnTo>
                <a:lnTo>
                  <a:pt x="60" y="248"/>
                </a:lnTo>
                <a:lnTo>
                  <a:pt x="58" y="247"/>
                </a:lnTo>
                <a:lnTo>
                  <a:pt x="57" y="246"/>
                </a:lnTo>
                <a:lnTo>
                  <a:pt x="57" y="245"/>
                </a:lnTo>
                <a:lnTo>
                  <a:pt x="55" y="242"/>
                </a:lnTo>
                <a:lnTo>
                  <a:pt x="54" y="241"/>
                </a:lnTo>
                <a:lnTo>
                  <a:pt x="54" y="240"/>
                </a:lnTo>
                <a:lnTo>
                  <a:pt x="53" y="239"/>
                </a:lnTo>
                <a:lnTo>
                  <a:pt x="50" y="238"/>
                </a:lnTo>
                <a:lnTo>
                  <a:pt x="50" y="237"/>
                </a:lnTo>
                <a:lnTo>
                  <a:pt x="49" y="234"/>
                </a:lnTo>
                <a:lnTo>
                  <a:pt x="48" y="234"/>
                </a:lnTo>
                <a:lnTo>
                  <a:pt x="47" y="232"/>
                </a:lnTo>
                <a:lnTo>
                  <a:pt x="46" y="232"/>
                </a:lnTo>
                <a:lnTo>
                  <a:pt x="44" y="231"/>
                </a:lnTo>
                <a:lnTo>
                  <a:pt x="43" y="230"/>
                </a:lnTo>
                <a:lnTo>
                  <a:pt x="42" y="227"/>
                </a:lnTo>
                <a:lnTo>
                  <a:pt x="41" y="226"/>
                </a:lnTo>
                <a:lnTo>
                  <a:pt x="40" y="225"/>
                </a:lnTo>
                <a:lnTo>
                  <a:pt x="40" y="224"/>
                </a:lnTo>
                <a:lnTo>
                  <a:pt x="39" y="223"/>
                </a:lnTo>
                <a:lnTo>
                  <a:pt x="37" y="223"/>
                </a:lnTo>
                <a:lnTo>
                  <a:pt x="36" y="220"/>
                </a:lnTo>
                <a:lnTo>
                  <a:pt x="35" y="219"/>
                </a:lnTo>
                <a:lnTo>
                  <a:pt x="34" y="219"/>
                </a:lnTo>
                <a:lnTo>
                  <a:pt x="32" y="218"/>
                </a:lnTo>
                <a:lnTo>
                  <a:pt x="31" y="217"/>
                </a:lnTo>
                <a:lnTo>
                  <a:pt x="29" y="214"/>
                </a:lnTo>
                <a:lnTo>
                  <a:pt x="28" y="212"/>
                </a:lnTo>
                <a:lnTo>
                  <a:pt x="28" y="211"/>
                </a:lnTo>
                <a:lnTo>
                  <a:pt x="27" y="211"/>
                </a:lnTo>
                <a:lnTo>
                  <a:pt x="27" y="210"/>
                </a:lnTo>
                <a:lnTo>
                  <a:pt x="26" y="210"/>
                </a:lnTo>
                <a:lnTo>
                  <a:pt x="25" y="209"/>
                </a:lnTo>
                <a:lnTo>
                  <a:pt x="24" y="209"/>
                </a:lnTo>
                <a:lnTo>
                  <a:pt x="20" y="205"/>
                </a:lnTo>
                <a:lnTo>
                  <a:pt x="20" y="204"/>
                </a:lnTo>
                <a:lnTo>
                  <a:pt x="19" y="204"/>
                </a:lnTo>
                <a:lnTo>
                  <a:pt x="18" y="203"/>
                </a:lnTo>
                <a:lnTo>
                  <a:pt x="17" y="202"/>
                </a:lnTo>
                <a:lnTo>
                  <a:pt x="15" y="199"/>
                </a:lnTo>
                <a:lnTo>
                  <a:pt x="15" y="198"/>
                </a:lnTo>
                <a:lnTo>
                  <a:pt x="14" y="196"/>
                </a:lnTo>
                <a:lnTo>
                  <a:pt x="13" y="195"/>
                </a:lnTo>
                <a:lnTo>
                  <a:pt x="13" y="194"/>
                </a:lnTo>
                <a:lnTo>
                  <a:pt x="12" y="192"/>
                </a:lnTo>
                <a:lnTo>
                  <a:pt x="11" y="192"/>
                </a:lnTo>
                <a:lnTo>
                  <a:pt x="10" y="191"/>
                </a:lnTo>
                <a:lnTo>
                  <a:pt x="10" y="190"/>
                </a:lnTo>
                <a:lnTo>
                  <a:pt x="10" y="189"/>
                </a:lnTo>
                <a:lnTo>
                  <a:pt x="8" y="188"/>
                </a:lnTo>
                <a:lnTo>
                  <a:pt x="7" y="187"/>
                </a:lnTo>
                <a:lnTo>
                  <a:pt x="7" y="185"/>
                </a:lnTo>
                <a:lnTo>
                  <a:pt x="7" y="184"/>
                </a:lnTo>
                <a:lnTo>
                  <a:pt x="7" y="183"/>
                </a:lnTo>
                <a:lnTo>
                  <a:pt x="7" y="182"/>
                </a:lnTo>
                <a:lnTo>
                  <a:pt x="7" y="181"/>
                </a:lnTo>
                <a:lnTo>
                  <a:pt x="6" y="181"/>
                </a:lnTo>
                <a:lnTo>
                  <a:pt x="5" y="181"/>
                </a:lnTo>
                <a:lnTo>
                  <a:pt x="5" y="180"/>
                </a:lnTo>
                <a:lnTo>
                  <a:pt x="4" y="180"/>
                </a:lnTo>
                <a:lnTo>
                  <a:pt x="3" y="177"/>
                </a:lnTo>
                <a:lnTo>
                  <a:pt x="1" y="176"/>
                </a:lnTo>
                <a:lnTo>
                  <a:pt x="1" y="175"/>
                </a:lnTo>
                <a:lnTo>
                  <a:pt x="3" y="173"/>
                </a:lnTo>
                <a:lnTo>
                  <a:pt x="3" y="170"/>
                </a:lnTo>
                <a:lnTo>
                  <a:pt x="1" y="170"/>
                </a:lnTo>
                <a:lnTo>
                  <a:pt x="1" y="169"/>
                </a:lnTo>
                <a:lnTo>
                  <a:pt x="1" y="167"/>
                </a:lnTo>
                <a:lnTo>
                  <a:pt x="1" y="166"/>
                </a:lnTo>
                <a:lnTo>
                  <a:pt x="3" y="163"/>
                </a:lnTo>
                <a:lnTo>
                  <a:pt x="1" y="162"/>
                </a:lnTo>
                <a:lnTo>
                  <a:pt x="3" y="162"/>
                </a:lnTo>
                <a:lnTo>
                  <a:pt x="3" y="161"/>
                </a:lnTo>
                <a:lnTo>
                  <a:pt x="3" y="159"/>
                </a:lnTo>
                <a:lnTo>
                  <a:pt x="4" y="159"/>
                </a:lnTo>
                <a:lnTo>
                  <a:pt x="3" y="158"/>
                </a:lnTo>
                <a:lnTo>
                  <a:pt x="3" y="156"/>
                </a:lnTo>
                <a:lnTo>
                  <a:pt x="1" y="156"/>
                </a:lnTo>
                <a:lnTo>
                  <a:pt x="1" y="155"/>
                </a:lnTo>
                <a:lnTo>
                  <a:pt x="0" y="154"/>
                </a:lnTo>
                <a:lnTo>
                  <a:pt x="0" y="153"/>
                </a:lnTo>
                <a:lnTo>
                  <a:pt x="0" y="152"/>
                </a:lnTo>
                <a:lnTo>
                  <a:pt x="1" y="148"/>
                </a:lnTo>
                <a:lnTo>
                  <a:pt x="3" y="147"/>
                </a:lnTo>
                <a:lnTo>
                  <a:pt x="3" y="146"/>
                </a:lnTo>
                <a:lnTo>
                  <a:pt x="1" y="146"/>
                </a:lnTo>
                <a:lnTo>
                  <a:pt x="1" y="145"/>
                </a:lnTo>
                <a:lnTo>
                  <a:pt x="0" y="145"/>
                </a:lnTo>
                <a:lnTo>
                  <a:pt x="1" y="144"/>
                </a:lnTo>
                <a:lnTo>
                  <a:pt x="3" y="142"/>
                </a:lnTo>
                <a:lnTo>
                  <a:pt x="3" y="141"/>
                </a:lnTo>
                <a:lnTo>
                  <a:pt x="3" y="140"/>
                </a:lnTo>
                <a:lnTo>
                  <a:pt x="1" y="139"/>
                </a:lnTo>
                <a:lnTo>
                  <a:pt x="1" y="138"/>
                </a:lnTo>
                <a:lnTo>
                  <a:pt x="1" y="137"/>
                </a:lnTo>
                <a:lnTo>
                  <a:pt x="3" y="136"/>
                </a:lnTo>
                <a:lnTo>
                  <a:pt x="1" y="134"/>
                </a:lnTo>
                <a:lnTo>
                  <a:pt x="3" y="133"/>
                </a:lnTo>
                <a:lnTo>
                  <a:pt x="3" y="132"/>
                </a:lnTo>
                <a:lnTo>
                  <a:pt x="3" y="131"/>
                </a:lnTo>
                <a:lnTo>
                  <a:pt x="3" y="130"/>
                </a:lnTo>
                <a:lnTo>
                  <a:pt x="4" y="130"/>
                </a:lnTo>
                <a:lnTo>
                  <a:pt x="4" y="129"/>
                </a:lnTo>
                <a:lnTo>
                  <a:pt x="3" y="126"/>
                </a:lnTo>
                <a:lnTo>
                  <a:pt x="4" y="126"/>
                </a:lnTo>
                <a:lnTo>
                  <a:pt x="4" y="125"/>
                </a:lnTo>
                <a:lnTo>
                  <a:pt x="5" y="124"/>
                </a:lnTo>
                <a:lnTo>
                  <a:pt x="5" y="123"/>
                </a:lnTo>
                <a:lnTo>
                  <a:pt x="5" y="120"/>
                </a:lnTo>
                <a:lnTo>
                  <a:pt x="6" y="118"/>
                </a:lnTo>
                <a:lnTo>
                  <a:pt x="7" y="116"/>
                </a:lnTo>
                <a:lnTo>
                  <a:pt x="7" y="115"/>
                </a:lnTo>
                <a:lnTo>
                  <a:pt x="8" y="112"/>
                </a:lnTo>
                <a:lnTo>
                  <a:pt x="7" y="111"/>
                </a:lnTo>
                <a:lnTo>
                  <a:pt x="8" y="109"/>
                </a:lnTo>
                <a:lnTo>
                  <a:pt x="8" y="108"/>
                </a:lnTo>
                <a:lnTo>
                  <a:pt x="10" y="106"/>
                </a:lnTo>
                <a:lnTo>
                  <a:pt x="10" y="105"/>
                </a:lnTo>
                <a:lnTo>
                  <a:pt x="11" y="103"/>
                </a:lnTo>
                <a:lnTo>
                  <a:pt x="12" y="101"/>
                </a:lnTo>
                <a:lnTo>
                  <a:pt x="12" y="99"/>
                </a:lnTo>
                <a:lnTo>
                  <a:pt x="12" y="98"/>
                </a:lnTo>
                <a:lnTo>
                  <a:pt x="13" y="97"/>
                </a:lnTo>
                <a:lnTo>
                  <a:pt x="13" y="96"/>
                </a:lnTo>
                <a:lnTo>
                  <a:pt x="14" y="94"/>
                </a:lnTo>
                <a:lnTo>
                  <a:pt x="14" y="93"/>
                </a:lnTo>
                <a:lnTo>
                  <a:pt x="14" y="91"/>
                </a:lnTo>
                <a:lnTo>
                  <a:pt x="15" y="90"/>
                </a:lnTo>
                <a:lnTo>
                  <a:pt x="15" y="89"/>
                </a:lnTo>
                <a:lnTo>
                  <a:pt x="14" y="84"/>
                </a:lnTo>
                <a:lnTo>
                  <a:pt x="14" y="82"/>
                </a:lnTo>
                <a:lnTo>
                  <a:pt x="13" y="81"/>
                </a:lnTo>
                <a:lnTo>
                  <a:pt x="13" y="77"/>
                </a:lnTo>
                <a:lnTo>
                  <a:pt x="14" y="74"/>
                </a:lnTo>
                <a:lnTo>
                  <a:pt x="15" y="73"/>
                </a:lnTo>
                <a:lnTo>
                  <a:pt x="14" y="72"/>
                </a:lnTo>
                <a:lnTo>
                  <a:pt x="14" y="70"/>
                </a:lnTo>
                <a:lnTo>
                  <a:pt x="14" y="69"/>
                </a:lnTo>
                <a:lnTo>
                  <a:pt x="14" y="68"/>
                </a:lnTo>
                <a:lnTo>
                  <a:pt x="15" y="66"/>
                </a:lnTo>
                <a:lnTo>
                  <a:pt x="15" y="65"/>
                </a:lnTo>
                <a:lnTo>
                  <a:pt x="17" y="63"/>
                </a:lnTo>
                <a:lnTo>
                  <a:pt x="18" y="60"/>
                </a:lnTo>
                <a:lnTo>
                  <a:pt x="20" y="59"/>
                </a:lnTo>
                <a:lnTo>
                  <a:pt x="22" y="58"/>
                </a:lnTo>
                <a:lnTo>
                  <a:pt x="22" y="57"/>
                </a:lnTo>
                <a:lnTo>
                  <a:pt x="22" y="55"/>
                </a:lnTo>
                <a:lnTo>
                  <a:pt x="22" y="54"/>
                </a:lnTo>
                <a:lnTo>
                  <a:pt x="24" y="51"/>
                </a:lnTo>
                <a:lnTo>
                  <a:pt x="24" y="50"/>
                </a:lnTo>
                <a:lnTo>
                  <a:pt x="25" y="48"/>
                </a:lnTo>
                <a:lnTo>
                  <a:pt x="27" y="46"/>
                </a:lnTo>
                <a:lnTo>
                  <a:pt x="31" y="43"/>
                </a:lnTo>
                <a:lnTo>
                  <a:pt x="31" y="41"/>
                </a:lnTo>
                <a:lnTo>
                  <a:pt x="32" y="41"/>
                </a:lnTo>
                <a:lnTo>
                  <a:pt x="33" y="41"/>
                </a:lnTo>
                <a:lnTo>
                  <a:pt x="33" y="40"/>
                </a:lnTo>
                <a:lnTo>
                  <a:pt x="33" y="39"/>
                </a:lnTo>
                <a:lnTo>
                  <a:pt x="34" y="38"/>
                </a:lnTo>
                <a:lnTo>
                  <a:pt x="35" y="37"/>
                </a:lnTo>
                <a:lnTo>
                  <a:pt x="37" y="37"/>
                </a:lnTo>
                <a:lnTo>
                  <a:pt x="39" y="37"/>
                </a:lnTo>
                <a:lnTo>
                  <a:pt x="40" y="37"/>
                </a:lnTo>
                <a:lnTo>
                  <a:pt x="41" y="36"/>
                </a:lnTo>
                <a:lnTo>
                  <a:pt x="43" y="36"/>
                </a:lnTo>
                <a:lnTo>
                  <a:pt x="44" y="34"/>
                </a:lnTo>
                <a:lnTo>
                  <a:pt x="46" y="32"/>
                </a:lnTo>
                <a:lnTo>
                  <a:pt x="47" y="32"/>
                </a:lnTo>
                <a:lnTo>
                  <a:pt x="49" y="30"/>
                </a:lnTo>
                <a:lnTo>
                  <a:pt x="50" y="29"/>
                </a:lnTo>
                <a:lnTo>
                  <a:pt x="51" y="29"/>
                </a:lnTo>
                <a:lnTo>
                  <a:pt x="53" y="29"/>
                </a:lnTo>
                <a:lnTo>
                  <a:pt x="54" y="27"/>
                </a:lnTo>
                <a:lnTo>
                  <a:pt x="55" y="26"/>
                </a:lnTo>
                <a:lnTo>
                  <a:pt x="57" y="25"/>
                </a:lnTo>
                <a:lnTo>
                  <a:pt x="58" y="25"/>
                </a:lnTo>
                <a:lnTo>
                  <a:pt x="58" y="24"/>
                </a:lnTo>
                <a:lnTo>
                  <a:pt x="60" y="24"/>
                </a:lnTo>
                <a:lnTo>
                  <a:pt x="62" y="23"/>
                </a:lnTo>
                <a:lnTo>
                  <a:pt x="64" y="23"/>
                </a:lnTo>
                <a:lnTo>
                  <a:pt x="67" y="22"/>
                </a:lnTo>
                <a:lnTo>
                  <a:pt x="68" y="22"/>
                </a:lnTo>
                <a:lnTo>
                  <a:pt x="70" y="21"/>
                </a:lnTo>
                <a:lnTo>
                  <a:pt x="71" y="21"/>
                </a:lnTo>
                <a:lnTo>
                  <a:pt x="72" y="21"/>
                </a:lnTo>
                <a:lnTo>
                  <a:pt x="73" y="19"/>
                </a:lnTo>
                <a:lnTo>
                  <a:pt x="75" y="21"/>
                </a:lnTo>
                <a:lnTo>
                  <a:pt x="75" y="19"/>
                </a:lnTo>
                <a:lnTo>
                  <a:pt x="77" y="18"/>
                </a:lnTo>
                <a:lnTo>
                  <a:pt x="78" y="17"/>
                </a:lnTo>
                <a:lnTo>
                  <a:pt x="79" y="17"/>
                </a:lnTo>
                <a:lnTo>
                  <a:pt x="79" y="16"/>
                </a:lnTo>
                <a:lnTo>
                  <a:pt x="80" y="16"/>
                </a:lnTo>
                <a:lnTo>
                  <a:pt x="83" y="15"/>
                </a:lnTo>
                <a:lnTo>
                  <a:pt x="85" y="12"/>
                </a:lnTo>
                <a:lnTo>
                  <a:pt x="86" y="12"/>
                </a:lnTo>
                <a:lnTo>
                  <a:pt x="90" y="11"/>
                </a:lnTo>
                <a:lnTo>
                  <a:pt x="91" y="10"/>
                </a:lnTo>
                <a:lnTo>
                  <a:pt x="92" y="10"/>
                </a:lnTo>
                <a:lnTo>
                  <a:pt x="94" y="9"/>
                </a:lnTo>
                <a:lnTo>
                  <a:pt x="96" y="9"/>
                </a:lnTo>
                <a:lnTo>
                  <a:pt x="97" y="9"/>
                </a:lnTo>
                <a:lnTo>
                  <a:pt x="98" y="10"/>
                </a:lnTo>
                <a:lnTo>
                  <a:pt x="100" y="9"/>
                </a:lnTo>
                <a:lnTo>
                  <a:pt x="103" y="10"/>
                </a:lnTo>
                <a:lnTo>
                  <a:pt x="105" y="10"/>
                </a:lnTo>
                <a:lnTo>
                  <a:pt x="106" y="10"/>
                </a:lnTo>
                <a:lnTo>
                  <a:pt x="107" y="9"/>
                </a:lnTo>
                <a:lnTo>
                  <a:pt x="108" y="8"/>
                </a:lnTo>
                <a:lnTo>
                  <a:pt x="111" y="8"/>
                </a:lnTo>
                <a:lnTo>
                  <a:pt x="111" y="7"/>
                </a:lnTo>
                <a:lnTo>
                  <a:pt x="112" y="7"/>
                </a:lnTo>
                <a:lnTo>
                  <a:pt x="114" y="7"/>
                </a:lnTo>
                <a:lnTo>
                  <a:pt x="118" y="7"/>
                </a:lnTo>
                <a:lnTo>
                  <a:pt x="119" y="5"/>
                </a:lnTo>
                <a:lnTo>
                  <a:pt x="121" y="5"/>
                </a:lnTo>
                <a:lnTo>
                  <a:pt x="122" y="4"/>
                </a:lnTo>
                <a:lnTo>
                  <a:pt x="123" y="4"/>
                </a:lnTo>
                <a:lnTo>
                  <a:pt x="126" y="4"/>
                </a:lnTo>
                <a:lnTo>
                  <a:pt x="128" y="5"/>
                </a:lnTo>
                <a:lnTo>
                  <a:pt x="130" y="5"/>
                </a:lnTo>
                <a:lnTo>
                  <a:pt x="133" y="5"/>
                </a:lnTo>
                <a:lnTo>
                  <a:pt x="135" y="7"/>
                </a:lnTo>
                <a:lnTo>
                  <a:pt x="140" y="7"/>
                </a:lnTo>
                <a:lnTo>
                  <a:pt x="141" y="7"/>
                </a:lnTo>
                <a:lnTo>
                  <a:pt x="142" y="7"/>
                </a:lnTo>
                <a:lnTo>
                  <a:pt x="144" y="7"/>
                </a:lnTo>
                <a:lnTo>
                  <a:pt x="146" y="7"/>
                </a:lnTo>
                <a:lnTo>
                  <a:pt x="149" y="5"/>
                </a:lnTo>
                <a:lnTo>
                  <a:pt x="157" y="4"/>
                </a:lnTo>
                <a:lnTo>
                  <a:pt x="162" y="4"/>
                </a:lnTo>
                <a:lnTo>
                  <a:pt x="163" y="4"/>
                </a:lnTo>
                <a:lnTo>
                  <a:pt x="166" y="4"/>
                </a:lnTo>
                <a:lnTo>
                  <a:pt x="170" y="4"/>
                </a:lnTo>
                <a:lnTo>
                  <a:pt x="171" y="4"/>
                </a:lnTo>
                <a:lnTo>
                  <a:pt x="173" y="5"/>
                </a:lnTo>
                <a:lnTo>
                  <a:pt x="175" y="5"/>
                </a:lnTo>
                <a:lnTo>
                  <a:pt x="176" y="7"/>
                </a:lnTo>
                <a:lnTo>
                  <a:pt x="179" y="8"/>
                </a:lnTo>
                <a:lnTo>
                  <a:pt x="180" y="8"/>
                </a:lnTo>
                <a:lnTo>
                  <a:pt x="185" y="9"/>
                </a:lnTo>
                <a:lnTo>
                  <a:pt x="187" y="9"/>
                </a:lnTo>
                <a:lnTo>
                  <a:pt x="192" y="9"/>
                </a:lnTo>
                <a:lnTo>
                  <a:pt x="193" y="9"/>
                </a:lnTo>
                <a:lnTo>
                  <a:pt x="197" y="7"/>
                </a:lnTo>
                <a:lnTo>
                  <a:pt x="198" y="7"/>
                </a:lnTo>
                <a:lnTo>
                  <a:pt x="202" y="7"/>
                </a:lnTo>
                <a:lnTo>
                  <a:pt x="205" y="5"/>
                </a:lnTo>
                <a:lnTo>
                  <a:pt x="206" y="5"/>
                </a:lnTo>
                <a:lnTo>
                  <a:pt x="209" y="5"/>
                </a:lnTo>
                <a:lnTo>
                  <a:pt x="212" y="5"/>
                </a:lnTo>
                <a:lnTo>
                  <a:pt x="214" y="5"/>
                </a:lnTo>
                <a:lnTo>
                  <a:pt x="215" y="4"/>
                </a:lnTo>
                <a:lnTo>
                  <a:pt x="218" y="3"/>
                </a:lnTo>
                <a:lnTo>
                  <a:pt x="220" y="2"/>
                </a:lnTo>
                <a:lnTo>
                  <a:pt x="226" y="1"/>
                </a:lnTo>
                <a:lnTo>
                  <a:pt x="228" y="1"/>
                </a:lnTo>
                <a:lnTo>
                  <a:pt x="231" y="1"/>
                </a:lnTo>
                <a:lnTo>
                  <a:pt x="233" y="1"/>
                </a:lnTo>
                <a:lnTo>
                  <a:pt x="237" y="1"/>
                </a:lnTo>
                <a:lnTo>
                  <a:pt x="240" y="1"/>
                </a:lnTo>
                <a:lnTo>
                  <a:pt x="241" y="1"/>
                </a:lnTo>
                <a:lnTo>
                  <a:pt x="243" y="1"/>
                </a:lnTo>
                <a:lnTo>
                  <a:pt x="244" y="1"/>
                </a:lnTo>
                <a:lnTo>
                  <a:pt x="249" y="1"/>
                </a:lnTo>
                <a:lnTo>
                  <a:pt x="254" y="0"/>
                </a:lnTo>
                <a:lnTo>
                  <a:pt x="256" y="0"/>
                </a:lnTo>
                <a:lnTo>
                  <a:pt x="257" y="0"/>
                </a:lnTo>
                <a:lnTo>
                  <a:pt x="263" y="1"/>
                </a:lnTo>
                <a:lnTo>
                  <a:pt x="272" y="4"/>
                </a:lnTo>
                <a:lnTo>
                  <a:pt x="276" y="5"/>
                </a:lnTo>
                <a:lnTo>
                  <a:pt x="279" y="8"/>
                </a:lnTo>
                <a:lnTo>
                  <a:pt x="281" y="9"/>
                </a:lnTo>
                <a:lnTo>
                  <a:pt x="284" y="9"/>
                </a:lnTo>
                <a:lnTo>
                  <a:pt x="286" y="5"/>
                </a:lnTo>
                <a:lnTo>
                  <a:pt x="287" y="4"/>
                </a:lnTo>
                <a:lnTo>
                  <a:pt x="288" y="4"/>
                </a:lnTo>
                <a:lnTo>
                  <a:pt x="290" y="5"/>
                </a:lnTo>
                <a:lnTo>
                  <a:pt x="291" y="5"/>
                </a:lnTo>
                <a:lnTo>
                  <a:pt x="295" y="5"/>
                </a:lnTo>
                <a:lnTo>
                  <a:pt x="298" y="3"/>
                </a:lnTo>
                <a:lnTo>
                  <a:pt x="299" y="3"/>
                </a:lnTo>
                <a:lnTo>
                  <a:pt x="300" y="3"/>
                </a:lnTo>
                <a:lnTo>
                  <a:pt x="301" y="3"/>
                </a:lnTo>
                <a:lnTo>
                  <a:pt x="305" y="3"/>
                </a:lnTo>
                <a:lnTo>
                  <a:pt x="309" y="7"/>
                </a:lnTo>
                <a:lnTo>
                  <a:pt x="310" y="7"/>
                </a:lnTo>
                <a:lnTo>
                  <a:pt x="313" y="7"/>
                </a:lnTo>
                <a:lnTo>
                  <a:pt x="315" y="7"/>
                </a:lnTo>
                <a:lnTo>
                  <a:pt x="316" y="7"/>
                </a:lnTo>
                <a:lnTo>
                  <a:pt x="317" y="8"/>
                </a:lnTo>
                <a:lnTo>
                  <a:pt x="319" y="9"/>
                </a:lnTo>
                <a:lnTo>
                  <a:pt x="320" y="10"/>
                </a:lnTo>
                <a:lnTo>
                  <a:pt x="321" y="10"/>
                </a:lnTo>
                <a:lnTo>
                  <a:pt x="321" y="11"/>
                </a:lnTo>
                <a:lnTo>
                  <a:pt x="322" y="11"/>
                </a:lnTo>
                <a:lnTo>
                  <a:pt x="322" y="10"/>
                </a:lnTo>
                <a:lnTo>
                  <a:pt x="323" y="10"/>
                </a:lnTo>
                <a:lnTo>
                  <a:pt x="324" y="10"/>
                </a:lnTo>
                <a:lnTo>
                  <a:pt x="326" y="10"/>
                </a:lnTo>
                <a:lnTo>
                  <a:pt x="327" y="11"/>
                </a:lnTo>
                <a:lnTo>
                  <a:pt x="330" y="12"/>
                </a:lnTo>
                <a:lnTo>
                  <a:pt x="330" y="14"/>
                </a:lnTo>
                <a:lnTo>
                  <a:pt x="333" y="15"/>
                </a:lnTo>
                <a:lnTo>
                  <a:pt x="335" y="15"/>
                </a:lnTo>
                <a:lnTo>
                  <a:pt x="336" y="16"/>
                </a:lnTo>
                <a:lnTo>
                  <a:pt x="338" y="17"/>
                </a:lnTo>
                <a:lnTo>
                  <a:pt x="339" y="17"/>
                </a:lnTo>
                <a:lnTo>
                  <a:pt x="341" y="17"/>
                </a:lnTo>
                <a:lnTo>
                  <a:pt x="342" y="17"/>
                </a:lnTo>
                <a:lnTo>
                  <a:pt x="343" y="16"/>
                </a:lnTo>
                <a:lnTo>
                  <a:pt x="344" y="16"/>
                </a:lnTo>
                <a:lnTo>
                  <a:pt x="345" y="17"/>
                </a:lnTo>
                <a:lnTo>
                  <a:pt x="349" y="17"/>
                </a:lnTo>
                <a:lnTo>
                  <a:pt x="351" y="16"/>
                </a:lnTo>
                <a:lnTo>
                  <a:pt x="352" y="16"/>
                </a:lnTo>
                <a:lnTo>
                  <a:pt x="353" y="15"/>
                </a:lnTo>
                <a:lnTo>
                  <a:pt x="356" y="16"/>
                </a:lnTo>
                <a:lnTo>
                  <a:pt x="357" y="17"/>
                </a:lnTo>
                <a:lnTo>
                  <a:pt x="363" y="19"/>
                </a:lnTo>
                <a:lnTo>
                  <a:pt x="365" y="21"/>
                </a:lnTo>
                <a:lnTo>
                  <a:pt x="366" y="21"/>
                </a:lnTo>
                <a:lnTo>
                  <a:pt x="367" y="21"/>
                </a:lnTo>
                <a:lnTo>
                  <a:pt x="371" y="22"/>
                </a:lnTo>
                <a:lnTo>
                  <a:pt x="372" y="22"/>
                </a:lnTo>
                <a:lnTo>
                  <a:pt x="373" y="23"/>
                </a:lnTo>
                <a:lnTo>
                  <a:pt x="374" y="23"/>
                </a:lnTo>
                <a:lnTo>
                  <a:pt x="375" y="23"/>
                </a:lnTo>
                <a:lnTo>
                  <a:pt x="378" y="23"/>
                </a:lnTo>
                <a:lnTo>
                  <a:pt x="379" y="23"/>
                </a:lnTo>
                <a:lnTo>
                  <a:pt x="380" y="23"/>
                </a:lnTo>
                <a:lnTo>
                  <a:pt x="382" y="24"/>
                </a:lnTo>
                <a:lnTo>
                  <a:pt x="386" y="26"/>
                </a:lnTo>
                <a:lnTo>
                  <a:pt x="387" y="27"/>
                </a:lnTo>
                <a:lnTo>
                  <a:pt x="389" y="29"/>
                </a:lnTo>
                <a:lnTo>
                  <a:pt x="392" y="29"/>
                </a:lnTo>
                <a:lnTo>
                  <a:pt x="393" y="30"/>
                </a:lnTo>
                <a:lnTo>
                  <a:pt x="395" y="30"/>
                </a:lnTo>
                <a:lnTo>
                  <a:pt x="398" y="30"/>
                </a:lnTo>
                <a:lnTo>
                  <a:pt x="402" y="29"/>
                </a:lnTo>
                <a:lnTo>
                  <a:pt x="403" y="29"/>
                </a:lnTo>
                <a:lnTo>
                  <a:pt x="405" y="30"/>
                </a:lnTo>
                <a:lnTo>
                  <a:pt x="406" y="30"/>
                </a:lnTo>
                <a:lnTo>
                  <a:pt x="407" y="30"/>
                </a:lnTo>
                <a:lnTo>
                  <a:pt x="409" y="30"/>
                </a:lnTo>
                <a:lnTo>
                  <a:pt x="410" y="31"/>
                </a:lnTo>
                <a:lnTo>
                  <a:pt x="410" y="30"/>
                </a:lnTo>
                <a:lnTo>
                  <a:pt x="413" y="29"/>
                </a:lnTo>
                <a:lnTo>
                  <a:pt x="414" y="29"/>
                </a:lnTo>
                <a:lnTo>
                  <a:pt x="418" y="29"/>
                </a:lnTo>
                <a:lnTo>
                  <a:pt x="420" y="30"/>
                </a:lnTo>
                <a:lnTo>
                  <a:pt x="422" y="30"/>
                </a:lnTo>
                <a:lnTo>
                  <a:pt x="425" y="30"/>
                </a:lnTo>
                <a:lnTo>
                  <a:pt x="427" y="30"/>
                </a:lnTo>
                <a:lnTo>
                  <a:pt x="428" y="30"/>
                </a:lnTo>
                <a:lnTo>
                  <a:pt x="428" y="29"/>
                </a:lnTo>
                <a:lnTo>
                  <a:pt x="430" y="29"/>
                </a:lnTo>
                <a:lnTo>
                  <a:pt x="431" y="29"/>
                </a:lnTo>
                <a:lnTo>
                  <a:pt x="434" y="30"/>
                </a:lnTo>
                <a:lnTo>
                  <a:pt x="436" y="31"/>
                </a:lnTo>
                <a:lnTo>
                  <a:pt x="437" y="31"/>
                </a:lnTo>
                <a:lnTo>
                  <a:pt x="438" y="31"/>
                </a:lnTo>
                <a:lnTo>
                  <a:pt x="442" y="30"/>
                </a:lnTo>
                <a:lnTo>
                  <a:pt x="443" y="29"/>
                </a:lnTo>
                <a:lnTo>
                  <a:pt x="444" y="30"/>
                </a:lnTo>
                <a:lnTo>
                  <a:pt x="448" y="30"/>
                </a:lnTo>
                <a:lnTo>
                  <a:pt x="449" y="30"/>
                </a:lnTo>
                <a:lnTo>
                  <a:pt x="451" y="30"/>
                </a:lnTo>
                <a:lnTo>
                  <a:pt x="452" y="30"/>
                </a:lnTo>
                <a:lnTo>
                  <a:pt x="453" y="31"/>
                </a:lnTo>
                <a:lnTo>
                  <a:pt x="454" y="31"/>
                </a:lnTo>
                <a:lnTo>
                  <a:pt x="456" y="32"/>
                </a:lnTo>
                <a:lnTo>
                  <a:pt x="458" y="32"/>
                </a:lnTo>
                <a:lnTo>
                  <a:pt x="460" y="33"/>
                </a:lnTo>
                <a:lnTo>
                  <a:pt x="461" y="33"/>
                </a:lnTo>
                <a:lnTo>
                  <a:pt x="463" y="33"/>
                </a:lnTo>
                <a:lnTo>
                  <a:pt x="464" y="34"/>
                </a:lnTo>
                <a:lnTo>
                  <a:pt x="467" y="33"/>
                </a:lnTo>
                <a:lnTo>
                  <a:pt x="468" y="33"/>
                </a:lnTo>
                <a:lnTo>
                  <a:pt x="471" y="34"/>
                </a:lnTo>
                <a:lnTo>
                  <a:pt x="472" y="34"/>
                </a:lnTo>
                <a:lnTo>
                  <a:pt x="474" y="32"/>
                </a:lnTo>
                <a:lnTo>
                  <a:pt x="475" y="32"/>
                </a:lnTo>
                <a:lnTo>
                  <a:pt x="477" y="32"/>
                </a:lnTo>
                <a:lnTo>
                  <a:pt x="480" y="33"/>
                </a:lnTo>
                <a:lnTo>
                  <a:pt x="482" y="33"/>
                </a:lnTo>
                <a:lnTo>
                  <a:pt x="485" y="33"/>
                </a:lnTo>
                <a:lnTo>
                  <a:pt x="486" y="33"/>
                </a:lnTo>
                <a:lnTo>
                  <a:pt x="487" y="34"/>
                </a:lnTo>
                <a:lnTo>
                  <a:pt x="490" y="34"/>
                </a:lnTo>
                <a:lnTo>
                  <a:pt x="492" y="36"/>
                </a:lnTo>
                <a:lnTo>
                  <a:pt x="495" y="36"/>
                </a:lnTo>
                <a:lnTo>
                  <a:pt x="496" y="36"/>
                </a:lnTo>
                <a:lnTo>
                  <a:pt x="497" y="36"/>
                </a:lnTo>
                <a:lnTo>
                  <a:pt x="499" y="36"/>
                </a:lnTo>
                <a:lnTo>
                  <a:pt x="500" y="36"/>
                </a:lnTo>
                <a:lnTo>
                  <a:pt x="502" y="36"/>
                </a:lnTo>
                <a:lnTo>
                  <a:pt x="504" y="36"/>
                </a:lnTo>
                <a:lnTo>
                  <a:pt x="506" y="37"/>
                </a:lnTo>
                <a:lnTo>
                  <a:pt x="507" y="37"/>
                </a:lnTo>
                <a:lnTo>
                  <a:pt x="508" y="37"/>
                </a:lnTo>
                <a:lnTo>
                  <a:pt x="509" y="38"/>
                </a:lnTo>
                <a:lnTo>
                  <a:pt x="514" y="40"/>
                </a:lnTo>
                <a:lnTo>
                  <a:pt x="516" y="41"/>
                </a:lnTo>
                <a:lnTo>
                  <a:pt x="517" y="43"/>
                </a:lnTo>
                <a:lnTo>
                  <a:pt x="518" y="43"/>
                </a:lnTo>
                <a:lnTo>
                  <a:pt x="521" y="44"/>
                </a:lnTo>
                <a:lnTo>
                  <a:pt x="522" y="45"/>
                </a:lnTo>
                <a:lnTo>
                  <a:pt x="523" y="46"/>
                </a:lnTo>
                <a:lnTo>
                  <a:pt x="525" y="48"/>
                </a:lnTo>
                <a:lnTo>
                  <a:pt x="526" y="51"/>
                </a:lnTo>
                <a:lnTo>
                  <a:pt x="528" y="51"/>
                </a:lnTo>
                <a:lnTo>
                  <a:pt x="529" y="51"/>
                </a:lnTo>
                <a:lnTo>
                  <a:pt x="531" y="52"/>
                </a:lnTo>
                <a:lnTo>
                  <a:pt x="532" y="52"/>
                </a:lnTo>
                <a:lnTo>
                  <a:pt x="533" y="53"/>
                </a:lnTo>
                <a:lnTo>
                  <a:pt x="533" y="54"/>
                </a:lnTo>
                <a:lnTo>
                  <a:pt x="533" y="55"/>
                </a:lnTo>
                <a:lnTo>
                  <a:pt x="535" y="57"/>
                </a:lnTo>
                <a:lnTo>
                  <a:pt x="535" y="61"/>
                </a:lnTo>
                <a:lnTo>
                  <a:pt x="537" y="66"/>
                </a:lnTo>
                <a:lnTo>
                  <a:pt x="537" y="67"/>
                </a:lnTo>
                <a:lnTo>
                  <a:pt x="537" y="70"/>
                </a:lnTo>
                <a:lnTo>
                  <a:pt x="537" y="73"/>
                </a:lnTo>
                <a:lnTo>
                  <a:pt x="538" y="74"/>
                </a:lnTo>
                <a:lnTo>
                  <a:pt x="538" y="77"/>
                </a:lnTo>
                <a:lnTo>
                  <a:pt x="539" y="80"/>
                </a:lnTo>
                <a:lnTo>
                  <a:pt x="539" y="82"/>
                </a:lnTo>
                <a:lnTo>
                  <a:pt x="538" y="83"/>
                </a:lnTo>
                <a:lnTo>
                  <a:pt x="538" y="84"/>
                </a:lnTo>
                <a:lnTo>
                  <a:pt x="538" y="86"/>
                </a:lnTo>
                <a:lnTo>
                  <a:pt x="539" y="87"/>
                </a:lnTo>
                <a:lnTo>
                  <a:pt x="539" y="89"/>
                </a:lnTo>
                <a:lnTo>
                  <a:pt x="539" y="91"/>
                </a:lnTo>
                <a:lnTo>
                  <a:pt x="539" y="96"/>
                </a:lnTo>
                <a:lnTo>
                  <a:pt x="539" y="101"/>
                </a:lnTo>
                <a:lnTo>
                  <a:pt x="539" y="102"/>
                </a:lnTo>
                <a:lnTo>
                  <a:pt x="540" y="103"/>
                </a:lnTo>
                <a:lnTo>
                  <a:pt x="540" y="104"/>
                </a:lnTo>
                <a:lnTo>
                  <a:pt x="539" y="106"/>
                </a:lnTo>
                <a:lnTo>
                  <a:pt x="539" y="108"/>
                </a:lnTo>
                <a:lnTo>
                  <a:pt x="539" y="109"/>
                </a:lnTo>
                <a:lnTo>
                  <a:pt x="539" y="111"/>
                </a:lnTo>
                <a:lnTo>
                  <a:pt x="537" y="120"/>
                </a:lnTo>
                <a:lnTo>
                  <a:pt x="536" y="123"/>
                </a:lnTo>
                <a:lnTo>
                  <a:pt x="535" y="124"/>
                </a:lnTo>
                <a:lnTo>
                  <a:pt x="536" y="125"/>
                </a:lnTo>
                <a:lnTo>
                  <a:pt x="535" y="126"/>
                </a:lnTo>
                <a:lnTo>
                  <a:pt x="535" y="127"/>
                </a:lnTo>
                <a:lnTo>
                  <a:pt x="533" y="127"/>
                </a:lnTo>
                <a:lnTo>
                  <a:pt x="532" y="127"/>
                </a:lnTo>
                <a:lnTo>
                  <a:pt x="532" y="129"/>
                </a:lnTo>
                <a:lnTo>
                  <a:pt x="531" y="130"/>
                </a:lnTo>
                <a:lnTo>
                  <a:pt x="531" y="131"/>
                </a:lnTo>
                <a:lnTo>
                  <a:pt x="532" y="131"/>
                </a:lnTo>
                <a:lnTo>
                  <a:pt x="533" y="132"/>
                </a:lnTo>
                <a:lnTo>
                  <a:pt x="533" y="133"/>
                </a:lnTo>
                <a:lnTo>
                  <a:pt x="532" y="134"/>
                </a:lnTo>
                <a:lnTo>
                  <a:pt x="532" y="137"/>
                </a:lnTo>
                <a:lnTo>
                  <a:pt x="531" y="138"/>
                </a:lnTo>
                <a:lnTo>
                  <a:pt x="530" y="138"/>
                </a:lnTo>
                <a:lnTo>
                  <a:pt x="529" y="137"/>
                </a:lnTo>
                <a:lnTo>
                  <a:pt x="528" y="138"/>
                </a:lnTo>
                <a:lnTo>
                  <a:pt x="528" y="139"/>
                </a:lnTo>
                <a:lnTo>
                  <a:pt x="528" y="140"/>
                </a:lnTo>
                <a:lnTo>
                  <a:pt x="529" y="140"/>
                </a:lnTo>
                <a:lnTo>
                  <a:pt x="530" y="141"/>
                </a:lnTo>
                <a:lnTo>
                  <a:pt x="530" y="142"/>
                </a:lnTo>
                <a:lnTo>
                  <a:pt x="530" y="146"/>
                </a:lnTo>
                <a:lnTo>
                  <a:pt x="529" y="147"/>
                </a:lnTo>
                <a:lnTo>
                  <a:pt x="526" y="149"/>
                </a:lnTo>
                <a:lnTo>
                  <a:pt x="524" y="151"/>
                </a:lnTo>
                <a:lnTo>
                  <a:pt x="522" y="151"/>
                </a:lnTo>
                <a:lnTo>
                  <a:pt x="522" y="152"/>
                </a:lnTo>
                <a:lnTo>
                  <a:pt x="521" y="153"/>
                </a:lnTo>
                <a:lnTo>
                  <a:pt x="517" y="154"/>
                </a:lnTo>
                <a:lnTo>
                  <a:pt x="515" y="156"/>
                </a:lnTo>
                <a:lnTo>
                  <a:pt x="513" y="159"/>
                </a:lnTo>
                <a:lnTo>
                  <a:pt x="509" y="162"/>
                </a:lnTo>
                <a:lnTo>
                  <a:pt x="508" y="163"/>
                </a:lnTo>
                <a:lnTo>
                  <a:pt x="504" y="167"/>
                </a:lnTo>
                <a:lnTo>
                  <a:pt x="503" y="168"/>
                </a:lnTo>
                <a:lnTo>
                  <a:pt x="501" y="169"/>
                </a:lnTo>
                <a:lnTo>
                  <a:pt x="501" y="170"/>
                </a:lnTo>
                <a:lnTo>
                  <a:pt x="499" y="172"/>
                </a:lnTo>
                <a:lnTo>
                  <a:pt x="497" y="172"/>
                </a:lnTo>
                <a:lnTo>
                  <a:pt x="494" y="174"/>
                </a:lnTo>
                <a:lnTo>
                  <a:pt x="493" y="175"/>
                </a:lnTo>
                <a:lnTo>
                  <a:pt x="494" y="175"/>
                </a:lnTo>
                <a:lnTo>
                  <a:pt x="494" y="176"/>
                </a:lnTo>
                <a:lnTo>
                  <a:pt x="493" y="176"/>
                </a:lnTo>
                <a:lnTo>
                  <a:pt x="493" y="177"/>
                </a:lnTo>
                <a:lnTo>
                  <a:pt x="492" y="178"/>
                </a:lnTo>
                <a:lnTo>
                  <a:pt x="492" y="180"/>
                </a:lnTo>
                <a:lnTo>
                  <a:pt x="490" y="180"/>
                </a:lnTo>
                <a:lnTo>
                  <a:pt x="489" y="181"/>
                </a:lnTo>
                <a:lnTo>
                  <a:pt x="488" y="182"/>
                </a:lnTo>
                <a:lnTo>
                  <a:pt x="487" y="184"/>
                </a:lnTo>
                <a:lnTo>
                  <a:pt x="487" y="185"/>
                </a:lnTo>
                <a:lnTo>
                  <a:pt x="487" y="187"/>
                </a:lnTo>
                <a:lnTo>
                  <a:pt x="487" y="188"/>
                </a:lnTo>
                <a:lnTo>
                  <a:pt x="486" y="189"/>
                </a:lnTo>
                <a:lnTo>
                  <a:pt x="486" y="190"/>
                </a:lnTo>
                <a:lnTo>
                  <a:pt x="485" y="191"/>
                </a:lnTo>
                <a:lnTo>
                  <a:pt x="484" y="194"/>
                </a:lnTo>
                <a:lnTo>
                  <a:pt x="480" y="196"/>
                </a:lnTo>
                <a:lnTo>
                  <a:pt x="479" y="197"/>
                </a:lnTo>
                <a:lnTo>
                  <a:pt x="478" y="198"/>
                </a:lnTo>
                <a:lnTo>
                  <a:pt x="477" y="201"/>
                </a:lnTo>
                <a:lnTo>
                  <a:pt x="477" y="202"/>
                </a:lnTo>
                <a:lnTo>
                  <a:pt x="475" y="203"/>
                </a:lnTo>
                <a:lnTo>
                  <a:pt x="475" y="204"/>
                </a:lnTo>
                <a:lnTo>
                  <a:pt x="474" y="208"/>
                </a:lnTo>
                <a:lnTo>
                  <a:pt x="473" y="210"/>
                </a:lnTo>
                <a:lnTo>
                  <a:pt x="473" y="211"/>
                </a:lnTo>
                <a:lnTo>
                  <a:pt x="473" y="212"/>
                </a:lnTo>
                <a:lnTo>
                  <a:pt x="473" y="217"/>
                </a:lnTo>
                <a:lnTo>
                  <a:pt x="473" y="221"/>
                </a:lnTo>
                <a:lnTo>
                  <a:pt x="473" y="224"/>
                </a:lnTo>
                <a:lnTo>
                  <a:pt x="475" y="228"/>
                </a:lnTo>
                <a:lnTo>
                  <a:pt x="477" y="231"/>
                </a:lnTo>
                <a:lnTo>
                  <a:pt x="477" y="232"/>
                </a:lnTo>
                <a:lnTo>
                  <a:pt x="478" y="232"/>
                </a:lnTo>
                <a:lnTo>
                  <a:pt x="479" y="232"/>
                </a:lnTo>
                <a:lnTo>
                  <a:pt x="479" y="233"/>
                </a:lnTo>
                <a:lnTo>
                  <a:pt x="481" y="234"/>
                </a:lnTo>
                <a:lnTo>
                  <a:pt x="482" y="235"/>
                </a:lnTo>
                <a:lnTo>
                  <a:pt x="484" y="237"/>
                </a:lnTo>
                <a:lnTo>
                  <a:pt x="482" y="237"/>
                </a:lnTo>
                <a:lnTo>
                  <a:pt x="482" y="238"/>
                </a:lnTo>
                <a:lnTo>
                  <a:pt x="484" y="238"/>
                </a:lnTo>
                <a:lnTo>
                  <a:pt x="484" y="240"/>
                </a:lnTo>
                <a:lnTo>
                  <a:pt x="485" y="239"/>
                </a:lnTo>
                <a:lnTo>
                  <a:pt x="485" y="240"/>
                </a:lnTo>
                <a:lnTo>
                  <a:pt x="486" y="240"/>
                </a:lnTo>
                <a:lnTo>
                  <a:pt x="487" y="241"/>
                </a:lnTo>
                <a:lnTo>
                  <a:pt x="487" y="242"/>
                </a:lnTo>
                <a:lnTo>
                  <a:pt x="488" y="244"/>
                </a:lnTo>
                <a:lnTo>
                  <a:pt x="487" y="245"/>
                </a:lnTo>
                <a:lnTo>
                  <a:pt x="488" y="246"/>
                </a:lnTo>
                <a:lnTo>
                  <a:pt x="488" y="247"/>
                </a:lnTo>
                <a:lnTo>
                  <a:pt x="488" y="248"/>
                </a:lnTo>
                <a:lnTo>
                  <a:pt x="488" y="249"/>
                </a:lnTo>
                <a:lnTo>
                  <a:pt x="489" y="253"/>
                </a:lnTo>
                <a:lnTo>
                  <a:pt x="490" y="254"/>
                </a:lnTo>
                <a:lnTo>
                  <a:pt x="492" y="256"/>
                </a:lnTo>
                <a:lnTo>
                  <a:pt x="496" y="260"/>
                </a:lnTo>
                <a:lnTo>
                  <a:pt x="497" y="261"/>
                </a:lnTo>
                <a:lnTo>
                  <a:pt x="499" y="262"/>
                </a:lnTo>
                <a:lnTo>
                  <a:pt x="500" y="263"/>
                </a:lnTo>
                <a:lnTo>
                  <a:pt x="501" y="263"/>
                </a:lnTo>
                <a:lnTo>
                  <a:pt x="502" y="266"/>
                </a:lnTo>
                <a:lnTo>
                  <a:pt x="503" y="268"/>
                </a:lnTo>
                <a:lnTo>
                  <a:pt x="504" y="269"/>
                </a:lnTo>
                <a:lnTo>
                  <a:pt x="506" y="270"/>
                </a:lnTo>
                <a:lnTo>
                  <a:pt x="504" y="271"/>
                </a:lnTo>
                <a:lnTo>
                  <a:pt x="504" y="273"/>
                </a:lnTo>
                <a:lnTo>
                  <a:pt x="506" y="275"/>
                </a:lnTo>
                <a:lnTo>
                  <a:pt x="507" y="276"/>
                </a:lnTo>
                <a:lnTo>
                  <a:pt x="509" y="278"/>
                </a:lnTo>
                <a:lnTo>
                  <a:pt x="510" y="280"/>
                </a:lnTo>
                <a:lnTo>
                  <a:pt x="511" y="281"/>
                </a:lnTo>
                <a:lnTo>
                  <a:pt x="514" y="282"/>
                </a:lnTo>
                <a:lnTo>
                  <a:pt x="515" y="284"/>
                </a:lnTo>
                <a:lnTo>
                  <a:pt x="518" y="285"/>
                </a:lnTo>
                <a:lnTo>
                  <a:pt x="520" y="287"/>
                </a:lnTo>
                <a:lnTo>
                  <a:pt x="521" y="287"/>
                </a:lnTo>
                <a:lnTo>
                  <a:pt x="521" y="288"/>
                </a:lnTo>
                <a:lnTo>
                  <a:pt x="521" y="289"/>
                </a:lnTo>
                <a:lnTo>
                  <a:pt x="521" y="290"/>
                </a:lnTo>
                <a:lnTo>
                  <a:pt x="522" y="291"/>
                </a:lnTo>
                <a:lnTo>
                  <a:pt x="522" y="292"/>
                </a:lnTo>
                <a:lnTo>
                  <a:pt x="523" y="292"/>
                </a:lnTo>
                <a:lnTo>
                  <a:pt x="525" y="295"/>
                </a:lnTo>
                <a:lnTo>
                  <a:pt x="526" y="296"/>
                </a:lnTo>
                <a:lnTo>
                  <a:pt x="528" y="297"/>
                </a:lnTo>
                <a:lnTo>
                  <a:pt x="526" y="299"/>
                </a:lnTo>
                <a:lnTo>
                  <a:pt x="526" y="300"/>
                </a:lnTo>
                <a:lnTo>
                  <a:pt x="526" y="302"/>
                </a:lnTo>
                <a:lnTo>
                  <a:pt x="528" y="303"/>
                </a:lnTo>
                <a:lnTo>
                  <a:pt x="529" y="304"/>
                </a:lnTo>
                <a:lnTo>
                  <a:pt x="529" y="305"/>
                </a:lnTo>
                <a:lnTo>
                  <a:pt x="530" y="305"/>
                </a:lnTo>
                <a:lnTo>
                  <a:pt x="530" y="306"/>
                </a:lnTo>
                <a:lnTo>
                  <a:pt x="529" y="306"/>
                </a:lnTo>
                <a:lnTo>
                  <a:pt x="530" y="307"/>
                </a:lnTo>
                <a:lnTo>
                  <a:pt x="530" y="309"/>
                </a:lnTo>
                <a:lnTo>
                  <a:pt x="531" y="310"/>
                </a:lnTo>
                <a:lnTo>
                  <a:pt x="531" y="312"/>
                </a:lnTo>
                <a:lnTo>
                  <a:pt x="530" y="312"/>
                </a:lnTo>
                <a:lnTo>
                  <a:pt x="530" y="313"/>
                </a:lnTo>
                <a:lnTo>
                  <a:pt x="529" y="314"/>
                </a:lnTo>
                <a:lnTo>
                  <a:pt x="529" y="316"/>
                </a:lnTo>
                <a:lnTo>
                  <a:pt x="529" y="317"/>
                </a:lnTo>
                <a:lnTo>
                  <a:pt x="529" y="320"/>
                </a:lnTo>
                <a:lnTo>
                  <a:pt x="528" y="321"/>
                </a:lnTo>
                <a:lnTo>
                  <a:pt x="528" y="323"/>
                </a:lnTo>
                <a:lnTo>
                  <a:pt x="526" y="325"/>
                </a:lnTo>
                <a:lnTo>
                  <a:pt x="525" y="327"/>
                </a:lnTo>
                <a:lnTo>
                  <a:pt x="525" y="328"/>
                </a:lnTo>
                <a:lnTo>
                  <a:pt x="524" y="331"/>
                </a:lnTo>
                <a:lnTo>
                  <a:pt x="525" y="332"/>
                </a:lnTo>
                <a:lnTo>
                  <a:pt x="525" y="333"/>
                </a:lnTo>
                <a:lnTo>
                  <a:pt x="525" y="335"/>
                </a:lnTo>
                <a:lnTo>
                  <a:pt x="525" y="338"/>
                </a:lnTo>
                <a:lnTo>
                  <a:pt x="524" y="339"/>
                </a:lnTo>
                <a:lnTo>
                  <a:pt x="524" y="340"/>
                </a:lnTo>
                <a:lnTo>
                  <a:pt x="524" y="341"/>
                </a:lnTo>
                <a:lnTo>
                  <a:pt x="524" y="342"/>
                </a:lnTo>
                <a:lnTo>
                  <a:pt x="522" y="345"/>
                </a:lnTo>
                <a:lnTo>
                  <a:pt x="521" y="347"/>
                </a:lnTo>
                <a:lnTo>
                  <a:pt x="521" y="349"/>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34" name="Freeform 31"/>
          <p:cNvSpPr>
            <a:spLocks/>
          </p:cNvSpPr>
          <p:nvPr/>
        </p:nvSpPr>
        <p:spPr bwMode="auto">
          <a:xfrm>
            <a:off x="5494338" y="5621338"/>
            <a:ext cx="857250" cy="681038"/>
          </a:xfrm>
          <a:custGeom>
            <a:avLst/>
            <a:gdLst>
              <a:gd name="T0" fmla="*/ 514 w 540"/>
              <a:gd name="T1" fmla="*/ 369 h 429"/>
              <a:gd name="T2" fmla="*/ 493 w 540"/>
              <a:gd name="T3" fmla="*/ 396 h 429"/>
              <a:gd name="T4" fmla="*/ 463 w 540"/>
              <a:gd name="T5" fmla="*/ 408 h 429"/>
              <a:gd name="T6" fmla="*/ 441 w 540"/>
              <a:gd name="T7" fmla="*/ 421 h 429"/>
              <a:gd name="T8" fmla="*/ 417 w 540"/>
              <a:gd name="T9" fmla="*/ 419 h 429"/>
              <a:gd name="T10" fmla="*/ 407 w 540"/>
              <a:gd name="T11" fmla="*/ 428 h 429"/>
              <a:gd name="T12" fmla="*/ 381 w 540"/>
              <a:gd name="T13" fmla="*/ 420 h 429"/>
              <a:gd name="T14" fmla="*/ 369 w 540"/>
              <a:gd name="T15" fmla="*/ 415 h 429"/>
              <a:gd name="T16" fmla="*/ 345 w 540"/>
              <a:gd name="T17" fmla="*/ 407 h 429"/>
              <a:gd name="T18" fmla="*/ 310 w 540"/>
              <a:gd name="T19" fmla="*/ 389 h 429"/>
              <a:gd name="T20" fmla="*/ 283 w 540"/>
              <a:gd name="T21" fmla="*/ 374 h 429"/>
              <a:gd name="T22" fmla="*/ 269 w 540"/>
              <a:gd name="T23" fmla="*/ 364 h 429"/>
              <a:gd name="T24" fmla="*/ 250 w 540"/>
              <a:gd name="T25" fmla="*/ 349 h 429"/>
              <a:gd name="T26" fmla="*/ 237 w 540"/>
              <a:gd name="T27" fmla="*/ 339 h 429"/>
              <a:gd name="T28" fmla="*/ 208 w 540"/>
              <a:gd name="T29" fmla="*/ 326 h 429"/>
              <a:gd name="T30" fmla="*/ 184 w 540"/>
              <a:gd name="T31" fmla="*/ 312 h 429"/>
              <a:gd name="T32" fmla="*/ 163 w 540"/>
              <a:gd name="T33" fmla="*/ 299 h 429"/>
              <a:gd name="T34" fmla="*/ 137 w 540"/>
              <a:gd name="T35" fmla="*/ 292 h 429"/>
              <a:gd name="T36" fmla="*/ 114 w 540"/>
              <a:gd name="T37" fmla="*/ 283 h 429"/>
              <a:gd name="T38" fmla="*/ 79 w 540"/>
              <a:gd name="T39" fmla="*/ 264 h 429"/>
              <a:gd name="T40" fmla="*/ 54 w 540"/>
              <a:gd name="T41" fmla="*/ 241 h 429"/>
              <a:gd name="T42" fmla="*/ 39 w 540"/>
              <a:gd name="T43" fmla="*/ 223 h 429"/>
              <a:gd name="T44" fmla="*/ 20 w 540"/>
              <a:gd name="T45" fmla="*/ 205 h 429"/>
              <a:gd name="T46" fmla="*/ 8 w 540"/>
              <a:gd name="T47" fmla="*/ 188 h 429"/>
              <a:gd name="T48" fmla="*/ 3 w 540"/>
              <a:gd name="T49" fmla="*/ 170 h 429"/>
              <a:gd name="T50" fmla="*/ 0 w 540"/>
              <a:gd name="T51" fmla="*/ 154 h 429"/>
              <a:gd name="T52" fmla="*/ 1 w 540"/>
              <a:gd name="T53" fmla="*/ 137 h 429"/>
              <a:gd name="T54" fmla="*/ 6 w 540"/>
              <a:gd name="T55" fmla="*/ 118 h 429"/>
              <a:gd name="T56" fmla="*/ 14 w 540"/>
              <a:gd name="T57" fmla="*/ 94 h 429"/>
              <a:gd name="T58" fmla="*/ 15 w 540"/>
              <a:gd name="T59" fmla="*/ 66 h 429"/>
              <a:gd name="T60" fmla="*/ 32 w 540"/>
              <a:gd name="T61" fmla="*/ 41 h 429"/>
              <a:gd name="T62" fmla="*/ 50 w 540"/>
              <a:gd name="T63" fmla="*/ 29 h 429"/>
              <a:gd name="T64" fmla="*/ 72 w 540"/>
              <a:gd name="T65" fmla="*/ 21 h 429"/>
              <a:gd name="T66" fmla="*/ 94 w 540"/>
              <a:gd name="T67" fmla="*/ 9 h 429"/>
              <a:gd name="T68" fmla="*/ 119 w 540"/>
              <a:gd name="T69" fmla="*/ 5 h 429"/>
              <a:gd name="T70" fmla="*/ 157 w 540"/>
              <a:gd name="T71" fmla="*/ 4 h 429"/>
              <a:gd name="T72" fmla="*/ 197 w 540"/>
              <a:gd name="T73" fmla="*/ 7 h 429"/>
              <a:gd name="T74" fmla="*/ 237 w 540"/>
              <a:gd name="T75" fmla="*/ 1 h 429"/>
              <a:gd name="T76" fmla="*/ 286 w 540"/>
              <a:gd name="T77" fmla="*/ 5 h 429"/>
              <a:gd name="T78" fmla="*/ 316 w 540"/>
              <a:gd name="T79" fmla="*/ 7 h 429"/>
              <a:gd name="T80" fmla="*/ 335 w 540"/>
              <a:gd name="T81" fmla="*/ 15 h 429"/>
              <a:gd name="T82" fmla="*/ 363 w 540"/>
              <a:gd name="T83" fmla="*/ 19 h 429"/>
              <a:gd name="T84" fmla="*/ 389 w 540"/>
              <a:gd name="T85" fmla="*/ 29 h 429"/>
              <a:gd name="T86" fmla="*/ 418 w 540"/>
              <a:gd name="T87" fmla="*/ 29 h 429"/>
              <a:gd name="T88" fmla="*/ 444 w 540"/>
              <a:gd name="T89" fmla="*/ 30 h 429"/>
              <a:gd name="T90" fmla="*/ 471 w 540"/>
              <a:gd name="T91" fmla="*/ 34 h 429"/>
              <a:gd name="T92" fmla="*/ 499 w 540"/>
              <a:gd name="T93" fmla="*/ 36 h 429"/>
              <a:gd name="T94" fmla="*/ 525 w 540"/>
              <a:gd name="T95" fmla="*/ 48 h 429"/>
              <a:gd name="T96" fmla="*/ 538 w 540"/>
              <a:gd name="T97" fmla="*/ 74 h 429"/>
              <a:gd name="T98" fmla="*/ 539 w 540"/>
              <a:gd name="T99" fmla="*/ 106 h 429"/>
              <a:gd name="T100" fmla="*/ 532 w 540"/>
              <a:gd name="T101" fmla="*/ 131 h 429"/>
              <a:gd name="T102" fmla="*/ 529 w 540"/>
              <a:gd name="T103" fmla="*/ 147 h 429"/>
              <a:gd name="T104" fmla="*/ 499 w 540"/>
              <a:gd name="T105" fmla="*/ 172 h 429"/>
              <a:gd name="T106" fmla="*/ 487 w 540"/>
              <a:gd name="T107" fmla="*/ 187 h 429"/>
              <a:gd name="T108" fmla="*/ 473 w 540"/>
              <a:gd name="T109" fmla="*/ 211 h 429"/>
              <a:gd name="T110" fmla="*/ 482 w 540"/>
              <a:gd name="T111" fmla="*/ 238 h 429"/>
              <a:gd name="T112" fmla="*/ 490 w 540"/>
              <a:gd name="T113" fmla="*/ 254 h 429"/>
              <a:gd name="T114" fmla="*/ 509 w 540"/>
              <a:gd name="T115" fmla="*/ 278 h 429"/>
              <a:gd name="T116" fmla="*/ 526 w 540"/>
              <a:gd name="T117" fmla="*/ 296 h 429"/>
              <a:gd name="T118" fmla="*/ 530 w 540"/>
              <a:gd name="T119" fmla="*/ 312 h 429"/>
              <a:gd name="T120" fmla="*/ 525 w 540"/>
              <a:gd name="T121" fmla="*/ 338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0" h="429">
                <a:moveTo>
                  <a:pt x="521" y="349"/>
                </a:moveTo>
                <a:lnTo>
                  <a:pt x="520" y="349"/>
                </a:lnTo>
                <a:lnTo>
                  <a:pt x="518" y="350"/>
                </a:lnTo>
                <a:lnTo>
                  <a:pt x="520" y="352"/>
                </a:lnTo>
                <a:lnTo>
                  <a:pt x="521" y="353"/>
                </a:lnTo>
                <a:lnTo>
                  <a:pt x="521" y="355"/>
                </a:lnTo>
                <a:lnTo>
                  <a:pt x="522" y="355"/>
                </a:lnTo>
                <a:lnTo>
                  <a:pt x="521" y="356"/>
                </a:lnTo>
                <a:lnTo>
                  <a:pt x="520" y="359"/>
                </a:lnTo>
                <a:lnTo>
                  <a:pt x="518" y="360"/>
                </a:lnTo>
                <a:lnTo>
                  <a:pt x="516" y="364"/>
                </a:lnTo>
                <a:lnTo>
                  <a:pt x="515" y="364"/>
                </a:lnTo>
                <a:lnTo>
                  <a:pt x="515" y="366"/>
                </a:lnTo>
                <a:lnTo>
                  <a:pt x="514" y="368"/>
                </a:lnTo>
                <a:lnTo>
                  <a:pt x="514" y="369"/>
                </a:lnTo>
                <a:lnTo>
                  <a:pt x="513" y="369"/>
                </a:lnTo>
                <a:lnTo>
                  <a:pt x="511" y="370"/>
                </a:lnTo>
                <a:lnTo>
                  <a:pt x="509" y="371"/>
                </a:lnTo>
                <a:lnTo>
                  <a:pt x="507" y="374"/>
                </a:lnTo>
                <a:lnTo>
                  <a:pt x="503" y="378"/>
                </a:lnTo>
                <a:lnTo>
                  <a:pt x="502" y="379"/>
                </a:lnTo>
                <a:lnTo>
                  <a:pt x="501" y="382"/>
                </a:lnTo>
                <a:lnTo>
                  <a:pt x="499" y="384"/>
                </a:lnTo>
                <a:lnTo>
                  <a:pt x="497" y="385"/>
                </a:lnTo>
                <a:lnTo>
                  <a:pt x="497" y="386"/>
                </a:lnTo>
                <a:lnTo>
                  <a:pt x="497" y="388"/>
                </a:lnTo>
                <a:lnTo>
                  <a:pt x="496" y="389"/>
                </a:lnTo>
                <a:lnTo>
                  <a:pt x="495" y="391"/>
                </a:lnTo>
                <a:lnTo>
                  <a:pt x="494" y="393"/>
                </a:lnTo>
                <a:lnTo>
                  <a:pt x="493" y="396"/>
                </a:lnTo>
                <a:lnTo>
                  <a:pt x="492" y="396"/>
                </a:lnTo>
                <a:lnTo>
                  <a:pt x="490" y="397"/>
                </a:lnTo>
                <a:lnTo>
                  <a:pt x="489" y="397"/>
                </a:lnTo>
                <a:lnTo>
                  <a:pt x="486" y="397"/>
                </a:lnTo>
                <a:lnTo>
                  <a:pt x="485" y="397"/>
                </a:lnTo>
                <a:lnTo>
                  <a:pt x="484" y="400"/>
                </a:lnTo>
                <a:lnTo>
                  <a:pt x="484" y="402"/>
                </a:lnTo>
                <a:lnTo>
                  <a:pt x="482" y="403"/>
                </a:lnTo>
                <a:lnTo>
                  <a:pt x="480" y="404"/>
                </a:lnTo>
                <a:lnTo>
                  <a:pt x="475" y="406"/>
                </a:lnTo>
                <a:lnTo>
                  <a:pt x="473" y="407"/>
                </a:lnTo>
                <a:lnTo>
                  <a:pt x="472" y="407"/>
                </a:lnTo>
                <a:lnTo>
                  <a:pt x="470" y="408"/>
                </a:lnTo>
                <a:lnTo>
                  <a:pt x="465" y="408"/>
                </a:lnTo>
                <a:lnTo>
                  <a:pt x="463" y="408"/>
                </a:lnTo>
                <a:lnTo>
                  <a:pt x="460" y="408"/>
                </a:lnTo>
                <a:lnTo>
                  <a:pt x="459" y="410"/>
                </a:lnTo>
                <a:lnTo>
                  <a:pt x="458" y="410"/>
                </a:lnTo>
                <a:lnTo>
                  <a:pt x="457" y="410"/>
                </a:lnTo>
                <a:lnTo>
                  <a:pt x="456" y="410"/>
                </a:lnTo>
                <a:lnTo>
                  <a:pt x="454" y="411"/>
                </a:lnTo>
                <a:lnTo>
                  <a:pt x="453" y="411"/>
                </a:lnTo>
                <a:lnTo>
                  <a:pt x="452" y="411"/>
                </a:lnTo>
                <a:lnTo>
                  <a:pt x="452" y="412"/>
                </a:lnTo>
                <a:lnTo>
                  <a:pt x="451" y="413"/>
                </a:lnTo>
                <a:lnTo>
                  <a:pt x="450" y="414"/>
                </a:lnTo>
                <a:lnTo>
                  <a:pt x="450" y="415"/>
                </a:lnTo>
                <a:lnTo>
                  <a:pt x="448" y="417"/>
                </a:lnTo>
                <a:lnTo>
                  <a:pt x="444" y="419"/>
                </a:lnTo>
                <a:lnTo>
                  <a:pt x="441" y="421"/>
                </a:lnTo>
                <a:lnTo>
                  <a:pt x="437" y="422"/>
                </a:lnTo>
                <a:lnTo>
                  <a:pt x="435" y="424"/>
                </a:lnTo>
                <a:lnTo>
                  <a:pt x="432" y="425"/>
                </a:lnTo>
                <a:lnTo>
                  <a:pt x="431" y="426"/>
                </a:lnTo>
                <a:lnTo>
                  <a:pt x="430" y="427"/>
                </a:lnTo>
                <a:lnTo>
                  <a:pt x="428" y="427"/>
                </a:lnTo>
                <a:lnTo>
                  <a:pt x="424" y="428"/>
                </a:lnTo>
                <a:lnTo>
                  <a:pt x="422" y="427"/>
                </a:lnTo>
                <a:lnTo>
                  <a:pt x="421" y="426"/>
                </a:lnTo>
                <a:lnTo>
                  <a:pt x="421" y="425"/>
                </a:lnTo>
                <a:lnTo>
                  <a:pt x="420" y="422"/>
                </a:lnTo>
                <a:lnTo>
                  <a:pt x="420" y="421"/>
                </a:lnTo>
                <a:lnTo>
                  <a:pt x="420" y="420"/>
                </a:lnTo>
                <a:lnTo>
                  <a:pt x="418" y="419"/>
                </a:lnTo>
                <a:lnTo>
                  <a:pt x="417" y="419"/>
                </a:lnTo>
                <a:lnTo>
                  <a:pt x="415" y="419"/>
                </a:lnTo>
                <a:lnTo>
                  <a:pt x="414" y="418"/>
                </a:lnTo>
                <a:lnTo>
                  <a:pt x="414" y="419"/>
                </a:lnTo>
                <a:lnTo>
                  <a:pt x="413" y="421"/>
                </a:lnTo>
                <a:lnTo>
                  <a:pt x="411" y="424"/>
                </a:lnTo>
                <a:lnTo>
                  <a:pt x="413" y="424"/>
                </a:lnTo>
                <a:lnTo>
                  <a:pt x="411" y="425"/>
                </a:lnTo>
                <a:lnTo>
                  <a:pt x="411" y="426"/>
                </a:lnTo>
                <a:lnTo>
                  <a:pt x="411" y="427"/>
                </a:lnTo>
                <a:lnTo>
                  <a:pt x="411" y="428"/>
                </a:lnTo>
                <a:lnTo>
                  <a:pt x="410" y="428"/>
                </a:lnTo>
                <a:lnTo>
                  <a:pt x="409" y="428"/>
                </a:lnTo>
                <a:lnTo>
                  <a:pt x="409" y="429"/>
                </a:lnTo>
                <a:lnTo>
                  <a:pt x="408" y="429"/>
                </a:lnTo>
                <a:lnTo>
                  <a:pt x="407" y="428"/>
                </a:lnTo>
                <a:lnTo>
                  <a:pt x="403" y="427"/>
                </a:lnTo>
                <a:lnTo>
                  <a:pt x="402" y="427"/>
                </a:lnTo>
                <a:lnTo>
                  <a:pt x="402" y="426"/>
                </a:lnTo>
                <a:lnTo>
                  <a:pt x="401" y="425"/>
                </a:lnTo>
                <a:lnTo>
                  <a:pt x="399" y="424"/>
                </a:lnTo>
                <a:lnTo>
                  <a:pt x="398" y="422"/>
                </a:lnTo>
                <a:lnTo>
                  <a:pt x="396" y="422"/>
                </a:lnTo>
                <a:lnTo>
                  <a:pt x="398" y="424"/>
                </a:lnTo>
                <a:lnTo>
                  <a:pt x="396" y="425"/>
                </a:lnTo>
                <a:lnTo>
                  <a:pt x="395" y="425"/>
                </a:lnTo>
                <a:lnTo>
                  <a:pt x="394" y="425"/>
                </a:lnTo>
                <a:lnTo>
                  <a:pt x="392" y="424"/>
                </a:lnTo>
                <a:lnTo>
                  <a:pt x="391" y="424"/>
                </a:lnTo>
                <a:lnTo>
                  <a:pt x="388" y="422"/>
                </a:lnTo>
                <a:lnTo>
                  <a:pt x="381" y="420"/>
                </a:lnTo>
                <a:lnTo>
                  <a:pt x="380" y="420"/>
                </a:lnTo>
                <a:lnTo>
                  <a:pt x="379" y="420"/>
                </a:lnTo>
                <a:lnTo>
                  <a:pt x="378" y="419"/>
                </a:lnTo>
                <a:lnTo>
                  <a:pt x="377" y="417"/>
                </a:lnTo>
                <a:lnTo>
                  <a:pt x="378" y="415"/>
                </a:lnTo>
                <a:lnTo>
                  <a:pt x="378" y="414"/>
                </a:lnTo>
                <a:lnTo>
                  <a:pt x="377" y="414"/>
                </a:lnTo>
                <a:lnTo>
                  <a:pt x="375" y="415"/>
                </a:lnTo>
                <a:lnTo>
                  <a:pt x="374" y="417"/>
                </a:lnTo>
                <a:lnTo>
                  <a:pt x="374" y="418"/>
                </a:lnTo>
                <a:lnTo>
                  <a:pt x="373" y="418"/>
                </a:lnTo>
                <a:lnTo>
                  <a:pt x="372" y="418"/>
                </a:lnTo>
                <a:lnTo>
                  <a:pt x="370" y="417"/>
                </a:lnTo>
                <a:lnTo>
                  <a:pt x="369" y="417"/>
                </a:lnTo>
                <a:lnTo>
                  <a:pt x="369" y="415"/>
                </a:lnTo>
                <a:lnTo>
                  <a:pt x="367" y="414"/>
                </a:lnTo>
                <a:lnTo>
                  <a:pt x="366" y="415"/>
                </a:lnTo>
                <a:lnTo>
                  <a:pt x="364" y="414"/>
                </a:lnTo>
                <a:lnTo>
                  <a:pt x="363" y="414"/>
                </a:lnTo>
                <a:lnTo>
                  <a:pt x="362" y="413"/>
                </a:lnTo>
                <a:lnTo>
                  <a:pt x="360" y="412"/>
                </a:lnTo>
                <a:lnTo>
                  <a:pt x="359" y="412"/>
                </a:lnTo>
                <a:lnTo>
                  <a:pt x="358" y="412"/>
                </a:lnTo>
                <a:lnTo>
                  <a:pt x="355" y="411"/>
                </a:lnTo>
                <a:lnTo>
                  <a:pt x="351" y="410"/>
                </a:lnTo>
                <a:lnTo>
                  <a:pt x="350" y="410"/>
                </a:lnTo>
                <a:lnTo>
                  <a:pt x="349" y="408"/>
                </a:lnTo>
                <a:lnTo>
                  <a:pt x="348" y="407"/>
                </a:lnTo>
                <a:lnTo>
                  <a:pt x="346" y="407"/>
                </a:lnTo>
                <a:lnTo>
                  <a:pt x="345" y="407"/>
                </a:lnTo>
                <a:lnTo>
                  <a:pt x="343" y="406"/>
                </a:lnTo>
                <a:lnTo>
                  <a:pt x="342" y="405"/>
                </a:lnTo>
                <a:lnTo>
                  <a:pt x="341" y="405"/>
                </a:lnTo>
                <a:lnTo>
                  <a:pt x="338" y="404"/>
                </a:lnTo>
                <a:lnTo>
                  <a:pt x="333" y="400"/>
                </a:lnTo>
                <a:lnTo>
                  <a:pt x="331" y="400"/>
                </a:lnTo>
                <a:lnTo>
                  <a:pt x="327" y="398"/>
                </a:lnTo>
                <a:lnTo>
                  <a:pt x="323" y="397"/>
                </a:lnTo>
                <a:lnTo>
                  <a:pt x="322" y="395"/>
                </a:lnTo>
                <a:lnTo>
                  <a:pt x="321" y="395"/>
                </a:lnTo>
                <a:lnTo>
                  <a:pt x="316" y="393"/>
                </a:lnTo>
                <a:lnTo>
                  <a:pt x="315" y="392"/>
                </a:lnTo>
                <a:lnTo>
                  <a:pt x="314" y="391"/>
                </a:lnTo>
                <a:lnTo>
                  <a:pt x="312" y="390"/>
                </a:lnTo>
                <a:lnTo>
                  <a:pt x="310" y="389"/>
                </a:lnTo>
                <a:lnTo>
                  <a:pt x="309" y="389"/>
                </a:lnTo>
                <a:lnTo>
                  <a:pt x="307" y="388"/>
                </a:lnTo>
                <a:lnTo>
                  <a:pt x="306" y="386"/>
                </a:lnTo>
                <a:lnTo>
                  <a:pt x="301" y="385"/>
                </a:lnTo>
                <a:lnTo>
                  <a:pt x="297" y="383"/>
                </a:lnTo>
                <a:lnTo>
                  <a:pt x="294" y="382"/>
                </a:lnTo>
                <a:lnTo>
                  <a:pt x="293" y="381"/>
                </a:lnTo>
                <a:lnTo>
                  <a:pt x="293" y="379"/>
                </a:lnTo>
                <a:lnTo>
                  <a:pt x="291" y="378"/>
                </a:lnTo>
                <a:lnTo>
                  <a:pt x="291" y="377"/>
                </a:lnTo>
                <a:lnTo>
                  <a:pt x="290" y="377"/>
                </a:lnTo>
                <a:lnTo>
                  <a:pt x="287" y="376"/>
                </a:lnTo>
                <a:lnTo>
                  <a:pt x="286" y="375"/>
                </a:lnTo>
                <a:lnTo>
                  <a:pt x="284" y="375"/>
                </a:lnTo>
                <a:lnTo>
                  <a:pt x="283" y="374"/>
                </a:lnTo>
                <a:lnTo>
                  <a:pt x="283" y="372"/>
                </a:lnTo>
                <a:lnTo>
                  <a:pt x="281" y="372"/>
                </a:lnTo>
                <a:lnTo>
                  <a:pt x="281" y="371"/>
                </a:lnTo>
                <a:lnTo>
                  <a:pt x="280" y="371"/>
                </a:lnTo>
                <a:lnTo>
                  <a:pt x="279" y="370"/>
                </a:lnTo>
                <a:lnTo>
                  <a:pt x="277" y="369"/>
                </a:lnTo>
                <a:lnTo>
                  <a:pt x="276" y="369"/>
                </a:lnTo>
                <a:lnTo>
                  <a:pt x="276" y="368"/>
                </a:lnTo>
                <a:lnTo>
                  <a:pt x="274" y="367"/>
                </a:lnTo>
                <a:lnTo>
                  <a:pt x="274" y="366"/>
                </a:lnTo>
                <a:lnTo>
                  <a:pt x="273" y="366"/>
                </a:lnTo>
                <a:lnTo>
                  <a:pt x="272" y="366"/>
                </a:lnTo>
                <a:lnTo>
                  <a:pt x="271" y="364"/>
                </a:lnTo>
                <a:lnTo>
                  <a:pt x="270" y="364"/>
                </a:lnTo>
                <a:lnTo>
                  <a:pt x="269" y="364"/>
                </a:lnTo>
                <a:lnTo>
                  <a:pt x="267" y="362"/>
                </a:lnTo>
                <a:lnTo>
                  <a:pt x="263" y="360"/>
                </a:lnTo>
                <a:lnTo>
                  <a:pt x="262" y="359"/>
                </a:lnTo>
                <a:lnTo>
                  <a:pt x="257" y="356"/>
                </a:lnTo>
                <a:lnTo>
                  <a:pt x="256" y="355"/>
                </a:lnTo>
                <a:lnTo>
                  <a:pt x="256" y="354"/>
                </a:lnTo>
                <a:lnTo>
                  <a:pt x="256" y="353"/>
                </a:lnTo>
                <a:lnTo>
                  <a:pt x="257" y="353"/>
                </a:lnTo>
                <a:lnTo>
                  <a:pt x="256" y="352"/>
                </a:lnTo>
                <a:lnTo>
                  <a:pt x="255" y="352"/>
                </a:lnTo>
                <a:lnTo>
                  <a:pt x="254" y="352"/>
                </a:lnTo>
                <a:lnTo>
                  <a:pt x="252" y="352"/>
                </a:lnTo>
                <a:lnTo>
                  <a:pt x="252" y="350"/>
                </a:lnTo>
                <a:lnTo>
                  <a:pt x="251" y="349"/>
                </a:lnTo>
                <a:lnTo>
                  <a:pt x="250" y="349"/>
                </a:lnTo>
                <a:lnTo>
                  <a:pt x="250" y="348"/>
                </a:lnTo>
                <a:lnTo>
                  <a:pt x="249" y="348"/>
                </a:lnTo>
                <a:lnTo>
                  <a:pt x="249" y="347"/>
                </a:lnTo>
                <a:lnTo>
                  <a:pt x="248" y="346"/>
                </a:lnTo>
                <a:lnTo>
                  <a:pt x="247" y="346"/>
                </a:lnTo>
                <a:lnTo>
                  <a:pt x="245" y="346"/>
                </a:lnTo>
                <a:lnTo>
                  <a:pt x="244" y="345"/>
                </a:lnTo>
                <a:lnTo>
                  <a:pt x="244" y="343"/>
                </a:lnTo>
                <a:lnTo>
                  <a:pt x="242" y="343"/>
                </a:lnTo>
                <a:lnTo>
                  <a:pt x="241" y="342"/>
                </a:lnTo>
                <a:lnTo>
                  <a:pt x="240" y="342"/>
                </a:lnTo>
                <a:lnTo>
                  <a:pt x="238" y="342"/>
                </a:lnTo>
                <a:lnTo>
                  <a:pt x="238" y="340"/>
                </a:lnTo>
                <a:lnTo>
                  <a:pt x="237" y="340"/>
                </a:lnTo>
                <a:lnTo>
                  <a:pt x="237" y="339"/>
                </a:lnTo>
                <a:lnTo>
                  <a:pt x="236" y="339"/>
                </a:lnTo>
                <a:lnTo>
                  <a:pt x="235" y="336"/>
                </a:lnTo>
                <a:lnTo>
                  <a:pt x="229" y="335"/>
                </a:lnTo>
                <a:lnTo>
                  <a:pt x="228" y="334"/>
                </a:lnTo>
                <a:lnTo>
                  <a:pt x="227" y="333"/>
                </a:lnTo>
                <a:lnTo>
                  <a:pt x="226" y="333"/>
                </a:lnTo>
                <a:lnTo>
                  <a:pt x="221" y="331"/>
                </a:lnTo>
                <a:lnTo>
                  <a:pt x="220" y="331"/>
                </a:lnTo>
                <a:lnTo>
                  <a:pt x="216" y="329"/>
                </a:lnTo>
                <a:lnTo>
                  <a:pt x="216" y="328"/>
                </a:lnTo>
                <a:lnTo>
                  <a:pt x="215" y="328"/>
                </a:lnTo>
                <a:lnTo>
                  <a:pt x="214" y="327"/>
                </a:lnTo>
                <a:lnTo>
                  <a:pt x="213" y="327"/>
                </a:lnTo>
                <a:lnTo>
                  <a:pt x="211" y="327"/>
                </a:lnTo>
                <a:lnTo>
                  <a:pt x="208" y="326"/>
                </a:lnTo>
                <a:lnTo>
                  <a:pt x="206" y="326"/>
                </a:lnTo>
                <a:lnTo>
                  <a:pt x="204" y="324"/>
                </a:lnTo>
                <a:lnTo>
                  <a:pt x="201" y="323"/>
                </a:lnTo>
                <a:lnTo>
                  <a:pt x="198" y="320"/>
                </a:lnTo>
                <a:lnTo>
                  <a:pt x="197" y="320"/>
                </a:lnTo>
                <a:lnTo>
                  <a:pt x="195" y="319"/>
                </a:lnTo>
                <a:lnTo>
                  <a:pt x="193" y="318"/>
                </a:lnTo>
                <a:lnTo>
                  <a:pt x="192" y="317"/>
                </a:lnTo>
                <a:lnTo>
                  <a:pt x="191" y="316"/>
                </a:lnTo>
                <a:lnTo>
                  <a:pt x="190" y="317"/>
                </a:lnTo>
                <a:lnTo>
                  <a:pt x="188" y="316"/>
                </a:lnTo>
                <a:lnTo>
                  <a:pt x="188" y="314"/>
                </a:lnTo>
                <a:lnTo>
                  <a:pt x="187" y="313"/>
                </a:lnTo>
                <a:lnTo>
                  <a:pt x="185" y="312"/>
                </a:lnTo>
                <a:lnTo>
                  <a:pt x="184" y="312"/>
                </a:lnTo>
                <a:lnTo>
                  <a:pt x="184" y="311"/>
                </a:lnTo>
                <a:lnTo>
                  <a:pt x="180" y="310"/>
                </a:lnTo>
                <a:lnTo>
                  <a:pt x="178" y="309"/>
                </a:lnTo>
                <a:lnTo>
                  <a:pt x="176" y="307"/>
                </a:lnTo>
                <a:lnTo>
                  <a:pt x="175" y="306"/>
                </a:lnTo>
                <a:lnTo>
                  <a:pt x="173" y="306"/>
                </a:lnTo>
                <a:lnTo>
                  <a:pt x="172" y="305"/>
                </a:lnTo>
                <a:lnTo>
                  <a:pt x="170" y="304"/>
                </a:lnTo>
                <a:lnTo>
                  <a:pt x="170" y="303"/>
                </a:lnTo>
                <a:lnTo>
                  <a:pt x="169" y="302"/>
                </a:lnTo>
                <a:lnTo>
                  <a:pt x="168" y="302"/>
                </a:lnTo>
                <a:lnTo>
                  <a:pt x="166" y="300"/>
                </a:lnTo>
                <a:lnTo>
                  <a:pt x="166" y="299"/>
                </a:lnTo>
                <a:lnTo>
                  <a:pt x="165" y="299"/>
                </a:lnTo>
                <a:lnTo>
                  <a:pt x="163" y="299"/>
                </a:lnTo>
                <a:lnTo>
                  <a:pt x="162" y="298"/>
                </a:lnTo>
                <a:lnTo>
                  <a:pt x="161" y="298"/>
                </a:lnTo>
                <a:lnTo>
                  <a:pt x="158" y="296"/>
                </a:lnTo>
                <a:lnTo>
                  <a:pt x="158" y="295"/>
                </a:lnTo>
                <a:lnTo>
                  <a:pt x="157" y="295"/>
                </a:lnTo>
                <a:lnTo>
                  <a:pt x="156" y="295"/>
                </a:lnTo>
                <a:lnTo>
                  <a:pt x="154" y="293"/>
                </a:lnTo>
                <a:lnTo>
                  <a:pt x="150" y="295"/>
                </a:lnTo>
                <a:lnTo>
                  <a:pt x="146" y="293"/>
                </a:lnTo>
                <a:lnTo>
                  <a:pt x="143" y="292"/>
                </a:lnTo>
                <a:lnTo>
                  <a:pt x="142" y="292"/>
                </a:lnTo>
                <a:lnTo>
                  <a:pt x="141" y="292"/>
                </a:lnTo>
                <a:lnTo>
                  <a:pt x="140" y="292"/>
                </a:lnTo>
                <a:lnTo>
                  <a:pt x="139" y="292"/>
                </a:lnTo>
                <a:lnTo>
                  <a:pt x="137" y="292"/>
                </a:lnTo>
                <a:lnTo>
                  <a:pt x="136" y="292"/>
                </a:lnTo>
                <a:lnTo>
                  <a:pt x="135" y="292"/>
                </a:lnTo>
                <a:lnTo>
                  <a:pt x="134" y="292"/>
                </a:lnTo>
                <a:lnTo>
                  <a:pt x="130" y="291"/>
                </a:lnTo>
                <a:lnTo>
                  <a:pt x="129" y="290"/>
                </a:lnTo>
                <a:lnTo>
                  <a:pt x="128" y="289"/>
                </a:lnTo>
                <a:lnTo>
                  <a:pt x="127" y="289"/>
                </a:lnTo>
                <a:lnTo>
                  <a:pt x="123" y="289"/>
                </a:lnTo>
                <a:lnTo>
                  <a:pt x="121" y="288"/>
                </a:lnTo>
                <a:lnTo>
                  <a:pt x="119" y="288"/>
                </a:lnTo>
                <a:lnTo>
                  <a:pt x="118" y="287"/>
                </a:lnTo>
                <a:lnTo>
                  <a:pt x="116" y="285"/>
                </a:lnTo>
                <a:lnTo>
                  <a:pt x="116" y="284"/>
                </a:lnTo>
                <a:lnTo>
                  <a:pt x="115" y="283"/>
                </a:lnTo>
                <a:lnTo>
                  <a:pt x="114" y="283"/>
                </a:lnTo>
                <a:lnTo>
                  <a:pt x="112" y="283"/>
                </a:lnTo>
                <a:lnTo>
                  <a:pt x="110" y="283"/>
                </a:lnTo>
                <a:lnTo>
                  <a:pt x="107" y="282"/>
                </a:lnTo>
                <a:lnTo>
                  <a:pt x="106" y="281"/>
                </a:lnTo>
                <a:lnTo>
                  <a:pt x="105" y="280"/>
                </a:lnTo>
                <a:lnTo>
                  <a:pt x="104" y="280"/>
                </a:lnTo>
                <a:lnTo>
                  <a:pt x="103" y="278"/>
                </a:lnTo>
                <a:lnTo>
                  <a:pt x="100" y="277"/>
                </a:lnTo>
                <a:lnTo>
                  <a:pt x="96" y="276"/>
                </a:lnTo>
                <a:lnTo>
                  <a:pt x="92" y="274"/>
                </a:lnTo>
                <a:lnTo>
                  <a:pt x="89" y="271"/>
                </a:lnTo>
                <a:lnTo>
                  <a:pt x="82" y="268"/>
                </a:lnTo>
                <a:lnTo>
                  <a:pt x="80" y="267"/>
                </a:lnTo>
                <a:lnTo>
                  <a:pt x="80" y="266"/>
                </a:lnTo>
                <a:lnTo>
                  <a:pt x="79" y="264"/>
                </a:lnTo>
                <a:lnTo>
                  <a:pt x="76" y="263"/>
                </a:lnTo>
                <a:lnTo>
                  <a:pt x="72" y="260"/>
                </a:lnTo>
                <a:lnTo>
                  <a:pt x="71" y="260"/>
                </a:lnTo>
                <a:lnTo>
                  <a:pt x="70" y="257"/>
                </a:lnTo>
                <a:lnTo>
                  <a:pt x="70" y="256"/>
                </a:lnTo>
                <a:lnTo>
                  <a:pt x="68" y="255"/>
                </a:lnTo>
                <a:lnTo>
                  <a:pt x="64" y="252"/>
                </a:lnTo>
                <a:lnTo>
                  <a:pt x="63" y="251"/>
                </a:lnTo>
                <a:lnTo>
                  <a:pt x="62" y="251"/>
                </a:lnTo>
                <a:lnTo>
                  <a:pt x="60" y="248"/>
                </a:lnTo>
                <a:lnTo>
                  <a:pt x="58" y="247"/>
                </a:lnTo>
                <a:lnTo>
                  <a:pt x="57" y="246"/>
                </a:lnTo>
                <a:lnTo>
                  <a:pt x="57" y="245"/>
                </a:lnTo>
                <a:lnTo>
                  <a:pt x="55" y="242"/>
                </a:lnTo>
                <a:lnTo>
                  <a:pt x="54" y="241"/>
                </a:lnTo>
                <a:lnTo>
                  <a:pt x="54" y="240"/>
                </a:lnTo>
                <a:lnTo>
                  <a:pt x="53" y="239"/>
                </a:lnTo>
                <a:lnTo>
                  <a:pt x="50" y="238"/>
                </a:lnTo>
                <a:lnTo>
                  <a:pt x="50" y="237"/>
                </a:lnTo>
                <a:lnTo>
                  <a:pt x="49" y="234"/>
                </a:lnTo>
                <a:lnTo>
                  <a:pt x="48" y="234"/>
                </a:lnTo>
                <a:lnTo>
                  <a:pt x="47" y="232"/>
                </a:lnTo>
                <a:lnTo>
                  <a:pt x="46" y="232"/>
                </a:lnTo>
                <a:lnTo>
                  <a:pt x="44" y="231"/>
                </a:lnTo>
                <a:lnTo>
                  <a:pt x="43" y="230"/>
                </a:lnTo>
                <a:lnTo>
                  <a:pt x="42" y="227"/>
                </a:lnTo>
                <a:lnTo>
                  <a:pt x="41" y="226"/>
                </a:lnTo>
                <a:lnTo>
                  <a:pt x="40" y="225"/>
                </a:lnTo>
                <a:lnTo>
                  <a:pt x="40" y="224"/>
                </a:lnTo>
                <a:lnTo>
                  <a:pt x="39" y="223"/>
                </a:lnTo>
                <a:lnTo>
                  <a:pt x="37" y="223"/>
                </a:lnTo>
                <a:lnTo>
                  <a:pt x="36" y="220"/>
                </a:lnTo>
                <a:lnTo>
                  <a:pt x="35" y="219"/>
                </a:lnTo>
                <a:lnTo>
                  <a:pt x="34" y="219"/>
                </a:lnTo>
                <a:lnTo>
                  <a:pt x="32" y="218"/>
                </a:lnTo>
                <a:lnTo>
                  <a:pt x="31" y="217"/>
                </a:lnTo>
                <a:lnTo>
                  <a:pt x="29" y="214"/>
                </a:lnTo>
                <a:lnTo>
                  <a:pt x="28" y="212"/>
                </a:lnTo>
                <a:lnTo>
                  <a:pt x="28" y="211"/>
                </a:lnTo>
                <a:lnTo>
                  <a:pt x="27" y="211"/>
                </a:lnTo>
                <a:lnTo>
                  <a:pt x="27" y="210"/>
                </a:lnTo>
                <a:lnTo>
                  <a:pt x="26" y="210"/>
                </a:lnTo>
                <a:lnTo>
                  <a:pt x="25" y="209"/>
                </a:lnTo>
                <a:lnTo>
                  <a:pt x="24" y="209"/>
                </a:lnTo>
                <a:lnTo>
                  <a:pt x="20" y="205"/>
                </a:lnTo>
                <a:lnTo>
                  <a:pt x="20" y="204"/>
                </a:lnTo>
                <a:lnTo>
                  <a:pt x="19" y="204"/>
                </a:lnTo>
                <a:lnTo>
                  <a:pt x="18" y="203"/>
                </a:lnTo>
                <a:lnTo>
                  <a:pt x="17" y="202"/>
                </a:lnTo>
                <a:lnTo>
                  <a:pt x="15" y="199"/>
                </a:lnTo>
                <a:lnTo>
                  <a:pt x="15" y="198"/>
                </a:lnTo>
                <a:lnTo>
                  <a:pt x="14" y="196"/>
                </a:lnTo>
                <a:lnTo>
                  <a:pt x="13" y="195"/>
                </a:lnTo>
                <a:lnTo>
                  <a:pt x="13" y="194"/>
                </a:lnTo>
                <a:lnTo>
                  <a:pt x="12" y="192"/>
                </a:lnTo>
                <a:lnTo>
                  <a:pt x="11" y="192"/>
                </a:lnTo>
                <a:lnTo>
                  <a:pt x="10" y="191"/>
                </a:lnTo>
                <a:lnTo>
                  <a:pt x="10" y="190"/>
                </a:lnTo>
                <a:lnTo>
                  <a:pt x="10" y="189"/>
                </a:lnTo>
                <a:lnTo>
                  <a:pt x="8" y="188"/>
                </a:lnTo>
                <a:lnTo>
                  <a:pt x="7" y="187"/>
                </a:lnTo>
                <a:lnTo>
                  <a:pt x="7" y="185"/>
                </a:lnTo>
                <a:lnTo>
                  <a:pt x="7" y="184"/>
                </a:lnTo>
                <a:lnTo>
                  <a:pt x="7" y="183"/>
                </a:lnTo>
                <a:lnTo>
                  <a:pt x="7" y="182"/>
                </a:lnTo>
                <a:lnTo>
                  <a:pt x="7" y="181"/>
                </a:lnTo>
                <a:lnTo>
                  <a:pt x="6" y="181"/>
                </a:lnTo>
                <a:lnTo>
                  <a:pt x="5" y="181"/>
                </a:lnTo>
                <a:lnTo>
                  <a:pt x="5" y="180"/>
                </a:lnTo>
                <a:lnTo>
                  <a:pt x="4" y="180"/>
                </a:lnTo>
                <a:lnTo>
                  <a:pt x="3" y="177"/>
                </a:lnTo>
                <a:lnTo>
                  <a:pt x="1" y="176"/>
                </a:lnTo>
                <a:lnTo>
                  <a:pt x="1" y="175"/>
                </a:lnTo>
                <a:lnTo>
                  <a:pt x="3" y="173"/>
                </a:lnTo>
                <a:lnTo>
                  <a:pt x="3" y="170"/>
                </a:lnTo>
                <a:lnTo>
                  <a:pt x="1" y="170"/>
                </a:lnTo>
                <a:lnTo>
                  <a:pt x="1" y="169"/>
                </a:lnTo>
                <a:lnTo>
                  <a:pt x="1" y="167"/>
                </a:lnTo>
                <a:lnTo>
                  <a:pt x="1" y="166"/>
                </a:lnTo>
                <a:lnTo>
                  <a:pt x="3" y="163"/>
                </a:lnTo>
                <a:lnTo>
                  <a:pt x="1" y="162"/>
                </a:lnTo>
                <a:lnTo>
                  <a:pt x="3" y="162"/>
                </a:lnTo>
                <a:lnTo>
                  <a:pt x="3" y="161"/>
                </a:lnTo>
                <a:lnTo>
                  <a:pt x="3" y="159"/>
                </a:lnTo>
                <a:lnTo>
                  <a:pt x="4" y="159"/>
                </a:lnTo>
                <a:lnTo>
                  <a:pt x="3" y="158"/>
                </a:lnTo>
                <a:lnTo>
                  <a:pt x="3" y="156"/>
                </a:lnTo>
                <a:lnTo>
                  <a:pt x="1" y="156"/>
                </a:lnTo>
                <a:lnTo>
                  <a:pt x="1" y="155"/>
                </a:lnTo>
                <a:lnTo>
                  <a:pt x="0" y="154"/>
                </a:lnTo>
                <a:lnTo>
                  <a:pt x="0" y="153"/>
                </a:lnTo>
                <a:lnTo>
                  <a:pt x="0" y="152"/>
                </a:lnTo>
                <a:lnTo>
                  <a:pt x="1" y="148"/>
                </a:lnTo>
                <a:lnTo>
                  <a:pt x="3" y="147"/>
                </a:lnTo>
                <a:lnTo>
                  <a:pt x="3" y="146"/>
                </a:lnTo>
                <a:lnTo>
                  <a:pt x="1" y="146"/>
                </a:lnTo>
                <a:lnTo>
                  <a:pt x="1" y="145"/>
                </a:lnTo>
                <a:lnTo>
                  <a:pt x="0" y="145"/>
                </a:lnTo>
                <a:lnTo>
                  <a:pt x="1" y="144"/>
                </a:lnTo>
                <a:lnTo>
                  <a:pt x="3" y="142"/>
                </a:lnTo>
                <a:lnTo>
                  <a:pt x="3" y="141"/>
                </a:lnTo>
                <a:lnTo>
                  <a:pt x="3" y="140"/>
                </a:lnTo>
                <a:lnTo>
                  <a:pt x="1" y="139"/>
                </a:lnTo>
                <a:lnTo>
                  <a:pt x="1" y="138"/>
                </a:lnTo>
                <a:lnTo>
                  <a:pt x="1" y="137"/>
                </a:lnTo>
                <a:lnTo>
                  <a:pt x="3" y="136"/>
                </a:lnTo>
                <a:lnTo>
                  <a:pt x="1" y="134"/>
                </a:lnTo>
                <a:lnTo>
                  <a:pt x="3" y="133"/>
                </a:lnTo>
                <a:lnTo>
                  <a:pt x="3" y="132"/>
                </a:lnTo>
                <a:lnTo>
                  <a:pt x="3" y="131"/>
                </a:lnTo>
                <a:lnTo>
                  <a:pt x="3" y="130"/>
                </a:lnTo>
                <a:lnTo>
                  <a:pt x="4" y="130"/>
                </a:lnTo>
                <a:lnTo>
                  <a:pt x="4" y="129"/>
                </a:lnTo>
                <a:lnTo>
                  <a:pt x="3" y="126"/>
                </a:lnTo>
                <a:lnTo>
                  <a:pt x="4" y="126"/>
                </a:lnTo>
                <a:lnTo>
                  <a:pt x="4" y="125"/>
                </a:lnTo>
                <a:lnTo>
                  <a:pt x="5" y="124"/>
                </a:lnTo>
                <a:lnTo>
                  <a:pt x="5" y="123"/>
                </a:lnTo>
                <a:lnTo>
                  <a:pt x="5" y="120"/>
                </a:lnTo>
                <a:lnTo>
                  <a:pt x="6" y="118"/>
                </a:lnTo>
                <a:lnTo>
                  <a:pt x="7" y="116"/>
                </a:lnTo>
                <a:lnTo>
                  <a:pt x="7" y="115"/>
                </a:lnTo>
                <a:lnTo>
                  <a:pt x="8" y="112"/>
                </a:lnTo>
                <a:lnTo>
                  <a:pt x="7" y="111"/>
                </a:lnTo>
                <a:lnTo>
                  <a:pt x="8" y="109"/>
                </a:lnTo>
                <a:lnTo>
                  <a:pt x="8" y="108"/>
                </a:lnTo>
                <a:lnTo>
                  <a:pt x="10" y="106"/>
                </a:lnTo>
                <a:lnTo>
                  <a:pt x="10" y="105"/>
                </a:lnTo>
                <a:lnTo>
                  <a:pt x="11" y="103"/>
                </a:lnTo>
                <a:lnTo>
                  <a:pt x="12" y="101"/>
                </a:lnTo>
                <a:lnTo>
                  <a:pt x="12" y="99"/>
                </a:lnTo>
                <a:lnTo>
                  <a:pt x="12" y="98"/>
                </a:lnTo>
                <a:lnTo>
                  <a:pt x="13" y="97"/>
                </a:lnTo>
                <a:lnTo>
                  <a:pt x="13" y="96"/>
                </a:lnTo>
                <a:lnTo>
                  <a:pt x="14" y="94"/>
                </a:lnTo>
                <a:lnTo>
                  <a:pt x="14" y="93"/>
                </a:lnTo>
                <a:lnTo>
                  <a:pt x="14" y="91"/>
                </a:lnTo>
                <a:lnTo>
                  <a:pt x="15" y="90"/>
                </a:lnTo>
                <a:lnTo>
                  <a:pt x="15" y="89"/>
                </a:lnTo>
                <a:lnTo>
                  <a:pt x="14" y="84"/>
                </a:lnTo>
                <a:lnTo>
                  <a:pt x="14" y="82"/>
                </a:lnTo>
                <a:lnTo>
                  <a:pt x="13" y="81"/>
                </a:lnTo>
                <a:lnTo>
                  <a:pt x="13" y="77"/>
                </a:lnTo>
                <a:lnTo>
                  <a:pt x="14" y="74"/>
                </a:lnTo>
                <a:lnTo>
                  <a:pt x="15" y="73"/>
                </a:lnTo>
                <a:lnTo>
                  <a:pt x="14" y="72"/>
                </a:lnTo>
                <a:lnTo>
                  <a:pt x="14" y="70"/>
                </a:lnTo>
                <a:lnTo>
                  <a:pt x="14" y="69"/>
                </a:lnTo>
                <a:lnTo>
                  <a:pt x="14" y="68"/>
                </a:lnTo>
                <a:lnTo>
                  <a:pt x="15" y="66"/>
                </a:lnTo>
                <a:lnTo>
                  <a:pt x="15" y="65"/>
                </a:lnTo>
                <a:lnTo>
                  <a:pt x="17" y="63"/>
                </a:lnTo>
                <a:lnTo>
                  <a:pt x="18" y="60"/>
                </a:lnTo>
                <a:lnTo>
                  <a:pt x="20" y="59"/>
                </a:lnTo>
                <a:lnTo>
                  <a:pt x="22" y="58"/>
                </a:lnTo>
                <a:lnTo>
                  <a:pt x="22" y="57"/>
                </a:lnTo>
                <a:lnTo>
                  <a:pt x="22" y="55"/>
                </a:lnTo>
                <a:lnTo>
                  <a:pt x="22" y="54"/>
                </a:lnTo>
                <a:lnTo>
                  <a:pt x="24" y="51"/>
                </a:lnTo>
                <a:lnTo>
                  <a:pt x="24" y="50"/>
                </a:lnTo>
                <a:lnTo>
                  <a:pt x="25" y="48"/>
                </a:lnTo>
                <a:lnTo>
                  <a:pt x="27" y="46"/>
                </a:lnTo>
                <a:lnTo>
                  <a:pt x="31" y="43"/>
                </a:lnTo>
                <a:lnTo>
                  <a:pt x="31" y="41"/>
                </a:lnTo>
                <a:lnTo>
                  <a:pt x="32" y="41"/>
                </a:lnTo>
                <a:lnTo>
                  <a:pt x="33" y="41"/>
                </a:lnTo>
                <a:lnTo>
                  <a:pt x="33" y="40"/>
                </a:lnTo>
                <a:lnTo>
                  <a:pt x="33" y="39"/>
                </a:lnTo>
                <a:lnTo>
                  <a:pt x="34" y="38"/>
                </a:lnTo>
                <a:lnTo>
                  <a:pt x="35" y="37"/>
                </a:lnTo>
                <a:lnTo>
                  <a:pt x="37" y="37"/>
                </a:lnTo>
                <a:lnTo>
                  <a:pt x="39" y="37"/>
                </a:lnTo>
                <a:lnTo>
                  <a:pt x="40" y="37"/>
                </a:lnTo>
                <a:lnTo>
                  <a:pt x="41" y="36"/>
                </a:lnTo>
                <a:lnTo>
                  <a:pt x="43" y="36"/>
                </a:lnTo>
                <a:lnTo>
                  <a:pt x="44" y="34"/>
                </a:lnTo>
                <a:lnTo>
                  <a:pt x="46" y="32"/>
                </a:lnTo>
                <a:lnTo>
                  <a:pt x="47" y="32"/>
                </a:lnTo>
                <a:lnTo>
                  <a:pt x="49" y="30"/>
                </a:lnTo>
                <a:lnTo>
                  <a:pt x="50" y="29"/>
                </a:lnTo>
                <a:lnTo>
                  <a:pt x="51" y="29"/>
                </a:lnTo>
                <a:lnTo>
                  <a:pt x="53" y="29"/>
                </a:lnTo>
                <a:lnTo>
                  <a:pt x="54" y="27"/>
                </a:lnTo>
                <a:lnTo>
                  <a:pt x="55" y="26"/>
                </a:lnTo>
                <a:lnTo>
                  <a:pt x="57" y="25"/>
                </a:lnTo>
                <a:lnTo>
                  <a:pt x="58" y="25"/>
                </a:lnTo>
                <a:lnTo>
                  <a:pt x="58" y="24"/>
                </a:lnTo>
                <a:lnTo>
                  <a:pt x="60" y="24"/>
                </a:lnTo>
                <a:lnTo>
                  <a:pt x="62" y="23"/>
                </a:lnTo>
                <a:lnTo>
                  <a:pt x="64" y="23"/>
                </a:lnTo>
                <a:lnTo>
                  <a:pt x="67" y="22"/>
                </a:lnTo>
                <a:lnTo>
                  <a:pt x="68" y="22"/>
                </a:lnTo>
                <a:lnTo>
                  <a:pt x="70" y="21"/>
                </a:lnTo>
                <a:lnTo>
                  <a:pt x="71" y="21"/>
                </a:lnTo>
                <a:lnTo>
                  <a:pt x="72" y="21"/>
                </a:lnTo>
                <a:lnTo>
                  <a:pt x="73" y="19"/>
                </a:lnTo>
                <a:lnTo>
                  <a:pt x="75" y="21"/>
                </a:lnTo>
                <a:lnTo>
                  <a:pt x="75" y="19"/>
                </a:lnTo>
                <a:lnTo>
                  <a:pt x="77" y="18"/>
                </a:lnTo>
                <a:lnTo>
                  <a:pt x="78" y="17"/>
                </a:lnTo>
                <a:lnTo>
                  <a:pt x="79" y="17"/>
                </a:lnTo>
                <a:lnTo>
                  <a:pt x="79" y="16"/>
                </a:lnTo>
                <a:lnTo>
                  <a:pt x="80" y="16"/>
                </a:lnTo>
                <a:lnTo>
                  <a:pt x="83" y="15"/>
                </a:lnTo>
                <a:lnTo>
                  <a:pt x="85" y="12"/>
                </a:lnTo>
                <a:lnTo>
                  <a:pt x="86" y="12"/>
                </a:lnTo>
                <a:lnTo>
                  <a:pt x="90" y="11"/>
                </a:lnTo>
                <a:lnTo>
                  <a:pt x="91" y="10"/>
                </a:lnTo>
                <a:lnTo>
                  <a:pt x="92" y="10"/>
                </a:lnTo>
                <a:lnTo>
                  <a:pt x="94" y="9"/>
                </a:lnTo>
                <a:lnTo>
                  <a:pt x="96" y="9"/>
                </a:lnTo>
                <a:lnTo>
                  <a:pt x="97" y="9"/>
                </a:lnTo>
                <a:lnTo>
                  <a:pt x="98" y="10"/>
                </a:lnTo>
                <a:lnTo>
                  <a:pt x="100" y="9"/>
                </a:lnTo>
                <a:lnTo>
                  <a:pt x="103" y="10"/>
                </a:lnTo>
                <a:lnTo>
                  <a:pt x="105" y="10"/>
                </a:lnTo>
                <a:lnTo>
                  <a:pt x="106" y="10"/>
                </a:lnTo>
                <a:lnTo>
                  <a:pt x="107" y="9"/>
                </a:lnTo>
                <a:lnTo>
                  <a:pt x="108" y="8"/>
                </a:lnTo>
                <a:lnTo>
                  <a:pt x="111" y="8"/>
                </a:lnTo>
                <a:lnTo>
                  <a:pt x="111" y="7"/>
                </a:lnTo>
                <a:lnTo>
                  <a:pt x="112" y="7"/>
                </a:lnTo>
                <a:lnTo>
                  <a:pt x="114" y="7"/>
                </a:lnTo>
                <a:lnTo>
                  <a:pt x="118" y="7"/>
                </a:lnTo>
                <a:lnTo>
                  <a:pt x="119" y="5"/>
                </a:lnTo>
                <a:lnTo>
                  <a:pt x="121" y="5"/>
                </a:lnTo>
                <a:lnTo>
                  <a:pt x="122" y="4"/>
                </a:lnTo>
                <a:lnTo>
                  <a:pt x="123" y="4"/>
                </a:lnTo>
                <a:lnTo>
                  <a:pt x="126" y="4"/>
                </a:lnTo>
                <a:lnTo>
                  <a:pt x="128" y="5"/>
                </a:lnTo>
                <a:lnTo>
                  <a:pt x="130" y="5"/>
                </a:lnTo>
                <a:lnTo>
                  <a:pt x="133" y="5"/>
                </a:lnTo>
                <a:lnTo>
                  <a:pt x="135" y="7"/>
                </a:lnTo>
                <a:lnTo>
                  <a:pt x="140" y="7"/>
                </a:lnTo>
                <a:lnTo>
                  <a:pt x="141" y="7"/>
                </a:lnTo>
                <a:lnTo>
                  <a:pt x="142" y="7"/>
                </a:lnTo>
                <a:lnTo>
                  <a:pt x="144" y="7"/>
                </a:lnTo>
                <a:lnTo>
                  <a:pt x="146" y="7"/>
                </a:lnTo>
                <a:lnTo>
                  <a:pt x="149" y="5"/>
                </a:lnTo>
                <a:lnTo>
                  <a:pt x="157" y="4"/>
                </a:lnTo>
                <a:lnTo>
                  <a:pt x="162" y="4"/>
                </a:lnTo>
                <a:lnTo>
                  <a:pt x="163" y="4"/>
                </a:lnTo>
                <a:lnTo>
                  <a:pt x="166" y="4"/>
                </a:lnTo>
                <a:lnTo>
                  <a:pt x="170" y="4"/>
                </a:lnTo>
                <a:lnTo>
                  <a:pt x="171" y="4"/>
                </a:lnTo>
                <a:lnTo>
                  <a:pt x="173" y="5"/>
                </a:lnTo>
                <a:lnTo>
                  <a:pt x="175" y="5"/>
                </a:lnTo>
                <a:lnTo>
                  <a:pt x="176" y="7"/>
                </a:lnTo>
                <a:lnTo>
                  <a:pt x="179" y="8"/>
                </a:lnTo>
                <a:lnTo>
                  <a:pt x="180" y="8"/>
                </a:lnTo>
                <a:lnTo>
                  <a:pt x="185" y="9"/>
                </a:lnTo>
                <a:lnTo>
                  <a:pt x="187" y="9"/>
                </a:lnTo>
                <a:lnTo>
                  <a:pt x="192" y="9"/>
                </a:lnTo>
                <a:lnTo>
                  <a:pt x="193" y="9"/>
                </a:lnTo>
                <a:lnTo>
                  <a:pt x="197" y="7"/>
                </a:lnTo>
                <a:lnTo>
                  <a:pt x="198" y="7"/>
                </a:lnTo>
                <a:lnTo>
                  <a:pt x="202" y="7"/>
                </a:lnTo>
                <a:lnTo>
                  <a:pt x="205" y="5"/>
                </a:lnTo>
                <a:lnTo>
                  <a:pt x="206" y="5"/>
                </a:lnTo>
                <a:lnTo>
                  <a:pt x="209" y="5"/>
                </a:lnTo>
                <a:lnTo>
                  <a:pt x="212" y="5"/>
                </a:lnTo>
                <a:lnTo>
                  <a:pt x="214" y="5"/>
                </a:lnTo>
                <a:lnTo>
                  <a:pt x="215" y="4"/>
                </a:lnTo>
                <a:lnTo>
                  <a:pt x="218" y="3"/>
                </a:lnTo>
                <a:lnTo>
                  <a:pt x="220" y="2"/>
                </a:lnTo>
                <a:lnTo>
                  <a:pt x="226" y="1"/>
                </a:lnTo>
                <a:lnTo>
                  <a:pt x="228" y="1"/>
                </a:lnTo>
                <a:lnTo>
                  <a:pt x="231" y="1"/>
                </a:lnTo>
                <a:lnTo>
                  <a:pt x="233" y="1"/>
                </a:lnTo>
                <a:lnTo>
                  <a:pt x="237" y="1"/>
                </a:lnTo>
                <a:lnTo>
                  <a:pt x="240" y="1"/>
                </a:lnTo>
                <a:lnTo>
                  <a:pt x="241" y="1"/>
                </a:lnTo>
                <a:lnTo>
                  <a:pt x="243" y="1"/>
                </a:lnTo>
                <a:lnTo>
                  <a:pt x="244" y="1"/>
                </a:lnTo>
                <a:lnTo>
                  <a:pt x="249" y="1"/>
                </a:lnTo>
                <a:lnTo>
                  <a:pt x="254" y="0"/>
                </a:lnTo>
                <a:lnTo>
                  <a:pt x="256" y="0"/>
                </a:lnTo>
                <a:lnTo>
                  <a:pt x="257" y="0"/>
                </a:lnTo>
                <a:lnTo>
                  <a:pt x="263" y="1"/>
                </a:lnTo>
                <a:lnTo>
                  <a:pt x="272" y="4"/>
                </a:lnTo>
                <a:lnTo>
                  <a:pt x="276" y="5"/>
                </a:lnTo>
                <a:lnTo>
                  <a:pt x="279" y="8"/>
                </a:lnTo>
                <a:lnTo>
                  <a:pt x="281" y="9"/>
                </a:lnTo>
                <a:lnTo>
                  <a:pt x="284" y="9"/>
                </a:lnTo>
                <a:lnTo>
                  <a:pt x="286" y="5"/>
                </a:lnTo>
                <a:lnTo>
                  <a:pt x="287" y="4"/>
                </a:lnTo>
                <a:lnTo>
                  <a:pt x="288" y="4"/>
                </a:lnTo>
                <a:lnTo>
                  <a:pt x="290" y="5"/>
                </a:lnTo>
                <a:lnTo>
                  <a:pt x="291" y="5"/>
                </a:lnTo>
                <a:lnTo>
                  <a:pt x="295" y="5"/>
                </a:lnTo>
                <a:lnTo>
                  <a:pt x="298" y="3"/>
                </a:lnTo>
                <a:lnTo>
                  <a:pt x="299" y="3"/>
                </a:lnTo>
                <a:lnTo>
                  <a:pt x="300" y="3"/>
                </a:lnTo>
                <a:lnTo>
                  <a:pt x="301" y="3"/>
                </a:lnTo>
                <a:lnTo>
                  <a:pt x="305" y="3"/>
                </a:lnTo>
                <a:lnTo>
                  <a:pt x="309" y="7"/>
                </a:lnTo>
                <a:lnTo>
                  <a:pt x="310" y="7"/>
                </a:lnTo>
                <a:lnTo>
                  <a:pt x="313" y="7"/>
                </a:lnTo>
                <a:lnTo>
                  <a:pt x="315" y="7"/>
                </a:lnTo>
                <a:lnTo>
                  <a:pt x="316" y="7"/>
                </a:lnTo>
                <a:lnTo>
                  <a:pt x="317" y="8"/>
                </a:lnTo>
                <a:lnTo>
                  <a:pt x="319" y="9"/>
                </a:lnTo>
                <a:lnTo>
                  <a:pt x="320" y="10"/>
                </a:lnTo>
                <a:lnTo>
                  <a:pt x="321" y="10"/>
                </a:lnTo>
                <a:lnTo>
                  <a:pt x="321" y="11"/>
                </a:lnTo>
                <a:lnTo>
                  <a:pt x="322" y="11"/>
                </a:lnTo>
                <a:lnTo>
                  <a:pt x="322" y="10"/>
                </a:lnTo>
                <a:lnTo>
                  <a:pt x="323" y="10"/>
                </a:lnTo>
                <a:lnTo>
                  <a:pt x="324" y="10"/>
                </a:lnTo>
                <a:lnTo>
                  <a:pt x="326" y="10"/>
                </a:lnTo>
                <a:lnTo>
                  <a:pt x="327" y="11"/>
                </a:lnTo>
                <a:lnTo>
                  <a:pt x="330" y="12"/>
                </a:lnTo>
                <a:lnTo>
                  <a:pt x="330" y="14"/>
                </a:lnTo>
                <a:lnTo>
                  <a:pt x="333" y="15"/>
                </a:lnTo>
                <a:lnTo>
                  <a:pt x="335" y="15"/>
                </a:lnTo>
                <a:lnTo>
                  <a:pt x="336" y="16"/>
                </a:lnTo>
                <a:lnTo>
                  <a:pt x="338" y="17"/>
                </a:lnTo>
                <a:lnTo>
                  <a:pt x="339" y="17"/>
                </a:lnTo>
                <a:lnTo>
                  <a:pt x="341" y="17"/>
                </a:lnTo>
                <a:lnTo>
                  <a:pt x="342" y="17"/>
                </a:lnTo>
                <a:lnTo>
                  <a:pt x="343" y="16"/>
                </a:lnTo>
                <a:lnTo>
                  <a:pt x="344" y="16"/>
                </a:lnTo>
                <a:lnTo>
                  <a:pt x="345" y="17"/>
                </a:lnTo>
                <a:lnTo>
                  <a:pt x="349" y="17"/>
                </a:lnTo>
                <a:lnTo>
                  <a:pt x="351" y="16"/>
                </a:lnTo>
                <a:lnTo>
                  <a:pt x="352" y="16"/>
                </a:lnTo>
                <a:lnTo>
                  <a:pt x="353" y="15"/>
                </a:lnTo>
                <a:lnTo>
                  <a:pt x="356" y="16"/>
                </a:lnTo>
                <a:lnTo>
                  <a:pt x="357" y="17"/>
                </a:lnTo>
                <a:lnTo>
                  <a:pt x="363" y="19"/>
                </a:lnTo>
                <a:lnTo>
                  <a:pt x="365" y="21"/>
                </a:lnTo>
                <a:lnTo>
                  <a:pt x="366" y="21"/>
                </a:lnTo>
                <a:lnTo>
                  <a:pt x="367" y="21"/>
                </a:lnTo>
                <a:lnTo>
                  <a:pt x="371" y="22"/>
                </a:lnTo>
                <a:lnTo>
                  <a:pt x="372" y="22"/>
                </a:lnTo>
                <a:lnTo>
                  <a:pt x="373" y="23"/>
                </a:lnTo>
                <a:lnTo>
                  <a:pt x="374" y="23"/>
                </a:lnTo>
                <a:lnTo>
                  <a:pt x="375" y="23"/>
                </a:lnTo>
                <a:lnTo>
                  <a:pt x="378" y="23"/>
                </a:lnTo>
                <a:lnTo>
                  <a:pt x="379" y="23"/>
                </a:lnTo>
                <a:lnTo>
                  <a:pt x="380" y="23"/>
                </a:lnTo>
                <a:lnTo>
                  <a:pt x="382" y="24"/>
                </a:lnTo>
                <a:lnTo>
                  <a:pt x="386" y="26"/>
                </a:lnTo>
                <a:lnTo>
                  <a:pt x="387" y="27"/>
                </a:lnTo>
                <a:lnTo>
                  <a:pt x="389" y="29"/>
                </a:lnTo>
                <a:lnTo>
                  <a:pt x="392" y="29"/>
                </a:lnTo>
                <a:lnTo>
                  <a:pt x="393" y="30"/>
                </a:lnTo>
                <a:lnTo>
                  <a:pt x="395" y="30"/>
                </a:lnTo>
                <a:lnTo>
                  <a:pt x="398" y="30"/>
                </a:lnTo>
                <a:lnTo>
                  <a:pt x="402" y="29"/>
                </a:lnTo>
                <a:lnTo>
                  <a:pt x="403" y="29"/>
                </a:lnTo>
                <a:lnTo>
                  <a:pt x="405" y="30"/>
                </a:lnTo>
                <a:lnTo>
                  <a:pt x="406" y="30"/>
                </a:lnTo>
                <a:lnTo>
                  <a:pt x="407" y="30"/>
                </a:lnTo>
                <a:lnTo>
                  <a:pt x="409" y="30"/>
                </a:lnTo>
                <a:lnTo>
                  <a:pt x="410" y="31"/>
                </a:lnTo>
                <a:lnTo>
                  <a:pt x="410" y="30"/>
                </a:lnTo>
                <a:lnTo>
                  <a:pt x="413" y="29"/>
                </a:lnTo>
                <a:lnTo>
                  <a:pt x="414" y="29"/>
                </a:lnTo>
                <a:lnTo>
                  <a:pt x="418" y="29"/>
                </a:lnTo>
                <a:lnTo>
                  <a:pt x="420" y="30"/>
                </a:lnTo>
                <a:lnTo>
                  <a:pt x="422" y="30"/>
                </a:lnTo>
                <a:lnTo>
                  <a:pt x="425" y="30"/>
                </a:lnTo>
                <a:lnTo>
                  <a:pt x="427" y="30"/>
                </a:lnTo>
                <a:lnTo>
                  <a:pt x="428" y="30"/>
                </a:lnTo>
                <a:lnTo>
                  <a:pt x="428" y="29"/>
                </a:lnTo>
                <a:lnTo>
                  <a:pt x="430" y="29"/>
                </a:lnTo>
                <a:lnTo>
                  <a:pt x="431" y="29"/>
                </a:lnTo>
                <a:lnTo>
                  <a:pt x="434" y="30"/>
                </a:lnTo>
                <a:lnTo>
                  <a:pt x="436" y="31"/>
                </a:lnTo>
                <a:lnTo>
                  <a:pt x="437" y="31"/>
                </a:lnTo>
                <a:lnTo>
                  <a:pt x="438" y="31"/>
                </a:lnTo>
                <a:lnTo>
                  <a:pt x="442" y="30"/>
                </a:lnTo>
                <a:lnTo>
                  <a:pt x="443" y="29"/>
                </a:lnTo>
                <a:lnTo>
                  <a:pt x="444" y="30"/>
                </a:lnTo>
                <a:lnTo>
                  <a:pt x="448" y="30"/>
                </a:lnTo>
                <a:lnTo>
                  <a:pt x="449" y="30"/>
                </a:lnTo>
                <a:lnTo>
                  <a:pt x="451" y="30"/>
                </a:lnTo>
                <a:lnTo>
                  <a:pt x="452" y="30"/>
                </a:lnTo>
                <a:lnTo>
                  <a:pt x="453" y="31"/>
                </a:lnTo>
                <a:lnTo>
                  <a:pt x="454" y="31"/>
                </a:lnTo>
                <a:lnTo>
                  <a:pt x="456" y="32"/>
                </a:lnTo>
                <a:lnTo>
                  <a:pt x="458" y="32"/>
                </a:lnTo>
                <a:lnTo>
                  <a:pt x="460" y="33"/>
                </a:lnTo>
                <a:lnTo>
                  <a:pt x="461" y="33"/>
                </a:lnTo>
                <a:lnTo>
                  <a:pt x="463" y="33"/>
                </a:lnTo>
                <a:lnTo>
                  <a:pt x="464" y="34"/>
                </a:lnTo>
                <a:lnTo>
                  <a:pt x="467" y="33"/>
                </a:lnTo>
                <a:lnTo>
                  <a:pt x="468" y="33"/>
                </a:lnTo>
                <a:lnTo>
                  <a:pt x="471" y="34"/>
                </a:lnTo>
                <a:lnTo>
                  <a:pt x="472" y="34"/>
                </a:lnTo>
                <a:lnTo>
                  <a:pt x="474" y="32"/>
                </a:lnTo>
                <a:lnTo>
                  <a:pt x="475" y="32"/>
                </a:lnTo>
                <a:lnTo>
                  <a:pt x="477" y="32"/>
                </a:lnTo>
                <a:lnTo>
                  <a:pt x="480" y="33"/>
                </a:lnTo>
                <a:lnTo>
                  <a:pt x="482" y="33"/>
                </a:lnTo>
                <a:lnTo>
                  <a:pt x="485" y="33"/>
                </a:lnTo>
                <a:lnTo>
                  <a:pt x="486" y="33"/>
                </a:lnTo>
                <a:lnTo>
                  <a:pt x="487" y="34"/>
                </a:lnTo>
                <a:lnTo>
                  <a:pt x="490" y="34"/>
                </a:lnTo>
                <a:lnTo>
                  <a:pt x="492" y="36"/>
                </a:lnTo>
                <a:lnTo>
                  <a:pt x="495" y="36"/>
                </a:lnTo>
                <a:lnTo>
                  <a:pt x="496" y="36"/>
                </a:lnTo>
                <a:lnTo>
                  <a:pt x="497" y="36"/>
                </a:lnTo>
                <a:lnTo>
                  <a:pt x="499" y="36"/>
                </a:lnTo>
                <a:lnTo>
                  <a:pt x="500" y="36"/>
                </a:lnTo>
                <a:lnTo>
                  <a:pt x="502" y="36"/>
                </a:lnTo>
                <a:lnTo>
                  <a:pt x="504" y="36"/>
                </a:lnTo>
                <a:lnTo>
                  <a:pt x="506" y="37"/>
                </a:lnTo>
                <a:lnTo>
                  <a:pt x="507" y="37"/>
                </a:lnTo>
                <a:lnTo>
                  <a:pt x="508" y="37"/>
                </a:lnTo>
                <a:lnTo>
                  <a:pt x="509" y="38"/>
                </a:lnTo>
                <a:lnTo>
                  <a:pt x="514" y="40"/>
                </a:lnTo>
                <a:lnTo>
                  <a:pt x="516" y="41"/>
                </a:lnTo>
                <a:lnTo>
                  <a:pt x="517" y="43"/>
                </a:lnTo>
                <a:lnTo>
                  <a:pt x="518" y="43"/>
                </a:lnTo>
                <a:lnTo>
                  <a:pt x="521" y="44"/>
                </a:lnTo>
                <a:lnTo>
                  <a:pt x="522" y="45"/>
                </a:lnTo>
                <a:lnTo>
                  <a:pt x="523" y="46"/>
                </a:lnTo>
                <a:lnTo>
                  <a:pt x="525" y="48"/>
                </a:lnTo>
                <a:lnTo>
                  <a:pt x="526" y="51"/>
                </a:lnTo>
                <a:lnTo>
                  <a:pt x="528" y="51"/>
                </a:lnTo>
                <a:lnTo>
                  <a:pt x="529" y="51"/>
                </a:lnTo>
                <a:lnTo>
                  <a:pt x="531" y="52"/>
                </a:lnTo>
                <a:lnTo>
                  <a:pt x="532" y="52"/>
                </a:lnTo>
                <a:lnTo>
                  <a:pt x="533" y="53"/>
                </a:lnTo>
                <a:lnTo>
                  <a:pt x="533" y="54"/>
                </a:lnTo>
                <a:lnTo>
                  <a:pt x="533" y="55"/>
                </a:lnTo>
                <a:lnTo>
                  <a:pt x="535" y="57"/>
                </a:lnTo>
                <a:lnTo>
                  <a:pt x="535" y="61"/>
                </a:lnTo>
                <a:lnTo>
                  <a:pt x="537" y="66"/>
                </a:lnTo>
                <a:lnTo>
                  <a:pt x="537" y="67"/>
                </a:lnTo>
                <a:lnTo>
                  <a:pt x="537" y="70"/>
                </a:lnTo>
                <a:lnTo>
                  <a:pt x="537" y="73"/>
                </a:lnTo>
                <a:lnTo>
                  <a:pt x="538" y="74"/>
                </a:lnTo>
                <a:lnTo>
                  <a:pt x="538" y="77"/>
                </a:lnTo>
                <a:lnTo>
                  <a:pt x="539" y="80"/>
                </a:lnTo>
                <a:lnTo>
                  <a:pt x="539" y="82"/>
                </a:lnTo>
                <a:lnTo>
                  <a:pt x="538" y="83"/>
                </a:lnTo>
                <a:lnTo>
                  <a:pt x="538" y="84"/>
                </a:lnTo>
                <a:lnTo>
                  <a:pt x="538" y="86"/>
                </a:lnTo>
                <a:lnTo>
                  <a:pt x="539" y="87"/>
                </a:lnTo>
                <a:lnTo>
                  <a:pt x="539" y="89"/>
                </a:lnTo>
                <a:lnTo>
                  <a:pt x="539" y="91"/>
                </a:lnTo>
                <a:lnTo>
                  <a:pt x="539" y="96"/>
                </a:lnTo>
                <a:lnTo>
                  <a:pt x="539" y="101"/>
                </a:lnTo>
                <a:lnTo>
                  <a:pt x="539" y="102"/>
                </a:lnTo>
                <a:lnTo>
                  <a:pt x="540" y="103"/>
                </a:lnTo>
                <a:lnTo>
                  <a:pt x="540" y="104"/>
                </a:lnTo>
                <a:lnTo>
                  <a:pt x="539" y="106"/>
                </a:lnTo>
                <a:lnTo>
                  <a:pt x="539" y="108"/>
                </a:lnTo>
                <a:lnTo>
                  <a:pt x="539" y="109"/>
                </a:lnTo>
                <a:lnTo>
                  <a:pt x="539" y="111"/>
                </a:lnTo>
                <a:lnTo>
                  <a:pt x="537" y="120"/>
                </a:lnTo>
                <a:lnTo>
                  <a:pt x="536" y="123"/>
                </a:lnTo>
                <a:lnTo>
                  <a:pt x="535" y="124"/>
                </a:lnTo>
                <a:lnTo>
                  <a:pt x="536" y="125"/>
                </a:lnTo>
                <a:lnTo>
                  <a:pt x="535" y="126"/>
                </a:lnTo>
                <a:lnTo>
                  <a:pt x="535" y="127"/>
                </a:lnTo>
                <a:lnTo>
                  <a:pt x="533" y="127"/>
                </a:lnTo>
                <a:lnTo>
                  <a:pt x="532" y="127"/>
                </a:lnTo>
                <a:lnTo>
                  <a:pt x="532" y="129"/>
                </a:lnTo>
                <a:lnTo>
                  <a:pt x="531" y="130"/>
                </a:lnTo>
                <a:lnTo>
                  <a:pt x="531" y="131"/>
                </a:lnTo>
                <a:lnTo>
                  <a:pt x="532" y="131"/>
                </a:lnTo>
                <a:lnTo>
                  <a:pt x="533" y="132"/>
                </a:lnTo>
                <a:lnTo>
                  <a:pt x="533" y="133"/>
                </a:lnTo>
                <a:lnTo>
                  <a:pt x="532" y="134"/>
                </a:lnTo>
                <a:lnTo>
                  <a:pt x="532" y="137"/>
                </a:lnTo>
                <a:lnTo>
                  <a:pt x="531" y="138"/>
                </a:lnTo>
                <a:lnTo>
                  <a:pt x="530" y="138"/>
                </a:lnTo>
                <a:lnTo>
                  <a:pt x="529" y="137"/>
                </a:lnTo>
                <a:lnTo>
                  <a:pt x="528" y="138"/>
                </a:lnTo>
                <a:lnTo>
                  <a:pt x="528" y="139"/>
                </a:lnTo>
                <a:lnTo>
                  <a:pt x="528" y="140"/>
                </a:lnTo>
                <a:lnTo>
                  <a:pt x="529" y="140"/>
                </a:lnTo>
                <a:lnTo>
                  <a:pt x="530" y="141"/>
                </a:lnTo>
                <a:lnTo>
                  <a:pt x="530" y="142"/>
                </a:lnTo>
                <a:lnTo>
                  <a:pt x="530" y="146"/>
                </a:lnTo>
                <a:lnTo>
                  <a:pt x="529" y="147"/>
                </a:lnTo>
                <a:lnTo>
                  <a:pt x="526" y="149"/>
                </a:lnTo>
                <a:lnTo>
                  <a:pt x="524" y="151"/>
                </a:lnTo>
                <a:lnTo>
                  <a:pt x="522" y="151"/>
                </a:lnTo>
                <a:lnTo>
                  <a:pt x="522" y="152"/>
                </a:lnTo>
                <a:lnTo>
                  <a:pt x="521" y="153"/>
                </a:lnTo>
                <a:lnTo>
                  <a:pt x="517" y="154"/>
                </a:lnTo>
                <a:lnTo>
                  <a:pt x="515" y="156"/>
                </a:lnTo>
                <a:lnTo>
                  <a:pt x="513" y="159"/>
                </a:lnTo>
                <a:lnTo>
                  <a:pt x="509" y="162"/>
                </a:lnTo>
                <a:lnTo>
                  <a:pt x="508" y="163"/>
                </a:lnTo>
                <a:lnTo>
                  <a:pt x="504" y="167"/>
                </a:lnTo>
                <a:lnTo>
                  <a:pt x="503" y="168"/>
                </a:lnTo>
                <a:lnTo>
                  <a:pt x="501" y="169"/>
                </a:lnTo>
                <a:lnTo>
                  <a:pt x="501" y="170"/>
                </a:lnTo>
                <a:lnTo>
                  <a:pt x="499" y="172"/>
                </a:lnTo>
                <a:lnTo>
                  <a:pt x="497" y="172"/>
                </a:lnTo>
                <a:lnTo>
                  <a:pt x="494" y="174"/>
                </a:lnTo>
                <a:lnTo>
                  <a:pt x="493" y="175"/>
                </a:lnTo>
                <a:lnTo>
                  <a:pt x="494" y="175"/>
                </a:lnTo>
                <a:lnTo>
                  <a:pt x="494" y="176"/>
                </a:lnTo>
                <a:lnTo>
                  <a:pt x="493" y="176"/>
                </a:lnTo>
                <a:lnTo>
                  <a:pt x="493" y="177"/>
                </a:lnTo>
                <a:lnTo>
                  <a:pt x="492" y="178"/>
                </a:lnTo>
                <a:lnTo>
                  <a:pt x="492" y="180"/>
                </a:lnTo>
                <a:lnTo>
                  <a:pt x="490" y="180"/>
                </a:lnTo>
                <a:lnTo>
                  <a:pt x="489" y="181"/>
                </a:lnTo>
                <a:lnTo>
                  <a:pt x="488" y="182"/>
                </a:lnTo>
                <a:lnTo>
                  <a:pt x="487" y="184"/>
                </a:lnTo>
                <a:lnTo>
                  <a:pt x="487" y="185"/>
                </a:lnTo>
                <a:lnTo>
                  <a:pt x="487" y="187"/>
                </a:lnTo>
                <a:lnTo>
                  <a:pt x="487" y="188"/>
                </a:lnTo>
                <a:lnTo>
                  <a:pt x="486" y="189"/>
                </a:lnTo>
                <a:lnTo>
                  <a:pt x="486" y="190"/>
                </a:lnTo>
                <a:lnTo>
                  <a:pt x="485" y="191"/>
                </a:lnTo>
                <a:lnTo>
                  <a:pt x="484" y="194"/>
                </a:lnTo>
                <a:lnTo>
                  <a:pt x="480" y="196"/>
                </a:lnTo>
                <a:lnTo>
                  <a:pt x="479" y="197"/>
                </a:lnTo>
                <a:lnTo>
                  <a:pt x="478" y="198"/>
                </a:lnTo>
                <a:lnTo>
                  <a:pt x="477" y="201"/>
                </a:lnTo>
                <a:lnTo>
                  <a:pt x="477" y="202"/>
                </a:lnTo>
                <a:lnTo>
                  <a:pt x="475" y="203"/>
                </a:lnTo>
                <a:lnTo>
                  <a:pt x="475" y="204"/>
                </a:lnTo>
                <a:lnTo>
                  <a:pt x="474" y="208"/>
                </a:lnTo>
                <a:lnTo>
                  <a:pt x="473" y="210"/>
                </a:lnTo>
                <a:lnTo>
                  <a:pt x="473" y="211"/>
                </a:lnTo>
                <a:lnTo>
                  <a:pt x="473" y="212"/>
                </a:lnTo>
                <a:lnTo>
                  <a:pt x="473" y="217"/>
                </a:lnTo>
                <a:lnTo>
                  <a:pt x="473" y="221"/>
                </a:lnTo>
                <a:lnTo>
                  <a:pt x="473" y="224"/>
                </a:lnTo>
                <a:lnTo>
                  <a:pt x="475" y="228"/>
                </a:lnTo>
                <a:lnTo>
                  <a:pt x="477" y="231"/>
                </a:lnTo>
                <a:lnTo>
                  <a:pt x="477" y="232"/>
                </a:lnTo>
                <a:lnTo>
                  <a:pt x="478" y="232"/>
                </a:lnTo>
                <a:lnTo>
                  <a:pt x="479" y="232"/>
                </a:lnTo>
                <a:lnTo>
                  <a:pt x="479" y="233"/>
                </a:lnTo>
                <a:lnTo>
                  <a:pt x="481" y="234"/>
                </a:lnTo>
                <a:lnTo>
                  <a:pt x="482" y="235"/>
                </a:lnTo>
                <a:lnTo>
                  <a:pt x="484" y="237"/>
                </a:lnTo>
                <a:lnTo>
                  <a:pt x="482" y="237"/>
                </a:lnTo>
                <a:lnTo>
                  <a:pt x="482" y="238"/>
                </a:lnTo>
                <a:lnTo>
                  <a:pt x="484" y="238"/>
                </a:lnTo>
                <a:lnTo>
                  <a:pt x="484" y="240"/>
                </a:lnTo>
                <a:lnTo>
                  <a:pt x="485" y="239"/>
                </a:lnTo>
                <a:lnTo>
                  <a:pt x="485" y="240"/>
                </a:lnTo>
                <a:lnTo>
                  <a:pt x="486" y="240"/>
                </a:lnTo>
                <a:lnTo>
                  <a:pt x="487" y="241"/>
                </a:lnTo>
                <a:lnTo>
                  <a:pt x="487" y="242"/>
                </a:lnTo>
                <a:lnTo>
                  <a:pt x="488" y="244"/>
                </a:lnTo>
                <a:lnTo>
                  <a:pt x="487" y="245"/>
                </a:lnTo>
                <a:lnTo>
                  <a:pt x="488" y="246"/>
                </a:lnTo>
                <a:lnTo>
                  <a:pt x="488" y="247"/>
                </a:lnTo>
                <a:lnTo>
                  <a:pt x="488" y="248"/>
                </a:lnTo>
                <a:lnTo>
                  <a:pt x="488" y="249"/>
                </a:lnTo>
                <a:lnTo>
                  <a:pt x="489" y="253"/>
                </a:lnTo>
                <a:lnTo>
                  <a:pt x="490" y="254"/>
                </a:lnTo>
                <a:lnTo>
                  <a:pt x="492" y="256"/>
                </a:lnTo>
                <a:lnTo>
                  <a:pt x="496" y="260"/>
                </a:lnTo>
                <a:lnTo>
                  <a:pt x="497" y="261"/>
                </a:lnTo>
                <a:lnTo>
                  <a:pt x="499" y="262"/>
                </a:lnTo>
                <a:lnTo>
                  <a:pt x="500" y="263"/>
                </a:lnTo>
                <a:lnTo>
                  <a:pt x="501" y="263"/>
                </a:lnTo>
                <a:lnTo>
                  <a:pt x="502" y="266"/>
                </a:lnTo>
                <a:lnTo>
                  <a:pt x="503" y="268"/>
                </a:lnTo>
                <a:lnTo>
                  <a:pt x="504" y="269"/>
                </a:lnTo>
                <a:lnTo>
                  <a:pt x="506" y="270"/>
                </a:lnTo>
                <a:lnTo>
                  <a:pt x="504" y="271"/>
                </a:lnTo>
                <a:lnTo>
                  <a:pt x="504" y="273"/>
                </a:lnTo>
                <a:lnTo>
                  <a:pt x="506" y="275"/>
                </a:lnTo>
                <a:lnTo>
                  <a:pt x="507" y="276"/>
                </a:lnTo>
                <a:lnTo>
                  <a:pt x="509" y="278"/>
                </a:lnTo>
                <a:lnTo>
                  <a:pt x="510" y="280"/>
                </a:lnTo>
                <a:lnTo>
                  <a:pt x="511" y="281"/>
                </a:lnTo>
                <a:lnTo>
                  <a:pt x="514" y="282"/>
                </a:lnTo>
                <a:lnTo>
                  <a:pt x="515" y="284"/>
                </a:lnTo>
                <a:lnTo>
                  <a:pt x="518" y="285"/>
                </a:lnTo>
                <a:lnTo>
                  <a:pt x="520" y="287"/>
                </a:lnTo>
                <a:lnTo>
                  <a:pt x="521" y="287"/>
                </a:lnTo>
                <a:lnTo>
                  <a:pt x="521" y="288"/>
                </a:lnTo>
                <a:lnTo>
                  <a:pt x="521" y="289"/>
                </a:lnTo>
                <a:lnTo>
                  <a:pt x="521" y="290"/>
                </a:lnTo>
                <a:lnTo>
                  <a:pt x="522" y="291"/>
                </a:lnTo>
                <a:lnTo>
                  <a:pt x="522" y="292"/>
                </a:lnTo>
                <a:lnTo>
                  <a:pt x="523" y="292"/>
                </a:lnTo>
                <a:lnTo>
                  <a:pt x="525" y="295"/>
                </a:lnTo>
                <a:lnTo>
                  <a:pt x="526" y="296"/>
                </a:lnTo>
                <a:lnTo>
                  <a:pt x="528" y="297"/>
                </a:lnTo>
                <a:lnTo>
                  <a:pt x="526" y="299"/>
                </a:lnTo>
                <a:lnTo>
                  <a:pt x="526" y="300"/>
                </a:lnTo>
                <a:lnTo>
                  <a:pt x="526" y="302"/>
                </a:lnTo>
                <a:lnTo>
                  <a:pt x="528" y="303"/>
                </a:lnTo>
                <a:lnTo>
                  <a:pt x="529" y="304"/>
                </a:lnTo>
                <a:lnTo>
                  <a:pt x="529" y="305"/>
                </a:lnTo>
                <a:lnTo>
                  <a:pt x="530" y="305"/>
                </a:lnTo>
                <a:lnTo>
                  <a:pt x="530" y="306"/>
                </a:lnTo>
                <a:lnTo>
                  <a:pt x="529" y="306"/>
                </a:lnTo>
                <a:lnTo>
                  <a:pt x="530" y="307"/>
                </a:lnTo>
                <a:lnTo>
                  <a:pt x="530" y="309"/>
                </a:lnTo>
                <a:lnTo>
                  <a:pt x="531" y="310"/>
                </a:lnTo>
                <a:lnTo>
                  <a:pt x="531" y="312"/>
                </a:lnTo>
                <a:lnTo>
                  <a:pt x="530" y="312"/>
                </a:lnTo>
                <a:lnTo>
                  <a:pt x="530" y="313"/>
                </a:lnTo>
                <a:lnTo>
                  <a:pt x="529" y="314"/>
                </a:lnTo>
                <a:lnTo>
                  <a:pt x="529" y="316"/>
                </a:lnTo>
                <a:lnTo>
                  <a:pt x="529" y="317"/>
                </a:lnTo>
                <a:lnTo>
                  <a:pt x="529" y="320"/>
                </a:lnTo>
                <a:lnTo>
                  <a:pt x="528" y="321"/>
                </a:lnTo>
                <a:lnTo>
                  <a:pt x="528" y="323"/>
                </a:lnTo>
                <a:lnTo>
                  <a:pt x="526" y="325"/>
                </a:lnTo>
                <a:lnTo>
                  <a:pt x="525" y="327"/>
                </a:lnTo>
                <a:lnTo>
                  <a:pt x="525" y="328"/>
                </a:lnTo>
                <a:lnTo>
                  <a:pt x="524" y="331"/>
                </a:lnTo>
                <a:lnTo>
                  <a:pt x="525" y="332"/>
                </a:lnTo>
                <a:lnTo>
                  <a:pt x="525" y="333"/>
                </a:lnTo>
                <a:lnTo>
                  <a:pt x="525" y="335"/>
                </a:lnTo>
                <a:lnTo>
                  <a:pt x="525" y="338"/>
                </a:lnTo>
                <a:lnTo>
                  <a:pt x="524" y="339"/>
                </a:lnTo>
                <a:lnTo>
                  <a:pt x="524" y="340"/>
                </a:lnTo>
                <a:lnTo>
                  <a:pt x="524" y="341"/>
                </a:lnTo>
                <a:lnTo>
                  <a:pt x="524" y="342"/>
                </a:lnTo>
                <a:lnTo>
                  <a:pt x="522" y="345"/>
                </a:lnTo>
                <a:lnTo>
                  <a:pt x="521" y="347"/>
                </a:lnTo>
                <a:lnTo>
                  <a:pt x="521" y="349"/>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32"/>
          <p:cNvSpPr>
            <a:spLocks/>
          </p:cNvSpPr>
          <p:nvPr/>
        </p:nvSpPr>
        <p:spPr bwMode="auto">
          <a:xfrm>
            <a:off x="6369050" y="6049963"/>
            <a:ext cx="39688" cy="88900"/>
          </a:xfrm>
          <a:custGeom>
            <a:avLst/>
            <a:gdLst>
              <a:gd name="T0" fmla="*/ 1 w 25"/>
              <a:gd name="T1" fmla="*/ 26 h 56"/>
              <a:gd name="T2" fmla="*/ 1 w 25"/>
              <a:gd name="T3" fmla="*/ 26 h 56"/>
              <a:gd name="T4" fmla="*/ 1 w 25"/>
              <a:gd name="T5" fmla="*/ 25 h 56"/>
              <a:gd name="T6" fmla="*/ 3 w 25"/>
              <a:gd name="T7" fmla="*/ 21 h 56"/>
              <a:gd name="T8" fmla="*/ 6 w 25"/>
              <a:gd name="T9" fmla="*/ 20 h 56"/>
              <a:gd name="T10" fmla="*/ 6 w 25"/>
              <a:gd name="T11" fmla="*/ 19 h 56"/>
              <a:gd name="T12" fmla="*/ 7 w 25"/>
              <a:gd name="T13" fmla="*/ 18 h 56"/>
              <a:gd name="T14" fmla="*/ 8 w 25"/>
              <a:gd name="T15" fmla="*/ 17 h 56"/>
              <a:gd name="T16" fmla="*/ 10 w 25"/>
              <a:gd name="T17" fmla="*/ 18 h 56"/>
              <a:gd name="T18" fmla="*/ 13 w 25"/>
              <a:gd name="T19" fmla="*/ 17 h 56"/>
              <a:gd name="T20" fmla="*/ 14 w 25"/>
              <a:gd name="T21" fmla="*/ 14 h 56"/>
              <a:gd name="T22" fmla="*/ 16 w 25"/>
              <a:gd name="T23" fmla="*/ 13 h 56"/>
              <a:gd name="T24" fmla="*/ 16 w 25"/>
              <a:gd name="T25" fmla="*/ 13 h 56"/>
              <a:gd name="T26" fmla="*/ 15 w 25"/>
              <a:gd name="T27" fmla="*/ 11 h 56"/>
              <a:gd name="T28" fmla="*/ 16 w 25"/>
              <a:gd name="T29" fmla="*/ 6 h 56"/>
              <a:gd name="T30" fmla="*/ 16 w 25"/>
              <a:gd name="T31" fmla="*/ 4 h 56"/>
              <a:gd name="T32" fmla="*/ 18 w 25"/>
              <a:gd name="T33" fmla="*/ 3 h 56"/>
              <a:gd name="T34" fmla="*/ 21 w 25"/>
              <a:gd name="T35" fmla="*/ 1 h 56"/>
              <a:gd name="T36" fmla="*/ 21 w 25"/>
              <a:gd name="T37" fmla="*/ 0 h 56"/>
              <a:gd name="T38" fmla="*/ 22 w 25"/>
              <a:gd name="T39" fmla="*/ 0 h 56"/>
              <a:gd name="T40" fmla="*/ 24 w 25"/>
              <a:gd name="T41" fmla="*/ 6 h 56"/>
              <a:gd name="T42" fmla="*/ 24 w 25"/>
              <a:gd name="T43" fmla="*/ 8 h 56"/>
              <a:gd name="T44" fmla="*/ 25 w 25"/>
              <a:gd name="T45" fmla="*/ 11 h 56"/>
              <a:gd name="T46" fmla="*/ 25 w 25"/>
              <a:gd name="T47" fmla="*/ 13 h 56"/>
              <a:gd name="T48" fmla="*/ 25 w 25"/>
              <a:gd name="T49" fmla="*/ 15 h 56"/>
              <a:gd name="T50" fmla="*/ 24 w 25"/>
              <a:gd name="T51" fmla="*/ 22 h 56"/>
              <a:gd name="T52" fmla="*/ 23 w 25"/>
              <a:gd name="T53" fmla="*/ 22 h 56"/>
              <a:gd name="T54" fmla="*/ 23 w 25"/>
              <a:gd name="T55" fmla="*/ 28 h 56"/>
              <a:gd name="T56" fmla="*/ 20 w 25"/>
              <a:gd name="T57" fmla="*/ 40 h 56"/>
              <a:gd name="T58" fmla="*/ 18 w 25"/>
              <a:gd name="T59" fmla="*/ 41 h 56"/>
              <a:gd name="T60" fmla="*/ 17 w 25"/>
              <a:gd name="T61" fmla="*/ 44 h 56"/>
              <a:gd name="T62" fmla="*/ 13 w 25"/>
              <a:gd name="T63" fmla="*/ 54 h 56"/>
              <a:gd name="T64" fmla="*/ 10 w 25"/>
              <a:gd name="T65" fmla="*/ 55 h 56"/>
              <a:gd name="T66" fmla="*/ 8 w 25"/>
              <a:gd name="T67" fmla="*/ 56 h 56"/>
              <a:gd name="T68" fmla="*/ 7 w 25"/>
              <a:gd name="T69" fmla="*/ 55 h 56"/>
              <a:gd name="T70" fmla="*/ 3 w 25"/>
              <a:gd name="T71" fmla="*/ 53 h 56"/>
              <a:gd name="T72" fmla="*/ 3 w 25"/>
              <a:gd name="T73" fmla="*/ 50 h 56"/>
              <a:gd name="T74" fmla="*/ 6 w 25"/>
              <a:gd name="T75" fmla="*/ 48 h 56"/>
              <a:gd name="T76" fmla="*/ 6 w 25"/>
              <a:gd name="T77" fmla="*/ 47 h 56"/>
              <a:gd name="T78" fmla="*/ 6 w 25"/>
              <a:gd name="T79" fmla="*/ 46 h 56"/>
              <a:gd name="T80" fmla="*/ 3 w 25"/>
              <a:gd name="T81" fmla="*/ 44 h 56"/>
              <a:gd name="T82" fmla="*/ 2 w 25"/>
              <a:gd name="T83" fmla="*/ 36 h 56"/>
              <a:gd name="T84" fmla="*/ 2 w 25"/>
              <a:gd name="T85" fmla="*/ 33 h 56"/>
              <a:gd name="T86" fmla="*/ 1 w 25"/>
              <a:gd name="T87" fmla="*/ 30 h 56"/>
              <a:gd name="T88" fmla="*/ 0 w 25"/>
              <a:gd name="T89" fmla="*/ 29 h 56"/>
              <a:gd name="T90" fmla="*/ 1 w 25"/>
              <a:gd name="T91" fmla="*/ 27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5" h="56">
                <a:moveTo>
                  <a:pt x="1" y="27"/>
                </a:moveTo>
                <a:lnTo>
                  <a:pt x="1" y="26"/>
                </a:lnTo>
                <a:lnTo>
                  <a:pt x="1" y="26"/>
                </a:lnTo>
                <a:lnTo>
                  <a:pt x="1" y="26"/>
                </a:lnTo>
                <a:lnTo>
                  <a:pt x="1" y="25"/>
                </a:lnTo>
                <a:lnTo>
                  <a:pt x="1" y="25"/>
                </a:lnTo>
                <a:lnTo>
                  <a:pt x="2" y="23"/>
                </a:lnTo>
                <a:lnTo>
                  <a:pt x="3" y="21"/>
                </a:lnTo>
                <a:lnTo>
                  <a:pt x="5" y="20"/>
                </a:lnTo>
                <a:lnTo>
                  <a:pt x="6" y="20"/>
                </a:lnTo>
                <a:lnTo>
                  <a:pt x="6" y="20"/>
                </a:lnTo>
                <a:lnTo>
                  <a:pt x="6" y="19"/>
                </a:lnTo>
                <a:lnTo>
                  <a:pt x="6" y="19"/>
                </a:lnTo>
                <a:lnTo>
                  <a:pt x="7" y="18"/>
                </a:lnTo>
                <a:lnTo>
                  <a:pt x="8" y="17"/>
                </a:lnTo>
                <a:lnTo>
                  <a:pt x="8" y="17"/>
                </a:lnTo>
                <a:lnTo>
                  <a:pt x="10" y="18"/>
                </a:lnTo>
                <a:lnTo>
                  <a:pt x="10" y="18"/>
                </a:lnTo>
                <a:lnTo>
                  <a:pt x="11" y="17"/>
                </a:lnTo>
                <a:lnTo>
                  <a:pt x="13" y="17"/>
                </a:lnTo>
                <a:lnTo>
                  <a:pt x="13" y="15"/>
                </a:lnTo>
                <a:lnTo>
                  <a:pt x="14" y="14"/>
                </a:lnTo>
                <a:lnTo>
                  <a:pt x="15" y="13"/>
                </a:lnTo>
                <a:lnTo>
                  <a:pt x="16" y="13"/>
                </a:lnTo>
                <a:lnTo>
                  <a:pt x="16" y="13"/>
                </a:lnTo>
                <a:lnTo>
                  <a:pt x="16" y="13"/>
                </a:lnTo>
                <a:lnTo>
                  <a:pt x="16" y="12"/>
                </a:lnTo>
                <a:lnTo>
                  <a:pt x="15" y="11"/>
                </a:lnTo>
                <a:lnTo>
                  <a:pt x="15" y="10"/>
                </a:lnTo>
                <a:lnTo>
                  <a:pt x="16" y="6"/>
                </a:lnTo>
                <a:lnTo>
                  <a:pt x="16" y="5"/>
                </a:lnTo>
                <a:lnTo>
                  <a:pt x="16" y="4"/>
                </a:lnTo>
                <a:lnTo>
                  <a:pt x="17" y="3"/>
                </a:lnTo>
                <a:lnTo>
                  <a:pt x="18" y="3"/>
                </a:lnTo>
                <a:lnTo>
                  <a:pt x="21" y="1"/>
                </a:lnTo>
                <a:lnTo>
                  <a:pt x="21" y="1"/>
                </a:lnTo>
                <a:lnTo>
                  <a:pt x="21" y="1"/>
                </a:lnTo>
                <a:lnTo>
                  <a:pt x="21" y="0"/>
                </a:lnTo>
                <a:lnTo>
                  <a:pt x="21" y="0"/>
                </a:lnTo>
                <a:lnTo>
                  <a:pt x="22" y="0"/>
                </a:lnTo>
                <a:lnTo>
                  <a:pt x="23" y="3"/>
                </a:lnTo>
                <a:lnTo>
                  <a:pt x="24" y="6"/>
                </a:lnTo>
                <a:lnTo>
                  <a:pt x="24" y="7"/>
                </a:lnTo>
                <a:lnTo>
                  <a:pt x="24" y="8"/>
                </a:lnTo>
                <a:lnTo>
                  <a:pt x="24" y="10"/>
                </a:lnTo>
                <a:lnTo>
                  <a:pt x="25" y="11"/>
                </a:lnTo>
                <a:lnTo>
                  <a:pt x="25" y="12"/>
                </a:lnTo>
                <a:lnTo>
                  <a:pt x="25" y="13"/>
                </a:lnTo>
                <a:lnTo>
                  <a:pt x="25" y="14"/>
                </a:lnTo>
                <a:lnTo>
                  <a:pt x="25" y="15"/>
                </a:lnTo>
                <a:lnTo>
                  <a:pt x="25" y="18"/>
                </a:lnTo>
                <a:lnTo>
                  <a:pt x="24" y="22"/>
                </a:lnTo>
                <a:lnTo>
                  <a:pt x="24" y="22"/>
                </a:lnTo>
                <a:lnTo>
                  <a:pt x="23" y="22"/>
                </a:lnTo>
                <a:lnTo>
                  <a:pt x="23" y="26"/>
                </a:lnTo>
                <a:lnTo>
                  <a:pt x="23" y="28"/>
                </a:lnTo>
                <a:lnTo>
                  <a:pt x="21" y="35"/>
                </a:lnTo>
                <a:lnTo>
                  <a:pt x="20" y="40"/>
                </a:lnTo>
                <a:lnTo>
                  <a:pt x="18" y="41"/>
                </a:lnTo>
                <a:lnTo>
                  <a:pt x="18" y="41"/>
                </a:lnTo>
                <a:lnTo>
                  <a:pt x="17" y="44"/>
                </a:lnTo>
                <a:lnTo>
                  <a:pt x="17" y="44"/>
                </a:lnTo>
                <a:lnTo>
                  <a:pt x="15" y="51"/>
                </a:lnTo>
                <a:lnTo>
                  <a:pt x="13" y="54"/>
                </a:lnTo>
                <a:lnTo>
                  <a:pt x="13" y="55"/>
                </a:lnTo>
                <a:lnTo>
                  <a:pt x="10" y="55"/>
                </a:lnTo>
                <a:lnTo>
                  <a:pt x="8" y="56"/>
                </a:lnTo>
                <a:lnTo>
                  <a:pt x="8" y="56"/>
                </a:lnTo>
                <a:lnTo>
                  <a:pt x="7" y="56"/>
                </a:lnTo>
                <a:lnTo>
                  <a:pt x="7" y="55"/>
                </a:lnTo>
                <a:lnTo>
                  <a:pt x="5" y="54"/>
                </a:lnTo>
                <a:lnTo>
                  <a:pt x="3" y="53"/>
                </a:lnTo>
                <a:lnTo>
                  <a:pt x="3" y="51"/>
                </a:lnTo>
                <a:lnTo>
                  <a:pt x="3" y="50"/>
                </a:lnTo>
                <a:lnTo>
                  <a:pt x="6" y="49"/>
                </a:lnTo>
                <a:lnTo>
                  <a:pt x="6" y="48"/>
                </a:lnTo>
                <a:lnTo>
                  <a:pt x="6" y="47"/>
                </a:lnTo>
                <a:lnTo>
                  <a:pt x="6" y="47"/>
                </a:lnTo>
                <a:lnTo>
                  <a:pt x="6" y="46"/>
                </a:lnTo>
                <a:lnTo>
                  <a:pt x="6" y="46"/>
                </a:lnTo>
                <a:lnTo>
                  <a:pt x="5" y="46"/>
                </a:lnTo>
                <a:lnTo>
                  <a:pt x="3" y="44"/>
                </a:lnTo>
                <a:lnTo>
                  <a:pt x="3" y="42"/>
                </a:lnTo>
                <a:lnTo>
                  <a:pt x="2" y="36"/>
                </a:lnTo>
                <a:lnTo>
                  <a:pt x="2" y="33"/>
                </a:lnTo>
                <a:lnTo>
                  <a:pt x="2" y="33"/>
                </a:lnTo>
                <a:lnTo>
                  <a:pt x="1" y="32"/>
                </a:lnTo>
                <a:lnTo>
                  <a:pt x="1" y="30"/>
                </a:lnTo>
                <a:lnTo>
                  <a:pt x="1" y="29"/>
                </a:lnTo>
                <a:lnTo>
                  <a:pt x="0" y="29"/>
                </a:lnTo>
                <a:lnTo>
                  <a:pt x="0" y="28"/>
                </a:lnTo>
                <a:lnTo>
                  <a:pt x="1" y="27"/>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36" name="Freeform 33"/>
          <p:cNvSpPr>
            <a:spLocks/>
          </p:cNvSpPr>
          <p:nvPr/>
        </p:nvSpPr>
        <p:spPr bwMode="auto">
          <a:xfrm>
            <a:off x="6369050" y="6049963"/>
            <a:ext cx="39688" cy="88900"/>
          </a:xfrm>
          <a:custGeom>
            <a:avLst/>
            <a:gdLst>
              <a:gd name="T0" fmla="*/ 1 w 25"/>
              <a:gd name="T1" fmla="*/ 26 h 56"/>
              <a:gd name="T2" fmla="*/ 1 w 25"/>
              <a:gd name="T3" fmla="*/ 26 h 56"/>
              <a:gd name="T4" fmla="*/ 1 w 25"/>
              <a:gd name="T5" fmla="*/ 25 h 56"/>
              <a:gd name="T6" fmla="*/ 3 w 25"/>
              <a:gd name="T7" fmla="*/ 21 h 56"/>
              <a:gd name="T8" fmla="*/ 6 w 25"/>
              <a:gd name="T9" fmla="*/ 20 h 56"/>
              <a:gd name="T10" fmla="*/ 6 w 25"/>
              <a:gd name="T11" fmla="*/ 19 h 56"/>
              <a:gd name="T12" fmla="*/ 7 w 25"/>
              <a:gd name="T13" fmla="*/ 18 h 56"/>
              <a:gd name="T14" fmla="*/ 8 w 25"/>
              <a:gd name="T15" fmla="*/ 17 h 56"/>
              <a:gd name="T16" fmla="*/ 10 w 25"/>
              <a:gd name="T17" fmla="*/ 18 h 56"/>
              <a:gd name="T18" fmla="*/ 13 w 25"/>
              <a:gd name="T19" fmla="*/ 17 h 56"/>
              <a:gd name="T20" fmla="*/ 14 w 25"/>
              <a:gd name="T21" fmla="*/ 14 h 56"/>
              <a:gd name="T22" fmla="*/ 16 w 25"/>
              <a:gd name="T23" fmla="*/ 13 h 56"/>
              <a:gd name="T24" fmla="*/ 16 w 25"/>
              <a:gd name="T25" fmla="*/ 13 h 56"/>
              <a:gd name="T26" fmla="*/ 15 w 25"/>
              <a:gd name="T27" fmla="*/ 11 h 56"/>
              <a:gd name="T28" fmla="*/ 16 w 25"/>
              <a:gd name="T29" fmla="*/ 6 h 56"/>
              <a:gd name="T30" fmla="*/ 16 w 25"/>
              <a:gd name="T31" fmla="*/ 4 h 56"/>
              <a:gd name="T32" fmla="*/ 18 w 25"/>
              <a:gd name="T33" fmla="*/ 3 h 56"/>
              <a:gd name="T34" fmla="*/ 21 w 25"/>
              <a:gd name="T35" fmla="*/ 1 h 56"/>
              <a:gd name="T36" fmla="*/ 21 w 25"/>
              <a:gd name="T37" fmla="*/ 0 h 56"/>
              <a:gd name="T38" fmla="*/ 22 w 25"/>
              <a:gd name="T39" fmla="*/ 0 h 56"/>
              <a:gd name="T40" fmla="*/ 24 w 25"/>
              <a:gd name="T41" fmla="*/ 6 h 56"/>
              <a:gd name="T42" fmla="*/ 24 w 25"/>
              <a:gd name="T43" fmla="*/ 8 h 56"/>
              <a:gd name="T44" fmla="*/ 25 w 25"/>
              <a:gd name="T45" fmla="*/ 11 h 56"/>
              <a:gd name="T46" fmla="*/ 25 w 25"/>
              <a:gd name="T47" fmla="*/ 13 h 56"/>
              <a:gd name="T48" fmla="*/ 25 w 25"/>
              <a:gd name="T49" fmla="*/ 15 h 56"/>
              <a:gd name="T50" fmla="*/ 24 w 25"/>
              <a:gd name="T51" fmla="*/ 22 h 56"/>
              <a:gd name="T52" fmla="*/ 23 w 25"/>
              <a:gd name="T53" fmla="*/ 22 h 56"/>
              <a:gd name="T54" fmla="*/ 23 w 25"/>
              <a:gd name="T55" fmla="*/ 28 h 56"/>
              <a:gd name="T56" fmla="*/ 20 w 25"/>
              <a:gd name="T57" fmla="*/ 40 h 56"/>
              <a:gd name="T58" fmla="*/ 18 w 25"/>
              <a:gd name="T59" fmla="*/ 41 h 56"/>
              <a:gd name="T60" fmla="*/ 17 w 25"/>
              <a:gd name="T61" fmla="*/ 44 h 56"/>
              <a:gd name="T62" fmla="*/ 13 w 25"/>
              <a:gd name="T63" fmla="*/ 54 h 56"/>
              <a:gd name="T64" fmla="*/ 10 w 25"/>
              <a:gd name="T65" fmla="*/ 55 h 56"/>
              <a:gd name="T66" fmla="*/ 8 w 25"/>
              <a:gd name="T67" fmla="*/ 56 h 56"/>
              <a:gd name="T68" fmla="*/ 7 w 25"/>
              <a:gd name="T69" fmla="*/ 55 h 56"/>
              <a:gd name="T70" fmla="*/ 3 w 25"/>
              <a:gd name="T71" fmla="*/ 53 h 56"/>
              <a:gd name="T72" fmla="*/ 3 w 25"/>
              <a:gd name="T73" fmla="*/ 50 h 56"/>
              <a:gd name="T74" fmla="*/ 6 w 25"/>
              <a:gd name="T75" fmla="*/ 48 h 56"/>
              <a:gd name="T76" fmla="*/ 6 w 25"/>
              <a:gd name="T77" fmla="*/ 47 h 56"/>
              <a:gd name="T78" fmla="*/ 6 w 25"/>
              <a:gd name="T79" fmla="*/ 46 h 56"/>
              <a:gd name="T80" fmla="*/ 3 w 25"/>
              <a:gd name="T81" fmla="*/ 44 h 56"/>
              <a:gd name="T82" fmla="*/ 2 w 25"/>
              <a:gd name="T83" fmla="*/ 36 h 56"/>
              <a:gd name="T84" fmla="*/ 2 w 25"/>
              <a:gd name="T85" fmla="*/ 33 h 56"/>
              <a:gd name="T86" fmla="*/ 1 w 25"/>
              <a:gd name="T87" fmla="*/ 30 h 56"/>
              <a:gd name="T88" fmla="*/ 0 w 25"/>
              <a:gd name="T89" fmla="*/ 29 h 56"/>
              <a:gd name="T90" fmla="*/ 1 w 25"/>
              <a:gd name="T91" fmla="*/ 27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5" h="56">
                <a:moveTo>
                  <a:pt x="1" y="27"/>
                </a:moveTo>
                <a:lnTo>
                  <a:pt x="1" y="26"/>
                </a:lnTo>
                <a:lnTo>
                  <a:pt x="1" y="26"/>
                </a:lnTo>
                <a:lnTo>
                  <a:pt x="1" y="26"/>
                </a:lnTo>
                <a:lnTo>
                  <a:pt x="1" y="25"/>
                </a:lnTo>
                <a:lnTo>
                  <a:pt x="1" y="25"/>
                </a:lnTo>
                <a:lnTo>
                  <a:pt x="2" y="23"/>
                </a:lnTo>
                <a:lnTo>
                  <a:pt x="3" y="21"/>
                </a:lnTo>
                <a:lnTo>
                  <a:pt x="5" y="20"/>
                </a:lnTo>
                <a:lnTo>
                  <a:pt x="6" y="20"/>
                </a:lnTo>
                <a:lnTo>
                  <a:pt x="6" y="20"/>
                </a:lnTo>
                <a:lnTo>
                  <a:pt x="6" y="19"/>
                </a:lnTo>
                <a:lnTo>
                  <a:pt x="6" y="19"/>
                </a:lnTo>
                <a:lnTo>
                  <a:pt x="7" y="18"/>
                </a:lnTo>
                <a:lnTo>
                  <a:pt x="8" y="17"/>
                </a:lnTo>
                <a:lnTo>
                  <a:pt x="8" y="17"/>
                </a:lnTo>
                <a:lnTo>
                  <a:pt x="10" y="18"/>
                </a:lnTo>
                <a:lnTo>
                  <a:pt x="10" y="18"/>
                </a:lnTo>
                <a:lnTo>
                  <a:pt x="11" y="17"/>
                </a:lnTo>
                <a:lnTo>
                  <a:pt x="13" y="17"/>
                </a:lnTo>
                <a:lnTo>
                  <a:pt x="13" y="15"/>
                </a:lnTo>
                <a:lnTo>
                  <a:pt x="14" y="14"/>
                </a:lnTo>
                <a:lnTo>
                  <a:pt x="15" y="13"/>
                </a:lnTo>
                <a:lnTo>
                  <a:pt x="16" y="13"/>
                </a:lnTo>
                <a:lnTo>
                  <a:pt x="16" y="13"/>
                </a:lnTo>
                <a:lnTo>
                  <a:pt x="16" y="13"/>
                </a:lnTo>
                <a:lnTo>
                  <a:pt x="16" y="12"/>
                </a:lnTo>
                <a:lnTo>
                  <a:pt x="15" y="11"/>
                </a:lnTo>
                <a:lnTo>
                  <a:pt x="15" y="10"/>
                </a:lnTo>
                <a:lnTo>
                  <a:pt x="16" y="6"/>
                </a:lnTo>
                <a:lnTo>
                  <a:pt x="16" y="5"/>
                </a:lnTo>
                <a:lnTo>
                  <a:pt x="16" y="4"/>
                </a:lnTo>
                <a:lnTo>
                  <a:pt x="17" y="3"/>
                </a:lnTo>
                <a:lnTo>
                  <a:pt x="18" y="3"/>
                </a:lnTo>
                <a:lnTo>
                  <a:pt x="21" y="1"/>
                </a:lnTo>
                <a:lnTo>
                  <a:pt x="21" y="1"/>
                </a:lnTo>
                <a:lnTo>
                  <a:pt x="21" y="1"/>
                </a:lnTo>
                <a:lnTo>
                  <a:pt x="21" y="0"/>
                </a:lnTo>
                <a:lnTo>
                  <a:pt x="21" y="0"/>
                </a:lnTo>
                <a:lnTo>
                  <a:pt x="22" y="0"/>
                </a:lnTo>
                <a:lnTo>
                  <a:pt x="23" y="3"/>
                </a:lnTo>
                <a:lnTo>
                  <a:pt x="24" y="6"/>
                </a:lnTo>
                <a:lnTo>
                  <a:pt x="24" y="7"/>
                </a:lnTo>
                <a:lnTo>
                  <a:pt x="24" y="8"/>
                </a:lnTo>
                <a:lnTo>
                  <a:pt x="24" y="10"/>
                </a:lnTo>
                <a:lnTo>
                  <a:pt x="25" y="11"/>
                </a:lnTo>
                <a:lnTo>
                  <a:pt x="25" y="12"/>
                </a:lnTo>
                <a:lnTo>
                  <a:pt x="25" y="13"/>
                </a:lnTo>
                <a:lnTo>
                  <a:pt x="25" y="14"/>
                </a:lnTo>
                <a:lnTo>
                  <a:pt x="25" y="15"/>
                </a:lnTo>
                <a:lnTo>
                  <a:pt x="25" y="18"/>
                </a:lnTo>
                <a:lnTo>
                  <a:pt x="24" y="22"/>
                </a:lnTo>
                <a:lnTo>
                  <a:pt x="24" y="22"/>
                </a:lnTo>
                <a:lnTo>
                  <a:pt x="23" y="22"/>
                </a:lnTo>
                <a:lnTo>
                  <a:pt x="23" y="26"/>
                </a:lnTo>
                <a:lnTo>
                  <a:pt x="23" y="28"/>
                </a:lnTo>
                <a:lnTo>
                  <a:pt x="21" y="35"/>
                </a:lnTo>
                <a:lnTo>
                  <a:pt x="20" y="40"/>
                </a:lnTo>
                <a:lnTo>
                  <a:pt x="18" y="41"/>
                </a:lnTo>
                <a:lnTo>
                  <a:pt x="18" y="41"/>
                </a:lnTo>
                <a:lnTo>
                  <a:pt x="17" y="44"/>
                </a:lnTo>
                <a:lnTo>
                  <a:pt x="17" y="44"/>
                </a:lnTo>
                <a:lnTo>
                  <a:pt x="15" y="51"/>
                </a:lnTo>
                <a:lnTo>
                  <a:pt x="13" y="54"/>
                </a:lnTo>
                <a:lnTo>
                  <a:pt x="13" y="55"/>
                </a:lnTo>
                <a:lnTo>
                  <a:pt x="10" y="55"/>
                </a:lnTo>
                <a:lnTo>
                  <a:pt x="8" y="56"/>
                </a:lnTo>
                <a:lnTo>
                  <a:pt x="8" y="56"/>
                </a:lnTo>
                <a:lnTo>
                  <a:pt x="7" y="56"/>
                </a:lnTo>
                <a:lnTo>
                  <a:pt x="7" y="55"/>
                </a:lnTo>
                <a:lnTo>
                  <a:pt x="5" y="54"/>
                </a:lnTo>
                <a:lnTo>
                  <a:pt x="3" y="53"/>
                </a:lnTo>
                <a:lnTo>
                  <a:pt x="3" y="51"/>
                </a:lnTo>
                <a:lnTo>
                  <a:pt x="3" y="50"/>
                </a:lnTo>
                <a:lnTo>
                  <a:pt x="6" y="49"/>
                </a:lnTo>
                <a:lnTo>
                  <a:pt x="6" y="48"/>
                </a:lnTo>
                <a:lnTo>
                  <a:pt x="6" y="47"/>
                </a:lnTo>
                <a:lnTo>
                  <a:pt x="6" y="47"/>
                </a:lnTo>
                <a:lnTo>
                  <a:pt x="6" y="46"/>
                </a:lnTo>
                <a:lnTo>
                  <a:pt x="6" y="46"/>
                </a:lnTo>
                <a:lnTo>
                  <a:pt x="5" y="46"/>
                </a:lnTo>
                <a:lnTo>
                  <a:pt x="3" y="44"/>
                </a:lnTo>
                <a:lnTo>
                  <a:pt x="3" y="42"/>
                </a:lnTo>
                <a:lnTo>
                  <a:pt x="2" y="36"/>
                </a:lnTo>
                <a:lnTo>
                  <a:pt x="2" y="33"/>
                </a:lnTo>
                <a:lnTo>
                  <a:pt x="2" y="33"/>
                </a:lnTo>
                <a:lnTo>
                  <a:pt x="1" y="32"/>
                </a:lnTo>
                <a:lnTo>
                  <a:pt x="1" y="30"/>
                </a:lnTo>
                <a:lnTo>
                  <a:pt x="1" y="29"/>
                </a:lnTo>
                <a:lnTo>
                  <a:pt x="0" y="29"/>
                </a:lnTo>
                <a:lnTo>
                  <a:pt x="0" y="28"/>
                </a:lnTo>
                <a:lnTo>
                  <a:pt x="1" y="27"/>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34"/>
          <p:cNvSpPr>
            <a:spLocks/>
          </p:cNvSpPr>
          <p:nvPr/>
        </p:nvSpPr>
        <p:spPr bwMode="auto">
          <a:xfrm>
            <a:off x="6378575" y="6021388"/>
            <a:ext cx="25400" cy="33338"/>
          </a:xfrm>
          <a:custGeom>
            <a:avLst/>
            <a:gdLst>
              <a:gd name="T0" fmla="*/ 3 w 16"/>
              <a:gd name="T1" fmla="*/ 21 h 21"/>
              <a:gd name="T2" fmla="*/ 1 w 16"/>
              <a:gd name="T3" fmla="*/ 18 h 21"/>
              <a:gd name="T4" fmla="*/ 0 w 16"/>
              <a:gd name="T5" fmla="*/ 15 h 21"/>
              <a:gd name="T6" fmla="*/ 1 w 16"/>
              <a:gd name="T7" fmla="*/ 11 h 21"/>
              <a:gd name="T8" fmla="*/ 4 w 16"/>
              <a:gd name="T9" fmla="*/ 9 h 21"/>
              <a:gd name="T10" fmla="*/ 5 w 16"/>
              <a:gd name="T11" fmla="*/ 7 h 21"/>
              <a:gd name="T12" fmla="*/ 8 w 16"/>
              <a:gd name="T13" fmla="*/ 3 h 21"/>
              <a:gd name="T14" fmla="*/ 10 w 16"/>
              <a:gd name="T15" fmla="*/ 1 h 21"/>
              <a:gd name="T16" fmla="*/ 11 w 16"/>
              <a:gd name="T17" fmla="*/ 0 h 21"/>
              <a:gd name="T18" fmla="*/ 14 w 16"/>
              <a:gd name="T19" fmla="*/ 3 h 21"/>
              <a:gd name="T20" fmla="*/ 16 w 16"/>
              <a:gd name="T21" fmla="*/ 5 h 21"/>
              <a:gd name="T22" fmla="*/ 15 w 16"/>
              <a:gd name="T23" fmla="*/ 9 h 21"/>
              <a:gd name="T24" fmla="*/ 12 w 16"/>
              <a:gd name="T25" fmla="*/ 11 h 21"/>
              <a:gd name="T26" fmla="*/ 11 w 16"/>
              <a:gd name="T27" fmla="*/ 14 h 21"/>
              <a:gd name="T28" fmla="*/ 8 w 16"/>
              <a:gd name="T29" fmla="*/ 15 h 21"/>
              <a:gd name="T30" fmla="*/ 7 w 16"/>
              <a:gd name="T31" fmla="*/ 17 h 21"/>
              <a:gd name="T32" fmla="*/ 4 w 16"/>
              <a:gd name="T33" fmla="*/ 18 h 21"/>
              <a:gd name="T34" fmla="*/ 3 w 16"/>
              <a:gd name="T3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 h="21">
                <a:moveTo>
                  <a:pt x="3" y="21"/>
                </a:moveTo>
                <a:lnTo>
                  <a:pt x="1" y="18"/>
                </a:lnTo>
                <a:lnTo>
                  <a:pt x="0" y="15"/>
                </a:lnTo>
                <a:lnTo>
                  <a:pt x="1" y="11"/>
                </a:lnTo>
                <a:lnTo>
                  <a:pt x="4" y="9"/>
                </a:lnTo>
                <a:lnTo>
                  <a:pt x="5" y="7"/>
                </a:lnTo>
                <a:lnTo>
                  <a:pt x="8" y="3"/>
                </a:lnTo>
                <a:lnTo>
                  <a:pt x="10" y="1"/>
                </a:lnTo>
                <a:lnTo>
                  <a:pt x="11" y="0"/>
                </a:lnTo>
                <a:lnTo>
                  <a:pt x="14" y="3"/>
                </a:lnTo>
                <a:lnTo>
                  <a:pt x="16" y="5"/>
                </a:lnTo>
                <a:lnTo>
                  <a:pt x="15" y="9"/>
                </a:lnTo>
                <a:lnTo>
                  <a:pt x="12" y="11"/>
                </a:lnTo>
                <a:lnTo>
                  <a:pt x="11" y="14"/>
                </a:lnTo>
                <a:lnTo>
                  <a:pt x="8" y="15"/>
                </a:lnTo>
                <a:lnTo>
                  <a:pt x="7" y="17"/>
                </a:lnTo>
                <a:lnTo>
                  <a:pt x="4" y="18"/>
                </a:lnTo>
                <a:lnTo>
                  <a:pt x="3" y="21"/>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38" name="Freeform 35"/>
          <p:cNvSpPr>
            <a:spLocks/>
          </p:cNvSpPr>
          <p:nvPr/>
        </p:nvSpPr>
        <p:spPr bwMode="auto">
          <a:xfrm>
            <a:off x="6378575" y="6021388"/>
            <a:ext cx="25400" cy="33338"/>
          </a:xfrm>
          <a:custGeom>
            <a:avLst/>
            <a:gdLst>
              <a:gd name="T0" fmla="*/ 3 w 16"/>
              <a:gd name="T1" fmla="*/ 21 h 21"/>
              <a:gd name="T2" fmla="*/ 1 w 16"/>
              <a:gd name="T3" fmla="*/ 18 h 21"/>
              <a:gd name="T4" fmla="*/ 0 w 16"/>
              <a:gd name="T5" fmla="*/ 15 h 21"/>
              <a:gd name="T6" fmla="*/ 1 w 16"/>
              <a:gd name="T7" fmla="*/ 11 h 21"/>
              <a:gd name="T8" fmla="*/ 4 w 16"/>
              <a:gd name="T9" fmla="*/ 9 h 21"/>
              <a:gd name="T10" fmla="*/ 5 w 16"/>
              <a:gd name="T11" fmla="*/ 7 h 21"/>
              <a:gd name="T12" fmla="*/ 8 w 16"/>
              <a:gd name="T13" fmla="*/ 3 h 21"/>
              <a:gd name="T14" fmla="*/ 10 w 16"/>
              <a:gd name="T15" fmla="*/ 1 h 21"/>
              <a:gd name="T16" fmla="*/ 11 w 16"/>
              <a:gd name="T17" fmla="*/ 0 h 21"/>
              <a:gd name="T18" fmla="*/ 14 w 16"/>
              <a:gd name="T19" fmla="*/ 3 h 21"/>
              <a:gd name="T20" fmla="*/ 16 w 16"/>
              <a:gd name="T21" fmla="*/ 5 h 21"/>
              <a:gd name="T22" fmla="*/ 15 w 16"/>
              <a:gd name="T23" fmla="*/ 9 h 21"/>
              <a:gd name="T24" fmla="*/ 12 w 16"/>
              <a:gd name="T25" fmla="*/ 11 h 21"/>
              <a:gd name="T26" fmla="*/ 11 w 16"/>
              <a:gd name="T27" fmla="*/ 14 h 21"/>
              <a:gd name="T28" fmla="*/ 8 w 16"/>
              <a:gd name="T29" fmla="*/ 15 h 21"/>
              <a:gd name="T30" fmla="*/ 7 w 16"/>
              <a:gd name="T31" fmla="*/ 17 h 21"/>
              <a:gd name="T32" fmla="*/ 4 w 16"/>
              <a:gd name="T33" fmla="*/ 18 h 21"/>
              <a:gd name="T34" fmla="*/ 3 w 16"/>
              <a:gd name="T3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 h="21">
                <a:moveTo>
                  <a:pt x="3" y="21"/>
                </a:moveTo>
                <a:lnTo>
                  <a:pt x="1" y="18"/>
                </a:lnTo>
                <a:lnTo>
                  <a:pt x="0" y="15"/>
                </a:lnTo>
                <a:lnTo>
                  <a:pt x="1" y="11"/>
                </a:lnTo>
                <a:lnTo>
                  <a:pt x="4" y="9"/>
                </a:lnTo>
                <a:lnTo>
                  <a:pt x="5" y="7"/>
                </a:lnTo>
                <a:lnTo>
                  <a:pt x="8" y="3"/>
                </a:lnTo>
                <a:lnTo>
                  <a:pt x="10" y="1"/>
                </a:lnTo>
                <a:lnTo>
                  <a:pt x="11" y="0"/>
                </a:lnTo>
                <a:lnTo>
                  <a:pt x="14" y="3"/>
                </a:lnTo>
                <a:lnTo>
                  <a:pt x="16" y="5"/>
                </a:lnTo>
                <a:lnTo>
                  <a:pt x="15" y="9"/>
                </a:lnTo>
                <a:lnTo>
                  <a:pt x="12" y="11"/>
                </a:lnTo>
                <a:lnTo>
                  <a:pt x="11" y="14"/>
                </a:lnTo>
                <a:lnTo>
                  <a:pt x="8" y="15"/>
                </a:lnTo>
                <a:lnTo>
                  <a:pt x="7" y="17"/>
                </a:lnTo>
                <a:lnTo>
                  <a:pt x="4" y="18"/>
                </a:lnTo>
                <a:lnTo>
                  <a:pt x="3" y="21"/>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36"/>
          <p:cNvSpPr>
            <a:spLocks/>
          </p:cNvSpPr>
          <p:nvPr/>
        </p:nvSpPr>
        <p:spPr bwMode="auto">
          <a:xfrm>
            <a:off x="6173788" y="4283076"/>
            <a:ext cx="125413" cy="122238"/>
          </a:xfrm>
          <a:custGeom>
            <a:avLst/>
            <a:gdLst>
              <a:gd name="T0" fmla="*/ 36 w 79"/>
              <a:gd name="T1" fmla="*/ 76 h 77"/>
              <a:gd name="T2" fmla="*/ 28 w 79"/>
              <a:gd name="T3" fmla="*/ 72 h 77"/>
              <a:gd name="T4" fmla="*/ 24 w 79"/>
              <a:gd name="T5" fmla="*/ 68 h 77"/>
              <a:gd name="T6" fmla="*/ 21 w 79"/>
              <a:gd name="T7" fmla="*/ 63 h 77"/>
              <a:gd name="T8" fmla="*/ 20 w 79"/>
              <a:gd name="T9" fmla="*/ 61 h 77"/>
              <a:gd name="T10" fmla="*/ 15 w 79"/>
              <a:gd name="T11" fmla="*/ 54 h 77"/>
              <a:gd name="T12" fmla="*/ 11 w 79"/>
              <a:gd name="T13" fmla="*/ 49 h 77"/>
              <a:gd name="T14" fmla="*/ 11 w 79"/>
              <a:gd name="T15" fmla="*/ 42 h 77"/>
              <a:gd name="T16" fmla="*/ 11 w 79"/>
              <a:gd name="T17" fmla="*/ 35 h 77"/>
              <a:gd name="T18" fmla="*/ 6 w 79"/>
              <a:gd name="T19" fmla="*/ 29 h 77"/>
              <a:gd name="T20" fmla="*/ 1 w 79"/>
              <a:gd name="T21" fmla="*/ 24 h 77"/>
              <a:gd name="T22" fmla="*/ 0 w 79"/>
              <a:gd name="T23" fmla="*/ 21 h 77"/>
              <a:gd name="T24" fmla="*/ 2 w 79"/>
              <a:gd name="T25" fmla="*/ 16 h 77"/>
              <a:gd name="T26" fmla="*/ 2 w 79"/>
              <a:gd name="T27" fmla="*/ 9 h 77"/>
              <a:gd name="T28" fmla="*/ 3 w 79"/>
              <a:gd name="T29" fmla="*/ 6 h 77"/>
              <a:gd name="T30" fmla="*/ 9 w 79"/>
              <a:gd name="T31" fmla="*/ 3 h 77"/>
              <a:gd name="T32" fmla="*/ 18 w 79"/>
              <a:gd name="T33" fmla="*/ 3 h 77"/>
              <a:gd name="T34" fmla="*/ 26 w 79"/>
              <a:gd name="T35" fmla="*/ 0 h 77"/>
              <a:gd name="T36" fmla="*/ 37 w 79"/>
              <a:gd name="T37" fmla="*/ 2 h 77"/>
              <a:gd name="T38" fmla="*/ 40 w 79"/>
              <a:gd name="T39" fmla="*/ 4 h 77"/>
              <a:gd name="T40" fmla="*/ 42 w 79"/>
              <a:gd name="T41" fmla="*/ 6 h 77"/>
              <a:gd name="T42" fmla="*/ 44 w 79"/>
              <a:gd name="T43" fmla="*/ 6 h 77"/>
              <a:gd name="T44" fmla="*/ 44 w 79"/>
              <a:gd name="T45" fmla="*/ 9 h 77"/>
              <a:gd name="T46" fmla="*/ 45 w 79"/>
              <a:gd name="T47" fmla="*/ 6 h 77"/>
              <a:gd name="T48" fmla="*/ 49 w 79"/>
              <a:gd name="T49" fmla="*/ 7 h 77"/>
              <a:gd name="T50" fmla="*/ 50 w 79"/>
              <a:gd name="T51" fmla="*/ 9 h 77"/>
              <a:gd name="T52" fmla="*/ 51 w 79"/>
              <a:gd name="T53" fmla="*/ 9 h 77"/>
              <a:gd name="T54" fmla="*/ 51 w 79"/>
              <a:gd name="T55" fmla="*/ 10 h 77"/>
              <a:gd name="T56" fmla="*/ 53 w 79"/>
              <a:gd name="T57" fmla="*/ 9 h 77"/>
              <a:gd name="T58" fmla="*/ 54 w 79"/>
              <a:gd name="T59" fmla="*/ 10 h 77"/>
              <a:gd name="T60" fmla="*/ 57 w 79"/>
              <a:gd name="T61" fmla="*/ 12 h 77"/>
              <a:gd name="T62" fmla="*/ 59 w 79"/>
              <a:gd name="T63" fmla="*/ 12 h 77"/>
              <a:gd name="T64" fmla="*/ 61 w 79"/>
              <a:gd name="T65" fmla="*/ 14 h 77"/>
              <a:gd name="T66" fmla="*/ 67 w 79"/>
              <a:gd name="T67" fmla="*/ 19 h 77"/>
              <a:gd name="T68" fmla="*/ 72 w 79"/>
              <a:gd name="T69" fmla="*/ 26 h 77"/>
              <a:gd name="T70" fmla="*/ 78 w 79"/>
              <a:gd name="T71" fmla="*/ 42 h 77"/>
              <a:gd name="T72" fmla="*/ 79 w 79"/>
              <a:gd name="T73" fmla="*/ 53 h 77"/>
              <a:gd name="T74" fmla="*/ 76 w 79"/>
              <a:gd name="T75" fmla="*/ 59 h 77"/>
              <a:gd name="T76" fmla="*/ 73 w 79"/>
              <a:gd name="T77" fmla="*/ 60 h 77"/>
              <a:gd name="T78" fmla="*/ 69 w 79"/>
              <a:gd name="T79" fmla="*/ 64 h 77"/>
              <a:gd name="T80" fmla="*/ 64 w 79"/>
              <a:gd name="T81" fmla="*/ 69 h 77"/>
              <a:gd name="T82" fmla="*/ 57 w 79"/>
              <a:gd name="T83" fmla="*/ 74 h 77"/>
              <a:gd name="T84" fmla="*/ 53 w 79"/>
              <a:gd name="T85" fmla="*/ 76 h 77"/>
              <a:gd name="T86" fmla="*/ 47 w 79"/>
              <a:gd name="T87" fmla="*/ 76 h 77"/>
              <a:gd name="T88" fmla="*/ 43 w 79"/>
              <a:gd name="T89" fmla="*/ 76 h 77"/>
              <a:gd name="T90" fmla="*/ 40 w 79"/>
              <a:gd name="T91"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9" h="77">
                <a:moveTo>
                  <a:pt x="40" y="77"/>
                </a:moveTo>
                <a:lnTo>
                  <a:pt x="38" y="76"/>
                </a:lnTo>
                <a:lnTo>
                  <a:pt x="36" y="76"/>
                </a:lnTo>
                <a:lnTo>
                  <a:pt x="32" y="74"/>
                </a:lnTo>
                <a:lnTo>
                  <a:pt x="30" y="72"/>
                </a:lnTo>
                <a:lnTo>
                  <a:pt x="28" y="72"/>
                </a:lnTo>
                <a:lnTo>
                  <a:pt x="26" y="71"/>
                </a:lnTo>
                <a:lnTo>
                  <a:pt x="25" y="70"/>
                </a:lnTo>
                <a:lnTo>
                  <a:pt x="24" y="68"/>
                </a:lnTo>
                <a:lnTo>
                  <a:pt x="23" y="67"/>
                </a:lnTo>
                <a:lnTo>
                  <a:pt x="22" y="64"/>
                </a:lnTo>
                <a:lnTo>
                  <a:pt x="21" y="63"/>
                </a:lnTo>
                <a:lnTo>
                  <a:pt x="21" y="63"/>
                </a:lnTo>
                <a:lnTo>
                  <a:pt x="21" y="62"/>
                </a:lnTo>
                <a:lnTo>
                  <a:pt x="20" y="61"/>
                </a:lnTo>
                <a:lnTo>
                  <a:pt x="17" y="59"/>
                </a:lnTo>
                <a:lnTo>
                  <a:pt x="16" y="55"/>
                </a:lnTo>
                <a:lnTo>
                  <a:pt x="15" y="54"/>
                </a:lnTo>
                <a:lnTo>
                  <a:pt x="13" y="52"/>
                </a:lnTo>
                <a:lnTo>
                  <a:pt x="13" y="50"/>
                </a:lnTo>
                <a:lnTo>
                  <a:pt x="11" y="49"/>
                </a:lnTo>
                <a:lnTo>
                  <a:pt x="10" y="46"/>
                </a:lnTo>
                <a:lnTo>
                  <a:pt x="11" y="43"/>
                </a:lnTo>
                <a:lnTo>
                  <a:pt x="11" y="42"/>
                </a:lnTo>
                <a:lnTo>
                  <a:pt x="13" y="39"/>
                </a:lnTo>
                <a:lnTo>
                  <a:pt x="11" y="36"/>
                </a:lnTo>
                <a:lnTo>
                  <a:pt x="11" y="35"/>
                </a:lnTo>
                <a:lnTo>
                  <a:pt x="10" y="34"/>
                </a:lnTo>
                <a:lnTo>
                  <a:pt x="7" y="31"/>
                </a:lnTo>
                <a:lnTo>
                  <a:pt x="6" y="29"/>
                </a:lnTo>
                <a:lnTo>
                  <a:pt x="4" y="28"/>
                </a:lnTo>
                <a:lnTo>
                  <a:pt x="2" y="25"/>
                </a:lnTo>
                <a:lnTo>
                  <a:pt x="1" y="24"/>
                </a:lnTo>
                <a:lnTo>
                  <a:pt x="0" y="24"/>
                </a:lnTo>
                <a:lnTo>
                  <a:pt x="0" y="21"/>
                </a:lnTo>
                <a:lnTo>
                  <a:pt x="0" y="21"/>
                </a:lnTo>
                <a:lnTo>
                  <a:pt x="1" y="20"/>
                </a:lnTo>
                <a:lnTo>
                  <a:pt x="1" y="18"/>
                </a:lnTo>
                <a:lnTo>
                  <a:pt x="2" y="16"/>
                </a:lnTo>
                <a:lnTo>
                  <a:pt x="2" y="13"/>
                </a:lnTo>
                <a:lnTo>
                  <a:pt x="2" y="11"/>
                </a:lnTo>
                <a:lnTo>
                  <a:pt x="2" y="9"/>
                </a:lnTo>
                <a:lnTo>
                  <a:pt x="2" y="7"/>
                </a:lnTo>
                <a:lnTo>
                  <a:pt x="3" y="6"/>
                </a:lnTo>
                <a:lnTo>
                  <a:pt x="3" y="6"/>
                </a:lnTo>
                <a:lnTo>
                  <a:pt x="7" y="4"/>
                </a:lnTo>
                <a:lnTo>
                  <a:pt x="7" y="4"/>
                </a:lnTo>
                <a:lnTo>
                  <a:pt x="9" y="3"/>
                </a:lnTo>
                <a:lnTo>
                  <a:pt x="14" y="3"/>
                </a:lnTo>
                <a:lnTo>
                  <a:pt x="16" y="3"/>
                </a:lnTo>
                <a:lnTo>
                  <a:pt x="18" y="3"/>
                </a:lnTo>
                <a:lnTo>
                  <a:pt x="23" y="0"/>
                </a:lnTo>
                <a:lnTo>
                  <a:pt x="24" y="0"/>
                </a:lnTo>
                <a:lnTo>
                  <a:pt x="26" y="0"/>
                </a:lnTo>
                <a:lnTo>
                  <a:pt x="33" y="0"/>
                </a:lnTo>
                <a:lnTo>
                  <a:pt x="36" y="2"/>
                </a:lnTo>
                <a:lnTo>
                  <a:pt x="37" y="2"/>
                </a:lnTo>
                <a:lnTo>
                  <a:pt x="37" y="3"/>
                </a:lnTo>
                <a:lnTo>
                  <a:pt x="38" y="3"/>
                </a:lnTo>
                <a:lnTo>
                  <a:pt x="40" y="4"/>
                </a:lnTo>
                <a:lnTo>
                  <a:pt x="40" y="4"/>
                </a:lnTo>
                <a:lnTo>
                  <a:pt x="40" y="5"/>
                </a:lnTo>
                <a:lnTo>
                  <a:pt x="42" y="6"/>
                </a:lnTo>
                <a:lnTo>
                  <a:pt x="43" y="6"/>
                </a:lnTo>
                <a:lnTo>
                  <a:pt x="44" y="6"/>
                </a:lnTo>
                <a:lnTo>
                  <a:pt x="44" y="6"/>
                </a:lnTo>
                <a:lnTo>
                  <a:pt x="44" y="7"/>
                </a:lnTo>
                <a:lnTo>
                  <a:pt x="44" y="7"/>
                </a:lnTo>
                <a:lnTo>
                  <a:pt x="44" y="9"/>
                </a:lnTo>
                <a:lnTo>
                  <a:pt x="45" y="9"/>
                </a:lnTo>
                <a:lnTo>
                  <a:pt x="45" y="7"/>
                </a:lnTo>
                <a:lnTo>
                  <a:pt x="45" y="6"/>
                </a:lnTo>
                <a:lnTo>
                  <a:pt x="46" y="6"/>
                </a:lnTo>
                <a:lnTo>
                  <a:pt x="47" y="7"/>
                </a:lnTo>
                <a:lnTo>
                  <a:pt x="49" y="7"/>
                </a:lnTo>
                <a:lnTo>
                  <a:pt x="49" y="9"/>
                </a:lnTo>
                <a:lnTo>
                  <a:pt x="49" y="9"/>
                </a:lnTo>
                <a:lnTo>
                  <a:pt x="50" y="9"/>
                </a:lnTo>
                <a:lnTo>
                  <a:pt x="50" y="7"/>
                </a:lnTo>
                <a:lnTo>
                  <a:pt x="51" y="7"/>
                </a:lnTo>
                <a:lnTo>
                  <a:pt x="51" y="9"/>
                </a:lnTo>
                <a:lnTo>
                  <a:pt x="51" y="9"/>
                </a:lnTo>
                <a:lnTo>
                  <a:pt x="51" y="10"/>
                </a:lnTo>
                <a:lnTo>
                  <a:pt x="51" y="10"/>
                </a:lnTo>
                <a:lnTo>
                  <a:pt x="52" y="10"/>
                </a:lnTo>
                <a:lnTo>
                  <a:pt x="53" y="9"/>
                </a:lnTo>
                <a:lnTo>
                  <a:pt x="53" y="9"/>
                </a:lnTo>
                <a:lnTo>
                  <a:pt x="54" y="9"/>
                </a:lnTo>
                <a:lnTo>
                  <a:pt x="54" y="10"/>
                </a:lnTo>
                <a:lnTo>
                  <a:pt x="54" y="10"/>
                </a:lnTo>
                <a:lnTo>
                  <a:pt x="56" y="11"/>
                </a:lnTo>
                <a:lnTo>
                  <a:pt x="56" y="11"/>
                </a:lnTo>
                <a:lnTo>
                  <a:pt x="57" y="12"/>
                </a:lnTo>
                <a:lnTo>
                  <a:pt x="57" y="12"/>
                </a:lnTo>
                <a:lnTo>
                  <a:pt x="58" y="12"/>
                </a:lnTo>
                <a:lnTo>
                  <a:pt x="59" y="12"/>
                </a:lnTo>
                <a:lnTo>
                  <a:pt x="59" y="12"/>
                </a:lnTo>
                <a:lnTo>
                  <a:pt x="60" y="13"/>
                </a:lnTo>
                <a:lnTo>
                  <a:pt x="61" y="14"/>
                </a:lnTo>
                <a:lnTo>
                  <a:pt x="64" y="16"/>
                </a:lnTo>
                <a:lnTo>
                  <a:pt x="66" y="18"/>
                </a:lnTo>
                <a:lnTo>
                  <a:pt x="67" y="19"/>
                </a:lnTo>
                <a:lnTo>
                  <a:pt x="69" y="20"/>
                </a:lnTo>
                <a:lnTo>
                  <a:pt x="71" y="21"/>
                </a:lnTo>
                <a:lnTo>
                  <a:pt x="72" y="26"/>
                </a:lnTo>
                <a:lnTo>
                  <a:pt x="74" y="32"/>
                </a:lnTo>
                <a:lnTo>
                  <a:pt x="76" y="35"/>
                </a:lnTo>
                <a:lnTo>
                  <a:pt x="78" y="42"/>
                </a:lnTo>
                <a:lnTo>
                  <a:pt x="79" y="49"/>
                </a:lnTo>
                <a:lnTo>
                  <a:pt x="79" y="52"/>
                </a:lnTo>
                <a:lnTo>
                  <a:pt x="79" y="53"/>
                </a:lnTo>
                <a:lnTo>
                  <a:pt x="78" y="54"/>
                </a:lnTo>
                <a:lnTo>
                  <a:pt x="78" y="56"/>
                </a:lnTo>
                <a:lnTo>
                  <a:pt x="76" y="59"/>
                </a:lnTo>
                <a:lnTo>
                  <a:pt x="75" y="59"/>
                </a:lnTo>
                <a:lnTo>
                  <a:pt x="74" y="60"/>
                </a:lnTo>
                <a:lnTo>
                  <a:pt x="73" y="60"/>
                </a:lnTo>
                <a:lnTo>
                  <a:pt x="73" y="61"/>
                </a:lnTo>
                <a:lnTo>
                  <a:pt x="72" y="63"/>
                </a:lnTo>
                <a:lnTo>
                  <a:pt x="69" y="64"/>
                </a:lnTo>
                <a:lnTo>
                  <a:pt x="67" y="65"/>
                </a:lnTo>
                <a:lnTo>
                  <a:pt x="66" y="68"/>
                </a:lnTo>
                <a:lnTo>
                  <a:pt x="64" y="69"/>
                </a:lnTo>
                <a:lnTo>
                  <a:pt x="62" y="71"/>
                </a:lnTo>
                <a:lnTo>
                  <a:pt x="59" y="74"/>
                </a:lnTo>
                <a:lnTo>
                  <a:pt x="57" y="74"/>
                </a:lnTo>
                <a:lnTo>
                  <a:pt x="56" y="75"/>
                </a:lnTo>
                <a:lnTo>
                  <a:pt x="56" y="75"/>
                </a:lnTo>
                <a:lnTo>
                  <a:pt x="53" y="76"/>
                </a:lnTo>
                <a:lnTo>
                  <a:pt x="51" y="76"/>
                </a:lnTo>
                <a:lnTo>
                  <a:pt x="49" y="76"/>
                </a:lnTo>
                <a:lnTo>
                  <a:pt x="47" y="76"/>
                </a:lnTo>
                <a:lnTo>
                  <a:pt x="46" y="76"/>
                </a:lnTo>
                <a:lnTo>
                  <a:pt x="45" y="76"/>
                </a:lnTo>
                <a:lnTo>
                  <a:pt x="43" y="76"/>
                </a:lnTo>
                <a:lnTo>
                  <a:pt x="42" y="77"/>
                </a:lnTo>
                <a:lnTo>
                  <a:pt x="42" y="77"/>
                </a:lnTo>
                <a:lnTo>
                  <a:pt x="40" y="77"/>
                </a:lnTo>
                <a:lnTo>
                  <a:pt x="40" y="77"/>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40" name="Freeform 37"/>
          <p:cNvSpPr>
            <a:spLocks/>
          </p:cNvSpPr>
          <p:nvPr/>
        </p:nvSpPr>
        <p:spPr bwMode="auto">
          <a:xfrm>
            <a:off x="6173788" y="4283076"/>
            <a:ext cx="125413" cy="122238"/>
          </a:xfrm>
          <a:custGeom>
            <a:avLst/>
            <a:gdLst>
              <a:gd name="T0" fmla="*/ 36 w 79"/>
              <a:gd name="T1" fmla="*/ 76 h 77"/>
              <a:gd name="T2" fmla="*/ 28 w 79"/>
              <a:gd name="T3" fmla="*/ 72 h 77"/>
              <a:gd name="T4" fmla="*/ 24 w 79"/>
              <a:gd name="T5" fmla="*/ 68 h 77"/>
              <a:gd name="T6" fmla="*/ 21 w 79"/>
              <a:gd name="T7" fmla="*/ 63 h 77"/>
              <a:gd name="T8" fmla="*/ 20 w 79"/>
              <a:gd name="T9" fmla="*/ 61 h 77"/>
              <a:gd name="T10" fmla="*/ 15 w 79"/>
              <a:gd name="T11" fmla="*/ 54 h 77"/>
              <a:gd name="T12" fmla="*/ 11 w 79"/>
              <a:gd name="T13" fmla="*/ 49 h 77"/>
              <a:gd name="T14" fmla="*/ 11 w 79"/>
              <a:gd name="T15" fmla="*/ 42 h 77"/>
              <a:gd name="T16" fmla="*/ 11 w 79"/>
              <a:gd name="T17" fmla="*/ 35 h 77"/>
              <a:gd name="T18" fmla="*/ 6 w 79"/>
              <a:gd name="T19" fmla="*/ 29 h 77"/>
              <a:gd name="T20" fmla="*/ 1 w 79"/>
              <a:gd name="T21" fmla="*/ 24 h 77"/>
              <a:gd name="T22" fmla="*/ 0 w 79"/>
              <a:gd name="T23" fmla="*/ 21 h 77"/>
              <a:gd name="T24" fmla="*/ 2 w 79"/>
              <a:gd name="T25" fmla="*/ 16 h 77"/>
              <a:gd name="T26" fmla="*/ 2 w 79"/>
              <a:gd name="T27" fmla="*/ 9 h 77"/>
              <a:gd name="T28" fmla="*/ 3 w 79"/>
              <a:gd name="T29" fmla="*/ 6 h 77"/>
              <a:gd name="T30" fmla="*/ 9 w 79"/>
              <a:gd name="T31" fmla="*/ 3 h 77"/>
              <a:gd name="T32" fmla="*/ 18 w 79"/>
              <a:gd name="T33" fmla="*/ 3 h 77"/>
              <a:gd name="T34" fmla="*/ 26 w 79"/>
              <a:gd name="T35" fmla="*/ 0 h 77"/>
              <a:gd name="T36" fmla="*/ 37 w 79"/>
              <a:gd name="T37" fmla="*/ 2 h 77"/>
              <a:gd name="T38" fmla="*/ 40 w 79"/>
              <a:gd name="T39" fmla="*/ 4 h 77"/>
              <a:gd name="T40" fmla="*/ 42 w 79"/>
              <a:gd name="T41" fmla="*/ 6 h 77"/>
              <a:gd name="T42" fmla="*/ 44 w 79"/>
              <a:gd name="T43" fmla="*/ 6 h 77"/>
              <a:gd name="T44" fmla="*/ 44 w 79"/>
              <a:gd name="T45" fmla="*/ 9 h 77"/>
              <a:gd name="T46" fmla="*/ 45 w 79"/>
              <a:gd name="T47" fmla="*/ 6 h 77"/>
              <a:gd name="T48" fmla="*/ 49 w 79"/>
              <a:gd name="T49" fmla="*/ 7 h 77"/>
              <a:gd name="T50" fmla="*/ 50 w 79"/>
              <a:gd name="T51" fmla="*/ 9 h 77"/>
              <a:gd name="T52" fmla="*/ 51 w 79"/>
              <a:gd name="T53" fmla="*/ 9 h 77"/>
              <a:gd name="T54" fmla="*/ 51 w 79"/>
              <a:gd name="T55" fmla="*/ 10 h 77"/>
              <a:gd name="T56" fmla="*/ 53 w 79"/>
              <a:gd name="T57" fmla="*/ 9 h 77"/>
              <a:gd name="T58" fmla="*/ 54 w 79"/>
              <a:gd name="T59" fmla="*/ 10 h 77"/>
              <a:gd name="T60" fmla="*/ 57 w 79"/>
              <a:gd name="T61" fmla="*/ 12 h 77"/>
              <a:gd name="T62" fmla="*/ 59 w 79"/>
              <a:gd name="T63" fmla="*/ 12 h 77"/>
              <a:gd name="T64" fmla="*/ 61 w 79"/>
              <a:gd name="T65" fmla="*/ 14 h 77"/>
              <a:gd name="T66" fmla="*/ 67 w 79"/>
              <a:gd name="T67" fmla="*/ 19 h 77"/>
              <a:gd name="T68" fmla="*/ 72 w 79"/>
              <a:gd name="T69" fmla="*/ 26 h 77"/>
              <a:gd name="T70" fmla="*/ 78 w 79"/>
              <a:gd name="T71" fmla="*/ 42 h 77"/>
              <a:gd name="T72" fmla="*/ 79 w 79"/>
              <a:gd name="T73" fmla="*/ 53 h 77"/>
              <a:gd name="T74" fmla="*/ 76 w 79"/>
              <a:gd name="T75" fmla="*/ 59 h 77"/>
              <a:gd name="T76" fmla="*/ 73 w 79"/>
              <a:gd name="T77" fmla="*/ 60 h 77"/>
              <a:gd name="T78" fmla="*/ 69 w 79"/>
              <a:gd name="T79" fmla="*/ 64 h 77"/>
              <a:gd name="T80" fmla="*/ 64 w 79"/>
              <a:gd name="T81" fmla="*/ 69 h 77"/>
              <a:gd name="T82" fmla="*/ 57 w 79"/>
              <a:gd name="T83" fmla="*/ 74 h 77"/>
              <a:gd name="T84" fmla="*/ 53 w 79"/>
              <a:gd name="T85" fmla="*/ 76 h 77"/>
              <a:gd name="T86" fmla="*/ 47 w 79"/>
              <a:gd name="T87" fmla="*/ 76 h 77"/>
              <a:gd name="T88" fmla="*/ 43 w 79"/>
              <a:gd name="T89" fmla="*/ 76 h 77"/>
              <a:gd name="T90" fmla="*/ 40 w 79"/>
              <a:gd name="T91"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9" h="77">
                <a:moveTo>
                  <a:pt x="40" y="77"/>
                </a:moveTo>
                <a:lnTo>
                  <a:pt x="38" y="76"/>
                </a:lnTo>
                <a:lnTo>
                  <a:pt x="36" y="76"/>
                </a:lnTo>
                <a:lnTo>
                  <a:pt x="32" y="74"/>
                </a:lnTo>
                <a:lnTo>
                  <a:pt x="30" y="72"/>
                </a:lnTo>
                <a:lnTo>
                  <a:pt x="28" y="72"/>
                </a:lnTo>
                <a:lnTo>
                  <a:pt x="26" y="71"/>
                </a:lnTo>
                <a:lnTo>
                  <a:pt x="25" y="70"/>
                </a:lnTo>
                <a:lnTo>
                  <a:pt x="24" y="68"/>
                </a:lnTo>
                <a:lnTo>
                  <a:pt x="23" y="67"/>
                </a:lnTo>
                <a:lnTo>
                  <a:pt x="22" y="64"/>
                </a:lnTo>
                <a:lnTo>
                  <a:pt x="21" y="63"/>
                </a:lnTo>
                <a:lnTo>
                  <a:pt x="21" y="63"/>
                </a:lnTo>
                <a:lnTo>
                  <a:pt x="21" y="62"/>
                </a:lnTo>
                <a:lnTo>
                  <a:pt x="20" y="61"/>
                </a:lnTo>
                <a:lnTo>
                  <a:pt x="17" y="59"/>
                </a:lnTo>
                <a:lnTo>
                  <a:pt x="16" y="55"/>
                </a:lnTo>
                <a:lnTo>
                  <a:pt x="15" y="54"/>
                </a:lnTo>
                <a:lnTo>
                  <a:pt x="13" y="52"/>
                </a:lnTo>
                <a:lnTo>
                  <a:pt x="13" y="50"/>
                </a:lnTo>
                <a:lnTo>
                  <a:pt x="11" y="49"/>
                </a:lnTo>
                <a:lnTo>
                  <a:pt x="10" y="46"/>
                </a:lnTo>
                <a:lnTo>
                  <a:pt x="11" y="43"/>
                </a:lnTo>
                <a:lnTo>
                  <a:pt x="11" y="42"/>
                </a:lnTo>
                <a:lnTo>
                  <a:pt x="13" y="39"/>
                </a:lnTo>
                <a:lnTo>
                  <a:pt x="11" y="36"/>
                </a:lnTo>
                <a:lnTo>
                  <a:pt x="11" y="35"/>
                </a:lnTo>
                <a:lnTo>
                  <a:pt x="10" y="34"/>
                </a:lnTo>
                <a:lnTo>
                  <a:pt x="7" y="31"/>
                </a:lnTo>
                <a:lnTo>
                  <a:pt x="6" y="29"/>
                </a:lnTo>
                <a:lnTo>
                  <a:pt x="4" y="28"/>
                </a:lnTo>
                <a:lnTo>
                  <a:pt x="2" y="25"/>
                </a:lnTo>
                <a:lnTo>
                  <a:pt x="1" y="24"/>
                </a:lnTo>
                <a:lnTo>
                  <a:pt x="0" y="24"/>
                </a:lnTo>
                <a:lnTo>
                  <a:pt x="0" y="21"/>
                </a:lnTo>
                <a:lnTo>
                  <a:pt x="0" y="21"/>
                </a:lnTo>
                <a:lnTo>
                  <a:pt x="1" y="20"/>
                </a:lnTo>
                <a:lnTo>
                  <a:pt x="1" y="18"/>
                </a:lnTo>
                <a:lnTo>
                  <a:pt x="2" y="16"/>
                </a:lnTo>
                <a:lnTo>
                  <a:pt x="2" y="13"/>
                </a:lnTo>
                <a:lnTo>
                  <a:pt x="2" y="11"/>
                </a:lnTo>
                <a:lnTo>
                  <a:pt x="2" y="9"/>
                </a:lnTo>
                <a:lnTo>
                  <a:pt x="2" y="7"/>
                </a:lnTo>
                <a:lnTo>
                  <a:pt x="3" y="6"/>
                </a:lnTo>
                <a:lnTo>
                  <a:pt x="3" y="6"/>
                </a:lnTo>
                <a:lnTo>
                  <a:pt x="7" y="4"/>
                </a:lnTo>
                <a:lnTo>
                  <a:pt x="7" y="4"/>
                </a:lnTo>
                <a:lnTo>
                  <a:pt x="9" y="3"/>
                </a:lnTo>
                <a:lnTo>
                  <a:pt x="14" y="3"/>
                </a:lnTo>
                <a:lnTo>
                  <a:pt x="16" y="3"/>
                </a:lnTo>
                <a:lnTo>
                  <a:pt x="18" y="3"/>
                </a:lnTo>
                <a:lnTo>
                  <a:pt x="23" y="0"/>
                </a:lnTo>
                <a:lnTo>
                  <a:pt x="24" y="0"/>
                </a:lnTo>
                <a:lnTo>
                  <a:pt x="26" y="0"/>
                </a:lnTo>
                <a:lnTo>
                  <a:pt x="33" y="0"/>
                </a:lnTo>
                <a:lnTo>
                  <a:pt x="36" y="2"/>
                </a:lnTo>
                <a:lnTo>
                  <a:pt x="37" y="2"/>
                </a:lnTo>
                <a:lnTo>
                  <a:pt x="37" y="3"/>
                </a:lnTo>
                <a:lnTo>
                  <a:pt x="38" y="3"/>
                </a:lnTo>
                <a:lnTo>
                  <a:pt x="40" y="4"/>
                </a:lnTo>
                <a:lnTo>
                  <a:pt x="40" y="4"/>
                </a:lnTo>
                <a:lnTo>
                  <a:pt x="40" y="5"/>
                </a:lnTo>
                <a:lnTo>
                  <a:pt x="42" y="6"/>
                </a:lnTo>
                <a:lnTo>
                  <a:pt x="43" y="6"/>
                </a:lnTo>
                <a:lnTo>
                  <a:pt x="44" y="6"/>
                </a:lnTo>
                <a:lnTo>
                  <a:pt x="44" y="6"/>
                </a:lnTo>
                <a:lnTo>
                  <a:pt x="44" y="7"/>
                </a:lnTo>
                <a:lnTo>
                  <a:pt x="44" y="7"/>
                </a:lnTo>
                <a:lnTo>
                  <a:pt x="44" y="9"/>
                </a:lnTo>
                <a:lnTo>
                  <a:pt x="45" y="9"/>
                </a:lnTo>
                <a:lnTo>
                  <a:pt x="45" y="7"/>
                </a:lnTo>
                <a:lnTo>
                  <a:pt x="45" y="6"/>
                </a:lnTo>
                <a:lnTo>
                  <a:pt x="46" y="6"/>
                </a:lnTo>
                <a:lnTo>
                  <a:pt x="47" y="7"/>
                </a:lnTo>
                <a:lnTo>
                  <a:pt x="49" y="7"/>
                </a:lnTo>
                <a:lnTo>
                  <a:pt x="49" y="9"/>
                </a:lnTo>
                <a:lnTo>
                  <a:pt x="49" y="9"/>
                </a:lnTo>
                <a:lnTo>
                  <a:pt x="50" y="9"/>
                </a:lnTo>
                <a:lnTo>
                  <a:pt x="50" y="7"/>
                </a:lnTo>
                <a:lnTo>
                  <a:pt x="51" y="7"/>
                </a:lnTo>
                <a:lnTo>
                  <a:pt x="51" y="9"/>
                </a:lnTo>
                <a:lnTo>
                  <a:pt x="51" y="9"/>
                </a:lnTo>
                <a:lnTo>
                  <a:pt x="51" y="10"/>
                </a:lnTo>
                <a:lnTo>
                  <a:pt x="51" y="10"/>
                </a:lnTo>
                <a:lnTo>
                  <a:pt x="52" y="10"/>
                </a:lnTo>
                <a:lnTo>
                  <a:pt x="53" y="9"/>
                </a:lnTo>
                <a:lnTo>
                  <a:pt x="53" y="9"/>
                </a:lnTo>
                <a:lnTo>
                  <a:pt x="54" y="9"/>
                </a:lnTo>
                <a:lnTo>
                  <a:pt x="54" y="10"/>
                </a:lnTo>
                <a:lnTo>
                  <a:pt x="54" y="10"/>
                </a:lnTo>
                <a:lnTo>
                  <a:pt x="56" y="11"/>
                </a:lnTo>
                <a:lnTo>
                  <a:pt x="56" y="11"/>
                </a:lnTo>
                <a:lnTo>
                  <a:pt x="57" y="12"/>
                </a:lnTo>
                <a:lnTo>
                  <a:pt x="57" y="12"/>
                </a:lnTo>
                <a:lnTo>
                  <a:pt x="58" y="12"/>
                </a:lnTo>
                <a:lnTo>
                  <a:pt x="59" y="12"/>
                </a:lnTo>
                <a:lnTo>
                  <a:pt x="59" y="12"/>
                </a:lnTo>
                <a:lnTo>
                  <a:pt x="60" y="13"/>
                </a:lnTo>
                <a:lnTo>
                  <a:pt x="61" y="14"/>
                </a:lnTo>
                <a:lnTo>
                  <a:pt x="64" y="16"/>
                </a:lnTo>
                <a:lnTo>
                  <a:pt x="66" y="18"/>
                </a:lnTo>
                <a:lnTo>
                  <a:pt x="67" y="19"/>
                </a:lnTo>
                <a:lnTo>
                  <a:pt x="69" y="20"/>
                </a:lnTo>
                <a:lnTo>
                  <a:pt x="71" y="21"/>
                </a:lnTo>
                <a:lnTo>
                  <a:pt x="72" y="26"/>
                </a:lnTo>
                <a:lnTo>
                  <a:pt x="74" y="32"/>
                </a:lnTo>
                <a:lnTo>
                  <a:pt x="76" y="35"/>
                </a:lnTo>
                <a:lnTo>
                  <a:pt x="78" y="42"/>
                </a:lnTo>
                <a:lnTo>
                  <a:pt x="79" y="49"/>
                </a:lnTo>
                <a:lnTo>
                  <a:pt x="79" y="52"/>
                </a:lnTo>
                <a:lnTo>
                  <a:pt x="79" y="53"/>
                </a:lnTo>
                <a:lnTo>
                  <a:pt x="78" y="54"/>
                </a:lnTo>
                <a:lnTo>
                  <a:pt x="78" y="56"/>
                </a:lnTo>
                <a:lnTo>
                  <a:pt x="76" y="59"/>
                </a:lnTo>
                <a:lnTo>
                  <a:pt x="75" y="59"/>
                </a:lnTo>
                <a:lnTo>
                  <a:pt x="74" y="60"/>
                </a:lnTo>
                <a:lnTo>
                  <a:pt x="73" y="60"/>
                </a:lnTo>
                <a:lnTo>
                  <a:pt x="73" y="61"/>
                </a:lnTo>
                <a:lnTo>
                  <a:pt x="72" y="63"/>
                </a:lnTo>
                <a:lnTo>
                  <a:pt x="69" y="64"/>
                </a:lnTo>
                <a:lnTo>
                  <a:pt x="67" y="65"/>
                </a:lnTo>
                <a:lnTo>
                  <a:pt x="66" y="68"/>
                </a:lnTo>
                <a:lnTo>
                  <a:pt x="64" y="69"/>
                </a:lnTo>
                <a:lnTo>
                  <a:pt x="62" y="71"/>
                </a:lnTo>
                <a:lnTo>
                  <a:pt x="59" y="74"/>
                </a:lnTo>
                <a:lnTo>
                  <a:pt x="57" y="74"/>
                </a:lnTo>
                <a:lnTo>
                  <a:pt x="56" y="75"/>
                </a:lnTo>
                <a:lnTo>
                  <a:pt x="56" y="75"/>
                </a:lnTo>
                <a:lnTo>
                  <a:pt x="53" y="76"/>
                </a:lnTo>
                <a:lnTo>
                  <a:pt x="51" y="76"/>
                </a:lnTo>
                <a:lnTo>
                  <a:pt x="49" y="76"/>
                </a:lnTo>
                <a:lnTo>
                  <a:pt x="47" y="76"/>
                </a:lnTo>
                <a:lnTo>
                  <a:pt x="46" y="76"/>
                </a:lnTo>
                <a:lnTo>
                  <a:pt x="45" y="76"/>
                </a:lnTo>
                <a:lnTo>
                  <a:pt x="43" y="76"/>
                </a:lnTo>
                <a:lnTo>
                  <a:pt x="42" y="77"/>
                </a:lnTo>
                <a:lnTo>
                  <a:pt x="42" y="77"/>
                </a:lnTo>
                <a:lnTo>
                  <a:pt x="40" y="77"/>
                </a:lnTo>
                <a:lnTo>
                  <a:pt x="40" y="77"/>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38"/>
          <p:cNvSpPr>
            <a:spLocks/>
          </p:cNvSpPr>
          <p:nvPr/>
        </p:nvSpPr>
        <p:spPr bwMode="auto">
          <a:xfrm>
            <a:off x="6361113" y="6072188"/>
            <a:ext cx="6350" cy="12700"/>
          </a:xfrm>
          <a:custGeom>
            <a:avLst/>
            <a:gdLst>
              <a:gd name="T0" fmla="*/ 0 w 4"/>
              <a:gd name="T1" fmla="*/ 0 h 8"/>
              <a:gd name="T2" fmla="*/ 1 w 4"/>
              <a:gd name="T3" fmla="*/ 0 h 8"/>
              <a:gd name="T4" fmla="*/ 1 w 4"/>
              <a:gd name="T5" fmla="*/ 1 h 8"/>
              <a:gd name="T6" fmla="*/ 3 w 4"/>
              <a:gd name="T7" fmla="*/ 3 h 8"/>
              <a:gd name="T8" fmla="*/ 3 w 4"/>
              <a:gd name="T9" fmla="*/ 3 h 8"/>
              <a:gd name="T10" fmla="*/ 3 w 4"/>
              <a:gd name="T11" fmla="*/ 5 h 8"/>
              <a:gd name="T12" fmla="*/ 3 w 4"/>
              <a:gd name="T13" fmla="*/ 7 h 8"/>
              <a:gd name="T14" fmla="*/ 4 w 4"/>
              <a:gd name="T15" fmla="*/ 8 h 8"/>
              <a:gd name="T16" fmla="*/ 4 w 4"/>
              <a:gd name="T17" fmla="*/ 8 h 8"/>
              <a:gd name="T18" fmla="*/ 3 w 4"/>
              <a:gd name="T19" fmla="*/ 8 h 8"/>
              <a:gd name="T20" fmla="*/ 1 w 4"/>
              <a:gd name="T21" fmla="*/ 8 h 8"/>
              <a:gd name="T22" fmla="*/ 1 w 4"/>
              <a:gd name="T23" fmla="*/ 8 h 8"/>
              <a:gd name="T24" fmla="*/ 1 w 4"/>
              <a:gd name="T25" fmla="*/ 7 h 8"/>
              <a:gd name="T26" fmla="*/ 1 w 4"/>
              <a:gd name="T27" fmla="*/ 6 h 8"/>
              <a:gd name="T28" fmla="*/ 1 w 4"/>
              <a:gd name="T29" fmla="*/ 5 h 8"/>
              <a:gd name="T30" fmla="*/ 1 w 4"/>
              <a:gd name="T31" fmla="*/ 4 h 8"/>
              <a:gd name="T32" fmla="*/ 0 w 4"/>
              <a:gd name="T33" fmla="*/ 1 h 8"/>
              <a:gd name="T34" fmla="*/ 0 w 4"/>
              <a:gd name="T35" fmla="*/ 0 h 8"/>
              <a:gd name="T36" fmla="*/ 0 w 4"/>
              <a:gd name="T3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 h="8">
                <a:moveTo>
                  <a:pt x="0" y="0"/>
                </a:moveTo>
                <a:lnTo>
                  <a:pt x="1" y="0"/>
                </a:lnTo>
                <a:lnTo>
                  <a:pt x="1" y="1"/>
                </a:lnTo>
                <a:lnTo>
                  <a:pt x="3" y="3"/>
                </a:lnTo>
                <a:lnTo>
                  <a:pt x="3" y="3"/>
                </a:lnTo>
                <a:lnTo>
                  <a:pt x="3" y="5"/>
                </a:lnTo>
                <a:lnTo>
                  <a:pt x="3" y="7"/>
                </a:lnTo>
                <a:lnTo>
                  <a:pt x="4" y="8"/>
                </a:lnTo>
                <a:lnTo>
                  <a:pt x="4" y="8"/>
                </a:lnTo>
                <a:lnTo>
                  <a:pt x="3" y="8"/>
                </a:lnTo>
                <a:lnTo>
                  <a:pt x="1" y="8"/>
                </a:lnTo>
                <a:lnTo>
                  <a:pt x="1" y="8"/>
                </a:lnTo>
                <a:lnTo>
                  <a:pt x="1" y="7"/>
                </a:lnTo>
                <a:lnTo>
                  <a:pt x="1" y="6"/>
                </a:lnTo>
                <a:lnTo>
                  <a:pt x="1" y="5"/>
                </a:lnTo>
                <a:lnTo>
                  <a:pt x="1" y="4"/>
                </a:lnTo>
                <a:lnTo>
                  <a:pt x="0" y="1"/>
                </a:lnTo>
                <a:lnTo>
                  <a:pt x="0" y="0"/>
                </a:lnTo>
                <a:lnTo>
                  <a:pt x="0"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42" name="Freeform 39"/>
          <p:cNvSpPr>
            <a:spLocks/>
          </p:cNvSpPr>
          <p:nvPr/>
        </p:nvSpPr>
        <p:spPr bwMode="auto">
          <a:xfrm>
            <a:off x="6361113" y="6072188"/>
            <a:ext cx="6350" cy="12700"/>
          </a:xfrm>
          <a:custGeom>
            <a:avLst/>
            <a:gdLst>
              <a:gd name="T0" fmla="*/ 0 w 4"/>
              <a:gd name="T1" fmla="*/ 0 h 8"/>
              <a:gd name="T2" fmla="*/ 1 w 4"/>
              <a:gd name="T3" fmla="*/ 0 h 8"/>
              <a:gd name="T4" fmla="*/ 1 w 4"/>
              <a:gd name="T5" fmla="*/ 1 h 8"/>
              <a:gd name="T6" fmla="*/ 3 w 4"/>
              <a:gd name="T7" fmla="*/ 3 h 8"/>
              <a:gd name="T8" fmla="*/ 3 w 4"/>
              <a:gd name="T9" fmla="*/ 3 h 8"/>
              <a:gd name="T10" fmla="*/ 3 w 4"/>
              <a:gd name="T11" fmla="*/ 5 h 8"/>
              <a:gd name="T12" fmla="*/ 3 w 4"/>
              <a:gd name="T13" fmla="*/ 7 h 8"/>
              <a:gd name="T14" fmla="*/ 4 w 4"/>
              <a:gd name="T15" fmla="*/ 8 h 8"/>
              <a:gd name="T16" fmla="*/ 4 w 4"/>
              <a:gd name="T17" fmla="*/ 8 h 8"/>
              <a:gd name="T18" fmla="*/ 3 w 4"/>
              <a:gd name="T19" fmla="*/ 8 h 8"/>
              <a:gd name="T20" fmla="*/ 1 w 4"/>
              <a:gd name="T21" fmla="*/ 8 h 8"/>
              <a:gd name="T22" fmla="*/ 1 w 4"/>
              <a:gd name="T23" fmla="*/ 8 h 8"/>
              <a:gd name="T24" fmla="*/ 1 w 4"/>
              <a:gd name="T25" fmla="*/ 7 h 8"/>
              <a:gd name="T26" fmla="*/ 1 w 4"/>
              <a:gd name="T27" fmla="*/ 6 h 8"/>
              <a:gd name="T28" fmla="*/ 1 w 4"/>
              <a:gd name="T29" fmla="*/ 5 h 8"/>
              <a:gd name="T30" fmla="*/ 1 w 4"/>
              <a:gd name="T31" fmla="*/ 4 h 8"/>
              <a:gd name="T32" fmla="*/ 0 w 4"/>
              <a:gd name="T33" fmla="*/ 1 h 8"/>
              <a:gd name="T34" fmla="*/ 0 w 4"/>
              <a:gd name="T35" fmla="*/ 0 h 8"/>
              <a:gd name="T36" fmla="*/ 0 w 4"/>
              <a:gd name="T3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 h="8">
                <a:moveTo>
                  <a:pt x="0" y="0"/>
                </a:moveTo>
                <a:lnTo>
                  <a:pt x="1" y="0"/>
                </a:lnTo>
                <a:lnTo>
                  <a:pt x="1" y="1"/>
                </a:lnTo>
                <a:lnTo>
                  <a:pt x="3" y="3"/>
                </a:lnTo>
                <a:lnTo>
                  <a:pt x="3" y="3"/>
                </a:lnTo>
                <a:lnTo>
                  <a:pt x="3" y="5"/>
                </a:lnTo>
                <a:lnTo>
                  <a:pt x="3" y="7"/>
                </a:lnTo>
                <a:lnTo>
                  <a:pt x="4" y="8"/>
                </a:lnTo>
                <a:lnTo>
                  <a:pt x="4" y="8"/>
                </a:lnTo>
                <a:lnTo>
                  <a:pt x="3" y="8"/>
                </a:lnTo>
                <a:lnTo>
                  <a:pt x="1" y="8"/>
                </a:lnTo>
                <a:lnTo>
                  <a:pt x="1" y="8"/>
                </a:lnTo>
                <a:lnTo>
                  <a:pt x="1" y="7"/>
                </a:lnTo>
                <a:lnTo>
                  <a:pt x="1" y="6"/>
                </a:lnTo>
                <a:lnTo>
                  <a:pt x="1" y="5"/>
                </a:lnTo>
                <a:lnTo>
                  <a:pt x="1" y="4"/>
                </a:lnTo>
                <a:lnTo>
                  <a:pt x="0" y="1"/>
                </a:lnTo>
                <a:lnTo>
                  <a:pt x="0" y="0"/>
                </a:lnTo>
                <a:lnTo>
                  <a:pt x="0"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40"/>
          <p:cNvSpPr>
            <a:spLocks/>
          </p:cNvSpPr>
          <p:nvPr/>
        </p:nvSpPr>
        <p:spPr bwMode="auto">
          <a:xfrm>
            <a:off x="5192713" y="5411788"/>
            <a:ext cx="28575" cy="20638"/>
          </a:xfrm>
          <a:custGeom>
            <a:avLst/>
            <a:gdLst>
              <a:gd name="T0" fmla="*/ 7 w 18"/>
              <a:gd name="T1" fmla="*/ 0 h 13"/>
              <a:gd name="T2" fmla="*/ 9 w 18"/>
              <a:gd name="T3" fmla="*/ 0 h 13"/>
              <a:gd name="T4" fmla="*/ 10 w 18"/>
              <a:gd name="T5" fmla="*/ 2 h 13"/>
              <a:gd name="T6" fmla="*/ 11 w 18"/>
              <a:gd name="T7" fmla="*/ 2 h 13"/>
              <a:gd name="T8" fmla="*/ 13 w 18"/>
              <a:gd name="T9" fmla="*/ 3 h 13"/>
              <a:gd name="T10" fmla="*/ 13 w 18"/>
              <a:gd name="T11" fmla="*/ 3 h 13"/>
              <a:gd name="T12" fmla="*/ 15 w 18"/>
              <a:gd name="T13" fmla="*/ 6 h 13"/>
              <a:gd name="T14" fmla="*/ 18 w 18"/>
              <a:gd name="T15" fmla="*/ 10 h 13"/>
              <a:gd name="T16" fmla="*/ 18 w 18"/>
              <a:gd name="T17" fmla="*/ 12 h 13"/>
              <a:gd name="T18" fmla="*/ 18 w 18"/>
              <a:gd name="T19" fmla="*/ 13 h 13"/>
              <a:gd name="T20" fmla="*/ 18 w 18"/>
              <a:gd name="T21" fmla="*/ 13 h 13"/>
              <a:gd name="T22" fmla="*/ 17 w 18"/>
              <a:gd name="T23" fmla="*/ 13 h 13"/>
              <a:gd name="T24" fmla="*/ 17 w 18"/>
              <a:gd name="T25" fmla="*/ 13 h 13"/>
              <a:gd name="T26" fmla="*/ 15 w 18"/>
              <a:gd name="T27" fmla="*/ 12 h 13"/>
              <a:gd name="T28" fmla="*/ 14 w 18"/>
              <a:gd name="T29" fmla="*/ 11 h 13"/>
              <a:gd name="T30" fmla="*/ 14 w 18"/>
              <a:gd name="T31" fmla="*/ 11 h 13"/>
              <a:gd name="T32" fmla="*/ 14 w 18"/>
              <a:gd name="T33" fmla="*/ 13 h 13"/>
              <a:gd name="T34" fmla="*/ 13 w 18"/>
              <a:gd name="T35" fmla="*/ 13 h 13"/>
              <a:gd name="T36" fmla="*/ 13 w 18"/>
              <a:gd name="T37" fmla="*/ 13 h 13"/>
              <a:gd name="T38" fmla="*/ 11 w 18"/>
              <a:gd name="T39" fmla="*/ 12 h 13"/>
              <a:gd name="T40" fmla="*/ 11 w 18"/>
              <a:gd name="T41" fmla="*/ 12 h 13"/>
              <a:gd name="T42" fmla="*/ 11 w 18"/>
              <a:gd name="T43" fmla="*/ 11 h 13"/>
              <a:gd name="T44" fmla="*/ 10 w 18"/>
              <a:gd name="T45" fmla="*/ 10 h 13"/>
              <a:gd name="T46" fmla="*/ 9 w 18"/>
              <a:gd name="T47" fmla="*/ 8 h 13"/>
              <a:gd name="T48" fmla="*/ 8 w 18"/>
              <a:gd name="T49" fmla="*/ 8 h 13"/>
              <a:gd name="T50" fmla="*/ 7 w 18"/>
              <a:gd name="T51" fmla="*/ 8 h 13"/>
              <a:gd name="T52" fmla="*/ 6 w 18"/>
              <a:gd name="T53" fmla="*/ 7 h 13"/>
              <a:gd name="T54" fmla="*/ 4 w 18"/>
              <a:gd name="T55" fmla="*/ 7 h 13"/>
              <a:gd name="T56" fmla="*/ 3 w 18"/>
              <a:gd name="T57" fmla="*/ 7 h 13"/>
              <a:gd name="T58" fmla="*/ 3 w 18"/>
              <a:gd name="T59" fmla="*/ 7 h 13"/>
              <a:gd name="T60" fmla="*/ 3 w 18"/>
              <a:gd name="T61" fmla="*/ 6 h 13"/>
              <a:gd name="T62" fmla="*/ 2 w 18"/>
              <a:gd name="T63" fmla="*/ 6 h 13"/>
              <a:gd name="T64" fmla="*/ 1 w 18"/>
              <a:gd name="T65" fmla="*/ 5 h 13"/>
              <a:gd name="T66" fmla="*/ 1 w 18"/>
              <a:gd name="T67" fmla="*/ 4 h 13"/>
              <a:gd name="T68" fmla="*/ 1 w 18"/>
              <a:gd name="T69" fmla="*/ 3 h 13"/>
              <a:gd name="T70" fmla="*/ 1 w 18"/>
              <a:gd name="T71" fmla="*/ 3 h 13"/>
              <a:gd name="T72" fmla="*/ 1 w 18"/>
              <a:gd name="T73" fmla="*/ 2 h 13"/>
              <a:gd name="T74" fmla="*/ 1 w 18"/>
              <a:gd name="T75" fmla="*/ 2 h 13"/>
              <a:gd name="T76" fmla="*/ 0 w 18"/>
              <a:gd name="T77" fmla="*/ 2 h 13"/>
              <a:gd name="T78" fmla="*/ 0 w 18"/>
              <a:gd name="T79" fmla="*/ 2 h 13"/>
              <a:gd name="T80" fmla="*/ 1 w 18"/>
              <a:gd name="T81" fmla="*/ 2 h 13"/>
              <a:gd name="T82" fmla="*/ 1 w 18"/>
              <a:gd name="T83" fmla="*/ 2 h 13"/>
              <a:gd name="T84" fmla="*/ 2 w 18"/>
              <a:gd name="T85" fmla="*/ 2 h 13"/>
              <a:gd name="T86" fmla="*/ 2 w 18"/>
              <a:gd name="T87" fmla="*/ 2 h 13"/>
              <a:gd name="T88" fmla="*/ 3 w 18"/>
              <a:gd name="T89" fmla="*/ 0 h 13"/>
              <a:gd name="T90" fmla="*/ 4 w 18"/>
              <a:gd name="T91" fmla="*/ 0 h 13"/>
              <a:gd name="T92" fmla="*/ 6 w 18"/>
              <a:gd name="T93"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8" h="13">
                <a:moveTo>
                  <a:pt x="6" y="0"/>
                </a:moveTo>
                <a:lnTo>
                  <a:pt x="7" y="0"/>
                </a:lnTo>
                <a:lnTo>
                  <a:pt x="8" y="0"/>
                </a:lnTo>
                <a:lnTo>
                  <a:pt x="9" y="0"/>
                </a:lnTo>
                <a:lnTo>
                  <a:pt x="10" y="0"/>
                </a:lnTo>
                <a:lnTo>
                  <a:pt x="10" y="2"/>
                </a:lnTo>
                <a:lnTo>
                  <a:pt x="10" y="2"/>
                </a:lnTo>
                <a:lnTo>
                  <a:pt x="11" y="2"/>
                </a:lnTo>
                <a:lnTo>
                  <a:pt x="13" y="3"/>
                </a:lnTo>
                <a:lnTo>
                  <a:pt x="13" y="3"/>
                </a:lnTo>
                <a:lnTo>
                  <a:pt x="13" y="3"/>
                </a:lnTo>
                <a:lnTo>
                  <a:pt x="13" y="3"/>
                </a:lnTo>
                <a:lnTo>
                  <a:pt x="14" y="5"/>
                </a:lnTo>
                <a:lnTo>
                  <a:pt x="15" y="6"/>
                </a:lnTo>
                <a:lnTo>
                  <a:pt x="17" y="7"/>
                </a:lnTo>
                <a:lnTo>
                  <a:pt x="18" y="10"/>
                </a:lnTo>
                <a:lnTo>
                  <a:pt x="18" y="11"/>
                </a:lnTo>
                <a:lnTo>
                  <a:pt x="18" y="12"/>
                </a:lnTo>
                <a:lnTo>
                  <a:pt x="18" y="12"/>
                </a:lnTo>
                <a:lnTo>
                  <a:pt x="18" y="13"/>
                </a:lnTo>
                <a:lnTo>
                  <a:pt x="18" y="13"/>
                </a:lnTo>
                <a:lnTo>
                  <a:pt x="18" y="13"/>
                </a:lnTo>
                <a:lnTo>
                  <a:pt x="17" y="13"/>
                </a:lnTo>
                <a:lnTo>
                  <a:pt x="17" y="13"/>
                </a:lnTo>
                <a:lnTo>
                  <a:pt x="17" y="13"/>
                </a:lnTo>
                <a:lnTo>
                  <a:pt x="17" y="13"/>
                </a:lnTo>
                <a:lnTo>
                  <a:pt x="16" y="12"/>
                </a:lnTo>
                <a:lnTo>
                  <a:pt x="15" y="12"/>
                </a:lnTo>
                <a:lnTo>
                  <a:pt x="15" y="11"/>
                </a:lnTo>
                <a:lnTo>
                  <a:pt x="14" y="11"/>
                </a:lnTo>
                <a:lnTo>
                  <a:pt x="14" y="11"/>
                </a:lnTo>
                <a:lnTo>
                  <a:pt x="14" y="11"/>
                </a:lnTo>
                <a:lnTo>
                  <a:pt x="13" y="12"/>
                </a:lnTo>
                <a:lnTo>
                  <a:pt x="14" y="13"/>
                </a:lnTo>
                <a:lnTo>
                  <a:pt x="13" y="13"/>
                </a:lnTo>
                <a:lnTo>
                  <a:pt x="13" y="13"/>
                </a:lnTo>
                <a:lnTo>
                  <a:pt x="13" y="13"/>
                </a:lnTo>
                <a:lnTo>
                  <a:pt x="13" y="13"/>
                </a:lnTo>
                <a:lnTo>
                  <a:pt x="11" y="13"/>
                </a:lnTo>
                <a:lnTo>
                  <a:pt x="11" y="12"/>
                </a:lnTo>
                <a:lnTo>
                  <a:pt x="11" y="12"/>
                </a:lnTo>
                <a:lnTo>
                  <a:pt x="11" y="12"/>
                </a:lnTo>
                <a:lnTo>
                  <a:pt x="11" y="12"/>
                </a:lnTo>
                <a:lnTo>
                  <a:pt x="11" y="11"/>
                </a:lnTo>
                <a:lnTo>
                  <a:pt x="10" y="11"/>
                </a:lnTo>
                <a:lnTo>
                  <a:pt x="10" y="10"/>
                </a:lnTo>
                <a:lnTo>
                  <a:pt x="9" y="10"/>
                </a:lnTo>
                <a:lnTo>
                  <a:pt x="9" y="8"/>
                </a:lnTo>
                <a:lnTo>
                  <a:pt x="8" y="8"/>
                </a:lnTo>
                <a:lnTo>
                  <a:pt x="8" y="8"/>
                </a:lnTo>
                <a:lnTo>
                  <a:pt x="8" y="8"/>
                </a:lnTo>
                <a:lnTo>
                  <a:pt x="7" y="8"/>
                </a:lnTo>
                <a:lnTo>
                  <a:pt x="7" y="8"/>
                </a:lnTo>
                <a:lnTo>
                  <a:pt x="6" y="7"/>
                </a:lnTo>
                <a:lnTo>
                  <a:pt x="6" y="7"/>
                </a:lnTo>
                <a:lnTo>
                  <a:pt x="4" y="7"/>
                </a:lnTo>
                <a:lnTo>
                  <a:pt x="4" y="7"/>
                </a:lnTo>
                <a:lnTo>
                  <a:pt x="3" y="7"/>
                </a:lnTo>
                <a:lnTo>
                  <a:pt x="3" y="7"/>
                </a:lnTo>
                <a:lnTo>
                  <a:pt x="3" y="7"/>
                </a:lnTo>
                <a:lnTo>
                  <a:pt x="3" y="6"/>
                </a:lnTo>
                <a:lnTo>
                  <a:pt x="3" y="6"/>
                </a:lnTo>
                <a:lnTo>
                  <a:pt x="2" y="6"/>
                </a:lnTo>
                <a:lnTo>
                  <a:pt x="2" y="6"/>
                </a:lnTo>
                <a:lnTo>
                  <a:pt x="2" y="5"/>
                </a:lnTo>
                <a:lnTo>
                  <a:pt x="1" y="5"/>
                </a:lnTo>
                <a:lnTo>
                  <a:pt x="1" y="5"/>
                </a:lnTo>
                <a:lnTo>
                  <a:pt x="1" y="4"/>
                </a:lnTo>
                <a:lnTo>
                  <a:pt x="1" y="4"/>
                </a:lnTo>
                <a:lnTo>
                  <a:pt x="1" y="3"/>
                </a:lnTo>
                <a:lnTo>
                  <a:pt x="1" y="3"/>
                </a:lnTo>
                <a:lnTo>
                  <a:pt x="1" y="3"/>
                </a:lnTo>
                <a:lnTo>
                  <a:pt x="1" y="2"/>
                </a:lnTo>
                <a:lnTo>
                  <a:pt x="1" y="2"/>
                </a:lnTo>
                <a:lnTo>
                  <a:pt x="1" y="2"/>
                </a:lnTo>
                <a:lnTo>
                  <a:pt x="1" y="2"/>
                </a:lnTo>
                <a:lnTo>
                  <a:pt x="1" y="2"/>
                </a:lnTo>
                <a:lnTo>
                  <a:pt x="0" y="2"/>
                </a:lnTo>
                <a:lnTo>
                  <a:pt x="0" y="2"/>
                </a:lnTo>
                <a:lnTo>
                  <a:pt x="0" y="2"/>
                </a:lnTo>
                <a:lnTo>
                  <a:pt x="1" y="2"/>
                </a:lnTo>
                <a:lnTo>
                  <a:pt x="1" y="2"/>
                </a:lnTo>
                <a:lnTo>
                  <a:pt x="1" y="2"/>
                </a:lnTo>
                <a:lnTo>
                  <a:pt x="1" y="2"/>
                </a:lnTo>
                <a:lnTo>
                  <a:pt x="1" y="2"/>
                </a:lnTo>
                <a:lnTo>
                  <a:pt x="2" y="2"/>
                </a:lnTo>
                <a:lnTo>
                  <a:pt x="2" y="2"/>
                </a:lnTo>
                <a:lnTo>
                  <a:pt x="2" y="2"/>
                </a:lnTo>
                <a:lnTo>
                  <a:pt x="3" y="0"/>
                </a:lnTo>
                <a:lnTo>
                  <a:pt x="3" y="0"/>
                </a:lnTo>
                <a:lnTo>
                  <a:pt x="3" y="0"/>
                </a:lnTo>
                <a:lnTo>
                  <a:pt x="4" y="0"/>
                </a:lnTo>
                <a:lnTo>
                  <a:pt x="4" y="0"/>
                </a:lnTo>
                <a:lnTo>
                  <a:pt x="6"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44" name="Freeform 41"/>
          <p:cNvSpPr>
            <a:spLocks/>
          </p:cNvSpPr>
          <p:nvPr/>
        </p:nvSpPr>
        <p:spPr bwMode="auto">
          <a:xfrm>
            <a:off x="5192713" y="5411788"/>
            <a:ext cx="28575" cy="20638"/>
          </a:xfrm>
          <a:custGeom>
            <a:avLst/>
            <a:gdLst>
              <a:gd name="T0" fmla="*/ 7 w 18"/>
              <a:gd name="T1" fmla="*/ 0 h 13"/>
              <a:gd name="T2" fmla="*/ 9 w 18"/>
              <a:gd name="T3" fmla="*/ 0 h 13"/>
              <a:gd name="T4" fmla="*/ 10 w 18"/>
              <a:gd name="T5" fmla="*/ 2 h 13"/>
              <a:gd name="T6" fmla="*/ 11 w 18"/>
              <a:gd name="T7" fmla="*/ 2 h 13"/>
              <a:gd name="T8" fmla="*/ 13 w 18"/>
              <a:gd name="T9" fmla="*/ 3 h 13"/>
              <a:gd name="T10" fmla="*/ 13 w 18"/>
              <a:gd name="T11" fmla="*/ 3 h 13"/>
              <a:gd name="T12" fmla="*/ 15 w 18"/>
              <a:gd name="T13" fmla="*/ 6 h 13"/>
              <a:gd name="T14" fmla="*/ 18 w 18"/>
              <a:gd name="T15" fmla="*/ 10 h 13"/>
              <a:gd name="T16" fmla="*/ 18 w 18"/>
              <a:gd name="T17" fmla="*/ 12 h 13"/>
              <a:gd name="T18" fmla="*/ 18 w 18"/>
              <a:gd name="T19" fmla="*/ 13 h 13"/>
              <a:gd name="T20" fmla="*/ 18 w 18"/>
              <a:gd name="T21" fmla="*/ 13 h 13"/>
              <a:gd name="T22" fmla="*/ 17 w 18"/>
              <a:gd name="T23" fmla="*/ 13 h 13"/>
              <a:gd name="T24" fmla="*/ 17 w 18"/>
              <a:gd name="T25" fmla="*/ 13 h 13"/>
              <a:gd name="T26" fmla="*/ 15 w 18"/>
              <a:gd name="T27" fmla="*/ 12 h 13"/>
              <a:gd name="T28" fmla="*/ 14 w 18"/>
              <a:gd name="T29" fmla="*/ 11 h 13"/>
              <a:gd name="T30" fmla="*/ 14 w 18"/>
              <a:gd name="T31" fmla="*/ 11 h 13"/>
              <a:gd name="T32" fmla="*/ 14 w 18"/>
              <a:gd name="T33" fmla="*/ 13 h 13"/>
              <a:gd name="T34" fmla="*/ 13 w 18"/>
              <a:gd name="T35" fmla="*/ 13 h 13"/>
              <a:gd name="T36" fmla="*/ 13 w 18"/>
              <a:gd name="T37" fmla="*/ 13 h 13"/>
              <a:gd name="T38" fmla="*/ 11 w 18"/>
              <a:gd name="T39" fmla="*/ 12 h 13"/>
              <a:gd name="T40" fmla="*/ 11 w 18"/>
              <a:gd name="T41" fmla="*/ 12 h 13"/>
              <a:gd name="T42" fmla="*/ 11 w 18"/>
              <a:gd name="T43" fmla="*/ 11 h 13"/>
              <a:gd name="T44" fmla="*/ 10 w 18"/>
              <a:gd name="T45" fmla="*/ 10 h 13"/>
              <a:gd name="T46" fmla="*/ 9 w 18"/>
              <a:gd name="T47" fmla="*/ 8 h 13"/>
              <a:gd name="T48" fmla="*/ 8 w 18"/>
              <a:gd name="T49" fmla="*/ 8 h 13"/>
              <a:gd name="T50" fmla="*/ 7 w 18"/>
              <a:gd name="T51" fmla="*/ 8 h 13"/>
              <a:gd name="T52" fmla="*/ 6 w 18"/>
              <a:gd name="T53" fmla="*/ 7 h 13"/>
              <a:gd name="T54" fmla="*/ 4 w 18"/>
              <a:gd name="T55" fmla="*/ 7 h 13"/>
              <a:gd name="T56" fmla="*/ 3 w 18"/>
              <a:gd name="T57" fmla="*/ 7 h 13"/>
              <a:gd name="T58" fmla="*/ 3 w 18"/>
              <a:gd name="T59" fmla="*/ 7 h 13"/>
              <a:gd name="T60" fmla="*/ 3 w 18"/>
              <a:gd name="T61" fmla="*/ 6 h 13"/>
              <a:gd name="T62" fmla="*/ 2 w 18"/>
              <a:gd name="T63" fmla="*/ 6 h 13"/>
              <a:gd name="T64" fmla="*/ 1 w 18"/>
              <a:gd name="T65" fmla="*/ 5 h 13"/>
              <a:gd name="T66" fmla="*/ 1 w 18"/>
              <a:gd name="T67" fmla="*/ 4 h 13"/>
              <a:gd name="T68" fmla="*/ 1 w 18"/>
              <a:gd name="T69" fmla="*/ 3 h 13"/>
              <a:gd name="T70" fmla="*/ 1 w 18"/>
              <a:gd name="T71" fmla="*/ 3 h 13"/>
              <a:gd name="T72" fmla="*/ 1 w 18"/>
              <a:gd name="T73" fmla="*/ 2 h 13"/>
              <a:gd name="T74" fmla="*/ 1 w 18"/>
              <a:gd name="T75" fmla="*/ 2 h 13"/>
              <a:gd name="T76" fmla="*/ 0 w 18"/>
              <a:gd name="T77" fmla="*/ 2 h 13"/>
              <a:gd name="T78" fmla="*/ 0 w 18"/>
              <a:gd name="T79" fmla="*/ 2 h 13"/>
              <a:gd name="T80" fmla="*/ 1 w 18"/>
              <a:gd name="T81" fmla="*/ 2 h 13"/>
              <a:gd name="T82" fmla="*/ 1 w 18"/>
              <a:gd name="T83" fmla="*/ 2 h 13"/>
              <a:gd name="T84" fmla="*/ 2 w 18"/>
              <a:gd name="T85" fmla="*/ 2 h 13"/>
              <a:gd name="T86" fmla="*/ 2 w 18"/>
              <a:gd name="T87" fmla="*/ 2 h 13"/>
              <a:gd name="T88" fmla="*/ 3 w 18"/>
              <a:gd name="T89" fmla="*/ 0 h 13"/>
              <a:gd name="T90" fmla="*/ 4 w 18"/>
              <a:gd name="T91" fmla="*/ 0 h 13"/>
              <a:gd name="T92" fmla="*/ 6 w 18"/>
              <a:gd name="T93"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8" h="13">
                <a:moveTo>
                  <a:pt x="6" y="0"/>
                </a:moveTo>
                <a:lnTo>
                  <a:pt x="7" y="0"/>
                </a:lnTo>
                <a:lnTo>
                  <a:pt x="8" y="0"/>
                </a:lnTo>
                <a:lnTo>
                  <a:pt x="9" y="0"/>
                </a:lnTo>
                <a:lnTo>
                  <a:pt x="10" y="0"/>
                </a:lnTo>
                <a:lnTo>
                  <a:pt x="10" y="2"/>
                </a:lnTo>
                <a:lnTo>
                  <a:pt x="10" y="2"/>
                </a:lnTo>
                <a:lnTo>
                  <a:pt x="11" y="2"/>
                </a:lnTo>
                <a:lnTo>
                  <a:pt x="13" y="3"/>
                </a:lnTo>
                <a:lnTo>
                  <a:pt x="13" y="3"/>
                </a:lnTo>
                <a:lnTo>
                  <a:pt x="13" y="3"/>
                </a:lnTo>
                <a:lnTo>
                  <a:pt x="13" y="3"/>
                </a:lnTo>
                <a:lnTo>
                  <a:pt x="14" y="5"/>
                </a:lnTo>
                <a:lnTo>
                  <a:pt x="15" y="6"/>
                </a:lnTo>
                <a:lnTo>
                  <a:pt x="17" y="7"/>
                </a:lnTo>
                <a:lnTo>
                  <a:pt x="18" y="10"/>
                </a:lnTo>
                <a:lnTo>
                  <a:pt x="18" y="11"/>
                </a:lnTo>
                <a:lnTo>
                  <a:pt x="18" y="12"/>
                </a:lnTo>
                <a:lnTo>
                  <a:pt x="18" y="12"/>
                </a:lnTo>
                <a:lnTo>
                  <a:pt x="18" y="13"/>
                </a:lnTo>
                <a:lnTo>
                  <a:pt x="18" y="13"/>
                </a:lnTo>
                <a:lnTo>
                  <a:pt x="18" y="13"/>
                </a:lnTo>
                <a:lnTo>
                  <a:pt x="17" y="13"/>
                </a:lnTo>
                <a:lnTo>
                  <a:pt x="17" y="13"/>
                </a:lnTo>
                <a:lnTo>
                  <a:pt x="17" y="13"/>
                </a:lnTo>
                <a:lnTo>
                  <a:pt x="17" y="13"/>
                </a:lnTo>
                <a:lnTo>
                  <a:pt x="16" y="12"/>
                </a:lnTo>
                <a:lnTo>
                  <a:pt x="15" y="12"/>
                </a:lnTo>
                <a:lnTo>
                  <a:pt x="15" y="11"/>
                </a:lnTo>
                <a:lnTo>
                  <a:pt x="14" y="11"/>
                </a:lnTo>
                <a:lnTo>
                  <a:pt x="14" y="11"/>
                </a:lnTo>
                <a:lnTo>
                  <a:pt x="14" y="11"/>
                </a:lnTo>
                <a:lnTo>
                  <a:pt x="13" y="12"/>
                </a:lnTo>
                <a:lnTo>
                  <a:pt x="14" y="13"/>
                </a:lnTo>
                <a:lnTo>
                  <a:pt x="13" y="13"/>
                </a:lnTo>
                <a:lnTo>
                  <a:pt x="13" y="13"/>
                </a:lnTo>
                <a:lnTo>
                  <a:pt x="13" y="13"/>
                </a:lnTo>
                <a:lnTo>
                  <a:pt x="13" y="13"/>
                </a:lnTo>
                <a:lnTo>
                  <a:pt x="11" y="13"/>
                </a:lnTo>
                <a:lnTo>
                  <a:pt x="11" y="12"/>
                </a:lnTo>
                <a:lnTo>
                  <a:pt x="11" y="12"/>
                </a:lnTo>
                <a:lnTo>
                  <a:pt x="11" y="12"/>
                </a:lnTo>
                <a:lnTo>
                  <a:pt x="11" y="12"/>
                </a:lnTo>
                <a:lnTo>
                  <a:pt x="11" y="11"/>
                </a:lnTo>
                <a:lnTo>
                  <a:pt x="10" y="11"/>
                </a:lnTo>
                <a:lnTo>
                  <a:pt x="10" y="10"/>
                </a:lnTo>
                <a:lnTo>
                  <a:pt x="9" y="10"/>
                </a:lnTo>
                <a:lnTo>
                  <a:pt x="9" y="8"/>
                </a:lnTo>
                <a:lnTo>
                  <a:pt x="8" y="8"/>
                </a:lnTo>
                <a:lnTo>
                  <a:pt x="8" y="8"/>
                </a:lnTo>
                <a:lnTo>
                  <a:pt x="8" y="8"/>
                </a:lnTo>
                <a:lnTo>
                  <a:pt x="7" y="8"/>
                </a:lnTo>
                <a:lnTo>
                  <a:pt x="7" y="8"/>
                </a:lnTo>
                <a:lnTo>
                  <a:pt x="6" y="7"/>
                </a:lnTo>
                <a:lnTo>
                  <a:pt x="6" y="7"/>
                </a:lnTo>
                <a:lnTo>
                  <a:pt x="4" y="7"/>
                </a:lnTo>
                <a:lnTo>
                  <a:pt x="4" y="7"/>
                </a:lnTo>
                <a:lnTo>
                  <a:pt x="3" y="7"/>
                </a:lnTo>
                <a:lnTo>
                  <a:pt x="3" y="7"/>
                </a:lnTo>
                <a:lnTo>
                  <a:pt x="3" y="7"/>
                </a:lnTo>
                <a:lnTo>
                  <a:pt x="3" y="6"/>
                </a:lnTo>
                <a:lnTo>
                  <a:pt x="3" y="6"/>
                </a:lnTo>
                <a:lnTo>
                  <a:pt x="2" y="6"/>
                </a:lnTo>
                <a:lnTo>
                  <a:pt x="2" y="6"/>
                </a:lnTo>
                <a:lnTo>
                  <a:pt x="2" y="5"/>
                </a:lnTo>
                <a:lnTo>
                  <a:pt x="1" y="5"/>
                </a:lnTo>
                <a:lnTo>
                  <a:pt x="1" y="5"/>
                </a:lnTo>
                <a:lnTo>
                  <a:pt x="1" y="4"/>
                </a:lnTo>
                <a:lnTo>
                  <a:pt x="1" y="4"/>
                </a:lnTo>
                <a:lnTo>
                  <a:pt x="1" y="3"/>
                </a:lnTo>
                <a:lnTo>
                  <a:pt x="1" y="3"/>
                </a:lnTo>
                <a:lnTo>
                  <a:pt x="1" y="3"/>
                </a:lnTo>
                <a:lnTo>
                  <a:pt x="1" y="2"/>
                </a:lnTo>
                <a:lnTo>
                  <a:pt x="1" y="2"/>
                </a:lnTo>
                <a:lnTo>
                  <a:pt x="1" y="2"/>
                </a:lnTo>
                <a:lnTo>
                  <a:pt x="1" y="2"/>
                </a:lnTo>
                <a:lnTo>
                  <a:pt x="1" y="2"/>
                </a:lnTo>
                <a:lnTo>
                  <a:pt x="0" y="2"/>
                </a:lnTo>
                <a:lnTo>
                  <a:pt x="0" y="2"/>
                </a:lnTo>
                <a:lnTo>
                  <a:pt x="0" y="2"/>
                </a:lnTo>
                <a:lnTo>
                  <a:pt x="1" y="2"/>
                </a:lnTo>
                <a:lnTo>
                  <a:pt x="1" y="2"/>
                </a:lnTo>
                <a:lnTo>
                  <a:pt x="1" y="2"/>
                </a:lnTo>
                <a:lnTo>
                  <a:pt x="1" y="2"/>
                </a:lnTo>
                <a:lnTo>
                  <a:pt x="1" y="2"/>
                </a:lnTo>
                <a:lnTo>
                  <a:pt x="2" y="2"/>
                </a:lnTo>
                <a:lnTo>
                  <a:pt x="2" y="2"/>
                </a:lnTo>
                <a:lnTo>
                  <a:pt x="2" y="2"/>
                </a:lnTo>
                <a:lnTo>
                  <a:pt x="3" y="0"/>
                </a:lnTo>
                <a:lnTo>
                  <a:pt x="3" y="0"/>
                </a:lnTo>
                <a:lnTo>
                  <a:pt x="3" y="0"/>
                </a:lnTo>
                <a:lnTo>
                  <a:pt x="4" y="0"/>
                </a:lnTo>
                <a:lnTo>
                  <a:pt x="4" y="0"/>
                </a:lnTo>
                <a:lnTo>
                  <a:pt x="6"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Freeform 42"/>
          <p:cNvSpPr>
            <a:spLocks/>
          </p:cNvSpPr>
          <p:nvPr/>
        </p:nvSpPr>
        <p:spPr bwMode="auto">
          <a:xfrm>
            <a:off x="4986338" y="5430838"/>
            <a:ext cx="63500" cy="30163"/>
          </a:xfrm>
          <a:custGeom>
            <a:avLst/>
            <a:gdLst>
              <a:gd name="T0" fmla="*/ 15 w 40"/>
              <a:gd name="T1" fmla="*/ 2 h 19"/>
              <a:gd name="T2" fmla="*/ 16 w 40"/>
              <a:gd name="T3" fmla="*/ 2 h 19"/>
              <a:gd name="T4" fmla="*/ 18 w 40"/>
              <a:gd name="T5" fmla="*/ 3 h 19"/>
              <a:gd name="T6" fmla="*/ 19 w 40"/>
              <a:gd name="T7" fmla="*/ 2 h 19"/>
              <a:gd name="T8" fmla="*/ 21 w 40"/>
              <a:gd name="T9" fmla="*/ 2 h 19"/>
              <a:gd name="T10" fmla="*/ 23 w 40"/>
              <a:gd name="T11" fmla="*/ 2 h 19"/>
              <a:gd name="T12" fmla="*/ 25 w 40"/>
              <a:gd name="T13" fmla="*/ 1 h 19"/>
              <a:gd name="T14" fmla="*/ 26 w 40"/>
              <a:gd name="T15" fmla="*/ 1 h 19"/>
              <a:gd name="T16" fmla="*/ 37 w 40"/>
              <a:gd name="T17" fmla="*/ 6 h 19"/>
              <a:gd name="T18" fmla="*/ 38 w 40"/>
              <a:gd name="T19" fmla="*/ 7 h 19"/>
              <a:gd name="T20" fmla="*/ 39 w 40"/>
              <a:gd name="T21" fmla="*/ 8 h 19"/>
              <a:gd name="T22" fmla="*/ 40 w 40"/>
              <a:gd name="T23" fmla="*/ 9 h 19"/>
              <a:gd name="T24" fmla="*/ 40 w 40"/>
              <a:gd name="T25" fmla="*/ 9 h 19"/>
              <a:gd name="T26" fmla="*/ 37 w 40"/>
              <a:gd name="T27" fmla="*/ 13 h 19"/>
              <a:gd name="T28" fmla="*/ 33 w 40"/>
              <a:gd name="T29" fmla="*/ 16 h 19"/>
              <a:gd name="T30" fmla="*/ 32 w 40"/>
              <a:gd name="T31" fmla="*/ 16 h 19"/>
              <a:gd name="T32" fmla="*/ 29 w 40"/>
              <a:gd name="T33" fmla="*/ 17 h 19"/>
              <a:gd name="T34" fmla="*/ 28 w 40"/>
              <a:gd name="T35" fmla="*/ 19 h 19"/>
              <a:gd name="T36" fmla="*/ 24 w 40"/>
              <a:gd name="T37" fmla="*/ 17 h 19"/>
              <a:gd name="T38" fmla="*/ 23 w 40"/>
              <a:gd name="T39" fmla="*/ 19 h 19"/>
              <a:gd name="T40" fmla="*/ 22 w 40"/>
              <a:gd name="T41" fmla="*/ 19 h 19"/>
              <a:gd name="T42" fmla="*/ 21 w 40"/>
              <a:gd name="T43" fmla="*/ 17 h 19"/>
              <a:gd name="T44" fmla="*/ 18 w 40"/>
              <a:gd name="T45" fmla="*/ 17 h 19"/>
              <a:gd name="T46" fmla="*/ 17 w 40"/>
              <a:gd name="T47" fmla="*/ 16 h 19"/>
              <a:gd name="T48" fmla="*/ 15 w 40"/>
              <a:gd name="T49" fmla="*/ 17 h 19"/>
              <a:gd name="T50" fmla="*/ 14 w 40"/>
              <a:gd name="T51" fmla="*/ 17 h 19"/>
              <a:gd name="T52" fmla="*/ 13 w 40"/>
              <a:gd name="T53" fmla="*/ 17 h 19"/>
              <a:gd name="T54" fmla="*/ 10 w 40"/>
              <a:gd name="T55" fmla="*/ 17 h 19"/>
              <a:gd name="T56" fmla="*/ 8 w 40"/>
              <a:gd name="T57" fmla="*/ 16 h 19"/>
              <a:gd name="T58" fmla="*/ 7 w 40"/>
              <a:gd name="T59" fmla="*/ 16 h 19"/>
              <a:gd name="T60" fmla="*/ 2 w 40"/>
              <a:gd name="T61" fmla="*/ 14 h 19"/>
              <a:gd name="T62" fmla="*/ 0 w 40"/>
              <a:gd name="T63" fmla="*/ 12 h 19"/>
              <a:gd name="T64" fmla="*/ 0 w 40"/>
              <a:gd name="T65" fmla="*/ 12 h 19"/>
              <a:gd name="T66" fmla="*/ 0 w 40"/>
              <a:gd name="T67" fmla="*/ 9 h 19"/>
              <a:gd name="T68" fmla="*/ 0 w 40"/>
              <a:gd name="T69" fmla="*/ 7 h 19"/>
              <a:gd name="T70" fmla="*/ 1 w 40"/>
              <a:gd name="T71" fmla="*/ 3 h 19"/>
              <a:gd name="T72" fmla="*/ 2 w 40"/>
              <a:gd name="T73" fmla="*/ 2 h 19"/>
              <a:gd name="T74" fmla="*/ 3 w 40"/>
              <a:gd name="T75" fmla="*/ 2 h 19"/>
              <a:gd name="T76" fmla="*/ 6 w 40"/>
              <a:gd name="T77" fmla="*/ 2 h 19"/>
              <a:gd name="T78" fmla="*/ 7 w 40"/>
              <a:gd name="T79" fmla="*/ 2 h 19"/>
              <a:gd name="T80" fmla="*/ 8 w 40"/>
              <a:gd name="T81" fmla="*/ 1 h 19"/>
              <a:gd name="T82" fmla="*/ 9 w 40"/>
              <a:gd name="T83" fmla="*/ 1 h 19"/>
              <a:gd name="T84" fmla="*/ 10 w 40"/>
              <a:gd name="T85" fmla="*/ 0 h 19"/>
              <a:gd name="T86" fmla="*/ 11 w 40"/>
              <a:gd name="T87" fmla="*/ 0 h 19"/>
              <a:gd name="T88" fmla="*/ 11 w 40"/>
              <a:gd name="T89" fmla="*/ 0 h 19"/>
              <a:gd name="T90" fmla="*/ 14 w 40"/>
              <a:gd name="T91" fmla="*/ 1 h 19"/>
              <a:gd name="T92" fmla="*/ 15 w 40"/>
              <a:gd name="T93" fmla="*/ 2 h 19"/>
              <a:gd name="T94" fmla="*/ 15 w 40"/>
              <a:gd name="T95" fmla="*/ 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0" h="19">
                <a:moveTo>
                  <a:pt x="15" y="2"/>
                </a:moveTo>
                <a:lnTo>
                  <a:pt x="16" y="2"/>
                </a:lnTo>
                <a:lnTo>
                  <a:pt x="18" y="3"/>
                </a:lnTo>
                <a:lnTo>
                  <a:pt x="19" y="2"/>
                </a:lnTo>
                <a:lnTo>
                  <a:pt x="21" y="2"/>
                </a:lnTo>
                <a:lnTo>
                  <a:pt x="23" y="2"/>
                </a:lnTo>
                <a:lnTo>
                  <a:pt x="25" y="1"/>
                </a:lnTo>
                <a:lnTo>
                  <a:pt x="26" y="1"/>
                </a:lnTo>
                <a:lnTo>
                  <a:pt x="37" y="6"/>
                </a:lnTo>
                <a:lnTo>
                  <a:pt x="38" y="7"/>
                </a:lnTo>
                <a:lnTo>
                  <a:pt x="39" y="8"/>
                </a:lnTo>
                <a:lnTo>
                  <a:pt x="40" y="9"/>
                </a:lnTo>
                <a:lnTo>
                  <a:pt x="40" y="9"/>
                </a:lnTo>
                <a:lnTo>
                  <a:pt x="37" y="13"/>
                </a:lnTo>
                <a:lnTo>
                  <a:pt x="33" y="16"/>
                </a:lnTo>
                <a:lnTo>
                  <a:pt x="32" y="16"/>
                </a:lnTo>
                <a:lnTo>
                  <a:pt x="29" y="17"/>
                </a:lnTo>
                <a:lnTo>
                  <a:pt x="28" y="19"/>
                </a:lnTo>
                <a:lnTo>
                  <a:pt x="24" y="17"/>
                </a:lnTo>
                <a:lnTo>
                  <a:pt x="23" y="19"/>
                </a:lnTo>
                <a:lnTo>
                  <a:pt x="22" y="19"/>
                </a:lnTo>
                <a:lnTo>
                  <a:pt x="21" y="17"/>
                </a:lnTo>
                <a:lnTo>
                  <a:pt x="18" y="17"/>
                </a:lnTo>
                <a:lnTo>
                  <a:pt x="17" y="16"/>
                </a:lnTo>
                <a:lnTo>
                  <a:pt x="15" y="17"/>
                </a:lnTo>
                <a:lnTo>
                  <a:pt x="14" y="17"/>
                </a:lnTo>
                <a:lnTo>
                  <a:pt x="13" y="17"/>
                </a:lnTo>
                <a:lnTo>
                  <a:pt x="10" y="17"/>
                </a:lnTo>
                <a:lnTo>
                  <a:pt x="8" y="16"/>
                </a:lnTo>
                <a:lnTo>
                  <a:pt x="7" y="16"/>
                </a:lnTo>
                <a:lnTo>
                  <a:pt x="2" y="14"/>
                </a:lnTo>
                <a:lnTo>
                  <a:pt x="0" y="12"/>
                </a:lnTo>
                <a:lnTo>
                  <a:pt x="0" y="12"/>
                </a:lnTo>
                <a:lnTo>
                  <a:pt x="0" y="9"/>
                </a:lnTo>
                <a:lnTo>
                  <a:pt x="0" y="7"/>
                </a:lnTo>
                <a:lnTo>
                  <a:pt x="1" y="3"/>
                </a:lnTo>
                <a:lnTo>
                  <a:pt x="2" y="2"/>
                </a:lnTo>
                <a:lnTo>
                  <a:pt x="3" y="2"/>
                </a:lnTo>
                <a:lnTo>
                  <a:pt x="6" y="2"/>
                </a:lnTo>
                <a:lnTo>
                  <a:pt x="7" y="2"/>
                </a:lnTo>
                <a:lnTo>
                  <a:pt x="8" y="1"/>
                </a:lnTo>
                <a:lnTo>
                  <a:pt x="9" y="1"/>
                </a:lnTo>
                <a:lnTo>
                  <a:pt x="10" y="0"/>
                </a:lnTo>
                <a:lnTo>
                  <a:pt x="11" y="0"/>
                </a:lnTo>
                <a:lnTo>
                  <a:pt x="11" y="0"/>
                </a:lnTo>
                <a:lnTo>
                  <a:pt x="14" y="1"/>
                </a:lnTo>
                <a:lnTo>
                  <a:pt x="15" y="2"/>
                </a:lnTo>
                <a:lnTo>
                  <a:pt x="15" y="2"/>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46" name="Freeform 43"/>
          <p:cNvSpPr>
            <a:spLocks/>
          </p:cNvSpPr>
          <p:nvPr/>
        </p:nvSpPr>
        <p:spPr bwMode="auto">
          <a:xfrm>
            <a:off x="4986338" y="5430838"/>
            <a:ext cx="63500" cy="30163"/>
          </a:xfrm>
          <a:custGeom>
            <a:avLst/>
            <a:gdLst>
              <a:gd name="T0" fmla="*/ 15 w 40"/>
              <a:gd name="T1" fmla="*/ 2 h 19"/>
              <a:gd name="T2" fmla="*/ 16 w 40"/>
              <a:gd name="T3" fmla="*/ 2 h 19"/>
              <a:gd name="T4" fmla="*/ 18 w 40"/>
              <a:gd name="T5" fmla="*/ 3 h 19"/>
              <a:gd name="T6" fmla="*/ 19 w 40"/>
              <a:gd name="T7" fmla="*/ 2 h 19"/>
              <a:gd name="T8" fmla="*/ 21 w 40"/>
              <a:gd name="T9" fmla="*/ 2 h 19"/>
              <a:gd name="T10" fmla="*/ 23 w 40"/>
              <a:gd name="T11" fmla="*/ 2 h 19"/>
              <a:gd name="T12" fmla="*/ 25 w 40"/>
              <a:gd name="T13" fmla="*/ 1 h 19"/>
              <a:gd name="T14" fmla="*/ 26 w 40"/>
              <a:gd name="T15" fmla="*/ 1 h 19"/>
              <a:gd name="T16" fmla="*/ 37 w 40"/>
              <a:gd name="T17" fmla="*/ 6 h 19"/>
              <a:gd name="T18" fmla="*/ 38 w 40"/>
              <a:gd name="T19" fmla="*/ 7 h 19"/>
              <a:gd name="T20" fmla="*/ 39 w 40"/>
              <a:gd name="T21" fmla="*/ 8 h 19"/>
              <a:gd name="T22" fmla="*/ 40 w 40"/>
              <a:gd name="T23" fmla="*/ 9 h 19"/>
              <a:gd name="T24" fmla="*/ 40 w 40"/>
              <a:gd name="T25" fmla="*/ 9 h 19"/>
              <a:gd name="T26" fmla="*/ 37 w 40"/>
              <a:gd name="T27" fmla="*/ 13 h 19"/>
              <a:gd name="T28" fmla="*/ 33 w 40"/>
              <a:gd name="T29" fmla="*/ 16 h 19"/>
              <a:gd name="T30" fmla="*/ 32 w 40"/>
              <a:gd name="T31" fmla="*/ 16 h 19"/>
              <a:gd name="T32" fmla="*/ 29 w 40"/>
              <a:gd name="T33" fmla="*/ 17 h 19"/>
              <a:gd name="T34" fmla="*/ 28 w 40"/>
              <a:gd name="T35" fmla="*/ 19 h 19"/>
              <a:gd name="T36" fmla="*/ 24 w 40"/>
              <a:gd name="T37" fmla="*/ 17 h 19"/>
              <a:gd name="T38" fmla="*/ 23 w 40"/>
              <a:gd name="T39" fmla="*/ 19 h 19"/>
              <a:gd name="T40" fmla="*/ 22 w 40"/>
              <a:gd name="T41" fmla="*/ 19 h 19"/>
              <a:gd name="T42" fmla="*/ 21 w 40"/>
              <a:gd name="T43" fmla="*/ 17 h 19"/>
              <a:gd name="T44" fmla="*/ 18 w 40"/>
              <a:gd name="T45" fmla="*/ 17 h 19"/>
              <a:gd name="T46" fmla="*/ 17 w 40"/>
              <a:gd name="T47" fmla="*/ 16 h 19"/>
              <a:gd name="T48" fmla="*/ 15 w 40"/>
              <a:gd name="T49" fmla="*/ 17 h 19"/>
              <a:gd name="T50" fmla="*/ 14 w 40"/>
              <a:gd name="T51" fmla="*/ 17 h 19"/>
              <a:gd name="T52" fmla="*/ 13 w 40"/>
              <a:gd name="T53" fmla="*/ 17 h 19"/>
              <a:gd name="T54" fmla="*/ 10 w 40"/>
              <a:gd name="T55" fmla="*/ 17 h 19"/>
              <a:gd name="T56" fmla="*/ 8 w 40"/>
              <a:gd name="T57" fmla="*/ 16 h 19"/>
              <a:gd name="T58" fmla="*/ 7 w 40"/>
              <a:gd name="T59" fmla="*/ 16 h 19"/>
              <a:gd name="T60" fmla="*/ 2 w 40"/>
              <a:gd name="T61" fmla="*/ 14 h 19"/>
              <a:gd name="T62" fmla="*/ 0 w 40"/>
              <a:gd name="T63" fmla="*/ 12 h 19"/>
              <a:gd name="T64" fmla="*/ 0 w 40"/>
              <a:gd name="T65" fmla="*/ 12 h 19"/>
              <a:gd name="T66" fmla="*/ 0 w 40"/>
              <a:gd name="T67" fmla="*/ 9 h 19"/>
              <a:gd name="T68" fmla="*/ 0 w 40"/>
              <a:gd name="T69" fmla="*/ 7 h 19"/>
              <a:gd name="T70" fmla="*/ 1 w 40"/>
              <a:gd name="T71" fmla="*/ 3 h 19"/>
              <a:gd name="T72" fmla="*/ 2 w 40"/>
              <a:gd name="T73" fmla="*/ 2 h 19"/>
              <a:gd name="T74" fmla="*/ 3 w 40"/>
              <a:gd name="T75" fmla="*/ 2 h 19"/>
              <a:gd name="T76" fmla="*/ 6 w 40"/>
              <a:gd name="T77" fmla="*/ 2 h 19"/>
              <a:gd name="T78" fmla="*/ 7 w 40"/>
              <a:gd name="T79" fmla="*/ 2 h 19"/>
              <a:gd name="T80" fmla="*/ 8 w 40"/>
              <a:gd name="T81" fmla="*/ 1 h 19"/>
              <a:gd name="T82" fmla="*/ 9 w 40"/>
              <a:gd name="T83" fmla="*/ 1 h 19"/>
              <a:gd name="T84" fmla="*/ 10 w 40"/>
              <a:gd name="T85" fmla="*/ 0 h 19"/>
              <a:gd name="T86" fmla="*/ 11 w 40"/>
              <a:gd name="T87" fmla="*/ 0 h 19"/>
              <a:gd name="T88" fmla="*/ 11 w 40"/>
              <a:gd name="T89" fmla="*/ 0 h 19"/>
              <a:gd name="T90" fmla="*/ 14 w 40"/>
              <a:gd name="T91" fmla="*/ 1 h 19"/>
              <a:gd name="T92" fmla="*/ 15 w 40"/>
              <a:gd name="T93" fmla="*/ 2 h 19"/>
              <a:gd name="T94" fmla="*/ 15 w 40"/>
              <a:gd name="T95" fmla="*/ 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0" h="19">
                <a:moveTo>
                  <a:pt x="15" y="2"/>
                </a:moveTo>
                <a:lnTo>
                  <a:pt x="16" y="2"/>
                </a:lnTo>
                <a:lnTo>
                  <a:pt x="18" y="3"/>
                </a:lnTo>
                <a:lnTo>
                  <a:pt x="19" y="2"/>
                </a:lnTo>
                <a:lnTo>
                  <a:pt x="21" y="2"/>
                </a:lnTo>
                <a:lnTo>
                  <a:pt x="23" y="2"/>
                </a:lnTo>
                <a:lnTo>
                  <a:pt x="25" y="1"/>
                </a:lnTo>
                <a:lnTo>
                  <a:pt x="26" y="1"/>
                </a:lnTo>
                <a:lnTo>
                  <a:pt x="37" y="6"/>
                </a:lnTo>
                <a:lnTo>
                  <a:pt x="38" y="7"/>
                </a:lnTo>
                <a:lnTo>
                  <a:pt x="39" y="8"/>
                </a:lnTo>
                <a:lnTo>
                  <a:pt x="40" y="9"/>
                </a:lnTo>
                <a:lnTo>
                  <a:pt x="40" y="9"/>
                </a:lnTo>
                <a:lnTo>
                  <a:pt x="37" y="13"/>
                </a:lnTo>
                <a:lnTo>
                  <a:pt x="33" y="16"/>
                </a:lnTo>
                <a:lnTo>
                  <a:pt x="32" y="16"/>
                </a:lnTo>
                <a:lnTo>
                  <a:pt x="29" y="17"/>
                </a:lnTo>
                <a:lnTo>
                  <a:pt x="28" y="19"/>
                </a:lnTo>
                <a:lnTo>
                  <a:pt x="24" y="17"/>
                </a:lnTo>
                <a:lnTo>
                  <a:pt x="23" y="19"/>
                </a:lnTo>
                <a:lnTo>
                  <a:pt x="22" y="19"/>
                </a:lnTo>
                <a:lnTo>
                  <a:pt x="21" y="17"/>
                </a:lnTo>
                <a:lnTo>
                  <a:pt x="18" y="17"/>
                </a:lnTo>
                <a:lnTo>
                  <a:pt x="17" y="16"/>
                </a:lnTo>
                <a:lnTo>
                  <a:pt x="15" y="17"/>
                </a:lnTo>
                <a:lnTo>
                  <a:pt x="14" y="17"/>
                </a:lnTo>
                <a:lnTo>
                  <a:pt x="13" y="17"/>
                </a:lnTo>
                <a:lnTo>
                  <a:pt x="10" y="17"/>
                </a:lnTo>
                <a:lnTo>
                  <a:pt x="8" y="16"/>
                </a:lnTo>
                <a:lnTo>
                  <a:pt x="7" y="16"/>
                </a:lnTo>
                <a:lnTo>
                  <a:pt x="2" y="14"/>
                </a:lnTo>
                <a:lnTo>
                  <a:pt x="0" y="12"/>
                </a:lnTo>
                <a:lnTo>
                  <a:pt x="0" y="12"/>
                </a:lnTo>
                <a:lnTo>
                  <a:pt x="0" y="9"/>
                </a:lnTo>
                <a:lnTo>
                  <a:pt x="0" y="7"/>
                </a:lnTo>
                <a:lnTo>
                  <a:pt x="1" y="3"/>
                </a:lnTo>
                <a:lnTo>
                  <a:pt x="2" y="2"/>
                </a:lnTo>
                <a:lnTo>
                  <a:pt x="3" y="2"/>
                </a:lnTo>
                <a:lnTo>
                  <a:pt x="6" y="2"/>
                </a:lnTo>
                <a:lnTo>
                  <a:pt x="7" y="2"/>
                </a:lnTo>
                <a:lnTo>
                  <a:pt x="8" y="1"/>
                </a:lnTo>
                <a:lnTo>
                  <a:pt x="9" y="1"/>
                </a:lnTo>
                <a:lnTo>
                  <a:pt x="10" y="0"/>
                </a:lnTo>
                <a:lnTo>
                  <a:pt x="11" y="0"/>
                </a:lnTo>
                <a:lnTo>
                  <a:pt x="11" y="0"/>
                </a:lnTo>
                <a:lnTo>
                  <a:pt x="14" y="1"/>
                </a:lnTo>
                <a:lnTo>
                  <a:pt x="15" y="2"/>
                </a:lnTo>
                <a:lnTo>
                  <a:pt x="15" y="2"/>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Freeform 44"/>
          <p:cNvSpPr>
            <a:spLocks/>
          </p:cNvSpPr>
          <p:nvPr/>
        </p:nvSpPr>
        <p:spPr bwMode="auto">
          <a:xfrm>
            <a:off x="5486400" y="2463801"/>
            <a:ext cx="88900" cy="92075"/>
          </a:xfrm>
          <a:custGeom>
            <a:avLst/>
            <a:gdLst>
              <a:gd name="T0" fmla="*/ 0 w 56"/>
              <a:gd name="T1" fmla="*/ 38 h 58"/>
              <a:gd name="T2" fmla="*/ 6 w 56"/>
              <a:gd name="T3" fmla="*/ 35 h 58"/>
              <a:gd name="T4" fmla="*/ 10 w 56"/>
              <a:gd name="T5" fmla="*/ 29 h 58"/>
              <a:gd name="T6" fmla="*/ 10 w 56"/>
              <a:gd name="T7" fmla="*/ 25 h 58"/>
              <a:gd name="T8" fmla="*/ 10 w 56"/>
              <a:gd name="T9" fmla="*/ 21 h 58"/>
              <a:gd name="T10" fmla="*/ 9 w 56"/>
              <a:gd name="T11" fmla="*/ 16 h 58"/>
              <a:gd name="T12" fmla="*/ 11 w 56"/>
              <a:gd name="T13" fmla="*/ 14 h 58"/>
              <a:gd name="T14" fmla="*/ 12 w 56"/>
              <a:gd name="T15" fmla="*/ 9 h 58"/>
              <a:gd name="T16" fmla="*/ 12 w 56"/>
              <a:gd name="T17" fmla="*/ 6 h 58"/>
              <a:gd name="T18" fmla="*/ 16 w 56"/>
              <a:gd name="T19" fmla="*/ 5 h 58"/>
              <a:gd name="T20" fmla="*/ 19 w 56"/>
              <a:gd name="T21" fmla="*/ 0 h 58"/>
              <a:gd name="T22" fmla="*/ 22 w 56"/>
              <a:gd name="T23" fmla="*/ 0 h 58"/>
              <a:gd name="T24" fmla="*/ 23 w 56"/>
              <a:gd name="T25" fmla="*/ 2 h 58"/>
              <a:gd name="T26" fmla="*/ 26 w 56"/>
              <a:gd name="T27" fmla="*/ 3 h 58"/>
              <a:gd name="T28" fmla="*/ 32 w 56"/>
              <a:gd name="T29" fmla="*/ 2 h 58"/>
              <a:gd name="T30" fmla="*/ 41 w 56"/>
              <a:gd name="T31" fmla="*/ 1 h 58"/>
              <a:gd name="T32" fmla="*/ 48 w 56"/>
              <a:gd name="T33" fmla="*/ 1 h 58"/>
              <a:gd name="T34" fmla="*/ 52 w 56"/>
              <a:gd name="T35" fmla="*/ 5 h 58"/>
              <a:gd name="T36" fmla="*/ 56 w 56"/>
              <a:gd name="T37" fmla="*/ 10 h 58"/>
              <a:gd name="T38" fmla="*/ 56 w 56"/>
              <a:gd name="T39" fmla="*/ 17 h 58"/>
              <a:gd name="T40" fmla="*/ 56 w 56"/>
              <a:gd name="T41" fmla="*/ 25 h 58"/>
              <a:gd name="T42" fmla="*/ 55 w 56"/>
              <a:gd name="T43" fmla="*/ 32 h 58"/>
              <a:gd name="T44" fmla="*/ 54 w 56"/>
              <a:gd name="T45" fmla="*/ 38 h 58"/>
              <a:gd name="T46" fmla="*/ 52 w 56"/>
              <a:gd name="T47" fmla="*/ 43 h 58"/>
              <a:gd name="T48" fmla="*/ 49 w 56"/>
              <a:gd name="T49" fmla="*/ 49 h 58"/>
              <a:gd name="T50" fmla="*/ 46 w 56"/>
              <a:gd name="T51" fmla="*/ 52 h 58"/>
              <a:gd name="T52" fmla="*/ 41 w 56"/>
              <a:gd name="T53" fmla="*/ 56 h 58"/>
              <a:gd name="T54" fmla="*/ 34 w 56"/>
              <a:gd name="T55" fmla="*/ 57 h 58"/>
              <a:gd name="T56" fmla="*/ 30 w 56"/>
              <a:gd name="T57" fmla="*/ 56 h 58"/>
              <a:gd name="T58" fmla="*/ 24 w 56"/>
              <a:gd name="T59" fmla="*/ 56 h 58"/>
              <a:gd name="T60" fmla="*/ 18 w 56"/>
              <a:gd name="T61" fmla="*/ 57 h 58"/>
              <a:gd name="T62" fmla="*/ 12 w 56"/>
              <a:gd name="T63" fmla="*/ 58 h 58"/>
              <a:gd name="T64" fmla="*/ 12 w 56"/>
              <a:gd name="T65" fmla="*/ 56 h 58"/>
              <a:gd name="T66" fmla="*/ 11 w 56"/>
              <a:gd name="T67" fmla="*/ 51 h 58"/>
              <a:gd name="T68" fmla="*/ 11 w 56"/>
              <a:gd name="T69" fmla="*/ 45 h 58"/>
              <a:gd name="T70" fmla="*/ 10 w 56"/>
              <a:gd name="T71" fmla="*/ 43 h 58"/>
              <a:gd name="T72" fmla="*/ 4 w 56"/>
              <a:gd name="T73" fmla="*/ 41 h 58"/>
              <a:gd name="T74" fmla="*/ 0 w 56"/>
              <a:gd name="T75" fmla="*/ 3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6" h="58">
                <a:moveTo>
                  <a:pt x="0" y="38"/>
                </a:moveTo>
                <a:lnTo>
                  <a:pt x="6" y="35"/>
                </a:lnTo>
                <a:lnTo>
                  <a:pt x="10" y="29"/>
                </a:lnTo>
                <a:lnTo>
                  <a:pt x="10" y="25"/>
                </a:lnTo>
                <a:lnTo>
                  <a:pt x="10" y="21"/>
                </a:lnTo>
                <a:lnTo>
                  <a:pt x="9" y="16"/>
                </a:lnTo>
                <a:lnTo>
                  <a:pt x="11" y="14"/>
                </a:lnTo>
                <a:lnTo>
                  <a:pt x="12" y="9"/>
                </a:lnTo>
                <a:lnTo>
                  <a:pt x="12" y="6"/>
                </a:lnTo>
                <a:lnTo>
                  <a:pt x="16" y="5"/>
                </a:lnTo>
                <a:lnTo>
                  <a:pt x="19" y="0"/>
                </a:lnTo>
                <a:lnTo>
                  <a:pt x="22" y="0"/>
                </a:lnTo>
                <a:lnTo>
                  <a:pt x="23" y="2"/>
                </a:lnTo>
                <a:lnTo>
                  <a:pt x="26" y="3"/>
                </a:lnTo>
                <a:lnTo>
                  <a:pt x="32" y="2"/>
                </a:lnTo>
                <a:lnTo>
                  <a:pt x="41" y="1"/>
                </a:lnTo>
                <a:lnTo>
                  <a:pt x="48" y="1"/>
                </a:lnTo>
                <a:lnTo>
                  <a:pt x="52" y="5"/>
                </a:lnTo>
                <a:lnTo>
                  <a:pt x="56" y="10"/>
                </a:lnTo>
                <a:lnTo>
                  <a:pt x="56" y="17"/>
                </a:lnTo>
                <a:lnTo>
                  <a:pt x="56" y="25"/>
                </a:lnTo>
                <a:lnTo>
                  <a:pt x="55" y="32"/>
                </a:lnTo>
                <a:lnTo>
                  <a:pt x="54" y="38"/>
                </a:lnTo>
                <a:lnTo>
                  <a:pt x="52" y="43"/>
                </a:lnTo>
                <a:lnTo>
                  <a:pt x="49" y="49"/>
                </a:lnTo>
                <a:lnTo>
                  <a:pt x="46" y="52"/>
                </a:lnTo>
                <a:lnTo>
                  <a:pt x="41" y="56"/>
                </a:lnTo>
                <a:lnTo>
                  <a:pt x="34" y="57"/>
                </a:lnTo>
                <a:lnTo>
                  <a:pt x="30" y="56"/>
                </a:lnTo>
                <a:lnTo>
                  <a:pt x="24" y="56"/>
                </a:lnTo>
                <a:lnTo>
                  <a:pt x="18" y="57"/>
                </a:lnTo>
                <a:lnTo>
                  <a:pt x="12" y="58"/>
                </a:lnTo>
                <a:lnTo>
                  <a:pt x="12" y="56"/>
                </a:lnTo>
                <a:lnTo>
                  <a:pt x="11" y="51"/>
                </a:lnTo>
                <a:lnTo>
                  <a:pt x="11" y="45"/>
                </a:lnTo>
                <a:lnTo>
                  <a:pt x="10" y="43"/>
                </a:lnTo>
                <a:lnTo>
                  <a:pt x="4" y="41"/>
                </a:lnTo>
                <a:lnTo>
                  <a:pt x="0" y="38"/>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48" name="Freeform 45"/>
          <p:cNvSpPr>
            <a:spLocks/>
          </p:cNvSpPr>
          <p:nvPr/>
        </p:nvSpPr>
        <p:spPr bwMode="auto">
          <a:xfrm>
            <a:off x="5486400" y="2463801"/>
            <a:ext cx="88900" cy="92075"/>
          </a:xfrm>
          <a:custGeom>
            <a:avLst/>
            <a:gdLst>
              <a:gd name="T0" fmla="*/ 0 w 56"/>
              <a:gd name="T1" fmla="*/ 38 h 58"/>
              <a:gd name="T2" fmla="*/ 6 w 56"/>
              <a:gd name="T3" fmla="*/ 35 h 58"/>
              <a:gd name="T4" fmla="*/ 10 w 56"/>
              <a:gd name="T5" fmla="*/ 29 h 58"/>
              <a:gd name="T6" fmla="*/ 10 w 56"/>
              <a:gd name="T7" fmla="*/ 25 h 58"/>
              <a:gd name="T8" fmla="*/ 10 w 56"/>
              <a:gd name="T9" fmla="*/ 21 h 58"/>
              <a:gd name="T10" fmla="*/ 9 w 56"/>
              <a:gd name="T11" fmla="*/ 16 h 58"/>
              <a:gd name="T12" fmla="*/ 11 w 56"/>
              <a:gd name="T13" fmla="*/ 14 h 58"/>
              <a:gd name="T14" fmla="*/ 12 w 56"/>
              <a:gd name="T15" fmla="*/ 9 h 58"/>
              <a:gd name="T16" fmla="*/ 12 w 56"/>
              <a:gd name="T17" fmla="*/ 6 h 58"/>
              <a:gd name="T18" fmla="*/ 16 w 56"/>
              <a:gd name="T19" fmla="*/ 5 h 58"/>
              <a:gd name="T20" fmla="*/ 19 w 56"/>
              <a:gd name="T21" fmla="*/ 0 h 58"/>
              <a:gd name="T22" fmla="*/ 22 w 56"/>
              <a:gd name="T23" fmla="*/ 0 h 58"/>
              <a:gd name="T24" fmla="*/ 23 w 56"/>
              <a:gd name="T25" fmla="*/ 2 h 58"/>
              <a:gd name="T26" fmla="*/ 26 w 56"/>
              <a:gd name="T27" fmla="*/ 3 h 58"/>
              <a:gd name="T28" fmla="*/ 32 w 56"/>
              <a:gd name="T29" fmla="*/ 2 h 58"/>
              <a:gd name="T30" fmla="*/ 41 w 56"/>
              <a:gd name="T31" fmla="*/ 1 h 58"/>
              <a:gd name="T32" fmla="*/ 48 w 56"/>
              <a:gd name="T33" fmla="*/ 1 h 58"/>
              <a:gd name="T34" fmla="*/ 52 w 56"/>
              <a:gd name="T35" fmla="*/ 5 h 58"/>
              <a:gd name="T36" fmla="*/ 56 w 56"/>
              <a:gd name="T37" fmla="*/ 10 h 58"/>
              <a:gd name="T38" fmla="*/ 56 w 56"/>
              <a:gd name="T39" fmla="*/ 17 h 58"/>
              <a:gd name="T40" fmla="*/ 56 w 56"/>
              <a:gd name="T41" fmla="*/ 25 h 58"/>
              <a:gd name="T42" fmla="*/ 55 w 56"/>
              <a:gd name="T43" fmla="*/ 32 h 58"/>
              <a:gd name="T44" fmla="*/ 54 w 56"/>
              <a:gd name="T45" fmla="*/ 38 h 58"/>
              <a:gd name="T46" fmla="*/ 52 w 56"/>
              <a:gd name="T47" fmla="*/ 43 h 58"/>
              <a:gd name="T48" fmla="*/ 49 w 56"/>
              <a:gd name="T49" fmla="*/ 49 h 58"/>
              <a:gd name="T50" fmla="*/ 46 w 56"/>
              <a:gd name="T51" fmla="*/ 52 h 58"/>
              <a:gd name="T52" fmla="*/ 41 w 56"/>
              <a:gd name="T53" fmla="*/ 56 h 58"/>
              <a:gd name="T54" fmla="*/ 34 w 56"/>
              <a:gd name="T55" fmla="*/ 57 h 58"/>
              <a:gd name="T56" fmla="*/ 30 w 56"/>
              <a:gd name="T57" fmla="*/ 56 h 58"/>
              <a:gd name="T58" fmla="*/ 24 w 56"/>
              <a:gd name="T59" fmla="*/ 56 h 58"/>
              <a:gd name="T60" fmla="*/ 18 w 56"/>
              <a:gd name="T61" fmla="*/ 57 h 58"/>
              <a:gd name="T62" fmla="*/ 12 w 56"/>
              <a:gd name="T63" fmla="*/ 58 h 58"/>
              <a:gd name="T64" fmla="*/ 12 w 56"/>
              <a:gd name="T65" fmla="*/ 56 h 58"/>
              <a:gd name="T66" fmla="*/ 11 w 56"/>
              <a:gd name="T67" fmla="*/ 51 h 58"/>
              <a:gd name="T68" fmla="*/ 11 w 56"/>
              <a:gd name="T69" fmla="*/ 45 h 58"/>
              <a:gd name="T70" fmla="*/ 10 w 56"/>
              <a:gd name="T71" fmla="*/ 43 h 58"/>
              <a:gd name="T72" fmla="*/ 4 w 56"/>
              <a:gd name="T73" fmla="*/ 41 h 58"/>
              <a:gd name="T74" fmla="*/ 0 w 56"/>
              <a:gd name="T75" fmla="*/ 3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6" h="58">
                <a:moveTo>
                  <a:pt x="0" y="38"/>
                </a:moveTo>
                <a:lnTo>
                  <a:pt x="6" y="35"/>
                </a:lnTo>
                <a:lnTo>
                  <a:pt x="10" y="29"/>
                </a:lnTo>
                <a:lnTo>
                  <a:pt x="10" y="25"/>
                </a:lnTo>
                <a:lnTo>
                  <a:pt x="10" y="21"/>
                </a:lnTo>
                <a:lnTo>
                  <a:pt x="9" y="16"/>
                </a:lnTo>
                <a:lnTo>
                  <a:pt x="11" y="14"/>
                </a:lnTo>
                <a:lnTo>
                  <a:pt x="12" y="9"/>
                </a:lnTo>
                <a:lnTo>
                  <a:pt x="12" y="6"/>
                </a:lnTo>
                <a:lnTo>
                  <a:pt x="16" y="5"/>
                </a:lnTo>
                <a:lnTo>
                  <a:pt x="19" y="0"/>
                </a:lnTo>
                <a:lnTo>
                  <a:pt x="22" y="0"/>
                </a:lnTo>
                <a:lnTo>
                  <a:pt x="23" y="2"/>
                </a:lnTo>
                <a:lnTo>
                  <a:pt x="26" y="3"/>
                </a:lnTo>
                <a:lnTo>
                  <a:pt x="32" y="2"/>
                </a:lnTo>
                <a:lnTo>
                  <a:pt x="41" y="1"/>
                </a:lnTo>
                <a:lnTo>
                  <a:pt x="48" y="1"/>
                </a:lnTo>
                <a:lnTo>
                  <a:pt x="52" y="5"/>
                </a:lnTo>
                <a:lnTo>
                  <a:pt x="56" y="10"/>
                </a:lnTo>
                <a:lnTo>
                  <a:pt x="56" y="17"/>
                </a:lnTo>
                <a:lnTo>
                  <a:pt x="56" y="25"/>
                </a:lnTo>
                <a:lnTo>
                  <a:pt x="55" y="32"/>
                </a:lnTo>
                <a:lnTo>
                  <a:pt x="54" y="38"/>
                </a:lnTo>
                <a:lnTo>
                  <a:pt x="52" y="43"/>
                </a:lnTo>
                <a:lnTo>
                  <a:pt x="49" y="49"/>
                </a:lnTo>
                <a:lnTo>
                  <a:pt x="46" y="52"/>
                </a:lnTo>
                <a:lnTo>
                  <a:pt x="41" y="56"/>
                </a:lnTo>
                <a:lnTo>
                  <a:pt x="34" y="57"/>
                </a:lnTo>
                <a:lnTo>
                  <a:pt x="30" y="56"/>
                </a:lnTo>
                <a:lnTo>
                  <a:pt x="24" y="56"/>
                </a:lnTo>
                <a:lnTo>
                  <a:pt x="18" y="57"/>
                </a:lnTo>
                <a:lnTo>
                  <a:pt x="12" y="58"/>
                </a:lnTo>
                <a:lnTo>
                  <a:pt x="12" y="56"/>
                </a:lnTo>
                <a:lnTo>
                  <a:pt x="11" y="51"/>
                </a:lnTo>
                <a:lnTo>
                  <a:pt x="11" y="45"/>
                </a:lnTo>
                <a:lnTo>
                  <a:pt x="10" y="43"/>
                </a:lnTo>
                <a:lnTo>
                  <a:pt x="4" y="41"/>
                </a:lnTo>
                <a:lnTo>
                  <a:pt x="0" y="38"/>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46"/>
          <p:cNvSpPr>
            <a:spLocks/>
          </p:cNvSpPr>
          <p:nvPr/>
        </p:nvSpPr>
        <p:spPr bwMode="auto">
          <a:xfrm>
            <a:off x="6370638" y="5167313"/>
            <a:ext cx="214313" cy="279400"/>
          </a:xfrm>
          <a:custGeom>
            <a:avLst/>
            <a:gdLst>
              <a:gd name="T0" fmla="*/ 44 w 135"/>
              <a:gd name="T1" fmla="*/ 175 h 176"/>
              <a:gd name="T2" fmla="*/ 40 w 135"/>
              <a:gd name="T3" fmla="*/ 175 h 176"/>
              <a:gd name="T4" fmla="*/ 33 w 135"/>
              <a:gd name="T5" fmla="*/ 174 h 176"/>
              <a:gd name="T6" fmla="*/ 30 w 135"/>
              <a:gd name="T7" fmla="*/ 173 h 176"/>
              <a:gd name="T8" fmla="*/ 22 w 135"/>
              <a:gd name="T9" fmla="*/ 165 h 176"/>
              <a:gd name="T10" fmla="*/ 17 w 135"/>
              <a:gd name="T11" fmla="*/ 160 h 176"/>
              <a:gd name="T12" fmla="*/ 12 w 135"/>
              <a:gd name="T13" fmla="*/ 152 h 176"/>
              <a:gd name="T14" fmla="*/ 8 w 135"/>
              <a:gd name="T15" fmla="*/ 147 h 176"/>
              <a:gd name="T16" fmla="*/ 4 w 135"/>
              <a:gd name="T17" fmla="*/ 140 h 176"/>
              <a:gd name="T18" fmla="*/ 0 w 135"/>
              <a:gd name="T19" fmla="*/ 135 h 176"/>
              <a:gd name="T20" fmla="*/ 2 w 135"/>
              <a:gd name="T21" fmla="*/ 130 h 176"/>
              <a:gd name="T22" fmla="*/ 4 w 135"/>
              <a:gd name="T23" fmla="*/ 123 h 176"/>
              <a:gd name="T24" fmla="*/ 6 w 135"/>
              <a:gd name="T25" fmla="*/ 119 h 176"/>
              <a:gd name="T26" fmla="*/ 14 w 135"/>
              <a:gd name="T27" fmla="*/ 113 h 176"/>
              <a:gd name="T28" fmla="*/ 27 w 135"/>
              <a:gd name="T29" fmla="*/ 106 h 176"/>
              <a:gd name="T30" fmla="*/ 37 w 135"/>
              <a:gd name="T31" fmla="*/ 99 h 176"/>
              <a:gd name="T32" fmla="*/ 46 w 135"/>
              <a:gd name="T33" fmla="*/ 94 h 176"/>
              <a:gd name="T34" fmla="*/ 58 w 135"/>
              <a:gd name="T35" fmla="*/ 88 h 176"/>
              <a:gd name="T36" fmla="*/ 64 w 135"/>
              <a:gd name="T37" fmla="*/ 81 h 176"/>
              <a:gd name="T38" fmla="*/ 71 w 135"/>
              <a:gd name="T39" fmla="*/ 70 h 176"/>
              <a:gd name="T40" fmla="*/ 74 w 135"/>
              <a:gd name="T41" fmla="*/ 59 h 176"/>
              <a:gd name="T42" fmla="*/ 78 w 135"/>
              <a:gd name="T43" fmla="*/ 46 h 176"/>
              <a:gd name="T44" fmla="*/ 80 w 135"/>
              <a:gd name="T45" fmla="*/ 42 h 176"/>
              <a:gd name="T46" fmla="*/ 83 w 135"/>
              <a:gd name="T47" fmla="*/ 34 h 176"/>
              <a:gd name="T48" fmla="*/ 86 w 135"/>
              <a:gd name="T49" fmla="*/ 22 h 176"/>
              <a:gd name="T50" fmla="*/ 86 w 135"/>
              <a:gd name="T51" fmla="*/ 14 h 176"/>
              <a:gd name="T52" fmla="*/ 89 w 135"/>
              <a:gd name="T53" fmla="*/ 2 h 176"/>
              <a:gd name="T54" fmla="*/ 99 w 135"/>
              <a:gd name="T55" fmla="*/ 0 h 176"/>
              <a:gd name="T56" fmla="*/ 106 w 135"/>
              <a:gd name="T57" fmla="*/ 2 h 176"/>
              <a:gd name="T58" fmla="*/ 114 w 135"/>
              <a:gd name="T59" fmla="*/ 13 h 176"/>
              <a:gd name="T60" fmla="*/ 121 w 135"/>
              <a:gd name="T61" fmla="*/ 25 h 176"/>
              <a:gd name="T62" fmla="*/ 123 w 135"/>
              <a:gd name="T63" fmla="*/ 34 h 176"/>
              <a:gd name="T64" fmla="*/ 125 w 135"/>
              <a:gd name="T65" fmla="*/ 42 h 176"/>
              <a:gd name="T66" fmla="*/ 128 w 135"/>
              <a:gd name="T67" fmla="*/ 49 h 176"/>
              <a:gd name="T68" fmla="*/ 129 w 135"/>
              <a:gd name="T69" fmla="*/ 54 h 176"/>
              <a:gd name="T70" fmla="*/ 130 w 135"/>
              <a:gd name="T71" fmla="*/ 57 h 176"/>
              <a:gd name="T72" fmla="*/ 131 w 135"/>
              <a:gd name="T73" fmla="*/ 61 h 176"/>
              <a:gd name="T74" fmla="*/ 134 w 135"/>
              <a:gd name="T75" fmla="*/ 72 h 176"/>
              <a:gd name="T76" fmla="*/ 135 w 135"/>
              <a:gd name="T77" fmla="*/ 79 h 176"/>
              <a:gd name="T78" fmla="*/ 135 w 135"/>
              <a:gd name="T79" fmla="*/ 83 h 176"/>
              <a:gd name="T80" fmla="*/ 134 w 135"/>
              <a:gd name="T81" fmla="*/ 90 h 176"/>
              <a:gd name="T82" fmla="*/ 134 w 135"/>
              <a:gd name="T83" fmla="*/ 94 h 176"/>
              <a:gd name="T84" fmla="*/ 132 w 135"/>
              <a:gd name="T85" fmla="*/ 96 h 176"/>
              <a:gd name="T86" fmla="*/ 132 w 135"/>
              <a:gd name="T87" fmla="*/ 99 h 176"/>
              <a:gd name="T88" fmla="*/ 130 w 135"/>
              <a:gd name="T89" fmla="*/ 104 h 176"/>
              <a:gd name="T90" fmla="*/ 128 w 135"/>
              <a:gd name="T91" fmla="*/ 109 h 176"/>
              <a:gd name="T92" fmla="*/ 123 w 135"/>
              <a:gd name="T93" fmla="*/ 114 h 176"/>
              <a:gd name="T94" fmla="*/ 117 w 135"/>
              <a:gd name="T95" fmla="*/ 123 h 176"/>
              <a:gd name="T96" fmla="*/ 112 w 135"/>
              <a:gd name="T97" fmla="*/ 129 h 176"/>
              <a:gd name="T98" fmla="*/ 98 w 135"/>
              <a:gd name="T99" fmla="*/ 144 h 176"/>
              <a:gd name="T100" fmla="*/ 89 w 135"/>
              <a:gd name="T101" fmla="*/ 151 h 176"/>
              <a:gd name="T102" fmla="*/ 84 w 135"/>
              <a:gd name="T103" fmla="*/ 157 h 176"/>
              <a:gd name="T104" fmla="*/ 76 w 135"/>
              <a:gd name="T105" fmla="*/ 161 h 176"/>
              <a:gd name="T106" fmla="*/ 70 w 135"/>
              <a:gd name="T107" fmla="*/ 165 h 176"/>
              <a:gd name="T108" fmla="*/ 65 w 135"/>
              <a:gd name="T109" fmla="*/ 167 h 176"/>
              <a:gd name="T110" fmla="*/ 62 w 135"/>
              <a:gd name="T111" fmla="*/ 169 h 176"/>
              <a:gd name="T112" fmla="*/ 51 w 135"/>
              <a:gd name="T113" fmla="*/ 174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5" h="176">
                <a:moveTo>
                  <a:pt x="51" y="175"/>
                </a:moveTo>
                <a:lnTo>
                  <a:pt x="50" y="175"/>
                </a:lnTo>
                <a:lnTo>
                  <a:pt x="45" y="175"/>
                </a:lnTo>
                <a:lnTo>
                  <a:pt x="44" y="175"/>
                </a:lnTo>
                <a:lnTo>
                  <a:pt x="44" y="176"/>
                </a:lnTo>
                <a:lnTo>
                  <a:pt x="43" y="176"/>
                </a:lnTo>
                <a:lnTo>
                  <a:pt x="40" y="175"/>
                </a:lnTo>
                <a:lnTo>
                  <a:pt x="40" y="175"/>
                </a:lnTo>
                <a:lnTo>
                  <a:pt x="37" y="175"/>
                </a:lnTo>
                <a:lnTo>
                  <a:pt x="36" y="175"/>
                </a:lnTo>
                <a:lnTo>
                  <a:pt x="34" y="175"/>
                </a:lnTo>
                <a:lnTo>
                  <a:pt x="33" y="174"/>
                </a:lnTo>
                <a:lnTo>
                  <a:pt x="33" y="174"/>
                </a:lnTo>
                <a:lnTo>
                  <a:pt x="31" y="173"/>
                </a:lnTo>
                <a:lnTo>
                  <a:pt x="31" y="173"/>
                </a:lnTo>
                <a:lnTo>
                  <a:pt x="30" y="173"/>
                </a:lnTo>
                <a:lnTo>
                  <a:pt x="29" y="172"/>
                </a:lnTo>
                <a:lnTo>
                  <a:pt x="28" y="171"/>
                </a:lnTo>
                <a:lnTo>
                  <a:pt x="24" y="168"/>
                </a:lnTo>
                <a:lnTo>
                  <a:pt x="22" y="165"/>
                </a:lnTo>
                <a:lnTo>
                  <a:pt x="20" y="164"/>
                </a:lnTo>
                <a:lnTo>
                  <a:pt x="20" y="162"/>
                </a:lnTo>
                <a:lnTo>
                  <a:pt x="19" y="161"/>
                </a:lnTo>
                <a:lnTo>
                  <a:pt x="17" y="160"/>
                </a:lnTo>
                <a:lnTo>
                  <a:pt x="16" y="159"/>
                </a:lnTo>
                <a:lnTo>
                  <a:pt x="14" y="156"/>
                </a:lnTo>
                <a:lnTo>
                  <a:pt x="13" y="153"/>
                </a:lnTo>
                <a:lnTo>
                  <a:pt x="12" y="152"/>
                </a:lnTo>
                <a:lnTo>
                  <a:pt x="10" y="151"/>
                </a:lnTo>
                <a:lnTo>
                  <a:pt x="9" y="150"/>
                </a:lnTo>
                <a:lnTo>
                  <a:pt x="9" y="149"/>
                </a:lnTo>
                <a:lnTo>
                  <a:pt x="8" y="147"/>
                </a:lnTo>
                <a:lnTo>
                  <a:pt x="7" y="146"/>
                </a:lnTo>
                <a:lnTo>
                  <a:pt x="6" y="145"/>
                </a:lnTo>
                <a:lnTo>
                  <a:pt x="5" y="142"/>
                </a:lnTo>
                <a:lnTo>
                  <a:pt x="4" y="140"/>
                </a:lnTo>
                <a:lnTo>
                  <a:pt x="2" y="139"/>
                </a:lnTo>
                <a:lnTo>
                  <a:pt x="1" y="136"/>
                </a:lnTo>
                <a:lnTo>
                  <a:pt x="0" y="135"/>
                </a:lnTo>
                <a:lnTo>
                  <a:pt x="0" y="135"/>
                </a:lnTo>
                <a:lnTo>
                  <a:pt x="0" y="133"/>
                </a:lnTo>
                <a:lnTo>
                  <a:pt x="0" y="133"/>
                </a:lnTo>
                <a:lnTo>
                  <a:pt x="1" y="131"/>
                </a:lnTo>
                <a:lnTo>
                  <a:pt x="2" y="130"/>
                </a:lnTo>
                <a:lnTo>
                  <a:pt x="2" y="128"/>
                </a:lnTo>
                <a:lnTo>
                  <a:pt x="2" y="126"/>
                </a:lnTo>
                <a:lnTo>
                  <a:pt x="2" y="126"/>
                </a:lnTo>
                <a:lnTo>
                  <a:pt x="4" y="123"/>
                </a:lnTo>
                <a:lnTo>
                  <a:pt x="5" y="122"/>
                </a:lnTo>
                <a:lnTo>
                  <a:pt x="5" y="121"/>
                </a:lnTo>
                <a:lnTo>
                  <a:pt x="6" y="121"/>
                </a:lnTo>
                <a:lnTo>
                  <a:pt x="6" y="119"/>
                </a:lnTo>
                <a:lnTo>
                  <a:pt x="7" y="118"/>
                </a:lnTo>
                <a:lnTo>
                  <a:pt x="9" y="117"/>
                </a:lnTo>
                <a:lnTo>
                  <a:pt x="10" y="115"/>
                </a:lnTo>
                <a:lnTo>
                  <a:pt x="14" y="113"/>
                </a:lnTo>
                <a:lnTo>
                  <a:pt x="15" y="111"/>
                </a:lnTo>
                <a:lnTo>
                  <a:pt x="21" y="108"/>
                </a:lnTo>
                <a:lnTo>
                  <a:pt x="24" y="106"/>
                </a:lnTo>
                <a:lnTo>
                  <a:pt x="27" y="106"/>
                </a:lnTo>
                <a:lnTo>
                  <a:pt x="29" y="103"/>
                </a:lnTo>
                <a:lnTo>
                  <a:pt x="31" y="102"/>
                </a:lnTo>
                <a:lnTo>
                  <a:pt x="36" y="100"/>
                </a:lnTo>
                <a:lnTo>
                  <a:pt x="37" y="99"/>
                </a:lnTo>
                <a:lnTo>
                  <a:pt x="41" y="97"/>
                </a:lnTo>
                <a:lnTo>
                  <a:pt x="43" y="96"/>
                </a:lnTo>
                <a:lnTo>
                  <a:pt x="44" y="95"/>
                </a:lnTo>
                <a:lnTo>
                  <a:pt x="46" y="94"/>
                </a:lnTo>
                <a:lnTo>
                  <a:pt x="52" y="93"/>
                </a:lnTo>
                <a:lnTo>
                  <a:pt x="53" y="92"/>
                </a:lnTo>
                <a:lnTo>
                  <a:pt x="56" y="89"/>
                </a:lnTo>
                <a:lnTo>
                  <a:pt x="58" y="88"/>
                </a:lnTo>
                <a:lnTo>
                  <a:pt x="59" y="86"/>
                </a:lnTo>
                <a:lnTo>
                  <a:pt x="62" y="85"/>
                </a:lnTo>
                <a:lnTo>
                  <a:pt x="62" y="85"/>
                </a:lnTo>
                <a:lnTo>
                  <a:pt x="64" y="81"/>
                </a:lnTo>
                <a:lnTo>
                  <a:pt x="66" y="79"/>
                </a:lnTo>
                <a:lnTo>
                  <a:pt x="66" y="79"/>
                </a:lnTo>
                <a:lnTo>
                  <a:pt x="67" y="75"/>
                </a:lnTo>
                <a:lnTo>
                  <a:pt x="71" y="70"/>
                </a:lnTo>
                <a:lnTo>
                  <a:pt x="72" y="67"/>
                </a:lnTo>
                <a:lnTo>
                  <a:pt x="74" y="63"/>
                </a:lnTo>
                <a:lnTo>
                  <a:pt x="74" y="60"/>
                </a:lnTo>
                <a:lnTo>
                  <a:pt x="74" y="59"/>
                </a:lnTo>
                <a:lnTo>
                  <a:pt x="74" y="57"/>
                </a:lnTo>
                <a:lnTo>
                  <a:pt x="77" y="52"/>
                </a:lnTo>
                <a:lnTo>
                  <a:pt x="77" y="49"/>
                </a:lnTo>
                <a:lnTo>
                  <a:pt x="78" y="46"/>
                </a:lnTo>
                <a:lnTo>
                  <a:pt x="79" y="44"/>
                </a:lnTo>
                <a:lnTo>
                  <a:pt x="79" y="43"/>
                </a:lnTo>
                <a:lnTo>
                  <a:pt x="79" y="42"/>
                </a:lnTo>
                <a:lnTo>
                  <a:pt x="80" y="42"/>
                </a:lnTo>
                <a:lnTo>
                  <a:pt x="81" y="38"/>
                </a:lnTo>
                <a:lnTo>
                  <a:pt x="83" y="36"/>
                </a:lnTo>
                <a:lnTo>
                  <a:pt x="83" y="35"/>
                </a:lnTo>
                <a:lnTo>
                  <a:pt x="83" y="34"/>
                </a:lnTo>
                <a:lnTo>
                  <a:pt x="84" y="28"/>
                </a:lnTo>
                <a:lnTo>
                  <a:pt x="85" y="24"/>
                </a:lnTo>
                <a:lnTo>
                  <a:pt x="85" y="23"/>
                </a:lnTo>
                <a:lnTo>
                  <a:pt x="86" y="22"/>
                </a:lnTo>
                <a:lnTo>
                  <a:pt x="86" y="21"/>
                </a:lnTo>
                <a:lnTo>
                  <a:pt x="86" y="20"/>
                </a:lnTo>
                <a:lnTo>
                  <a:pt x="87" y="17"/>
                </a:lnTo>
                <a:lnTo>
                  <a:pt x="86" y="14"/>
                </a:lnTo>
                <a:lnTo>
                  <a:pt x="86" y="13"/>
                </a:lnTo>
                <a:lnTo>
                  <a:pt x="86" y="10"/>
                </a:lnTo>
                <a:lnTo>
                  <a:pt x="88" y="6"/>
                </a:lnTo>
                <a:lnTo>
                  <a:pt x="89" y="2"/>
                </a:lnTo>
                <a:lnTo>
                  <a:pt x="91" y="2"/>
                </a:lnTo>
                <a:lnTo>
                  <a:pt x="95" y="0"/>
                </a:lnTo>
                <a:lnTo>
                  <a:pt x="98" y="0"/>
                </a:lnTo>
                <a:lnTo>
                  <a:pt x="99" y="0"/>
                </a:lnTo>
                <a:lnTo>
                  <a:pt x="100" y="0"/>
                </a:lnTo>
                <a:lnTo>
                  <a:pt x="101" y="0"/>
                </a:lnTo>
                <a:lnTo>
                  <a:pt x="105" y="1"/>
                </a:lnTo>
                <a:lnTo>
                  <a:pt x="106" y="2"/>
                </a:lnTo>
                <a:lnTo>
                  <a:pt x="109" y="6"/>
                </a:lnTo>
                <a:lnTo>
                  <a:pt x="112" y="7"/>
                </a:lnTo>
                <a:lnTo>
                  <a:pt x="113" y="10"/>
                </a:lnTo>
                <a:lnTo>
                  <a:pt x="114" y="13"/>
                </a:lnTo>
                <a:lnTo>
                  <a:pt x="115" y="14"/>
                </a:lnTo>
                <a:lnTo>
                  <a:pt x="116" y="16"/>
                </a:lnTo>
                <a:lnTo>
                  <a:pt x="120" y="22"/>
                </a:lnTo>
                <a:lnTo>
                  <a:pt x="121" y="25"/>
                </a:lnTo>
                <a:lnTo>
                  <a:pt x="122" y="29"/>
                </a:lnTo>
                <a:lnTo>
                  <a:pt x="123" y="30"/>
                </a:lnTo>
                <a:lnTo>
                  <a:pt x="123" y="31"/>
                </a:lnTo>
                <a:lnTo>
                  <a:pt x="123" y="34"/>
                </a:lnTo>
                <a:lnTo>
                  <a:pt x="125" y="38"/>
                </a:lnTo>
                <a:lnTo>
                  <a:pt x="125" y="39"/>
                </a:lnTo>
                <a:lnTo>
                  <a:pt x="125" y="41"/>
                </a:lnTo>
                <a:lnTo>
                  <a:pt x="125" y="42"/>
                </a:lnTo>
                <a:lnTo>
                  <a:pt x="127" y="43"/>
                </a:lnTo>
                <a:lnTo>
                  <a:pt x="128" y="45"/>
                </a:lnTo>
                <a:lnTo>
                  <a:pt x="128" y="47"/>
                </a:lnTo>
                <a:lnTo>
                  <a:pt x="128" y="49"/>
                </a:lnTo>
                <a:lnTo>
                  <a:pt x="129" y="52"/>
                </a:lnTo>
                <a:lnTo>
                  <a:pt x="129" y="53"/>
                </a:lnTo>
                <a:lnTo>
                  <a:pt x="129" y="53"/>
                </a:lnTo>
                <a:lnTo>
                  <a:pt x="129" y="54"/>
                </a:lnTo>
                <a:lnTo>
                  <a:pt x="128" y="54"/>
                </a:lnTo>
                <a:lnTo>
                  <a:pt x="128" y="54"/>
                </a:lnTo>
                <a:lnTo>
                  <a:pt x="129" y="56"/>
                </a:lnTo>
                <a:lnTo>
                  <a:pt x="130" y="57"/>
                </a:lnTo>
                <a:lnTo>
                  <a:pt x="130" y="57"/>
                </a:lnTo>
                <a:lnTo>
                  <a:pt x="131" y="58"/>
                </a:lnTo>
                <a:lnTo>
                  <a:pt x="131" y="59"/>
                </a:lnTo>
                <a:lnTo>
                  <a:pt x="131" y="61"/>
                </a:lnTo>
                <a:lnTo>
                  <a:pt x="131" y="65"/>
                </a:lnTo>
                <a:lnTo>
                  <a:pt x="132" y="68"/>
                </a:lnTo>
                <a:lnTo>
                  <a:pt x="132" y="70"/>
                </a:lnTo>
                <a:lnTo>
                  <a:pt x="134" y="72"/>
                </a:lnTo>
                <a:lnTo>
                  <a:pt x="134" y="73"/>
                </a:lnTo>
                <a:lnTo>
                  <a:pt x="134" y="75"/>
                </a:lnTo>
                <a:lnTo>
                  <a:pt x="134" y="77"/>
                </a:lnTo>
                <a:lnTo>
                  <a:pt x="135" y="79"/>
                </a:lnTo>
                <a:lnTo>
                  <a:pt x="135" y="79"/>
                </a:lnTo>
                <a:lnTo>
                  <a:pt x="135" y="81"/>
                </a:lnTo>
                <a:lnTo>
                  <a:pt x="135" y="82"/>
                </a:lnTo>
                <a:lnTo>
                  <a:pt x="135" y="83"/>
                </a:lnTo>
                <a:lnTo>
                  <a:pt x="135" y="85"/>
                </a:lnTo>
                <a:lnTo>
                  <a:pt x="135" y="86"/>
                </a:lnTo>
                <a:lnTo>
                  <a:pt x="134" y="88"/>
                </a:lnTo>
                <a:lnTo>
                  <a:pt x="134" y="90"/>
                </a:lnTo>
                <a:lnTo>
                  <a:pt x="134" y="93"/>
                </a:lnTo>
                <a:lnTo>
                  <a:pt x="134" y="93"/>
                </a:lnTo>
                <a:lnTo>
                  <a:pt x="134" y="93"/>
                </a:lnTo>
                <a:lnTo>
                  <a:pt x="134" y="94"/>
                </a:lnTo>
                <a:lnTo>
                  <a:pt x="134" y="94"/>
                </a:lnTo>
                <a:lnTo>
                  <a:pt x="134" y="95"/>
                </a:lnTo>
                <a:lnTo>
                  <a:pt x="134" y="95"/>
                </a:lnTo>
                <a:lnTo>
                  <a:pt x="132" y="96"/>
                </a:lnTo>
                <a:lnTo>
                  <a:pt x="132" y="96"/>
                </a:lnTo>
                <a:lnTo>
                  <a:pt x="132" y="97"/>
                </a:lnTo>
                <a:lnTo>
                  <a:pt x="132" y="97"/>
                </a:lnTo>
                <a:lnTo>
                  <a:pt x="132" y="99"/>
                </a:lnTo>
                <a:lnTo>
                  <a:pt x="132" y="99"/>
                </a:lnTo>
                <a:lnTo>
                  <a:pt x="131" y="101"/>
                </a:lnTo>
                <a:lnTo>
                  <a:pt x="131" y="103"/>
                </a:lnTo>
                <a:lnTo>
                  <a:pt x="130" y="104"/>
                </a:lnTo>
                <a:lnTo>
                  <a:pt x="129" y="106"/>
                </a:lnTo>
                <a:lnTo>
                  <a:pt x="129" y="107"/>
                </a:lnTo>
                <a:lnTo>
                  <a:pt x="128" y="109"/>
                </a:lnTo>
                <a:lnTo>
                  <a:pt x="128" y="109"/>
                </a:lnTo>
                <a:lnTo>
                  <a:pt x="127" y="110"/>
                </a:lnTo>
                <a:lnTo>
                  <a:pt x="125" y="113"/>
                </a:lnTo>
                <a:lnTo>
                  <a:pt x="125" y="113"/>
                </a:lnTo>
                <a:lnTo>
                  <a:pt x="123" y="114"/>
                </a:lnTo>
                <a:lnTo>
                  <a:pt x="122" y="117"/>
                </a:lnTo>
                <a:lnTo>
                  <a:pt x="121" y="119"/>
                </a:lnTo>
                <a:lnTo>
                  <a:pt x="119" y="121"/>
                </a:lnTo>
                <a:lnTo>
                  <a:pt x="117" y="123"/>
                </a:lnTo>
                <a:lnTo>
                  <a:pt x="115" y="124"/>
                </a:lnTo>
                <a:lnTo>
                  <a:pt x="113" y="126"/>
                </a:lnTo>
                <a:lnTo>
                  <a:pt x="113" y="128"/>
                </a:lnTo>
                <a:lnTo>
                  <a:pt x="112" y="129"/>
                </a:lnTo>
                <a:lnTo>
                  <a:pt x="109" y="132"/>
                </a:lnTo>
                <a:lnTo>
                  <a:pt x="103" y="140"/>
                </a:lnTo>
                <a:lnTo>
                  <a:pt x="101" y="142"/>
                </a:lnTo>
                <a:lnTo>
                  <a:pt x="98" y="144"/>
                </a:lnTo>
                <a:lnTo>
                  <a:pt x="98" y="145"/>
                </a:lnTo>
                <a:lnTo>
                  <a:pt x="93" y="149"/>
                </a:lnTo>
                <a:lnTo>
                  <a:pt x="91" y="151"/>
                </a:lnTo>
                <a:lnTo>
                  <a:pt x="89" y="151"/>
                </a:lnTo>
                <a:lnTo>
                  <a:pt x="88" y="152"/>
                </a:lnTo>
                <a:lnTo>
                  <a:pt x="87" y="153"/>
                </a:lnTo>
                <a:lnTo>
                  <a:pt x="85" y="156"/>
                </a:lnTo>
                <a:lnTo>
                  <a:pt x="84" y="157"/>
                </a:lnTo>
                <a:lnTo>
                  <a:pt x="84" y="157"/>
                </a:lnTo>
                <a:lnTo>
                  <a:pt x="80" y="159"/>
                </a:lnTo>
                <a:lnTo>
                  <a:pt x="79" y="160"/>
                </a:lnTo>
                <a:lnTo>
                  <a:pt x="76" y="161"/>
                </a:lnTo>
                <a:lnTo>
                  <a:pt x="74" y="161"/>
                </a:lnTo>
                <a:lnTo>
                  <a:pt x="71" y="164"/>
                </a:lnTo>
                <a:lnTo>
                  <a:pt x="71" y="164"/>
                </a:lnTo>
                <a:lnTo>
                  <a:pt x="70" y="165"/>
                </a:lnTo>
                <a:lnTo>
                  <a:pt x="69" y="166"/>
                </a:lnTo>
                <a:lnTo>
                  <a:pt x="67" y="167"/>
                </a:lnTo>
                <a:lnTo>
                  <a:pt x="66" y="167"/>
                </a:lnTo>
                <a:lnTo>
                  <a:pt x="65" y="167"/>
                </a:lnTo>
                <a:lnTo>
                  <a:pt x="64" y="167"/>
                </a:lnTo>
                <a:lnTo>
                  <a:pt x="64" y="167"/>
                </a:lnTo>
                <a:lnTo>
                  <a:pt x="63" y="168"/>
                </a:lnTo>
                <a:lnTo>
                  <a:pt x="62" y="169"/>
                </a:lnTo>
                <a:lnTo>
                  <a:pt x="59" y="171"/>
                </a:lnTo>
                <a:lnTo>
                  <a:pt x="57" y="172"/>
                </a:lnTo>
                <a:lnTo>
                  <a:pt x="53" y="173"/>
                </a:lnTo>
                <a:lnTo>
                  <a:pt x="51" y="174"/>
                </a:lnTo>
                <a:lnTo>
                  <a:pt x="51" y="175"/>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50" name="Freeform 47"/>
          <p:cNvSpPr>
            <a:spLocks/>
          </p:cNvSpPr>
          <p:nvPr/>
        </p:nvSpPr>
        <p:spPr bwMode="auto">
          <a:xfrm>
            <a:off x="6370638" y="5167313"/>
            <a:ext cx="214313" cy="279400"/>
          </a:xfrm>
          <a:custGeom>
            <a:avLst/>
            <a:gdLst>
              <a:gd name="T0" fmla="*/ 44 w 135"/>
              <a:gd name="T1" fmla="*/ 175 h 176"/>
              <a:gd name="T2" fmla="*/ 40 w 135"/>
              <a:gd name="T3" fmla="*/ 175 h 176"/>
              <a:gd name="T4" fmla="*/ 33 w 135"/>
              <a:gd name="T5" fmla="*/ 174 h 176"/>
              <a:gd name="T6" fmla="*/ 30 w 135"/>
              <a:gd name="T7" fmla="*/ 173 h 176"/>
              <a:gd name="T8" fmla="*/ 22 w 135"/>
              <a:gd name="T9" fmla="*/ 165 h 176"/>
              <a:gd name="T10" fmla="*/ 17 w 135"/>
              <a:gd name="T11" fmla="*/ 160 h 176"/>
              <a:gd name="T12" fmla="*/ 12 w 135"/>
              <a:gd name="T13" fmla="*/ 152 h 176"/>
              <a:gd name="T14" fmla="*/ 8 w 135"/>
              <a:gd name="T15" fmla="*/ 147 h 176"/>
              <a:gd name="T16" fmla="*/ 4 w 135"/>
              <a:gd name="T17" fmla="*/ 140 h 176"/>
              <a:gd name="T18" fmla="*/ 0 w 135"/>
              <a:gd name="T19" fmla="*/ 135 h 176"/>
              <a:gd name="T20" fmla="*/ 2 w 135"/>
              <a:gd name="T21" fmla="*/ 130 h 176"/>
              <a:gd name="T22" fmla="*/ 4 w 135"/>
              <a:gd name="T23" fmla="*/ 123 h 176"/>
              <a:gd name="T24" fmla="*/ 6 w 135"/>
              <a:gd name="T25" fmla="*/ 119 h 176"/>
              <a:gd name="T26" fmla="*/ 14 w 135"/>
              <a:gd name="T27" fmla="*/ 113 h 176"/>
              <a:gd name="T28" fmla="*/ 27 w 135"/>
              <a:gd name="T29" fmla="*/ 106 h 176"/>
              <a:gd name="T30" fmla="*/ 37 w 135"/>
              <a:gd name="T31" fmla="*/ 99 h 176"/>
              <a:gd name="T32" fmla="*/ 46 w 135"/>
              <a:gd name="T33" fmla="*/ 94 h 176"/>
              <a:gd name="T34" fmla="*/ 58 w 135"/>
              <a:gd name="T35" fmla="*/ 88 h 176"/>
              <a:gd name="T36" fmla="*/ 64 w 135"/>
              <a:gd name="T37" fmla="*/ 81 h 176"/>
              <a:gd name="T38" fmla="*/ 71 w 135"/>
              <a:gd name="T39" fmla="*/ 70 h 176"/>
              <a:gd name="T40" fmla="*/ 74 w 135"/>
              <a:gd name="T41" fmla="*/ 59 h 176"/>
              <a:gd name="T42" fmla="*/ 78 w 135"/>
              <a:gd name="T43" fmla="*/ 46 h 176"/>
              <a:gd name="T44" fmla="*/ 80 w 135"/>
              <a:gd name="T45" fmla="*/ 42 h 176"/>
              <a:gd name="T46" fmla="*/ 83 w 135"/>
              <a:gd name="T47" fmla="*/ 34 h 176"/>
              <a:gd name="T48" fmla="*/ 86 w 135"/>
              <a:gd name="T49" fmla="*/ 22 h 176"/>
              <a:gd name="T50" fmla="*/ 86 w 135"/>
              <a:gd name="T51" fmla="*/ 14 h 176"/>
              <a:gd name="T52" fmla="*/ 89 w 135"/>
              <a:gd name="T53" fmla="*/ 2 h 176"/>
              <a:gd name="T54" fmla="*/ 99 w 135"/>
              <a:gd name="T55" fmla="*/ 0 h 176"/>
              <a:gd name="T56" fmla="*/ 106 w 135"/>
              <a:gd name="T57" fmla="*/ 2 h 176"/>
              <a:gd name="T58" fmla="*/ 114 w 135"/>
              <a:gd name="T59" fmla="*/ 13 h 176"/>
              <a:gd name="T60" fmla="*/ 121 w 135"/>
              <a:gd name="T61" fmla="*/ 25 h 176"/>
              <a:gd name="T62" fmla="*/ 123 w 135"/>
              <a:gd name="T63" fmla="*/ 34 h 176"/>
              <a:gd name="T64" fmla="*/ 125 w 135"/>
              <a:gd name="T65" fmla="*/ 42 h 176"/>
              <a:gd name="T66" fmla="*/ 128 w 135"/>
              <a:gd name="T67" fmla="*/ 49 h 176"/>
              <a:gd name="T68" fmla="*/ 129 w 135"/>
              <a:gd name="T69" fmla="*/ 54 h 176"/>
              <a:gd name="T70" fmla="*/ 130 w 135"/>
              <a:gd name="T71" fmla="*/ 57 h 176"/>
              <a:gd name="T72" fmla="*/ 131 w 135"/>
              <a:gd name="T73" fmla="*/ 61 h 176"/>
              <a:gd name="T74" fmla="*/ 134 w 135"/>
              <a:gd name="T75" fmla="*/ 72 h 176"/>
              <a:gd name="T76" fmla="*/ 135 w 135"/>
              <a:gd name="T77" fmla="*/ 79 h 176"/>
              <a:gd name="T78" fmla="*/ 135 w 135"/>
              <a:gd name="T79" fmla="*/ 83 h 176"/>
              <a:gd name="T80" fmla="*/ 134 w 135"/>
              <a:gd name="T81" fmla="*/ 90 h 176"/>
              <a:gd name="T82" fmla="*/ 134 w 135"/>
              <a:gd name="T83" fmla="*/ 94 h 176"/>
              <a:gd name="T84" fmla="*/ 132 w 135"/>
              <a:gd name="T85" fmla="*/ 96 h 176"/>
              <a:gd name="T86" fmla="*/ 132 w 135"/>
              <a:gd name="T87" fmla="*/ 99 h 176"/>
              <a:gd name="T88" fmla="*/ 130 w 135"/>
              <a:gd name="T89" fmla="*/ 104 h 176"/>
              <a:gd name="T90" fmla="*/ 128 w 135"/>
              <a:gd name="T91" fmla="*/ 109 h 176"/>
              <a:gd name="T92" fmla="*/ 123 w 135"/>
              <a:gd name="T93" fmla="*/ 114 h 176"/>
              <a:gd name="T94" fmla="*/ 117 w 135"/>
              <a:gd name="T95" fmla="*/ 123 h 176"/>
              <a:gd name="T96" fmla="*/ 112 w 135"/>
              <a:gd name="T97" fmla="*/ 129 h 176"/>
              <a:gd name="T98" fmla="*/ 98 w 135"/>
              <a:gd name="T99" fmla="*/ 144 h 176"/>
              <a:gd name="T100" fmla="*/ 89 w 135"/>
              <a:gd name="T101" fmla="*/ 151 h 176"/>
              <a:gd name="T102" fmla="*/ 84 w 135"/>
              <a:gd name="T103" fmla="*/ 157 h 176"/>
              <a:gd name="T104" fmla="*/ 76 w 135"/>
              <a:gd name="T105" fmla="*/ 161 h 176"/>
              <a:gd name="T106" fmla="*/ 70 w 135"/>
              <a:gd name="T107" fmla="*/ 165 h 176"/>
              <a:gd name="T108" fmla="*/ 65 w 135"/>
              <a:gd name="T109" fmla="*/ 167 h 176"/>
              <a:gd name="T110" fmla="*/ 62 w 135"/>
              <a:gd name="T111" fmla="*/ 169 h 176"/>
              <a:gd name="T112" fmla="*/ 51 w 135"/>
              <a:gd name="T113" fmla="*/ 174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5" h="176">
                <a:moveTo>
                  <a:pt x="51" y="175"/>
                </a:moveTo>
                <a:lnTo>
                  <a:pt x="50" y="175"/>
                </a:lnTo>
                <a:lnTo>
                  <a:pt x="45" y="175"/>
                </a:lnTo>
                <a:lnTo>
                  <a:pt x="44" y="175"/>
                </a:lnTo>
                <a:lnTo>
                  <a:pt x="44" y="176"/>
                </a:lnTo>
                <a:lnTo>
                  <a:pt x="43" y="176"/>
                </a:lnTo>
                <a:lnTo>
                  <a:pt x="40" y="175"/>
                </a:lnTo>
                <a:lnTo>
                  <a:pt x="40" y="175"/>
                </a:lnTo>
                <a:lnTo>
                  <a:pt x="37" y="175"/>
                </a:lnTo>
                <a:lnTo>
                  <a:pt x="36" y="175"/>
                </a:lnTo>
                <a:lnTo>
                  <a:pt x="34" y="175"/>
                </a:lnTo>
                <a:lnTo>
                  <a:pt x="33" y="174"/>
                </a:lnTo>
                <a:lnTo>
                  <a:pt x="33" y="174"/>
                </a:lnTo>
                <a:lnTo>
                  <a:pt x="31" y="173"/>
                </a:lnTo>
                <a:lnTo>
                  <a:pt x="31" y="173"/>
                </a:lnTo>
                <a:lnTo>
                  <a:pt x="30" y="173"/>
                </a:lnTo>
                <a:lnTo>
                  <a:pt x="29" y="172"/>
                </a:lnTo>
                <a:lnTo>
                  <a:pt x="28" y="171"/>
                </a:lnTo>
                <a:lnTo>
                  <a:pt x="24" y="168"/>
                </a:lnTo>
                <a:lnTo>
                  <a:pt x="22" y="165"/>
                </a:lnTo>
                <a:lnTo>
                  <a:pt x="20" y="164"/>
                </a:lnTo>
                <a:lnTo>
                  <a:pt x="20" y="162"/>
                </a:lnTo>
                <a:lnTo>
                  <a:pt x="19" y="161"/>
                </a:lnTo>
                <a:lnTo>
                  <a:pt x="17" y="160"/>
                </a:lnTo>
                <a:lnTo>
                  <a:pt x="16" y="159"/>
                </a:lnTo>
                <a:lnTo>
                  <a:pt x="14" y="156"/>
                </a:lnTo>
                <a:lnTo>
                  <a:pt x="13" y="153"/>
                </a:lnTo>
                <a:lnTo>
                  <a:pt x="12" y="152"/>
                </a:lnTo>
                <a:lnTo>
                  <a:pt x="10" y="151"/>
                </a:lnTo>
                <a:lnTo>
                  <a:pt x="9" y="150"/>
                </a:lnTo>
                <a:lnTo>
                  <a:pt x="9" y="149"/>
                </a:lnTo>
                <a:lnTo>
                  <a:pt x="8" y="147"/>
                </a:lnTo>
                <a:lnTo>
                  <a:pt x="7" y="146"/>
                </a:lnTo>
                <a:lnTo>
                  <a:pt x="6" y="145"/>
                </a:lnTo>
                <a:lnTo>
                  <a:pt x="5" y="142"/>
                </a:lnTo>
                <a:lnTo>
                  <a:pt x="4" y="140"/>
                </a:lnTo>
                <a:lnTo>
                  <a:pt x="2" y="139"/>
                </a:lnTo>
                <a:lnTo>
                  <a:pt x="1" y="136"/>
                </a:lnTo>
                <a:lnTo>
                  <a:pt x="0" y="135"/>
                </a:lnTo>
                <a:lnTo>
                  <a:pt x="0" y="135"/>
                </a:lnTo>
                <a:lnTo>
                  <a:pt x="0" y="133"/>
                </a:lnTo>
                <a:lnTo>
                  <a:pt x="0" y="133"/>
                </a:lnTo>
                <a:lnTo>
                  <a:pt x="1" y="131"/>
                </a:lnTo>
                <a:lnTo>
                  <a:pt x="2" y="130"/>
                </a:lnTo>
                <a:lnTo>
                  <a:pt x="2" y="128"/>
                </a:lnTo>
                <a:lnTo>
                  <a:pt x="2" y="126"/>
                </a:lnTo>
                <a:lnTo>
                  <a:pt x="2" y="126"/>
                </a:lnTo>
                <a:lnTo>
                  <a:pt x="4" y="123"/>
                </a:lnTo>
                <a:lnTo>
                  <a:pt x="5" y="122"/>
                </a:lnTo>
                <a:lnTo>
                  <a:pt x="5" y="121"/>
                </a:lnTo>
                <a:lnTo>
                  <a:pt x="6" y="121"/>
                </a:lnTo>
                <a:lnTo>
                  <a:pt x="6" y="119"/>
                </a:lnTo>
                <a:lnTo>
                  <a:pt x="7" y="118"/>
                </a:lnTo>
                <a:lnTo>
                  <a:pt x="9" y="117"/>
                </a:lnTo>
                <a:lnTo>
                  <a:pt x="10" y="115"/>
                </a:lnTo>
                <a:lnTo>
                  <a:pt x="14" y="113"/>
                </a:lnTo>
                <a:lnTo>
                  <a:pt x="15" y="111"/>
                </a:lnTo>
                <a:lnTo>
                  <a:pt x="21" y="108"/>
                </a:lnTo>
                <a:lnTo>
                  <a:pt x="24" y="106"/>
                </a:lnTo>
                <a:lnTo>
                  <a:pt x="27" y="106"/>
                </a:lnTo>
                <a:lnTo>
                  <a:pt x="29" y="103"/>
                </a:lnTo>
                <a:lnTo>
                  <a:pt x="31" y="102"/>
                </a:lnTo>
                <a:lnTo>
                  <a:pt x="36" y="100"/>
                </a:lnTo>
                <a:lnTo>
                  <a:pt x="37" y="99"/>
                </a:lnTo>
                <a:lnTo>
                  <a:pt x="41" y="97"/>
                </a:lnTo>
                <a:lnTo>
                  <a:pt x="43" y="96"/>
                </a:lnTo>
                <a:lnTo>
                  <a:pt x="44" y="95"/>
                </a:lnTo>
                <a:lnTo>
                  <a:pt x="46" y="94"/>
                </a:lnTo>
                <a:lnTo>
                  <a:pt x="52" y="93"/>
                </a:lnTo>
                <a:lnTo>
                  <a:pt x="53" y="92"/>
                </a:lnTo>
                <a:lnTo>
                  <a:pt x="56" y="89"/>
                </a:lnTo>
                <a:lnTo>
                  <a:pt x="58" y="88"/>
                </a:lnTo>
                <a:lnTo>
                  <a:pt x="59" y="86"/>
                </a:lnTo>
                <a:lnTo>
                  <a:pt x="62" y="85"/>
                </a:lnTo>
                <a:lnTo>
                  <a:pt x="62" y="85"/>
                </a:lnTo>
                <a:lnTo>
                  <a:pt x="64" y="81"/>
                </a:lnTo>
                <a:lnTo>
                  <a:pt x="66" y="79"/>
                </a:lnTo>
                <a:lnTo>
                  <a:pt x="66" y="79"/>
                </a:lnTo>
                <a:lnTo>
                  <a:pt x="67" y="75"/>
                </a:lnTo>
                <a:lnTo>
                  <a:pt x="71" y="70"/>
                </a:lnTo>
                <a:lnTo>
                  <a:pt x="72" y="67"/>
                </a:lnTo>
                <a:lnTo>
                  <a:pt x="74" y="63"/>
                </a:lnTo>
                <a:lnTo>
                  <a:pt x="74" y="60"/>
                </a:lnTo>
                <a:lnTo>
                  <a:pt x="74" y="59"/>
                </a:lnTo>
                <a:lnTo>
                  <a:pt x="74" y="57"/>
                </a:lnTo>
                <a:lnTo>
                  <a:pt x="77" y="52"/>
                </a:lnTo>
                <a:lnTo>
                  <a:pt x="77" y="49"/>
                </a:lnTo>
                <a:lnTo>
                  <a:pt x="78" y="46"/>
                </a:lnTo>
                <a:lnTo>
                  <a:pt x="79" y="44"/>
                </a:lnTo>
                <a:lnTo>
                  <a:pt x="79" y="43"/>
                </a:lnTo>
                <a:lnTo>
                  <a:pt x="79" y="42"/>
                </a:lnTo>
                <a:lnTo>
                  <a:pt x="80" y="42"/>
                </a:lnTo>
                <a:lnTo>
                  <a:pt x="81" y="38"/>
                </a:lnTo>
                <a:lnTo>
                  <a:pt x="83" y="36"/>
                </a:lnTo>
                <a:lnTo>
                  <a:pt x="83" y="35"/>
                </a:lnTo>
                <a:lnTo>
                  <a:pt x="83" y="34"/>
                </a:lnTo>
                <a:lnTo>
                  <a:pt x="84" y="28"/>
                </a:lnTo>
                <a:lnTo>
                  <a:pt x="85" y="24"/>
                </a:lnTo>
                <a:lnTo>
                  <a:pt x="85" y="23"/>
                </a:lnTo>
                <a:lnTo>
                  <a:pt x="86" y="22"/>
                </a:lnTo>
                <a:lnTo>
                  <a:pt x="86" y="21"/>
                </a:lnTo>
                <a:lnTo>
                  <a:pt x="86" y="20"/>
                </a:lnTo>
                <a:lnTo>
                  <a:pt x="87" y="17"/>
                </a:lnTo>
                <a:lnTo>
                  <a:pt x="86" y="14"/>
                </a:lnTo>
                <a:lnTo>
                  <a:pt x="86" y="13"/>
                </a:lnTo>
                <a:lnTo>
                  <a:pt x="86" y="10"/>
                </a:lnTo>
                <a:lnTo>
                  <a:pt x="88" y="6"/>
                </a:lnTo>
                <a:lnTo>
                  <a:pt x="89" y="2"/>
                </a:lnTo>
                <a:lnTo>
                  <a:pt x="91" y="2"/>
                </a:lnTo>
                <a:lnTo>
                  <a:pt x="95" y="0"/>
                </a:lnTo>
                <a:lnTo>
                  <a:pt x="98" y="0"/>
                </a:lnTo>
                <a:lnTo>
                  <a:pt x="99" y="0"/>
                </a:lnTo>
                <a:lnTo>
                  <a:pt x="100" y="0"/>
                </a:lnTo>
                <a:lnTo>
                  <a:pt x="101" y="0"/>
                </a:lnTo>
                <a:lnTo>
                  <a:pt x="105" y="1"/>
                </a:lnTo>
                <a:lnTo>
                  <a:pt x="106" y="2"/>
                </a:lnTo>
                <a:lnTo>
                  <a:pt x="109" y="6"/>
                </a:lnTo>
                <a:lnTo>
                  <a:pt x="112" y="7"/>
                </a:lnTo>
                <a:lnTo>
                  <a:pt x="113" y="10"/>
                </a:lnTo>
                <a:lnTo>
                  <a:pt x="114" y="13"/>
                </a:lnTo>
                <a:lnTo>
                  <a:pt x="115" y="14"/>
                </a:lnTo>
                <a:lnTo>
                  <a:pt x="116" y="16"/>
                </a:lnTo>
                <a:lnTo>
                  <a:pt x="120" y="22"/>
                </a:lnTo>
                <a:lnTo>
                  <a:pt x="121" y="25"/>
                </a:lnTo>
                <a:lnTo>
                  <a:pt x="122" y="29"/>
                </a:lnTo>
                <a:lnTo>
                  <a:pt x="123" y="30"/>
                </a:lnTo>
                <a:lnTo>
                  <a:pt x="123" y="31"/>
                </a:lnTo>
                <a:lnTo>
                  <a:pt x="123" y="34"/>
                </a:lnTo>
                <a:lnTo>
                  <a:pt x="125" y="38"/>
                </a:lnTo>
                <a:lnTo>
                  <a:pt x="125" y="39"/>
                </a:lnTo>
                <a:lnTo>
                  <a:pt x="125" y="41"/>
                </a:lnTo>
                <a:lnTo>
                  <a:pt x="125" y="42"/>
                </a:lnTo>
                <a:lnTo>
                  <a:pt x="127" y="43"/>
                </a:lnTo>
                <a:lnTo>
                  <a:pt x="128" y="45"/>
                </a:lnTo>
                <a:lnTo>
                  <a:pt x="128" y="47"/>
                </a:lnTo>
                <a:lnTo>
                  <a:pt x="128" y="49"/>
                </a:lnTo>
                <a:lnTo>
                  <a:pt x="129" y="52"/>
                </a:lnTo>
                <a:lnTo>
                  <a:pt x="129" y="53"/>
                </a:lnTo>
                <a:lnTo>
                  <a:pt x="129" y="53"/>
                </a:lnTo>
                <a:lnTo>
                  <a:pt x="129" y="54"/>
                </a:lnTo>
                <a:lnTo>
                  <a:pt x="128" y="54"/>
                </a:lnTo>
                <a:lnTo>
                  <a:pt x="128" y="54"/>
                </a:lnTo>
                <a:lnTo>
                  <a:pt x="129" y="56"/>
                </a:lnTo>
                <a:lnTo>
                  <a:pt x="130" y="57"/>
                </a:lnTo>
                <a:lnTo>
                  <a:pt x="130" y="57"/>
                </a:lnTo>
                <a:lnTo>
                  <a:pt x="131" y="58"/>
                </a:lnTo>
                <a:lnTo>
                  <a:pt x="131" y="59"/>
                </a:lnTo>
                <a:lnTo>
                  <a:pt x="131" y="61"/>
                </a:lnTo>
                <a:lnTo>
                  <a:pt x="131" y="65"/>
                </a:lnTo>
                <a:lnTo>
                  <a:pt x="132" y="68"/>
                </a:lnTo>
                <a:lnTo>
                  <a:pt x="132" y="70"/>
                </a:lnTo>
                <a:lnTo>
                  <a:pt x="134" y="72"/>
                </a:lnTo>
                <a:lnTo>
                  <a:pt x="134" y="73"/>
                </a:lnTo>
                <a:lnTo>
                  <a:pt x="134" y="75"/>
                </a:lnTo>
                <a:lnTo>
                  <a:pt x="134" y="77"/>
                </a:lnTo>
                <a:lnTo>
                  <a:pt x="135" y="79"/>
                </a:lnTo>
                <a:lnTo>
                  <a:pt x="135" y="79"/>
                </a:lnTo>
                <a:lnTo>
                  <a:pt x="135" y="81"/>
                </a:lnTo>
                <a:lnTo>
                  <a:pt x="135" y="82"/>
                </a:lnTo>
                <a:lnTo>
                  <a:pt x="135" y="83"/>
                </a:lnTo>
                <a:lnTo>
                  <a:pt x="135" y="85"/>
                </a:lnTo>
                <a:lnTo>
                  <a:pt x="135" y="86"/>
                </a:lnTo>
                <a:lnTo>
                  <a:pt x="134" y="88"/>
                </a:lnTo>
                <a:lnTo>
                  <a:pt x="134" y="90"/>
                </a:lnTo>
                <a:lnTo>
                  <a:pt x="134" y="93"/>
                </a:lnTo>
                <a:lnTo>
                  <a:pt x="134" y="93"/>
                </a:lnTo>
                <a:lnTo>
                  <a:pt x="134" y="93"/>
                </a:lnTo>
                <a:lnTo>
                  <a:pt x="134" y="94"/>
                </a:lnTo>
                <a:lnTo>
                  <a:pt x="134" y="94"/>
                </a:lnTo>
                <a:lnTo>
                  <a:pt x="134" y="95"/>
                </a:lnTo>
                <a:lnTo>
                  <a:pt x="134" y="95"/>
                </a:lnTo>
                <a:lnTo>
                  <a:pt x="132" y="96"/>
                </a:lnTo>
                <a:lnTo>
                  <a:pt x="132" y="96"/>
                </a:lnTo>
                <a:lnTo>
                  <a:pt x="132" y="97"/>
                </a:lnTo>
                <a:lnTo>
                  <a:pt x="132" y="97"/>
                </a:lnTo>
                <a:lnTo>
                  <a:pt x="132" y="99"/>
                </a:lnTo>
                <a:lnTo>
                  <a:pt x="132" y="99"/>
                </a:lnTo>
                <a:lnTo>
                  <a:pt x="131" y="101"/>
                </a:lnTo>
                <a:lnTo>
                  <a:pt x="131" y="103"/>
                </a:lnTo>
                <a:lnTo>
                  <a:pt x="130" y="104"/>
                </a:lnTo>
                <a:lnTo>
                  <a:pt x="129" y="106"/>
                </a:lnTo>
                <a:lnTo>
                  <a:pt x="129" y="107"/>
                </a:lnTo>
                <a:lnTo>
                  <a:pt x="128" y="109"/>
                </a:lnTo>
                <a:lnTo>
                  <a:pt x="128" y="109"/>
                </a:lnTo>
                <a:lnTo>
                  <a:pt x="127" y="110"/>
                </a:lnTo>
                <a:lnTo>
                  <a:pt x="125" y="113"/>
                </a:lnTo>
                <a:lnTo>
                  <a:pt x="125" y="113"/>
                </a:lnTo>
                <a:lnTo>
                  <a:pt x="123" y="114"/>
                </a:lnTo>
                <a:lnTo>
                  <a:pt x="122" y="117"/>
                </a:lnTo>
                <a:lnTo>
                  <a:pt x="121" y="119"/>
                </a:lnTo>
                <a:lnTo>
                  <a:pt x="119" y="121"/>
                </a:lnTo>
                <a:lnTo>
                  <a:pt x="117" y="123"/>
                </a:lnTo>
                <a:lnTo>
                  <a:pt x="115" y="124"/>
                </a:lnTo>
                <a:lnTo>
                  <a:pt x="113" y="126"/>
                </a:lnTo>
                <a:lnTo>
                  <a:pt x="113" y="128"/>
                </a:lnTo>
                <a:lnTo>
                  <a:pt x="112" y="129"/>
                </a:lnTo>
                <a:lnTo>
                  <a:pt x="109" y="132"/>
                </a:lnTo>
                <a:lnTo>
                  <a:pt x="103" y="140"/>
                </a:lnTo>
                <a:lnTo>
                  <a:pt x="101" y="142"/>
                </a:lnTo>
                <a:lnTo>
                  <a:pt x="98" y="144"/>
                </a:lnTo>
                <a:lnTo>
                  <a:pt x="98" y="145"/>
                </a:lnTo>
                <a:lnTo>
                  <a:pt x="93" y="149"/>
                </a:lnTo>
                <a:lnTo>
                  <a:pt x="91" y="151"/>
                </a:lnTo>
                <a:lnTo>
                  <a:pt x="89" y="151"/>
                </a:lnTo>
                <a:lnTo>
                  <a:pt x="88" y="152"/>
                </a:lnTo>
                <a:lnTo>
                  <a:pt x="87" y="153"/>
                </a:lnTo>
                <a:lnTo>
                  <a:pt x="85" y="156"/>
                </a:lnTo>
                <a:lnTo>
                  <a:pt x="84" y="157"/>
                </a:lnTo>
                <a:lnTo>
                  <a:pt x="84" y="157"/>
                </a:lnTo>
                <a:lnTo>
                  <a:pt x="80" y="159"/>
                </a:lnTo>
                <a:lnTo>
                  <a:pt x="79" y="160"/>
                </a:lnTo>
                <a:lnTo>
                  <a:pt x="76" y="161"/>
                </a:lnTo>
                <a:lnTo>
                  <a:pt x="74" y="161"/>
                </a:lnTo>
                <a:lnTo>
                  <a:pt x="71" y="164"/>
                </a:lnTo>
                <a:lnTo>
                  <a:pt x="71" y="164"/>
                </a:lnTo>
                <a:lnTo>
                  <a:pt x="70" y="165"/>
                </a:lnTo>
                <a:lnTo>
                  <a:pt x="69" y="166"/>
                </a:lnTo>
                <a:lnTo>
                  <a:pt x="67" y="167"/>
                </a:lnTo>
                <a:lnTo>
                  <a:pt x="66" y="167"/>
                </a:lnTo>
                <a:lnTo>
                  <a:pt x="65" y="167"/>
                </a:lnTo>
                <a:lnTo>
                  <a:pt x="64" y="167"/>
                </a:lnTo>
                <a:lnTo>
                  <a:pt x="64" y="167"/>
                </a:lnTo>
                <a:lnTo>
                  <a:pt x="63" y="168"/>
                </a:lnTo>
                <a:lnTo>
                  <a:pt x="62" y="169"/>
                </a:lnTo>
                <a:lnTo>
                  <a:pt x="59" y="171"/>
                </a:lnTo>
                <a:lnTo>
                  <a:pt x="57" y="172"/>
                </a:lnTo>
                <a:lnTo>
                  <a:pt x="53" y="173"/>
                </a:lnTo>
                <a:lnTo>
                  <a:pt x="51" y="174"/>
                </a:lnTo>
                <a:lnTo>
                  <a:pt x="51" y="175"/>
                </a:lnTo>
              </a:path>
            </a:pathLst>
          </a:custGeom>
          <a:solidFill>
            <a:schemeClr val="bg1"/>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Freeform 48"/>
          <p:cNvSpPr>
            <a:spLocks/>
          </p:cNvSpPr>
          <p:nvPr/>
        </p:nvSpPr>
        <p:spPr bwMode="auto">
          <a:xfrm>
            <a:off x="5126038" y="5538788"/>
            <a:ext cx="22225" cy="15875"/>
          </a:xfrm>
          <a:custGeom>
            <a:avLst/>
            <a:gdLst>
              <a:gd name="T0" fmla="*/ 9 w 14"/>
              <a:gd name="T1" fmla="*/ 0 h 10"/>
              <a:gd name="T2" fmla="*/ 13 w 14"/>
              <a:gd name="T3" fmla="*/ 0 h 10"/>
              <a:gd name="T4" fmla="*/ 13 w 14"/>
              <a:gd name="T5" fmla="*/ 0 h 10"/>
              <a:gd name="T6" fmla="*/ 13 w 14"/>
              <a:gd name="T7" fmla="*/ 0 h 10"/>
              <a:gd name="T8" fmla="*/ 14 w 14"/>
              <a:gd name="T9" fmla="*/ 2 h 10"/>
              <a:gd name="T10" fmla="*/ 14 w 14"/>
              <a:gd name="T11" fmla="*/ 4 h 10"/>
              <a:gd name="T12" fmla="*/ 14 w 14"/>
              <a:gd name="T13" fmla="*/ 4 h 10"/>
              <a:gd name="T14" fmla="*/ 13 w 14"/>
              <a:gd name="T15" fmla="*/ 4 h 10"/>
              <a:gd name="T16" fmla="*/ 13 w 14"/>
              <a:gd name="T17" fmla="*/ 4 h 10"/>
              <a:gd name="T18" fmla="*/ 13 w 14"/>
              <a:gd name="T19" fmla="*/ 5 h 10"/>
              <a:gd name="T20" fmla="*/ 12 w 14"/>
              <a:gd name="T21" fmla="*/ 6 h 10"/>
              <a:gd name="T22" fmla="*/ 10 w 14"/>
              <a:gd name="T23" fmla="*/ 9 h 10"/>
              <a:gd name="T24" fmla="*/ 8 w 14"/>
              <a:gd name="T25" fmla="*/ 9 h 10"/>
              <a:gd name="T26" fmla="*/ 8 w 14"/>
              <a:gd name="T27" fmla="*/ 10 h 10"/>
              <a:gd name="T28" fmla="*/ 7 w 14"/>
              <a:gd name="T29" fmla="*/ 10 h 10"/>
              <a:gd name="T30" fmla="*/ 5 w 14"/>
              <a:gd name="T31" fmla="*/ 10 h 10"/>
              <a:gd name="T32" fmla="*/ 1 w 14"/>
              <a:gd name="T33" fmla="*/ 9 h 10"/>
              <a:gd name="T34" fmla="*/ 0 w 14"/>
              <a:gd name="T35" fmla="*/ 9 h 10"/>
              <a:gd name="T36" fmla="*/ 0 w 14"/>
              <a:gd name="T37" fmla="*/ 7 h 10"/>
              <a:gd name="T38" fmla="*/ 0 w 14"/>
              <a:gd name="T39" fmla="*/ 6 h 10"/>
              <a:gd name="T40" fmla="*/ 0 w 14"/>
              <a:gd name="T41" fmla="*/ 5 h 10"/>
              <a:gd name="T42" fmla="*/ 2 w 14"/>
              <a:gd name="T43" fmla="*/ 4 h 10"/>
              <a:gd name="T44" fmla="*/ 4 w 14"/>
              <a:gd name="T45" fmla="*/ 3 h 10"/>
              <a:gd name="T46" fmla="*/ 7 w 14"/>
              <a:gd name="T47" fmla="*/ 2 h 10"/>
              <a:gd name="T48" fmla="*/ 8 w 14"/>
              <a:gd name="T49" fmla="*/ 2 h 10"/>
              <a:gd name="T50" fmla="*/ 9 w 14"/>
              <a:gd name="T51"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 h="10">
                <a:moveTo>
                  <a:pt x="9" y="0"/>
                </a:moveTo>
                <a:lnTo>
                  <a:pt x="13" y="0"/>
                </a:lnTo>
                <a:lnTo>
                  <a:pt x="13" y="0"/>
                </a:lnTo>
                <a:lnTo>
                  <a:pt x="13" y="0"/>
                </a:lnTo>
                <a:lnTo>
                  <a:pt x="14" y="2"/>
                </a:lnTo>
                <a:lnTo>
                  <a:pt x="14" y="4"/>
                </a:lnTo>
                <a:lnTo>
                  <a:pt x="14" y="4"/>
                </a:lnTo>
                <a:lnTo>
                  <a:pt x="13" y="4"/>
                </a:lnTo>
                <a:lnTo>
                  <a:pt x="13" y="4"/>
                </a:lnTo>
                <a:lnTo>
                  <a:pt x="13" y="5"/>
                </a:lnTo>
                <a:lnTo>
                  <a:pt x="12" y="6"/>
                </a:lnTo>
                <a:lnTo>
                  <a:pt x="10" y="9"/>
                </a:lnTo>
                <a:lnTo>
                  <a:pt x="8" y="9"/>
                </a:lnTo>
                <a:lnTo>
                  <a:pt x="8" y="10"/>
                </a:lnTo>
                <a:lnTo>
                  <a:pt x="7" y="10"/>
                </a:lnTo>
                <a:lnTo>
                  <a:pt x="5" y="10"/>
                </a:lnTo>
                <a:lnTo>
                  <a:pt x="1" y="9"/>
                </a:lnTo>
                <a:lnTo>
                  <a:pt x="0" y="9"/>
                </a:lnTo>
                <a:lnTo>
                  <a:pt x="0" y="7"/>
                </a:lnTo>
                <a:lnTo>
                  <a:pt x="0" y="6"/>
                </a:lnTo>
                <a:lnTo>
                  <a:pt x="0" y="5"/>
                </a:lnTo>
                <a:lnTo>
                  <a:pt x="2" y="4"/>
                </a:lnTo>
                <a:lnTo>
                  <a:pt x="4" y="3"/>
                </a:lnTo>
                <a:lnTo>
                  <a:pt x="7" y="2"/>
                </a:lnTo>
                <a:lnTo>
                  <a:pt x="8" y="2"/>
                </a:lnTo>
                <a:lnTo>
                  <a:pt x="9"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52" name="Freeform 49"/>
          <p:cNvSpPr>
            <a:spLocks/>
          </p:cNvSpPr>
          <p:nvPr/>
        </p:nvSpPr>
        <p:spPr bwMode="auto">
          <a:xfrm>
            <a:off x="5126038" y="5538788"/>
            <a:ext cx="22225" cy="15875"/>
          </a:xfrm>
          <a:custGeom>
            <a:avLst/>
            <a:gdLst>
              <a:gd name="T0" fmla="*/ 9 w 14"/>
              <a:gd name="T1" fmla="*/ 0 h 10"/>
              <a:gd name="T2" fmla="*/ 13 w 14"/>
              <a:gd name="T3" fmla="*/ 0 h 10"/>
              <a:gd name="T4" fmla="*/ 13 w 14"/>
              <a:gd name="T5" fmla="*/ 0 h 10"/>
              <a:gd name="T6" fmla="*/ 13 w 14"/>
              <a:gd name="T7" fmla="*/ 0 h 10"/>
              <a:gd name="T8" fmla="*/ 14 w 14"/>
              <a:gd name="T9" fmla="*/ 2 h 10"/>
              <a:gd name="T10" fmla="*/ 14 w 14"/>
              <a:gd name="T11" fmla="*/ 4 h 10"/>
              <a:gd name="T12" fmla="*/ 14 w 14"/>
              <a:gd name="T13" fmla="*/ 4 h 10"/>
              <a:gd name="T14" fmla="*/ 13 w 14"/>
              <a:gd name="T15" fmla="*/ 4 h 10"/>
              <a:gd name="T16" fmla="*/ 13 w 14"/>
              <a:gd name="T17" fmla="*/ 4 h 10"/>
              <a:gd name="T18" fmla="*/ 13 w 14"/>
              <a:gd name="T19" fmla="*/ 5 h 10"/>
              <a:gd name="T20" fmla="*/ 12 w 14"/>
              <a:gd name="T21" fmla="*/ 6 h 10"/>
              <a:gd name="T22" fmla="*/ 10 w 14"/>
              <a:gd name="T23" fmla="*/ 9 h 10"/>
              <a:gd name="T24" fmla="*/ 8 w 14"/>
              <a:gd name="T25" fmla="*/ 9 h 10"/>
              <a:gd name="T26" fmla="*/ 8 w 14"/>
              <a:gd name="T27" fmla="*/ 10 h 10"/>
              <a:gd name="T28" fmla="*/ 7 w 14"/>
              <a:gd name="T29" fmla="*/ 10 h 10"/>
              <a:gd name="T30" fmla="*/ 5 w 14"/>
              <a:gd name="T31" fmla="*/ 10 h 10"/>
              <a:gd name="T32" fmla="*/ 1 w 14"/>
              <a:gd name="T33" fmla="*/ 9 h 10"/>
              <a:gd name="T34" fmla="*/ 0 w 14"/>
              <a:gd name="T35" fmla="*/ 9 h 10"/>
              <a:gd name="T36" fmla="*/ 0 w 14"/>
              <a:gd name="T37" fmla="*/ 7 h 10"/>
              <a:gd name="T38" fmla="*/ 0 w 14"/>
              <a:gd name="T39" fmla="*/ 6 h 10"/>
              <a:gd name="T40" fmla="*/ 0 w 14"/>
              <a:gd name="T41" fmla="*/ 5 h 10"/>
              <a:gd name="T42" fmla="*/ 2 w 14"/>
              <a:gd name="T43" fmla="*/ 4 h 10"/>
              <a:gd name="T44" fmla="*/ 4 w 14"/>
              <a:gd name="T45" fmla="*/ 3 h 10"/>
              <a:gd name="T46" fmla="*/ 7 w 14"/>
              <a:gd name="T47" fmla="*/ 2 h 10"/>
              <a:gd name="T48" fmla="*/ 8 w 14"/>
              <a:gd name="T49" fmla="*/ 2 h 10"/>
              <a:gd name="T50" fmla="*/ 9 w 14"/>
              <a:gd name="T51"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 h="10">
                <a:moveTo>
                  <a:pt x="9" y="0"/>
                </a:moveTo>
                <a:lnTo>
                  <a:pt x="13" y="0"/>
                </a:lnTo>
                <a:lnTo>
                  <a:pt x="13" y="0"/>
                </a:lnTo>
                <a:lnTo>
                  <a:pt x="13" y="0"/>
                </a:lnTo>
                <a:lnTo>
                  <a:pt x="14" y="2"/>
                </a:lnTo>
                <a:lnTo>
                  <a:pt x="14" y="4"/>
                </a:lnTo>
                <a:lnTo>
                  <a:pt x="14" y="4"/>
                </a:lnTo>
                <a:lnTo>
                  <a:pt x="13" y="4"/>
                </a:lnTo>
                <a:lnTo>
                  <a:pt x="13" y="4"/>
                </a:lnTo>
                <a:lnTo>
                  <a:pt x="13" y="5"/>
                </a:lnTo>
                <a:lnTo>
                  <a:pt x="12" y="6"/>
                </a:lnTo>
                <a:lnTo>
                  <a:pt x="10" y="9"/>
                </a:lnTo>
                <a:lnTo>
                  <a:pt x="8" y="9"/>
                </a:lnTo>
                <a:lnTo>
                  <a:pt x="8" y="10"/>
                </a:lnTo>
                <a:lnTo>
                  <a:pt x="7" y="10"/>
                </a:lnTo>
                <a:lnTo>
                  <a:pt x="5" y="10"/>
                </a:lnTo>
                <a:lnTo>
                  <a:pt x="1" y="9"/>
                </a:lnTo>
                <a:lnTo>
                  <a:pt x="0" y="9"/>
                </a:lnTo>
                <a:lnTo>
                  <a:pt x="0" y="7"/>
                </a:lnTo>
                <a:lnTo>
                  <a:pt x="0" y="6"/>
                </a:lnTo>
                <a:lnTo>
                  <a:pt x="0" y="5"/>
                </a:lnTo>
                <a:lnTo>
                  <a:pt x="2" y="4"/>
                </a:lnTo>
                <a:lnTo>
                  <a:pt x="4" y="3"/>
                </a:lnTo>
                <a:lnTo>
                  <a:pt x="7" y="2"/>
                </a:lnTo>
                <a:lnTo>
                  <a:pt x="8" y="2"/>
                </a:lnTo>
                <a:lnTo>
                  <a:pt x="9"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50"/>
          <p:cNvSpPr>
            <a:spLocks/>
          </p:cNvSpPr>
          <p:nvPr/>
        </p:nvSpPr>
        <p:spPr bwMode="auto">
          <a:xfrm>
            <a:off x="5173663" y="5529263"/>
            <a:ext cx="73025" cy="42863"/>
          </a:xfrm>
          <a:custGeom>
            <a:avLst/>
            <a:gdLst>
              <a:gd name="T0" fmla="*/ 33 w 46"/>
              <a:gd name="T1" fmla="*/ 9 h 27"/>
              <a:gd name="T2" fmla="*/ 35 w 46"/>
              <a:gd name="T3" fmla="*/ 12 h 27"/>
              <a:gd name="T4" fmla="*/ 36 w 46"/>
              <a:gd name="T5" fmla="*/ 11 h 27"/>
              <a:gd name="T6" fmla="*/ 37 w 46"/>
              <a:gd name="T7" fmla="*/ 13 h 27"/>
              <a:gd name="T8" fmla="*/ 40 w 46"/>
              <a:gd name="T9" fmla="*/ 16 h 27"/>
              <a:gd name="T10" fmla="*/ 43 w 46"/>
              <a:gd name="T11" fmla="*/ 17 h 27"/>
              <a:gd name="T12" fmla="*/ 46 w 46"/>
              <a:gd name="T13" fmla="*/ 19 h 27"/>
              <a:gd name="T14" fmla="*/ 46 w 46"/>
              <a:gd name="T15" fmla="*/ 22 h 27"/>
              <a:gd name="T16" fmla="*/ 46 w 46"/>
              <a:gd name="T17" fmla="*/ 24 h 27"/>
              <a:gd name="T18" fmla="*/ 43 w 46"/>
              <a:gd name="T19" fmla="*/ 25 h 27"/>
              <a:gd name="T20" fmla="*/ 37 w 46"/>
              <a:gd name="T21" fmla="*/ 27 h 27"/>
              <a:gd name="T22" fmla="*/ 35 w 46"/>
              <a:gd name="T23" fmla="*/ 27 h 27"/>
              <a:gd name="T24" fmla="*/ 32 w 46"/>
              <a:gd name="T25" fmla="*/ 26 h 27"/>
              <a:gd name="T26" fmla="*/ 26 w 46"/>
              <a:gd name="T27" fmla="*/ 23 h 27"/>
              <a:gd name="T28" fmla="*/ 23 w 46"/>
              <a:gd name="T29" fmla="*/ 20 h 27"/>
              <a:gd name="T30" fmla="*/ 22 w 46"/>
              <a:gd name="T31" fmla="*/ 18 h 27"/>
              <a:gd name="T32" fmla="*/ 20 w 46"/>
              <a:gd name="T33" fmla="*/ 18 h 27"/>
              <a:gd name="T34" fmla="*/ 19 w 46"/>
              <a:gd name="T35" fmla="*/ 17 h 27"/>
              <a:gd name="T36" fmla="*/ 16 w 46"/>
              <a:gd name="T37" fmla="*/ 19 h 27"/>
              <a:gd name="T38" fmla="*/ 15 w 46"/>
              <a:gd name="T39" fmla="*/ 18 h 27"/>
              <a:gd name="T40" fmla="*/ 13 w 46"/>
              <a:gd name="T41" fmla="*/ 17 h 27"/>
              <a:gd name="T42" fmla="*/ 11 w 46"/>
              <a:gd name="T43" fmla="*/ 16 h 27"/>
              <a:gd name="T44" fmla="*/ 8 w 46"/>
              <a:gd name="T45" fmla="*/ 16 h 27"/>
              <a:gd name="T46" fmla="*/ 6 w 46"/>
              <a:gd name="T47" fmla="*/ 16 h 27"/>
              <a:gd name="T48" fmla="*/ 5 w 46"/>
              <a:gd name="T49" fmla="*/ 15 h 27"/>
              <a:gd name="T50" fmla="*/ 3 w 46"/>
              <a:gd name="T51" fmla="*/ 11 h 27"/>
              <a:gd name="T52" fmla="*/ 0 w 46"/>
              <a:gd name="T53" fmla="*/ 6 h 27"/>
              <a:gd name="T54" fmla="*/ 1 w 46"/>
              <a:gd name="T55" fmla="*/ 5 h 27"/>
              <a:gd name="T56" fmla="*/ 3 w 46"/>
              <a:gd name="T57" fmla="*/ 3 h 27"/>
              <a:gd name="T58" fmla="*/ 3 w 46"/>
              <a:gd name="T59" fmla="*/ 2 h 27"/>
              <a:gd name="T60" fmla="*/ 4 w 46"/>
              <a:gd name="T61" fmla="*/ 1 h 27"/>
              <a:gd name="T62" fmla="*/ 12 w 46"/>
              <a:gd name="T63" fmla="*/ 0 h 27"/>
              <a:gd name="T64" fmla="*/ 19 w 46"/>
              <a:gd name="T65" fmla="*/ 1 h 27"/>
              <a:gd name="T66" fmla="*/ 21 w 46"/>
              <a:gd name="T67" fmla="*/ 2 h 27"/>
              <a:gd name="T68" fmla="*/ 23 w 46"/>
              <a:gd name="T69" fmla="*/ 3 h 27"/>
              <a:gd name="T70" fmla="*/ 29 w 46"/>
              <a:gd name="T71" fmla="*/ 5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6" h="27">
                <a:moveTo>
                  <a:pt x="29" y="5"/>
                </a:moveTo>
                <a:lnTo>
                  <a:pt x="33" y="9"/>
                </a:lnTo>
                <a:lnTo>
                  <a:pt x="34" y="11"/>
                </a:lnTo>
                <a:lnTo>
                  <a:pt x="35" y="12"/>
                </a:lnTo>
                <a:lnTo>
                  <a:pt x="35" y="11"/>
                </a:lnTo>
                <a:lnTo>
                  <a:pt x="36" y="11"/>
                </a:lnTo>
                <a:lnTo>
                  <a:pt x="36" y="12"/>
                </a:lnTo>
                <a:lnTo>
                  <a:pt x="37" y="13"/>
                </a:lnTo>
                <a:lnTo>
                  <a:pt x="39" y="16"/>
                </a:lnTo>
                <a:lnTo>
                  <a:pt x="40" y="16"/>
                </a:lnTo>
                <a:lnTo>
                  <a:pt x="41" y="17"/>
                </a:lnTo>
                <a:lnTo>
                  <a:pt x="43" y="17"/>
                </a:lnTo>
                <a:lnTo>
                  <a:pt x="44" y="18"/>
                </a:lnTo>
                <a:lnTo>
                  <a:pt x="46" y="19"/>
                </a:lnTo>
                <a:lnTo>
                  <a:pt x="46" y="20"/>
                </a:lnTo>
                <a:lnTo>
                  <a:pt x="46" y="22"/>
                </a:lnTo>
                <a:lnTo>
                  <a:pt x="46" y="22"/>
                </a:lnTo>
                <a:lnTo>
                  <a:pt x="46" y="24"/>
                </a:lnTo>
                <a:lnTo>
                  <a:pt x="44" y="24"/>
                </a:lnTo>
                <a:lnTo>
                  <a:pt x="43" y="25"/>
                </a:lnTo>
                <a:lnTo>
                  <a:pt x="40" y="26"/>
                </a:lnTo>
                <a:lnTo>
                  <a:pt x="37" y="27"/>
                </a:lnTo>
                <a:lnTo>
                  <a:pt x="36" y="27"/>
                </a:lnTo>
                <a:lnTo>
                  <a:pt x="35" y="27"/>
                </a:lnTo>
                <a:lnTo>
                  <a:pt x="33" y="26"/>
                </a:lnTo>
                <a:lnTo>
                  <a:pt x="32" y="26"/>
                </a:lnTo>
                <a:lnTo>
                  <a:pt x="28" y="24"/>
                </a:lnTo>
                <a:lnTo>
                  <a:pt x="26" y="23"/>
                </a:lnTo>
                <a:lnTo>
                  <a:pt x="25" y="22"/>
                </a:lnTo>
                <a:lnTo>
                  <a:pt x="23" y="20"/>
                </a:lnTo>
                <a:lnTo>
                  <a:pt x="22" y="19"/>
                </a:lnTo>
                <a:lnTo>
                  <a:pt x="22" y="18"/>
                </a:lnTo>
                <a:lnTo>
                  <a:pt x="22" y="18"/>
                </a:lnTo>
                <a:lnTo>
                  <a:pt x="20" y="18"/>
                </a:lnTo>
                <a:lnTo>
                  <a:pt x="20" y="18"/>
                </a:lnTo>
                <a:lnTo>
                  <a:pt x="19" y="17"/>
                </a:lnTo>
                <a:lnTo>
                  <a:pt x="18" y="18"/>
                </a:lnTo>
                <a:lnTo>
                  <a:pt x="16" y="19"/>
                </a:lnTo>
                <a:lnTo>
                  <a:pt x="16" y="19"/>
                </a:lnTo>
                <a:lnTo>
                  <a:pt x="15" y="18"/>
                </a:lnTo>
                <a:lnTo>
                  <a:pt x="13" y="18"/>
                </a:lnTo>
                <a:lnTo>
                  <a:pt x="13" y="17"/>
                </a:lnTo>
                <a:lnTo>
                  <a:pt x="12" y="16"/>
                </a:lnTo>
                <a:lnTo>
                  <a:pt x="11" y="16"/>
                </a:lnTo>
                <a:lnTo>
                  <a:pt x="10" y="16"/>
                </a:lnTo>
                <a:lnTo>
                  <a:pt x="8" y="16"/>
                </a:lnTo>
                <a:lnTo>
                  <a:pt x="7" y="16"/>
                </a:lnTo>
                <a:lnTo>
                  <a:pt x="6" y="16"/>
                </a:lnTo>
                <a:lnTo>
                  <a:pt x="5" y="15"/>
                </a:lnTo>
                <a:lnTo>
                  <a:pt x="5" y="15"/>
                </a:lnTo>
                <a:lnTo>
                  <a:pt x="3" y="13"/>
                </a:lnTo>
                <a:lnTo>
                  <a:pt x="3" y="11"/>
                </a:lnTo>
                <a:lnTo>
                  <a:pt x="1" y="10"/>
                </a:lnTo>
                <a:lnTo>
                  <a:pt x="0" y="6"/>
                </a:lnTo>
                <a:lnTo>
                  <a:pt x="0" y="5"/>
                </a:lnTo>
                <a:lnTo>
                  <a:pt x="1" y="5"/>
                </a:lnTo>
                <a:lnTo>
                  <a:pt x="1" y="4"/>
                </a:lnTo>
                <a:lnTo>
                  <a:pt x="3" y="3"/>
                </a:lnTo>
                <a:lnTo>
                  <a:pt x="3" y="2"/>
                </a:lnTo>
                <a:lnTo>
                  <a:pt x="3" y="2"/>
                </a:lnTo>
                <a:lnTo>
                  <a:pt x="4" y="1"/>
                </a:lnTo>
                <a:lnTo>
                  <a:pt x="4" y="1"/>
                </a:lnTo>
                <a:lnTo>
                  <a:pt x="7" y="0"/>
                </a:lnTo>
                <a:lnTo>
                  <a:pt x="12" y="0"/>
                </a:lnTo>
                <a:lnTo>
                  <a:pt x="16" y="1"/>
                </a:lnTo>
                <a:lnTo>
                  <a:pt x="19" y="1"/>
                </a:lnTo>
                <a:lnTo>
                  <a:pt x="20" y="2"/>
                </a:lnTo>
                <a:lnTo>
                  <a:pt x="21" y="2"/>
                </a:lnTo>
                <a:lnTo>
                  <a:pt x="22" y="3"/>
                </a:lnTo>
                <a:lnTo>
                  <a:pt x="23" y="3"/>
                </a:lnTo>
                <a:lnTo>
                  <a:pt x="25" y="3"/>
                </a:lnTo>
                <a:lnTo>
                  <a:pt x="29" y="5"/>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54" name="Freeform 51"/>
          <p:cNvSpPr>
            <a:spLocks/>
          </p:cNvSpPr>
          <p:nvPr/>
        </p:nvSpPr>
        <p:spPr bwMode="auto">
          <a:xfrm>
            <a:off x="5173663" y="5529263"/>
            <a:ext cx="73025" cy="42863"/>
          </a:xfrm>
          <a:custGeom>
            <a:avLst/>
            <a:gdLst>
              <a:gd name="T0" fmla="*/ 33 w 46"/>
              <a:gd name="T1" fmla="*/ 9 h 27"/>
              <a:gd name="T2" fmla="*/ 35 w 46"/>
              <a:gd name="T3" fmla="*/ 12 h 27"/>
              <a:gd name="T4" fmla="*/ 36 w 46"/>
              <a:gd name="T5" fmla="*/ 11 h 27"/>
              <a:gd name="T6" fmla="*/ 37 w 46"/>
              <a:gd name="T7" fmla="*/ 13 h 27"/>
              <a:gd name="T8" fmla="*/ 40 w 46"/>
              <a:gd name="T9" fmla="*/ 16 h 27"/>
              <a:gd name="T10" fmla="*/ 43 w 46"/>
              <a:gd name="T11" fmla="*/ 17 h 27"/>
              <a:gd name="T12" fmla="*/ 46 w 46"/>
              <a:gd name="T13" fmla="*/ 19 h 27"/>
              <a:gd name="T14" fmla="*/ 46 w 46"/>
              <a:gd name="T15" fmla="*/ 22 h 27"/>
              <a:gd name="T16" fmla="*/ 46 w 46"/>
              <a:gd name="T17" fmla="*/ 24 h 27"/>
              <a:gd name="T18" fmla="*/ 43 w 46"/>
              <a:gd name="T19" fmla="*/ 25 h 27"/>
              <a:gd name="T20" fmla="*/ 37 w 46"/>
              <a:gd name="T21" fmla="*/ 27 h 27"/>
              <a:gd name="T22" fmla="*/ 35 w 46"/>
              <a:gd name="T23" fmla="*/ 27 h 27"/>
              <a:gd name="T24" fmla="*/ 32 w 46"/>
              <a:gd name="T25" fmla="*/ 26 h 27"/>
              <a:gd name="T26" fmla="*/ 26 w 46"/>
              <a:gd name="T27" fmla="*/ 23 h 27"/>
              <a:gd name="T28" fmla="*/ 23 w 46"/>
              <a:gd name="T29" fmla="*/ 20 h 27"/>
              <a:gd name="T30" fmla="*/ 22 w 46"/>
              <a:gd name="T31" fmla="*/ 18 h 27"/>
              <a:gd name="T32" fmla="*/ 20 w 46"/>
              <a:gd name="T33" fmla="*/ 18 h 27"/>
              <a:gd name="T34" fmla="*/ 19 w 46"/>
              <a:gd name="T35" fmla="*/ 17 h 27"/>
              <a:gd name="T36" fmla="*/ 16 w 46"/>
              <a:gd name="T37" fmla="*/ 19 h 27"/>
              <a:gd name="T38" fmla="*/ 15 w 46"/>
              <a:gd name="T39" fmla="*/ 18 h 27"/>
              <a:gd name="T40" fmla="*/ 13 w 46"/>
              <a:gd name="T41" fmla="*/ 17 h 27"/>
              <a:gd name="T42" fmla="*/ 11 w 46"/>
              <a:gd name="T43" fmla="*/ 16 h 27"/>
              <a:gd name="T44" fmla="*/ 8 w 46"/>
              <a:gd name="T45" fmla="*/ 16 h 27"/>
              <a:gd name="T46" fmla="*/ 6 w 46"/>
              <a:gd name="T47" fmla="*/ 16 h 27"/>
              <a:gd name="T48" fmla="*/ 5 w 46"/>
              <a:gd name="T49" fmla="*/ 15 h 27"/>
              <a:gd name="T50" fmla="*/ 3 w 46"/>
              <a:gd name="T51" fmla="*/ 11 h 27"/>
              <a:gd name="T52" fmla="*/ 0 w 46"/>
              <a:gd name="T53" fmla="*/ 6 h 27"/>
              <a:gd name="T54" fmla="*/ 1 w 46"/>
              <a:gd name="T55" fmla="*/ 5 h 27"/>
              <a:gd name="T56" fmla="*/ 3 w 46"/>
              <a:gd name="T57" fmla="*/ 3 h 27"/>
              <a:gd name="T58" fmla="*/ 3 w 46"/>
              <a:gd name="T59" fmla="*/ 2 h 27"/>
              <a:gd name="T60" fmla="*/ 4 w 46"/>
              <a:gd name="T61" fmla="*/ 1 h 27"/>
              <a:gd name="T62" fmla="*/ 12 w 46"/>
              <a:gd name="T63" fmla="*/ 0 h 27"/>
              <a:gd name="T64" fmla="*/ 19 w 46"/>
              <a:gd name="T65" fmla="*/ 1 h 27"/>
              <a:gd name="T66" fmla="*/ 21 w 46"/>
              <a:gd name="T67" fmla="*/ 2 h 27"/>
              <a:gd name="T68" fmla="*/ 23 w 46"/>
              <a:gd name="T69" fmla="*/ 3 h 27"/>
              <a:gd name="T70" fmla="*/ 29 w 46"/>
              <a:gd name="T71" fmla="*/ 5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6" h="27">
                <a:moveTo>
                  <a:pt x="29" y="5"/>
                </a:moveTo>
                <a:lnTo>
                  <a:pt x="33" y="9"/>
                </a:lnTo>
                <a:lnTo>
                  <a:pt x="34" y="11"/>
                </a:lnTo>
                <a:lnTo>
                  <a:pt x="35" y="12"/>
                </a:lnTo>
                <a:lnTo>
                  <a:pt x="35" y="11"/>
                </a:lnTo>
                <a:lnTo>
                  <a:pt x="36" y="11"/>
                </a:lnTo>
                <a:lnTo>
                  <a:pt x="36" y="12"/>
                </a:lnTo>
                <a:lnTo>
                  <a:pt x="37" y="13"/>
                </a:lnTo>
                <a:lnTo>
                  <a:pt x="39" y="16"/>
                </a:lnTo>
                <a:lnTo>
                  <a:pt x="40" y="16"/>
                </a:lnTo>
                <a:lnTo>
                  <a:pt x="41" y="17"/>
                </a:lnTo>
                <a:lnTo>
                  <a:pt x="43" y="17"/>
                </a:lnTo>
                <a:lnTo>
                  <a:pt x="44" y="18"/>
                </a:lnTo>
                <a:lnTo>
                  <a:pt x="46" y="19"/>
                </a:lnTo>
                <a:lnTo>
                  <a:pt x="46" y="20"/>
                </a:lnTo>
                <a:lnTo>
                  <a:pt x="46" y="22"/>
                </a:lnTo>
                <a:lnTo>
                  <a:pt x="46" y="22"/>
                </a:lnTo>
                <a:lnTo>
                  <a:pt x="46" y="24"/>
                </a:lnTo>
                <a:lnTo>
                  <a:pt x="44" y="24"/>
                </a:lnTo>
                <a:lnTo>
                  <a:pt x="43" y="25"/>
                </a:lnTo>
                <a:lnTo>
                  <a:pt x="40" y="26"/>
                </a:lnTo>
                <a:lnTo>
                  <a:pt x="37" y="27"/>
                </a:lnTo>
                <a:lnTo>
                  <a:pt x="36" y="27"/>
                </a:lnTo>
                <a:lnTo>
                  <a:pt x="35" y="27"/>
                </a:lnTo>
                <a:lnTo>
                  <a:pt x="33" y="26"/>
                </a:lnTo>
                <a:lnTo>
                  <a:pt x="32" y="26"/>
                </a:lnTo>
                <a:lnTo>
                  <a:pt x="28" y="24"/>
                </a:lnTo>
                <a:lnTo>
                  <a:pt x="26" y="23"/>
                </a:lnTo>
                <a:lnTo>
                  <a:pt x="25" y="22"/>
                </a:lnTo>
                <a:lnTo>
                  <a:pt x="23" y="20"/>
                </a:lnTo>
                <a:lnTo>
                  <a:pt x="22" y="19"/>
                </a:lnTo>
                <a:lnTo>
                  <a:pt x="22" y="18"/>
                </a:lnTo>
                <a:lnTo>
                  <a:pt x="22" y="18"/>
                </a:lnTo>
                <a:lnTo>
                  <a:pt x="20" y="18"/>
                </a:lnTo>
                <a:lnTo>
                  <a:pt x="20" y="18"/>
                </a:lnTo>
                <a:lnTo>
                  <a:pt x="19" y="17"/>
                </a:lnTo>
                <a:lnTo>
                  <a:pt x="18" y="18"/>
                </a:lnTo>
                <a:lnTo>
                  <a:pt x="16" y="19"/>
                </a:lnTo>
                <a:lnTo>
                  <a:pt x="16" y="19"/>
                </a:lnTo>
                <a:lnTo>
                  <a:pt x="15" y="18"/>
                </a:lnTo>
                <a:lnTo>
                  <a:pt x="13" y="18"/>
                </a:lnTo>
                <a:lnTo>
                  <a:pt x="13" y="17"/>
                </a:lnTo>
                <a:lnTo>
                  <a:pt x="12" y="16"/>
                </a:lnTo>
                <a:lnTo>
                  <a:pt x="11" y="16"/>
                </a:lnTo>
                <a:lnTo>
                  <a:pt x="10" y="16"/>
                </a:lnTo>
                <a:lnTo>
                  <a:pt x="8" y="16"/>
                </a:lnTo>
                <a:lnTo>
                  <a:pt x="7" y="16"/>
                </a:lnTo>
                <a:lnTo>
                  <a:pt x="6" y="16"/>
                </a:lnTo>
                <a:lnTo>
                  <a:pt x="5" y="15"/>
                </a:lnTo>
                <a:lnTo>
                  <a:pt x="5" y="15"/>
                </a:lnTo>
                <a:lnTo>
                  <a:pt x="3" y="13"/>
                </a:lnTo>
                <a:lnTo>
                  <a:pt x="3" y="11"/>
                </a:lnTo>
                <a:lnTo>
                  <a:pt x="1" y="10"/>
                </a:lnTo>
                <a:lnTo>
                  <a:pt x="0" y="6"/>
                </a:lnTo>
                <a:lnTo>
                  <a:pt x="0" y="5"/>
                </a:lnTo>
                <a:lnTo>
                  <a:pt x="1" y="5"/>
                </a:lnTo>
                <a:lnTo>
                  <a:pt x="1" y="4"/>
                </a:lnTo>
                <a:lnTo>
                  <a:pt x="3" y="3"/>
                </a:lnTo>
                <a:lnTo>
                  <a:pt x="3" y="2"/>
                </a:lnTo>
                <a:lnTo>
                  <a:pt x="3" y="2"/>
                </a:lnTo>
                <a:lnTo>
                  <a:pt x="4" y="1"/>
                </a:lnTo>
                <a:lnTo>
                  <a:pt x="4" y="1"/>
                </a:lnTo>
                <a:lnTo>
                  <a:pt x="7" y="0"/>
                </a:lnTo>
                <a:lnTo>
                  <a:pt x="12" y="0"/>
                </a:lnTo>
                <a:lnTo>
                  <a:pt x="16" y="1"/>
                </a:lnTo>
                <a:lnTo>
                  <a:pt x="19" y="1"/>
                </a:lnTo>
                <a:lnTo>
                  <a:pt x="20" y="2"/>
                </a:lnTo>
                <a:lnTo>
                  <a:pt x="21" y="2"/>
                </a:lnTo>
                <a:lnTo>
                  <a:pt x="22" y="3"/>
                </a:lnTo>
                <a:lnTo>
                  <a:pt x="23" y="3"/>
                </a:lnTo>
                <a:lnTo>
                  <a:pt x="25" y="3"/>
                </a:lnTo>
                <a:lnTo>
                  <a:pt x="29" y="5"/>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52"/>
          <p:cNvSpPr>
            <a:spLocks/>
          </p:cNvSpPr>
          <p:nvPr/>
        </p:nvSpPr>
        <p:spPr bwMode="auto">
          <a:xfrm>
            <a:off x="5270500" y="5422901"/>
            <a:ext cx="14288" cy="17463"/>
          </a:xfrm>
          <a:custGeom>
            <a:avLst/>
            <a:gdLst>
              <a:gd name="T0" fmla="*/ 3 w 9"/>
              <a:gd name="T1" fmla="*/ 0 h 11"/>
              <a:gd name="T2" fmla="*/ 4 w 9"/>
              <a:gd name="T3" fmla="*/ 0 h 11"/>
              <a:gd name="T4" fmla="*/ 5 w 9"/>
              <a:gd name="T5" fmla="*/ 1 h 11"/>
              <a:gd name="T6" fmla="*/ 7 w 9"/>
              <a:gd name="T7" fmla="*/ 1 h 11"/>
              <a:gd name="T8" fmla="*/ 7 w 9"/>
              <a:gd name="T9" fmla="*/ 3 h 11"/>
              <a:gd name="T10" fmla="*/ 7 w 9"/>
              <a:gd name="T11" fmla="*/ 4 h 11"/>
              <a:gd name="T12" fmla="*/ 9 w 9"/>
              <a:gd name="T13" fmla="*/ 5 h 11"/>
              <a:gd name="T14" fmla="*/ 9 w 9"/>
              <a:gd name="T15" fmla="*/ 6 h 11"/>
              <a:gd name="T16" fmla="*/ 9 w 9"/>
              <a:gd name="T17" fmla="*/ 8 h 11"/>
              <a:gd name="T18" fmla="*/ 8 w 9"/>
              <a:gd name="T19" fmla="*/ 10 h 11"/>
              <a:gd name="T20" fmla="*/ 8 w 9"/>
              <a:gd name="T21" fmla="*/ 11 h 11"/>
              <a:gd name="T22" fmla="*/ 7 w 9"/>
              <a:gd name="T23" fmla="*/ 11 h 11"/>
              <a:gd name="T24" fmla="*/ 5 w 9"/>
              <a:gd name="T25" fmla="*/ 11 h 11"/>
              <a:gd name="T26" fmla="*/ 4 w 9"/>
              <a:gd name="T27" fmla="*/ 11 h 11"/>
              <a:gd name="T28" fmla="*/ 3 w 9"/>
              <a:gd name="T29" fmla="*/ 11 h 11"/>
              <a:gd name="T30" fmla="*/ 2 w 9"/>
              <a:gd name="T31" fmla="*/ 11 h 11"/>
              <a:gd name="T32" fmla="*/ 2 w 9"/>
              <a:gd name="T33" fmla="*/ 10 h 11"/>
              <a:gd name="T34" fmla="*/ 1 w 9"/>
              <a:gd name="T35" fmla="*/ 10 h 11"/>
              <a:gd name="T36" fmla="*/ 1 w 9"/>
              <a:gd name="T37" fmla="*/ 8 h 11"/>
              <a:gd name="T38" fmla="*/ 0 w 9"/>
              <a:gd name="T39" fmla="*/ 7 h 11"/>
              <a:gd name="T40" fmla="*/ 0 w 9"/>
              <a:gd name="T41" fmla="*/ 6 h 11"/>
              <a:gd name="T42" fmla="*/ 1 w 9"/>
              <a:gd name="T43" fmla="*/ 4 h 11"/>
              <a:gd name="T44" fmla="*/ 1 w 9"/>
              <a:gd name="T45" fmla="*/ 3 h 11"/>
              <a:gd name="T46" fmla="*/ 1 w 9"/>
              <a:gd name="T47" fmla="*/ 1 h 11"/>
              <a:gd name="T48" fmla="*/ 1 w 9"/>
              <a:gd name="T49" fmla="*/ 1 h 11"/>
              <a:gd name="T50" fmla="*/ 2 w 9"/>
              <a:gd name="T51" fmla="*/ 1 h 11"/>
              <a:gd name="T52" fmla="*/ 3 w 9"/>
              <a:gd name="T53"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 h="11">
                <a:moveTo>
                  <a:pt x="3" y="0"/>
                </a:moveTo>
                <a:lnTo>
                  <a:pt x="4" y="0"/>
                </a:lnTo>
                <a:lnTo>
                  <a:pt x="5" y="1"/>
                </a:lnTo>
                <a:lnTo>
                  <a:pt x="7" y="1"/>
                </a:lnTo>
                <a:lnTo>
                  <a:pt x="7" y="3"/>
                </a:lnTo>
                <a:lnTo>
                  <a:pt x="7" y="4"/>
                </a:lnTo>
                <a:lnTo>
                  <a:pt x="9" y="5"/>
                </a:lnTo>
                <a:lnTo>
                  <a:pt x="9" y="6"/>
                </a:lnTo>
                <a:lnTo>
                  <a:pt x="9" y="8"/>
                </a:lnTo>
                <a:lnTo>
                  <a:pt x="8" y="10"/>
                </a:lnTo>
                <a:lnTo>
                  <a:pt x="8" y="11"/>
                </a:lnTo>
                <a:lnTo>
                  <a:pt x="7" y="11"/>
                </a:lnTo>
                <a:lnTo>
                  <a:pt x="5" y="11"/>
                </a:lnTo>
                <a:lnTo>
                  <a:pt x="4" y="11"/>
                </a:lnTo>
                <a:lnTo>
                  <a:pt x="3" y="11"/>
                </a:lnTo>
                <a:lnTo>
                  <a:pt x="2" y="11"/>
                </a:lnTo>
                <a:lnTo>
                  <a:pt x="2" y="10"/>
                </a:lnTo>
                <a:lnTo>
                  <a:pt x="1" y="10"/>
                </a:lnTo>
                <a:lnTo>
                  <a:pt x="1" y="8"/>
                </a:lnTo>
                <a:lnTo>
                  <a:pt x="0" y="7"/>
                </a:lnTo>
                <a:lnTo>
                  <a:pt x="0" y="6"/>
                </a:lnTo>
                <a:lnTo>
                  <a:pt x="1" y="4"/>
                </a:lnTo>
                <a:lnTo>
                  <a:pt x="1" y="3"/>
                </a:lnTo>
                <a:lnTo>
                  <a:pt x="1" y="1"/>
                </a:lnTo>
                <a:lnTo>
                  <a:pt x="1" y="1"/>
                </a:lnTo>
                <a:lnTo>
                  <a:pt x="2" y="1"/>
                </a:lnTo>
                <a:lnTo>
                  <a:pt x="3"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56" name="Freeform 53"/>
          <p:cNvSpPr>
            <a:spLocks/>
          </p:cNvSpPr>
          <p:nvPr/>
        </p:nvSpPr>
        <p:spPr bwMode="auto">
          <a:xfrm>
            <a:off x="5270500" y="5422901"/>
            <a:ext cx="14288" cy="17463"/>
          </a:xfrm>
          <a:custGeom>
            <a:avLst/>
            <a:gdLst>
              <a:gd name="T0" fmla="*/ 3 w 9"/>
              <a:gd name="T1" fmla="*/ 0 h 11"/>
              <a:gd name="T2" fmla="*/ 4 w 9"/>
              <a:gd name="T3" fmla="*/ 0 h 11"/>
              <a:gd name="T4" fmla="*/ 5 w 9"/>
              <a:gd name="T5" fmla="*/ 1 h 11"/>
              <a:gd name="T6" fmla="*/ 7 w 9"/>
              <a:gd name="T7" fmla="*/ 1 h 11"/>
              <a:gd name="T8" fmla="*/ 7 w 9"/>
              <a:gd name="T9" fmla="*/ 3 h 11"/>
              <a:gd name="T10" fmla="*/ 7 w 9"/>
              <a:gd name="T11" fmla="*/ 4 h 11"/>
              <a:gd name="T12" fmla="*/ 9 w 9"/>
              <a:gd name="T13" fmla="*/ 5 h 11"/>
              <a:gd name="T14" fmla="*/ 9 w 9"/>
              <a:gd name="T15" fmla="*/ 6 h 11"/>
              <a:gd name="T16" fmla="*/ 9 w 9"/>
              <a:gd name="T17" fmla="*/ 8 h 11"/>
              <a:gd name="T18" fmla="*/ 8 w 9"/>
              <a:gd name="T19" fmla="*/ 10 h 11"/>
              <a:gd name="T20" fmla="*/ 8 w 9"/>
              <a:gd name="T21" fmla="*/ 11 h 11"/>
              <a:gd name="T22" fmla="*/ 7 w 9"/>
              <a:gd name="T23" fmla="*/ 11 h 11"/>
              <a:gd name="T24" fmla="*/ 5 w 9"/>
              <a:gd name="T25" fmla="*/ 11 h 11"/>
              <a:gd name="T26" fmla="*/ 4 w 9"/>
              <a:gd name="T27" fmla="*/ 11 h 11"/>
              <a:gd name="T28" fmla="*/ 3 w 9"/>
              <a:gd name="T29" fmla="*/ 11 h 11"/>
              <a:gd name="T30" fmla="*/ 2 w 9"/>
              <a:gd name="T31" fmla="*/ 11 h 11"/>
              <a:gd name="T32" fmla="*/ 2 w 9"/>
              <a:gd name="T33" fmla="*/ 10 h 11"/>
              <a:gd name="T34" fmla="*/ 1 w 9"/>
              <a:gd name="T35" fmla="*/ 10 h 11"/>
              <a:gd name="T36" fmla="*/ 1 w 9"/>
              <a:gd name="T37" fmla="*/ 8 h 11"/>
              <a:gd name="T38" fmla="*/ 0 w 9"/>
              <a:gd name="T39" fmla="*/ 7 h 11"/>
              <a:gd name="T40" fmla="*/ 0 w 9"/>
              <a:gd name="T41" fmla="*/ 6 h 11"/>
              <a:gd name="T42" fmla="*/ 1 w 9"/>
              <a:gd name="T43" fmla="*/ 4 h 11"/>
              <a:gd name="T44" fmla="*/ 1 w 9"/>
              <a:gd name="T45" fmla="*/ 3 h 11"/>
              <a:gd name="T46" fmla="*/ 1 w 9"/>
              <a:gd name="T47" fmla="*/ 1 h 11"/>
              <a:gd name="T48" fmla="*/ 1 w 9"/>
              <a:gd name="T49" fmla="*/ 1 h 11"/>
              <a:gd name="T50" fmla="*/ 2 w 9"/>
              <a:gd name="T51" fmla="*/ 1 h 11"/>
              <a:gd name="T52" fmla="*/ 3 w 9"/>
              <a:gd name="T53"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 h="11">
                <a:moveTo>
                  <a:pt x="3" y="0"/>
                </a:moveTo>
                <a:lnTo>
                  <a:pt x="4" y="0"/>
                </a:lnTo>
                <a:lnTo>
                  <a:pt x="5" y="1"/>
                </a:lnTo>
                <a:lnTo>
                  <a:pt x="7" y="1"/>
                </a:lnTo>
                <a:lnTo>
                  <a:pt x="7" y="3"/>
                </a:lnTo>
                <a:lnTo>
                  <a:pt x="7" y="4"/>
                </a:lnTo>
                <a:lnTo>
                  <a:pt x="9" y="5"/>
                </a:lnTo>
                <a:lnTo>
                  <a:pt x="9" y="6"/>
                </a:lnTo>
                <a:lnTo>
                  <a:pt x="9" y="8"/>
                </a:lnTo>
                <a:lnTo>
                  <a:pt x="8" y="10"/>
                </a:lnTo>
                <a:lnTo>
                  <a:pt x="8" y="11"/>
                </a:lnTo>
                <a:lnTo>
                  <a:pt x="7" y="11"/>
                </a:lnTo>
                <a:lnTo>
                  <a:pt x="5" y="11"/>
                </a:lnTo>
                <a:lnTo>
                  <a:pt x="4" y="11"/>
                </a:lnTo>
                <a:lnTo>
                  <a:pt x="3" y="11"/>
                </a:lnTo>
                <a:lnTo>
                  <a:pt x="2" y="11"/>
                </a:lnTo>
                <a:lnTo>
                  <a:pt x="2" y="10"/>
                </a:lnTo>
                <a:lnTo>
                  <a:pt x="1" y="10"/>
                </a:lnTo>
                <a:lnTo>
                  <a:pt x="1" y="8"/>
                </a:lnTo>
                <a:lnTo>
                  <a:pt x="0" y="7"/>
                </a:lnTo>
                <a:lnTo>
                  <a:pt x="0" y="6"/>
                </a:lnTo>
                <a:lnTo>
                  <a:pt x="1" y="4"/>
                </a:lnTo>
                <a:lnTo>
                  <a:pt x="1" y="3"/>
                </a:lnTo>
                <a:lnTo>
                  <a:pt x="1" y="1"/>
                </a:lnTo>
                <a:lnTo>
                  <a:pt x="1" y="1"/>
                </a:lnTo>
                <a:lnTo>
                  <a:pt x="2" y="1"/>
                </a:lnTo>
                <a:lnTo>
                  <a:pt x="3"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7" name="Freeform 54"/>
          <p:cNvSpPr>
            <a:spLocks noEditPoints="1"/>
          </p:cNvSpPr>
          <p:nvPr/>
        </p:nvSpPr>
        <p:spPr bwMode="auto">
          <a:xfrm>
            <a:off x="2713038" y="444501"/>
            <a:ext cx="3678238" cy="5410200"/>
          </a:xfrm>
          <a:custGeom>
            <a:avLst/>
            <a:gdLst>
              <a:gd name="T0" fmla="*/ 2016 w 2317"/>
              <a:gd name="T1" fmla="*/ 2881 h 3408"/>
              <a:gd name="T2" fmla="*/ 1982 w 2317"/>
              <a:gd name="T3" fmla="*/ 2931 h 3408"/>
              <a:gd name="T4" fmla="*/ 1920 w 2317"/>
              <a:gd name="T5" fmla="*/ 3057 h 3408"/>
              <a:gd name="T6" fmla="*/ 1814 w 2317"/>
              <a:gd name="T7" fmla="*/ 3150 h 3408"/>
              <a:gd name="T8" fmla="*/ 1779 w 2317"/>
              <a:gd name="T9" fmla="*/ 3190 h 3408"/>
              <a:gd name="T10" fmla="*/ 1673 w 2317"/>
              <a:gd name="T11" fmla="*/ 3175 h 3408"/>
              <a:gd name="T12" fmla="*/ 1611 w 2317"/>
              <a:gd name="T13" fmla="*/ 3125 h 3408"/>
              <a:gd name="T14" fmla="*/ 1470 w 2317"/>
              <a:gd name="T15" fmla="*/ 3118 h 3408"/>
              <a:gd name="T16" fmla="*/ 1406 w 2317"/>
              <a:gd name="T17" fmla="*/ 3115 h 3408"/>
              <a:gd name="T18" fmla="*/ 1176 w 2317"/>
              <a:gd name="T19" fmla="*/ 3251 h 3408"/>
              <a:gd name="T20" fmla="*/ 983 w 2317"/>
              <a:gd name="T21" fmla="*/ 3297 h 3408"/>
              <a:gd name="T22" fmla="*/ 907 w 2317"/>
              <a:gd name="T23" fmla="*/ 3407 h 3408"/>
              <a:gd name="T24" fmla="*/ 744 w 2317"/>
              <a:gd name="T25" fmla="*/ 3326 h 3408"/>
              <a:gd name="T26" fmla="*/ 770 w 2317"/>
              <a:gd name="T27" fmla="*/ 3143 h 3408"/>
              <a:gd name="T28" fmla="*/ 660 w 2317"/>
              <a:gd name="T29" fmla="*/ 3012 h 3408"/>
              <a:gd name="T30" fmla="*/ 541 w 2317"/>
              <a:gd name="T31" fmla="*/ 2845 h 3408"/>
              <a:gd name="T32" fmla="*/ 375 w 2317"/>
              <a:gd name="T33" fmla="*/ 2525 h 3408"/>
              <a:gd name="T34" fmla="*/ 399 w 2317"/>
              <a:gd name="T35" fmla="*/ 2223 h 3408"/>
              <a:gd name="T36" fmla="*/ 379 w 2317"/>
              <a:gd name="T37" fmla="*/ 1888 h 3408"/>
              <a:gd name="T38" fmla="*/ 303 w 2317"/>
              <a:gd name="T39" fmla="*/ 1678 h 3408"/>
              <a:gd name="T40" fmla="*/ 274 w 2317"/>
              <a:gd name="T41" fmla="*/ 1504 h 3408"/>
              <a:gd name="T42" fmla="*/ 227 w 2317"/>
              <a:gd name="T43" fmla="*/ 1259 h 3408"/>
              <a:gd name="T44" fmla="*/ 118 w 2317"/>
              <a:gd name="T45" fmla="*/ 1001 h 3408"/>
              <a:gd name="T46" fmla="*/ 41 w 2317"/>
              <a:gd name="T47" fmla="*/ 765 h 3408"/>
              <a:gd name="T48" fmla="*/ 16 w 2317"/>
              <a:gd name="T49" fmla="*/ 624 h 3408"/>
              <a:gd name="T50" fmla="*/ 32 w 2317"/>
              <a:gd name="T51" fmla="*/ 402 h 3408"/>
              <a:gd name="T52" fmla="*/ 46 w 2317"/>
              <a:gd name="T53" fmla="*/ 267 h 3408"/>
              <a:gd name="T54" fmla="*/ 102 w 2317"/>
              <a:gd name="T55" fmla="*/ 166 h 3408"/>
              <a:gd name="T56" fmla="*/ 127 w 2317"/>
              <a:gd name="T57" fmla="*/ 88 h 3408"/>
              <a:gd name="T58" fmla="*/ 206 w 2317"/>
              <a:gd name="T59" fmla="*/ 24 h 3408"/>
              <a:gd name="T60" fmla="*/ 292 w 2317"/>
              <a:gd name="T61" fmla="*/ 85 h 3408"/>
              <a:gd name="T62" fmla="*/ 356 w 2317"/>
              <a:gd name="T63" fmla="*/ 182 h 3408"/>
              <a:gd name="T64" fmla="*/ 454 w 2317"/>
              <a:gd name="T65" fmla="*/ 326 h 3408"/>
              <a:gd name="T66" fmla="*/ 569 w 2317"/>
              <a:gd name="T67" fmla="*/ 537 h 3408"/>
              <a:gd name="T68" fmla="*/ 694 w 2317"/>
              <a:gd name="T69" fmla="*/ 627 h 3408"/>
              <a:gd name="T70" fmla="*/ 769 w 2317"/>
              <a:gd name="T71" fmla="*/ 872 h 3408"/>
              <a:gd name="T72" fmla="*/ 814 w 2317"/>
              <a:gd name="T73" fmla="*/ 1129 h 3408"/>
              <a:gd name="T74" fmla="*/ 868 w 2317"/>
              <a:gd name="T75" fmla="*/ 1340 h 3408"/>
              <a:gd name="T76" fmla="*/ 890 w 2317"/>
              <a:gd name="T77" fmla="*/ 1615 h 3408"/>
              <a:gd name="T78" fmla="*/ 1165 w 2317"/>
              <a:gd name="T79" fmla="*/ 1742 h 3408"/>
              <a:gd name="T80" fmla="*/ 1338 w 2317"/>
              <a:gd name="T81" fmla="*/ 1653 h 3408"/>
              <a:gd name="T82" fmla="*/ 1419 w 2317"/>
              <a:gd name="T83" fmla="*/ 1568 h 3408"/>
              <a:gd name="T84" fmla="*/ 1418 w 2317"/>
              <a:gd name="T85" fmla="*/ 1346 h 3408"/>
              <a:gd name="T86" fmla="*/ 1442 w 2317"/>
              <a:gd name="T87" fmla="*/ 1155 h 3408"/>
              <a:gd name="T88" fmla="*/ 1504 w 2317"/>
              <a:gd name="T89" fmla="*/ 976 h 3408"/>
              <a:gd name="T90" fmla="*/ 1765 w 2317"/>
              <a:gd name="T91" fmla="*/ 1018 h 3408"/>
              <a:gd name="T92" fmla="*/ 1663 w 2317"/>
              <a:gd name="T93" fmla="*/ 1099 h 3408"/>
              <a:gd name="T94" fmla="*/ 1728 w 2317"/>
              <a:gd name="T95" fmla="*/ 1246 h 3408"/>
              <a:gd name="T96" fmla="*/ 1722 w 2317"/>
              <a:gd name="T97" fmla="*/ 1354 h 3408"/>
              <a:gd name="T98" fmla="*/ 1733 w 2317"/>
              <a:gd name="T99" fmla="*/ 1460 h 3408"/>
              <a:gd name="T100" fmla="*/ 1788 w 2317"/>
              <a:gd name="T101" fmla="*/ 1566 h 3408"/>
              <a:gd name="T102" fmla="*/ 1864 w 2317"/>
              <a:gd name="T103" fmla="*/ 1658 h 3408"/>
              <a:gd name="T104" fmla="*/ 1980 w 2317"/>
              <a:gd name="T105" fmla="*/ 1728 h 3408"/>
              <a:gd name="T106" fmla="*/ 2025 w 2317"/>
              <a:gd name="T107" fmla="*/ 1925 h 3408"/>
              <a:gd name="T108" fmla="*/ 1964 w 2317"/>
              <a:gd name="T109" fmla="*/ 2021 h 3408"/>
              <a:gd name="T110" fmla="*/ 2076 w 2317"/>
              <a:gd name="T111" fmla="*/ 2119 h 3408"/>
              <a:gd name="T112" fmla="*/ 2122 w 2317"/>
              <a:gd name="T113" fmla="*/ 2315 h 3408"/>
              <a:gd name="T114" fmla="*/ 2088 w 2317"/>
              <a:gd name="T115" fmla="*/ 2371 h 3408"/>
              <a:gd name="T116" fmla="*/ 2102 w 2317"/>
              <a:gd name="T117" fmla="*/ 2472 h 3408"/>
              <a:gd name="T118" fmla="*/ 2145 w 2317"/>
              <a:gd name="T119" fmla="*/ 2601 h 3408"/>
              <a:gd name="T120" fmla="*/ 2186 w 2317"/>
              <a:gd name="T121" fmla="*/ 2718 h 3408"/>
              <a:gd name="T122" fmla="*/ 2288 w 2317"/>
              <a:gd name="T123" fmla="*/ 2837 h 3408"/>
              <a:gd name="T124" fmla="*/ 2317 w 2317"/>
              <a:gd name="T125" fmla="*/ 2896 h 3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17" h="3408">
                <a:moveTo>
                  <a:pt x="2211" y="2910"/>
                </a:moveTo>
                <a:lnTo>
                  <a:pt x="2208" y="2909"/>
                </a:lnTo>
                <a:lnTo>
                  <a:pt x="2205" y="2909"/>
                </a:lnTo>
                <a:lnTo>
                  <a:pt x="2201" y="2907"/>
                </a:lnTo>
                <a:lnTo>
                  <a:pt x="2195" y="2905"/>
                </a:lnTo>
                <a:lnTo>
                  <a:pt x="2187" y="2902"/>
                </a:lnTo>
                <a:lnTo>
                  <a:pt x="2182" y="2901"/>
                </a:lnTo>
                <a:lnTo>
                  <a:pt x="2180" y="2899"/>
                </a:lnTo>
                <a:lnTo>
                  <a:pt x="2175" y="2899"/>
                </a:lnTo>
                <a:lnTo>
                  <a:pt x="2173" y="2899"/>
                </a:lnTo>
                <a:lnTo>
                  <a:pt x="2170" y="2898"/>
                </a:lnTo>
                <a:lnTo>
                  <a:pt x="2168" y="2899"/>
                </a:lnTo>
                <a:lnTo>
                  <a:pt x="2161" y="2899"/>
                </a:lnTo>
                <a:lnTo>
                  <a:pt x="2160" y="2898"/>
                </a:lnTo>
                <a:lnTo>
                  <a:pt x="2155" y="2898"/>
                </a:lnTo>
                <a:lnTo>
                  <a:pt x="2150" y="2897"/>
                </a:lnTo>
                <a:lnTo>
                  <a:pt x="2148" y="2897"/>
                </a:lnTo>
                <a:lnTo>
                  <a:pt x="2147" y="2897"/>
                </a:lnTo>
                <a:lnTo>
                  <a:pt x="2145" y="2897"/>
                </a:lnTo>
                <a:lnTo>
                  <a:pt x="2140" y="2896"/>
                </a:lnTo>
                <a:lnTo>
                  <a:pt x="2136" y="2895"/>
                </a:lnTo>
                <a:lnTo>
                  <a:pt x="2131" y="2895"/>
                </a:lnTo>
                <a:lnTo>
                  <a:pt x="2130" y="2895"/>
                </a:lnTo>
                <a:lnTo>
                  <a:pt x="2127" y="2895"/>
                </a:lnTo>
                <a:lnTo>
                  <a:pt x="2125" y="2896"/>
                </a:lnTo>
                <a:lnTo>
                  <a:pt x="2125" y="2895"/>
                </a:lnTo>
                <a:lnTo>
                  <a:pt x="2124" y="2895"/>
                </a:lnTo>
                <a:lnTo>
                  <a:pt x="2122" y="2895"/>
                </a:lnTo>
                <a:lnTo>
                  <a:pt x="2121" y="2895"/>
                </a:lnTo>
                <a:lnTo>
                  <a:pt x="2119" y="2895"/>
                </a:lnTo>
                <a:lnTo>
                  <a:pt x="2118" y="2895"/>
                </a:lnTo>
                <a:lnTo>
                  <a:pt x="2117" y="2895"/>
                </a:lnTo>
                <a:lnTo>
                  <a:pt x="2116" y="2894"/>
                </a:lnTo>
                <a:lnTo>
                  <a:pt x="2114" y="2894"/>
                </a:lnTo>
                <a:lnTo>
                  <a:pt x="2112" y="2894"/>
                </a:lnTo>
                <a:lnTo>
                  <a:pt x="2109" y="2894"/>
                </a:lnTo>
                <a:lnTo>
                  <a:pt x="2108" y="2895"/>
                </a:lnTo>
                <a:lnTo>
                  <a:pt x="2103" y="2895"/>
                </a:lnTo>
                <a:lnTo>
                  <a:pt x="2103" y="2894"/>
                </a:lnTo>
                <a:lnTo>
                  <a:pt x="2103" y="2892"/>
                </a:lnTo>
                <a:lnTo>
                  <a:pt x="2103" y="2891"/>
                </a:lnTo>
                <a:lnTo>
                  <a:pt x="2102" y="2891"/>
                </a:lnTo>
                <a:lnTo>
                  <a:pt x="2101" y="2891"/>
                </a:lnTo>
                <a:lnTo>
                  <a:pt x="2100" y="2892"/>
                </a:lnTo>
                <a:lnTo>
                  <a:pt x="2098" y="2892"/>
                </a:lnTo>
                <a:lnTo>
                  <a:pt x="2097" y="2891"/>
                </a:lnTo>
                <a:lnTo>
                  <a:pt x="2096" y="2892"/>
                </a:lnTo>
                <a:lnTo>
                  <a:pt x="2095" y="2892"/>
                </a:lnTo>
                <a:lnTo>
                  <a:pt x="2094" y="2892"/>
                </a:lnTo>
                <a:lnTo>
                  <a:pt x="2093" y="2892"/>
                </a:lnTo>
                <a:lnTo>
                  <a:pt x="2091" y="2894"/>
                </a:lnTo>
                <a:lnTo>
                  <a:pt x="2091" y="2895"/>
                </a:lnTo>
                <a:lnTo>
                  <a:pt x="2083" y="2894"/>
                </a:lnTo>
                <a:lnTo>
                  <a:pt x="2082" y="2894"/>
                </a:lnTo>
                <a:lnTo>
                  <a:pt x="2082" y="2892"/>
                </a:lnTo>
                <a:lnTo>
                  <a:pt x="2082" y="2891"/>
                </a:lnTo>
                <a:lnTo>
                  <a:pt x="2079" y="2890"/>
                </a:lnTo>
                <a:lnTo>
                  <a:pt x="2078" y="2890"/>
                </a:lnTo>
                <a:lnTo>
                  <a:pt x="2076" y="2890"/>
                </a:lnTo>
                <a:lnTo>
                  <a:pt x="2075" y="2890"/>
                </a:lnTo>
                <a:lnTo>
                  <a:pt x="2073" y="2890"/>
                </a:lnTo>
                <a:lnTo>
                  <a:pt x="2071" y="2890"/>
                </a:lnTo>
                <a:lnTo>
                  <a:pt x="2069" y="2889"/>
                </a:lnTo>
                <a:lnTo>
                  <a:pt x="2068" y="2889"/>
                </a:lnTo>
                <a:lnTo>
                  <a:pt x="2067" y="2889"/>
                </a:lnTo>
                <a:lnTo>
                  <a:pt x="2066" y="2890"/>
                </a:lnTo>
                <a:lnTo>
                  <a:pt x="2065" y="2891"/>
                </a:lnTo>
                <a:lnTo>
                  <a:pt x="2065" y="2892"/>
                </a:lnTo>
                <a:lnTo>
                  <a:pt x="2065" y="2894"/>
                </a:lnTo>
                <a:lnTo>
                  <a:pt x="2064" y="2894"/>
                </a:lnTo>
                <a:lnTo>
                  <a:pt x="2062" y="2894"/>
                </a:lnTo>
                <a:lnTo>
                  <a:pt x="2062" y="2895"/>
                </a:lnTo>
                <a:lnTo>
                  <a:pt x="2061" y="2895"/>
                </a:lnTo>
                <a:lnTo>
                  <a:pt x="2061" y="2892"/>
                </a:lnTo>
                <a:lnTo>
                  <a:pt x="2060" y="2891"/>
                </a:lnTo>
                <a:lnTo>
                  <a:pt x="2059" y="2891"/>
                </a:lnTo>
                <a:lnTo>
                  <a:pt x="2058" y="2892"/>
                </a:lnTo>
                <a:lnTo>
                  <a:pt x="2057" y="2892"/>
                </a:lnTo>
                <a:lnTo>
                  <a:pt x="2055" y="2892"/>
                </a:lnTo>
                <a:lnTo>
                  <a:pt x="2053" y="2894"/>
                </a:lnTo>
                <a:lnTo>
                  <a:pt x="2052" y="2894"/>
                </a:lnTo>
                <a:lnTo>
                  <a:pt x="2051" y="2894"/>
                </a:lnTo>
                <a:lnTo>
                  <a:pt x="2050" y="2895"/>
                </a:lnTo>
                <a:lnTo>
                  <a:pt x="2049" y="2895"/>
                </a:lnTo>
                <a:lnTo>
                  <a:pt x="2047" y="2895"/>
                </a:lnTo>
                <a:lnTo>
                  <a:pt x="2046" y="2894"/>
                </a:lnTo>
                <a:lnTo>
                  <a:pt x="2046" y="2892"/>
                </a:lnTo>
                <a:lnTo>
                  <a:pt x="2045" y="2892"/>
                </a:lnTo>
                <a:lnTo>
                  <a:pt x="2045" y="2894"/>
                </a:lnTo>
                <a:lnTo>
                  <a:pt x="2044" y="2894"/>
                </a:lnTo>
                <a:lnTo>
                  <a:pt x="2043" y="2895"/>
                </a:lnTo>
                <a:lnTo>
                  <a:pt x="2042" y="2896"/>
                </a:lnTo>
                <a:lnTo>
                  <a:pt x="2040" y="2896"/>
                </a:lnTo>
                <a:lnTo>
                  <a:pt x="2040" y="2897"/>
                </a:lnTo>
                <a:lnTo>
                  <a:pt x="2039" y="2899"/>
                </a:lnTo>
                <a:lnTo>
                  <a:pt x="2038" y="2899"/>
                </a:lnTo>
                <a:lnTo>
                  <a:pt x="2038" y="2901"/>
                </a:lnTo>
                <a:lnTo>
                  <a:pt x="2037" y="2901"/>
                </a:lnTo>
                <a:lnTo>
                  <a:pt x="2037" y="2902"/>
                </a:lnTo>
                <a:lnTo>
                  <a:pt x="2036" y="2901"/>
                </a:lnTo>
                <a:lnTo>
                  <a:pt x="2035" y="2897"/>
                </a:lnTo>
                <a:lnTo>
                  <a:pt x="2033" y="2895"/>
                </a:lnTo>
                <a:lnTo>
                  <a:pt x="2033" y="2894"/>
                </a:lnTo>
                <a:lnTo>
                  <a:pt x="2031" y="2891"/>
                </a:lnTo>
                <a:lnTo>
                  <a:pt x="2030" y="2890"/>
                </a:lnTo>
                <a:lnTo>
                  <a:pt x="2028" y="2888"/>
                </a:lnTo>
                <a:lnTo>
                  <a:pt x="2028" y="2887"/>
                </a:lnTo>
                <a:lnTo>
                  <a:pt x="2024" y="2883"/>
                </a:lnTo>
                <a:lnTo>
                  <a:pt x="2023" y="2882"/>
                </a:lnTo>
                <a:lnTo>
                  <a:pt x="2022" y="2881"/>
                </a:lnTo>
                <a:lnTo>
                  <a:pt x="2021" y="2881"/>
                </a:lnTo>
                <a:lnTo>
                  <a:pt x="2018" y="2880"/>
                </a:lnTo>
                <a:lnTo>
                  <a:pt x="2016" y="2881"/>
                </a:lnTo>
                <a:lnTo>
                  <a:pt x="2015" y="2881"/>
                </a:lnTo>
                <a:lnTo>
                  <a:pt x="2014" y="2882"/>
                </a:lnTo>
                <a:lnTo>
                  <a:pt x="2012" y="2883"/>
                </a:lnTo>
                <a:lnTo>
                  <a:pt x="2012" y="2885"/>
                </a:lnTo>
                <a:lnTo>
                  <a:pt x="2011" y="2885"/>
                </a:lnTo>
                <a:lnTo>
                  <a:pt x="2010" y="2884"/>
                </a:lnTo>
                <a:lnTo>
                  <a:pt x="2010" y="2883"/>
                </a:lnTo>
                <a:lnTo>
                  <a:pt x="2010" y="2882"/>
                </a:lnTo>
                <a:lnTo>
                  <a:pt x="2008" y="2881"/>
                </a:lnTo>
                <a:lnTo>
                  <a:pt x="2007" y="2880"/>
                </a:lnTo>
                <a:lnTo>
                  <a:pt x="2006" y="2880"/>
                </a:lnTo>
                <a:lnTo>
                  <a:pt x="2004" y="2880"/>
                </a:lnTo>
                <a:lnTo>
                  <a:pt x="2001" y="2881"/>
                </a:lnTo>
                <a:lnTo>
                  <a:pt x="1999" y="2880"/>
                </a:lnTo>
                <a:lnTo>
                  <a:pt x="1999" y="2878"/>
                </a:lnTo>
                <a:lnTo>
                  <a:pt x="1999" y="2877"/>
                </a:lnTo>
                <a:lnTo>
                  <a:pt x="2000" y="2876"/>
                </a:lnTo>
                <a:lnTo>
                  <a:pt x="2000" y="2875"/>
                </a:lnTo>
                <a:lnTo>
                  <a:pt x="1997" y="2877"/>
                </a:lnTo>
                <a:lnTo>
                  <a:pt x="1996" y="2878"/>
                </a:lnTo>
                <a:lnTo>
                  <a:pt x="1997" y="2880"/>
                </a:lnTo>
                <a:lnTo>
                  <a:pt x="1999" y="2881"/>
                </a:lnTo>
                <a:lnTo>
                  <a:pt x="2000" y="2881"/>
                </a:lnTo>
                <a:lnTo>
                  <a:pt x="2001" y="2881"/>
                </a:lnTo>
                <a:lnTo>
                  <a:pt x="2004" y="2882"/>
                </a:lnTo>
                <a:lnTo>
                  <a:pt x="2008" y="2882"/>
                </a:lnTo>
                <a:lnTo>
                  <a:pt x="2009" y="2883"/>
                </a:lnTo>
                <a:lnTo>
                  <a:pt x="2010" y="2887"/>
                </a:lnTo>
                <a:lnTo>
                  <a:pt x="2010" y="2888"/>
                </a:lnTo>
                <a:lnTo>
                  <a:pt x="2011" y="2888"/>
                </a:lnTo>
                <a:lnTo>
                  <a:pt x="2012" y="2888"/>
                </a:lnTo>
                <a:lnTo>
                  <a:pt x="2012" y="2887"/>
                </a:lnTo>
                <a:lnTo>
                  <a:pt x="2014" y="2885"/>
                </a:lnTo>
                <a:lnTo>
                  <a:pt x="2015" y="2885"/>
                </a:lnTo>
                <a:lnTo>
                  <a:pt x="2016" y="2883"/>
                </a:lnTo>
                <a:lnTo>
                  <a:pt x="2017" y="2882"/>
                </a:lnTo>
                <a:lnTo>
                  <a:pt x="2018" y="2881"/>
                </a:lnTo>
                <a:lnTo>
                  <a:pt x="2019" y="2881"/>
                </a:lnTo>
                <a:lnTo>
                  <a:pt x="2021" y="2882"/>
                </a:lnTo>
                <a:lnTo>
                  <a:pt x="2022" y="2883"/>
                </a:lnTo>
                <a:lnTo>
                  <a:pt x="2024" y="2884"/>
                </a:lnTo>
                <a:lnTo>
                  <a:pt x="2025" y="2888"/>
                </a:lnTo>
                <a:lnTo>
                  <a:pt x="2026" y="2888"/>
                </a:lnTo>
                <a:lnTo>
                  <a:pt x="2028" y="2889"/>
                </a:lnTo>
                <a:lnTo>
                  <a:pt x="2030" y="2892"/>
                </a:lnTo>
                <a:lnTo>
                  <a:pt x="2031" y="2895"/>
                </a:lnTo>
                <a:lnTo>
                  <a:pt x="2032" y="2896"/>
                </a:lnTo>
                <a:lnTo>
                  <a:pt x="2032" y="2897"/>
                </a:lnTo>
                <a:lnTo>
                  <a:pt x="2033" y="2898"/>
                </a:lnTo>
                <a:lnTo>
                  <a:pt x="2033" y="2899"/>
                </a:lnTo>
                <a:lnTo>
                  <a:pt x="2033" y="2901"/>
                </a:lnTo>
                <a:lnTo>
                  <a:pt x="2033" y="2902"/>
                </a:lnTo>
                <a:lnTo>
                  <a:pt x="2032" y="2903"/>
                </a:lnTo>
                <a:lnTo>
                  <a:pt x="2032" y="2904"/>
                </a:lnTo>
                <a:lnTo>
                  <a:pt x="2031" y="2905"/>
                </a:lnTo>
                <a:lnTo>
                  <a:pt x="2031" y="2904"/>
                </a:lnTo>
                <a:lnTo>
                  <a:pt x="2031" y="2905"/>
                </a:lnTo>
                <a:lnTo>
                  <a:pt x="2030" y="2905"/>
                </a:lnTo>
                <a:lnTo>
                  <a:pt x="2030" y="2906"/>
                </a:lnTo>
                <a:lnTo>
                  <a:pt x="2030" y="2907"/>
                </a:lnTo>
                <a:lnTo>
                  <a:pt x="2029" y="2907"/>
                </a:lnTo>
                <a:lnTo>
                  <a:pt x="2028" y="2907"/>
                </a:lnTo>
                <a:lnTo>
                  <a:pt x="2024" y="2911"/>
                </a:lnTo>
                <a:lnTo>
                  <a:pt x="2024" y="2912"/>
                </a:lnTo>
                <a:lnTo>
                  <a:pt x="2023" y="2913"/>
                </a:lnTo>
                <a:lnTo>
                  <a:pt x="2021" y="2913"/>
                </a:lnTo>
                <a:lnTo>
                  <a:pt x="2019" y="2913"/>
                </a:lnTo>
                <a:lnTo>
                  <a:pt x="2017" y="2912"/>
                </a:lnTo>
                <a:lnTo>
                  <a:pt x="2014" y="2910"/>
                </a:lnTo>
                <a:lnTo>
                  <a:pt x="2014" y="2911"/>
                </a:lnTo>
                <a:lnTo>
                  <a:pt x="2012" y="2910"/>
                </a:lnTo>
                <a:lnTo>
                  <a:pt x="2011" y="2911"/>
                </a:lnTo>
                <a:lnTo>
                  <a:pt x="2010" y="2911"/>
                </a:lnTo>
                <a:lnTo>
                  <a:pt x="2009" y="2911"/>
                </a:lnTo>
                <a:lnTo>
                  <a:pt x="2008" y="2911"/>
                </a:lnTo>
                <a:lnTo>
                  <a:pt x="2008" y="2912"/>
                </a:lnTo>
                <a:lnTo>
                  <a:pt x="2007" y="2912"/>
                </a:lnTo>
                <a:lnTo>
                  <a:pt x="2007" y="2913"/>
                </a:lnTo>
                <a:lnTo>
                  <a:pt x="2006" y="2913"/>
                </a:lnTo>
                <a:lnTo>
                  <a:pt x="2004" y="2914"/>
                </a:lnTo>
                <a:lnTo>
                  <a:pt x="2003" y="2916"/>
                </a:lnTo>
                <a:lnTo>
                  <a:pt x="2003" y="2917"/>
                </a:lnTo>
                <a:lnTo>
                  <a:pt x="2002" y="2917"/>
                </a:lnTo>
                <a:lnTo>
                  <a:pt x="2001" y="2917"/>
                </a:lnTo>
                <a:lnTo>
                  <a:pt x="2000" y="2918"/>
                </a:lnTo>
                <a:lnTo>
                  <a:pt x="2001" y="2919"/>
                </a:lnTo>
                <a:lnTo>
                  <a:pt x="2000" y="2918"/>
                </a:lnTo>
                <a:lnTo>
                  <a:pt x="1999" y="2918"/>
                </a:lnTo>
                <a:lnTo>
                  <a:pt x="1999" y="2919"/>
                </a:lnTo>
                <a:lnTo>
                  <a:pt x="2000" y="2920"/>
                </a:lnTo>
                <a:lnTo>
                  <a:pt x="1999" y="2920"/>
                </a:lnTo>
                <a:lnTo>
                  <a:pt x="1997" y="2920"/>
                </a:lnTo>
                <a:lnTo>
                  <a:pt x="1995" y="2923"/>
                </a:lnTo>
                <a:lnTo>
                  <a:pt x="1995" y="2924"/>
                </a:lnTo>
                <a:lnTo>
                  <a:pt x="1994" y="2924"/>
                </a:lnTo>
                <a:lnTo>
                  <a:pt x="1993" y="2925"/>
                </a:lnTo>
                <a:lnTo>
                  <a:pt x="1992" y="2926"/>
                </a:lnTo>
                <a:lnTo>
                  <a:pt x="1992" y="2924"/>
                </a:lnTo>
                <a:lnTo>
                  <a:pt x="1989" y="2924"/>
                </a:lnTo>
                <a:lnTo>
                  <a:pt x="1988" y="2924"/>
                </a:lnTo>
                <a:lnTo>
                  <a:pt x="1989" y="2926"/>
                </a:lnTo>
                <a:lnTo>
                  <a:pt x="1987" y="2927"/>
                </a:lnTo>
                <a:lnTo>
                  <a:pt x="1986" y="2925"/>
                </a:lnTo>
                <a:lnTo>
                  <a:pt x="1985" y="2925"/>
                </a:lnTo>
                <a:lnTo>
                  <a:pt x="1985" y="2926"/>
                </a:lnTo>
                <a:lnTo>
                  <a:pt x="1983" y="2926"/>
                </a:lnTo>
                <a:lnTo>
                  <a:pt x="1983" y="2927"/>
                </a:lnTo>
                <a:lnTo>
                  <a:pt x="1982" y="2928"/>
                </a:lnTo>
                <a:lnTo>
                  <a:pt x="1982" y="2930"/>
                </a:lnTo>
                <a:lnTo>
                  <a:pt x="1983" y="2930"/>
                </a:lnTo>
                <a:lnTo>
                  <a:pt x="1982" y="2931"/>
                </a:lnTo>
                <a:lnTo>
                  <a:pt x="1982" y="2930"/>
                </a:lnTo>
                <a:lnTo>
                  <a:pt x="1982" y="2931"/>
                </a:lnTo>
                <a:lnTo>
                  <a:pt x="1981" y="2933"/>
                </a:lnTo>
                <a:lnTo>
                  <a:pt x="1980" y="2933"/>
                </a:lnTo>
                <a:lnTo>
                  <a:pt x="1979" y="2935"/>
                </a:lnTo>
                <a:lnTo>
                  <a:pt x="1979" y="2938"/>
                </a:lnTo>
                <a:lnTo>
                  <a:pt x="1979" y="2939"/>
                </a:lnTo>
                <a:lnTo>
                  <a:pt x="1979" y="2940"/>
                </a:lnTo>
                <a:lnTo>
                  <a:pt x="1979" y="2941"/>
                </a:lnTo>
                <a:lnTo>
                  <a:pt x="1979" y="2943"/>
                </a:lnTo>
                <a:lnTo>
                  <a:pt x="1979" y="2945"/>
                </a:lnTo>
                <a:lnTo>
                  <a:pt x="1979" y="2946"/>
                </a:lnTo>
                <a:lnTo>
                  <a:pt x="1979" y="2948"/>
                </a:lnTo>
                <a:lnTo>
                  <a:pt x="1979" y="2949"/>
                </a:lnTo>
                <a:lnTo>
                  <a:pt x="1978" y="2950"/>
                </a:lnTo>
                <a:lnTo>
                  <a:pt x="1979" y="2952"/>
                </a:lnTo>
                <a:lnTo>
                  <a:pt x="1980" y="2959"/>
                </a:lnTo>
                <a:lnTo>
                  <a:pt x="1979" y="2960"/>
                </a:lnTo>
                <a:lnTo>
                  <a:pt x="1976" y="2964"/>
                </a:lnTo>
                <a:lnTo>
                  <a:pt x="1976" y="2966"/>
                </a:lnTo>
                <a:lnTo>
                  <a:pt x="1975" y="2968"/>
                </a:lnTo>
                <a:lnTo>
                  <a:pt x="1974" y="2968"/>
                </a:lnTo>
                <a:lnTo>
                  <a:pt x="1973" y="2969"/>
                </a:lnTo>
                <a:lnTo>
                  <a:pt x="1972" y="2971"/>
                </a:lnTo>
                <a:lnTo>
                  <a:pt x="1972" y="2973"/>
                </a:lnTo>
                <a:lnTo>
                  <a:pt x="1971" y="2974"/>
                </a:lnTo>
                <a:lnTo>
                  <a:pt x="1971" y="2975"/>
                </a:lnTo>
                <a:lnTo>
                  <a:pt x="1970" y="2976"/>
                </a:lnTo>
                <a:lnTo>
                  <a:pt x="1968" y="2977"/>
                </a:lnTo>
                <a:lnTo>
                  <a:pt x="1967" y="2978"/>
                </a:lnTo>
                <a:lnTo>
                  <a:pt x="1966" y="2981"/>
                </a:lnTo>
                <a:lnTo>
                  <a:pt x="1966" y="2982"/>
                </a:lnTo>
                <a:lnTo>
                  <a:pt x="1965" y="2983"/>
                </a:lnTo>
                <a:lnTo>
                  <a:pt x="1965" y="2984"/>
                </a:lnTo>
                <a:lnTo>
                  <a:pt x="1964" y="2985"/>
                </a:lnTo>
                <a:lnTo>
                  <a:pt x="1963" y="2986"/>
                </a:lnTo>
                <a:lnTo>
                  <a:pt x="1961" y="2988"/>
                </a:lnTo>
                <a:lnTo>
                  <a:pt x="1960" y="2990"/>
                </a:lnTo>
                <a:lnTo>
                  <a:pt x="1959" y="2990"/>
                </a:lnTo>
                <a:lnTo>
                  <a:pt x="1958" y="2992"/>
                </a:lnTo>
                <a:lnTo>
                  <a:pt x="1957" y="2995"/>
                </a:lnTo>
                <a:lnTo>
                  <a:pt x="1957" y="2996"/>
                </a:lnTo>
                <a:lnTo>
                  <a:pt x="1954" y="2997"/>
                </a:lnTo>
                <a:lnTo>
                  <a:pt x="1953" y="2999"/>
                </a:lnTo>
                <a:lnTo>
                  <a:pt x="1953" y="3002"/>
                </a:lnTo>
                <a:lnTo>
                  <a:pt x="1952" y="3007"/>
                </a:lnTo>
                <a:lnTo>
                  <a:pt x="1952" y="3011"/>
                </a:lnTo>
                <a:lnTo>
                  <a:pt x="1951" y="3016"/>
                </a:lnTo>
                <a:lnTo>
                  <a:pt x="1953" y="3027"/>
                </a:lnTo>
                <a:lnTo>
                  <a:pt x="1952" y="3029"/>
                </a:lnTo>
                <a:lnTo>
                  <a:pt x="1951" y="3031"/>
                </a:lnTo>
                <a:lnTo>
                  <a:pt x="1951" y="3032"/>
                </a:lnTo>
                <a:lnTo>
                  <a:pt x="1950" y="3034"/>
                </a:lnTo>
                <a:lnTo>
                  <a:pt x="1949" y="3038"/>
                </a:lnTo>
                <a:lnTo>
                  <a:pt x="1947" y="3041"/>
                </a:lnTo>
                <a:lnTo>
                  <a:pt x="1944" y="3040"/>
                </a:lnTo>
                <a:lnTo>
                  <a:pt x="1942" y="3041"/>
                </a:lnTo>
                <a:lnTo>
                  <a:pt x="1940" y="3040"/>
                </a:lnTo>
                <a:lnTo>
                  <a:pt x="1938" y="3038"/>
                </a:lnTo>
                <a:lnTo>
                  <a:pt x="1936" y="3036"/>
                </a:lnTo>
                <a:lnTo>
                  <a:pt x="1935" y="3035"/>
                </a:lnTo>
                <a:lnTo>
                  <a:pt x="1934" y="3034"/>
                </a:lnTo>
                <a:lnTo>
                  <a:pt x="1932" y="3033"/>
                </a:lnTo>
                <a:lnTo>
                  <a:pt x="1930" y="3031"/>
                </a:lnTo>
                <a:lnTo>
                  <a:pt x="1928" y="3029"/>
                </a:lnTo>
                <a:lnTo>
                  <a:pt x="1923" y="3027"/>
                </a:lnTo>
                <a:lnTo>
                  <a:pt x="1918" y="3024"/>
                </a:lnTo>
                <a:lnTo>
                  <a:pt x="1911" y="3018"/>
                </a:lnTo>
                <a:lnTo>
                  <a:pt x="1907" y="3014"/>
                </a:lnTo>
                <a:lnTo>
                  <a:pt x="1903" y="3014"/>
                </a:lnTo>
                <a:lnTo>
                  <a:pt x="1902" y="3013"/>
                </a:lnTo>
                <a:lnTo>
                  <a:pt x="1901" y="3012"/>
                </a:lnTo>
                <a:lnTo>
                  <a:pt x="1899" y="3009"/>
                </a:lnTo>
                <a:lnTo>
                  <a:pt x="1898" y="3006"/>
                </a:lnTo>
                <a:lnTo>
                  <a:pt x="1898" y="3004"/>
                </a:lnTo>
                <a:lnTo>
                  <a:pt x="1896" y="3002"/>
                </a:lnTo>
                <a:lnTo>
                  <a:pt x="1895" y="3000"/>
                </a:lnTo>
                <a:lnTo>
                  <a:pt x="1893" y="2999"/>
                </a:lnTo>
                <a:lnTo>
                  <a:pt x="1891" y="2999"/>
                </a:lnTo>
                <a:lnTo>
                  <a:pt x="1889" y="2999"/>
                </a:lnTo>
                <a:lnTo>
                  <a:pt x="1885" y="3000"/>
                </a:lnTo>
                <a:lnTo>
                  <a:pt x="1885" y="3002"/>
                </a:lnTo>
                <a:lnTo>
                  <a:pt x="1886" y="3002"/>
                </a:lnTo>
                <a:lnTo>
                  <a:pt x="1889" y="3000"/>
                </a:lnTo>
                <a:lnTo>
                  <a:pt x="1892" y="3000"/>
                </a:lnTo>
                <a:lnTo>
                  <a:pt x="1893" y="3000"/>
                </a:lnTo>
                <a:lnTo>
                  <a:pt x="1894" y="3002"/>
                </a:lnTo>
                <a:lnTo>
                  <a:pt x="1895" y="3002"/>
                </a:lnTo>
                <a:lnTo>
                  <a:pt x="1896" y="3005"/>
                </a:lnTo>
                <a:lnTo>
                  <a:pt x="1896" y="3007"/>
                </a:lnTo>
                <a:lnTo>
                  <a:pt x="1898" y="3009"/>
                </a:lnTo>
                <a:lnTo>
                  <a:pt x="1899" y="3011"/>
                </a:lnTo>
                <a:lnTo>
                  <a:pt x="1901" y="3013"/>
                </a:lnTo>
                <a:lnTo>
                  <a:pt x="1903" y="3016"/>
                </a:lnTo>
                <a:lnTo>
                  <a:pt x="1906" y="3017"/>
                </a:lnTo>
                <a:lnTo>
                  <a:pt x="1907" y="3017"/>
                </a:lnTo>
                <a:lnTo>
                  <a:pt x="1910" y="3020"/>
                </a:lnTo>
                <a:lnTo>
                  <a:pt x="1911" y="3021"/>
                </a:lnTo>
                <a:lnTo>
                  <a:pt x="1920" y="3027"/>
                </a:lnTo>
                <a:lnTo>
                  <a:pt x="1924" y="3031"/>
                </a:lnTo>
                <a:lnTo>
                  <a:pt x="1928" y="3032"/>
                </a:lnTo>
                <a:lnTo>
                  <a:pt x="1932" y="3035"/>
                </a:lnTo>
                <a:lnTo>
                  <a:pt x="1932" y="3036"/>
                </a:lnTo>
                <a:lnTo>
                  <a:pt x="1934" y="3038"/>
                </a:lnTo>
                <a:lnTo>
                  <a:pt x="1936" y="3039"/>
                </a:lnTo>
                <a:lnTo>
                  <a:pt x="1938" y="3042"/>
                </a:lnTo>
                <a:lnTo>
                  <a:pt x="1938" y="3043"/>
                </a:lnTo>
                <a:lnTo>
                  <a:pt x="1937" y="3043"/>
                </a:lnTo>
                <a:lnTo>
                  <a:pt x="1935" y="3043"/>
                </a:lnTo>
                <a:lnTo>
                  <a:pt x="1929" y="3046"/>
                </a:lnTo>
                <a:lnTo>
                  <a:pt x="1928" y="3046"/>
                </a:lnTo>
                <a:lnTo>
                  <a:pt x="1925" y="3048"/>
                </a:lnTo>
                <a:lnTo>
                  <a:pt x="1924" y="3049"/>
                </a:lnTo>
                <a:lnTo>
                  <a:pt x="1923" y="3053"/>
                </a:lnTo>
                <a:lnTo>
                  <a:pt x="1920" y="3057"/>
                </a:lnTo>
                <a:lnTo>
                  <a:pt x="1918" y="3058"/>
                </a:lnTo>
                <a:lnTo>
                  <a:pt x="1918" y="3061"/>
                </a:lnTo>
                <a:lnTo>
                  <a:pt x="1916" y="3062"/>
                </a:lnTo>
                <a:lnTo>
                  <a:pt x="1913" y="3064"/>
                </a:lnTo>
                <a:lnTo>
                  <a:pt x="1913" y="3065"/>
                </a:lnTo>
                <a:lnTo>
                  <a:pt x="1911" y="3069"/>
                </a:lnTo>
                <a:lnTo>
                  <a:pt x="1910" y="3070"/>
                </a:lnTo>
                <a:lnTo>
                  <a:pt x="1909" y="3072"/>
                </a:lnTo>
                <a:lnTo>
                  <a:pt x="1907" y="3074"/>
                </a:lnTo>
                <a:lnTo>
                  <a:pt x="1906" y="3075"/>
                </a:lnTo>
                <a:lnTo>
                  <a:pt x="1904" y="3075"/>
                </a:lnTo>
                <a:lnTo>
                  <a:pt x="1903" y="3077"/>
                </a:lnTo>
                <a:lnTo>
                  <a:pt x="1902" y="3078"/>
                </a:lnTo>
                <a:lnTo>
                  <a:pt x="1901" y="3079"/>
                </a:lnTo>
                <a:lnTo>
                  <a:pt x="1901" y="3082"/>
                </a:lnTo>
                <a:lnTo>
                  <a:pt x="1900" y="3083"/>
                </a:lnTo>
                <a:lnTo>
                  <a:pt x="1899" y="3084"/>
                </a:lnTo>
                <a:lnTo>
                  <a:pt x="1896" y="3085"/>
                </a:lnTo>
                <a:lnTo>
                  <a:pt x="1894" y="3086"/>
                </a:lnTo>
                <a:lnTo>
                  <a:pt x="1894" y="3088"/>
                </a:lnTo>
                <a:lnTo>
                  <a:pt x="1893" y="3089"/>
                </a:lnTo>
                <a:lnTo>
                  <a:pt x="1893" y="3090"/>
                </a:lnTo>
                <a:lnTo>
                  <a:pt x="1892" y="3091"/>
                </a:lnTo>
                <a:lnTo>
                  <a:pt x="1891" y="3093"/>
                </a:lnTo>
                <a:lnTo>
                  <a:pt x="1891" y="3094"/>
                </a:lnTo>
                <a:lnTo>
                  <a:pt x="1891" y="3096"/>
                </a:lnTo>
                <a:lnTo>
                  <a:pt x="1891" y="3097"/>
                </a:lnTo>
                <a:lnTo>
                  <a:pt x="1891" y="3098"/>
                </a:lnTo>
                <a:lnTo>
                  <a:pt x="1889" y="3099"/>
                </a:lnTo>
                <a:lnTo>
                  <a:pt x="1886" y="3100"/>
                </a:lnTo>
                <a:lnTo>
                  <a:pt x="1885" y="3101"/>
                </a:lnTo>
                <a:lnTo>
                  <a:pt x="1881" y="3101"/>
                </a:lnTo>
                <a:lnTo>
                  <a:pt x="1880" y="3103"/>
                </a:lnTo>
                <a:lnTo>
                  <a:pt x="1879" y="3103"/>
                </a:lnTo>
                <a:lnTo>
                  <a:pt x="1879" y="3104"/>
                </a:lnTo>
                <a:lnTo>
                  <a:pt x="1878" y="3105"/>
                </a:lnTo>
                <a:lnTo>
                  <a:pt x="1875" y="3110"/>
                </a:lnTo>
                <a:lnTo>
                  <a:pt x="1872" y="3111"/>
                </a:lnTo>
                <a:lnTo>
                  <a:pt x="1868" y="3113"/>
                </a:lnTo>
                <a:lnTo>
                  <a:pt x="1866" y="3115"/>
                </a:lnTo>
                <a:lnTo>
                  <a:pt x="1865" y="3117"/>
                </a:lnTo>
                <a:lnTo>
                  <a:pt x="1864" y="3118"/>
                </a:lnTo>
                <a:lnTo>
                  <a:pt x="1862" y="3118"/>
                </a:lnTo>
                <a:lnTo>
                  <a:pt x="1862" y="3119"/>
                </a:lnTo>
                <a:lnTo>
                  <a:pt x="1860" y="3119"/>
                </a:lnTo>
                <a:lnTo>
                  <a:pt x="1858" y="3122"/>
                </a:lnTo>
                <a:lnTo>
                  <a:pt x="1857" y="3124"/>
                </a:lnTo>
                <a:lnTo>
                  <a:pt x="1856" y="3125"/>
                </a:lnTo>
                <a:lnTo>
                  <a:pt x="1851" y="3127"/>
                </a:lnTo>
                <a:lnTo>
                  <a:pt x="1848" y="3132"/>
                </a:lnTo>
                <a:lnTo>
                  <a:pt x="1848" y="3133"/>
                </a:lnTo>
                <a:lnTo>
                  <a:pt x="1846" y="3136"/>
                </a:lnTo>
                <a:lnTo>
                  <a:pt x="1846" y="3137"/>
                </a:lnTo>
                <a:lnTo>
                  <a:pt x="1848" y="3139"/>
                </a:lnTo>
                <a:lnTo>
                  <a:pt x="1848" y="3140"/>
                </a:lnTo>
                <a:lnTo>
                  <a:pt x="1846" y="3140"/>
                </a:lnTo>
                <a:lnTo>
                  <a:pt x="1846" y="3141"/>
                </a:lnTo>
                <a:lnTo>
                  <a:pt x="1844" y="3147"/>
                </a:lnTo>
                <a:lnTo>
                  <a:pt x="1844" y="3149"/>
                </a:lnTo>
                <a:lnTo>
                  <a:pt x="1844" y="3150"/>
                </a:lnTo>
                <a:lnTo>
                  <a:pt x="1845" y="3151"/>
                </a:lnTo>
                <a:lnTo>
                  <a:pt x="1845" y="3153"/>
                </a:lnTo>
                <a:lnTo>
                  <a:pt x="1845" y="3154"/>
                </a:lnTo>
                <a:lnTo>
                  <a:pt x="1845" y="3157"/>
                </a:lnTo>
                <a:lnTo>
                  <a:pt x="1843" y="3160"/>
                </a:lnTo>
                <a:lnTo>
                  <a:pt x="1841" y="3162"/>
                </a:lnTo>
                <a:lnTo>
                  <a:pt x="1836" y="3164"/>
                </a:lnTo>
                <a:lnTo>
                  <a:pt x="1835" y="3164"/>
                </a:lnTo>
                <a:lnTo>
                  <a:pt x="1832" y="3169"/>
                </a:lnTo>
                <a:lnTo>
                  <a:pt x="1832" y="3171"/>
                </a:lnTo>
                <a:lnTo>
                  <a:pt x="1831" y="3176"/>
                </a:lnTo>
                <a:lnTo>
                  <a:pt x="1830" y="3177"/>
                </a:lnTo>
                <a:lnTo>
                  <a:pt x="1829" y="3178"/>
                </a:lnTo>
                <a:lnTo>
                  <a:pt x="1827" y="3179"/>
                </a:lnTo>
                <a:lnTo>
                  <a:pt x="1827" y="3182"/>
                </a:lnTo>
                <a:lnTo>
                  <a:pt x="1825" y="3182"/>
                </a:lnTo>
                <a:lnTo>
                  <a:pt x="1825" y="3180"/>
                </a:lnTo>
                <a:lnTo>
                  <a:pt x="1825" y="3179"/>
                </a:lnTo>
                <a:lnTo>
                  <a:pt x="1823" y="3179"/>
                </a:lnTo>
                <a:lnTo>
                  <a:pt x="1822" y="3177"/>
                </a:lnTo>
                <a:lnTo>
                  <a:pt x="1820" y="3176"/>
                </a:lnTo>
                <a:lnTo>
                  <a:pt x="1819" y="3175"/>
                </a:lnTo>
                <a:lnTo>
                  <a:pt x="1816" y="3175"/>
                </a:lnTo>
                <a:lnTo>
                  <a:pt x="1815" y="3173"/>
                </a:lnTo>
                <a:lnTo>
                  <a:pt x="1815" y="3172"/>
                </a:lnTo>
                <a:lnTo>
                  <a:pt x="1814" y="3170"/>
                </a:lnTo>
                <a:lnTo>
                  <a:pt x="1814" y="3169"/>
                </a:lnTo>
                <a:lnTo>
                  <a:pt x="1814" y="3168"/>
                </a:lnTo>
                <a:lnTo>
                  <a:pt x="1816" y="3168"/>
                </a:lnTo>
                <a:lnTo>
                  <a:pt x="1816" y="3165"/>
                </a:lnTo>
                <a:lnTo>
                  <a:pt x="1816" y="3164"/>
                </a:lnTo>
                <a:lnTo>
                  <a:pt x="1817" y="3162"/>
                </a:lnTo>
                <a:lnTo>
                  <a:pt x="1817" y="3161"/>
                </a:lnTo>
                <a:lnTo>
                  <a:pt x="1817" y="3158"/>
                </a:lnTo>
                <a:lnTo>
                  <a:pt x="1817" y="3157"/>
                </a:lnTo>
                <a:lnTo>
                  <a:pt x="1817" y="3156"/>
                </a:lnTo>
                <a:lnTo>
                  <a:pt x="1819" y="3156"/>
                </a:lnTo>
                <a:lnTo>
                  <a:pt x="1820" y="3156"/>
                </a:lnTo>
                <a:lnTo>
                  <a:pt x="1821" y="3156"/>
                </a:lnTo>
                <a:lnTo>
                  <a:pt x="1821" y="3155"/>
                </a:lnTo>
                <a:lnTo>
                  <a:pt x="1822" y="3155"/>
                </a:lnTo>
                <a:lnTo>
                  <a:pt x="1822" y="3154"/>
                </a:lnTo>
                <a:lnTo>
                  <a:pt x="1821" y="3154"/>
                </a:lnTo>
                <a:lnTo>
                  <a:pt x="1820" y="3153"/>
                </a:lnTo>
                <a:lnTo>
                  <a:pt x="1820" y="3151"/>
                </a:lnTo>
                <a:lnTo>
                  <a:pt x="1820" y="3149"/>
                </a:lnTo>
                <a:lnTo>
                  <a:pt x="1820" y="3148"/>
                </a:lnTo>
                <a:lnTo>
                  <a:pt x="1819" y="3148"/>
                </a:lnTo>
                <a:lnTo>
                  <a:pt x="1817" y="3148"/>
                </a:lnTo>
                <a:lnTo>
                  <a:pt x="1816" y="3148"/>
                </a:lnTo>
                <a:lnTo>
                  <a:pt x="1815" y="3149"/>
                </a:lnTo>
                <a:lnTo>
                  <a:pt x="1814" y="3149"/>
                </a:lnTo>
                <a:lnTo>
                  <a:pt x="1814" y="3150"/>
                </a:lnTo>
                <a:lnTo>
                  <a:pt x="1815" y="3153"/>
                </a:lnTo>
                <a:lnTo>
                  <a:pt x="1815" y="3154"/>
                </a:lnTo>
                <a:lnTo>
                  <a:pt x="1814" y="3154"/>
                </a:lnTo>
                <a:lnTo>
                  <a:pt x="1813" y="3154"/>
                </a:lnTo>
                <a:lnTo>
                  <a:pt x="1813" y="3153"/>
                </a:lnTo>
                <a:lnTo>
                  <a:pt x="1812" y="3153"/>
                </a:lnTo>
                <a:lnTo>
                  <a:pt x="1810" y="3153"/>
                </a:lnTo>
                <a:lnTo>
                  <a:pt x="1808" y="3155"/>
                </a:lnTo>
                <a:lnTo>
                  <a:pt x="1807" y="3155"/>
                </a:lnTo>
                <a:lnTo>
                  <a:pt x="1806" y="3155"/>
                </a:lnTo>
                <a:lnTo>
                  <a:pt x="1805" y="3155"/>
                </a:lnTo>
                <a:lnTo>
                  <a:pt x="1805" y="3156"/>
                </a:lnTo>
                <a:lnTo>
                  <a:pt x="1803" y="3156"/>
                </a:lnTo>
                <a:lnTo>
                  <a:pt x="1801" y="3156"/>
                </a:lnTo>
                <a:lnTo>
                  <a:pt x="1800" y="3157"/>
                </a:lnTo>
                <a:lnTo>
                  <a:pt x="1798" y="3157"/>
                </a:lnTo>
                <a:lnTo>
                  <a:pt x="1796" y="3158"/>
                </a:lnTo>
                <a:lnTo>
                  <a:pt x="1795" y="3158"/>
                </a:lnTo>
                <a:lnTo>
                  <a:pt x="1795" y="3160"/>
                </a:lnTo>
                <a:lnTo>
                  <a:pt x="1793" y="3160"/>
                </a:lnTo>
                <a:lnTo>
                  <a:pt x="1792" y="3160"/>
                </a:lnTo>
                <a:lnTo>
                  <a:pt x="1791" y="3158"/>
                </a:lnTo>
                <a:lnTo>
                  <a:pt x="1789" y="3160"/>
                </a:lnTo>
                <a:lnTo>
                  <a:pt x="1787" y="3158"/>
                </a:lnTo>
                <a:lnTo>
                  <a:pt x="1786" y="3158"/>
                </a:lnTo>
                <a:lnTo>
                  <a:pt x="1785" y="3157"/>
                </a:lnTo>
                <a:lnTo>
                  <a:pt x="1784" y="3158"/>
                </a:lnTo>
                <a:lnTo>
                  <a:pt x="1784" y="3160"/>
                </a:lnTo>
                <a:lnTo>
                  <a:pt x="1783" y="3160"/>
                </a:lnTo>
                <a:lnTo>
                  <a:pt x="1781" y="3160"/>
                </a:lnTo>
                <a:lnTo>
                  <a:pt x="1779" y="3158"/>
                </a:lnTo>
                <a:lnTo>
                  <a:pt x="1778" y="3156"/>
                </a:lnTo>
                <a:lnTo>
                  <a:pt x="1776" y="3157"/>
                </a:lnTo>
                <a:lnTo>
                  <a:pt x="1777" y="3157"/>
                </a:lnTo>
                <a:lnTo>
                  <a:pt x="1778" y="3158"/>
                </a:lnTo>
                <a:lnTo>
                  <a:pt x="1777" y="3160"/>
                </a:lnTo>
                <a:lnTo>
                  <a:pt x="1773" y="3161"/>
                </a:lnTo>
                <a:lnTo>
                  <a:pt x="1772" y="3162"/>
                </a:lnTo>
                <a:lnTo>
                  <a:pt x="1772" y="3163"/>
                </a:lnTo>
                <a:lnTo>
                  <a:pt x="1772" y="3164"/>
                </a:lnTo>
                <a:lnTo>
                  <a:pt x="1774" y="3164"/>
                </a:lnTo>
                <a:lnTo>
                  <a:pt x="1774" y="3163"/>
                </a:lnTo>
                <a:lnTo>
                  <a:pt x="1776" y="3163"/>
                </a:lnTo>
                <a:lnTo>
                  <a:pt x="1777" y="3163"/>
                </a:lnTo>
                <a:lnTo>
                  <a:pt x="1777" y="3164"/>
                </a:lnTo>
                <a:lnTo>
                  <a:pt x="1778" y="3164"/>
                </a:lnTo>
                <a:lnTo>
                  <a:pt x="1779" y="3163"/>
                </a:lnTo>
                <a:lnTo>
                  <a:pt x="1783" y="3162"/>
                </a:lnTo>
                <a:lnTo>
                  <a:pt x="1784" y="3162"/>
                </a:lnTo>
                <a:lnTo>
                  <a:pt x="1785" y="3162"/>
                </a:lnTo>
                <a:lnTo>
                  <a:pt x="1788" y="3162"/>
                </a:lnTo>
                <a:lnTo>
                  <a:pt x="1789" y="3162"/>
                </a:lnTo>
                <a:lnTo>
                  <a:pt x="1791" y="3161"/>
                </a:lnTo>
                <a:lnTo>
                  <a:pt x="1792" y="3162"/>
                </a:lnTo>
                <a:lnTo>
                  <a:pt x="1792" y="3163"/>
                </a:lnTo>
                <a:lnTo>
                  <a:pt x="1793" y="3164"/>
                </a:lnTo>
                <a:lnTo>
                  <a:pt x="1795" y="3164"/>
                </a:lnTo>
                <a:lnTo>
                  <a:pt x="1795" y="3163"/>
                </a:lnTo>
                <a:lnTo>
                  <a:pt x="1796" y="3162"/>
                </a:lnTo>
                <a:lnTo>
                  <a:pt x="1798" y="3162"/>
                </a:lnTo>
                <a:lnTo>
                  <a:pt x="1799" y="3162"/>
                </a:lnTo>
                <a:lnTo>
                  <a:pt x="1800" y="3163"/>
                </a:lnTo>
                <a:lnTo>
                  <a:pt x="1801" y="3163"/>
                </a:lnTo>
                <a:lnTo>
                  <a:pt x="1806" y="3162"/>
                </a:lnTo>
                <a:lnTo>
                  <a:pt x="1807" y="3162"/>
                </a:lnTo>
                <a:lnTo>
                  <a:pt x="1808" y="3162"/>
                </a:lnTo>
                <a:lnTo>
                  <a:pt x="1808" y="3161"/>
                </a:lnTo>
                <a:lnTo>
                  <a:pt x="1809" y="3161"/>
                </a:lnTo>
                <a:lnTo>
                  <a:pt x="1809" y="3158"/>
                </a:lnTo>
                <a:lnTo>
                  <a:pt x="1809" y="3157"/>
                </a:lnTo>
                <a:lnTo>
                  <a:pt x="1810" y="3156"/>
                </a:lnTo>
                <a:lnTo>
                  <a:pt x="1812" y="3156"/>
                </a:lnTo>
                <a:lnTo>
                  <a:pt x="1812" y="3155"/>
                </a:lnTo>
                <a:lnTo>
                  <a:pt x="1813" y="3156"/>
                </a:lnTo>
                <a:lnTo>
                  <a:pt x="1814" y="3157"/>
                </a:lnTo>
                <a:lnTo>
                  <a:pt x="1815" y="3158"/>
                </a:lnTo>
                <a:lnTo>
                  <a:pt x="1815" y="3161"/>
                </a:lnTo>
                <a:lnTo>
                  <a:pt x="1815" y="3163"/>
                </a:lnTo>
                <a:lnTo>
                  <a:pt x="1815" y="3165"/>
                </a:lnTo>
                <a:lnTo>
                  <a:pt x="1815" y="3167"/>
                </a:lnTo>
                <a:lnTo>
                  <a:pt x="1814" y="3168"/>
                </a:lnTo>
                <a:lnTo>
                  <a:pt x="1813" y="3169"/>
                </a:lnTo>
                <a:lnTo>
                  <a:pt x="1810" y="3170"/>
                </a:lnTo>
                <a:lnTo>
                  <a:pt x="1810" y="3171"/>
                </a:lnTo>
                <a:lnTo>
                  <a:pt x="1810" y="3173"/>
                </a:lnTo>
                <a:lnTo>
                  <a:pt x="1810" y="3175"/>
                </a:lnTo>
                <a:lnTo>
                  <a:pt x="1809" y="3176"/>
                </a:lnTo>
                <a:lnTo>
                  <a:pt x="1808" y="3177"/>
                </a:lnTo>
                <a:lnTo>
                  <a:pt x="1807" y="3178"/>
                </a:lnTo>
                <a:lnTo>
                  <a:pt x="1807" y="3179"/>
                </a:lnTo>
                <a:lnTo>
                  <a:pt x="1807" y="3182"/>
                </a:lnTo>
                <a:lnTo>
                  <a:pt x="1807" y="3183"/>
                </a:lnTo>
                <a:lnTo>
                  <a:pt x="1807" y="3184"/>
                </a:lnTo>
                <a:lnTo>
                  <a:pt x="1806" y="3185"/>
                </a:lnTo>
                <a:lnTo>
                  <a:pt x="1803" y="3186"/>
                </a:lnTo>
                <a:lnTo>
                  <a:pt x="1801" y="3185"/>
                </a:lnTo>
                <a:lnTo>
                  <a:pt x="1800" y="3185"/>
                </a:lnTo>
                <a:lnTo>
                  <a:pt x="1798" y="3186"/>
                </a:lnTo>
                <a:lnTo>
                  <a:pt x="1796" y="3186"/>
                </a:lnTo>
                <a:lnTo>
                  <a:pt x="1796" y="3187"/>
                </a:lnTo>
                <a:lnTo>
                  <a:pt x="1794" y="3189"/>
                </a:lnTo>
                <a:lnTo>
                  <a:pt x="1793" y="3189"/>
                </a:lnTo>
                <a:lnTo>
                  <a:pt x="1792" y="3190"/>
                </a:lnTo>
                <a:lnTo>
                  <a:pt x="1791" y="3190"/>
                </a:lnTo>
                <a:lnTo>
                  <a:pt x="1788" y="3191"/>
                </a:lnTo>
                <a:lnTo>
                  <a:pt x="1787" y="3191"/>
                </a:lnTo>
                <a:lnTo>
                  <a:pt x="1786" y="3190"/>
                </a:lnTo>
                <a:lnTo>
                  <a:pt x="1785" y="3191"/>
                </a:lnTo>
                <a:lnTo>
                  <a:pt x="1784" y="3191"/>
                </a:lnTo>
                <a:lnTo>
                  <a:pt x="1784" y="3190"/>
                </a:lnTo>
                <a:lnTo>
                  <a:pt x="1781" y="3190"/>
                </a:lnTo>
                <a:lnTo>
                  <a:pt x="1780" y="3190"/>
                </a:lnTo>
                <a:lnTo>
                  <a:pt x="1779" y="3190"/>
                </a:lnTo>
                <a:lnTo>
                  <a:pt x="1777" y="3191"/>
                </a:lnTo>
                <a:lnTo>
                  <a:pt x="1776" y="3190"/>
                </a:lnTo>
                <a:lnTo>
                  <a:pt x="1774" y="3190"/>
                </a:lnTo>
                <a:lnTo>
                  <a:pt x="1774" y="3189"/>
                </a:lnTo>
                <a:lnTo>
                  <a:pt x="1773" y="3187"/>
                </a:lnTo>
                <a:lnTo>
                  <a:pt x="1772" y="3189"/>
                </a:lnTo>
                <a:lnTo>
                  <a:pt x="1771" y="3189"/>
                </a:lnTo>
                <a:lnTo>
                  <a:pt x="1771" y="3190"/>
                </a:lnTo>
                <a:lnTo>
                  <a:pt x="1770" y="3190"/>
                </a:lnTo>
                <a:lnTo>
                  <a:pt x="1769" y="3190"/>
                </a:lnTo>
                <a:lnTo>
                  <a:pt x="1767" y="3190"/>
                </a:lnTo>
                <a:lnTo>
                  <a:pt x="1767" y="3189"/>
                </a:lnTo>
                <a:lnTo>
                  <a:pt x="1767" y="3187"/>
                </a:lnTo>
                <a:lnTo>
                  <a:pt x="1767" y="3186"/>
                </a:lnTo>
                <a:lnTo>
                  <a:pt x="1767" y="3185"/>
                </a:lnTo>
                <a:lnTo>
                  <a:pt x="1770" y="3185"/>
                </a:lnTo>
                <a:lnTo>
                  <a:pt x="1771" y="3184"/>
                </a:lnTo>
                <a:lnTo>
                  <a:pt x="1771" y="3183"/>
                </a:lnTo>
                <a:lnTo>
                  <a:pt x="1771" y="3179"/>
                </a:lnTo>
                <a:lnTo>
                  <a:pt x="1771" y="3178"/>
                </a:lnTo>
                <a:lnTo>
                  <a:pt x="1770" y="3178"/>
                </a:lnTo>
                <a:lnTo>
                  <a:pt x="1769" y="3178"/>
                </a:lnTo>
                <a:lnTo>
                  <a:pt x="1769" y="3177"/>
                </a:lnTo>
                <a:lnTo>
                  <a:pt x="1767" y="3176"/>
                </a:lnTo>
                <a:lnTo>
                  <a:pt x="1767" y="3175"/>
                </a:lnTo>
                <a:lnTo>
                  <a:pt x="1766" y="3173"/>
                </a:lnTo>
                <a:lnTo>
                  <a:pt x="1765" y="3173"/>
                </a:lnTo>
                <a:lnTo>
                  <a:pt x="1764" y="3173"/>
                </a:lnTo>
                <a:lnTo>
                  <a:pt x="1763" y="3175"/>
                </a:lnTo>
                <a:lnTo>
                  <a:pt x="1759" y="3176"/>
                </a:lnTo>
                <a:lnTo>
                  <a:pt x="1758" y="3179"/>
                </a:lnTo>
                <a:lnTo>
                  <a:pt x="1756" y="3182"/>
                </a:lnTo>
                <a:lnTo>
                  <a:pt x="1755" y="3182"/>
                </a:lnTo>
                <a:lnTo>
                  <a:pt x="1752" y="3182"/>
                </a:lnTo>
                <a:lnTo>
                  <a:pt x="1752" y="3180"/>
                </a:lnTo>
                <a:lnTo>
                  <a:pt x="1752" y="3179"/>
                </a:lnTo>
                <a:lnTo>
                  <a:pt x="1752" y="3178"/>
                </a:lnTo>
                <a:lnTo>
                  <a:pt x="1753" y="3176"/>
                </a:lnTo>
                <a:lnTo>
                  <a:pt x="1753" y="3175"/>
                </a:lnTo>
                <a:lnTo>
                  <a:pt x="1756" y="3173"/>
                </a:lnTo>
                <a:lnTo>
                  <a:pt x="1755" y="3172"/>
                </a:lnTo>
                <a:lnTo>
                  <a:pt x="1753" y="3172"/>
                </a:lnTo>
                <a:lnTo>
                  <a:pt x="1750" y="3171"/>
                </a:lnTo>
                <a:lnTo>
                  <a:pt x="1750" y="3172"/>
                </a:lnTo>
                <a:lnTo>
                  <a:pt x="1751" y="3173"/>
                </a:lnTo>
                <a:lnTo>
                  <a:pt x="1751" y="3176"/>
                </a:lnTo>
                <a:lnTo>
                  <a:pt x="1751" y="3178"/>
                </a:lnTo>
                <a:lnTo>
                  <a:pt x="1750" y="3180"/>
                </a:lnTo>
                <a:lnTo>
                  <a:pt x="1748" y="3180"/>
                </a:lnTo>
                <a:lnTo>
                  <a:pt x="1743" y="3184"/>
                </a:lnTo>
                <a:lnTo>
                  <a:pt x="1742" y="3184"/>
                </a:lnTo>
                <a:lnTo>
                  <a:pt x="1740" y="3183"/>
                </a:lnTo>
                <a:lnTo>
                  <a:pt x="1738" y="3183"/>
                </a:lnTo>
                <a:lnTo>
                  <a:pt x="1737" y="3184"/>
                </a:lnTo>
                <a:lnTo>
                  <a:pt x="1736" y="3184"/>
                </a:lnTo>
                <a:lnTo>
                  <a:pt x="1735" y="3183"/>
                </a:lnTo>
                <a:lnTo>
                  <a:pt x="1734" y="3184"/>
                </a:lnTo>
                <a:lnTo>
                  <a:pt x="1734" y="3185"/>
                </a:lnTo>
                <a:lnTo>
                  <a:pt x="1733" y="3185"/>
                </a:lnTo>
                <a:lnTo>
                  <a:pt x="1731" y="3184"/>
                </a:lnTo>
                <a:lnTo>
                  <a:pt x="1730" y="3183"/>
                </a:lnTo>
                <a:lnTo>
                  <a:pt x="1729" y="3184"/>
                </a:lnTo>
                <a:lnTo>
                  <a:pt x="1729" y="3185"/>
                </a:lnTo>
                <a:lnTo>
                  <a:pt x="1727" y="3186"/>
                </a:lnTo>
                <a:lnTo>
                  <a:pt x="1726" y="3186"/>
                </a:lnTo>
                <a:lnTo>
                  <a:pt x="1724" y="3186"/>
                </a:lnTo>
                <a:lnTo>
                  <a:pt x="1723" y="3187"/>
                </a:lnTo>
                <a:lnTo>
                  <a:pt x="1721" y="3187"/>
                </a:lnTo>
                <a:lnTo>
                  <a:pt x="1720" y="3187"/>
                </a:lnTo>
                <a:lnTo>
                  <a:pt x="1719" y="3186"/>
                </a:lnTo>
                <a:lnTo>
                  <a:pt x="1717" y="3186"/>
                </a:lnTo>
                <a:lnTo>
                  <a:pt x="1715" y="3185"/>
                </a:lnTo>
                <a:lnTo>
                  <a:pt x="1714" y="3185"/>
                </a:lnTo>
                <a:lnTo>
                  <a:pt x="1713" y="3186"/>
                </a:lnTo>
                <a:lnTo>
                  <a:pt x="1712" y="3186"/>
                </a:lnTo>
                <a:lnTo>
                  <a:pt x="1711" y="3186"/>
                </a:lnTo>
                <a:lnTo>
                  <a:pt x="1708" y="3186"/>
                </a:lnTo>
                <a:lnTo>
                  <a:pt x="1708" y="3185"/>
                </a:lnTo>
                <a:lnTo>
                  <a:pt x="1705" y="3184"/>
                </a:lnTo>
                <a:lnTo>
                  <a:pt x="1702" y="3184"/>
                </a:lnTo>
                <a:lnTo>
                  <a:pt x="1700" y="3184"/>
                </a:lnTo>
                <a:lnTo>
                  <a:pt x="1698" y="3184"/>
                </a:lnTo>
                <a:lnTo>
                  <a:pt x="1697" y="3183"/>
                </a:lnTo>
                <a:lnTo>
                  <a:pt x="1695" y="3183"/>
                </a:lnTo>
                <a:lnTo>
                  <a:pt x="1693" y="3185"/>
                </a:lnTo>
                <a:lnTo>
                  <a:pt x="1690" y="3186"/>
                </a:lnTo>
                <a:lnTo>
                  <a:pt x="1690" y="3187"/>
                </a:lnTo>
                <a:lnTo>
                  <a:pt x="1688" y="3187"/>
                </a:lnTo>
                <a:lnTo>
                  <a:pt x="1685" y="3189"/>
                </a:lnTo>
                <a:lnTo>
                  <a:pt x="1685" y="3187"/>
                </a:lnTo>
                <a:lnTo>
                  <a:pt x="1684" y="3187"/>
                </a:lnTo>
                <a:lnTo>
                  <a:pt x="1684" y="3186"/>
                </a:lnTo>
                <a:lnTo>
                  <a:pt x="1684" y="3187"/>
                </a:lnTo>
                <a:lnTo>
                  <a:pt x="1681" y="3187"/>
                </a:lnTo>
                <a:lnTo>
                  <a:pt x="1679" y="3187"/>
                </a:lnTo>
                <a:lnTo>
                  <a:pt x="1677" y="3187"/>
                </a:lnTo>
                <a:lnTo>
                  <a:pt x="1676" y="3187"/>
                </a:lnTo>
                <a:lnTo>
                  <a:pt x="1673" y="3187"/>
                </a:lnTo>
                <a:lnTo>
                  <a:pt x="1670" y="3185"/>
                </a:lnTo>
                <a:lnTo>
                  <a:pt x="1668" y="3184"/>
                </a:lnTo>
                <a:lnTo>
                  <a:pt x="1666" y="3184"/>
                </a:lnTo>
                <a:lnTo>
                  <a:pt x="1666" y="3183"/>
                </a:lnTo>
                <a:lnTo>
                  <a:pt x="1664" y="3182"/>
                </a:lnTo>
                <a:lnTo>
                  <a:pt x="1664" y="3179"/>
                </a:lnTo>
                <a:lnTo>
                  <a:pt x="1663" y="3179"/>
                </a:lnTo>
                <a:lnTo>
                  <a:pt x="1663" y="3178"/>
                </a:lnTo>
                <a:lnTo>
                  <a:pt x="1663" y="3177"/>
                </a:lnTo>
                <a:lnTo>
                  <a:pt x="1663" y="3176"/>
                </a:lnTo>
                <a:lnTo>
                  <a:pt x="1664" y="3177"/>
                </a:lnTo>
                <a:lnTo>
                  <a:pt x="1665" y="3176"/>
                </a:lnTo>
                <a:lnTo>
                  <a:pt x="1670" y="3175"/>
                </a:lnTo>
                <a:lnTo>
                  <a:pt x="1672" y="3175"/>
                </a:lnTo>
                <a:lnTo>
                  <a:pt x="1673" y="3175"/>
                </a:lnTo>
                <a:lnTo>
                  <a:pt x="1677" y="3177"/>
                </a:lnTo>
                <a:lnTo>
                  <a:pt x="1678" y="3178"/>
                </a:lnTo>
                <a:lnTo>
                  <a:pt x="1679" y="3178"/>
                </a:lnTo>
                <a:lnTo>
                  <a:pt x="1681" y="3178"/>
                </a:lnTo>
                <a:lnTo>
                  <a:pt x="1683" y="3178"/>
                </a:lnTo>
                <a:lnTo>
                  <a:pt x="1683" y="3177"/>
                </a:lnTo>
                <a:lnTo>
                  <a:pt x="1680" y="3176"/>
                </a:lnTo>
                <a:lnTo>
                  <a:pt x="1679" y="3175"/>
                </a:lnTo>
                <a:lnTo>
                  <a:pt x="1678" y="3175"/>
                </a:lnTo>
                <a:lnTo>
                  <a:pt x="1678" y="3173"/>
                </a:lnTo>
                <a:lnTo>
                  <a:pt x="1678" y="3172"/>
                </a:lnTo>
                <a:lnTo>
                  <a:pt x="1678" y="3171"/>
                </a:lnTo>
                <a:lnTo>
                  <a:pt x="1677" y="3170"/>
                </a:lnTo>
                <a:lnTo>
                  <a:pt x="1677" y="3171"/>
                </a:lnTo>
                <a:lnTo>
                  <a:pt x="1676" y="3173"/>
                </a:lnTo>
                <a:lnTo>
                  <a:pt x="1673" y="3173"/>
                </a:lnTo>
                <a:lnTo>
                  <a:pt x="1672" y="3173"/>
                </a:lnTo>
                <a:lnTo>
                  <a:pt x="1670" y="3171"/>
                </a:lnTo>
                <a:lnTo>
                  <a:pt x="1669" y="3171"/>
                </a:lnTo>
                <a:lnTo>
                  <a:pt x="1669" y="3170"/>
                </a:lnTo>
                <a:lnTo>
                  <a:pt x="1668" y="3171"/>
                </a:lnTo>
                <a:lnTo>
                  <a:pt x="1666" y="3173"/>
                </a:lnTo>
                <a:lnTo>
                  <a:pt x="1665" y="3175"/>
                </a:lnTo>
                <a:lnTo>
                  <a:pt x="1664" y="3176"/>
                </a:lnTo>
                <a:lnTo>
                  <a:pt x="1663" y="3176"/>
                </a:lnTo>
                <a:lnTo>
                  <a:pt x="1663" y="3175"/>
                </a:lnTo>
                <a:lnTo>
                  <a:pt x="1663" y="3172"/>
                </a:lnTo>
                <a:lnTo>
                  <a:pt x="1663" y="3171"/>
                </a:lnTo>
                <a:lnTo>
                  <a:pt x="1662" y="3170"/>
                </a:lnTo>
                <a:lnTo>
                  <a:pt x="1662" y="3169"/>
                </a:lnTo>
                <a:lnTo>
                  <a:pt x="1661" y="3168"/>
                </a:lnTo>
                <a:lnTo>
                  <a:pt x="1662" y="3167"/>
                </a:lnTo>
                <a:lnTo>
                  <a:pt x="1662" y="3165"/>
                </a:lnTo>
                <a:lnTo>
                  <a:pt x="1663" y="3165"/>
                </a:lnTo>
                <a:lnTo>
                  <a:pt x="1663" y="3164"/>
                </a:lnTo>
                <a:lnTo>
                  <a:pt x="1665" y="3164"/>
                </a:lnTo>
                <a:lnTo>
                  <a:pt x="1668" y="3164"/>
                </a:lnTo>
                <a:lnTo>
                  <a:pt x="1670" y="3162"/>
                </a:lnTo>
                <a:lnTo>
                  <a:pt x="1671" y="3162"/>
                </a:lnTo>
                <a:lnTo>
                  <a:pt x="1671" y="3161"/>
                </a:lnTo>
                <a:lnTo>
                  <a:pt x="1670" y="3161"/>
                </a:lnTo>
                <a:lnTo>
                  <a:pt x="1668" y="3161"/>
                </a:lnTo>
                <a:lnTo>
                  <a:pt x="1665" y="3161"/>
                </a:lnTo>
                <a:lnTo>
                  <a:pt x="1662" y="3161"/>
                </a:lnTo>
                <a:lnTo>
                  <a:pt x="1661" y="3160"/>
                </a:lnTo>
                <a:lnTo>
                  <a:pt x="1659" y="3160"/>
                </a:lnTo>
                <a:lnTo>
                  <a:pt x="1659" y="3161"/>
                </a:lnTo>
                <a:lnTo>
                  <a:pt x="1658" y="3162"/>
                </a:lnTo>
                <a:lnTo>
                  <a:pt x="1659" y="3167"/>
                </a:lnTo>
                <a:lnTo>
                  <a:pt x="1658" y="3168"/>
                </a:lnTo>
                <a:lnTo>
                  <a:pt x="1658" y="3169"/>
                </a:lnTo>
                <a:lnTo>
                  <a:pt x="1658" y="3170"/>
                </a:lnTo>
                <a:lnTo>
                  <a:pt x="1657" y="3170"/>
                </a:lnTo>
                <a:lnTo>
                  <a:pt x="1656" y="3170"/>
                </a:lnTo>
                <a:lnTo>
                  <a:pt x="1656" y="3169"/>
                </a:lnTo>
                <a:lnTo>
                  <a:pt x="1657" y="3169"/>
                </a:lnTo>
                <a:lnTo>
                  <a:pt x="1656" y="3169"/>
                </a:lnTo>
                <a:lnTo>
                  <a:pt x="1655" y="3169"/>
                </a:lnTo>
                <a:lnTo>
                  <a:pt x="1654" y="3169"/>
                </a:lnTo>
                <a:lnTo>
                  <a:pt x="1652" y="3168"/>
                </a:lnTo>
                <a:lnTo>
                  <a:pt x="1651" y="3168"/>
                </a:lnTo>
                <a:lnTo>
                  <a:pt x="1650" y="3167"/>
                </a:lnTo>
                <a:lnTo>
                  <a:pt x="1650" y="3165"/>
                </a:lnTo>
                <a:lnTo>
                  <a:pt x="1649" y="3162"/>
                </a:lnTo>
                <a:lnTo>
                  <a:pt x="1649" y="3160"/>
                </a:lnTo>
                <a:lnTo>
                  <a:pt x="1649" y="3158"/>
                </a:lnTo>
                <a:lnTo>
                  <a:pt x="1649" y="3157"/>
                </a:lnTo>
                <a:lnTo>
                  <a:pt x="1648" y="3156"/>
                </a:lnTo>
                <a:lnTo>
                  <a:pt x="1647" y="3155"/>
                </a:lnTo>
                <a:lnTo>
                  <a:pt x="1647" y="3154"/>
                </a:lnTo>
                <a:lnTo>
                  <a:pt x="1645" y="3153"/>
                </a:lnTo>
                <a:lnTo>
                  <a:pt x="1644" y="3153"/>
                </a:lnTo>
                <a:lnTo>
                  <a:pt x="1644" y="3151"/>
                </a:lnTo>
                <a:lnTo>
                  <a:pt x="1643" y="3150"/>
                </a:lnTo>
                <a:lnTo>
                  <a:pt x="1642" y="3149"/>
                </a:lnTo>
                <a:lnTo>
                  <a:pt x="1637" y="3147"/>
                </a:lnTo>
                <a:lnTo>
                  <a:pt x="1636" y="3147"/>
                </a:lnTo>
                <a:lnTo>
                  <a:pt x="1635" y="3147"/>
                </a:lnTo>
                <a:lnTo>
                  <a:pt x="1632" y="3144"/>
                </a:lnTo>
                <a:lnTo>
                  <a:pt x="1630" y="3142"/>
                </a:lnTo>
                <a:lnTo>
                  <a:pt x="1629" y="3142"/>
                </a:lnTo>
                <a:lnTo>
                  <a:pt x="1628" y="3141"/>
                </a:lnTo>
                <a:lnTo>
                  <a:pt x="1628" y="3139"/>
                </a:lnTo>
                <a:lnTo>
                  <a:pt x="1629" y="3137"/>
                </a:lnTo>
                <a:lnTo>
                  <a:pt x="1629" y="3136"/>
                </a:lnTo>
                <a:lnTo>
                  <a:pt x="1630" y="3136"/>
                </a:lnTo>
                <a:lnTo>
                  <a:pt x="1629" y="3135"/>
                </a:lnTo>
                <a:lnTo>
                  <a:pt x="1628" y="3134"/>
                </a:lnTo>
                <a:lnTo>
                  <a:pt x="1627" y="3134"/>
                </a:lnTo>
                <a:lnTo>
                  <a:pt x="1626" y="3135"/>
                </a:lnTo>
                <a:lnTo>
                  <a:pt x="1625" y="3135"/>
                </a:lnTo>
                <a:lnTo>
                  <a:pt x="1625" y="3136"/>
                </a:lnTo>
                <a:lnTo>
                  <a:pt x="1623" y="3135"/>
                </a:lnTo>
                <a:lnTo>
                  <a:pt x="1622" y="3133"/>
                </a:lnTo>
                <a:lnTo>
                  <a:pt x="1622" y="3132"/>
                </a:lnTo>
                <a:lnTo>
                  <a:pt x="1622" y="3129"/>
                </a:lnTo>
                <a:lnTo>
                  <a:pt x="1621" y="3127"/>
                </a:lnTo>
                <a:lnTo>
                  <a:pt x="1621" y="3126"/>
                </a:lnTo>
                <a:lnTo>
                  <a:pt x="1620" y="3126"/>
                </a:lnTo>
                <a:lnTo>
                  <a:pt x="1619" y="3126"/>
                </a:lnTo>
                <a:lnTo>
                  <a:pt x="1618" y="3127"/>
                </a:lnTo>
                <a:lnTo>
                  <a:pt x="1616" y="3129"/>
                </a:lnTo>
                <a:lnTo>
                  <a:pt x="1616" y="3131"/>
                </a:lnTo>
                <a:lnTo>
                  <a:pt x="1615" y="3131"/>
                </a:lnTo>
                <a:lnTo>
                  <a:pt x="1614" y="3132"/>
                </a:lnTo>
                <a:lnTo>
                  <a:pt x="1613" y="3132"/>
                </a:lnTo>
                <a:lnTo>
                  <a:pt x="1613" y="3131"/>
                </a:lnTo>
                <a:lnTo>
                  <a:pt x="1612" y="3129"/>
                </a:lnTo>
                <a:lnTo>
                  <a:pt x="1611" y="3128"/>
                </a:lnTo>
                <a:lnTo>
                  <a:pt x="1609" y="3127"/>
                </a:lnTo>
                <a:lnTo>
                  <a:pt x="1609" y="3126"/>
                </a:lnTo>
                <a:lnTo>
                  <a:pt x="1611" y="3126"/>
                </a:lnTo>
                <a:lnTo>
                  <a:pt x="1611" y="3125"/>
                </a:lnTo>
                <a:lnTo>
                  <a:pt x="1611" y="3124"/>
                </a:lnTo>
                <a:lnTo>
                  <a:pt x="1612" y="3122"/>
                </a:lnTo>
                <a:lnTo>
                  <a:pt x="1612" y="3121"/>
                </a:lnTo>
                <a:lnTo>
                  <a:pt x="1612" y="3120"/>
                </a:lnTo>
                <a:lnTo>
                  <a:pt x="1612" y="3118"/>
                </a:lnTo>
                <a:lnTo>
                  <a:pt x="1612" y="3117"/>
                </a:lnTo>
                <a:lnTo>
                  <a:pt x="1613" y="3115"/>
                </a:lnTo>
                <a:lnTo>
                  <a:pt x="1612" y="3114"/>
                </a:lnTo>
                <a:lnTo>
                  <a:pt x="1611" y="3112"/>
                </a:lnTo>
                <a:lnTo>
                  <a:pt x="1609" y="3112"/>
                </a:lnTo>
                <a:lnTo>
                  <a:pt x="1608" y="3111"/>
                </a:lnTo>
                <a:lnTo>
                  <a:pt x="1607" y="3110"/>
                </a:lnTo>
                <a:lnTo>
                  <a:pt x="1605" y="3108"/>
                </a:lnTo>
                <a:lnTo>
                  <a:pt x="1604" y="3108"/>
                </a:lnTo>
                <a:lnTo>
                  <a:pt x="1601" y="3107"/>
                </a:lnTo>
                <a:lnTo>
                  <a:pt x="1598" y="3106"/>
                </a:lnTo>
                <a:lnTo>
                  <a:pt x="1597" y="3107"/>
                </a:lnTo>
                <a:lnTo>
                  <a:pt x="1597" y="3108"/>
                </a:lnTo>
                <a:lnTo>
                  <a:pt x="1596" y="3108"/>
                </a:lnTo>
                <a:lnTo>
                  <a:pt x="1594" y="3108"/>
                </a:lnTo>
                <a:lnTo>
                  <a:pt x="1593" y="3108"/>
                </a:lnTo>
                <a:lnTo>
                  <a:pt x="1591" y="3110"/>
                </a:lnTo>
                <a:lnTo>
                  <a:pt x="1587" y="3111"/>
                </a:lnTo>
                <a:lnTo>
                  <a:pt x="1587" y="3112"/>
                </a:lnTo>
                <a:lnTo>
                  <a:pt x="1585" y="3112"/>
                </a:lnTo>
                <a:lnTo>
                  <a:pt x="1584" y="3112"/>
                </a:lnTo>
                <a:lnTo>
                  <a:pt x="1583" y="3112"/>
                </a:lnTo>
                <a:lnTo>
                  <a:pt x="1582" y="3113"/>
                </a:lnTo>
                <a:lnTo>
                  <a:pt x="1580" y="3112"/>
                </a:lnTo>
                <a:lnTo>
                  <a:pt x="1579" y="3112"/>
                </a:lnTo>
                <a:lnTo>
                  <a:pt x="1579" y="3110"/>
                </a:lnTo>
                <a:lnTo>
                  <a:pt x="1578" y="3110"/>
                </a:lnTo>
                <a:lnTo>
                  <a:pt x="1579" y="3111"/>
                </a:lnTo>
                <a:lnTo>
                  <a:pt x="1579" y="3112"/>
                </a:lnTo>
                <a:lnTo>
                  <a:pt x="1578" y="3112"/>
                </a:lnTo>
                <a:lnTo>
                  <a:pt x="1577" y="3113"/>
                </a:lnTo>
                <a:lnTo>
                  <a:pt x="1575" y="3112"/>
                </a:lnTo>
                <a:lnTo>
                  <a:pt x="1572" y="3111"/>
                </a:lnTo>
                <a:lnTo>
                  <a:pt x="1570" y="3111"/>
                </a:lnTo>
                <a:lnTo>
                  <a:pt x="1569" y="3111"/>
                </a:lnTo>
                <a:lnTo>
                  <a:pt x="1568" y="3111"/>
                </a:lnTo>
                <a:lnTo>
                  <a:pt x="1568" y="3112"/>
                </a:lnTo>
                <a:lnTo>
                  <a:pt x="1571" y="3113"/>
                </a:lnTo>
                <a:lnTo>
                  <a:pt x="1572" y="3113"/>
                </a:lnTo>
                <a:lnTo>
                  <a:pt x="1573" y="3112"/>
                </a:lnTo>
                <a:lnTo>
                  <a:pt x="1575" y="3113"/>
                </a:lnTo>
                <a:lnTo>
                  <a:pt x="1577" y="3115"/>
                </a:lnTo>
                <a:lnTo>
                  <a:pt x="1577" y="3117"/>
                </a:lnTo>
                <a:lnTo>
                  <a:pt x="1573" y="3117"/>
                </a:lnTo>
                <a:lnTo>
                  <a:pt x="1572" y="3117"/>
                </a:lnTo>
                <a:lnTo>
                  <a:pt x="1571" y="3117"/>
                </a:lnTo>
                <a:lnTo>
                  <a:pt x="1570" y="3117"/>
                </a:lnTo>
                <a:lnTo>
                  <a:pt x="1568" y="3118"/>
                </a:lnTo>
                <a:lnTo>
                  <a:pt x="1566" y="3118"/>
                </a:lnTo>
                <a:lnTo>
                  <a:pt x="1565" y="3118"/>
                </a:lnTo>
                <a:lnTo>
                  <a:pt x="1564" y="3118"/>
                </a:lnTo>
                <a:lnTo>
                  <a:pt x="1563" y="3118"/>
                </a:lnTo>
                <a:lnTo>
                  <a:pt x="1562" y="3119"/>
                </a:lnTo>
                <a:lnTo>
                  <a:pt x="1561" y="3120"/>
                </a:lnTo>
                <a:lnTo>
                  <a:pt x="1561" y="3121"/>
                </a:lnTo>
                <a:lnTo>
                  <a:pt x="1557" y="3124"/>
                </a:lnTo>
                <a:lnTo>
                  <a:pt x="1556" y="3125"/>
                </a:lnTo>
                <a:lnTo>
                  <a:pt x="1555" y="3127"/>
                </a:lnTo>
                <a:lnTo>
                  <a:pt x="1555" y="3128"/>
                </a:lnTo>
                <a:lnTo>
                  <a:pt x="1554" y="3128"/>
                </a:lnTo>
                <a:lnTo>
                  <a:pt x="1553" y="3128"/>
                </a:lnTo>
                <a:lnTo>
                  <a:pt x="1553" y="3129"/>
                </a:lnTo>
                <a:lnTo>
                  <a:pt x="1551" y="3129"/>
                </a:lnTo>
                <a:lnTo>
                  <a:pt x="1550" y="3128"/>
                </a:lnTo>
                <a:lnTo>
                  <a:pt x="1548" y="3128"/>
                </a:lnTo>
                <a:lnTo>
                  <a:pt x="1547" y="3127"/>
                </a:lnTo>
                <a:lnTo>
                  <a:pt x="1546" y="3127"/>
                </a:lnTo>
                <a:lnTo>
                  <a:pt x="1544" y="3127"/>
                </a:lnTo>
                <a:lnTo>
                  <a:pt x="1541" y="3127"/>
                </a:lnTo>
                <a:lnTo>
                  <a:pt x="1540" y="3127"/>
                </a:lnTo>
                <a:lnTo>
                  <a:pt x="1539" y="3127"/>
                </a:lnTo>
                <a:lnTo>
                  <a:pt x="1539" y="3126"/>
                </a:lnTo>
                <a:lnTo>
                  <a:pt x="1537" y="3126"/>
                </a:lnTo>
                <a:lnTo>
                  <a:pt x="1536" y="3125"/>
                </a:lnTo>
                <a:lnTo>
                  <a:pt x="1535" y="3125"/>
                </a:lnTo>
                <a:lnTo>
                  <a:pt x="1534" y="3126"/>
                </a:lnTo>
                <a:lnTo>
                  <a:pt x="1530" y="3125"/>
                </a:lnTo>
                <a:lnTo>
                  <a:pt x="1527" y="3124"/>
                </a:lnTo>
                <a:lnTo>
                  <a:pt x="1526" y="3124"/>
                </a:lnTo>
                <a:lnTo>
                  <a:pt x="1524" y="3124"/>
                </a:lnTo>
                <a:lnTo>
                  <a:pt x="1522" y="3122"/>
                </a:lnTo>
                <a:lnTo>
                  <a:pt x="1521" y="3121"/>
                </a:lnTo>
                <a:lnTo>
                  <a:pt x="1520" y="3121"/>
                </a:lnTo>
                <a:lnTo>
                  <a:pt x="1519" y="3121"/>
                </a:lnTo>
                <a:lnTo>
                  <a:pt x="1517" y="3122"/>
                </a:lnTo>
                <a:lnTo>
                  <a:pt x="1515" y="3124"/>
                </a:lnTo>
                <a:lnTo>
                  <a:pt x="1513" y="3125"/>
                </a:lnTo>
                <a:lnTo>
                  <a:pt x="1511" y="3125"/>
                </a:lnTo>
                <a:lnTo>
                  <a:pt x="1508" y="3126"/>
                </a:lnTo>
                <a:lnTo>
                  <a:pt x="1506" y="3125"/>
                </a:lnTo>
                <a:lnTo>
                  <a:pt x="1504" y="3125"/>
                </a:lnTo>
                <a:lnTo>
                  <a:pt x="1503" y="3125"/>
                </a:lnTo>
                <a:lnTo>
                  <a:pt x="1501" y="3125"/>
                </a:lnTo>
                <a:lnTo>
                  <a:pt x="1500" y="3125"/>
                </a:lnTo>
                <a:lnTo>
                  <a:pt x="1499" y="3125"/>
                </a:lnTo>
                <a:lnTo>
                  <a:pt x="1498" y="3124"/>
                </a:lnTo>
                <a:lnTo>
                  <a:pt x="1497" y="3122"/>
                </a:lnTo>
                <a:lnTo>
                  <a:pt x="1496" y="3122"/>
                </a:lnTo>
                <a:lnTo>
                  <a:pt x="1494" y="3120"/>
                </a:lnTo>
                <a:lnTo>
                  <a:pt x="1493" y="3119"/>
                </a:lnTo>
                <a:lnTo>
                  <a:pt x="1493" y="3115"/>
                </a:lnTo>
                <a:lnTo>
                  <a:pt x="1492" y="3115"/>
                </a:lnTo>
                <a:lnTo>
                  <a:pt x="1491" y="3114"/>
                </a:lnTo>
                <a:lnTo>
                  <a:pt x="1487" y="3114"/>
                </a:lnTo>
                <a:lnTo>
                  <a:pt x="1484" y="3114"/>
                </a:lnTo>
                <a:lnTo>
                  <a:pt x="1478" y="3115"/>
                </a:lnTo>
                <a:lnTo>
                  <a:pt x="1474" y="3115"/>
                </a:lnTo>
                <a:lnTo>
                  <a:pt x="1470" y="3118"/>
                </a:lnTo>
                <a:lnTo>
                  <a:pt x="1468" y="3118"/>
                </a:lnTo>
                <a:lnTo>
                  <a:pt x="1464" y="3120"/>
                </a:lnTo>
                <a:lnTo>
                  <a:pt x="1462" y="3121"/>
                </a:lnTo>
                <a:lnTo>
                  <a:pt x="1457" y="3126"/>
                </a:lnTo>
                <a:lnTo>
                  <a:pt x="1456" y="3126"/>
                </a:lnTo>
                <a:lnTo>
                  <a:pt x="1454" y="3131"/>
                </a:lnTo>
                <a:lnTo>
                  <a:pt x="1451" y="3133"/>
                </a:lnTo>
                <a:lnTo>
                  <a:pt x="1450" y="3137"/>
                </a:lnTo>
                <a:lnTo>
                  <a:pt x="1449" y="3139"/>
                </a:lnTo>
                <a:lnTo>
                  <a:pt x="1448" y="3139"/>
                </a:lnTo>
                <a:lnTo>
                  <a:pt x="1447" y="3136"/>
                </a:lnTo>
                <a:lnTo>
                  <a:pt x="1443" y="3134"/>
                </a:lnTo>
                <a:lnTo>
                  <a:pt x="1442" y="3133"/>
                </a:lnTo>
                <a:lnTo>
                  <a:pt x="1440" y="3131"/>
                </a:lnTo>
                <a:lnTo>
                  <a:pt x="1438" y="3128"/>
                </a:lnTo>
                <a:lnTo>
                  <a:pt x="1432" y="3126"/>
                </a:lnTo>
                <a:lnTo>
                  <a:pt x="1431" y="3125"/>
                </a:lnTo>
                <a:lnTo>
                  <a:pt x="1428" y="3125"/>
                </a:lnTo>
                <a:lnTo>
                  <a:pt x="1427" y="3126"/>
                </a:lnTo>
                <a:lnTo>
                  <a:pt x="1426" y="3127"/>
                </a:lnTo>
                <a:lnTo>
                  <a:pt x="1426" y="3126"/>
                </a:lnTo>
                <a:lnTo>
                  <a:pt x="1425" y="3124"/>
                </a:lnTo>
                <a:lnTo>
                  <a:pt x="1424" y="3122"/>
                </a:lnTo>
                <a:lnTo>
                  <a:pt x="1421" y="3121"/>
                </a:lnTo>
                <a:lnTo>
                  <a:pt x="1417" y="3120"/>
                </a:lnTo>
                <a:lnTo>
                  <a:pt x="1415" y="3120"/>
                </a:lnTo>
                <a:lnTo>
                  <a:pt x="1413" y="3120"/>
                </a:lnTo>
                <a:lnTo>
                  <a:pt x="1412" y="3120"/>
                </a:lnTo>
                <a:lnTo>
                  <a:pt x="1412" y="3119"/>
                </a:lnTo>
                <a:lnTo>
                  <a:pt x="1411" y="3119"/>
                </a:lnTo>
                <a:lnTo>
                  <a:pt x="1409" y="3117"/>
                </a:lnTo>
                <a:lnTo>
                  <a:pt x="1409" y="3115"/>
                </a:lnTo>
                <a:lnTo>
                  <a:pt x="1407" y="3115"/>
                </a:lnTo>
                <a:lnTo>
                  <a:pt x="1406" y="3113"/>
                </a:lnTo>
                <a:lnTo>
                  <a:pt x="1405" y="3113"/>
                </a:lnTo>
                <a:lnTo>
                  <a:pt x="1404" y="3114"/>
                </a:lnTo>
                <a:lnTo>
                  <a:pt x="1402" y="3113"/>
                </a:lnTo>
                <a:lnTo>
                  <a:pt x="1402" y="3112"/>
                </a:lnTo>
                <a:lnTo>
                  <a:pt x="1399" y="3111"/>
                </a:lnTo>
                <a:lnTo>
                  <a:pt x="1395" y="3111"/>
                </a:lnTo>
                <a:lnTo>
                  <a:pt x="1390" y="3111"/>
                </a:lnTo>
                <a:lnTo>
                  <a:pt x="1388" y="3111"/>
                </a:lnTo>
                <a:lnTo>
                  <a:pt x="1388" y="3110"/>
                </a:lnTo>
                <a:lnTo>
                  <a:pt x="1386" y="3110"/>
                </a:lnTo>
                <a:lnTo>
                  <a:pt x="1386" y="3105"/>
                </a:lnTo>
                <a:lnTo>
                  <a:pt x="1386" y="3104"/>
                </a:lnTo>
                <a:lnTo>
                  <a:pt x="1389" y="3098"/>
                </a:lnTo>
                <a:lnTo>
                  <a:pt x="1389" y="3097"/>
                </a:lnTo>
                <a:lnTo>
                  <a:pt x="1388" y="3094"/>
                </a:lnTo>
                <a:lnTo>
                  <a:pt x="1388" y="3093"/>
                </a:lnTo>
                <a:lnTo>
                  <a:pt x="1388" y="3092"/>
                </a:lnTo>
                <a:lnTo>
                  <a:pt x="1385" y="3091"/>
                </a:lnTo>
                <a:lnTo>
                  <a:pt x="1385" y="3090"/>
                </a:lnTo>
                <a:lnTo>
                  <a:pt x="1386" y="3089"/>
                </a:lnTo>
                <a:lnTo>
                  <a:pt x="1388" y="3089"/>
                </a:lnTo>
                <a:lnTo>
                  <a:pt x="1392" y="3091"/>
                </a:lnTo>
                <a:lnTo>
                  <a:pt x="1393" y="3092"/>
                </a:lnTo>
                <a:lnTo>
                  <a:pt x="1395" y="3092"/>
                </a:lnTo>
                <a:lnTo>
                  <a:pt x="1398" y="3093"/>
                </a:lnTo>
                <a:lnTo>
                  <a:pt x="1399" y="3093"/>
                </a:lnTo>
                <a:lnTo>
                  <a:pt x="1400" y="3092"/>
                </a:lnTo>
                <a:lnTo>
                  <a:pt x="1400" y="3091"/>
                </a:lnTo>
                <a:lnTo>
                  <a:pt x="1400" y="3090"/>
                </a:lnTo>
                <a:lnTo>
                  <a:pt x="1400" y="3086"/>
                </a:lnTo>
                <a:lnTo>
                  <a:pt x="1398" y="3083"/>
                </a:lnTo>
                <a:lnTo>
                  <a:pt x="1397" y="3079"/>
                </a:lnTo>
                <a:lnTo>
                  <a:pt x="1395" y="3075"/>
                </a:lnTo>
                <a:lnTo>
                  <a:pt x="1390" y="3068"/>
                </a:lnTo>
                <a:lnTo>
                  <a:pt x="1389" y="3067"/>
                </a:lnTo>
                <a:lnTo>
                  <a:pt x="1389" y="3065"/>
                </a:lnTo>
                <a:lnTo>
                  <a:pt x="1389" y="3064"/>
                </a:lnTo>
                <a:lnTo>
                  <a:pt x="1389" y="3062"/>
                </a:lnTo>
                <a:lnTo>
                  <a:pt x="1388" y="3062"/>
                </a:lnTo>
                <a:lnTo>
                  <a:pt x="1388" y="3064"/>
                </a:lnTo>
                <a:lnTo>
                  <a:pt x="1388" y="3065"/>
                </a:lnTo>
                <a:lnTo>
                  <a:pt x="1389" y="3068"/>
                </a:lnTo>
                <a:lnTo>
                  <a:pt x="1390" y="3069"/>
                </a:lnTo>
                <a:lnTo>
                  <a:pt x="1392" y="3074"/>
                </a:lnTo>
                <a:lnTo>
                  <a:pt x="1396" y="3078"/>
                </a:lnTo>
                <a:lnTo>
                  <a:pt x="1396" y="3081"/>
                </a:lnTo>
                <a:lnTo>
                  <a:pt x="1397" y="3082"/>
                </a:lnTo>
                <a:lnTo>
                  <a:pt x="1398" y="3083"/>
                </a:lnTo>
                <a:lnTo>
                  <a:pt x="1399" y="3086"/>
                </a:lnTo>
                <a:lnTo>
                  <a:pt x="1400" y="3091"/>
                </a:lnTo>
                <a:lnTo>
                  <a:pt x="1399" y="3092"/>
                </a:lnTo>
                <a:lnTo>
                  <a:pt x="1398" y="3092"/>
                </a:lnTo>
                <a:lnTo>
                  <a:pt x="1395" y="3091"/>
                </a:lnTo>
                <a:lnTo>
                  <a:pt x="1391" y="3089"/>
                </a:lnTo>
                <a:lnTo>
                  <a:pt x="1389" y="3088"/>
                </a:lnTo>
                <a:lnTo>
                  <a:pt x="1388" y="3088"/>
                </a:lnTo>
                <a:lnTo>
                  <a:pt x="1386" y="3088"/>
                </a:lnTo>
                <a:lnTo>
                  <a:pt x="1385" y="3089"/>
                </a:lnTo>
                <a:lnTo>
                  <a:pt x="1384" y="3091"/>
                </a:lnTo>
                <a:lnTo>
                  <a:pt x="1384" y="3092"/>
                </a:lnTo>
                <a:lnTo>
                  <a:pt x="1386" y="3093"/>
                </a:lnTo>
                <a:lnTo>
                  <a:pt x="1388" y="3094"/>
                </a:lnTo>
                <a:lnTo>
                  <a:pt x="1388" y="3097"/>
                </a:lnTo>
                <a:lnTo>
                  <a:pt x="1388" y="3098"/>
                </a:lnTo>
                <a:lnTo>
                  <a:pt x="1386" y="3103"/>
                </a:lnTo>
                <a:lnTo>
                  <a:pt x="1385" y="3104"/>
                </a:lnTo>
                <a:lnTo>
                  <a:pt x="1385" y="3105"/>
                </a:lnTo>
                <a:lnTo>
                  <a:pt x="1385" y="3107"/>
                </a:lnTo>
                <a:lnTo>
                  <a:pt x="1385" y="3111"/>
                </a:lnTo>
                <a:lnTo>
                  <a:pt x="1386" y="3112"/>
                </a:lnTo>
                <a:lnTo>
                  <a:pt x="1389" y="3113"/>
                </a:lnTo>
                <a:lnTo>
                  <a:pt x="1392" y="3113"/>
                </a:lnTo>
                <a:lnTo>
                  <a:pt x="1393" y="3113"/>
                </a:lnTo>
                <a:lnTo>
                  <a:pt x="1397" y="3114"/>
                </a:lnTo>
                <a:lnTo>
                  <a:pt x="1399" y="3114"/>
                </a:lnTo>
                <a:lnTo>
                  <a:pt x="1403" y="3115"/>
                </a:lnTo>
                <a:lnTo>
                  <a:pt x="1404" y="3115"/>
                </a:lnTo>
                <a:lnTo>
                  <a:pt x="1405" y="3115"/>
                </a:lnTo>
                <a:lnTo>
                  <a:pt x="1406" y="3115"/>
                </a:lnTo>
                <a:lnTo>
                  <a:pt x="1407" y="3117"/>
                </a:lnTo>
                <a:lnTo>
                  <a:pt x="1409" y="3118"/>
                </a:lnTo>
                <a:lnTo>
                  <a:pt x="1410" y="3118"/>
                </a:lnTo>
                <a:lnTo>
                  <a:pt x="1411" y="3119"/>
                </a:lnTo>
                <a:lnTo>
                  <a:pt x="1411" y="3120"/>
                </a:lnTo>
                <a:lnTo>
                  <a:pt x="1409" y="3119"/>
                </a:lnTo>
                <a:lnTo>
                  <a:pt x="1407" y="3118"/>
                </a:lnTo>
                <a:lnTo>
                  <a:pt x="1405" y="3118"/>
                </a:lnTo>
                <a:lnTo>
                  <a:pt x="1404" y="3117"/>
                </a:lnTo>
                <a:lnTo>
                  <a:pt x="1400" y="3117"/>
                </a:lnTo>
                <a:lnTo>
                  <a:pt x="1393" y="3115"/>
                </a:lnTo>
                <a:lnTo>
                  <a:pt x="1392" y="3115"/>
                </a:lnTo>
                <a:lnTo>
                  <a:pt x="1390" y="3115"/>
                </a:lnTo>
                <a:lnTo>
                  <a:pt x="1389" y="3115"/>
                </a:lnTo>
                <a:lnTo>
                  <a:pt x="1381" y="3114"/>
                </a:lnTo>
                <a:lnTo>
                  <a:pt x="1374" y="3114"/>
                </a:lnTo>
                <a:lnTo>
                  <a:pt x="1373" y="3114"/>
                </a:lnTo>
                <a:lnTo>
                  <a:pt x="1371" y="3114"/>
                </a:lnTo>
                <a:lnTo>
                  <a:pt x="1370" y="3115"/>
                </a:lnTo>
                <a:lnTo>
                  <a:pt x="1367" y="3115"/>
                </a:lnTo>
                <a:lnTo>
                  <a:pt x="1362" y="3117"/>
                </a:lnTo>
                <a:lnTo>
                  <a:pt x="1348" y="3118"/>
                </a:lnTo>
                <a:lnTo>
                  <a:pt x="1345" y="3118"/>
                </a:lnTo>
                <a:lnTo>
                  <a:pt x="1339" y="3119"/>
                </a:lnTo>
                <a:lnTo>
                  <a:pt x="1327" y="3120"/>
                </a:lnTo>
                <a:lnTo>
                  <a:pt x="1325" y="3120"/>
                </a:lnTo>
                <a:lnTo>
                  <a:pt x="1318" y="3121"/>
                </a:lnTo>
                <a:lnTo>
                  <a:pt x="1316" y="3122"/>
                </a:lnTo>
                <a:lnTo>
                  <a:pt x="1314" y="3122"/>
                </a:lnTo>
                <a:lnTo>
                  <a:pt x="1312" y="3122"/>
                </a:lnTo>
                <a:lnTo>
                  <a:pt x="1311" y="3124"/>
                </a:lnTo>
                <a:lnTo>
                  <a:pt x="1303" y="3126"/>
                </a:lnTo>
                <a:lnTo>
                  <a:pt x="1299" y="3127"/>
                </a:lnTo>
                <a:lnTo>
                  <a:pt x="1291" y="3129"/>
                </a:lnTo>
                <a:lnTo>
                  <a:pt x="1289" y="3129"/>
                </a:lnTo>
                <a:lnTo>
                  <a:pt x="1288" y="3131"/>
                </a:lnTo>
                <a:lnTo>
                  <a:pt x="1283" y="3132"/>
                </a:lnTo>
                <a:lnTo>
                  <a:pt x="1282" y="3133"/>
                </a:lnTo>
                <a:lnTo>
                  <a:pt x="1280" y="3134"/>
                </a:lnTo>
                <a:lnTo>
                  <a:pt x="1276" y="3134"/>
                </a:lnTo>
                <a:lnTo>
                  <a:pt x="1273" y="3133"/>
                </a:lnTo>
                <a:lnTo>
                  <a:pt x="1270" y="3133"/>
                </a:lnTo>
                <a:lnTo>
                  <a:pt x="1267" y="3132"/>
                </a:lnTo>
                <a:lnTo>
                  <a:pt x="1258" y="3133"/>
                </a:lnTo>
                <a:lnTo>
                  <a:pt x="1255" y="3133"/>
                </a:lnTo>
                <a:lnTo>
                  <a:pt x="1252" y="3132"/>
                </a:lnTo>
                <a:lnTo>
                  <a:pt x="1248" y="3133"/>
                </a:lnTo>
                <a:lnTo>
                  <a:pt x="1247" y="3133"/>
                </a:lnTo>
                <a:lnTo>
                  <a:pt x="1244" y="3133"/>
                </a:lnTo>
                <a:lnTo>
                  <a:pt x="1239" y="3134"/>
                </a:lnTo>
                <a:lnTo>
                  <a:pt x="1234" y="3134"/>
                </a:lnTo>
                <a:lnTo>
                  <a:pt x="1234" y="3135"/>
                </a:lnTo>
                <a:lnTo>
                  <a:pt x="1232" y="3135"/>
                </a:lnTo>
                <a:lnTo>
                  <a:pt x="1226" y="3137"/>
                </a:lnTo>
                <a:lnTo>
                  <a:pt x="1224" y="3139"/>
                </a:lnTo>
                <a:lnTo>
                  <a:pt x="1218" y="3141"/>
                </a:lnTo>
                <a:lnTo>
                  <a:pt x="1216" y="3141"/>
                </a:lnTo>
                <a:lnTo>
                  <a:pt x="1215" y="3142"/>
                </a:lnTo>
                <a:lnTo>
                  <a:pt x="1211" y="3144"/>
                </a:lnTo>
                <a:lnTo>
                  <a:pt x="1210" y="3146"/>
                </a:lnTo>
                <a:lnTo>
                  <a:pt x="1202" y="3149"/>
                </a:lnTo>
                <a:lnTo>
                  <a:pt x="1196" y="3151"/>
                </a:lnTo>
                <a:lnTo>
                  <a:pt x="1194" y="3153"/>
                </a:lnTo>
                <a:lnTo>
                  <a:pt x="1191" y="3155"/>
                </a:lnTo>
                <a:lnTo>
                  <a:pt x="1188" y="3157"/>
                </a:lnTo>
                <a:lnTo>
                  <a:pt x="1185" y="3161"/>
                </a:lnTo>
                <a:lnTo>
                  <a:pt x="1183" y="3163"/>
                </a:lnTo>
                <a:lnTo>
                  <a:pt x="1181" y="3164"/>
                </a:lnTo>
                <a:lnTo>
                  <a:pt x="1179" y="3163"/>
                </a:lnTo>
                <a:lnTo>
                  <a:pt x="1179" y="3164"/>
                </a:lnTo>
                <a:lnTo>
                  <a:pt x="1180" y="3164"/>
                </a:lnTo>
                <a:lnTo>
                  <a:pt x="1179" y="3165"/>
                </a:lnTo>
                <a:lnTo>
                  <a:pt x="1175" y="3168"/>
                </a:lnTo>
                <a:lnTo>
                  <a:pt x="1167" y="3173"/>
                </a:lnTo>
                <a:lnTo>
                  <a:pt x="1165" y="3175"/>
                </a:lnTo>
                <a:lnTo>
                  <a:pt x="1161" y="3178"/>
                </a:lnTo>
                <a:lnTo>
                  <a:pt x="1159" y="3182"/>
                </a:lnTo>
                <a:lnTo>
                  <a:pt x="1159" y="3183"/>
                </a:lnTo>
                <a:lnTo>
                  <a:pt x="1153" y="3192"/>
                </a:lnTo>
                <a:lnTo>
                  <a:pt x="1153" y="3194"/>
                </a:lnTo>
                <a:lnTo>
                  <a:pt x="1152" y="3197"/>
                </a:lnTo>
                <a:lnTo>
                  <a:pt x="1151" y="3199"/>
                </a:lnTo>
                <a:lnTo>
                  <a:pt x="1151" y="3201"/>
                </a:lnTo>
                <a:lnTo>
                  <a:pt x="1152" y="3205"/>
                </a:lnTo>
                <a:lnTo>
                  <a:pt x="1153" y="3207"/>
                </a:lnTo>
                <a:lnTo>
                  <a:pt x="1154" y="3211"/>
                </a:lnTo>
                <a:lnTo>
                  <a:pt x="1156" y="3213"/>
                </a:lnTo>
                <a:lnTo>
                  <a:pt x="1158" y="3214"/>
                </a:lnTo>
                <a:lnTo>
                  <a:pt x="1160" y="3215"/>
                </a:lnTo>
                <a:lnTo>
                  <a:pt x="1165" y="3218"/>
                </a:lnTo>
                <a:lnTo>
                  <a:pt x="1166" y="3218"/>
                </a:lnTo>
                <a:lnTo>
                  <a:pt x="1167" y="3218"/>
                </a:lnTo>
                <a:lnTo>
                  <a:pt x="1167" y="3216"/>
                </a:lnTo>
                <a:lnTo>
                  <a:pt x="1168" y="3215"/>
                </a:lnTo>
                <a:lnTo>
                  <a:pt x="1169" y="3214"/>
                </a:lnTo>
                <a:lnTo>
                  <a:pt x="1170" y="3215"/>
                </a:lnTo>
                <a:lnTo>
                  <a:pt x="1170" y="3216"/>
                </a:lnTo>
                <a:lnTo>
                  <a:pt x="1172" y="3219"/>
                </a:lnTo>
                <a:lnTo>
                  <a:pt x="1173" y="3220"/>
                </a:lnTo>
                <a:lnTo>
                  <a:pt x="1176" y="3222"/>
                </a:lnTo>
                <a:lnTo>
                  <a:pt x="1177" y="3223"/>
                </a:lnTo>
                <a:lnTo>
                  <a:pt x="1179" y="3227"/>
                </a:lnTo>
                <a:lnTo>
                  <a:pt x="1180" y="3228"/>
                </a:lnTo>
                <a:lnTo>
                  <a:pt x="1180" y="3229"/>
                </a:lnTo>
                <a:lnTo>
                  <a:pt x="1180" y="3230"/>
                </a:lnTo>
                <a:lnTo>
                  <a:pt x="1180" y="3239"/>
                </a:lnTo>
                <a:lnTo>
                  <a:pt x="1180" y="3241"/>
                </a:lnTo>
                <a:lnTo>
                  <a:pt x="1179" y="3245"/>
                </a:lnTo>
                <a:lnTo>
                  <a:pt x="1177" y="3248"/>
                </a:lnTo>
                <a:lnTo>
                  <a:pt x="1176" y="3248"/>
                </a:lnTo>
                <a:lnTo>
                  <a:pt x="1176" y="3249"/>
                </a:lnTo>
                <a:lnTo>
                  <a:pt x="1176" y="3250"/>
                </a:lnTo>
                <a:lnTo>
                  <a:pt x="1176" y="3251"/>
                </a:lnTo>
                <a:lnTo>
                  <a:pt x="1175" y="3252"/>
                </a:lnTo>
                <a:lnTo>
                  <a:pt x="1175" y="3254"/>
                </a:lnTo>
                <a:lnTo>
                  <a:pt x="1175" y="3255"/>
                </a:lnTo>
                <a:lnTo>
                  <a:pt x="1174" y="3255"/>
                </a:lnTo>
                <a:lnTo>
                  <a:pt x="1174" y="3256"/>
                </a:lnTo>
                <a:lnTo>
                  <a:pt x="1172" y="3258"/>
                </a:lnTo>
                <a:lnTo>
                  <a:pt x="1172" y="3259"/>
                </a:lnTo>
                <a:lnTo>
                  <a:pt x="1170" y="3259"/>
                </a:lnTo>
                <a:lnTo>
                  <a:pt x="1170" y="3261"/>
                </a:lnTo>
                <a:lnTo>
                  <a:pt x="1169" y="3261"/>
                </a:lnTo>
                <a:lnTo>
                  <a:pt x="1168" y="3262"/>
                </a:lnTo>
                <a:lnTo>
                  <a:pt x="1167" y="3262"/>
                </a:lnTo>
                <a:lnTo>
                  <a:pt x="1165" y="3263"/>
                </a:lnTo>
                <a:lnTo>
                  <a:pt x="1160" y="3266"/>
                </a:lnTo>
                <a:lnTo>
                  <a:pt x="1158" y="3270"/>
                </a:lnTo>
                <a:lnTo>
                  <a:pt x="1154" y="3271"/>
                </a:lnTo>
                <a:lnTo>
                  <a:pt x="1153" y="3271"/>
                </a:lnTo>
                <a:lnTo>
                  <a:pt x="1153" y="3272"/>
                </a:lnTo>
                <a:lnTo>
                  <a:pt x="1151" y="3275"/>
                </a:lnTo>
                <a:lnTo>
                  <a:pt x="1149" y="3276"/>
                </a:lnTo>
                <a:lnTo>
                  <a:pt x="1148" y="3276"/>
                </a:lnTo>
                <a:lnTo>
                  <a:pt x="1147" y="3277"/>
                </a:lnTo>
                <a:lnTo>
                  <a:pt x="1145" y="3278"/>
                </a:lnTo>
                <a:lnTo>
                  <a:pt x="1141" y="3279"/>
                </a:lnTo>
                <a:lnTo>
                  <a:pt x="1140" y="3279"/>
                </a:lnTo>
                <a:lnTo>
                  <a:pt x="1139" y="3279"/>
                </a:lnTo>
                <a:lnTo>
                  <a:pt x="1137" y="3280"/>
                </a:lnTo>
                <a:lnTo>
                  <a:pt x="1136" y="3279"/>
                </a:lnTo>
                <a:lnTo>
                  <a:pt x="1134" y="3279"/>
                </a:lnTo>
                <a:lnTo>
                  <a:pt x="1133" y="3279"/>
                </a:lnTo>
                <a:lnTo>
                  <a:pt x="1132" y="3279"/>
                </a:lnTo>
                <a:lnTo>
                  <a:pt x="1131" y="3278"/>
                </a:lnTo>
                <a:lnTo>
                  <a:pt x="1130" y="3278"/>
                </a:lnTo>
                <a:lnTo>
                  <a:pt x="1129" y="3278"/>
                </a:lnTo>
                <a:lnTo>
                  <a:pt x="1130" y="3277"/>
                </a:lnTo>
                <a:lnTo>
                  <a:pt x="1129" y="3277"/>
                </a:lnTo>
                <a:lnTo>
                  <a:pt x="1127" y="3277"/>
                </a:lnTo>
                <a:lnTo>
                  <a:pt x="1127" y="3278"/>
                </a:lnTo>
                <a:lnTo>
                  <a:pt x="1126" y="3278"/>
                </a:lnTo>
                <a:lnTo>
                  <a:pt x="1126" y="3277"/>
                </a:lnTo>
                <a:lnTo>
                  <a:pt x="1125" y="3277"/>
                </a:lnTo>
                <a:lnTo>
                  <a:pt x="1125" y="3276"/>
                </a:lnTo>
                <a:lnTo>
                  <a:pt x="1124" y="3275"/>
                </a:lnTo>
                <a:lnTo>
                  <a:pt x="1123" y="3276"/>
                </a:lnTo>
                <a:lnTo>
                  <a:pt x="1122" y="3276"/>
                </a:lnTo>
                <a:lnTo>
                  <a:pt x="1120" y="3275"/>
                </a:lnTo>
                <a:lnTo>
                  <a:pt x="1119" y="3275"/>
                </a:lnTo>
                <a:lnTo>
                  <a:pt x="1119" y="3273"/>
                </a:lnTo>
                <a:lnTo>
                  <a:pt x="1118" y="3273"/>
                </a:lnTo>
                <a:lnTo>
                  <a:pt x="1117" y="3273"/>
                </a:lnTo>
                <a:lnTo>
                  <a:pt x="1117" y="3272"/>
                </a:lnTo>
                <a:lnTo>
                  <a:pt x="1115" y="3271"/>
                </a:lnTo>
                <a:lnTo>
                  <a:pt x="1113" y="3270"/>
                </a:lnTo>
                <a:lnTo>
                  <a:pt x="1112" y="3270"/>
                </a:lnTo>
                <a:lnTo>
                  <a:pt x="1112" y="3271"/>
                </a:lnTo>
                <a:lnTo>
                  <a:pt x="1111" y="3271"/>
                </a:lnTo>
                <a:lnTo>
                  <a:pt x="1111" y="3270"/>
                </a:lnTo>
                <a:lnTo>
                  <a:pt x="1110" y="3269"/>
                </a:lnTo>
                <a:lnTo>
                  <a:pt x="1109" y="3269"/>
                </a:lnTo>
                <a:lnTo>
                  <a:pt x="1109" y="3268"/>
                </a:lnTo>
                <a:lnTo>
                  <a:pt x="1108" y="3266"/>
                </a:lnTo>
                <a:lnTo>
                  <a:pt x="1107" y="3266"/>
                </a:lnTo>
                <a:lnTo>
                  <a:pt x="1105" y="3265"/>
                </a:lnTo>
                <a:lnTo>
                  <a:pt x="1105" y="3264"/>
                </a:lnTo>
                <a:lnTo>
                  <a:pt x="1104" y="3264"/>
                </a:lnTo>
                <a:lnTo>
                  <a:pt x="1104" y="3263"/>
                </a:lnTo>
                <a:lnTo>
                  <a:pt x="1103" y="3262"/>
                </a:lnTo>
                <a:lnTo>
                  <a:pt x="1102" y="3261"/>
                </a:lnTo>
                <a:lnTo>
                  <a:pt x="1102" y="3259"/>
                </a:lnTo>
                <a:lnTo>
                  <a:pt x="1100" y="3256"/>
                </a:lnTo>
                <a:lnTo>
                  <a:pt x="1100" y="3255"/>
                </a:lnTo>
                <a:lnTo>
                  <a:pt x="1098" y="3254"/>
                </a:lnTo>
                <a:lnTo>
                  <a:pt x="1097" y="3252"/>
                </a:lnTo>
                <a:lnTo>
                  <a:pt x="1093" y="3252"/>
                </a:lnTo>
                <a:lnTo>
                  <a:pt x="1090" y="3252"/>
                </a:lnTo>
                <a:lnTo>
                  <a:pt x="1076" y="3256"/>
                </a:lnTo>
                <a:lnTo>
                  <a:pt x="1072" y="3257"/>
                </a:lnTo>
                <a:lnTo>
                  <a:pt x="1060" y="3261"/>
                </a:lnTo>
                <a:lnTo>
                  <a:pt x="1058" y="3261"/>
                </a:lnTo>
                <a:lnTo>
                  <a:pt x="1057" y="3261"/>
                </a:lnTo>
                <a:lnTo>
                  <a:pt x="1055" y="3262"/>
                </a:lnTo>
                <a:lnTo>
                  <a:pt x="1054" y="3262"/>
                </a:lnTo>
                <a:lnTo>
                  <a:pt x="1051" y="3262"/>
                </a:lnTo>
                <a:lnTo>
                  <a:pt x="1050" y="3263"/>
                </a:lnTo>
                <a:lnTo>
                  <a:pt x="1047" y="3263"/>
                </a:lnTo>
                <a:lnTo>
                  <a:pt x="1041" y="3264"/>
                </a:lnTo>
                <a:lnTo>
                  <a:pt x="1039" y="3265"/>
                </a:lnTo>
                <a:lnTo>
                  <a:pt x="1037" y="3266"/>
                </a:lnTo>
                <a:lnTo>
                  <a:pt x="1035" y="3266"/>
                </a:lnTo>
                <a:lnTo>
                  <a:pt x="1026" y="3270"/>
                </a:lnTo>
                <a:lnTo>
                  <a:pt x="1015" y="3276"/>
                </a:lnTo>
                <a:lnTo>
                  <a:pt x="1011" y="3276"/>
                </a:lnTo>
                <a:lnTo>
                  <a:pt x="1011" y="3277"/>
                </a:lnTo>
                <a:lnTo>
                  <a:pt x="1010" y="3277"/>
                </a:lnTo>
                <a:lnTo>
                  <a:pt x="1003" y="3280"/>
                </a:lnTo>
                <a:lnTo>
                  <a:pt x="1001" y="3282"/>
                </a:lnTo>
                <a:lnTo>
                  <a:pt x="1000" y="3283"/>
                </a:lnTo>
                <a:lnTo>
                  <a:pt x="1000" y="3284"/>
                </a:lnTo>
                <a:lnTo>
                  <a:pt x="997" y="3285"/>
                </a:lnTo>
                <a:lnTo>
                  <a:pt x="997" y="3286"/>
                </a:lnTo>
                <a:lnTo>
                  <a:pt x="997" y="3287"/>
                </a:lnTo>
                <a:lnTo>
                  <a:pt x="996" y="3287"/>
                </a:lnTo>
                <a:lnTo>
                  <a:pt x="995" y="3287"/>
                </a:lnTo>
                <a:lnTo>
                  <a:pt x="994" y="3288"/>
                </a:lnTo>
                <a:lnTo>
                  <a:pt x="993" y="3287"/>
                </a:lnTo>
                <a:lnTo>
                  <a:pt x="992" y="3287"/>
                </a:lnTo>
                <a:lnTo>
                  <a:pt x="990" y="3287"/>
                </a:lnTo>
                <a:lnTo>
                  <a:pt x="992" y="3290"/>
                </a:lnTo>
                <a:lnTo>
                  <a:pt x="990" y="3291"/>
                </a:lnTo>
                <a:lnTo>
                  <a:pt x="989" y="3292"/>
                </a:lnTo>
                <a:lnTo>
                  <a:pt x="988" y="3294"/>
                </a:lnTo>
                <a:lnTo>
                  <a:pt x="986" y="3297"/>
                </a:lnTo>
                <a:lnTo>
                  <a:pt x="983" y="3297"/>
                </a:lnTo>
                <a:lnTo>
                  <a:pt x="983" y="3298"/>
                </a:lnTo>
                <a:lnTo>
                  <a:pt x="983" y="3300"/>
                </a:lnTo>
                <a:lnTo>
                  <a:pt x="983" y="3301"/>
                </a:lnTo>
                <a:lnTo>
                  <a:pt x="981" y="3304"/>
                </a:lnTo>
                <a:lnTo>
                  <a:pt x="980" y="3307"/>
                </a:lnTo>
                <a:lnTo>
                  <a:pt x="980" y="3309"/>
                </a:lnTo>
                <a:lnTo>
                  <a:pt x="980" y="3312"/>
                </a:lnTo>
                <a:lnTo>
                  <a:pt x="981" y="3313"/>
                </a:lnTo>
                <a:lnTo>
                  <a:pt x="980" y="3314"/>
                </a:lnTo>
                <a:lnTo>
                  <a:pt x="980" y="3315"/>
                </a:lnTo>
                <a:lnTo>
                  <a:pt x="981" y="3318"/>
                </a:lnTo>
                <a:lnTo>
                  <a:pt x="981" y="3321"/>
                </a:lnTo>
                <a:lnTo>
                  <a:pt x="982" y="3323"/>
                </a:lnTo>
                <a:lnTo>
                  <a:pt x="982" y="3326"/>
                </a:lnTo>
                <a:lnTo>
                  <a:pt x="983" y="3328"/>
                </a:lnTo>
                <a:lnTo>
                  <a:pt x="985" y="3329"/>
                </a:lnTo>
                <a:lnTo>
                  <a:pt x="986" y="3334"/>
                </a:lnTo>
                <a:lnTo>
                  <a:pt x="986" y="3336"/>
                </a:lnTo>
                <a:lnTo>
                  <a:pt x="987" y="3338"/>
                </a:lnTo>
                <a:lnTo>
                  <a:pt x="987" y="3341"/>
                </a:lnTo>
                <a:lnTo>
                  <a:pt x="987" y="3342"/>
                </a:lnTo>
                <a:lnTo>
                  <a:pt x="987" y="3344"/>
                </a:lnTo>
                <a:lnTo>
                  <a:pt x="988" y="3345"/>
                </a:lnTo>
                <a:lnTo>
                  <a:pt x="990" y="3349"/>
                </a:lnTo>
                <a:lnTo>
                  <a:pt x="992" y="3350"/>
                </a:lnTo>
                <a:lnTo>
                  <a:pt x="994" y="3351"/>
                </a:lnTo>
                <a:lnTo>
                  <a:pt x="995" y="3352"/>
                </a:lnTo>
                <a:lnTo>
                  <a:pt x="995" y="3354"/>
                </a:lnTo>
                <a:lnTo>
                  <a:pt x="995" y="3355"/>
                </a:lnTo>
                <a:lnTo>
                  <a:pt x="996" y="3355"/>
                </a:lnTo>
                <a:lnTo>
                  <a:pt x="997" y="3356"/>
                </a:lnTo>
                <a:lnTo>
                  <a:pt x="998" y="3356"/>
                </a:lnTo>
                <a:lnTo>
                  <a:pt x="998" y="3357"/>
                </a:lnTo>
                <a:lnTo>
                  <a:pt x="998" y="3358"/>
                </a:lnTo>
                <a:lnTo>
                  <a:pt x="997" y="3359"/>
                </a:lnTo>
                <a:lnTo>
                  <a:pt x="997" y="3360"/>
                </a:lnTo>
                <a:lnTo>
                  <a:pt x="996" y="3362"/>
                </a:lnTo>
                <a:lnTo>
                  <a:pt x="996" y="3363"/>
                </a:lnTo>
                <a:lnTo>
                  <a:pt x="995" y="3363"/>
                </a:lnTo>
                <a:lnTo>
                  <a:pt x="996" y="3364"/>
                </a:lnTo>
                <a:lnTo>
                  <a:pt x="995" y="3364"/>
                </a:lnTo>
                <a:lnTo>
                  <a:pt x="994" y="3365"/>
                </a:lnTo>
                <a:lnTo>
                  <a:pt x="993" y="3366"/>
                </a:lnTo>
                <a:lnTo>
                  <a:pt x="993" y="3367"/>
                </a:lnTo>
                <a:lnTo>
                  <a:pt x="992" y="3367"/>
                </a:lnTo>
                <a:lnTo>
                  <a:pt x="990" y="3369"/>
                </a:lnTo>
                <a:lnTo>
                  <a:pt x="989" y="3371"/>
                </a:lnTo>
                <a:lnTo>
                  <a:pt x="989" y="3372"/>
                </a:lnTo>
                <a:lnTo>
                  <a:pt x="988" y="3372"/>
                </a:lnTo>
                <a:lnTo>
                  <a:pt x="988" y="3373"/>
                </a:lnTo>
                <a:lnTo>
                  <a:pt x="987" y="3374"/>
                </a:lnTo>
                <a:lnTo>
                  <a:pt x="986" y="3374"/>
                </a:lnTo>
                <a:lnTo>
                  <a:pt x="985" y="3374"/>
                </a:lnTo>
                <a:lnTo>
                  <a:pt x="982" y="3374"/>
                </a:lnTo>
                <a:lnTo>
                  <a:pt x="981" y="3376"/>
                </a:lnTo>
                <a:lnTo>
                  <a:pt x="980" y="3376"/>
                </a:lnTo>
                <a:lnTo>
                  <a:pt x="979" y="3376"/>
                </a:lnTo>
                <a:lnTo>
                  <a:pt x="979" y="3377"/>
                </a:lnTo>
                <a:lnTo>
                  <a:pt x="976" y="3378"/>
                </a:lnTo>
                <a:lnTo>
                  <a:pt x="976" y="3379"/>
                </a:lnTo>
                <a:lnTo>
                  <a:pt x="974" y="3380"/>
                </a:lnTo>
                <a:lnTo>
                  <a:pt x="974" y="3381"/>
                </a:lnTo>
                <a:lnTo>
                  <a:pt x="974" y="3383"/>
                </a:lnTo>
                <a:lnTo>
                  <a:pt x="975" y="3383"/>
                </a:lnTo>
                <a:lnTo>
                  <a:pt x="975" y="3384"/>
                </a:lnTo>
                <a:lnTo>
                  <a:pt x="974" y="3385"/>
                </a:lnTo>
                <a:lnTo>
                  <a:pt x="974" y="3386"/>
                </a:lnTo>
                <a:lnTo>
                  <a:pt x="973" y="3388"/>
                </a:lnTo>
                <a:lnTo>
                  <a:pt x="971" y="3391"/>
                </a:lnTo>
                <a:lnTo>
                  <a:pt x="969" y="3393"/>
                </a:lnTo>
                <a:lnTo>
                  <a:pt x="968" y="3394"/>
                </a:lnTo>
                <a:lnTo>
                  <a:pt x="968" y="3395"/>
                </a:lnTo>
                <a:lnTo>
                  <a:pt x="967" y="3397"/>
                </a:lnTo>
                <a:lnTo>
                  <a:pt x="966" y="3398"/>
                </a:lnTo>
                <a:lnTo>
                  <a:pt x="960" y="3400"/>
                </a:lnTo>
                <a:lnTo>
                  <a:pt x="959" y="3400"/>
                </a:lnTo>
                <a:lnTo>
                  <a:pt x="957" y="3402"/>
                </a:lnTo>
                <a:lnTo>
                  <a:pt x="954" y="3402"/>
                </a:lnTo>
                <a:lnTo>
                  <a:pt x="953" y="3403"/>
                </a:lnTo>
                <a:lnTo>
                  <a:pt x="952" y="3403"/>
                </a:lnTo>
                <a:lnTo>
                  <a:pt x="953" y="3403"/>
                </a:lnTo>
                <a:lnTo>
                  <a:pt x="953" y="3405"/>
                </a:lnTo>
                <a:lnTo>
                  <a:pt x="952" y="3405"/>
                </a:lnTo>
                <a:lnTo>
                  <a:pt x="947" y="3405"/>
                </a:lnTo>
                <a:lnTo>
                  <a:pt x="946" y="3405"/>
                </a:lnTo>
                <a:lnTo>
                  <a:pt x="944" y="3405"/>
                </a:lnTo>
                <a:lnTo>
                  <a:pt x="944" y="3403"/>
                </a:lnTo>
                <a:lnTo>
                  <a:pt x="943" y="3405"/>
                </a:lnTo>
                <a:lnTo>
                  <a:pt x="942" y="3405"/>
                </a:lnTo>
                <a:lnTo>
                  <a:pt x="940" y="3403"/>
                </a:lnTo>
                <a:lnTo>
                  <a:pt x="939" y="3403"/>
                </a:lnTo>
                <a:lnTo>
                  <a:pt x="939" y="3405"/>
                </a:lnTo>
                <a:lnTo>
                  <a:pt x="938" y="3405"/>
                </a:lnTo>
                <a:lnTo>
                  <a:pt x="936" y="3406"/>
                </a:lnTo>
                <a:lnTo>
                  <a:pt x="935" y="3406"/>
                </a:lnTo>
                <a:lnTo>
                  <a:pt x="933" y="3406"/>
                </a:lnTo>
                <a:lnTo>
                  <a:pt x="933" y="3407"/>
                </a:lnTo>
                <a:lnTo>
                  <a:pt x="931" y="3407"/>
                </a:lnTo>
                <a:lnTo>
                  <a:pt x="928" y="3407"/>
                </a:lnTo>
                <a:lnTo>
                  <a:pt x="926" y="3407"/>
                </a:lnTo>
                <a:lnTo>
                  <a:pt x="925" y="3406"/>
                </a:lnTo>
                <a:lnTo>
                  <a:pt x="924" y="3406"/>
                </a:lnTo>
                <a:lnTo>
                  <a:pt x="923" y="3406"/>
                </a:lnTo>
                <a:lnTo>
                  <a:pt x="922" y="3403"/>
                </a:lnTo>
                <a:lnTo>
                  <a:pt x="921" y="3405"/>
                </a:lnTo>
                <a:lnTo>
                  <a:pt x="920" y="3406"/>
                </a:lnTo>
                <a:lnTo>
                  <a:pt x="918" y="3406"/>
                </a:lnTo>
                <a:lnTo>
                  <a:pt x="916" y="3407"/>
                </a:lnTo>
                <a:lnTo>
                  <a:pt x="915" y="3407"/>
                </a:lnTo>
                <a:lnTo>
                  <a:pt x="913" y="3407"/>
                </a:lnTo>
                <a:lnTo>
                  <a:pt x="910" y="3407"/>
                </a:lnTo>
                <a:lnTo>
                  <a:pt x="909" y="3407"/>
                </a:lnTo>
                <a:lnTo>
                  <a:pt x="907" y="3407"/>
                </a:lnTo>
                <a:lnTo>
                  <a:pt x="906" y="3408"/>
                </a:lnTo>
                <a:lnTo>
                  <a:pt x="903" y="3408"/>
                </a:lnTo>
                <a:lnTo>
                  <a:pt x="902" y="3407"/>
                </a:lnTo>
                <a:lnTo>
                  <a:pt x="896" y="3407"/>
                </a:lnTo>
                <a:lnTo>
                  <a:pt x="893" y="3407"/>
                </a:lnTo>
                <a:lnTo>
                  <a:pt x="890" y="3407"/>
                </a:lnTo>
                <a:lnTo>
                  <a:pt x="888" y="3406"/>
                </a:lnTo>
                <a:lnTo>
                  <a:pt x="887" y="3406"/>
                </a:lnTo>
                <a:lnTo>
                  <a:pt x="885" y="3406"/>
                </a:lnTo>
                <a:lnTo>
                  <a:pt x="884" y="3405"/>
                </a:lnTo>
                <a:lnTo>
                  <a:pt x="882" y="3403"/>
                </a:lnTo>
                <a:lnTo>
                  <a:pt x="881" y="3402"/>
                </a:lnTo>
                <a:lnTo>
                  <a:pt x="880" y="3400"/>
                </a:lnTo>
                <a:lnTo>
                  <a:pt x="879" y="3399"/>
                </a:lnTo>
                <a:lnTo>
                  <a:pt x="878" y="3399"/>
                </a:lnTo>
                <a:lnTo>
                  <a:pt x="877" y="3399"/>
                </a:lnTo>
                <a:lnTo>
                  <a:pt x="875" y="3398"/>
                </a:lnTo>
                <a:lnTo>
                  <a:pt x="874" y="3398"/>
                </a:lnTo>
                <a:lnTo>
                  <a:pt x="873" y="3397"/>
                </a:lnTo>
                <a:lnTo>
                  <a:pt x="873" y="3395"/>
                </a:lnTo>
                <a:lnTo>
                  <a:pt x="872" y="3395"/>
                </a:lnTo>
                <a:lnTo>
                  <a:pt x="871" y="3395"/>
                </a:lnTo>
                <a:lnTo>
                  <a:pt x="870" y="3395"/>
                </a:lnTo>
                <a:lnTo>
                  <a:pt x="868" y="3397"/>
                </a:lnTo>
                <a:lnTo>
                  <a:pt x="867" y="3398"/>
                </a:lnTo>
                <a:lnTo>
                  <a:pt x="866" y="3398"/>
                </a:lnTo>
                <a:lnTo>
                  <a:pt x="865" y="3398"/>
                </a:lnTo>
                <a:lnTo>
                  <a:pt x="861" y="3395"/>
                </a:lnTo>
                <a:lnTo>
                  <a:pt x="859" y="3395"/>
                </a:lnTo>
                <a:lnTo>
                  <a:pt x="858" y="3395"/>
                </a:lnTo>
                <a:lnTo>
                  <a:pt x="857" y="3395"/>
                </a:lnTo>
                <a:lnTo>
                  <a:pt x="852" y="3393"/>
                </a:lnTo>
                <a:lnTo>
                  <a:pt x="851" y="3392"/>
                </a:lnTo>
                <a:lnTo>
                  <a:pt x="851" y="3391"/>
                </a:lnTo>
                <a:lnTo>
                  <a:pt x="850" y="3390"/>
                </a:lnTo>
                <a:lnTo>
                  <a:pt x="850" y="3388"/>
                </a:lnTo>
                <a:lnTo>
                  <a:pt x="849" y="3387"/>
                </a:lnTo>
                <a:lnTo>
                  <a:pt x="847" y="3388"/>
                </a:lnTo>
                <a:lnTo>
                  <a:pt x="846" y="3387"/>
                </a:lnTo>
                <a:lnTo>
                  <a:pt x="845" y="3387"/>
                </a:lnTo>
                <a:lnTo>
                  <a:pt x="844" y="3387"/>
                </a:lnTo>
                <a:lnTo>
                  <a:pt x="843" y="3387"/>
                </a:lnTo>
                <a:lnTo>
                  <a:pt x="842" y="3387"/>
                </a:lnTo>
                <a:lnTo>
                  <a:pt x="839" y="3386"/>
                </a:lnTo>
                <a:lnTo>
                  <a:pt x="838" y="3387"/>
                </a:lnTo>
                <a:lnTo>
                  <a:pt x="836" y="3386"/>
                </a:lnTo>
                <a:lnTo>
                  <a:pt x="834" y="3386"/>
                </a:lnTo>
                <a:lnTo>
                  <a:pt x="831" y="3384"/>
                </a:lnTo>
                <a:lnTo>
                  <a:pt x="830" y="3384"/>
                </a:lnTo>
                <a:lnTo>
                  <a:pt x="829" y="3384"/>
                </a:lnTo>
                <a:lnTo>
                  <a:pt x="827" y="3381"/>
                </a:lnTo>
                <a:lnTo>
                  <a:pt x="823" y="3380"/>
                </a:lnTo>
                <a:lnTo>
                  <a:pt x="822" y="3379"/>
                </a:lnTo>
                <a:lnTo>
                  <a:pt x="820" y="3377"/>
                </a:lnTo>
                <a:lnTo>
                  <a:pt x="817" y="3376"/>
                </a:lnTo>
                <a:lnTo>
                  <a:pt x="816" y="3374"/>
                </a:lnTo>
                <a:lnTo>
                  <a:pt x="814" y="3373"/>
                </a:lnTo>
                <a:lnTo>
                  <a:pt x="810" y="3371"/>
                </a:lnTo>
                <a:lnTo>
                  <a:pt x="808" y="3369"/>
                </a:lnTo>
                <a:lnTo>
                  <a:pt x="808" y="3367"/>
                </a:lnTo>
                <a:lnTo>
                  <a:pt x="808" y="3365"/>
                </a:lnTo>
                <a:lnTo>
                  <a:pt x="806" y="3362"/>
                </a:lnTo>
                <a:lnTo>
                  <a:pt x="806" y="3360"/>
                </a:lnTo>
                <a:lnTo>
                  <a:pt x="805" y="3360"/>
                </a:lnTo>
                <a:lnTo>
                  <a:pt x="803" y="3360"/>
                </a:lnTo>
                <a:lnTo>
                  <a:pt x="803" y="3362"/>
                </a:lnTo>
                <a:lnTo>
                  <a:pt x="802" y="3362"/>
                </a:lnTo>
                <a:lnTo>
                  <a:pt x="801" y="3363"/>
                </a:lnTo>
                <a:lnTo>
                  <a:pt x="800" y="3363"/>
                </a:lnTo>
                <a:lnTo>
                  <a:pt x="798" y="3363"/>
                </a:lnTo>
                <a:lnTo>
                  <a:pt x="796" y="3363"/>
                </a:lnTo>
                <a:lnTo>
                  <a:pt x="794" y="3363"/>
                </a:lnTo>
                <a:lnTo>
                  <a:pt x="792" y="3362"/>
                </a:lnTo>
                <a:lnTo>
                  <a:pt x="787" y="3360"/>
                </a:lnTo>
                <a:lnTo>
                  <a:pt x="786" y="3360"/>
                </a:lnTo>
                <a:lnTo>
                  <a:pt x="785" y="3359"/>
                </a:lnTo>
                <a:lnTo>
                  <a:pt x="784" y="3358"/>
                </a:lnTo>
                <a:lnTo>
                  <a:pt x="782" y="3358"/>
                </a:lnTo>
                <a:lnTo>
                  <a:pt x="781" y="3358"/>
                </a:lnTo>
                <a:lnTo>
                  <a:pt x="778" y="3358"/>
                </a:lnTo>
                <a:lnTo>
                  <a:pt x="777" y="3357"/>
                </a:lnTo>
                <a:lnTo>
                  <a:pt x="775" y="3356"/>
                </a:lnTo>
                <a:lnTo>
                  <a:pt x="774" y="3356"/>
                </a:lnTo>
                <a:lnTo>
                  <a:pt x="772" y="3354"/>
                </a:lnTo>
                <a:lnTo>
                  <a:pt x="771" y="3354"/>
                </a:lnTo>
                <a:lnTo>
                  <a:pt x="770" y="3352"/>
                </a:lnTo>
                <a:lnTo>
                  <a:pt x="769" y="3352"/>
                </a:lnTo>
                <a:lnTo>
                  <a:pt x="767" y="3352"/>
                </a:lnTo>
                <a:lnTo>
                  <a:pt x="767" y="3351"/>
                </a:lnTo>
                <a:lnTo>
                  <a:pt x="767" y="3350"/>
                </a:lnTo>
                <a:lnTo>
                  <a:pt x="767" y="3349"/>
                </a:lnTo>
                <a:lnTo>
                  <a:pt x="766" y="3348"/>
                </a:lnTo>
                <a:lnTo>
                  <a:pt x="765" y="3347"/>
                </a:lnTo>
                <a:lnTo>
                  <a:pt x="764" y="3347"/>
                </a:lnTo>
                <a:lnTo>
                  <a:pt x="764" y="3348"/>
                </a:lnTo>
                <a:lnTo>
                  <a:pt x="763" y="3348"/>
                </a:lnTo>
                <a:lnTo>
                  <a:pt x="759" y="3350"/>
                </a:lnTo>
                <a:lnTo>
                  <a:pt x="759" y="3351"/>
                </a:lnTo>
                <a:lnTo>
                  <a:pt x="757" y="3351"/>
                </a:lnTo>
                <a:lnTo>
                  <a:pt x="756" y="3351"/>
                </a:lnTo>
                <a:lnTo>
                  <a:pt x="752" y="3350"/>
                </a:lnTo>
                <a:lnTo>
                  <a:pt x="751" y="3349"/>
                </a:lnTo>
                <a:lnTo>
                  <a:pt x="750" y="3347"/>
                </a:lnTo>
                <a:lnTo>
                  <a:pt x="749" y="3343"/>
                </a:lnTo>
                <a:lnTo>
                  <a:pt x="749" y="3342"/>
                </a:lnTo>
                <a:lnTo>
                  <a:pt x="749" y="3340"/>
                </a:lnTo>
                <a:lnTo>
                  <a:pt x="748" y="3338"/>
                </a:lnTo>
                <a:lnTo>
                  <a:pt x="748" y="3337"/>
                </a:lnTo>
                <a:lnTo>
                  <a:pt x="746" y="3336"/>
                </a:lnTo>
                <a:lnTo>
                  <a:pt x="746" y="3335"/>
                </a:lnTo>
                <a:lnTo>
                  <a:pt x="746" y="3333"/>
                </a:lnTo>
                <a:lnTo>
                  <a:pt x="745" y="3329"/>
                </a:lnTo>
                <a:lnTo>
                  <a:pt x="744" y="3326"/>
                </a:lnTo>
                <a:lnTo>
                  <a:pt x="744" y="3323"/>
                </a:lnTo>
                <a:lnTo>
                  <a:pt x="745" y="3322"/>
                </a:lnTo>
                <a:lnTo>
                  <a:pt x="744" y="3321"/>
                </a:lnTo>
                <a:lnTo>
                  <a:pt x="744" y="3320"/>
                </a:lnTo>
                <a:lnTo>
                  <a:pt x="744" y="3318"/>
                </a:lnTo>
                <a:lnTo>
                  <a:pt x="744" y="3315"/>
                </a:lnTo>
                <a:lnTo>
                  <a:pt x="743" y="3313"/>
                </a:lnTo>
                <a:lnTo>
                  <a:pt x="743" y="3312"/>
                </a:lnTo>
                <a:lnTo>
                  <a:pt x="743" y="3311"/>
                </a:lnTo>
                <a:lnTo>
                  <a:pt x="742" y="3307"/>
                </a:lnTo>
                <a:lnTo>
                  <a:pt x="741" y="3304"/>
                </a:lnTo>
                <a:lnTo>
                  <a:pt x="739" y="3299"/>
                </a:lnTo>
                <a:lnTo>
                  <a:pt x="737" y="3297"/>
                </a:lnTo>
                <a:lnTo>
                  <a:pt x="736" y="3294"/>
                </a:lnTo>
                <a:lnTo>
                  <a:pt x="735" y="3293"/>
                </a:lnTo>
                <a:lnTo>
                  <a:pt x="734" y="3293"/>
                </a:lnTo>
                <a:lnTo>
                  <a:pt x="731" y="3288"/>
                </a:lnTo>
                <a:lnTo>
                  <a:pt x="730" y="3287"/>
                </a:lnTo>
                <a:lnTo>
                  <a:pt x="729" y="3285"/>
                </a:lnTo>
                <a:lnTo>
                  <a:pt x="727" y="3283"/>
                </a:lnTo>
                <a:lnTo>
                  <a:pt x="726" y="3283"/>
                </a:lnTo>
                <a:lnTo>
                  <a:pt x="724" y="3282"/>
                </a:lnTo>
                <a:lnTo>
                  <a:pt x="723" y="3280"/>
                </a:lnTo>
                <a:lnTo>
                  <a:pt x="723" y="3279"/>
                </a:lnTo>
                <a:lnTo>
                  <a:pt x="723" y="3278"/>
                </a:lnTo>
                <a:lnTo>
                  <a:pt x="724" y="3278"/>
                </a:lnTo>
                <a:lnTo>
                  <a:pt x="726" y="3278"/>
                </a:lnTo>
                <a:lnTo>
                  <a:pt x="727" y="3279"/>
                </a:lnTo>
                <a:lnTo>
                  <a:pt x="729" y="3279"/>
                </a:lnTo>
                <a:lnTo>
                  <a:pt x="730" y="3278"/>
                </a:lnTo>
                <a:lnTo>
                  <a:pt x="731" y="3278"/>
                </a:lnTo>
                <a:lnTo>
                  <a:pt x="731" y="3277"/>
                </a:lnTo>
                <a:lnTo>
                  <a:pt x="733" y="3276"/>
                </a:lnTo>
                <a:lnTo>
                  <a:pt x="734" y="3275"/>
                </a:lnTo>
                <a:lnTo>
                  <a:pt x="734" y="3273"/>
                </a:lnTo>
                <a:lnTo>
                  <a:pt x="735" y="3272"/>
                </a:lnTo>
                <a:lnTo>
                  <a:pt x="736" y="3270"/>
                </a:lnTo>
                <a:lnTo>
                  <a:pt x="736" y="3269"/>
                </a:lnTo>
                <a:lnTo>
                  <a:pt x="737" y="3269"/>
                </a:lnTo>
                <a:lnTo>
                  <a:pt x="738" y="3269"/>
                </a:lnTo>
                <a:lnTo>
                  <a:pt x="738" y="3268"/>
                </a:lnTo>
                <a:lnTo>
                  <a:pt x="739" y="3266"/>
                </a:lnTo>
                <a:lnTo>
                  <a:pt x="741" y="3266"/>
                </a:lnTo>
                <a:lnTo>
                  <a:pt x="745" y="3266"/>
                </a:lnTo>
                <a:lnTo>
                  <a:pt x="748" y="3266"/>
                </a:lnTo>
                <a:lnTo>
                  <a:pt x="751" y="3269"/>
                </a:lnTo>
                <a:lnTo>
                  <a:pt x="752" y="3269"/>
                </a:lnTo>
                <a:lnTo>
                  <a:pt x="753" y="3269"/>
                </a:lnTo>
                <a:lnTo>
                  <a:pt x="755" y="3269"/>
                </a:lnTo>
                <a:lnTo>
                  <a:pt x="756" y="3268"/>
                </a:lnTo>
                <a:lnTo>
                  <a:pt x="758" y="3265"/>
                </a:lnTo>
                <a:lnTo>
                  <a:pt x="758" y="3263"/>
                </a:lnTo>
                <a:lnTo>
                  <a:pt x="759" y="3262"/>
                </a:lnTo>
                <a:lnTo>
                  <a:pt x="760" y="3258"/>
                </a:lnTo>
                <a:lnTo>
                  <a:pt x="762" y="3252"/>
                </a:lnTo>
                <a:lnTo>
                  <a:pt x="762" y="3251"/>
                </a:lnTo>
                <a:lnTo>
                  <a:pt x="763" y="3251"/>
                </a:lnTo>
                <a:lnTo>
                  <a:pt x="764" y="3244"/>
                </a:lnTo>
                <a:lnTo>
                  <a:pt x="764" y="3243"/>
                </a:lnTo>
                <a:lnTo>
                  <a:pt x="764" y="3241"/>
                </a:lnTo>
                <a:lnTo>
                  <a:pt x="764" y="3239"/>
                </a:lnTo>
                <a:lnTo>
                  <a:pt x="764" y="3237"/>
                </a:lnTo>
                <a:lnTo>
                  <a:pt x="765" y="3232"/>
                </a:lnTo>
                <a:lnTo>
                  <a:pt x="766" y="3229"/>
                </a:lnTo>
                <a:lnTo>
                  <a:pt x="766" y="3223"/>
                </a:lnTo>
                <a:lnTo>
                  <a:pt x="767" y="3222"/>
                </a:lnTo>
                <a:lnTo>
                  <a:pt x="767" y="3220"/>
                </a:lnTo>
                <a:lnTo>
                  <a:pt x="767" y="3219"/>
                </a:lnTo>
                <a:lnTo>
                  <a:pt x="766" y="3219"/>
                </a:lnTo>
                <a:lnTo>
                  <a:pt x="765" y="3218"/>
                </a:lnTo>
                <a:lnTo>
                  <a:pt x="764" y="3218"/>
                </a:lnTo>
                <a:lnTo>
                  <a:pt x="764" y="3216"/>
                </a:lnTo>
                <a:lnTo>
                  <a:pt x="765" y="3216"/>
                </a:lnTo>
                <a:lnTo>
                  <a:pt x="766" y="3216"/>
                </a:lnTo>
                <a:lnTo>
                  <a:pt x="766" y="3215"/>
                </a:lnTo>
                <a:lnTo>
                  <a:pt x="767" y="3208"/>
                </a:lnTo>
                <a:lnTo>
                  <a:pt x="767" y="3207"/>
                </a:lnTo>
                <a:lnTo>
                  <a:pt x="767" y="3205"/>
                </a:lnTo>
                <a:lnTo>
                  <a:pt x="767" y="3203"/>
                </a:lnTo>
                <a:lnTo>
                  <a:pt x="769" y="3200"/>
                </a:lnTo>
                <a:lnTo>
                  <a:pt x="769" y="3198"/>
                </a:lnTo>
                <a:lnTo>
                  <a:pt x="769" y="3197"/>
                </a:lnTo>
                <a:lnTo>
                  <a:pt x="767" y="3196"/>
                </a:lnTo>
                <a:lnTo>
                  <a:pt x="769" y="3185"/>
                </a:lnTo>
                <a:lnTo>
                  <a:pt x="769" y="3177"/>
                </a:lnTo>
                <a:lnTo>
                  <a:pt x="769" y="3173"/>
                </a:lnTo>
                <a:lnTo>
                  <a:pt x="769" y="3171"/>
                </a:lnTo>
                <a:lnTo>
                  <a:pt x="769" y="3167"/>
                </a:lnTo>
                <a:lnTo>
                  <a:pt x="769" y="3165"/>
                </a:lnTo>
                <a:lnTo>
                  <a:pt x="767" y="3163"/>
                </a:lnTo>
                <a:lnTo>
                  <a:pt x="766" y="3162"/>
                </a:lnTo>
                <a:lnTo>
                  <a:pt x="765" y="3161"/>
                </a:lnTo>
                <a:lnTo>
                  <a:pt x="766" y="3161"/>
                </a:lnTo>
                <a:lnTo>
                  <a:pt x="765" y="3160"/>
                </a:lnTo>
                <a:lnTo>
                  <a:pt x="763" y="3158"/>
                </a:lnTo>
                <a:lnTo>
                  <a:pt x="762" y="3156"/>
                </a:lnTo>
                <a:lnTo>
                  <a:pt x="762" y="3155"/>
                </a:lnTo>
                <a:lnTo>
                  <a:pt x="762" y="3154"/>
                </a:lnTo>
                <a:lnTo>
                  <a:pt x="763" y="3154"/>
                </a:lnTo>
                <a:lnTo>
                  <a:pt x="764" y="3154"/>
                </a:lnTo>
                <a:lnTo>
                  <a:pt x="765" y="3154"/>
                </a:lnTo>
                <a:lnTo>
                  <a:pt x="766" y="3155"/>
                </a:lnTo>
                <a:lnTo>
                  <a:pt x="767" y="3155"/>
                </a:lnTo>
                <a:lnTo>
                  <a:pt x="767" y="3154"/>
                </a:lnTo>
                <a:lnTo>
                  <a:pt x="769" y="3153"/>
                </a:lnTo>
                <a:lnTo>
                  <a:pt x="767" y="3151"/>
                </a:lnTo>
                <a:lnTo>
                  <a:pt x="766" y="3149"/>
                </a:lnTo>
                <a:lnTo>
                  <a:pt x="766" y="3148"/>
                </a:lnTo>
                <a:lnTo>
                  <a:pt x="766" y="3147"/>
                </a:lnTo>
                <a:lnTo>
                  <a:pt x="767" y="3147"/>
                </a:lnTo>
                <a:lnTo>
                  <a:pt x="769" y="3147"/>
                </a:lnTo>
                <a:lnTo>
                  <a:pt x="770" y="3146"/>
                </a:lnTo>
                <a:lnTo>
                  <a:pt x="770" y="3143"/>
                </a:lnTo>
                <a:lnTo>
                  <a:pt x="769" y="3142"/>
                </a:lnTo>
                <a:lnTo>
                  <a:pt x="769" y="3139"/>
                </a:lnTo>
                <a:lnTo>
                  <a:pt x="767" y="3136"/>
                </a:lnTo>
                <a:lnTo>
                  <a:pt x="766" y="3135"/>
                </a:lnTo>
                <a:lnTo>
                  <a:pt x="765" y="3133"/>
                </a:lnTo>
                <a:lnTo>
                  <a:pt x="765" y="3132"/>
                </a:lnTo>
                <a:lnTo>
                  <a:pt x="765" y="3131"/>
                </a:lnTo>
                <a:lnTo>
                  <a:pt x="764" y="3127"/>
                </a:lnTo>
                <a:lnTo>
                  <a:pt x="763" y="3125"/>
                </a:lnTo>
                <a:lnTo>
                  <a:pt x="762" y="3124"/>
                </a:lnTo>
                <a:lnTo>
                  <a:pt x="759" y="3124"/>
                </a:lnTo>
                <a:lnTo>
                  <a:pt x="756" y="3124"/>
                </a:lnTo>
                <a:lnTo>
                  <a:pt x="753" y="3122"/>
                </a:lnTo>
                <a:lnTo>
                  <a:pt x="751" y="3122"/>
                </a:lnTo>
                <a:lnTo>
                  <a:pt x="750" y="3121"/>
                </a:lnTo>
                <a:lnTo>
                  <a:pt x="748" y="3120"/>
                </a:lnTo>
                <a:lnTo>
                  <a:pt x="745" y="3119"/>
                </a:lnTo>
                <a:lnTo>
                  <a:pt x="744" y="3119"/>
                </a:lnTo>
                <a:lnTo>
                  <a:pt x="743" y="3118"/>
                </a:lnTo>
                <a:lnTo>
                  <a:pt x="743" y="3117"/>
                </a:lnTo>
                <a:lnTo>
                  <a:pt x="738" y="3114"/>
                </a:lnTo>
                <a:lnTo>
                  <a:pt x="736" y="3113"/>
                </a:lnTo>
                <a:lnTo>
                  <a:pt x="735" y="3112"/>
                </a:lnTo>
                <a:lnTo>
                  <a:pt x="734" y="3111"/>
                </a:lnTo>
                <a:lnTo>
                  <a:pt x="734" y="3110"/>
                </a:lnTo>
                <a:lnTo>
                  <a:pt x="734" y="3108"/>
                </a:lnTo>
                <a:lnTo>
                  <a:pt x="735" y="3105"/>
                </a:lnTo>
                <a:lnTo>
                  <a:pt x="735" y="3104"/>
                </a:lnTo>
                <a:lnTo>
                  <a:pt x="735" y="3103"/>
                </a:lnTo>
                <a:lnTo>
                  <a:pt x="734" y="3100"/>
                </a:lnTo>
                <a:lnTo>
                  <a:pt x="734" y="3099"/>
                </a:lnTo>
                <a:lnTo>
                  <a:pt x="736" y="3098"/>
                </a:lnTo>
                <a:lnTo>
                  <a:pt x="737" y="3097"/>
                </a:lnTo>
                <a:lnTo>
                  <a:pt x="737" y="3096"/>
                </a:lnTo>
                <a:lnTo>
                  <a:pt x="736" y="3093"/>
                </a:lnTo>
                <a:lnTo>
                  <a:pt x="735" y="3092"/>
                </a:lnTo>
                <a:lnTo>
                  <a:pt x="731" y="3091"/>
                </a:lnTo>
                <a:lnTo>
                  <a:pt x="730" y="3091"/>
                </a:lnTo>
                <a:lnTo>
                  <a:pt x="727" y="3091"/>
                </a:lnTo>
                <a:lnTo>
                  <a:pt x="726" y="3089"/>
                </a:lnTo>
                <a:lnTo>
                  <a:pt x="723" y="3086"/>
                </a:lnTo>
                <a:lnTo>
                  <a:pt x="722" y="3085"/>
                </a:lnTo>
                <a:lnTo>
                  <a:pt x="720" y="3082"/>
                </a:lnTo>
                <a:lnTo>
                  <a:pt x="719" y="3081"/>
                </a:lnTo>
                <a:lnTo>
                  <a:pt x="719" y="3079"/>
                </a:lnTo>
                <a:lnTo>
                  <a:pt x="720" y="3079"/>
                </a:lnTo>
                <a:lnTo>
                  <a:pt x="722" y="3077"/>
                </a:lnTo>
                <a:lnTo>
                  <a:pt x="722" y="3076"/>
                </a:lnTo>
                <a:lnTo>
                  <a:pt x="722" y="3074"/>
                </a:lnTo>
                <a:lnTo>
                  <a:pt x="722" y="3072"/>
                </a:lnTo>
                <a:lnTo>
                  <a:pt x="721" y="3072"/>
                </a:lnTo>
                <a:lnTo>
                  <a:pt x="721" y="3071"/>
                </a:lnTo>
                <a:lnTo>
                  <a:pt x="719" y="3070"/>
                </a:lnTo>
                <a:lnTo>
                  <a:pt x="717" y="3070"/>
                </a:lnTo>
                <a:lnTo>
                  <a:pt x="716" y="3070"/>
                </a:lnTo>
                <a:lnTo>
                  <a:pt x="713" y="3069"/>
                </a:lnTo>
                <a:lnTo>
                  <a:pt x="710" y="3064"/>
                </a:lnTo>
                <a:lnTo>
                  <a:pt x="707" y="3062"/>
                </a:lnTo>
                <a:lnTo>
                  <a:pt x="706" y="3061"/>
                </a:lnTo>
                <a:lnTo>
                  <a:pt x="702" y="3062"/>
                </a:lnTo>
                <a:lnTo>
                  <a:pt x="701" y="3062"/>
                </a:lnTo>
                <a:lnTo>
                  <a:pt x="700" y="3062"/>
                </a:lnTo>
                <a:lnTo>
                  <a:pt x="699" y="3062"/>
                </a:lnTo>
                <a:lnTo>
                  <a:pt x="699" y="3060"/>
                </a:lnTo>
                <a:lnTo>
                  <a:pt x="698" y="3060"/>
                </a:lnTo>
                <a:lnTo>
                  <a:pt x="699" y="3058"/>
                </a:lnTo>
                <a:lnTo>
                  <a:pt x="698" y="3058"/>
                </a:lnTo>
                <a:lnTo>
                  <a:pt x="698" y="3057"/>
                </a:lnTo>
                <a:lnTo>
                  <a:pt x="698" y="3055"/>
                </a:lnTo>
                <a:lnTo>
                  <a:pt x="698" y="3054"/>
                </a:lnTo>
                <a:lnTo>
                  <a:pt x="698" y="3053"/>
                </a:lnTo>
                <a:lnTo>
                  <a:pt x="698" y="3049"/>
                </a:lnTo>
                <a:lnTo>
                  <a:pt x="698" y="3046"/>
                </a:lnTo>
                <a:lnTo>
                  <a:pt x="699" y="3043"/>
                </a:lnTo>
                <a:lnTo>
                  <a:pt x="700" y="3042"/>
                </a:lnTo>
                <a:lnTo>
                  <a:pt x="701" y="3041"/>
                </a:lnTo>
                <a:lnTo>
                  <a:pt x="701" y="3040"/>
                </a:lnTo>
                <a:lnTo>
                  <a:pt x="700" y="3038"/>
                </a:lnTo>
                <a:lnTo>
                  <a:pt x="699" y="3035"/>
                </a:lnTo>
                <a:lnTo>
                  <a:pt x="695" y="3031"/>
                </a:lnTo>
                <a:lnTo>
                  <a:pt x="694" y="3029"/>
                </a:lnTo>
                <a:lnTo>
                  <a:pt x="692" y="3029"/>
                </a:lnTo>
                <a:lnTo>
                  <a:pt x="691" y="3028"/>
                </a:lnTo>
                <a:lnTo>
                  <a:pt x="690" y="3028"/>
                </a:lnTo>
                <a:lnTo>
                  <a:pt x="690" y="3027"/>
                </a:lnTo>
                <a:lnTo>
                  <a:pt x="691" y="3025"/>
                </a:lnTo>
                <a:lnTo>
                  <a:pt x="691" y="3024"/>
                </a:lnTo>
                <a:lnTo>
                  <a:pt x="691" y="3022"/>
                </a:lnTo>
                <a:lnTo>
                  <a:pt x="690" y="3021"/>
                </a:lnTo>
                <a:lnTo>
                  <a:pt x="690" y="3020"/>
                </a:lnTo>
                <a:lnTo>
                  <a:pt x="688" y="3020"/>
                </a:lnTo>
                <a:lnTo>
                  <a:pt x="687" y="3020"/>
                </a:lnTo>
                <a:lnTo>
                  <a:pt x="685" y="3020"/>
                </a:lnTo>
                <a:lnTo>
                  <a:pt x="684" y="3019"/>
                </a:lnTo>
                <a:lnTo>
                  <a:pt x="683" y="3019"/>
                </a:lnTo>
                <a:lnTo>
                  <a:pt x="683" y="3020"/>
                </a:lnTo>
                <a:lnTo>
                  <a:pt x="681" y="3019"/>
                </a:lnTo>
                <a:lnTo>
                  <a:pt x="680" y="3019"/>
                </a:lnTo>
                <a:lnTo>
                  <a:pt x="679" y="3019"/>
                </a:lnTo>
                <a:lnTo>
                  <a:pt x="677" y="3018"/>
                </a:lnTo>
                <a:lnTo>
                  <a:pt x="673" y="3017"/>
                </a:lnTo>
                <a:lnTo>
                  <a:pt x="673" y="3018"/>
                </a:lnTo>
                <a:lnTo>
                  <a:pt x="672" y="3018"/>
                </a:lnTo>
                <a:lnTo>
                  <a:pt x="671" y="3018"/>
                </a:lnTo>
                <a:lnTo>
                  <a:pt x="669" y="3019"/>
                </a:lnTo>
                <a:lnTo>
                  <a:pt x="666" y="3019"/>
                </a:lnTo>
                <a:lnTo>
                  <a:pt x="665" y="3019"/>
                </a:lnTo>
                <a:lnTo>
                  <a:pt x="664" y="3019"/>
                </a:lnTo>
                <a:lnTo>
                  <a:pt x="663" y="3018"/>
                </a:lnTo>
                <a:lnTo>
                  <a:pt x="663" y="3016"/>
                </a:lnTo>
                <a:lnTo>
                  <a:pt x="662" y="3014"/>
                </a:lnTo>
                <a:lnTo>
                  <a:pt x="660" y="3013"/>
                </a:lnTo>
                <a:lnTo>
                  <a:pt x="660" y="3012"/>
                </a:lnTo>
                <a:lnTo>
                  <a:pt x="659" y="3012"/>
                </a:lnTo>
                <a:lnTo>
                  <a:pt x="660" y="3011"/>
                </a:lnTo>
                <a:lnTo>
                  <a:pt x="659" y="3010"/>
                </a:lnTo>
                <a:lnTo>
                  <a:pt x="659" y="3009"/>
                </a:lnTo>
                <a:lnTo>
                  <a:pt x="658" y="3009"/>
                </a:lnTo>
                <a:lnTo>
                  <a:pt x="658" y="3007"/>
                </a:lnTo>
                <a:lnTo>
                  <a:pt x="657" y="3007"/>
                </a:lnTo>
                <a:lnTo>
                  <a:pt x="656" y="3007"/>
                </a:lnTo>
                <a:lnTo>
                  <a:pt x="655" y="3007"/>
                </a:lnTo>
                <a:lnTo>
                  <a:pt x="654" y="3006"/>
                </a:lnTo>
                <a:lnTo>
                  <a:pt x="652" y="3006"/>
                </a:lnTo>
                <a:lnTo>
                  <a:pt x="652" y="3005"/>
                </a:lnTo>
                <a:lnTo>
                  <a:pt x="651" y="3004"/>
                </a:lnTo>
                <a:lnTo>
                  <a:pt x="650" y="3003"/>
                </a:lnTo>
                <a:lnTo>
                  <a:pt x="647" y="3000"/>
                </a:lnTo>
                <a:lnTo>
                  <a:pt x="643" y="2998"/>
                </a:lnTo>
                <a:lnTo>
                  <a:pt x="643" y="2999"/>
                </a:lnTo>
                <a:lnTo>
                  <a:pt x="642" y="2998"/>
                </a:lnTo>
                <a:lnTo>
                  <a:pt x="641" y="2998"/>
                </a:lnTo>
                <a:lnTo>
                  <a:pt x="640" y="2998"/>
                </a:lnTo>
                <a:lnTo>
                  <a:pt x="638" y="2998"/>
                </a:lnTo>
                <a:lnTo>
                  <a:pt x="637" y="2998"/>
                </a:lnTo>
                <a:lnTo>
                  <a:pt x="637" y="2997"/>
                </a:lnTo>
                <a:lnTo>
                  <a:pt x="636" y="2996"/>
                </a:lnTo>
                <a:lnTo>
                  <a:pt x="635" y="2995"/>
                </a:lnTo>
                <a:lnTo>
                  <a:pt x="634" y="2995"/>
                </a:lnTo>
                <a:lnTo>
                  <a:pt x="633" y="2995"/>
                </a:lnTo>
                <a:lnTo>
                  <a:pt x="631" y="2993"/>
                </a:lnTo>
                <a:lnTo>
                  <a:pt x="631" y="2992"/>
                </a:lnTo>
                <a:lnTo>
                  <a:pt x="629" y="2991"/>
                </a:lnTo>
                <a:lnTo>
                  <a:pt x="627" y="2991"/>
                </a:lnTo>
                <a:lnTo>
                  <a:pt x="626" y="2992"/>
                </a:lnTo>
                <a:lnTo>
                  <a:pt x="626" y="2991"/>
                </a:lnTo>
                <a:lnTo>
                  <a:pt x="624" y="2990"/>
                </a:lnTo>
                <a:lnTo>
                  <a:pt x="623" y="2988"/>
                </a:lnTo>
                <a:lnTo>
                  <a:pt x="623" y="2985"/>
                </a:lnTo>
                <a:lnTo>
                  <a:pt x="623" y="2984"/>
                </a:lnTo>
                <a:lnTo>
                  <a:pt x="622" y="2981"/>
                </a:lnTo>
                <a:lnTo>
                  <a:pt x="622" y="2979"/>
                </a:lnTo>
                <a:lnTo>
                  <a:pt x="621" y="2978"/>
                </a:lnTo>
                <a:lnTo>
                  <a:pt x="620" y="2977"/>
                </a:lnTo>
                <a:lnTo>
                  <a:pt x="619" y="2976"/>
                </a:lnTo>
                <a:lnTo>
                  <a:pt x="618" y="2976"/>
                </a:lnTo>
                <a:lnTo>
                  <a:pt x="619" y="2974"/>
                </a:lnTo>
                <a:lnTo>
                  <a:pt x="616" y="2971"/>
                </a:lnTo>
                <a:lnTo>
                  <a:pt x="616" y="2969"/>
                </a:lnTo>
                <a:lnTo>
                  <a:pt x="615" y="2969"/>
                </a:lnTo>
                <a:lnTo>
                  <a:pt x="615" y="2968"/>
                </a:lnTo>
                <a:lnTo>
                  <a:pt x="616" y="2967"/>
                </a:lnTo>
                <a:lnTo>
                  <a:pt x="615" y="2964"/>
                </a:lnTo>
                <a:lnTo>
                  <a:pt x="614" y="2963"/>
                </a:lnTo>
                <a:lnTo>
                  <a:pt x="613" y="2963"/>
                </a:lnTo>
                <a:lnTo>
                  <a:pt x="614" y="2962"/>
                </a:lnTo>
                <a:lnTo>
                  <a:pt x="613" y="2961"/>
                </a:lnTo>
                <a:lnTo>
                  <a:pt x="612" y="2961"/>
                </a:lnTo>
                <a:lnTo>
                  <a:pt x="611" y="2961"/>
                </a:lnTo>
                <a:lnTo>
                  <a:pt x="611" y="2960"/>
                </a:lnTo>
                <a:lnTo>
                  <a:pt x="612" y="2959"/>
                </a:lnTo>
                <a:lnTo>
                  <a:pt x="611" y="2957"/>
                </a:lnTo>
                <a:lnTo>
                  <a:pt x="609" y="2956"/>
                </a:lnTo>
                <a:lnTo>
                  <a:pt x="608" y="2956"/>
                </a:lnTo>
                <a:lnTo>
                  <a:pt x="606" y="2954"/>
                </a:lnTo>
                <a:lnTo>
                  <a:pt x="604" y="2952"/>
                </a:lnTo>
                <a:lnTo>
                  <a:pt x="601" y="2950"/>
                </a:lnTo>
                <a:lnTo>
                  <a:pt x="600" y="2950"/>
                </a:lnTo>
                <a:lnTo>
                  <a:pt x="598" y="2950"/>
                </a:lnTo>
                <a:lnTo>
                  <a:pt x="595" y="2949"/>
                </a:lnTo>
                <a:lnTo>
                  <a:pt x="593" y="2948"/>
                </a:lnTo>
                <a:lnTo>
                  <a:pt x="590" y="2945"/>
                </a:lnTo>
                <a:lnTo>
                  <a:pt x="588" y="2943"/>
                </a:lnTo>
                <a:lnTo>
                  <a:pt x="587" y="2942"/>
                </a:lnTo>
                <a:lnTo>
                  <a:pt x="586" y="2941"/>
                </a:lnTo>
                <a:lnTo>
                  <a:pt x="586" y="2940"/>
                </a:lnTo>
                <a:lnTo>
                  <a:pt x="585" y="2939"/>
                </a:lnTo>
                <a:lnTo>
                  <a:pt x="584" y="2938"/>
                </a:lnTo>
                <a:lnTo>
                  <a:pt x="584" y="2935"/>
                </a:lnTo>
                <a:lnTo>
                  <a:pt x="583" y="2934"/>
                </a:lnTo>
                <a:lnTo>
                  <a:pt x="582" y="2934"/>
                </a:lnTo>
                <a:lnTo>
                  <a:pt x="579" y="2932"/>
                </a:lnTo>
                <a:lnTo>
                  <a:pt x="579" y="2931"/>
                </a:lnTo>
                <a:lnTo>
                  <a:pt x="579" y="2930"/>
                </a:lnTo>
                <a:lnTo>
                  <a:pt x="577" y="2927"/>
                </a:lnTo>
                <a:lnTo>
                  <a:pt x="576" y="2925"/>
                </a:lnTo>
                <a:lnTo>
                  <a:pt x="575" y="2923"/>
                </a:lnTo>
                <a:lnTo>
                  <a:pt x="573" y="2921"/>
                </a:lnTo>
                <a:lnTo>
                  <a:pt x="573" y="2919"/>
                </a:lnTo>
                <a:lnTo>
                  <a:pt x="571" y="2917"/>
                </a:lnTo>
                <a:lnTo>
                  <a:pt x="570" y="2916"/>
                </a:lnTo>
                <a:lnTo>
                  <a:pt x="570" y="2913"/>
                </a:lnTo>
                <a:lnTo>
                  <a:pt x="569" y="2912"/>
                </a:lnTo>
                <a:lnTo>
                  <a:pt x="568" y="2910"/>
                </a:lnTo>
                <a:lnTo>
                  <a:pt x="563" y="2904"/>
                </a:lnTo>
                <a:lnTo>
                  <a:pt x="561" y="2898"/>
                </a:lnTo>
                <a:lnTo>
                  <a:pt x="557" y="2894"/>
                </a:lnTo>
                <a:lnTo>
                  <a:pt x="556" y="2890"/>
                </a:lnTo>
                <a:lnTo>
                  <a:pt x="556" y="2889"/>
                </a:lnTo>
                <a:lnTo>
                  <a:pt x="554" y="2885"/>
                </a:lnTo>
                <a:lnTo>
                  <a:pt x="550" y="2878"/>
                </a:lnTo>
                <a:lnTo>
                  <a:pt x="548" y="2874"/>
                </a:lnTo>
                <a:lnTo>
                  <a:pt x="547" y="2871"/>
                </a:lnTo>
                <a:lnTo>
                  <a:pt x="546" y="2870"/>
                </a:lnTo>
                <a:lnTo>
                  <a:pt x="547" y="2870"/>
                </a:lnTo>
                <a:lnTo>
                  <a:pt x="547" y="2869"/>
                </a:lnTo>
                <a:lnTo>
                  <a:pt x="547" y="2867"/>
                </a:lnTo>
                <a:lnTo>
                  <a:pt x="546" y="2867"/>
                </a:lnTo>
                <a:lnTo>
                  <a:pt x="546" y="2869"/>
                </a:lnTo>
                <a:lnTo>
                  <a:pt x="544" y="2866"/>
                </a:lnTo>
                <a:lnTo>
                  <a:pt x="543" y="2862"/>
                </a:lnTo>
                <a:lnTo>
                  <a:pt x="541" y="2853"/>
                </a:lnTo>
                <a:lnTo>
                  <a:pt x="541" y="2851"/>
                </a:lnTo>
                <a:lnTo>
                  <a:pt x="541" y="2849"/>
                </a:lnTo>
                <a:lnTo>
                  <a:pt x="541" y="2847"/>
                </a:lnTo>
                <a:lnTo>
                  <a:pt x="541" y="2845"/>
                </a:lnTo>
                <a:lnTo>
                  <a:pt x="541" y="2841"/>
                </a:lnTo>
                <a:lnTo>
                  <a:pt x="540" y="2832"/>
                </a:lnTo>
                <a:lnTo>
                  <a:pt x="537" y="2816"/>
                </a:lnTo>
                <a:lnTo>
                  <a:pt x="536" y="2812"/>
                </a:lnTo>
                <a:lnTo>
                  <a:pt x="535" y="2810"/>
                </a:lnTo>
                <a:lnTo>
                  <a:pt x="534" y="2805"/>
                </a:lnTo>
                <a:lnTo>
                  <a:pt x="533" y="2803"/>
                </a:lnTo>
                <a:lnTo>
                  <a:pt x="532" y="2801"/>
                </a:lnTo>
                <a:lnTo>
                  <a:pt x="528" y="2795"/>
                </a:lnTo>
                <a:lnTo>
                  <a:pt x="527" y="2794"/>
                </a:lnTo>
                <a:lnTo>
                  <a:pt x="527" y="2792"/>
                </a:lnTo>
                <a:lnTo>
                  <a:pt x="527" y="2791"/>
                </a:lnTo>
                <a:lnTo>
                  <a:pt x="527" y="2790"/>
                </a:lnTo>
                <a:lnTo>
                  <a:pt x="526" y="2787"/>
                </a:lnTo>
                <a:lnTo>
                  <a:pt x="525" y="2783"/>
                </a:lnTo>
                <a:lnTo>
                  <a:pt x="522" y="2780"/>
                </a:lnTo>
                <a:lnTo>
                  <a:pt x="518" y="2772"/>
                </a:lnTo>
                <a:lnTo>
                  <a:pt x="516" y="2769"/>
                </a:lnTo>
                <a:lnTo>
                  <a:pt x="515" y="2768"/>
                </a:lnTo>
                <a:lnTo>
                  <a:pt x="514" y="2766"/>
                </a:lnTo>
                <a:lnTo>
                  <a:pt x="513" y="2765"/>
                </a:lnTo>
                <a:lnTo>
                  <a:pt x="511" y="2762"/>
                </a:lnTo>
                <a:lnTo>
                  <a:pt x="509" y="2759"/>
                </a:lnTo>
                <a:lnTo>
                  <a:pt x="508" y="2755"/>
                </a:lnTo>
                <a:lnTo>
                  <a:pt x="508" y="2754"/>
                </a:lnTo>
                <a:lnTo>
                  <a:pt x="506" y="2748"/>
                </a:lnTo>
                <a:lnTo>
                  <a:pt x="505" y="2747"/>
                </a:lnTo>
                <a:lnTo>
                  <a:pt x="503" y="2744"/>
                </a:lnTo>
                <a:lnTo>
                  <a:pt x="500" y="2740"/>
                </a:lnTo>
                <a:lnTo>
                  <a:pt x="499" y="2739"/>
                </a:lnTo>
                <a:lnTo>
                  <a:pt x="498" y="2739"/>
                </a:lnTo>
                <a:lnTo>
                  <a:pt x="497" y="2736"/>
                </a:lnTo>
                <a:lnTo>
                  <a:pt x="496" y="2734"/>
                </a:lnTo>
                <a:lnTo>
                  <a:pt x="494" y="2733"/>
                </a:lnTo>
                <a:lnTo>
                  <a:pt x="494" y="2732"/>
                </a:lnTo>
                <a:lnTo>
                  <a:pt x="492" y="2731"/>
                </a:lnTo>
                <a:lnTo>
                  <a:pt x="490" y="2729"/>
                </a:lnTo>
                <a:lnTo>
                  <a:pt x="490" y="2727"/>
                </a:lnTo>
                <a:lnTo>
                  <a:pt x="489" y="2723"/>
                </a:lnTo>
                <a:lnTo>
                  <a:pt x="487" y="2720"/>
                </a:lnTo>
                <a:lnTo>
                  <a:pt x="483" y="2713"/>
                </a:lnTo>
                <a:lnTo>
                  <a:pt x="483" y="2712"/>
                </a:lnTo>
                <a:lnTo>
                  <a:pt x="482" y="2710"/>
                </a:lnTo>
                <a:lnTo>
                  <a:pt x="480" y="2709"/>
                </a:lnTo>
                <a:lnTo>
                  <a:pt x="478" y="2708"/>
                </a:lnTo>
                <a:lnTo>
                  <a:pt x="478" y="2707"/>
                </a:lnTo>
                <a:lnTo>
                  <a:pt x="477" y="2705"/>
                </a:lnTo>
                <a:lnTo>
                  <a:pt x="476" y="2704"/>
                </a:lnTo>
                <a:lnTo>
                  <a:pt x="473" y="2701"/>
                </a:lnTo>
                <a:lnTo>
                  <a:pt x="473" y="2700"/>
                </a:lnTo>
                <a:lnTo>
                  <a:pt x="472" y="2698"/>
                </a:lnTo>
                <a:lnTo>
                  <a:pt x="470" y="2696"/>
                </a:lnTo>
                <a:lnTo>
                  <a:pt x="469" y="2695"/>
                </a:lnTo>
                <a:lnTo>
                  <a:pt x="468" y="2694"/>
                </a:lnTo>
                <a:lnTo>
                  <a:pt x="467" y="2693"/>
                </a:lnTo>
                <a:lnTo>
                  <a:pt x="467" y="2691"/>
                </a:lnTo>
                <a:lnTo>
                  <a:pt x="467" y="2690"/>
                </a:lnTo>
                <a:lnTo>
                  <a:pt x="465" y="2689"/>
                </a:lnTo>
                <a:lnTo>
                  <a:pt x="464" y="2689"/>
                </a:lnTo>
                <a:lnTo>
                  <a:pt x="464" y="2688"/>
                </a:lnTo>
                <a:lnTo>
                  <a:pt x="463" y="2687"/>
                </a:lnTo>
                <a:lnTo>
                  <a:pt x="462" y="2686"/>
                </a:lnTo>
                <a:lnTo>
                  <a:pt x="462" y="2684"/>
                </a:lnTo>
                <a:lnTo>
                  <a:pt x="458" y="2680"/>
                </a:lnTo>
                <a:lnTo>
                  <a:pt x="458" y="2679"/>
                </a:lnTo>
                <a:lnTo>
                  <a:pt x="457" y="2675"/>
                </a:lnTo>
                <a:lnTo>
                  <a:pt x="456" y="2674"/>
                </a:lnTo>
                <a:lnTo>
                  <a:pt x="455" y="2673"/>
                </a:lnTo>
                <a:lnTo>
                  <a:pt x="453" y="2671"/>
                </a:lnTo>
                <a:lnTo>
                  <a:pt x="450" y="2668"/>
                </a:lnTo>
                <a:lnTo>
                  <a:pt x="449" y="2666"/>
                </a:lnTo>
                <a:lnTo>
                  <a:pt x="447" y="2664"/>
                </a:lnTo>
                <a:lnTo>
                  <a:pt x="444" y="2661"/>
                </a:lnTo>
                <a:lnTo>
                  <a:pt x="440" y="2657"/>
                </a:lnTo>
                <a:lnTo>
                  <a:pt x="436" y="2653"/>
                </a:lnTo>
                <a:lnTo>
                  <a:pt x="433" y="2648"/>
                </a:lnTo>
                <a:lnTo>
                  <a:pt x="429" y="2643"/>
                </a:lnTo>
                <a:lnTo>
                  <a:pt x="428" y="2641"/>
                </a:lnTo>
                <a:lnTo>
                  <a:pt x="424" y="2633"/>
                </a:lnTo>
                <a:lnTo>
                  <a:pt x="421" y="2630"/>
                </a:lnTo>
                <a:lnTo>
                  <a:pt x="419" y="2626"/>
                </a:lnTo>
                <a:lnTo>
                  <a:pt x="412" y="2617"/>
                </a:lnTo>
                <a:lnTo>
                  <a:pt x="411" y="2614"/>
                </a:lnTo>
                <a:lnTo>
                  <a:pt x="410" y="2611"/>
                </a:lnTo>
                <a:lnTo>
                  <a:pt x="410" y="2609"/>
                </a:lnTo>
                <a:lnTo>
                  <a:pt x="408" y="2603"/>
                </a:lnTo>
                <a:lnTo>
                  <a:pt x="406" y="2595"/>
                </a:lnTo>
                <a:lnTo>
                  <a:pt x="406" y="2592"/>
                </a:lnTo>
                <a:lnTo>
                  <a:pt x="405" y="2585"/>
                </a:lnTo>
                <a:lnTo>
                  <a:pt x="403" y="2573"/>
                </a:lnTo>
                <a:lnTo>
                  <a:pt x="403" y="2572"/>
                </a:lnTo>
                <a:lnTo>
                  <a:pt x="401" y="2565"/>
                </a:lnTo>
                <a:lnTo>
                  <a:pt x="400" y="2561"/>
                </a:lnTo>
                <a:lnTo>
                  <a:pt x="399" y="2560"/>
                </a:lnTo>
                <a:lnTo>
                  <a:pt x="398" y="2558"/>
                </a:lnTo>
                <a:lnTo>
                  <a:pt x="397" y="2558"/>
                </a:lnTo>
                <a:lnTo>
                  <a:pt x="396" y="2557"/>
                </a:lnTo>
                <a:lnTo>
                  <a:pt x="396" y="2556"/>
                </a:lnTo>
                <a:lnTo>
                  <a:pt x="395" y="2554"/>
                </a:lnTo>
                <a:lnTo>
                  <a:pt x="393" y="2553"/>
                </a:lnTo>
                <a:lnTo>
                  <a:pt x="393" y="2551"/>
                </a:lnTo>
                <a:lnTo>
                  <a:pt x="392" y="2550"/>
                </a:lnTo>
                <a:lnTo>
                  <a:pt x="391" y="2547"/>
                </a:lnTo>
                <a:lnTo>
                  <a:pt x="388" y="2546"/>
                </a:lnTo>
                <a:lnTo>
                  <a:pt x="385" y="2545"/>
                </a:lnTo>
                <a:lnTo>
                  <a:pt x="384" y="2544"/>
                </a:lnTo>
                <a:lnTo>
                  <a:pt x="383" y="2542"/>
                </a:lnTo>
                <a:lnTo>
                  <a:pt x="383" y="2540"/>
                </a:lnTo>
                <a:lnTo>
                  <a:pt x="382" y="2539"/>
                </a:lnTo>
                <a:lnTo>
                  <a:pt x="379" y="2535"/>
                </a:lnTo>
                <a:lnTo>
                  <a:pt x="379" y="2533"/>
                </a:lnTo>
                <a:lnTo>
                  <a:pt x="378" y="2530"/>
                </a:lnTo>
                <a:lnTo>
                  <a:pt x="375" y="2525"/>
                </a:lnTo>
                <a:lnTo>
                  <a:pt x="374" y="2524"/>
                </a:lnTo>
                <a:lnTo>
                  <a:pt x="369" y="2522"/>
                </a:lnTo>
                <a:lnTo>
                  <a:pt x="368" y="2522"/>
                </a:lnTo>
                <a:lnTo>
                  <a:pt x="365" y="2521"/>
                </a:lnTo>
                <a:lnTo>
                  <a:pt x="358" y="2518"/>
                </a:lnTo>
                <a:lnTo>
                  <a:pt x="354" y="2516"/>
                </a:lnTo>
                <a:lnTo>
                  <a:pt x="353" y="2515"/>
                </a:lnTo>
                <a:lnTo>
                  <a:pt x="349" y="2513"/>
                </a:lnTo>
                <a:lnTo>
                  <a:pt x="348" y="2510"/>
                </a:lnTo>
                <a:lnTo>
                  <a:pt x="347" y="2510"/>
                </a:lnTo>
                <a:lnTo>
                  <a:pt x="343" y="2504"/>
                </a:lnTo>
                <a:lnTo>
                  <a:pt x="343" y="2503"/>
                </a:lnTo>
                <a:lnTo>
                  <a:pt x="342" y="2500"/>
                </a:lnTo>
                <a:lnTo>
                  <a:pt x="341" y="2495"/>
                </a:lnTo>
                <a:lnTo>
                  <a:pt x="341" y="2494"/>
                </a:lnTo>
                <a:lnTo>
                  <a:pt x="341" y="2482"/>
                </a:lnTo>
                <a:lnTo>
                  <a:pt x="339" y="2472"/>
                </a:lnTo>
                <a:lnTo>
                  <a:pt x="339" y="2466"/>
                </a:lnTo>
                <a:lnTo>
                  <a:pt x="339" y="2464"/>
                </a:lnTo>
                <a:lnTo>
                  <a:pt x="340" y="2463"/>
                </a:lnTo>
                <a:lnTo>
                  <a:pt x="340" y="2461"/>
                </a:lnTo>
                <a:lnTo>
                  <a:pt x="340" y="2460"/>
                </a:lnTo>
                <a:lnTo>
                  <a:pt x="340" y="2456"/>
                </a:lnTo>
                <a:lnTo>
                  <a:pt x="340" y="2451"/>
                </a:lnTo>
                <a:lnTo>
                  <a:pt x="340" y="2450"/>
                </a:lnTo>
                <a:lnTo>
                  <a:pt x="340" y="2447"/>
                </a:lnTo>
                <a:lnTo>
                  <a:pt x="341" y="2445"/>
                </a:lnTo>
                <a:lnTo>
                  <a:pt x="342" y="2442"/>
                </a:lnTo>
                <a:lnTo>
                  <a:pt x="343" y="2439"/>
                </a:lnTo>
                <a:lnTo>
                  <a:pt x="345" y="2437"/>
                </a:lnTo>
                <a:lnTo>
                  <a:pt x="346" y="2435"/>
                </a:lnTo>
                <a:lnTo>
                  <a:pt x="347" y="2431"/>
                </a:lnTo>
                <a:lnTo>
                  <a:pt x="349" y="2425"/>
                </a:lnTo>
                <a:lnTo>
                  <a:pt x="353" y="2418"/>
                </a:lnTo>
                <a:lnTo>
                  <a:pt x="356" y="2413"/>
                </a:lnTo>
                <a:lnTo>
                  <a:pt x="358" y="2409"/>
                </a:lnTo>
                <a:lnTo>
                  <a:pt x="362" y="2404"/>
                </a:lnTo>
                <a:lnTo>
                  <a:pt x="363" y="2401"/>
                </a:lnTo>
                <a:lnTo>
                  <a:pt x="370" y="2391"/>
                </a:lnTo>
                <a:lnTo>
                  <a:pt x="371" y="2387"/>
                </a:lnTo>
                <a:lnTo>
                  <a:pt x="376" y="2380"/>
                </a:lnTo>
                <a:lnTo>
                  <a:pt x="379" y="2375"/>
                </a:lnTo>
                <a:lnTo>
                  <a:pt x="383" y="2370"/>
                </a:lnTo>
                <a:lnTo>
                  <a:pt x="384" y="2370"/>
                </a:lnTo>
                <a:lnTo>
                  <a:pt x="384" y="2368"/>
                </a:lnTo>
                <a:lnTo>
                  <a:pt x="383" y="2367"/>
                </a:lnTo>
                <a:lnTo>
                  <a:pt x="383" y="2366"/>
                </a:lnTo>
                <a:lnTo>
                  <a:pt x="383" y="2365"/>
                </a:lnTo>
                <a:lnTo>
                  <a:pt x="383" y="2364"/>
                </a:lnTo>
                <a:lnTo>
                  <a:pt x="383" y="2363"/>
                </a:lnTo>
                <a:lnTo>
                  <a:pt x="384" y="2360"/>
                </a:lnTo>
                <a:lnTo>
                  <a:pt x="383" y="2362"/>
                </a:lnTo>
                <a:lnTo>
                  <a:pt x="382" y="2362"/>
                </a:lnTo>
                <a:lnTo>
                  <a:pt x="382" y="2360"/>
                </a:lnTo>
                <a:lnTo>
                  <a:pt x="382" y="2359"/>
                </a:lnTo>
                <a:lnTo>
                  <a:pt x="383" y="2358"/>
                </a:lnTo>
                <a:lnTo>
                  <a:pt x="383" y="2357"/>
                </a:lnTo>
                <a:lnTo>
                  <a:pt x="384" y="2356"/>
                </a:lnTo>
                <a:lnTo>
                  <a:pt x="385" y="2355"/>
                </a:lnTo>
                <a:lnTo>
                  <a:pt x="386" y="2355"/>
                </a:lnTo>
                <a:lnTo>
                  <a:pt x="388" y="2355"/>
                </a:lnTo>
                <a:lnTo>
                  <a:pt x="389" y="2352"/>
                </a:lnTo>
                <a:lnTo>
                  <a:pt x="389" y="2351"/>
                </a:lnTo>
                <a:lnTo>
                  <a:pt x="389" y="2349"/>
                </a:lnTo>
                <a:lnTo>
                  <a:pt x="390" y="2348"/>
                </a:lnTo>
                <a:lnTo>
                  <a:pt x="391" y="2345"/>
                </a:lnTo>
                <a:lnTo>
                  <a:pt x="393" y="2336"/>
                </a:lnTo>
                <a:lnTo>
                  <a:pt x="395" y="2335"/>
                </a:lnTo>
                <a:lnTo>
                  <a:pt x="396" y="2329"/>
                </a:lnTo>
                <a:lnTo>
                  <a:pt x="398" y="2327"/>
                </a:lnTo>
                <a:lnTo>
                  <a:pt x="398" y="2323"/>
                </a:lnTo>
                <a:lnTo>
                  <a:pt x="401" y="2312"/>
                </a:lnTo>
                <a:lnTo>
                  <a:pt x="403" y="2308"/>
                </a:lnTo>
                <a:lnTo>
                  <a:pt x="404" y="2305"/>
                </a:lnTo>
                <a:lnTo>
                  <a:pt x="404" y="2299"/>
                </a:lnTo>
                <a:lnTo>
                  <a:pt x="404" y="2291"/>
                </a:lnTo>
                <a:lnTo>
                  <a:pt x="404" y="2288"/>
                </a:lnTo>
                <a:lnTo>
                  <a:pt x="403" y="2287"/>
                </a:lnTo>
                <a:lnTo>
                  <a:pt x="403" y="2286"/>
                </a:lnTo>
                <a:lnTo>
                  <a:pt x="403" y="2285"/>
                </a:lnTo>
                <a:lnTo>
                  <a:pt x="403" y="2284"/>
                </a:lnTo>
                <a:lnTo>
                  <a:pt x="403" y="2281"/>
                </a:lnTo>
                <a:lnTo>
                  <a:pt x="403" y="2277"/>
                </a:lnTo>
                <a:lnTo>
                  <a:pt x="401" y="2276"/>
                </a:lnTo>
                <a:lnTo>
                  <a:pt x="401" y="2274"/>
                </a:lnTo>
                <a:lnTo>
                  <a:pt x="403" y="2273"/>
                </a:lnTo>
                <a:lnTo>
                  <a:pt x="401" y="2270"/>
                </a:lnTo>
                <a:lnTo>
                  <a:pt x="401" y="2267"/>
                </a:lnTo>
                <a:lnTo>
                  <a:pt x="400" y="2264"/>
                </a:lnTo>
                <a:lnTo>
                  <a:pt x="400" y="2263"/>
                </a:lnTo>
                <a:lnTo>
                  <a:pt x="401" y="2262"/>
                </a:lnTo>
                <a:lnTo>
                  <a:pt x="400" y="2258"/>
                </a:lnTo>
                <a:lnTo>
                  <a:pt x="400" y="2253"/>
                </a:lnTo>
                <a:lnTo>
                  <a:pt x="400" y="2252"/>
                </a:lnTo>
                <a:lnTo>
                  <a:pt x="400" y="2251"/>
                </a:lnTo>
                <a:lnTo>
                  <a:pt x="399" y="2250"/>
                </a:lnTo>
                <a:lnTo>
                  <a:pt x="398" y="2250"/>
                </a:lnTo>
                <a:lnTo>
                  <a:pt x="398" y="2249"/>
                </a:lnTo>
                <a:lnTo>
                  <a:pt x="399" y="2249"/>
                </a:lnTo>
                <a:lnTo>
                  <a:pt x="399" y="2248"/>
                </a:lnTo>
                <a:lnTo>
                  <a:pt x="399" y="2247"/>
                </a:lnTo>
                <a:lnTo>
                  <a:pt x="399" y="2243"/>
                </a:lnTo>
                <a:lnTo>
                  <a:pt x="399" y="2241"/>
                </a:lnTo>
                <a:lnTo>
                  <a:pt x="399" y="2240"/>
                </a:lnTo>
                <a:lnTo>
                  <a:pt x="399" y="2238"/>
                </a:lnTo>
                <a:lnTo>
                  <a:pt x="399" y="2237"/>
                </a:lnTo>
                <a:lnTo>
                  <a:pt x="399" y="2235"/>
                </a:lnTo>
                <a:lnTo>
                  <a:pt x="399" y="2234"/>
                </a:lnTo>
                <a:lnTo>
                  <a:pt x="399" y="2231"/>
                </a:lnTo>
                <a:lnTo>
                  <a:pt x="399" y="2229"/>
                </a:lnTo>
                <a:lnTo>
                  <a:pt x="399" y="2228"/>
                </a:lnTo>
                <a:lnTo>
                  <a:pt x="399" y="2226"/>
                </a:lnTo>
                <a:lnTo>
                  <a:pt x="399" y="2223"/>
                </a:lnTo>
                <a:lnTo>
                  <a:pt x="399" y="2220"/>
                </a:lnTo>
                <a:lnTo>
                  <a:pt x="399" y="2216"/>
                </a:lnTo>
                <a:lnTo>
                  <a:pt x="398" y="2213"/>
                </a:lnTo>
                <a:lnTo>
                  <a:pt x="398" y="2212"/>
                </a:lnTo>
                <a:lnTo>
                  <a:pt x="397" y="2211"/>
                </a:lnTo>
                <a:lnTo>
                  <a:pt x="397" y="2206"/>
                </a:lnTo>
                <a:lnTo>
                  <a:pt x="397" y="2200"/>
                </a:lnTo>
                <a:lnTo>
                  <a:pt x="397" y="2195"/>
                </a:lnTo>
                <a:lnTo>
                  <a:pt x="396" y="2190"/>
                </a:lnTo>
                <a:lnTo>
                  <a:pt x="395" y="2184"/>
                </a:lnTo>
                <a:lnTo>
                  <a:pt x="393" y="2181"/>
                </a:lnTo>
                <a:lnTo>
                  <a:pt x="392" y="2179"/>
                </a:lnTo>
                <a:lnTo>
                  <a:pt x="392" y="2178"/>
                </a:lnTo>
                <a:lnTo>
                  <a:pt x="391" y="2176"/>
                </a:lnTo>
                <a:lnTo>
                  <a:pt x="390" y="2172"/>
                </a:lnTo>
                <a:lnTo>
                  <a:pt x="390" y="2171"/>
                </a:lnTo>
                <a:lnTo>
                  <a:pt x="391" y="2169"/>
                </a:lnTo>
                <a:lnTo>
                  <a:pt x="391" y="2166"/>
                </a:lnTo>
                <a:lnTo>
                  <a:pt x="393" y="2163"/>
                </a:lnTo>
                <a:lnTo>
                  <a:pt x="395" y="2161"/>
                </a:lnTo>
                <a:lnTo>
                  <a:pt x="396" y="2159"/>
                </a:lnTo>
                <a:lnTo>
                  <a:pt x="400" y="2150"/>
                </a:lnTo>
                <a:lnTo>
                  <a:pt x="403" y="2144"/>
                </a:lnTo>
                <a:lnTo>
                  <a:pt x="405" y="2141"/>
                </a:lnTo>
                <a:lnTo>
                  <a:pt x="410" y="2127"/>
                </a:lnTo>
                <a:lnTo>
                  <a:pt x="410" y="2126"/>
                </a:lnTo>
                <a:lnTo>
                  <a:pt x="412" y="2116"/>
                </a:lnTo>
                <a:lnTo>
                  <a:pt x="413" y="2111"/>
                </a:lnTo>
                <a:lnTo>
                  <a:pt x="413" y="2106"/>
                </a:lnTo>
                <a:lnTo>
                  <a:pt x="414" y="2105"/>
                </a:lnTo>
                <a:lnTo>
                  <a:pt x="414" y="2101"/>
                </a:lnTo>
                <a:lnTo>
                  <a:pt x="415" y="2096"/>
                </a:lnTo>
                <a:lnTo>
                  <a:pt x="415" y="2094"/>
                </a:lnTo>
                <a:lnTo>
                  <a:pt x="417" y="2092"/>
                </a:lnTo>
                <a:lnTo>
                  <a:pt x="418" y="2086"/>
                </a:lnTo>
                <a:lnTo>
                  <a:pt x="419" y="2082"/>
                </a:lnTo>
                <a:lnTo>
                  <a:pt x="419" y="2080"/>
                </a:lnTo>
                <a:lnTo>
                  <a:pt x="420" y="2078"/>
                </a:lnTo>
                <a:lnTo>
                  <a:pt x="420" y="2076"/>
                </a:lnTo>
                <a:lnTo>
                  <a:pt x="420" y="2075"/>
                </a:lnTo>
                <a:lnTo>
                  <a:pt x="421" y="2072"/>
                </a:lnTo>
                <a:lnTo>
                  <a:pt x="422" y="2070"/>
                </a:lnTo>
                <a:lnTo>
                  <a:pt x="422" y="2066"/>
                </a:lnTo>
                <a:lnTo>
                  <a:pt x="424" y="2062"/>
                </a:lnTo>
                <a:lnTo>
                  <a:pt x="424" y="2060"/>
                </a:lnTo>
                <a:lnTo>
                  <a:pt x="425" y="2057"/>
                </a:lnTo>
                <a:lnTo>
                  <a:pt x="425" y="2054"/>
                </a:lnTo>
                <a:lnTo>
                  <a:pt x="425" y="2047"/>
                </a:lnTo>
                <a:lnTo>
                  <a:pt x="425" y="2039"/>
                </a:lnTo>
                <a:lnTo>
                  <a:pt x="425" y="2034"/>
                </a:lnTo>
                <a:lnTo>
                  <a:pt x="425" y="2030"/>
                </a:lnTo>
                <a:lnTo>
                  <a:pt x="425" y="2027"/>
                </a:lnTo>
                <a:lnTo>
                  <a:pt x="425" y="2026"/>
                </a:lnTo>
                <a:lnTo>
                  <a:pt x="426" y="2021"/>
                </a:lnTo>
                <a:lnTo>
                  <a:pt x="426" y="2018"/>
                </a:lnTo>
                <a:lnTo>
                  <a:pt x="426" y="2015"/>
                </a:lnTo>
                <a:lnTo>
                  <a:pt x="426" y="2013"/>
                </a:lnTo>
                <a:lnTo>
                  <a:pt x="426" y="2008"/>
                </a:lnTo>
                <a:lnTo>
                  <a:pt x="426" y="2007"/>
                </a:lnTo>
                <a:lnTo>
                  <a:pt x="426" y="2006"/>
                </a:lnTo>
                <a:lnTo>
                  <a:pt x="425" y="2000"/>
                </a:lnTo>
                <a:lnTo>
                  <a:pt x="425" y="1997"/>
                </a:lnTo>
                <a:lnTo>
                  <a:pt x="425" y="1996"/>
                </a:lnTo>
                <a:lnTo>
                  <a:pt x="425" y="1993"/>
                </a:lnTo>
                <a:lnTo>
                  <a:pt x="424" y="1989"/>
                </a:lnTo>
                <a:lnTo>
                  <a:pt x="424" y="1987"/>
                </a:lnTo>
                <a:lnTo>
                  <a:pt x="422" y="1983"/>
                </a:lnTo>
                <a:lnTo>
                  <a:pt x="422" y="1982"/>
                </a:lnTo>
                <a:lnTo>
                  <a:pt x="421" y="1977"/>
                </a:lnTo>
                <a:lnTo>
                  <a:pt x="420" y="1974"/>
                </a:lnTo>
                <a:lnTo>
                  <a:pt x="419" y="1969"/>
                </a:lnTo>
                <a:lnTo>
                  <a:pt x="419" y="1967"/>
                </a:lnTo>
                <a:lnTo>
                  <a:pt x="418" y="1961"/>
                </a:lnTo>
                <a:lnTo>
                  <a:pt x="415" y="1956"/>
                </a:lnTo>
                <a:lnTo>
                  <a:pt x="415" y="1955"/>
                </a:lnTo>
                <a:lnTo>
                  <a:pt x="413" y="1951"/>
                </a:lnTo>
                <a:lnTo>
                  <a:pt x="412" y="1947"/>
                </a:lnTo>
                <a:lnTo>
                  <a:pt x="411" y="1946"/>
                </a:lnTo>
                <a:lnTo>
                  <a:pt x="410" y="1942"/>
                </a:lnTo>
                <a:lnTo>
                  <a:pt x="408" y="1940"/>
                </a:lnTo>
                <a:lnTo>
                  <a:pt x="406" y="1938"/>
                </a:lnTo>
                <a:lnTo>
                  <a:pt x="405" y="1936"/>
                </a:lnTo>
                <a:lnTo>
                  <a:pt x="404" y="1933"/>
                </a:lnTo>
                <a:lnTo>
                  <a:pt x="403" y="1928"/>
                </a:lnTo>
                <a:lnTo>
                  <a:pt x="400" y="1925"/>
                </a:lnTo>
                <a:lnTo>
                  <a:pt x="397" y="1919"/>
                </a:lnTo>
                <a:lnTo>
                  <a:pt x="397" y="1917"/>
                </a:lnTo>
                <a:lnTo>
                  <a:pt x="392" y="1908"/>
                </a:lnTo>
                <a:lnTo>
                  <a:pt x="391" y="1906"/>
                </a:lnTo>
                <a:lnTo>
                  <a:pt x="389" y="1898"/>
                </a:lnTo>
                <a:lnTo>
                  <a:pt x="386" y="1895"/>
                </a:lnTo>
                <a:lnTo>
                  <a:pt x="385" y="1893"/>
                </a:lnTo>
                <a:lnTo>
                  <a:pt x="384" y="1891"/>
                </a:lnTo>
                <a:lnTo>
                  <a:pt x="382" y="1890"/>
                </a:lnTo>
                <a:lnTo>
                  <a:pt x="381" y="1891"/>
                </a:lnTo>
                <a:lnTo>
                  <a:pt x="381" y="1892"/>
                </a:lnTo>
                <a:lnTo>
                  <a:pt x="379" y="1892"/>
                </a:lnTo>
                <a:lnTo>
                  <a:pt x="378" y="1892"/>
                </a:lnTo>
                <a:lnTo>
                  <a:pt x="378" y="1891"/>
                </a:lnTo>
                <a:lnTo>
                  <a:pt x="377" y="1891"/>
                </a:lnTo>
                <a:lnTo>
                  <a:pt x="377" y="1892"/>
                </a:lnTo>
                <a:lnTo>
                  <a:pt x="376" y="1893"/>
                </a:lnTo>
                <a:lnTo>
                  <a:pt x="376" y="1892"/>
                </a:lnTo>
                <a:lnTo>
                  <a:pt x="376" y="1891"/>
                </a:lnTo>
                <a:lnTo>
                  <a:pt x="377" y="1891"/>
                </a:lnTo>
                <a:lnTo>
                  <a:pt x="376" y="1890"/>
                </a:lnTo>
                <a:lnTo>
                  <a:pt x="377" y="1889"/>
                </a:lnTo>
                <a:lnTo>
                  <a:pt x="378" y="1889"/>
                </a:lnTo>
                <a:lnTo>
                  <a:pt x="378" y="1890"/>
                </a:lnTo>
                <a:lnTo>
                  <a:pt x="379" y="1890"/>
                </a:lnTo>
                <a:lnTo>
                  <a:pt x="378" y="1889"/>
                </a:lnTo>
                <a:lnTo>
                  <a:pt x="378" y="1888"/>
                </a:lnTo>
                <a:lnTo>
                  <a:pt x="379" y="1888"/>
                </a:lnTo>
                <a:lnTo>
                  <a:pt x="381" y="1888"/>
                </a:lnTo>
                <a:lnTo>
                  <a:pt x="381" y="1886"/>
                </a:lnTo>
                <a:lnTo>
                  <a:pt x="382" y="1885"/>
                </a:lnTo>
                <a:lnTo>
                  <a:pt x="381" y="1883"/>
                </a:lnTo>
                <a:lnTo>
                  <a:pt x="381" y="1881"/>
                </a:lnTo>
                <a:lnTo>
                  <a:pt x="379" y="1879"/>
                </a:lnTo>
                <a:lnTo>
                  <a:pt x="377" y="1877"/>
                </a:lnTo>
                <a:lnTo>
                  <a:pt x="376" y="1876"/>
                </a:lnTo>
                <a:lnTo>
                  <a:pt x="376" y="1874"/>
                </a:lnTo>
                <a:lnTo>
                  <a:pt x="376" y="1872"/>
                </a:lnTo>
                <a:lnTo>
                  <a:pt x="375" y="1871"/>
                </a:lnTo>
                <a:lnTo>
                  <a:pt x="375" y="1869"/>
                </a:lnTo>
                <a:lnTo>
                  <a:pt x="375" y="1867"/>
                </a:lnTo>
                <a:lnTo>
                  <a:pt x="374" y="1866"/>
                </a:lnTo>
                <a:lnTo>
                  <a:pt x="374" y="1864"/>
                </a:lnTo>
                <a:lnTo>
                  <a:pt x="375" y="1863"/>
                </a:lnTo>
                <a:lnTo>
                  <a:pt x="374" y="1862"/>
                </a:lnTo>
                <a:lnTo>
                  <a:pt x="374" y="1861"/>
                </a:lnTo>
                <a:lnTo>
                  <a:pt x="374" y="1859"/>
                </a:lnTo>
                <a:lnTo>
                  <a:pt x="374" y="1856"/>
                </a:lnTo>
                <a:lnTo>
                  <a:pt x="372" y="1855"/>
                </a:lnTo>
                <a:lnTo>
                  <a:pt x="372" y="1854"/>
                </a:lnTo>
                <a:lnTo>
                  <a:pt x="371" y="1854"/>
                </a:lnTo>
                <a:lnTo>
                  <a:pt x="372" y="1853"/>
                </a:lnTo>
                <a:lnTo>
                  <a:pt x="371" y="1852"/>
                </a:lnTo>
                <a:lnTo>
                  <a:pt x="371" y="1850"/>
                </a:lnTo>
                <a:lnTo>
                  <a:pt x="369" y="1847"/>
                </a:lnTo>
                <a:lnTo>
                  <a:pt x="368" y="1845"/>
                </a:lnTo>
                <a:lnTo>
                  <a:pt x="367" y="1843"/>
                </a:lnTo>
                <a:lnTo>
                  <a:pt x="367" y="1842"/>
                </a:lnTo>
                <a:lnTo>
                  <a:pt x="365" y="1842"/>
                </a:lnTo>
                <a:lnTo>
                  <a:pt x="365" y="1840"/>
                </a:lnTo>
                <a:lnTo>
                  <a:pt x="365" y="1838"/>
                </a:lnTo>
                <a:lnTo>
                  <a:pt x="365" y="1835"/>
                </a:lnTo>
                <a:lnTo>
                  <a:pt x="364" y="1834"/>
                </a:lnTo>
                <a:lnTo>
                  <a:pt x="364" y="1833"/>
                </a:lnTo>
                <a:lnTo>
                  <a:pt x="363" y="1832"/>
                </a:lnTo>
                <a:lnTo>
                  <a:pt x="362" y="1831"/>
                </a:lnTo>
                <a:lnTo>
                  <a:pt x="362" y="1830"/>
                </a:lnTo>
                <a:lnTo>
                  <a:pt x="363" y="1828"/>
                </a:lnTo>
                <a:lnTo>
                  <a:pt x="363" y="1827"/>
                </a:lnTo>
                <a:lnTo>
                  <a:pt x="361" y="1824"/>
                </a:lnTo>
                <a:lnTo>
                  <a:pt x="360" y="1820"/>
                </a:lnTo>
                <a:lnTo>
                  <a:pt x="357" y="1816"/>
                </a:lnTo>
                <a:lnTo>
                  <a:pt x="357" y="1813"/>
                </a:lnTo>
                <a:lnTo>
                  <a:pt x="355" y="1806"/>
                </a:lnTo>
                <a:lnTo>
                  <a:pt x="352" y="1795"/>
                </a:lnTo>
                <a:lnTo>
                  <a:pt x="350" y="1792"/>
                </a:lnTo>
                <a:lnTo>
                  <a:pt x="349" y="1789"/>
                </a:lnTo>
                <a:lnTo>
                  <a:pt x="348" y="1788"/>
                </a:lnTo>
                <a:lnTo>
                  <a:pt x="347" y="1784"/>
                </a:lnTo>
                <a:lnTo>
                  <a:pt x="346" y="1782"/>
                </a:lnTo>
                <a:lnTo>
                  <a:pt x="345" y="1777"/>
                </a:lnTo>
                <a:lnTo>
                  <a:pt x="342" y="1774"/>
                </a:lnTo>
                <a:lnTo>
                  <a:pt x="342" y="1770"/>
                </a:lnTo>
                <a:lnTo>
                  <a:pt x="340" y="1768"/>
                </a:lnTo>
                <a:lnTo>
                  <a:pt x="338" y="1761"/>
                </a:lnTo>
                <a:lnTo>
                  <a:pt x="334" y="1756"/>
                </a:lnTo>
                <a:lnTo>
                  <a:pt x="332" y="1753"/>
                </a:lnTo>
                <a:lnTo>
                  <a:pt x="328" y="1748"/>
                </a:lnTo>
                <a:lnTo>
                  <a:pt x="327" y="1746"/>
                </a:lnTo>
                <a:lnTo>
                  <a:pt x="325" y="1740"/>
                </a:lnTo>
                <a:lnTo>
                  <a:pt x="320" y="1730"/>
                </a:lnTo>
                <a:lnTo>
                  <a:pt x="319" y="1727"/>
                </a:lnTo>
                <a:lnTo>
                  <a:pt x="319" y="1726"/>
                </a:lnTo>
                <a:lnTo>
                  <a:pt x="318" y="1724"/>
                </a:lnTo>
                <a:lnTo>
                  <a:pt x="317" y="1720"/>
                </a:lnTo>
                <a:lnTo>
                  <a:pt x="316" y="1718"/>
                </a:lnTo>
                <a:lnTo>
                  <a:pt x="313" y="1715"/>
                </a:lnTo>
                <a:lnTo>
                  <a:pt x="312" y="1713"/>
                </a:lnTo>
                <a:lnTo>
                  <a:pt x="311" y="1713"/>
                </a:lnTo>
                <a:lnTo>
                  <a:pt x="310" y="1713"/>
                </a:lnTo>
                <a:lnTo>
                  <a:pt x="309" y="1713"/>
                </a:lnTo>
                <a:lnTo>
                  <a:pt x="306" y="1711"/>
                </a:lnTo>
                <a:lnTo>
                  <a:pt x="306" y="1710"/>
                </a:lnTo>
                <a:lnTo>
                  <a:pt x="305" y="1709"/>
                </a:lnTo>
                <a:lnTo>
                  <a:pt x="305" y="1708"/>
                </a:lnTo>
                <a:lnTo>
                  <a:pt x="305" y="1706"/>
                </a:lnTo>
                <a:lnTo>
                  <a:pt x="306" y="1706"/>
                </a:lnTo>
                <a:lnTo>
                  <a:pt x="307" y="1708"/>
                </a:lnTo>
                <a:lnTo>
                  <a:pt x="309" y="1706"/>
                </a:lnTo>
                <a:lnTo>
                  <a:pt x="310" y="1706"/>
                </a:lnTo>
                <a:lnTo>
                  <a:pt x="311" y="1703"/>
                </a:lnTo>
                <a:lnTo>
                  <a:pt x="311" y="1701"/>
                </a:lnTo>
                <a:lnTo>
                  <a:pt x="311" y="1696"/>
                </a:lnTo>
                <a:lnTo>
                  <a:pt x="311" y="1695"/>
                </a:lnTo>
                <a:lnTo>
                  <a:pt x="310" y="1692"/>
                </a:lnTo>
                <a:lnTo>
                  <a:pt x="309" y="1690"/>
                </a:lnTo>
                <a:lnTo>
                  <a:pt x="309" y="1689"/>
                </a:lnTo>
                <a:lnTo>
                  <a:pt x="307" y="1688"/>
                </a:lnTo>
                <a:lnTo>
                  <a:pt x="306" y="1688"/>
                </a:lnTo>
                <a:lnTo>
                  <a:pt x="305" y="1688"/>
                </a:lnTo>
                <a:lnTo>
                  <a:pt x="305" y="1687"/>
                </a:lnTo>
                <a:lnTo>
                  <a:pt x="306" y="1685"/>
                </a:lnTo>
                <a:lnTo>
                  <a:pt x="307" y="1685"/>
                </a:lnTo>
                <a:lnTo>
                  <a:pt x="307" y="1684"/>
                </a:lnTo>
                <a:lnTo>
                  <a:pt x="307" y="1683"/>
                </a:lnTo>
                <a:lnTo>
                  <a:pt x="306" y="1682"/>
                </a:lnTo>
                <a:lnTo>
                  <a:pt x="305" y="1681"/>
                </a:lnTo>
                <a:lnTo>
                  <a:pt x="305" y="1680"/>
                </a:lnTo>
                <a:lnTo>
                  <a:pt x="304" y="1680"/>
                </a:lnTo>
                <a:lnTo>
                  <a:pt x="303" y="1681"/>
                </a:lnTo>
                <a:lnTo>
                  <a:pt x="302" y="1682"/>
                </a:lnTo>
                <a:lnTo>
                  <a:pt x="300" y="1681"/>
                </a:lnTo>
                <a:lnTo>
                  <a:pt x="300" y="1680"/>
                </a:lnTo>
                <a:lnTo>
                  <a:pt x="299" y="1680"/>
                </a:lnTo>
                <a:lnTo>
                  <a:pt x="299" y="1678"/>
                </a:lnTo>
                <a:lnTo>
                  <a:pt x="300" y="1678"/>
                </a:lnTo>
                <a:lnTo>
                  <a:pt x="299" y="1677"/>
                </a:lnTo>
                <a:lnTo>
                  <a:pt x="300" y="1676"/>
                </a:lnTo>
                <a:lnTo>
                  <a:pt x="302" y="1676"/>
                </a:lnTo>
                <a:lnTo>
                  <a:pt x="303" y="1677"/>
                </a:lnTo>
                <a:lnTo>
                  <a:pt x="303" y="1678"/>
                </a:lnTo>
                <a:lnTo>
                  <a:pt x="305" y="1677"/>
                </a:lnTo>
                <a:lnTo>
                  <a:pt x="306" y="1677"/>
                </a:lnTo>
                <a:lnTo>
                  <a:pt x="307" y="1676"/>
                </a:lnTo>
                <a:lnTo>
                  <a:pt x="309" y="1673"/>
                </a:lnTo>
                <a:lnTo>
                  <a:pt x="309" y="1670"/>
                </a:lnTo>
                <a:lnTo>
                  <a:pt x="309" y="1665"/>
                </a:lnTo>
                <a:lnTo>
                  <a:pt x="309" y="1663"/>
                </a:lnTo>
                <a:lnTo>
                  <a:pt x="307" y="1662"/>
                </a:lnTo>
                <a:lnTo>
                  <a:pt x="307" y="1661"/>
                </a:lnTo>
                <a:lnTo>
                  <a:pt x="305" y="1660"/>
                </a:lnTo>
                <a:lnTo>
                  <a:pt x="303" y="1660"/>
                </a:lnTo>
                <a:lnTo>
                  <a:pt x="302" y="1659"/>
                </a:lnTo>
                <a:lnTo>
                  <a:pt x="302" y="1658"/>
                </a:lnTo>
                <a:lnTo>
                  <a:pt x="303" y="1658"/>
                </a:lnTo>
                <a:lnTo>
                  <a:pt x="303" y="1656"/>
                </a:lnTo>
                <a:lnTo>
                  <a:pt x="302" y="1656"/>
                </a:lnTo>
                <a:lnTo>
                  <a:pt x="302" y="1655"/>
                </a:lnTo>
                <a:lnTo>
                  <a:pt x="303" y="1654"/>
                </a:lnTo>
                <a:lnTo>
                  <a:pt x="303" y="1653"/>
                </a:lnTo>
                <a:lnTo>
                  <a:pt x="304" y="1653"/>
                </a:lnTo>
                <a:lnTo>
                  <a:pt x="304" y="1652"/>
                </a:lnTo>
                <a:lnTo>
                  <a:pt x="304" y="1651"/>
                </a:lnTo>
                <a:lnTo>
                  <a:pt x="304" y="1649"/>
                </a:lnTo>
                <a:lnTo>
                  <a:pt x="305" y="1648"/>
                </a:lnTo>
                <a:lnTo>
                  <a:pt x="306" y="1648"/>
                </a:lnTo>
                <a:lnTo>
                  <a:pt x="307" y="1646"/>
                </a:lnTo>
                <a:lnTo>
                  <a:pt x="307" y="1645"/>
                </a:lnTo>
                <a:lnTo>
                  <a:pt x="309" y="1644"/>
                </a:lnTo>
                <a:lnTo>
                  <a:pt x="309" y="1642"/>
                </a:lnTo>
                <a:lnTo>
                  <a:pt x="309" y="1639"/>
                </a:lnTo>
                <a:lnTo>
                  <a:pt x="307" y="1637"/>
                </a:lnTo>
                <a:lnTo>
                  <a:pt x="307" y="1636"/>
                </a:lnTo>
                <a:lnTo>
                  <a:pt x="307" y="1634"/>
                </a:lnTo>
                <a:lnTo>
                  <a:pt x="309" y="1634"/>
                </a:lnTo>
                <a:lnTo>
                  <a:pt x="310" y="1634"/>
                </a:lnTo>
                <a:lnTo>
                  <a:pt x="311" y="1633"/>
                </a:lnTo>
                <a:lnTo>
                  <a:pt x="312" y="1632"/>
                </a:lnTo>
                <a:lnTo>
                  <a:pt x="312" y="1631"/>
                </a:lnTo>
                <a:lnTo>
                  <a:pt x="311" y="1630"/>
                </a:lnTo>
                <a:lnTo>
                  <a:pt x="311" y="1627"/>
                </a:lnTo>
                <a:lnTo>
                  <a:pt x="311" y="1626"/>
                </a:lnTo>
                <a:lnTo>
                  <a:pt x="311" y="1625"/>
                </a:lnTo>
                <a:lnTo>
                  <a:pt x="311" y="1622"/>
                </a:lnTo>
                <a:lnTo>
                  <a:pt x="310" y="1622"/>
                </a:lnTo>
                <a:lnTo>
                  <a:pt x="310" y="1620"/>
                </a:lnTo>
                <a:lnTo>
                  <a:pt x="310" y="1619"/>
                </a:lnTo>
                <a:lnTo>
                  <a:pt x="309" y="1616"/>
                </a:lnTo>
                <a:lnTo>
                  <a:pt x="309" y="1615"/>
                </a:lnTo>
                <a:lnTo>
                  <a:pt x="307" y="1615"/>
                </a:lnTo>
                <a:lnTo>
                  <a:pt x="306" y="1615"/>
                </a:lnTo>
                <a:lnTo>
                  <a:pt x="304" y="1612"/>
                </a:lnTo>
                <a:lnTo>
                  <a:pt x="304" y="1611"/>
                </a:lnTo>
                <a:lnTo>
                  <a:pt x="304" y="1610"/>
                </a:lnTo>
                <a:lnTo>
                  <a:pt x="306" y="1611"/>
                </a:lnTo>
                <a:lnTo>
                  <a:pt x="307" y="1610"/>
                </a:lnTo>
                <a:lnTo>
                  <a:pt x="309" y="1609"/>
                </a:lnTo>
                <a:lnTo>
                  <a:pt x="309" y="1606"/>
                </a:lnTo>
                <a:lnTo>
                  <a:pt x="309" y="1603"/>
                </a:lnTo>
                <a:lnTo>
                  <a:pt x="309" y="1601"/>
                </a:lnTo>
                <a:lnTo>
                  <a:pt x="309" y="1600"/>
                </a:lnTo>
                <a:lnTo>
                  <a:pt x="307" y="1600"/>
                </a:lnTo>
                <a:lnTo>
                  <a:pt x="307" y="1598"/>
                </a:lnTo>
                <a:lnTo>
                  <a:pt x="306" y="1597"/>
                </a:lnTo>
                <a:lnTo>
                  <a:pt x="306" y="1596"/>
                </a:lnTo>
                <a:lnTo>
                  <a:pt x="306" y="1595"/>
                </a:lnTo>
                <a:lnTo>
                  <a:pt x="306" y="1594"/>
                </a:lnTo>
                <a:lnTo>
                  <a:pt x="306" y="1593"/>
                </a:lnTo>
                <a:lnTo>
                  <a:pt x="307" y="1593"/>
                </a:lnTo>
                <a:lnTo>
                  <a:pt x="307" y="1591"/>
                </a:lnTo>
                <a:lnTo>
                  <a:pt x="307" y="1590"/>
                </a:lnTo>
                <a:lnTo>
                  <a:pt x="307" y="1591"/>
                </a:lnTo>
                <a:lnTo>
                  <a:pt x="309" y="1593"/>
                </a:lnTo>
                <a:lnTo>
                  <a:pt x="309" y="1591"/>
                </a:lnTo>
                <a:lnTo>
                  <a:pt x="309" y="1590"/>
                </a:lnTo>
                <a:lnTo>
                  <a:pt x="309" y="1589"/>
                </a:lnTo>
                <a:lnTo>
                  <a:pt x="307" y="1587"/>
                </a:lnTo>
                <a:lnTo>
                  <a:pt x="306" y="1582"/>
                </a:lnTo>
                <a:lnTo>
                  <a:pt x="305" y="1581"/>
                </a:lnTo>
                <a:lnTo>
                  <a:pt x="305" y="1580"/>
                </a:lnTo>
                <a:lnTo>
                  <a:pt x="304" y="1579"/>
                </a:lnTo>
                <a:lnTo>
                  <a:pt x="303" y="1576"/>
                </a:lnTo>
                <a:lnTo>
                  <a:pt x="303" y="1575"/>
                </a:lnTo>
                <a:lnTo>
                  <a:pt x="303" y="1574"/>
                </a:lnTo>
                <a:lnTo>
                  <a:pt x="302" y="1574"/>
                </a:lnTo>
                <a:lnTo>
                  <a:pt x="300" y="1574"/>
                </a:lnTo>
                <a:lnTo>
                  <a:pt x="300" y="1573"/>
                </a:lnTo>
                <a:lnTo>
                  <a:pt x="298" y="1573"/>
                </a:lnTo>
                <a:lnTo>
                  <a:pt x="298" y="1572"/>
                </a:lnTo>
                <a:lnTo>
                  <a:pt x="297" y="1570"/>
                </a:lnTo>
                <a:lnTo>
                  <a:pt x="298" y="1569"/>
                </a:lnTo>
                <a:lnTo>
                  <a:pt x="299" y="1568"/>
                </a:lnTo>
                <a:lnTo>
                  <a:pt x="300" y="1567"/>
                </a:lnTo>
                <a:lnTo>
                  <a:pt x="300" y="1566"/>
                </a:lnTo>
                <a:lnTo>
                  <a:pt x="300" y="1565"/>
                </a:lnTo>
                <a:lnTo>
                  <a:pt x="300" y="1560"/>
                </a:lnTo>
                <a:lnTo>
                  <a:pt x="300" y="1559"/>
                </a:lnTo>
                <a:lnTo>
                  <a:pt x="299" y="1557"/>
                </a:lnTo>
                <a:lnTo>
                  <a:pt x="299" y="1554"/>
                </a:lnTo>
                <a:lnTo>
                  <a:pt x="297" y="1551"/>
                </a:lnTo>
                <a:lnTo>
                  <a:pt x="296" y="1547"/>
                </a:lnTo>
                <a:lnTo>
                  <a:pt x="295" y="1544"/>
                </a:lnTo>
                <a:lnTo>
                  <a:pt x="292" y="1540"/>
                </a:lnTo>
                <a:lnTo>
                  <a:pt x="292" y="1539"/>
                </a:lnTo>
                <a:lnTo>
                  <a:pt x="291" y="1537"/>
                </a:lnTo>
                <a:lnTo>
                  <a:pt x="289" y="1532"/>
                </a:lnTo>
                <a:lnTo>
                  <a:pt x="288" y="1531"/>
                </a:lnTo>
                <a:lnTo>
                  <a:pt x="286" y="1530"/>
                </a:lnTo>
                <a:lnTo>
                  <a:pt x="286" y="1529"/>
                </a:lnTo>
                <a:lnTo>
                  <a:pt x="282" y="1518"/>
                </a:lnTo>
                <a:lnTo>
                  <a:pt x="281" y="1517"/>
                </a:lnTo>
                <a:lnTo>
                  <a:pt x="278" y="1515"/>
                </a:lnTo>
                <a:lnTo>
                  <a:pt x="275" y="1509"/>
                </a:lnTo>
                <a:lnTo>
                  <a:pt x="274" y="1504"/>
                </a:lnTo>
                <a:lnTo>
                  <a:pt x="271" y="1498"/>
                </a:lnTo>
                <a:lnTo>
                  <a:pt x="269" y="1487"/>
                </a:lnTo>
                <a:lnTo>
                  <a:pt x="268" y="1472"/>
                </a:lnTo>
                <a:lnTo>
                  <a:pt x="268" y="1471"/>
                </a:lnTo>
                <a:lnTo>
                  <a:pt x="268" y="1467"/>
                </a:lnTo>
                <a:lnTo>
                  <a:pt x="268" y="1465"/>
                </a:lnTo>
                <a:lnTo>
                  <a:pt x="268" y="1462"/>
                </a:lnTo>
                <a:lnTo>
                  <a:pt x="268" y="1460"/>
                </a:lnTo>
                <a:lnTo>
                  <a:pt x="266" y="1452"/>
                </a:lnTo>
                <a:lnTo>
                  <a:pt x="263" y="1445"/>
                </a:lnTo>
                <a:lnTo>
                  <a:pt x="261" y="1443"/>
                </a:lnTo>
                <a:lnTo>
                  <a:pt x="260" y="1437"/>
                </a:lnTo>
                <a:lnTo>
                  <a:pt x="259" y="1436"/>
                </a:lnTo>
                <a:lnTo>
                  <a:pt x="257" y="1433"/>
                </a:lnTo>
                <a:lnTo>
                  <a:pt x="256" y="1432"/>
                </a:lnTo>
                <a:lnTo>
                  <a:pt x="254" y="1425"/>
                </a:lnTo>
                <a:lnTo>
                  <a:pt x="250" y="1417"/>
                </a:lnTo>
                <a:lnTo>
                  <a:pt x="248" y="1414"/>
                </a:lnTo>
                <a:lnTo>
                  <a:pt x="242" y="1407"/>
                </a:lnTo>
                <a:lnTo>
                  <a:pt x="242" y="1406"/>
                </a:lnTo>
                <a:lnTo>
                  <a:pt x="242" y="1401"/>
                </a:lnTo>
                <a:lnTo>
                  <a:pt x="241" y="1396"/>
                </a:lnTo>
                <a:lnTo>
                  <a:pt x="241" y="1393"/>
                </a:lnTo>
                <a:lnTo>
                  <a:pt x="239" y="1382"/>
                </a:lnTo>
                <a:lnTo>
                  <a:pt x="237" y="1379"/>
                </a:lnTo>
                <a:lnTo>
                  <a:pt x="235" y="1376"/>
                </a:lnTo>
                <a:lnTo>
                  <a:pt x="234" y="1375"/>
                </a:lnTo>
                <a:lnTo>
                  <a:pt x="234" y="1374"/>
                </a:lnTo>
                <a:lnTo>
                  <a:pt x="233" y="1372"/>
                </a:lnTo>
                <a:lnTo>
                  <a:pt x="232" y="1371"/>
                </a:lnTo>
                <a:lnTo>
                  <a:pt x="232" y="1370"/>
                </a:lnTo>
                <a:lnTo>
                  <a:pt x="231" y="1367"/>
                </a:lnTo>
                <a:lnTo>
                  <a:pt x="230" y="1365"/>
                </a:lnTo>
                <a:lnTo>
                  <a:pt x="230" y="1364"/>
                </a:lnTo>
                <a:lnTo>
                  <a:pt x="230" y="1363"/>
                </a:lnTo>
                <a:lnTo>
                  <a:pt x="227" y="1361"/>
                </a:lnTo>
                <a:lnTo>
                  <a:pt x="227" y="1360"/>
                </a:lnTo>
                <a:lnTo>
                  <a:pt x="228" y="1356"/>
                </a:lnTo>
                <a:lnTo>
                  <a:pt x="228" y="1353"/>
                </a:lnTo>
                <a:lnTo>
                  <a:pt x="228" y="1352"/>
                </a:lnTo>
                <a:lnTo>
                  <a:pt x="227" y="1351"/>
                </a:lnTo>
                <a:lnTo>
                  <a:pt x="227" y="1347"/>
                </a:lnTo>
                <a:lnTo>
                  <a:pt x="226" y="1346"/>
                </a:lnTo>
                <a:lnTo>
                  <a:pt x="227" y="1346"/>
                </a:lnTo>
                <a:lnTo>
                  <a:pt x="227" y="1345"/>
                </a:lnTo>
                <a:lnTo>
                  <a:pt x="228" y="1345"/>
                </a:lnTo>
                <a:lnTo>
                  <a:pt x="227" y="1346"/>
                </a:lnTo>
                <a:lnTo>
                  <a:pt x="228" y="1346"/>
                </a:lnTo>
                <a:lnTo>
                  <a:pt x="231" y="1344"/>
                </a:lnTo>
                <a:lnTo>
                  <a:pt x="232" y="1344"/>
                </a:lnTo>
                <a:lnTo>
                  <a:pt x="232" y="1343"/>
                </a:lnTo>
                <a:lnTo>
                  <a:pt x="232" y="1339"/>
                </a:lnTo>
                <a:lnTo>
                  <a:pt x="232" y="1338"/>
                </a:lnTo>
                <a:lnTo>
                  <a:pt x="232" y="1336"/>
                </a:lnTo>
                <a:lnTo>
                  <a:pt x="232" y="1333"/>
                </a:lnTo>
                <a:lnTo>
                  <a:pt x="232" y="1332"/>
                </a:lnTo>
                <a:lnTo>
                  <a:pt x="232" y="1327"/>
                </a:lnTo>
                <a:lnTo>
                  <a:pt x="232" y="1324"/>
                </a:lnTo>
                <a:lnTo>
                  <a:pt x="231" y="1323"/>
                </a:lnTo>
                <a:lnTo>
                  <a:pt x="231" y="1322"/>
                </a:lnTo>
                <a:lnTo>
                  <a:pt x="230" y="1320"/>
                </a:lnTo>
                <a:lnTo>
                  <a:pt x="228" y="1320"/>
                </a:lnTo>
                <a:lnTo>
                  <a:pt x="230" y="1320"/>
                </a:lnTo>
                <a:lnTo>
                  <a:pt x="231" y="1318"/>
                </a:lnTo>
                <a:lnTo>
                  <a:pt x="231" y="1317"/>
                </a:lnTo>
                <a:lnTo>
                  <a:pt x="231" y="1314"/>
                </a:lnTo>
                <a:lnTo>
                  <a:pt x="230" y="1310"/>
                </a:lnTo>
                <a:lnTo>
                  <a:pt x="230" y="1309"/>
                </a:lnTo>
                <a:lnTo>
                  <a:pt x="230" y="1308"/>
                </a:lnTo>
                <a:lnTo>
                  <a:pt x="228" y="1308"/>
                </a:lnTo>
                <a:lnTo>
                  <a:pt x="227" y="1308"/>
                </a:lnTo>
                <a:lnTo>
                  <a:pt x="228" y="1307"/>
                </a:lnTo>
                <a:lnTo>
                  <a:pt x="230" y="1306"/>
                </a:lnTo>
                <a:lnTo>
                  <a:pt x="230" y="1303"/>
                </a:lnTo>
                <a:lnTo>
                  <a:pt x="230" y="1302"/>
                </a:lnTo>
                <a:lnTo>
                  <a:pt x="228" y="1302"/>
                </a:lnTo>
                <a:lnTo>
                  <a:pt x="227" y="1301"/>
                </a:lnTo>
                <a:lnTo>
                  <a:pt x="228" y="1301"/>
                </a:lnTo>
                <a:lnTo>
                  <a:pt x="230" y="1301"/>
                </a:lnTo>
                <a:lnTo>
                  <a:pt x="230" y="1300"/>
                </a:lnTo>
                <a:lnTo>
                  <a:pt x="228" y="1300"/>
                </a:lnTo>
                <a:lnTo>
                  <a:pt x="230" y="1300"/>
                </a:lnTo>
                <a:lnTo>
                  <a:pt x="230" y="1299"/>
                </a:lnTo>
                <a:lnTo>
                  <a:pt x="230" y="1297"/>
                </a:lnTo>
                <a:lnTo>
                  <a:pt x="231" y="1296"/>
                </a:lnTo>
                <a:lnTo>
                  <a:pt x="231" y="1295"/>
                </a:lnTo>
                <a:lnTo>
                  <a:pt x="230" y="1295"/>
                </a:lnTo>
                <a:lnTo>
                  <a:pt x="228" y="1294"/>
                </a:lnTo>
                <a:lnTo>
                  <a:pt x="228" y="1293"/>
                </a:lnTo>
                <a:lnTo>
                  <a:pt x="228" y="1292"/>
                </a:lnTo>
                <a:lnTo>
                  <a:pt x="230" y="1292"/>
                </a:lnTo>
                <a:lnTo>
                  <a:pt x="228" y="1291"/>
                </a:lnTo>
                <a:lnTo>
                  <a:pt x="228" y="1289"/>
                </a:lnTo>
                <a:lnTo>
                  <a:pt x="230" y="1289"/>
                </a:lnTo>
                <a:lnTo>
                  <a:pt x="230" y="1288"/>
                </a:lnTo>
                <a:lnTo>
                  <a:pt x="230" y="1286"/>
                </a:lnTo>
                <a:lnTo>
                  <a:pt x="230" y="1284"/>
                </a:lnTo>
                <a:lnTo>
                  <a:pt x="230" y="1282"/>
                </a:lnTo>
                <a:lnTo>
                  <a:pt x="230" y="1281"/>
                </a:lnTo>
                <a:lnTo>
                  <a:pt x="230" y="1280"/>
                </a:lnTo>
                <a:lnTo>
                  <a:pt x="230" y="1277"/>
                </a:lnTo>
                <a:lnTo>
                  <a:pt x="230" y="1275"/>
                </a:lnTo>
                <a:lnTo>
                  <a:pt x="228" y="1273"/>
                </a:lnTo>
                <a:lnTo>
                  <a:pt x="228" y="1272"/>
                </a:lnTo>
                <a:lnTo>
                  <a:pt x="227" y="1272"/>
                </a:lnTo>
                <a:lnTo>
                  <a:pt x="227" y="1271"/>
                </a:lnTo>
                <a:lnTo>
                  <a:pt x="227" y="1270"/>
                </a:lnTo>
                <a:lnTo>
                  <a:pt x="227" y="1268"/>
                </a:lnTo>
                <a:lnTo>
                  <a:pt x="226" y="1266"/>
                </a:lnTo>
                <a:lnTo>
                  <a:pt x="227" y="1265"/>
                </a:lnTo>
                <a:lnTo>
                  <a:pt x="227" y="1263"/>
                </a:lnTo>
                <a:lnTo>
                  <a:pt x="227" y="1261"/>
                </a:lnTo>
                <a:lnTo>
                  <a:pt x="227" y="1259"/>
                </a:lnTo>
                <a:lnTo>
                  <a:pt x="227" y="1255"/>
                </a:lnTo>
                <a:lnTo>
                  <a:pt x="227" y="1253"/>
                </a:lnTo>
                <a:lnTo>
                  <a:pt x="227" y="1248"/>
                </a:lnTo>
                <a:lnTo>
                  <a:pt x="227" y="1246"/>
                </a:lnTo>
                <a:lnTo>
                  <a:pt x="225" y="1242"/>
                </a:lnTo>
                <a:lnTo>
                  <a:pt x="225" y="1239"/>
                </a:lnTo>
                <a:lnTo>
                  <a:pt x="224" y="1231"/>
                </a:lnTo>
                <a:lnTo>
                  <a:pt x="224" y="1230"/>
                </a:lnTo>
                <a:lnTo>
                  <a:pt x="224" y="1227"/>
                </a:lnTo>
                <a:lnTo>
                  <a:pt x="223" y="1224"/>
                </a:lnTo>
                <a:lnTo>
                  <a:pt x="223" y="1220"/>
                </a:lnTo>
                <a:lnTo>
                  <a:pt x="223" y="1219"/>
                </a:lnTo>
                <a:lnTo>
                  <a:pt x="223" y="1217"/>
                </a:lnTo>
                <a:lnTo>
                  <a:pt x="220" y="1210"/>
                </a:lnTo>
                <a:lnTo>
                  <a:pt x="219" y="1206"/>
                </a:lnTo>
                <a:lnTo>
                  <a:pt x="219" y="1202"/>
                </a:lnTo>
                <a:lnTo>
                  <a:pt x="218" y="1201"/>
                </a:lnTo>
                <a:lnTo>
                  <a:pt x="218" y="1200"/>
                </a:lnTo>
                <a:lnTo>
                  <a:pt x="217" y="1199"/>
                </a:lnTo>
                <a:lnTo>
                  <a:pt x="217" y="1198"/>
                </a:lnTo>
                <a:lnTo>
                  <a:pt x="217" y="1195"/>
                </a:lnTo>
                <a:lnTo>
                  <a:pt x="217" y="1194"/>
                </a:lnTo>
                <a:lnTo>
                  <a:pt x="216" y="1193"/>
                </a:lnTo>
                <a:lnTo>
                  <a:pt x="214" y="1192"/>
                </a:lnTo>
                <a:lnTo>
                  <a:pt x="213" y="1189"/>
                </a:lnTo>
                <a:lnTo>
                  <a:pt x="213" y="1188"/>
                </a:lnTo>
                <a:lnTo>
                  <a:pt x="212" y="1187"/>
                </a:lnTo>
                <a:lnTo>
                  <a:pt x="212" y="1186"/>
                </a:lnTo>
                <a:lnTo>
                  <a:pt x="212" y="1184"/>
                </a:lnTo>
                <a:lnTo>
                  <a:pt x="210" y="1181"/>
                </a:lnTo>
                <a:lnTo>
                  <a:pt x="211" y="1179"/>
                </a:lnTo>
                <a:lnTo>
                  <a:pt x="212" y="1178"/>
                </a:lnTo>
                <a:lnTo>
                  <a:pt x="212" y="1177"/>
                </a:lnTo>
                <a:lnTo>
                  <a:pt x="212" y="1176"/>
                </a:lnTo>
                <a:lnTo>
                  <a:pt x="213" y="1173"/>
                </a:lnTo>
                <a:lnTo>
                  <a:pt x="214" y="1170"/>
                </a:lnTo>
                <a:lnTo>
                  <a:pt x="214" y="1169"/>
                </a:lnTo>
                <a:lnTo>
                  <a:pt x="214" y="1166"/>
                </a:lnTo>
                <a:lnTo>
                  <a:pt x="212" y="1162"/>
                </a:lnTo>
                <a:lnTo>
                  <a:pt x="211" y="1159"/>
                </a:lnTo>
                <a:lnTo>
                  <a:pt x="211" y="1158"/>
                </a:lnTo>
                <a:lnTo>
                  <a:pt x="210" y="1155"/>
                </a:lnTo>
                <a:lnTo>
                  <a:pt x="210" y="1153"/>
                </a:lnTo>
                <a:lnTo>
                  <a:pt x="210" y="1152"/>
                </a:lnTo>
                <a:lnTo>
                  <a:pt x="209" y="1149"/>
                </a:lnTo>
                <a:lnTo>
                  <a:pt x="208" y="1145"/>
                </a:lnTo>
                <a:lnTo>
                  <a:pt x="206" y="1144"/>
                </a:lnTo>
                <a:lnTo>
                  <a:pt x="204" y="1142"/>
                </a:lnTo>
                <a:lnTo>
                  <a:pt x="203" y="1140"/>
                </a:lnTo>
                <a:lnTo>
                  <a:pt x="201" y="1135"/>
                </a:lnTo>
                <a:lnTo>
                  <a:pt x="199" y="1133"/>
                </a:lnTo>
                <a:lnTo>
                  <a:pt x="198" y="1130"/>
                </a:lnTo>
                <a:lnTo>
                  <a:pt x="196" y="1127"/>
                </a:lnTo>
                <a:lnTo>
                  <a:pt x="194" y="1124"/>
                </a:lnTo>
                <a:lnTo>
                  <a:pt x="191" y="1121"/>
                </a:lnTo>
                <a:lnTo>
                  <a:pt x="188" y="1117"/>
                </a:lnTo>
                <a:lnTo>
                  <a:pt x="187" y="1116"/>
                </a:lnTo>
                <a:lnTo>
                  <a:pt x="184" y="1113"/>
                </a:lnTo>
                <a:lnTo>
                  <a:pt x="182" y="1110"/>
                </a:lnTo>
                <a:lnTo>
                  <a:pt x="180" y="1106"/>
                </a:lnTo>
                <a:lnTo>
                  <a:pt x="178" y="1104"/>
                </a:lnTo>
                <a:lnTo>
                  <a:pt x="178" y="1102"/>
                </a:lnTo>
                <a:lnTo>
                  <a:pt x="176" y="1099"/>
                </a:lnTo>
                <a:lnTo>
                  <a:pt x="173" y="1095"/>
                </a:lnTo>
                <a:lnTo>
                  <a:pt x="171" y="1092"/>
                </a:lnTo>
                <a:lnTo>
                  <a:pt x="170" y="1090"/>
                </a:lnTo>
                <a:lnTo>
                  <a:pt x="169" y="1088"/>
                </a:lnTo>
                <a:lnTo>
                  <a:pt x="168" y="1087"/>
                </a:lnTo>
                <a:lnTo>
                  <a:pt x="168" y="1086"/>
                </a:lnTo>
                <a:lnTo>
                  <a:pt x="168" y="1085"/>
                </a:lnTo>
                <a:lnTo>
                  <a:pt x="168" y="1084"/>
                </a:lnTo>
                <a:lnTo>
                  <a:pt x="168" y="1081"/>
                </a:lnTo>
                <a:lnTo>
                  <a:pt x="167" y="1080"/>
                </a:lnTo>
                <a:lnTo>
                  <a:pt x="167" y="1079"/>
                </a:lnTo>
                <a:lnTo>
                  <a:pt x="163" y="1076"/>
                </a:lnTo>
                <a:lnTo>
                  <a:pt x="160" y="1073"/>
                </a:lnTo>
                <a:lnTo>
                  <a:pt x="158" y="1072"/>
                </a:lnTo>
                <a:lnTo>
                  <a:pt x="156" y="1069"/>
                </a:lnTo>
                <a:lnTo>
                  <a:pt x="154" y="1067"/>
                </a:lnTo>
                <a:lnTo>
                  <a:pt x="153" y="1065"/>
                </a:lnTo>
                <a:lnTo>
                  <a:pt x="153" y="1064"/>
                </a:lnTo>
                <a:lnTo>
                  <a:pt x="151" y="1059"/>
                </a:lnTo>
                <a:lnTo>
                  <a:pt x="148" y="1057"/>
                </a:lnTo>
                <a:lnTo>
                  <a:pt x="146" y="1054"/>
                </a:lnTo>
                <a:lnTo>
                  <a:pt x="144" y="1051"/>
                </a:lnTo>
                <a:lnTo>
                  <a:pt x="142" y="1050"/>
                </a:lnTo>
                <a:lnTo>
                  <a:pt x="137" y="1045"/>
                </a:lnTo>
                <a:lnTo>
                  <a:pt x="132" y="1043"/>
                </a:lnTo>
                <a:lnTo>
                  <a:pt x="130" y="1042"/>
                </a:lnTo>
                <a:lnTo>
                  <a:pt x="130" y="1041"/>
                </a:lnTo>
                <a:lnTo>
                  <a:pt x="129" y="1038"/>
                </a:lnTo>
                <a:lnTo>
                  <a:pt x="127" y="1037"/>
                </a:lnTo>
                <a:lnTo>
                  <a:pt x="126" y="1035"/>
                </a:lnTo>
                <a:lnTo>
                  <a:pt x="126" y="1034"/>
                </a:lnTo>
                <a:lnTo>
                  <a:pt x="126" y="1033"/>
                </a:lnTo>
                <a:lnTo>
                  <a:pt x="125" y="1029"/>
                </a:lnTo>
                <a:lnTo>
                  <a:pt x="125" y="1028"/>
                </a:lnTo>
                <a:lnTo>
                  <a:pt x="124" y="1028"/>
                </a:lnTo>
                <a:lnTo>
                  <a:pt x="123" y="1027"/>
                </a:lnTo>
                <a:lnTo>
                  <a:pt x="120" y="1026"/>
                </a:lnTo>
                <a:lnTo>
                  <a:pt x="122" y="1025"/>
                </a:lnTo>
                <a:lnTo>
                  <a:pt x="123" y="1023"/>
                </a:lnTo>
                <a:lnTo>
                  <a:pt x="124" y="1021"/>
                </a:lnTo>
                <a:lnTo>
                  <a:pt x="124" y="1020"/>
                </a:lnTo>
                <a:lnTo>
                  <a:pt x="125" y="1020"/>
                </a:lnTo>
                <a:lnTo>
                  <a:pt x="125" y="1016"/>
                </a:lnTo>
                <a:lnTo>
                  <a:pt x="124" y="1013"/>
                </a:lnTo>
                <a:lnTo>
                  <a:pt x="123" y="1011"/>
                </a:lnTo>
                <a:lnTo>
                  <a:pt x="120" y="1008"/>
                </a:lnTo>
                <a:lnTo>
                  <a:pt x="119" y="1007"/>
                </a:lnTo>
                <a:lnTo>
                  <a:pt x="118" y="1006"/>
                </a:lnTo>
                <a:lnTo>
                  <a:pt x="118" y="1005"/>
                </a:lnTo>
                <a:lnTo>
                  <a:pt x="118" y="1001"/>
                </a:lnTo>
                <a:lnTo>
                  <a:pt x="118" y="999"/>
                </a:lnTo>
                <a:lnTo>
                  <a:pt x="117" y="997"/>
                </a:lnTo>
                <a:lnTo>
                  <a:pt x="115" y="991"/>
                </a:lnTo>
                <a:lnTo>
                  <a:pt x="113" y="990"/>
                </a:lnTo>
                <a:lnTo>
                  <a:pt x="111" y="986"/>
                </a:lnTo>
                <a:lnTo>
                  <a:pt x="111" y="984"/>
                </a:lnTo>
                <a:lnTo>
                  <a:pt x="110" y="979"/>
                </a:lnTo>
                <a:lnTo>
                  <a:pt x="109" y="976"/>
                </a:lnTo>
                <a:lnTo>
                  <a:pt x="109" y="973"/>
                </a:lnTo>
                <a:lnTo>
                  <a:pt x="109" y="972"/>
                </a:lnTo>
                <a:lnTo>
                  <a:pt x="108" y="969"/>
                </a:lnTo>
                <a:lnTo>
                  <a:pt x="108" y="966"/>
                </a:lnTo>
                <a:lnTo>
                  <a:pt x="106" y="962"/>
                </a:lnTo>
                <a:lnTo>
                  <a:pt x="104" y="959"/>
                </a:lnTo>
                <a:lnTo>
                  <a:pt x="103" y="958"/>
                </a:lnTo>
                <a:lnTo>
                  <a:pt x="102" y="956"/>
                </a:lnTo>
                <a:lnTo>
                  <a:pt x="101" y="956"/>
                </a:lnTo>
                <a:lnTo>
                  <a:pt x="99" y="956"/>
                </a:lnTo>
                <a:lnTo>
                  <a:pt x="98" y="956"/>
                </a:lnTo>
                <a:lnTo>
                  <a:pt x="98" y="955"/>
                </a:lnTo>
                <a:lnTo>
                  <a:pt x="98" y="954"/>
                </a:lnTo>
                <a:lnTo>
                  <a:pt x="98" y="952"/>
                </a:lnTo>
                <a:lnTo>
                  <a:pt x="97" y="952"/>
                </a:lnTo>
                <a:lnTo>
                  <a:pt x="97" y="951"/>
                </a:lnTo>
                <a:lnTo>
                  <a:pt x="98" y="950"/>
                </a:lnTo>
                <a:lnTo>
                  <a:pt x="97" y="949"/>
                </a:lnTo>
                <a:lnTo>
                  <a:pt x="97" y="950"/>
                </a:lnTo>
                <a:lnTo>
                  <a:pt x="97" y="949"/>
                </a:lnTo>
                <a:lnTo>
                  <a:pt x="97" y="948"/>
                </a:lnTo>
                <a:lnTo>
                  <a:pt x="96" y="948"/>
                </a:lnTo>
                <a:lnTo>
                  <a:pt x="96" y="947"/>
                </a:lnTo>
                <a:lnTo>
                  <a:pt x="97" y="947"/>
                </a:lnTo>
                <a:lnTo>
                  <a:pt x="98" y="946"/>
                </a:lnTo>
                <a:lnTo>
                  <a:pt x="98" y="944"/>
                </a:lnTo>
                <a:lnTo>
                  <a:pt x="97" y="943"/>
                </a:lnTo>
                <a:lnTo>
                  <a:pt x="96" y="941"/>
                </a:lnTo>
                <a:lnTo>
                  <a:pt x="95" y="940"/>
                </a:lnTo>
                <a:lnTo>
                  <a:pt x="94" y="940"/>
                </a:lnTo>
                <a:lnTo>
                  <a:pt x="94" y="939"/>
                </a:lnTo>
                <a:lnTo>
                  <a:pt x="94" y="937"/>
                </a:lnTo>
                <a:lnTo>
                  <a:pt x="94" y="936"/>
                </a:lnTo>
                <a:lnTo>
                  <a:pt x="95" y="936"/>
                </a:lnTo>
                <a:lnTo>
                  <a:pt x="96" y="935"/>
                </a:lnTo>
                <a:lnTo>
                  <a:pt x="97" y="934"/>
                </a:lnTo>
                <a:lnTo>
                  <a:pt x="97" y="932"/>
                </a:lnTo>
                <a:lnTo>
                  <a:pt x="96" y="930"/>
                </a:lnTo>
                <a:lnTo>
                  <a:pt x="95" y="928"/>
                </a:lnTo>
                <a:lnTo>
                  <a:pt x="95" y="926"/>
                </a:lnTo>
                <a:lnTo>
                  <a:pt x="94" y="925"/>
                </a:lnTo>
                <a:lnTo>
                  <a:pt x="94" y="923"/>
                </a:lnTo>
                <a:lnTo>
                  <a:pt x="93" y="922"/>
                </a:lnTo>
                <a:lnTo>
                  <a:pt x="93" y="921"/>
                </a:lnTo>
                <a:lnTo>
                  <a:pt x="93" y="919"/>
                </a:lnTo>
                <a:lnTo>
                  <a:pt x="93" y="916"/>
                </a:lnTo>
                <a:lnTo>
                  <a:pt x="90" y="913"/>
                </a:lnTo>
                <a:lnTo>
                  <a:pt x="89" y="908"/>
                </a:lnTo>
                <a:lnTo>
                  <a:pt x="88" y="908"/>
                </a:lnTo>
                <a:lnTo>
                  <a:pt x="88" y="907"/>
                </a:lnTo>
                <a:lnTo>
                  <a:pt x="87" y="906"/>
                </a:lnTo>
                <a:lnTo>
                  <a:pt x="88" y="903"/>
                </a:lnTo>
                <a:lnTo>
                  <a:pt x="87" y="900"/>
                </a:lnTo>
                <a:lnTo>
                  <a:pt x="86" y="898"/>
                </a:lnTo>
                <a:lnTo>
                  <a:pt x="84" y="897"/>
                </a:lnTo>
                <a:lnTo>
                  <a:pt x="83" y="896"/>
                </a:lnTo>
                <a:lnTo>
                  <a:pt x="82" y="894"/>
                </a:lnTo>
                <a:lnTo>
                  <a:pt x="82" y="893"/>
                </a:lnTo>
                <a:lnTo>
                  <a:pt x="84" y="891"/>
                </a:lnTo>
                <a:lnTo>
                  <a:pt x="84" y="890"/>
                </a:lnTo>
                <a:lnTo>
                  <a:pt x="84" y="889"/>
                </a:lnTo>
                <a:lnTo>
                  <a:pt x="86" y="889"/>
                </a:lnTo>
                <a:lnTo>
                  <a:pt x="86" y="887"/>
                </a:lnTo>
                <a:lnTo>
                  <a:pt x="86" y="886"/>
                </a:lnTo>
                <a:lnTo>
                  <a:pt x="82" y="883"/>
                </a:lnTo>
                <a:lnTo>
                  <a:pt x="77" y="876"/>
                </a:lnTo>
                <a:lnTo>
                  <a:pt x="76" y="875"/>
                </a:lnTo>
                <a:lnTo>
                  <a:pt x="76" y="874"/>
                </a:lnTo>
                <a:lnTo>
                  <a:pt x="75" y="874"/>
                </a:lnTo>
                <a:lnTo>
                  <a:pt x="75" y="872"/>
                </a:lnTo>
                <a:lnTo>
                  <a:pt x="74" y="872"/>
                </a:lnTo>
                <a:lnTo>
                  <a:pt x="73" y="872"/>
                </a:lnTo>
                <a:lnTo>
                  <a:pt x="73" y="871"/>
                </a:lnTo>
                <a:lnTo>
                  <a:pt x="70" y="868"/>
                </a:lnTo>
                <a:lnTo>
                  <a:pt x="70" y="867"/>
                </a:lnTo>
                <a:lnTo>
                  <a:pt x="72" y="867"/>
                </a:lnTo>
                <a:lnTo>
                  <a:pt x="73" y="865"/>
                </a:lnTo>
                <a:lnTo>
                  <a:pt x="73" y="864"/>
                </a:lnTo>
                <a:lnTo>
                  <a:pt x="70" y="860"/>
                </a:lnTo>
                <a:lnTo>
                  <a:pt x="69" y="856"/>
                </a:lnTo>
                <a:lnTo>
                  <a:pt x="65" y="842"/>
                </a:lnTo>
                <a:lnTo>
                  <a:pt x="63" y="839"/>
                </a:lnTo>
                <a:lnTo>
                  <a:pt x="65" y="837"/>
                </a:lnTo>
                <a:lnTo>
                  <a:pt x="62" y="837"/>
                </a:lnTo>
                <a:lnTo>
                  <a:pt x="61" y="836"/>
                </a:lnTo>
                <a:lnTo>
                  <a:pt x="59" y="826"/>
                </a:lnTo>
                <a:lnTo>
                  <a:pt x="58" y="825"/>
                </a:lnTo>
                <a:lnTo>
                  <a:pt x="57" y="821"/>
                </a:lnTo>
                <a:lnTo>
                  <a:pt x="55" y="817"/>
                </a:lnTo>
                <a:lnTo>
                  <a:pt x="55" y="815"/>
                </a:lnTo>
                <a:lnTo>
                  <a:pt x="55" y="814"/>
                </a:lnTo>
                <a:lnTo>
                  <a:pt x="54" y="813"/>
                </a:lnTo>
                <a:lnTo>
                  <a:pt x="54" y="811"/>
                </a:lnTo>
                <a:lnTo>
                  <a:pt x="53" y="808"/>
                </a:lnTo>
                <a:lnTo>
                  <a:pt x="51" y="803"/>
                </a:lnTo>
                <a:lnTo>
                  <a:pt x="48" y="797"/>
                </a:lnTo>
                <a:lnTo>
                  <a:pt x="47" y="796"/>
                </a:lnTo>
                <a:lnTo>
                  <a:pt x="45" y="791"/>
                </a:lnTo>
                <a:lnTo>
                  <a:pt x="44" y="788"/>
                </a:lnTo>
                <a:lnTo>
                  <a:pt x="43" y="784"/>
                </a:lnTo>
                <a:lnTo>
                  <a:pt x="41" y="781"/>
                </a:lnTo>
                <a:lnTo>
                  <a:pt x="40" y="777"/>
                </a:lnTo>
                <a:lnTo>
                  <a:pt x="41" y="770"/>
                </a:lnTo>
                <a:lnTo>
                  <a:pt x="40" y="768"/>
                </a:lnTo>
                <a:lnTo>
                  <a:pt x="41" y="765"/>
                </a:lnTo>
                <a:lnTo>
                  <a:pt x="38" y="752"/>
                </a:lnTo>
                <a:lnTo>
                  <a:pt x="37" y="747"/>
                </a:lnTo>
                <a:lnTo>
                  <a:pt x="37" y="745"/>
                </a:lnTo>
                <a:lnTo>
                  <a:pt x="38" y="743"/>
                </a:lnTo>
                <a:lnTo>
                  <a:pt x="38" y="741"/>
                </a:lnTo>
                <a:lnTo>
                  <a:pt x="39" y="741"/>
                </a:lnTo>
                <a:lnTo>
                  <a:pt x="39" y="740"/>
                </a:lnTo>
                <a:lnTo>
                  <a:pt x="38" y="740"/>
                </a:lnTo>
                <a:lnTo>
                  <a:pt x="37" y="740"/>
                </a:lnTo>
                <a:lnTo>
                  <a:pt x="37" y="738"/>
                </a:lnTo>
                <a:lnTo>
                  <a:pt x="37" y="735"/>
                </a:lnTo>
                <a:lnTo>
                  <a:pt x="37" y="732"/>
                </a:lnTo>
                <a:lnTo>
                  <a:pt x="37" y="727"/>
                </a:lnTo>
                <a:lnTo>
                  <a:pt x="34" y="720"/>
                </a:lnTo>
                <a:lnTo>
                  <a:pt x="33" y="718"/>
                </a:lnTo>
                <a:lnTo>
                  <a:pt x="29" y="710"/>
                </a:lnTo>
                <a:lnTo>
                  <a:pt x="25" y="705"/>
                </a:lnTo>
                <a:lnTo>
                  <a:pt x="24" y="704"/>
                </a:lnTo>
                <a:lnTo>
                  <a:pt x="23" y="700"/>
                </a:lnTo>
                <a:lnTo>
                  <a:pt x="19" y="698"/>
                </a:lnTo>
                <a:lnTo>
                  <a:pt x="18" y="696"/>
                </a:lnTo>
                <a:lnTo>
                  <a:pt x="17" y="695"/>
                </a:lnTo>
                <a:lnTo>
                  <a:pt x="16" y="695"/>
                </a:lnTo>
                <a:lnTo>
                  <a:pt x="15" y="695"/>
                </a:lnTo>
                <a:lnTo>
                  <a:pt x="14" y="693"/>
                </a:lnTo>
                <a:lnTo>
                  <a:pt x="14" y="692"/>
                </a:lnTo>
                <a:lnTo>
                  <a:pt x="12" y="692"/>
                </a:lnTo>
                <a:lnTo>
                  <a:pt x="11" y="691"/>
                </a:lnTo>
                <a:lnTo>
                  <a:pt x="11" y="690"/>
                </a:lnTo>
                <a:lnTo>
                  <a:pt x="12" y="690"/>
                </a:lnTo>
                <a:lnTo>
                  <a:pt x="11" y="689"/>
                </a:lnTo>
                <a:lnTo>
                  <a:pt x="11" y="690"/>
                </a:lnTo>
                <a:lnTo>
                  <a:pt x="10" y="690"/>
                </a:lnTo>
                <a:lnTo>
                  <a:pt x="10" y="689"/>
                </a:lnTo>
                <a:lnTo>
                  <a:pt x="11" y="688"/>
                </a:lnTo>
                <a:lnTo>
                  <a:pt x="11" y="686"/>
                </a:lnTo>
                <a:lnTo>
                  <a:pt x="10" y="686"/>
                </a:lnTo>
                <a:lnTo>
                  <a:pt x="8" y="686"/>
                </a:lnTo>
                <a:lnTo>
                  <a:pt x="8" y="685"/>
                </a:lnTo>
                <a:lnTo>
                  <a:pt x="8" y="684"/>
                </a:lnTo>
                <a:lnTo>
                  <a:pt x="7" y="684"/>
                </a:lnTo>
                <a:lnTo>
                  <a:pt x="7" y="683"/>
                </a:lnTo>
                <a:lnTo>
                  <a:pt x="5" y="683"/>
                </a:lnTo>
                <a:lnTo>
                  <a:pt x="7" y="682"/>
                </a:lnTo>
                <a:lnTo>
                  <a:pt x="5" y="682"/>
                </a:lnTo>
                <a:lnTo>
                  <a:pt x="4" y="682"/>
                </a:lnTo>
                <a:lnTo>
                  <a:pt x="4" y="681"/>
                </a:lnTo>
                <a:lnTo>
                  <a:pt x="5" y="681"/>
                </a:lnTo>
                <a:lnTo>
                  <a:pt x="7" y="681"/>
                </a:lnTo>
                <a:lnTo>
                  <a:pt x="7" y="680"/>
                </a:lnTo>
                <a:lnTo>
                  <a:pt x="5" y="680"/>
                </a:lnTo>
                <a:lnTo>
                  <a:pt x="4" y="678"/>
                </a:lnTo>
                <a:lnTo>
                  <a:pt x="3" y="677"/>
                </a:lnTo>
                <a:lnTo>
                  <a:pt x="2" y="677"/>
                </a:lnTo>
                <a:lnTo>
                  <a:pt x="1" y="677"/>
                </a:lnTo>
                <a:lnTo>
                  <a:pt x="1" y="676"/>
                </a:lnTo>
                <a:lnTo>
                  <a:pt x="0" y="675"/>
                </a:lnTo>
                <a:lnTo>
                  <a:pt x="0" y="674"/>
                </a:lnTo>
                <a:lnTo>
                  <a:pt x="0" y="671"/>
                </a:lnTo>
                <a:lnTo>
                  <a:pt x="1" y="668"/>
                </a:lnTo>
                <a:lnTo>
                  <a:pt x="2" y="664"/>
                </a:lnTo>
                <a:lnTo>
                  <a:pt x="3" y="662"/>
                </a:lnTo>
                <a:lnTo>
                  <a:pt x="5" y="661"/>
                </a:lnTo>
                <a:lnTo>
                  <a:pt x="7" y="660"/>
                </a:lnTo>
                <a:lnTo>
                  <a:pt x="9" y="659"/>
                </a:lnTo>
                <a:lnTo>
                  <a:pt x="9" y="657"/>
                </a:lnTo>
                <a:lnTo>
                  <a:pt x="8" y="656"/>
                </a:lnTo>
                <a:lnTo>
                  <a:pt x="8" y="655"/>
                </a:lnTo>
                <a:lnTo>
                  <a:pt x="9" y="654"/>
                </a:lnTo>
                <a:lnTo>
                  <a:pt x="10" y="654"/>
                </a:lnTo>
                <a:lnTo>
                  <a:pt x="10" y="653"/>
                </a:lnTo>
                <a:lnTo>
                  <a:pt x="10" y="652"/>
                </a:lnTo>
                <a:lnTo>
                  <a:pt x="9" y="652"/>
                </a:lnTo>
                <a:lnTo>
                  <a:pt x="9" y="649"/>
                </a:lnTo>
                <a:lnTo>
                  <a:pt x="10" y="648"/>
                </a:lnTo>
                <a:lnTo>
                  <a:pt x="9" y="647"/>
                </a:lnTo>
                <a:lnTo>
                  <a:pt x="9" y="648"/>
                </a:lnTo>
                <a:lnTo>
                  <a:pt x="8" y="648"/>
                </a:lnTo>
                <a:lnTo>
                  <a:pt x="8" y="647"/>
                </a:lnTo>
                <a:lnTo>
                  <a:pt x="8" y="646"/>
                </a:lnTo>
                <a:lnTo>
                  <a:pt x="7" y="646"/>
                </a:lnTo>
                <a:lnTo>
                  <a:pt x="7" y="645"/>
                </a:lnTo>
                <a:lnTo>
                  <a:pt x="8" y="644"/>
                </a:lnTo>
                <a:lnTo>
                  <a:pt x="9" y="645"/>
                </a:lnTo>
                <a:lnTo>
                  <a:pt x="10" y="646"/>
                </a:lnTo>
                <a:lnTo>
                  <a:pt x="11" y="645"/>
                </a:lnTo>
                <a:lnTo>
                  <a:pt x="11" y="644"/>
                </a:lnTo>
                <a:lnTo>
                  <a:pt x="12" y="644"/>
                </a:lnTo>
                <a:lnTo>
                  <a:pt x="11" y="644"/>
                </a:lnTo>
                <a:lnTo>
                  <a:pt x="12" y="642"/>
                </a:lnTo>
                <a:lnTo>
                  <a:pt x="14" y="642"/>
                </a:lnTo>
                <a:lnTo>
                  <a:pt x="14" y="640"/>
                </a:lnTo>
                <a:lnTo>
                  <a:pt x="14" y="639"/>
                </a:lnTo>
                <a:lnTo>
                  <a:pt x="14" y="638"/>
                </a:lnTo>
                <a:lnTo>
                  <a:pt x="12" y="637"/>
                </a:lnTo>
                <a:lnTo>
                  <a:pt x="12" y="635"/>
                </a:lnTo>
                <a:lnTo>
                  <a:pt x="11" y="637"/>
                </a:lnTo>
                <a:lnTo>
                  <a:pt x="11" y="635"/>
                </a:lnTo>
                <a:lnTo>
                  <a:pt x="12" y="634"/>
                </a:lnTo>
                <a:lnTo>
                  <a:pt x="12" y="633"/>
                </a:lnTo>
                <a:lnTo>
                  <a:pt x="14" y="633"/>
                </a:lnTo>
                <a:lnTo>
                  <a:pt x="15" y="634"/>
                </a:lnTo>
                <a:lnTo>
                  <a:pt x="16" y="634"/>
                </a:lnTo>
                <a:lnTo>
                  <a:pt x="16" y="633"/>
                </a:lnTo>
                <a:lnTo>
                  <a:pt x="16" y="632"/>
                </a:lnTo>
                <a:lnTo>
                  <a:pt x="17" y="628"/>
                </a:lnTo>
                <a:lnTo>
                  <a:pt x="17" y="627"/>
                </a:lnTo>
                <a:lnTo>
                  <a:pt x="18" y="627"/>
                </a:lnTo>
                <a:lnTo>
                  <a:pt x="18" y="626"/>
                </a:lnTo>
                <a:lnTo>
                  <a:pt x="17" y="625"/>
                </a:lnTo>
                <a:lnTo>
                  <a:pt x="16" y="625"/>
                </a:lnTo>
                <a:lnTo>
                  <a:pt x="15" y="624"/>
                </a:lnTo>
                <a:lnTo>
                  <a:pt x="16" y="624"/>
                </a:lnTo>
                <a:lnTo>
                  <a:pt x="17" y="624"/>
                </a:lnTo>
                <a:lnTo>
                  <a:pt x="18" y="624"/>
                </a:lnTo>
                <a:lnTo>
                  <a:pt x="19" y="623"/>
                </a:lnTo>
                <a:lnTo>
                  <a:pt x="20" y="617"/>
                </a:lnTo>
                <a:lnTo>
                  <a:pt x="20" y="614"/>
                </a:lnTo>
                <a:lnTo>
                  <a:pt x="22" y="609"/>
                </a:lnTo>
                <a:lnTo>
                  <a:pt x="22" y="606"/>
                </a:lnTo>
                <a:lnTo>
                  <a:pt x="23" y="603"/>
                </a:lnTo>
                <a:lnTo>
                  <a:pt x="24" y="601"/>
                </a:lnTo>
                <a:lnTo>
                  <a:pt x="25" y="588"/>
                </a:lnTo>
                <a:lnTo>
                  <a:pt x="25" y="584"/>
                </a:lnTo>
                <a:lnTo>
                  <a:pt x="25" y="583"/>
                </a:lnTo>
                <a:lnTo>
                  <a:pt x="25" y="581"/>
                </a:lnTo>
                <a:lnTo>
                  <a:pt x="26" y="574"/>
                </a:lnTo>
                <a:lnTo>
                  <a:pt x="26" y="571"/>
                </a:lnTo>
                <a:lnTo>
                  <a:pt x="27" y="569"/>
                </a:lnTo>
                <a:lnTo>
                  <a:pt x="27" y="566"/>
                </a:lnTo>
                <a:lnTo>
                  <a:pt x="27" y="563"/>
                </a:lnTo>
                <a:lnTo>
                  <a:pt x="27" y="561"/>
                </a:lnTo>
                <a:lnTo>
                  <a:pt x="27" y="556"/>
                </a:lnTo>
                <a:lnTo>
                  <a:pt x="27" y="553"/>
                </a:lnTo>
                <a:lnTo>
                  <a:pt x="27" y="552"/>
                </a:lnTo>
                <a:lnTo>
                  <a:pt x="29" y="551"/>
                </a:lnTo>
                <a:lnTo>
                  <a:pt x="27" y="548"/>
                </a:lnTo>
                <a:lnTo>
                  <a:pt x="26" y="544"/>
                </a:lnTo>
                <a:lnTo>
                  <a:pt x="26" y="541"/>
                </a:lnTo>
                <a:lnTo>
                  <a:pt x="27" y="537"/>
                </a:lnTo>
                <a:lnTo>
                  <a:pt x="27" y="535"/>
                </a:lnTo>
                <a:lnTo>
                  <a:pt x="27" y="532"/>
                </a:lnTo>
                <a:lnTo>
                  <a:pt x="27" y="530"/>
                </a:lnTo>
                <a:lnTo>
                  <a:pt x="26" y="529"/>
                </a:lnTo>
                <a:lnTo>
                  <a:pt x="26" y="527"/>
                </a:lnTo>
                <a:lnTo>
                  <a:pt x="25" y="526"/>
                </a:lnTo>
                <a:lnTo>
                  <a:pt x="25" y="524"/>
                </a:lnTo>
                <a:lnTo>
                  <a:pt x="25" y="523"/>
                </a:lnTo>
                <a:lnTo>
                  <a:pt x="26" y="522"/>
                </a:lnTo>
                <a:lnTo>
                  <a:pt x="26" y="520"/>
                </a:lnTo>
                <a:lnTo>
                  <a:pt x="27" y="517"/>
                </a:lnTo>
                <a:lnTo>
                  <a:pt x="27" y="515"/>
                </a:lnTo>
                <a:lnTo>
                  <a:pt x="27" y="513"/>
                </a:lnTo>
                <a:lnTo>
                  <a:pt x="29" y="510"/>
                </a:lnTo>
                <a:lnTo>
                  <a:pt x="29" y="509"/>
                </a:lnTo>
                <a:lnTo>
                  <a:pt x="29" y="508"/>
                </a:lnTo>
                <a:lnTo>
                  <a:pt x="30" y="508"/>
                </a:lnTo>
                <a:lnTo>
                  <a:pt x="30" y="506"/>
                </a:lnTo>
                <a:lnTo>
                  <a:pt x="30" y="505"/>
                </a:lnTo>
                <a:lnTo>
                  <a:pt x="30" y="503"/>
                </a:lnTo>
                <a:lnTo>
                  <a:pt x="30" y="502"/>
                </a:lnTo>
                <a:lnTo>
                  <a:pt x="29" y="496"/>
                </a:lnTo>
                <a:lnTo>
                  <a:pt x="27" y="495"/>
                </a:lnTo>
                <a:lnTo>
                  <a:pt x="26" y="494"/>
                </a:lnTo>
                <a:lnTo>
                  <a:pt x="26" y="491"/>
                </a:lnTo>
                <a:lnTo>
                  <a:pt x="25" y="489"/>
                </a:lnTo>
                <a:lnTo>
                  <a:pt x="24" y="486"/>
                </a:lnTo>
                <a:lnTo>
                  <a:pt x="24" y="484"/>
                </a:lnTo>
                <a:lnTo>
                  <a:pt x="24" y="483"/>
                </a:lnTo>
                <a:lnTo>
                  <a:pt x="24" y="481"/>
                </a:lnTo>
                <a:lnTo>
                  <a:pt x="24" y="479"/>
                </a:lnTo>
                <a:lnTo>
                  <a:pt x="23" y="477"/>
                </a:lnTo>
                <a:lnTo>
                  <a:pt x="24" y="476"/>
                </a:lnTo>
                <a:lnTo>
                  <a:pt x="23" y="474"/>
                </a:lnTo>
                <a:lnTo>
                  <a:pt x="24" y="473"/>
                </a:lnTo>
                <a:lnTo>
                  <a:pt x="25" y="472"/>
                </a:lnTo>
                <a:lnTo>
                  <a:pt x="25" y="470"/>
                </a:lnTo>
                <a:lnTo>
                  <a:pt x="26" y="470"/>
                </a:lnTo>
                <a:lnTo>
                  <a:pt x="27" y="468"/>
                </a:lnTo>
                <a:lnTo>
                  <a:pt x="29" y="467"/>
                </a:lnTo>
                <a:lnTo>
                  <a:pt x="30" y="466"/>
                </a:lnTo>
                <a:lnTo>
                  <a:pt x="30" y="465"/>
                </a:lnTo>
                <a:lnTo>
                  <a:pt x="31" y="463"/>
                </a:lnTo>
                <a:lnTo>
                  <a:pt x="31" y="461"/>
                </a:lnTo>
                <a:lnTo>
                  <a:pt x="32" y="461"/>
                </a:lnTo>
                <a:lnTo>
                  <a:pt x="31" y="459"/>
                </a:lnTo>
                <a:lnTo>
                  <a:pt x="32" y="458"/>
                </a:lnTo>
                <a:lnTo>
                  <a:pt x="32" y="456"/>
                </a:lnTo>
                <a:lnTo>
                  <a:pt x="33" y="455"/>
                </a:lnTo>
                <a:lnTo>
                  <a:pt x="33" y="454"/>
                </a:lnTo>
                <a:lnTo>
                  <a:pt x="34" y="453"/>
                </a:lnTo>
                <a:lnTo>
                  <a:pt x="34" y="451"/>
                </a:lnTo>
                <a:lnTo>
                  <a:pt x="36" y="451"/>
                </a:lnTo>
                <a:lnTo>
                  <a:pt x="37" y="448"/>
                </a:lnTo>
                <a:lnTo>
                  <a:pt x="38" y="446"/>
                </a:lnTo>
                <a:lnTo>
                  <a:pt x="37" y="444"/>
                </a:lnTo>
                <a:lnTo>
                  <a:pt x="37" y="443"/>
                </a:lnTo>
                <a:lnTo>
                  <a:pt x="36" y="443"/>
                </a:lnTo>
                <a:lnTo>
                  <a:pt x="36" y="441"/>
                </a:lnTo>
                <a:lnTo>
                  <a:pt x="36" y="440"/>
                </a:lnTo>
                <a:lnTo>
                  <a:pt x="37" y="439"/>
                </a:lnTo>
                <a:lnTo>
                  <a:pt x="38" y="437"/>
                </a:lnTo>
                <a:lnTo>
                  <a:pt x="38" y="434"/>
                </a:lnTo>
                <a:lnTo>
                  <a:pt x="38" y="433"/>
                </a:lnTo>
                <a:lnTo>
                  <a:pt x="38" y="432"/>
                </a:lnTo>
                <a:lnTo>
                  <a:pt x="38" y="431"/>
                </a:lnTo>
                <a:lnTo>
                  <a:pt x="38" y="429"/>
                </a:lnTo>
                <a:lnTo>
                  <a:pt x="37" y="427"/>
                </a:lnTo>
                <a:lnTo>
                  <a:pt x="37" y="425"/>
                </a:lnTo>
                <a:lnTo>
                  <a:pt x="36" y="424"/>
                </a:lnTo>
                <a:lnTo>
                  <a:pt x="34" y="423"/>
                </a:lnTo>
                <a:lnTo>
                  <a:pt x="33" y="423"/>
                </a:lnTo>
                <a:lnTo>
                  <a:pt x="32" y="420"/>
                </a:lnTo>
                <a:lnTo>
                  <a:pt x="31" y="419"/>
                </a:lnTo>
                <a:lnTo>
                  <a:pt x="31" y="418"/>
                </a:lnTo>
                <a:lnTo>
                  <a:pt x="30" y="417"/>
                </a:lnTo>
                <a:lnTo>
                  <a:pt x="29" y="414"/>
                </a:lnTo>
                <a:lnTo>
                  <a:pt x="30" y="412"/>
                </a:lnTo>
                <a:lnTo>
                  <a:pt x="30" y="411"/>
                </a:lnTo>
                <a:lnTo>
                  <a:pt x="31" y="409"/>
                </a:lnTo>
                <a:lnTo>
                  <a:pt x="31" y="407"/>
                </a:lnTo>
                <a:lnTo>
                  <a:pt x="31" y="405"/>
                </a:lnTo>
                <a:lnTo>
                  <a:pt x="31" y="402"/>
                </a:lnTo>
                <a:lnTo>
                  <a:pt x="31" y="401"/>
                </a:lnTo>
                <a:lnTo>
                  <a:pt x="32" y="401"/>
                </a:lnTo>
                <a:lnTo>
                  <a:pt x="32" y="402"/>
                </a:lnTo>
                <a:lnTo>
                  <a:pt x="33" y="402"/>
                </a:lnTo>
                <a:lnTo>
                  <a:pt x="33" y="401"/>
                </a:lnTo>
                <a:lnTo>
                  <a:pt x="32" y="400"/>
                </a:lnTo>
                <a:lnTo>
                  <a:pt x="32" y="398"/>
                </a:lnTo>
                <a:lnTo>
                  <a:pt x="33" y="398"/>
                </a:lnTo>
                <a:lnTo>
                  <a:pt x="34" y="398"/>
                </a:lnTo>
                <a:lnTo>
                  <a:pt x="36" y="397"/>
                </a:lnTo>
                <a:lnTo>
                  <a:pt x="36" y="396"/>
                </a:lnTo>
                <a:lnTo>
                  <a:pt x="37" y="396"/>
                </a:lnTo>
                <a:lnTo>
                  <a:pt x="36" y="394"/>
                </a:lnTo>
                <a:lnTo>
                  <a:pt x="36" y="393"/>
                </a:lnTo>
                <a:lnTo>
                  <a:pt x="33" y="393"/>
                </a:lnTo>
                <a:lnTo>
                  <a:pt x="33" y="391"/>
                </a:lnTo>
                <a:lnTo>
                  <a:pt x="32" y="391"/>
                </a:lnTo>
                <a:lnTo>
                  <a:pt x="31" y="390"/>
                </a:lnTo>
                <a:lnTo>
                  <a:pt x="31" y="389"/>
                </a:lnTo>
                <a:lnTo>
                  <a:pt x="31" y="387"/>
                </a:lnTo>
                <a:lnTo>
                  <a:pt x="31" y="384"/>
                </a:lnTo>
                <a:lnTo>
                  <a:pt x="32" y="382"/>
                </a:lnTo>
                <a:lnTo>
                  <a:pt x="32" y="381"/>
                </a:lnTo>
                <a:lnTo>
                  <a:pt x="33" y="381"/>
                </a:lnTo>
                <a:lnTo>
                  <a:pt x="34" y="380"/>
                </a:lnTo>
                <a:lnTo>
                  <a:pt x="36" y="379"/>
                </a:lnTo>
                <a:lnTo>
                  <a:pt x="37" y="377"/>
                </a:lnTo>
                <a:lnTo>
                  <a:pt x="38" y="377"/>
                </a:lnTo>
                <a:lnTo>
                  <a:pt x="39" y="376"/>
                </a:lnTo>
                <a:lnTo>
                  <a:pt x="40" y="376"/>
                </a:lnTo>
                <a:lnTo>
                  <a:pt x="41" y="376"/>
                </a:lnTo>
                <a:lnTo>
                  <a:pt x="43" y="375"/>
                </a:lnTo>
                <a:lnTo>
                  <a:pt x="44" y="375"/>
                </a:lnTo>
                <a:lnTo>
                  <a:pt x="44" y="374"/>
                </a:lnTo>
                <a:lnTo>
                  <a:pt x="44" y="373"/>
                </a:lnTo>
                <a:lnTo>
                  <a:pt x="46" y="373"/>
                </a:lnTo>
                <a:lnTo>
                  <a:pt x="46" y="372"/>
                </a:lnTo>
                <a:lnTo>
                  <a:pt x="47" y="371"/>
                </a:lnTo>
                <a:lnTo>
                  <a:pt x="47" y="369"/>
                </a:lnTo>
                <a:lnTo>
                  <a:pt x="47" y="368"/>
                </a:lnTo>
                <a:lnTo>
                  <a:pt x="44" y="366"/>
                </a:lnTo>
                <a:lnTo>
                  <a:pt x="43" y="365"/>
                </a:lnTo>
                <a:lnTo>
                  <a:pt x="43" y="364"/>
                </a:lnTo>
                <a:lnTo>
                  <a:pt x="41" y="359"/>
                </a:lnTo>
                <a:lnTo>
                  <a:pt x="40" y="359"/>
                </a:lnTo>
                <a:lnTo>
                  <a:pt x="40" y="358"/>
                </a:lnTo>
                <a:lnTo>
                  <a:pt x="40" y="357"/>
                </a:lnTo>
                <a:lnTo>
                  <a:pt x="39" y="357"/>
                </a:lnTo>
                <a:lnTo>
                  <a:pt x="39" y="355"/>
                </a:lnTo>
                <a:lnTo>
                  <a:pt x="39" y="354"/>
                </a:lnTo>
                <a:lnTo>
                  <a:pt x="39" y="352"/>
                </a:lnTo>
                <a:lnTo>
                  <a:pt x="39" y="351"/>
                </a:lnTo>
                <a:lnTo>
                  <a:pt x="39" y="350"/>
                </a:lnTo>
                <a:lnTo>
                  <a:pt x="40" y="350"/>
                </a:lnTo>
                <a:lnTo>
                  <a:pt x="41" y="348"/>
                </a:lnTo>
                <a:lnTo>
                  <a:pt x="40" y="347"/>
                </a:lnTo>
                <a:lnTo>
                  <a:pt x="40" y="346"/>
                </a:lnTo>
                <a:lnTo>
                  <a:pt x="39" y="346"/>
                </a:lnTo>
                <a:lnTo>
                  <a:pt x="38" y="346"/>
                </a:lnTo>
                <a:lnTo>
                  <a:pt x="38" y="344"/>
                </a:lnTo>
                <a:lnTo>
                  <a:pt x="38" y="343"/>
                </a:lnTo>
                <a:lnTo>
                  <a:pt x="38" y="341"/>
                </a:lnTo>
                <a:lnTo>
                  <a:pt x="37" y="337"/>
                </a:lnTo>
                <a:lnTo>
                  <a:pt x="37" y="336"/>
                </a:lnTo>
                <a:lnTo>
                  <a:pt x="36" y="335"/>
                </a:lnTo>
                <a:lnTo>
                  <a:pt x="36" y="332"/>
                </a:lnTo>
                <a:lnTo>
                  <a:pt x="36" y="331"/>
                </a:lnTo>
                <a:lnTo>
                  <a:pt x="36" y="330"/>
                </a:lnTo>
                <a:lnTo>
                  <a:pt x="36" y="329"/>
                </a:lnTo>
                <a:lnTo>
                  <a:pt x="36" y="328"/>
                </a:lnTo>
                <a:lnTo>
                  <a:pt x="37" y="326"/>
                </a:lnTo>
                <a:lnTo>
                  <a:pt x="37" y="325"/>
                </a:lnTo>
                <a:lnTo>
                  <a:pt x="38" y="325"/>
                </a:lnTo>
                <a:lnTo>
                  <a:pt x="38" y="323"/>
                </a:lnTo>
                <a:lnTo>
                  <a:pt x="39" y="323"/>
                </a:lnTo>
                <a:lnTo>
                  <a:pt x="40" y="322"/>
                </a:lnTo>
                <a:lnTo>
                  <a:pt x="43" y="321"/>
                </a:lnTo>
                <a:lnTo>
                  <a:pt x="43" y="319"/>
                </a:lnTo>
                <a:lnTo>
                  <a:pt x="43" y="317"/>
                </a:lnTo>
                <a:lnTo>
                  <a:pt x="41" y="317"/>
                </a:lnTo>
                <a:lnTo>
                  <a:pt x="41" y="316"/>
                </a:lnTo>
                <a:lnTo>
                  <a:pt x="41" y="315"/>
                </a:lnTo>
                <a:lnTo>
                  <a:pt x="41" y="314"/>
                </a:lnTo>
                <a:lnTo>
                  <a:pt x="41" y="312"/>
                </a:lnTo>
                <a:lnTo>
                  <a:pt x="43" y="312"/>
                </a:lnTo>
                <a:lnTo>
                  <a:pt x="44" y="312"/>
                </a:lnTo>
                <a:lnTo>
                  <a:pt x="45" y="312"/>
                </a:lnTo>
                <a:lnTo>
                  <a:pt x="46" y="311"/>
                </a:lnTo>
                <a:lnTo>
                  <a:pt x="46" y="310"/>
                </a:lnTo>
                <a:lnTo>
                  <a:pt x="46" y="309"/>
                </a:lnTo>
                <a:lnTo>
                  <a:pt x="45" y="308"/>
                </a:lnTo>
                <a:lnTo>
                  <a:pt x="45" y="307"/>
                </a:lnTo>
                <a:lnTo>
                  <a:pt x="45" y="303"/>
                </a:lnTo>
                <a:lnTo>
                  <a:pt x="45" y="302"/>
                </a:lnTo>
                <a:lnTo>
                  <a:pt x="46" y="299"/>
                </a:lnTo>
                <a:lnTo>
                  <a:pt x="45" y="295"/>
                </a:lnTo>
                <a:lnTo>
                  <a:pt x="45" y="293"/>
                </a:lnTo>
                <a:lnTo>
                  <a:pt x="44" y="289"/>
                </a:lnTo>
                <a:lnTo>
                  <a:pt x="44" y="288"/>
                </a:lnTo>
                <a:lnTo>
                  <a:pt x="44" y="287"/>
                </a:lnTo>
                <a:lnTo>
                  <a:pt x="43" y="281"/>
                </a:lnTo>
                <a:lnTo>
                  <a:pt x="41" y="280"/>
                </a:lnTo>
                <a:lnTo>
                  <a:pt x="41" y="281"/>
                </a:lnTo>
                <a:lnTo>
                  <a:pt x="40" y="281"/>
                </a:lnTo>
                <a:lnTo>
                  <a:pt x="40" y="280"/>
                </a:lnTo>
                <a:lnTo>
                  <a:pt x="40" y="279"/>
                </a:lnTo>
                <a:lnTo>
                  <a:pt x="41" y="279"/>
                </a:lnTo>
                <a:lnTo>
                  <a:pt x="43" y="278"/>
                </a:lnTo>
                <a:lnTo>
                  <a:pt x="43" y="276"/>
                </a:lnTo>
                <a:lnTo>
                  <a:pt x="44" y="276"/>
                </a:lnTo>
                <a:lnTo>
                  <a:pt x="44" y="275"/>
                </a:lnTo>
                <a:lnTo>
                  <a:pt x="44" y="273"/>
                </a:lnTo>
                <a:lnTo>
                  <a:pt x="44" y="272"/>
                </a:lnTo>
                <a:lnTo>
                  <a:pt x="44" y="269"/>
                </a:lnTo>
                <a:lnTo>
                  <a:pt x="45" y="268"/>
                </a:lnTo>
                <a:lnTo>
                  <a:pt x="46" y="267"/>
                </a:lnTo>
                <a:lnTo>
                  <a:pt x="46" y="266"/>
                </a:lnTo>
                <a:lnTo>
                  <a:pt x="46" y="264"/>
                </a:lnTo>
                <a:lnTo>
                  <a:pt x="46" y="261"/>
                </a:lnTo>
                <a:lnTo>
                  <a:pt x="46" y="259"/>
                </a:lnTo>
                <a:lnTo>
                  <a:pt x="47" y="258"/>
                </a:lnTo>
                <a:lnTo>
                  <a:pt x="47" y="256"/>
                </a:lnTo>
                <a:lnTo>
                  <a:pt x="47" y="254"/>
                </a:lnTo>
                <a:lnTo>
                  <a:pt x="48" y="253"/>
                </a:lnTo>
                <a:lnTo>
                  <a:pt x="48" y="252"/>
                </a:lnTo>
                <a:lnTo>
                  <a:pt x="47" y="251"/>
                </a:lnTo>
                <a:lnTo>
                  <a:pt x="47" y="250"/>
                </a:lnTo>
                <a:lnTo>
                  <a:pt x="48" y="250"/>
                </a:lnTo>
                <a:lnTo>
                  <a:pt x="50" y="251"/>
                </a:lnTo>
                <a:lnTo>
                  <a:pt x="50" y="250"/>
                </a:lnTo>
                <a:lnTo>
                  <a:pt x="51" y="250"/>
                </a:lnTo>
                <a:lnTo>
                  <a:pt x="52" y="250"/>
                </a:lnTo>
                <a:lnTo>
                  <a:pt x="52" y="249"/>
                </a:lnTo>
                <a:lnTo>
                  <a:pt x="54" y="247"/>
                </a:lnTo>
                <a:lnTo>
                  <a:pt x="55" y="246"/>
                </a:lnTo>
                <a:lnTo>
                  <a:pt x="57" y="246"/>
                </a:lnTo>
                <a:lnTo>
                  <a:pt x="57" y="245"/>
                </a:lnTo>
                <a:lnTo>
                  <a:pt x="58" y="244"/>
                </a:lnTo>
                <a:lnTo>
                  <a:pt x="58" y="240"/>
                </a:lnTo>
                <a:lnTo>
                  <a:pt x="57" y="238"/>
                </a:lnTo>
                <a:lnTo>
                  <a:pt x="55" y="237"/>
                </a:lnTo>
                <a:lnTo>
                  <a:pt x="55" y="232"/>
                </a:lnTo>
                <a:lnTo>
                  <a:pt x="57" y="232"/>
                </a:lnTo>
                <a:lnTo>
                  <a:pt x="58" y="231"/>
                </a:lnTo>
                <a:lnTo>
                  <a:pt x="58" y="230"/>
                </a:lnTo>
                <a:lnTo>
                  <a:pt x="59" y="229"/>
                </a:lnTo>
                <a:lnTo>
                  <a:pt x="60" y="228"/>
                </a:lnTo>
                <a:lnTo>
                  <a:pt x="62" y="226"/>
                </a:lnTo>
                <a:lnTo>
                  <a:pt x="63" y="225"/>
                </a:lnTo>
                <a:lnTo>
                  <a:pt x="63" y="224"/>
                </a:lnTo>
                <a:lnTo>
                  <a:pt x="65" y="223"/>
                </a:lnTo>
                <a:lnTo>
                  <a:pt x="65" y="222"/>
                </a:lnTo>
                <a:lnTo>
                  <a:pt x="66" y="222"/>
                </a:lnTo>
                <a:lnTo>
                  <a:pt x="66" y="221"/>
                </a:lnTo>
                <a:lnTo>
                  <a:pt x="67" y="220"/>
                </a:lnTo>
                <a:lnTo>
                  <a:pt x="68" y="220"/>
                </a:lnTo>
                <a:lnTo>
                  <a:pt x="69" y="218"/>
                </a:lnTo>
                <a:lnTo>
                  <a:pt x="70" y="217"/>
                </a:lnTo>
                <a:lnTo>
                  <a:pt x="72" y="216"/>
                </a:lnTo>
                <a:lnTo>
                  <a:pt x="74" y="216"/>
                </a:lnTo>
                <a:lnTo>
                  <a:pt x="74" y="215"/>
                </a:lnTo>
                <a:lnTo>
                  <a:pt x="75" y="215"/>
                </a:lnTo>
                <a:lnTo>
                  <a:pt x="75" y="214"/>
                </a:lnTo>
                <a:lnTo>
                  <a:pt x="76" y="213"/>
                </a:lnTo>
                <a:lnTo>
                  <a:pt x="77" y="213"/>
                </a:lnTo>
                <a:lnTo>
                  <a:pt x="77" y="211"/>
                </a:lnTo>
                <a:lnTo>
                  <a:pt x="77" y="209"/>
                </a:lnTo>
                <a:lnTo>
                  <a:pt x="79" y="208"/>
                </a:lnTo>
                <a:lnTo>
                  <a:pt x="79" y="207"/>
                </a:lnTo>
                <a:lnTo>
                  <a:pt x="79" y="204"/>
                </a:lnTo>
                <a:lnTo>
                  <a:pt x="80" y="203"/>
                </a:lnTo>
                <a:lnTo>
                  <a:pt x="81" y="203"/>
                </a:lnTo>
                <a:lnTo>
                  <a:pt x="82" y="202"/>
                </a:lnTo>
                <a:lnTo>
                  <a:pt x="83" y="202"/>
                </a:lnTo>
                <a:lnTo>
                  <a:pt x="83" y="201"/>
                </a:lnTo>
                <a:lnTo>
                  <a:pt x="84" y="202"/>
                </a:lnTo>
                <a:lnTo>
                  <a:pt x="86" y="202"/>
                </a:lnTo>
                <a:lnTo>
                  <a:pt x="87" y="202"/>
                </a:lnTo>
                <a:lnTo>
                  <a:pt x="88" y="202"/>
                </a:lnTo>
                <a:lnTo>
                  <a:pt x="89" y="202"/>
                </a:lnTo>
                <a:lnTo>
                  <a:pt x="89" y="203"/>
                </a:lnTo>
                <a:lnTo>
                  <a:pt x="90" y="204"/>
                </a:lnTo>
                <a:lnTo>
                  <a:pt x="91" y="203"/>
                </a:lnTo>
                <a:lnTo>
                  <a:pt x="93" y="203"/>
                </a:lnTo>
                <a:lnTo>
                  <a:pt x="93" y="201"/>
                </a:lnTo>
                <a:lnTo>
                  <a:pt x="91" y="201"/>
                </a:lnTo>
                <a:lnTo>
                  <a:pt x="90" y="201"/>
                </a:lnTo>
                <a:lnTo>
                  <a:pt x="89" y="200"/>
                </a:lnTo>
                <a:lnTo>
                  <a:pt x="89" y="197"/>
                </a:lnTo>
                <a:lnTo>
                  <a:pt x="90" y="197"/>
                </a:lnTo>
                <a:lnTo>
                  <a:pt x="90" y="199"/>
                </a:lnTo>
                <a:lnTo>
                  <a:pt x="91" y="199"/>
                </a:lnTo>
                <a:lnTo>
                  <a:pt x="91" y="197"/>
                </a:lnTo>
                <a:lnTo>
                  <a:pt x="93" y="197"/>
                </a:lnTo>
                <a:lnTo>
                  <a:pt x="94" y="197"/>
                </a:lnTo>
                <a:lnTo>
                  <a:pt x="95" y="197"/>
                </a:lnTo>
                <a:lnTo>
                  <a:pt x="96" y="195"/>
                </a:lnTo>
                <a:lnTo>
                  <a:pt x="97" y="195"/>
                </a:lnTo>
                <a:lnTo>
                  <a:pt x="98" y="194"/>
                </a:lnTo>
                <a:lnTo>
                  <a:pt x="101" y="192"/>
                </a:lnTo>
                <a:lnTo>
                  <a:pt x="103" y="188"/>
                </a:lnTo>
                <a:lnTo>
                  <a:pt x="103" y="186"/>
                </a:lnTo>
                <a:lnTo>
                  <a:pt x="104" y="184"/>
                </a:lnTo>
                <a:lnTo>
                  <a:pt x="105" y="182"/>
                </a:lnTo>
                <a:lnTo>
                  <a:pt x="108" y="181"/>
                </a:lnTo>
                <a:lnTo>
                  <a:pt x="109" y="181"/>
                </a:lnTo>
                <a:lnTo>
                  <a:pt x="111" y="185"/>
                </a:lnTo>
                <a:lnTo>
                  <a:pt x="110" y="182"/>
                </a:lnTo>
                <a:lnTo>
                  <a:pt x="109" y="181"/>
                </a:lnTo>
                <a:lnTo>
                  <a:pt x="108" y="180"/>
                </a:lnTo>
                <a:lnTo>
                  <a:pt x="105" y="178"/>
                </a:lnTo>
                <a:lnTo>
                  <a:pt x="105" y="175"/>
                </a:lnTo>
                <a:lnTo>
                  <a:pt x="104" y="175"/>
                </a:lnTo>
                <a:lnTo>
                  <a:pt x="103" y="175"/>
                </a:lnTo>
                <a:lnTo>
                  <a:pt x="103" y="177"/>
                </a:lnTo>
                <a:lnTo>
                  <a:pt x="102" y="177"/>
                </a:lnTo>
                <a:lnTo>
                  <a:pt x="101" y="175"/>
                </a:lnTo>
                <a:lnTo>
                  <a:pt x="101" y="174"/>
                </a:lnTo>
                <a:lnTo>
                  <a:pt x="102" y="174"/>
                </a:lnTo>
                <a:lnTo>
                  <a:pt x="101" y="172"/>
                </a:lnTo>
                <a:lnTo>
                  <a:pt x="99" y="170"/>
                </a:lnTo>
                <a:lnTo>
                  <a:pt x="99" y="168"/>
                </a:lnTo>
                <a:lnTo>
                  <a:pt x="101" y="168"/>
                </a:lnTo>
                <a:lnTo>
                  <a:pt x="101" y="167"/>
                </a:lnTo>
                <a:lnTo>
                  <a:pt x="101" y="166"/>
                </a:lnTo>
                <a:lnTo>
                  <a:pt x="99" y="166"/>
                </a:lnTo>
                <a:lnTo>
                  <a:pt x="99" y="165"/>
                </a:lnTo>
                <a:lnTo>
                  <a:pt x="101" y="166"/>
                </a:lnTo>
                <a:lnTo>
                  <a:pt x="102" y="166"/>
                </a:lnTo>
                <a:lnTo>
                  <a:pt x="102" y="164"/>
                </a:lnTo>
                <a:lnTo>
                  <a:pt x="102" y="163"/>
                </a:lnTo>
                <a:lnTo>
                  <a:pt x="101" y="161"/>
                </a:lnTo>
                <a:lnTo>
                  <a:pt x="101" y="160"/>
                </a:lnTo>
                <a:lnTo>
                  <a:pt x="101" y="159"/>
                </a:lnTo>
                <a:lnTo>
                  <a:pt x="101" y="158"/>
                </a:lnTo>
                <a:lnTo>
                  <a:pt x="102" y="158"/>
                </a:lnTo>
                <a:lnTo>
                  <a:pt x="103" y="158"/>
                </a:lnTo>
                <a:lnTo>
                  <a:pt x="103" y="157"/>
                </a:lnTo>
                <a:lnTo>
                  <a:pt x="104" y="154"/>
                </a:lnTo>
                <a:lnTo>
                  <a:pt x="104" y="153"/>
                </a:lnTo>
                <a:lnTo>
                  <a:pt x="105" y="152"/>
                </a:lnTo>
                <a:lnTo>
                  <a:pt x="104" y="151"/>
                </a:lnTo>
                <a:lnTo>
                  <a:pt x="105" y="149"/>
                </a:lnTo>
                <a:lnTo>
                  <a:pt x="106" y="148"/>
                </a:lnTo>
                <a:lnTo>
                  <a:pt x="106" y="146"/>
                </a:lnTo>
                <a:lnTo>
                  <a:pt x="108" y="144"/>
                </a:lnTo>
                <a:lnTo>
                  <a:pt x="108" y="143"/>
                </a:lnTo>
                <a:lnTo>
                  <a:pt x="108" y="142"/>
                </a:lnTo>
                <a:lnTo>
                  <a:pt x="106" y="142"/>
                </a:lnTo>
                <a:lnTo>
                  <a:pt x="105" y="142"/>
                </a:lnTo>
                <a:lnTo>
                  <a:pt x="104" y="142"/>
                </a:lnTo>
                <a:lnTo>
                  <a:pt x="102" y="142"/>
                </a:lnTo>
                <a:lnTo>
                  <a:pt x="99" y="142"/>
                </a:lnTo>
                <a:lnTo>
                  <a:pt x="98" y="142"/>
                </a:lnTo>
                <a:lnTo>
                  <a:pt x="97" y="142"/>
                </a:lnTo>
                <a:lnTo>
                  <a:pt x="96" y="143"/>
                </a:lnTo>
                <a:lnTo>
                  <a:pt x="95" y="142"/>
                </a:lnTo>
                <a:lnTo>
                  <a:pt x="95" y="141"/>
                </a:lnTo>
                <a:lnTo>
                  <a:pt x="94" y="141"/>
                </a:lnTo>
                <a:lnTo>
                  <a:pt x="93" y="139"/>
                </a:lnTo>
                <a:lnTo>
                  <a:pt x="94" y="139"/>
                </a:lnTo>
                <a:lnTo>
                  <a:pt x="95" y="138"/>
                </a:lnTo>
                <a:lnTo>
                  <a:pt x="95" y="137"/>
                </a:lnTo>
                <a:lnTo>
                  <a:pt x="95" y="136"/>
                </a:lnTo>
                <a:lnTo>
                  <a:pt x="97" y="134"/>
                </a:lnTo>
                <a:lnTo>
                  <a:pt x="98" y="132"/>
                </a:lnTo>
                <a:lnTo>
                  <a:pt x="97" y="131"/>
                </a:lnTo>
                <a:lnTo>
                  <a:pt x="96" y="131"/>
                </a:lnTo>
                <a:lnTo>
                  <a:pt x="95" y="132"/>
                </a:lnTo>
                <a:lnTo>
                  <a:pt x="94" y="135"/>
                </a:lnTo>
                <a:lnTo>
                  <a:pt x="94" y="134"/>
                </a:lnTo>
                <a:lnTo>
                  <a:pt x="95" y="131"/>
                </a:lnTo>
                <a:lnTo>
                  <a:pt x="95" y="130"/>
                </a:lnTo>
                <a:lnTo>
                  <a:pt x="96" y="130"/>
                </a:lnTo>
                <a:lnTo>
                  <a:pt x="97" y="129"/>
                </a:lnTo>
                <a:lnTo>
                  <a:pt x="97" y="128"/>
                </a:lnTo>
                <a:lnTo>
                  <a:pt x="98" y="127"/>
                </a:lnTo>
                <a:lnTo>
                  <a:pt x="98" y="125"/>
                </a:lnTo>
                <a:lnTo>
                  <a:pt x="99" y="125"/>
                </a:lnTo>
                <a:lnTo>
                  <a:pt x="99" y="124"/>
                </a:lnTo>
                <a:lnTo>
                  <a:pt x="99" y="123"/>
                </a:lnTo>
                <a:lnTo>
                  <a:pt x="98" y="123"/>
                </a:lnTo>
                <a:lnTo>
                  <a:pt x="99" y="122"/>
                </a:lnTo>
                <a:lnTo>
                  <a:pt x="98" y="121"/>
                </a:lnTo>
                <a:lnTo>
                  <a:pt x="98" y="120"/>
                </a:lnTo>
                <a:lnTo>
                  <a:pt x="98" y="118"/>
                </a:lnTo>
                <a:lnTo>
                  <a:pt x="99" y="118"/>
                </a:lnTo>
                <a:lnTo>
                  <a:pt x="99" y="117"/>
                </a:lnTo>
                <a:lnTo>
                  <a:pt x="101" y="116"/>
                </a:lnTo>
                <a:lnTo>
                  <a:pt x="101" y="115"/>
                </a:lnTo>
                <a:lnTo>
                  <a:pt x="101" y="114"/>
                </a:lnTo>
                <a:lnTo>
                  <a:pt x="103" y="110"/>
                </a:lnTo>
                <a:lnTo>
                  <a:pt x="103" y="109"/>
                </a:lnTo>
                <a:lnTo>
                  <a:pt x="103" y="107"/>
                </a:lnTo>
                <a:lnTo>
                  <a:pt x="104" y="106"/>
                </a:lnTo>
                <a:lnTo>
                  <a:pt x="105" y="106"/>
                </a:lnTo>
                <a:lnTo>
                  <a:pt x="105" y="107"/>
                </a:lnTo>
                <a:lnTo>
                  <a:pt x="105" y="108"/>
                </a:lnTo>
                <a:lnTo>
                  <a:pt x="105" y="109"/>
                </a:lnTo>
                <a:lnTo>
                  <a:pt x="105" y="111"/>
                </a:lnTo>
                <a:lnTo>
                  <a:pt x="105" y="110"/>
                </a:lnTo>
                <a:lnTo>
                  <a:pt x="106" y="109"/>
                </a:lnTo>
                <a:lnTo>
                  <a:pt x="106" y="108"/>
                </a:lnTo>
                <a:lnTo>
                  <a:pt x="108" y="108"/>
                </a:lnTo>
                <a:lnTo>
                  <a:pt x="108" y="107"/>
                </a:lnTo>
                <a:lnTo>
                  <a:pt x="106" y="107"/>
                </a:lnTo>
                <a:lnTo>
                  <a:pt x="106" y="106"/>
                </a:lnTo>
                <a:lnTo>
                  <a:pt x="108" y="106"/>
                </a:lnTo>
                <a:lnTo>
                  <a:pt x="106" y="105"/>
                </a:lnTo>
                <a:lnTo>
                  <a:pt x="108" y="105"/>
                </a:lnTo>
                <a:lnTo>
                  <a:pt x="109" y="106"/>
                </a:lnTo>
                <a:lnTo>
                  <a:pt x="109" y="105"/>
                </a:lnTo>
                <a:lnTo>
                  <a:pt x="109" y="103"/>
                </a:lnTo>
                <a:lnTo>
                  <a:pt x="110" y="103"/>
                </a:lnTo>
                <a:lnTo>
                  <a:pt x="109" y="102"/>
                </a:lnTo>
                <a:lnTo>
                  <a:pt x="110" y="102"/>
                </a:lnTo>
                <a:lnTo>
                  <a:pt x="110" y="101"/>
                </a:lnTo>
                <a:lnTo>
                  <a:pt x="111" y="99"/>
                </a:lnTo>
                <a:lnTo>
                  <a:pt x="113" y="99"/>
                </a:lnTo>
                <a:lnTo>
                  <a:pt x="113" y="98"/>
                </a:lnTo>
                <a:lnTo>
                  <a:pt x="112" y="98"/>
                </a:lnTo>
                <a:lnTo>
                  <a:pt x="112" y="96"/>
                </a:lnTo>
                <a:lnTo>
                  <a:pt x="113" y="96"/>
                </a:lnTo>
                <a:lnTo>
                  <a:pt x="113" y="95"/>
                </a:lnTo>
                <a:lnTo>
                  <a:pt x="112" y="95"/>
                </a:lnTo>
                <a:lnTo>
                  <a:pt x="112" y="94"/>
                </a:lnTo>
                <a:lnTo>
                  <a:pt x="113" y="93"/>
                </a:lnTo>
                <a:lnTo>
                  <a:pt x="113" y="92"/>
                </a:lnTo>
                <a:lnTo>
                  <a:pt x="113" y="91"/>
                </a:lnTo>
                <a:lnTo>
                  <a:pt x="115" y="92"/>
                </a:lnTo>
                <a:lnTo>
                  <a:pt x="116" y="92"/>
                </a:lnTo>
                <a:lnTo>
                  <a:pt x="117" y="91"/>
                </a:lnTo>
                <a:lnTo>
                  <a:pt x="118" y="91"/>
                </a:lnTo>
                <a:lnTo>
                  <a:pt x="119" y="92"/>
                </a:lnTo>
                <a:lnTo>
                  <a:pt x="118" y="89"/>
                </a:lnTo>
                <a:lnTo>
                  <a:pt x="119" y="88"/>
                </a:lnTo>
                <a:lnTo>
                  <a:pt x="120" y="88"/>
                </a:lnTo>
                <a:lnTo>
                  <a:pt x="122" y="87"/>
                </a:lnTo>
                <a:lnTo>
                  <a:pt x="123" y="87"/>
                </a:lnTo>
                <a:lnTo>
                  <a:pt x="124" y="87"/>
                </a:lnTo>
                <a:lnTo>
                  <a:pt x="126" y="87"/>
                </a:lnTo>
                <a:lnTo>
                  <a:pt x="127" y="88"/>
                </a:lnTo>
                <a:lnTo>
                  <a:pt x="129" y="88"/>
                </a:lnTo>
                <a:lnTo>
                  <a:pt x="130" y="89"/>
                </a:lnTo>
                <a:lnTo>
                  <a:pt x="131" y="89"/>
                </a:lnTo>
                <a:lnTo>
                  <a:pt x="132" y="88"/>
                </a:lnTo>
                <a:lnTo>
                  <a:pt x="133" y="89"/>
                </a:lnTo>
                <a:lnTo>
                  <a:pt x="133" y="88"/>
                </a:lnTo>
                <a:lnTo>
                  <a:pt x="132" y="87"/>
                </a:lnTo>
                <a:lnTo>
                  <a:pt x="134" y="86"/>
                </a:lnTo>
                <a:lnTo>
                  <a:pt x="135" y="86"/>
                </a:lnTo>
                <a:lnTo>
                  <a:pt x="135" y="88"/>
                </a:lnTo>
                <a:lnTo>
                  <a:pt x="137" y="87"/>
                </a:lnTo>
                <a:lnTo>
                  <a:pt x="138" y="87"/>
                </a:lnTo>
                <a:lnTo>
                  <a:pt x="139" y="87"/>
                </a:lnTo>
                <a:lnTo>
                  <a:pt x="140" y="87"/>
                </a:lnTo>
                <a:lnTo>
                  <a:pt x="140" y="86"/>
                </a:lnTo>
                <a:lnTo>
                  <a:pt x="139" y="86"/>
                </a:lnTo>
                <a:lnTo>
                  <a:pt x="139" y="85"/>
                </a:lnTo>
                <a:lnTo>
                  <a:pt x="140" y="84"/>
                </a:lnTo>
                <a:lnTo>
                  <a:pt x="140" y="82"/>
                </a:lnTo>
                <a:lnTo>
                  <a:pt x="140" y="81"/>
                </a:lnTo>
                <a:lnTo>
                  <a:pt x="141" y="81"/>
                </a:lnTo>
                <a:lnTo>
                  <a:pt x="142" y="80"/>
                </a:lnTo>
                <a:lnTo>
                  <a:pt x="142" y="79"/>
                </a:lnTo>
                <a:lnTo>
                  <a:pt x="144" y="78"/>
                </a:lnTo>
                <a:lnTo>
                  <a:pt x="144" y="77"/>
                </a:lnTo>
                <a:lnTo>
                  <a:pt x="146" y="72"/>
                </a:lnTo>
                <a:lnTo>
                  <a:pt x="147" y="72"/>
                </a:lnTo>
                <a:lnTo>
                  <a:pt x="148" y="71"/>
                </a:lnTo>
                <a:lnTo>
                  <a:pt x="149" y="71"/>
                </a:lnTo>
                <a:lnTo>
                  <a:pt x="151" y="70"/>
                </a:lnTo>
                <a:lnTo>
                  <a:pt x="153" y="70"/>
                </a:lnTo>
                <a:lnTo>
                  <a:pt x="154" y="67"/>
                </a:lnTo>
                <a:lnTo>
                  <a:pt x="155" y="65"/>
                </a:lnTo>
                <a:lnTo>
                  <a:pt x="155" y="64"/>
                </a:lnTo>
                <a:lnTo>
                  <a:pt x="154" y="64"/>
                </a:lnTo>
                <a:lnTo>
                  <a:pt x="154" y="63"/>
                </a:lnTo>
                <a:lnTo>
                  <a:pt x="155" y="62"/>
                </a:lnTo>
                <a:lnTo>
                  <a:pt x="156" y="60"/>
                </a:lnTo>
                <a:lnTo>
                  <a:pt x="158" y="62"/>
                </a:lnTo>
                <a:lnTo>
                  <a:pt x="156" y="63"/>
                </a:lnTo>
                <a:lnTo>
                  <a:pt x="156" y="64"/>
                </a:lnTo>
                <a:lnTo>
                  <a:pt x="158" y="64"/>
                </a:lnTo>
                <a:lnTo>
                  <a:pt x="159" y="63"/>
                </a:lnTo>
                <a:lnTo>
                  <a:pt x="159" y="62"/>
                </a:lnTo>
                <a:lnTo>
                  <a:pt x="160" y="60"/>
                </a:lnTo>
                <a:lnTo>
                  <a:pt x="158" y="60"/>
                </a:lnTo>
                <a:lnTo>
                  <a:pt x="158" y="59"/>
                </a:lnTo>
                <a:lnTo>
                  <a:pt x="159" y="59"/>
                </a:lnTo>
                <a:lnTo>
                  <a:pt x="160" y="58"/>
                </a:lnTo>
                <a:lnTo>
                  <a:pt x="161" y="59"/>
                </a:lnTo>
                <a:lnTo>
                  <a:pt x="161" y="60"/>
                </a:lnTo>
                <a:lnTo>
                  <a:pt x="163" y="59"/>
                </a:lnTo>
                <a:lnTo>
                  <a:pt x="165" y="60"/>
                </a:lnTo>
                <a:lnTo>
                  <a:pt x="166" y="60"/>
                </a:lnTo>
                <a:lnTo>
                  <a:pt x="166" y="58"/>
                </a:lnTo>
                <a:lnTo>
                  <a:pt x="168" y="57"/>
                </a:lnTo>
                <a:lnTo>
                  <a:pt x="169" y="57"/>
                </a:lnTo>
                <a:lnTo>
                  <a:pt x="169" y="56"/>
                </a:lnTo>
                <a:lnTo>
                  <a:pt x="169" y="55"/>
                </a:lnTo>
                <a:lnTo>
                  <a:pt x="168" y="55"/>
                </a:lnTo>
                <a:lnTo>
                  <a:pt x="168" y="53"/>
                </a:lnTo>
                <a:lnTo>
                  <a:pt x="169" y="52"/>
                </a:lnTo>
                <a:lnTo>
                  <a:pt x="170" y="52"/>
                </a:lnTo>
                <a:lnTo>
                  <a:pt x="170" y="53"/>
                </a:lnTo>
                <a:lnTo>
                  <a:pt x="173" y="53"/>
                </a:lnTo>
                <a:lnTo>
                  <a:pt x="174" y="52"/>
                </a:lnTo>
                <a:lnTo>
                  <a:pt x="174" y="51"/>
                </a:lnTo>
                <a:lnTo>
                  <a:pt x="173" y="51"/>
                </a:lnTo>
                <a:lnTo>
                  <a:pt x="173" y="50"/>
                </a:lnTo>
                <a:lnTo>
                  <a:pt x="174" y="49"/>
                </a:lnTo>
                <a:lnTo>
                  <a:pt x="175" y="48"/>
                </a:lnTo>
                <a:lnTo>
                  <a:pt x="176" y="49"/>
                </a:lnTo>
                <a:lnTo>
                  <a:pt x="178" y="49"/>
                </a:lnTo>
                <a:lnTo>
                  <a:pt x="182" y="48"/>
                </a:lnTo>
                <a:lnTo>
                  <a:pt x="183" y="46"/>
                </a:lnTo>
                <a:lnTo>
                  <a:pt x="184" y="46"/>
                </a:lnTo>
                <a:lnTo>
                  <a:pt x="184" y="45"/>
                </a:lnTo>
                <a:lnTo>
                  <a:pt x="187" y="45"/>
                </a:lnTo>
                <a:lnTo>
                  <a:pt x="188" y="45"/>
                </a:lnTo>
                <a:lnTo>
                  <a:pt x="189" y="45"/>
                </a:lnTo>
                <a:lnTo>
                  <a:pt x="189" y="44"/>
                </a:lnTo>
                <a:lnTo>
                  <a:pt x="190" y="44"/>
                </a:lnTo>
                <a:lnTo>
                  <a:pt x="191" y="44"/>
                </a:lnTo>
                <a:lnTo>
                  <a:pt x="191" y="43"/>
                </a:lnTo>
                <a:lnTo>
                  <a:pt x="192" y="43"/>
                </a:lnTo>
                <a:lnTo>
                  <a:pt x="192" y="44"/>
                </a:lnTo>
                <a:lnTo>
                  <a:pt x="194" y="45"/>
                </a:lnTo>
                <a:lnTo>
                  <a:pt x="195" y="45"/>
                </a:lnTo>
                <a:lnTo>
                  <a:pt x="196" y="44"/>
                </a:lnTo>
                <a:lnTo>
                  <a:pt x="197" y="44"/>
                </a:lnTo>
                <a:lnTo>
                  <a:pt x="201" y="42"/>
                </a:lnTo>
                <a:lnTo>
                  <a:pt x="202" y="42"/>
                </a:lnTo>
                <a:lnTo>
                  <a:pt x="202" y="41"/>
                </a:lnTo>
                <a:lnTo>
                  <a:pt x="202" y="39"/>
                </a:lnTo>
                <a:lnTo>
                  <a:pt x="201" y="39"/>
                </a:lnTo>
                <a:lnTo>
                  <a:pt x="199" y="38"/>
                </a:lnTo>
                <a:lnTo>
                  <a:pt x="199" y="36"/>
                </a:lnTo>
                <a:lnTo>
                  <a:pt x="198" y="35"/>
                </a:lnTo>
                <a:lnTo>
                  <a:pt x="198" y="34"/>
                </a:lnTo>
                <a:lnTo>
                  <a:pt x="199" y="31"/>
                </a:lnTo>
                <a:lnTo>
                  <a:pt x="199" y="30"/>
                </a:lnTo>
                <a:lnTo>
                  <a:pt x="199" y="29"/>
                </a:lnTo>
                <a:lnTo>
                  <a:pt x="199" y="28"/>
                </a:lnTo>
                <a:lnTo>
                  <a:pt x="201" y="28"/>
                </a:lnTo>
                <a:lnTo>
                  <a:pt x="202" y="27"/>
                </a:lnTo>
                <a:lnTo>
                  <a:pt x="203" y="27"/>
                </a:lnTo>
                <a:lnTo>
                  <a:pt x="203" y="26"/>
                </a:lnTo>
                <a:lnTo>
                  <a:pt x="204" y="26"/>
                </a:lnTo>
                <a:lnTo>
                  <a:pt x="204" y="27"/>
                </a:lnTo>
                <a:lnTo>
                  <a:pt x="205" y="27"/>
                </a:lnTo>
                <a:lnTo>
                  <a:pt x="205" y="26"/>
                </a:lnTo>
                <a:lnTo>
                  <a:pt x="205" y="24"/>
                </a:lnTo>
                <a:lnTo>
                  <a:pt x="206" y="24"/>
                </a:lnTo>
                <a:lnTo>
                  <a:pt x="208" y="24"/>
                </a:lnTo>
                <a:lnTo>
                  <a:pt x="209" y="24"/>
                </a:lnTo>
                <a:lnTo>
                  <a:pt x="210" y="26"/>
                </a:lnTo>
                <a:lnTo>
                  <a:pt x="211" y="26"/>
                </a:lnTo>
                <a:lnTo>
                  <a:pt x="212" y="24"/>
                </a:lnTo>
                <a:lnTo>
                  <a:pt x="213" y="24"/>
                </a:lnTo>
                <a:lnTo>
                  <a:pt x="214" y="23"/>
                </a:lnTo>
                <a:lnTo>
                  <a:pt x="216" y="22"/>
                </a:lnTo>
                <a:lnTo>
                  <a:pt x="216" y="21"/>
                </a:lnTo>
                <a:lnTo>
                  <a:pt x="216" y="20"/>
                </a:lnTo>
                <a:lnTo>
                  <a:pt x="217" y="19"/>
                </a:lnTo>
                <a:lnTo>
                  <a:pt x="218" y="17"/>
                </a:lnTo>
                <a:lnTo>
                  <a:pt x="219" y="16"/>
                </a:lnTo>
                <a:lnTo>
                  <a:pt x="220" y="16"/>
                </a:lnTo>
                <a:lnTo>
                  <a:pt x="221" y="15"/>
                </a:lnTo>
                <a:lnTo>
                  <a:pt x="224" y="12"/>
                </a:lnTo>
                <a:lnTo>
                  <a:pt x="225" y="12"/>
                </a:lnTo>
                <a:lnTo>
                  <a:pt x="226" y="10"/>
                </a:lnTo>
                <a:lnTo>
                  <a:pt x="227" y="8"/>
                </a:lnTo>
                <a:lnTo>
                  <a:pt x="230" y="6"/>
                </a:lnTo>
                <a:lnTo>
                  <a:pt x="230" y="5"/>
                </a:lnTo>
                <a:lnTo>
                  <a:pt x="233" y="1"/>
                </a:lnTo>
                <a:lnTo>
                  <a:pt x="234" y="1"/>
                </a:lnTo>
                <a:lnTo>
                  <a:pt x="235" y="1"/>
                </a:lnTo>
                <a:lnTo>
                  <a:pt x="237" y="1"/>
                </a:lnTo>
                <a:lnTo>
                  <a:pt x="237" y="0"/>
                </a:lnTo>
                <a:lnTo>
                  <a:pt x="240" y="0"/>
                </a:lnTo>
                <a:lnTo>
                  <a:pt x="244" y="2"/>
                </a:lnTo>
                <a:lnTo>
                  <a:pt x="245" y="2"/>
                </a:lnTo>
                <a:lnTo>
                  <a:pt x="245" y="1"/>
                </a:lnTo>
                <a:lnTo>
                  <a:pt x="246" y="1"/>
                </a:lnTo>
                <a:lnTo>
                  <a:pt x="247" y="1"/>
                </a:lnTo>
                <a:lnTo>
                  <a:pt x="248" y="1"/>
                </a:lnTo>
                <a:lnTo>
                  <a:pt x="249" y="1"/>
                </a:lnTo>
                <a:lnTo>
                  <a:pt x="250" y="1"/>
                </a:lnTo>
                <a:lnTo>
                  <a:pt x="252" y="2"/>
                </a:lnTo>
                <a:lnTo>
                  <a:pt x="254" y="3"/>
                </a:lnTo>
                <a:lnTo>
                  <a:pt x="255" y="3"/>
                </a:lnTo>
                <a:lnTo>
                  <a:pt x="256" y="2"/>
                </a:lnTo>
                <a:lnTo>
                  <a:pt x="257" y="2"/>
                </a:lnTo>
                <a:lnTo>
                  <a:pt x="257" y="3"/>
                </a:lnTo>
                <a:lnTo>
                  <a:pt x="259" y="3"/>
                </a:lnTo>
                <a:lnTo>
                  <a:pt x="259" y="5"/>
                </a:lnTo>
                <a:lnTo>
                  <a:pt x="260" y="7"/>
                </a:lnTo>
                <a:lnTo>
                  <a:pt x="259" y="10"/>
                </a:lnTo>
                <a:lnTo>
                  <a:pt x="257" y="13"/>
                </a:lnTo>
                <a:lnTo>
                  <a:pt x="256" y="14"/>
                </a:lnTo>
                <a:lnTo>
                  <a:pt x="254" y="15"/>
                </a:lnTo>
                <a:lnTo>
                  <a:pt x="253" y="15"/>
                </a:lnTo>
                <a:lnTo>
                  <a:pt x="248" y="19"/>
                </a:lnTo>
                <a:lnTo>
                  <a:pt x="248" y="21"/>
                </a:lnTo>
                <a:lnTo>
                  <a:pt x="247" y="21"/>
                </a:lnTo>
                <a:lnTo>
                  <a:pt x="247" y="22"/>
                </a:lnTo>
                <a:lnTo>
                  <a:pt x="247" y="23"/>
                </a:lnTo>
                <a:lnTo>
                  <a:pt x="248" y="27"/>
                </a:lnTo>
                <a:lnTo>
                  <a:pt x="249" y="28"/>
                </a:lnTo>
                <a:lnTo>
                  <a:pt x="250" y="29"/>
                </a:lnTo>
                <a:lnTo>
                  <a:pt x="252" y="29"/>
                </a:lnTo>
                <a:lnTo>
                  <a:pt x="253" y="29"/>
                </a:lnTo>
                <a:lnTo>
                  <a:pt x="254" y="29"/>
                </a:lnTo>
                <a:lnTo>
                  <a:pt x="255" y="30"/>
                </a:lnTo>
                <a:lnTo>
                  <a:pt x="255" y="31"/>
                </a:lnTo>
                <a:lnTo>
                  <a:pt x="254" y="33"/>
                </a:lnTo>
                <a:lnTo>
                  <a:pt x="254" y="34"/>
                </a:lnTo>
                <a:lnTo>
                  <a:pt x="254" y="35"/>
                </a:lnTo>
                <a:lnTo>
                  <a:pt x="255" y="35"/>
                </a:lnTo>
                <a:lnTo>
                  <a:pt x="257" y="35"/>
                </a:lnTo>
                <a:lnTo>
                  <a:pt x="260" y="35"/>
                </a:lnTo>
                <a:lnTo>
                  <a:pt x="261" y="35"/>
                </a:lnTo>
                <a:lnTo>
                  <a:pt x="263" y="37"/>
                </a:lnTo>
                <a:lnTo>
                  <a:pt x="264" y="38"/>
                </a:lnTo>
                <a:lnTo>
                  <a:pt x="266" y="38"/>
                </a:lnTo>
                <a:lnTo>
                  <a:pt x="264" y="39"/>
                </a:lnTo>
                <a:lnTo>
                  <a:pt x="264" y="42"/>
                </a:lnTo>
                <a:lnTo>
                  <a:pt x="266" y="46"/>
                </a:lnTo>
                <a:lnTo>
                  <a:pt x="266" y="48"/>
                </a:lnTo>
                <a:lnTo>
                  <a:pt x="267" y="49"/>
                </a:lnTo>
                <a:lnTo>
                  <a:pt x="267" y="50"/>
                </a:lnTo>
                <a:lnTo>
                  <a:pt x="266" y="55"/>
                </a:lnTo>
                <a:lnTo>
                  <a:pt x="264" y="56"/>
                </a:lnTo>
                <a:lnTo>
                  <a:pt x="264" y="57"/>
                </a:lnTo>
                <a:lnTo>
                  <a:pt x="263" y="59"/>
                </a:lnTo>
                <a:lnTo>
                  <a:pt x="263" y="60"/>
                </a:lnTo>
                <a:lnTo>
                  <a:pt x="263" y="62"/>
                </a:lnTo>
                <a:lnTo>
                  <a:pt x="263" y="63"/>
                </a:lnTo>
                <a:lnTo>
                  <a:pt x="263" y="64"/>
                </a:lnTo>
                <a:lnTo>
                  <a:pt x="263" y="65"/>
                </a:lnTo>
                <a:lnTo>
                  <a:pt x="262" y="66"/>
                </a:lnTo>
                <a:lnTo>
                  <a:pt x="262" y="69"/>
                </a:lnTo>
                <a:lnTo>
                  <a:pt x="262" y="72"/>
                </a:lnTo>
                <a:lnTo>
                  <a:pt x="263" y="73"/>
                </a:lnTo>
                <a:lnTo>
                  <a:pt x="263" y="74"/>
                </a:lnTo>
                <a:lnTo>
                  <a:pt x="264" y="75"/>
                </a:lnTo>
                <a:lnTo>
                  <a:pt x="266" y="77"/>
                </a:lnTo>
                <a:lnTo>
                  <a:pt x="267" y="77"/>
                </a:lnTo>
                <a:lnTo>
                  <a:pt x="268" y="78"/>
                </a:lnTo>
                <a:lnTo>
                  <a:pt x="269" y="77"/>
                </a:lnTo>
                <a:lnTo>
                  <a:pt x="270" y="77"/>
                </a:lnTo>
                <a:lnTo>
                  <a:pt x="271" y="77"/>
                </a:lnTo>
                <a:lnTo>
                  <a:pt x="273" y="78"/>
                </a:lnTo>
                <a:lnTo>
                  <a:pt x="276" y="79"/>
                </a:lnTo>
                <a:lnTo>
                  <a:pt x="277" y="79"/>
                </a:lnTo>
                <a:lnTo>
                  <a:pt x="280" y="80"/>
                </a:lnTo>
                <a:lnTo>
                  <a:pt x="281" y="80"/>
                </a:lnTo>
                <a:lnTo>
                  <a:pt x="284" y="80"/>
                </a:lnTo>
                <a:lnTo>
                  <a:pt x="285" y="81"/>
                </a:lnTo>
                <a:lnTo>
                  <a:pt x="286" y="82"/>
                </a:lnTo>
                <a:lnTo>
                  <a:pt x="286" y="85"/>
                </a:lnTo>
                <a:lnTo>
                  <a:pt x="288" y="86"/>
                </a:lnTo>
                <a:lnTo>
                  <a:pt x="289" y="86"/>
                </a:lnTo>
                <a:lnTo>
                  <a:pt x="290" y="86"/>
                </a:lnTo>
                <a:lnTo>
                  <a:pt x="291" y="85"/>
                </a:lnTo>
                <a:lnTo>
                  <a:pt x="292" y="85"/>
                </a:lnTo>
                <a:lnTo>
                  <a:pt x="293" y="85"/>
                </a:lnTo>
                <a:lnTo>
                  <a:pt x="296" y="85"/>
                </a:lnTo>
                <a:lnTo>
                  <a:pt x="297" y="86"/>
                </a:lnTo>
                <a:lnTo>
                  <a:pt x="298" y="87"/>
                </a:lnTo>
                <a:lnTo>
                  <a:pt x="299" y="87"/>
                </a:lnTo>
                <a:lnTo>
                  <a:pt x="302" y="88"/>
                </a:lnTo>
                <a:lnTo>
                  <a:pt x="302" y="89"/>
                </a:lnTo>
                <a:lnTo>
                  <a:pt x="303" y="91"/>
                </a:lnTo>
                <a:lnTo>
                  <a:pt x="304" y="93"/>
                </a:lnTo>
                <a:lnTo>
                  <a:pt x="305" y="95"/>
                </a:lnTo>
                <a:lnTo>
                  <a:pt x="305" y="96"/>
                </a:lnTo>
                <a:lnTo>
                  <a:pt x="305" y="99"/>
                </a:lnTo>
                <a:lnTo>
                  <a:pt x="305" y="100"/>
                </a:lnTo>
                <a:lnTo>
                  <a:pt x="306" y="101"/>
                </a:lnTo>
                <a:lnTo>
                  <a:pt x="307" y="102"/>
                </a:lnTo>
                <a:lnTo>
                  <a:pt x="309" y="103"/>
                </a:lnTo>
                <a:lnTo>
                  <a:pt x="309" y="105"/>
                </a:lnTo>
                <a:lnTo>
                  <a:pt x="309" y="108"/>
                </a:lnTo>
                <a:lnTo>
                  <a:pt x="306" y="111"/>
                </a:lnTo>
                <a:lnTo>
                  <a:pt x="306" y="114"/>
                </a:lnTo>
                <a:lnTo>
                  <a:pt x="306" y="115"/>
                </a:lnTo>
                <a:lnTo>
                  <a:pt x="305" y="116"/>
                </a:lnTo>
                <a:lnTo>
                  <a:pt x="304" y="117"/>
                </a:lnTo>
                <a:lnTo>
                  <a:pt x="305" y="118"/>
                </a:lnTo>
                <a:lnTo>
                  <a:pt x="306" y="120"/>
                </a:lnTo>
                <a:lnTo>
                  <a:pt x="306" y="121"/>
                </a:lnTo>
                <a:lnTo>
                  <a:pt x="307" y="122"/>
                </a:lnTo>
                <a:lnTo>
                  <a:pt x="309" y="122"/>
                </a:lnTo>
                <a:lnTo>
                  <a:pt x="311" y="122"/>
                </a:lnTo>
                <a:lnTo>
                  <a:pt x="312" y="122"/>
                </a:lnTo>
                <a:lnTo>
                  <a:pt x="314" y="122"/>
                </a:lnTo>
                <a:lnTo>
                  <a:pt x="317" y="121"/>
                </a:lnTo>
                <a:lnTo>
                  <a:pt x="318" y="122"/>
                </a:lnTo>
                <a:lnTo>
                  <a:pt x="319" y="122"/>
                </a:lnTo>
                <a:lnTo>
                  <a:pt x="321" y="122"/>
                </a:lnTo>
                <a:lnTo>
                  <a:pt x="322" y="122"/>
                </a:lnTo>
                <a:lnTo>
                  <a:pt x="325" y="123"/>
                </a:lnTo>
                <a:lnTo>
                  <a:pt x="326" y="123"/>
                </a:lnTo>
                <a:lnTo>
                  <a:pt x="327" y="124"/>
                </a:lnTo>
                <a:lnTo>
                  <a:pt x="328" y="124"/>
                </a:lnTo>
                <a:lnTo>
                  <a:pt x="328" y="125"/>
                </a:lnTo>
                <a:lnTo>
                  <a:pt x="328" y="127"/>
                </a:lnTo>
                <a:lnTo>
                  <a:pt x="329" y="130"/>
                </a:lnTo>
                <a:lnTo>
                  <a:pt x="329" y="131"/>
                </a:lnTo>
                <a:lnTo>
                  <a:pt x="331" y="131"/>
                </a:lnTo>
                <a:lnTo>
                  <a:pt x="329" y="132"/>
                </a:lnTo>
                <a:lnTo>
                  <a:pt x="329" y="135"/>
                </a:lnTo>
                <a:lnTo>
                  <a:pt x="329" y="136"/>
                </a:lnTo>
                <a:lnTo>
                  <a:pt x="329" y="137"/>
                </a:lnTo>
                <a:lnTo>
                  <a:pt x="331" y="138"/>
                </a:lnTo>
                <a:lnTo>
                  <a:pt x="329" y="139"/>
                </a:lnTo>
                <a:lnTo>
                  <a:pt x="328" y="141"/>
                </a:lnTo>
                <a:lnTo>
                  <a:pt x="327" y="142"/>
                </a:lnTo>
                <a:lnTo>
                  <a:pt x="325" y="143"/>
                </a:lnTo>
                <a:lnTo>
                  <a:pt x="324" y="144"/>
                </a:lnTo>
                <a:lnTo>
                  <a:pt x="324" y="145"/>
                </a:lnTo>
                <a:lnTo>
                  <a:pt x="324" y="146"/>
                </a:lnTo>
                <a:lnTo>
                  <a:pt x="324" y="148"/>
                </a:lnTo>
                <a:lnTo>
                  <a:pt x="321" y="149"/>
                </a:lnTo>
                <a:lnTo>
                  <a:pt x="320" y="150"/>
                </a:lnTo>
                <a:lnTo>
                  <a:pt x="319" y="150"/>
                </a:lnTo>
                <a:lnTo>
                  <a:pt x="318" y="150"/>
                </a:lnTo>
                <a:lnTo>
                  <a:pt x="318" y="151"/>
                </a:lnTo>
                <a:lnTo>
                  <a:pt x="319" y="150"/>
                </a:lnTo>
                <a:lnTo>
                  <a:pt x="320" y="150"/>
                </a:lnTo>
                <a:lnTo>
                  <a:pt x="321" y="150"/>
                </a:lnTo>
                <a:lnTo>
                  <a:pt x="322" y="149"/>
                </a:lnTo>
                <a:lnTo>
                  <a:pt x="324" y="149"/>
                </a:lnTo>
                <a:lnTo>
                  <a:pt x="324" y="148"/>
                </a:lnTo>
                <a:lnTo>
                  <a:pt x="325" y="150"/>
                </a:lnTo>
                <a:lnTo>
                  <a:pt x="325" y="151"/>
                </a:lnTo>
                <a:lnTo>
                  <a:pt x="327" y="153"/>
                </a:lnTo>
                <a:lnTo>
                  <a:pt x="328" y="153"/>
                </a:lnTo>
                <a:lnTo>
                  <a:pt x="329" y="153"/>
                </a:lnTo>
                <a:lnTo>
                  <a:pt x="331" y="153"/>
                </a:lnTo>
                <a:lnTo>
                  <a:pt x="332" y="153"/>
                </a:lnTo>
                <a:lnTo>
                  <a:pt x="333" y="153"/>
                </a:lnTo>
                <a:lnTo>
                  <a:pt x="334" y="154"/>
                </a:lnTo>
                <a:lnTo>
                  <a:pt x="335" y="154"/>
                </a:lnTo>
                <a:lnTo>
                  <a:pt x="339" y="154"/>
                </a:lnTo>
                <a:lnTo>
                  <a:pt x="339" y="156"/>
                </a:lnTo>
                <a:lnTo>
                  <a:pt x="340" y="156"/>
                </a:lnTo>
                <a:lnTo>
                  <a:pt x="340" y="157"/>
                </a:lnTo>
                <a:lnTo>
                  <a:pt x="341" y="157"/>
                </a:lnTo>
                <a:lnTo>
                  <a:pt x="341" y="158"/>
                </a:lnTo>
                <a:lnTo>
                  <a:pt x="342" y="158"/>
                </a:lnTo>
                <a:lnTo>
                  <a:pt x="343" y="157"/>
                </a:lnTo>
                <a:lnTo>
                  <a:pt x="343" y="158"/>
                </a:lnTo>
                <a:lnTo>
                  <a:pt x="345" y="159"/>
                </a:lnTo>
                <a:lnTo>
                  <a:pt x="346" y="159"/>
                </a:lnTo>
                <a:lnTo>
                  <a:pt x="345" y="159"/>
                </a:lnTo>
                <a:lnTo>
                  <a:pt x="345" y="160"/>
                </a:lnTo>
                <a:lnTo>
                  <a:pt x="346" y="161"/>
                </a:lnTo>
                <a:lnTo>
                  <a:pt x="347" y="163"/>
                </a:lnTo>
                <a:lnTo>
                  <a:pt x="348" y="163"/>
                </a:lnTo>
                <a:lnTo>
                  <a:pt x="349" y="164"/>
                </a:lnTo>
                <a:lnTo>
                  <a:pt x="349" y="165"/>
                </a:lnTo>
                <a:lnTo>
                  <a:pt x="350" y="165"/>
                </a:lnTo>
                <a:lnTo>
                  <a:pt x="349" y="165"/>
                </a:lnTo>
                <a:lnTo>
                  <a:pt x="350" y="166"/>
                </a:lnTo>
                <a:lnTo>
                  <a:pt x="352" y="168"/>
                </a:lnTo>
                <a:lnTo>
                  <a:pt x="353" y="170"/>
                </a:lnTo>
                <a:lnTo>
                  <a:pt x="355" y="171"/>
                </a:lnTo>
                <a:lnTo>
                  <a:pt x="354" y="172"/>
                </a:lnTo>
                <a:lnTo>
                  <a:pt x="354" y="173"/>
                </a:lnTo>
                <a:lnTo>
                  <a:pt x="355" y="174"/>
                </a:lnTo>
                <a:lnTo>
                  <a:pt x="356" y="177"/>
                </a:lnTo>
                <a:lnTo>
                  <a:pt x="357" y="177"/>
                </a:lnTo>
                <a:lnTo>
                  <a:pt x="357" y="178"/>
                </a:lnTo>
                <a:lnTo>
                  <a:pt x="357" y="179"/>
                </a:lnTo>
                <a:lnTo>
                  <a:pt x="356" y="180"/>
                </a:lnTo>
                <a:lnTo>
                  <a:pt x="356" y="181"/>
                </a:lnTo>
                <a:lnTo>
                  <a:pt x="356" y="182"/>
                </a:lnTo>
                <a:lnTo>
                  <a:pt x="356" y="185"/>
                </a:lnTo>
                <a:lnTo>
                  <a:pt x="355" y="188"/>
                </a:lnTo>
                <a:lnTo>
                  <a:pt x="354" y="189"/>
                </a:lnTo>
                <a:lnTo>
                  <a:pt x="353" y="190"/>
                </a:lnTo>
                <a:lnTo>
                  <a:pt x="353" y="193"/>
                </a:lnTo>
                <a:lnTo>
                  <a:pt x="352" y="193"/>
                </a:lnTo>
                <a:lnTo>
                  <a:pt x="350" y="193"/>
                </a:lnTo>
                <a:lnTo>
                  <a:pt x="349" y="193"/>
                </a:lnTo>
                <a:lnTo>
                  <a:pt x="349" y="194"/>
                </a:lnTo>
                <a:lnTo>
                  <a:pt x="349" y="195"/>
                </a:lnTo>
                <a:lnTo>
                  <a:pt x="348" y="196"/>
                </a:lnTo>
                <a:lnTo>
                  <a:pt x="348" y="200"/>
                </a:lnTo>
                <a:lnTo>
                  <a:pt x="349" y="204"/>
                </a:lnTo>
                <a:lnTo>
                  <a:pt x="350" y="206"/>
                </a:lnTo>
                <a:lnTo>
                  <a:pt x="352" y="208"/>
                </a:lnTo>
                <a:lnTo>
                  <a:pt x="353" y="210"/>
                </a:lnTo>
                <a:lnTo>
                  <a:pt x="354" y="213"/>
                </a:lnTo>
                <a:lnTo>
                  <a:pt x="355" y="214"/>
                </a:lnTo>
                <a:lnTo>
                  <a:pt x="355" y="218"/>
                </a:lnTo>
                <a:lnTo>
                  <a:pt x="355" y="220"/>
                </a:lnTo>
                <a:lnTo>
                  <a:pt x="356" y="223"/>
                </a:lnTo>
                <a:lnTo>
                  <a:pt x="358" y="230"/>
                </a:lnTo>
                <a:lnTo>
                  <a:pt x="360" y="235"/>
                </a:lnTo>
                <a:lnTo>
                  <a:pt x="361" y="235"/>
                </a:lnTo>
                <a:lnTo>
                  <a:pt x="361" y="236"/>
                </a:lnTo>
                <a:lnTo>
                  <a:pt x="362" y="237"/>
                </a:lnTo>
                <a:lnTo>
                  <a:pt x="363" y="238"/>
                </a:lnTo>
                <a:lnTo>
                  <a:pt x="363" y="239"/>
                </a:lnTo>
                <a:lnTo>
                  <a:pt x="365" y="242"/>
                </a:lnTo>
                <a:lnTo>
                  <a:pt x="367" y="244"/>
                </a:lnTo>
                <a:lnTo>
                  <a:pt x="369" y="245"/>
                </a:lnTo>
                <a:lnTo>
                  <a:pt x="374" y="247"/>
                </a:lnTo>
                <a:lnTo>
                  <a:pt x="375" y="250"/>
                </a:lnTo>
                <a:lnTo>
                  <a:pt x="376" y="251"/>
                </a:lnTo>
                <a:lnTo>
                  <a:pt x="378" y="251"/>
                </a:lnTo>
                <a:lnTo>
                  <a:pt x="379" y="251"/>
                </a:lnTo>
                <a:lnTo>
                  <a:pt x="382" y="253"/>
                </a:lnTo>
                <a:lnTo>
                  <a:pt x="385" y="254"/>
                </a:lnTo>
                <a:lnTo>
                  <a:pt x="386" y="256"/>
                </a:lnTo>
                <a:lnTo>
                  <a:pt x="388" y="256"/>
                </a:lnTo>
                <a:lnTo>
                  <a:pt x="390" y="257"/>
                </a:lnTo>
                <a:lnTo>
                  <a:pt x="392" y="259"/>
                </a:lnTo>
                <a:lnTo>
                  <a:pt x="393" y="260"/>
                </a:lnTo>
                <a:lnTo>
                  <a:pt x="396" y="261"/>
                </a:lnTo>
                <a:lnTo>
                  <a:pt x="397" y="261"/>
                </a:lnTo>
                <a:lnTo>
                  <a:pt x="398" y="263"/>
                </a:lnTo>
                <a:lnTo>
                  <a:pt x="405" y="268"/>
                </a:lnTo>
                <a:lnTo>
                  <a:pt x="406" y="268"/>
                </a:lnTo>
                <a:lnTo>
                  <a:pt x="408" y="269"/>
                </a:lnTo>
                <a:lnTo>
                  <a:pt x="410" y="271"/>
                </a:lnTo>
                <a:lnTo>
                  <a:pt x="412" y="269"/>
                </a:lnTo>
                <a:lnTo>
                  <a:pt x="413" y="271"/>
                </a:lnTo>
                <a:lnTo>
                  <a:pt x="414" y="273"/>
                </a:lnTo>
                <a:lnTo>
                  <a:pt x="415" y="273"/>
                </a:lnTo>
                <a:lnTo>
                  <a:pt x="418" y="273"/>
                </a:lnTo>
                <a:lnTo>
                  <a:pt x="419" y="272"/>
                </a:lnTo>
                <a:lnTo>
                  <a:pt x="420" y="273"/>
                </a:lnTo>
                <a:lnTo>
                  <a:pt x="422" y="274"/>
                </a:lnTo>
                <a:lnTo>
                  <a:pt x="421" y="274"/>
                </a:lnTo>
                <a:lnTo>
                  <a:pt x="422" y="274"/>
                </a:lnTo>
                <a:lnTo>
                  <a:pt x="424" y="274"/>
                </a:lnTo>
                <a:lnTo>
                  <a:pt x="426" y="275"/>
                </a:lnTo>
                <a:lnTo>
                  <a:pt x="427" y="275"/>
                </a:lnTo>
                <a:lnTo>
                  <a:pt x="427" y="276"/>
                </a:lnTo>
                <a:lnTo>
                  <a:pt x="428" y="278"/>
                </a:lnTo>
                <a:lnTo>
                  <a:pt x="429" y="279"/>
                </a:lnTo>
                <a:lnTo>
                  <a:pt x="431" y="280"/>
                </a:lnTo>
                <a:lnTo>
                  <a:pt x="431" y="281"/>
                </a:lnTo>
                <a:lnTo>
                  <a:pt x="432" y="281"/>
                </a:lnTo>
                <a:lnTo>
                  <a:pt x="433" y="283"/>
                </a:lnTo>
                <a:lnTo>
                  <a:pt x="434" y="285"/>
                </a:lnTo>
                <a:lnTo>
                  <a:pt x="434" y="286"/>
                </a:lnTo>
                <a:lnTo>
                  <a:pt x="435" y="287"/>
                </a:lnTo>
                <a:lnTo>
                  <a:pt x="436" y="289"/>
                </a:lnTo>
                <a:lnTo>
                  <a:pt x="436" y="290"/>
                </a:lnTo>
                <a:lnTo>
                  <a:pt x="437" y="290"/>
                </a:lnTo>
                <a:lnTo>
                  <a:pt x="437" y="292"/>
                </a:lnTo>
                <a:lnTo>
                  <a:pt x="439" y="293"/>
                </a:lnTo>
                <a:lnTo>
                  <a:pt x="439" y="295"/>
                </a:lnTo>
                <a:lnTo>
                  <a:pt x="440" y="296"/>
                </a:lnTo>
                <a:lnTo>
                  <a:pt x="441" y="301"/>
                </a:lnTo>
                <a:lnTo>
                  <a:pt x="441" y="303"/>
                </a:lnTo>
                <a:lnTo>
                  <a:pt x="442" y="304"/>
                </a:lnTo>
                <a:lnTo>
                  <a:pt x="443" y="304"/>
                </a:lnTo>
                <a:lnTo>
                  <a:pt x="444" y="305"/>
                </a:lnTo>
                <a:lnTo>
                  <a:pt x="446" y="305"/>
                </a:lnTo>
                <a:lnTo>
                  <a:pt x="447" y="307"/>
                </a:lnTo>
                <a:lnTo>
                  <a:pt x="448" y="307"/>
                </a:lnTo>
                <a:lnTo>
                  <a:pt x="448" y="308"/>
                </a:lnTo>
                <a:lnTo>
                  <a:pt x="450" y="307"/>
                </a:lnTo>
                <a:lnTo>
                  <a:pt x="450" y="308"/>
                </a:lnTo>
                <a:lnTo>
                  <a:pt x="451" y="308"/>
                </a:lnTo>
                <a:lnTo>
                  <a:pt x="451" y="309"/>
                </a:lnTo>
                <a:lnTo>
                  <a:pt x="451" y="310"/>
                </a:lnTo>
                <a:lnTo>
                  <a:pt x="453" y="310"/>
                </a:lnTo>
                <a:lnTo>
                  <a:pt x="453" y="311"/>
                </a:lnTo>
                <a:lnTo>
                  <a:pt x="453" y="312"/>
                </a:lnTo>
                <a:lnTo>
                  <a:pt x="451" y="314"/>
                </a:lnTo>
                <a:lnTo>
                  <a:pt x="453" y="315"/>
                </a:lnTo>
                <a:lnTo>
                  <a:pt x="454" y="315"/>
                </a:lnTo>
                <a:lnTo>
                  <a:pt x="454" y="314"/>
                </a:lnTo>
                <a:lnTo>
                  <a:pt x="454" y="315"/>
                </a:lnTo>
                <a:lnTo>
                  <a:pt x="454" y="316"/>
                </a:lnTo>
                <a:lnTo>
                  <a:pt x="454" y="317"/>
                </a:lnTo>
                <a:lnTo>
                  <a:pt x="454" y="318"/>
                </a:lnTo>
                <a:lnTo>
                  <a:pt x="453" y="319"/>
                </a:lnTo>
                <a:lnTo>
                  <a:pt x="453" y="321"/>
                </a:lnTo>
                <a:lnTo>
                  <a:pt x="454" y="322"/>
                </a:lnTo>
                <a:lnTo>
                  <a:pt x="454" y="323"/>
                </a:lnTo>
                <a:lnTo>
                  <a:pt x="454" y="324"/>
                </a:lnTo>
                <a:lnTo>
                  <a:pt x="453" y="324"/>
                </a:lnTo>
                <a:lnTo>
                  <a:pt x="453" y="325"/>
                </a:lnTo>
                <a:lnTo>
                  <a:pt x="454" y="326"/>
                </a:lnTo>
                <a:lnTo>
                  <a:pt x="454" y="328"/>
                </a:lnTo>
                <a:lnTo>
                  <a:pt x="453" y="328"/>
                </a:lnTo>
                <a:lnTo>
                  <a:pt x="451" y="329"/>
                </a:lnTo>
                <a:lnTo>
                  <a:pt x="453" y="330"/>
                </a:lnTo>
                <a:lnTo>
                  <a:pt x="451" y="330"/>
                </a:lnTo>
                <a:lnTo>
                  <a:pt x="450" y="331"/>
                </a:lnTo>
                <a:lnTo>
                  <a:pt x="450" y="332"/>
                </a:lnTo>
                <a:lnTo>
                  <a:pt x="451" y="333"/>
                </a:lnTo>
                <a:lnTo>
                  <a:pt x="453" y="333"/>
                </a:lnTo>
                <a:lnTo>
                  <a:pt x="451" y="335"/>
                </a:lnTo>
                <a:lnTo>
                  <a:pt x="450" y="335"/>
                </a:lnTo>
                <a:lnTo>
                  <a:pt x="449" y="336"/>
                </a:lnTo>
                <a:lnTo>
                  <a:pt x="449" y="337"/>
                </a:lnTo>
                <a:lnTo>
                  <a:pt x="449" y="338"/>
                </a:lnTo>
                <a:lnTo>
                  <a:pt x="449" y="339"/>
                </a:lnTo>
                <a:lnTo>
                  <a:pt x="449" y="341"/>
                </a:lnTo>
                <a:lnTo>
                  <a:pt x="449" y="344"/>
                </a:lnTo>
                <a:lnTo>
                  <a:pt x="450" y="346"/>
                </a:lnTo>
                <a:lnTo>
                  <a:pt x="451" y="348"/>
                </a:lnTo>
                <a:lnTo>
                  <a:pt x="453" y="350"/>
                </a:lnTo>
                <a:lnTo>
                  <a:pt x="454" y="350"/>
                </a:lnTo>
                <a:lnTo>
                  <a:pt x="454" y="351"/>
                </a:lnTo>
                <a:lnTo>
                  <a:pt x="454" y="352"/>
                </a:lnTo>
                <a:lnTo>
                  <a:pt x="454" y="353"/>
                </a:lnTo>
                <a:lnTo>
                  <a:pt x="456" y="355"/>
                </a:lnTo>
                <a:lnTo>
                  <a:pt x="457" y="357"/>
                </a:lnTo>
                <a:lnTo>
                  <a:pt x="457" y="358"/>
                </a:lnTo>
                <a:lnTo>
                  <a:pt x="457" y="359"/>
                </a:lnTo>
                <a:lnTo>
                  <a:pt x="461" y="361"/>
                </a:lnTo>
                <a:lnTo>
                  <a:pt x="462" y="361"/>
                </a:lnTo>
                <a:lnTo>
                  <a:pt x="462" y="362"/>
                </a:lnTo>
                <a:lnTo>
                  <a:pt x="463" y="362"/>
                </a:lnTo>
                <a:lnTo>
                  <a:pt x="463" y="364"/>
                </a:lnTo>
                <a:lnTo>
                  <a:pt x="467" y="365"/>
                </a:lnTo>
                <a:lnTo>
                  <a:pt x="468" y="365"/>
                </a:lnTo>
                <a:lnTo>
                  <a:pt x="471" y="364"/>
                </a:lnTo>
                <a:lnTo>
                  <a:pt x="471" y="365"/>
                </a:lnTo>
                <a:lnTo>
                  <a:pt x="472" y="366"/>
                </a:lnTo>
                <a:lnTo>
                  <a:pt x="473" y="367"/>
                </a:lnTo>
                <a:lnTo>
                  <a:pt x="473" y="369"/>
                </a:lnTo>
                <a:lnTo>
                  <a:pt x="473" y="371"/>
                </a:lnTo>
                <a:lnTo>
                  <a:pt x="473" y="372"/>
                </a:lnTo>
                <a:lnTo>
                  <a:pt x="472" y="373"/>
                </a:lnTo>
                <a:lnTo>
                  <a:pt x="472" y="374"/>
                </a:lnTo>
                <a:lnTo>
                  <a:pt x="473" y="374"/>
                </a:lnTo>
                <a:lnTo>
                  <a:pt x="475" y="375"/>
                </a:lnTo>
                <a:lnTo>
                  <a:pt x="475" y="376"/>
                </a:lnTo>
                <a:lnTo>
                  <a:pt x="475" y="379"/>
                </a:lnTo>
                <a:lnTo>
                  <a:pt x="475" y="380"/>
                </a:lnTo>
                <a:lnTo>
                  <a:pt x="476" y="381"/>
                </a:lnTo>
                <a:lnTo>
                  <a:pt x="476" y="382"/>
                </a:lnTo>
                <a:lnTo>
                  <a:pt x="475" y="383"/>
                </a:lnTo>
                <a:lnTo>
                  <a:pt x="476" y="386"/>
                </a:lnTo>
                <a:lnTo>
                  <a:pt x="476" y="387"/>
                </a:lnTo>
                <a:lnTo>
                  <a:pt x="478" y="389"/>
                </a:lnTo>
                <a:lnTo>
                  <a:pt x="479" y="390"/>
                </a:lnTo>
                <a:lnTo>
                  <a:pt x="482" y="395"/>
                </a:lnTo>
                <a:lnTo>
                  <a:pt x="485" y="401"/>
                </a:lnTo>
                <a:lnTo>
                  <a:pt x="486" y="403"/>
                </a:lnTo>
                <a:lnTo>
                  <a:pt x="487" y="404"/>
                </a:lnTo>
                <a:lnTo>
                  <a:pt x="489" y="405"/>
                </a:lnTo>
                <a:lnTo>
                  <a:pt x="490" y="408"/>
                </a:lnTo>
                <a:lnTo>
                  <a:pt x="490" y="410"/>
                </a:lnTo>
                <a:lnTo>
                  <a:pt x="491" y="411"/>
                </a:lnTo>
                <a:lnTo>
                  <a:pt x="492" y="412"/>
                </a:lnTo>
                <a:lnTo>
                  <a:pt x="493" y="415"/>
                </a:lnTo>
                <a:lnTo>
                  <a:pt x="494" y="417"/>
                </a:lnTo>
                <a:lnTo>
                  <a:pt x="494" y="419"/>
                </a:lnTo>
                <a:lnTo>
                  <a:pt x="493" y="422"/>
                </a:lnTo>
                <a:lnTo>
                  <a:pt x="493" y="423"/>
                </a:lnTo>
                <a:lnTo>
                  <a:pt x="492" y="426"/>
                </a:lnTo>
                <a:lnTo>
                  <a:pt x="493" y="430"/>
                </a:lnTo>
                <a:lnTo>
                  <a:pt x="497" y="434"/>
                </a:lnTo>
                <a:lnTo>
                  <a:pt x="497" y="436"/>
                </a:lnTo>
                <a:lnTo>
                  <a:pt x="498" y="437"/>
                </a:lnTo>
                <a:lnTo>
                  <a:pt x="501" y="439"/>
                </a:lnTo>
                <a:lnTo>
                  <a:pt x="507" y="443"/>
                </a:lnTo>
                <a:lnTo>
                  <a:pt x="512" y="444"/>
                </a:lnTo>
                <a:lnTo>
                  <a:pt x="513" y="444"/>
                </a:lnTo>
                <a:lnTo>
                  <a:pt x="515" y="444"/>
                </a:lnTo>
                <a:lnTo>
                  <a:pt x="515" y="445"/>
                </a:lnTo>
                <a:lnTo>
                  <a:pt x="516" y="446"/>
                </a:lnTo>
                <a:lnTo>
                  <a:pt x="519" y="448"/>
                </a:lnTo>
                <a:lnTo>
                  <a:pt x="520" y="452"/>
                </a:lnTo>
                <a:lnTo>
                  <a:pt x="521" y="455"/>
                </a:lnTo>
                <a:lnTo>
                  <a:pt x="522" y="456"/>
                </a:lnTo>
                <a:lnTo>
                  <a:pt x="525" y="458"/>
                </a:lnTo>
                <a:lnTo>
                  <a:pt x="526" y="458"/>
                </a:lnTo>
                <a:lnTo>
                  <a:pt x="529" y="461"/>
                </a:lnTo>
                <a:lnTo>
                  <a:pt x="530" y="463"/>
                </a:lnTo>
                <a:lnTo>
                  <a:pt x="532" y="467"/>
                </a:lnTo>
                <a:lnTo>
                  <a:pt x="533" y="469"/>
                </a:lnTo>
                <a:lnTo>
                  <a:pt x="534" y="475"/>
                </a:lnTo>
                <a:lnTo>
                  <a:pt x="536" y="481"/>
                </a:lnTo>
                <a:lnTo>
                  <a:pt x="537" y="489"/>
                </a:lnTo>
                <a:lnTo>
                  <a:pt x="537" y="491"/>
                </a:lnTo>
                <a:lnTo>
                  <a:pt x="539" y="494"/>
                </a:lnTo>
                <a:lnTo>
                  <a:pt x="541" y="496"/>
                </a:lnTo>
                <a:lnTo>
                  <a:pt x="542" y="497"/>
                </a:lnTo>
                <a:lnTo>
                  <a:pt x="543" y="498"/>
                </a:lnTo>
                <a:lnTo>
                  <a:pt x="546" y="501"/>
                </a:lnTo>
                <a:lnTo>
                  <a:pt x="548" y="503"/>
                </a:lnTo>
                <a:lnTo>
                  <a:pt x="549" y="505"/>
                </a:lnTo>
                <a:lnTo>
                  <a:pt x="549" y="506"/>
                </a:lnTo>
                <a:lnTo>
                  <a:pt x="551" y="512"/>
                </a:lnTo>
                <a:lnTo>
                  <a:pt x="554" y="516"/>
                </a:lnTo>
                <a:lnTo>
                  <a:pt x="555" y="517"/>
                </a:lnTo>
                <a:lnTo>
                  <a:pt x="557" y="520"/>
                </a:lnTo>
                <a:lnTo>
                  <a:pt x="558" y="522"/>
                </a:lnTo>
                <a:lnTo>
                  <a:pt x="558" y="523"/>
                </a:lnTo>
                <a:lnTo>
                  <a:pt x="564" y="531"/>
                </a:lnTo>
                <a:lnTo>
                  <a:pt x="566" y="534"/>
                </a:lnTo>
                <a:lnTo>
                  <a:pt x="569" y="537"/>
                </a:lnTo>
                <a:lnTo>
                  <a:pt x="570" y="537"/>
                </a:lnTo>
                <a:lnTo>
                  <a:pt x="571" y="538"/>
                </a:lnTo>
                <a:lnTo>
                  <a:pt x="573" y="539"/>
                </a:lnTo>
                <a:lnTo>
                  <a:pt x="575" y="540"/>
                </a:lnTo>
                <a:lnTo>
                  <a:pt x="576" y="540"/>
                </a:lnTo>
                <a:lnTo>
                  <a:pt x="577" y="541"/>
                </a:lnTo>
                <a:lnTo>
                  <a:pt x="578" y="542"/>
                </a:lnTo>
                <a:lnTo>
                  <a:pt x="579" y="542"/>
                </a:lnTo>
                <a:lnTo>
                  <a:pt x="580" y="542"/>
                </a:lnTo>
                <a:lnTo>
                  <a:pt x="583" y="542"/>
                </a:lnTo>
                <a:lnTo>
                  <a:pt x="588" y="544"/>
                </a:lnTo>
                <a:lnTo>
                  <a:pt x="592" y="544"/>
                </a:lnTo>
                <a:lnTo>
                  <a:pt x="600" y="542"/>
                </a:lnTo>
                <a:lnTo>
                  <a:pt x="602" y="542"/>
                </a:lnTo>
                <a:lnTo>
                  <a:pt x="604" y="542"/>
                </a:lnTo>
                <a:lnTo>
                  <a:pt x="605" y="542"/>
                </a:lnTo>
                <a:lnTo>
                  <a:pt x="609" y="542"/>
                </a:lnTo>
                <a:lnTo>
                  <a:pt x="609" y="544"/>
                </a:lnTo>
                <a:lnTo>
                  <a:pt x="611" y="544"/>
                </a:lnTo>
                <a:lnTo>
                  <a:pt x="612" y="544"/>
                </a:lnTo>
                <a:lnTo>
                  <a:pt x="614" y="545"/>
                </a:lnTo>
                <a:lnTo>
                  <a:pt x="614" y="546"/>
                </a:lnTo>
                <a:lnTo>
                  <a:pt x="614" y="547"/>
                </a:lnTo>
                <a:lnTo>
                  <a:pt x="614" y="548"/>
                </a:lnTo>
                <a:lnTo>
                  <a:pt x="614" y="549"/>
                </a:lnTo>
                <a:lnTo>
                  <a:pt x="615" y="548"/>
                </a:lnTo>
                <a:lnTo>
                  <a:pt x="615" y="547"/>
                </a:lnTo>
                <a:lnTo>
                  <a:pt x="615" y="546"/>
                </a:lnTo>
                <a:lnTo>
                  <a:pt x="615" y="545"/>
                </a:lnTo>
                <a:lnTo>
                  <a:pt x="616" y="545"/>
                </a:lnTo>
                <a:lnTo>
                  <a:pt x="616" y="546"/>
                </a:lnTo>
                <a:lnTo>
                  <a:pt x="618" y="547"/>
                </a:lnTo>
                <a:lnTo>
                  <a:pt x="619" y="549"/>
                </a:lnTo>
                <a:lnTo>
                  <a:pt x="620" y="552"/>
                </a:lnTo>
                <a:lnTo>
                  <a:pt x="621" y="553"/>
                </a:lnTo>
                <a:lnTo>
                  <a:pt x="622" y="555"/>
                </a:lnTo>
                <a:lnTo>
                  <a:pt x="622" y="556"/>
                </a:lnTo>
                <a:lnTo>
                  <a:pt x="623" y="559"/>
                </a:lnTo>
                <a:lnTo>
                  <a:pt x="626" y="565"/>
                </a:lnTo>
                <a:lnTo>
                  <a:pt x="627" y="567"/>
                </a:lnTo>
                <a:lnTo>
                  <a:pt x="628" y="570"/>
                </a:lnTo>
                <a:lnTo>
                  <a:pt x="629" y="571"/>
                </a:lnTo>
                <a:lnTo>
                  <a:pt x="630" y="575"/>
                </a:lnTo>
                <a:lnTo>
                  <a:pt x="631" y="576"/>
                </a:lnTo>
                <a:lnTo>
                  <a:pt x="633" y="578"/>
                </a:lnTo>
                <a:lnTo>
                  <a:pt x="636" y="581"/>
                </a:lnTo>
                <a:lnTo>
                  <a:pt x="640" y="582"/>
                </a:lnTo>
                <a:lnTo>
                  <a:pt x="643" y="583"/>
                </a:lnTo>
                <a:lnTo>
                  <a:pt x="648" y="584"/>
                </a:lnTo>
                <a:lnTo>
                  <a:pt x="649" y="584"/>
                </a:lnTo>
                <a:lnTo>
                  <a:pt x="650" y="584"/>
                </a:lnTo>
                <a:lnTo>
                  <a:pt x="652" y="587"/>
                </a:lnTo>
                <a:lnTo>
                  <a:pt x="655" y="587"/>
                </a:lnTo>
                <a:lnTo>
                  <a:pt x="657" y="587"/>
                </a:lnTo>
                <a:lnTo>
                  <a:pt x="659" y="587"/>
                </a:lnTo>
                <a:lnTo>
                  <a:pt x="660" y="587"/>
                </a:lnTo>
                <a:lnTo>
                  <a:pt x="662" y="585"/>
                </a:lnTo>
                <a:lnTo>
                  <a:pt x="663" y="584"/>
                </a:lnTo>
                <a:lnTo>
                  <a:pt x="664" y="583"/>
                </a:lnTo>
                <a:lnTo>
                  <a:pt x="664" y="582"/>
                </a:lnTo>
                <a:lnTo>
                  <a:pt x="666" y="580"/>
                </a:lnTo>
                <a:lnTo>
                  <a:pt x="667" y="580"/>
                </a:lnTo>
                <a:lnTo>
                  <a:pt x="670" y="577"/>
                </a:lnTo>
                <a:lnTo>
                  <a:pt x="670" y="576"/>
                </a:lnTo>
                <a:lnTo>
                  <a:pt x="672" y="575"/>
                </a:lnTo>
                <a:lnTo>
                  <a:pt x="673" y="575"/>
                </a:lnTo>
                <a:lnTo>
                  <a:pt x="674" y="574"/>
                </a:lnTo>
                <a:lnTo>
                  <a:pt x="676" y="574"/>
                </a:lnTo>
                <a:lnTo>
                  <a:pt x="677" y="574"/>
                </a:lnTo>
                <a:lnTo>
                  <a:pt x="679" y="574"/>
                </a:lnTo>
                <a:lnTo>
                  <a:pt x="680" y="575"/>
                </a:lnTo>
                <a:lnTo>
                  <a:pt x="681" y="576"/>
                </a:lnTo>
                <a:lnTo>
                  <a:pt x="685" y="580"/>
                </a:lnTo>
                <a:lnTo>
                  <a:pt x="686" y="580"/>
                </a:lnTo>
                <a:lnTo>
                  <a:pt x="686" y="582"/>
                </a:lnTo>
                <a:lnTo>
                  <a:pt x="686" y="585"/>
                </a:lnTo>
                <a:lnTo>
                  <a:pt x="687" y="587"/>
                </a:lnTo>
                <a:lnTo>
                  <a:pt x="688" y="588"/>
                </a:lnTo>
                <a:lnTo>
                  <a:pt x="688" y="589"/>
                </a:lnTo>
                <a:lnTo>
                  <a:pt x="688" y="591"/>
                </a:lnTo>
                <a:lnTo>
                  <a:pt x="688" y="592"/>
                </a:lnTo>
                <a:lnTo>
                  <a:pt x="690" y="595"/>
                </a:lnTo>
                <a:lnTo>
                  <a:pt x="690" y="596"/>
                </a:lnTo>
                <a:lnTo>
                  <a:pt x="693" y="598"/>
                </a:lnTo>
                <a:lnTo>
                  <a:pt x="695" y="599"/>
                </a:lnTo>
                <a:lnTo>
                  <a:pt x="698" y="601"/>
                </a:lnTo>
                <a:lnTo>
                  <a:pt x="699" y="602"/>
                </a:lnTo>
                <a:lnTo>
                  <a:pt x="701" y="602"/>
                </a:lnTo>
                <a:lnTo>
                  <a:pt x="702" y="602"/>
                </a:lnTo>
                <a:lnTo>
                  <a:pt x="703" y="603"/>
                </a:lnTo>
                <a:lnTo>
                  <a:pt x="705" y="603"/>
                </a:lnTo>
                <a:lnTo>
                  <a:pt x="706" y="604"/>
                </a:lnTo>
                <a:lnTo>
                  <a:pt x="706" y="605"/>
                </a:lnTo>
                <a:lnTo>
                  <a:pt x="707" y="609"/>
                </a:lnTo>
                <a:lnTo>
                  <a:pt x="706" y="609"/>
                </a:lnTo>
                <a:lnTo>
                  <a:pt x="706" y="610"/>
                </a:lnTo>
                <a:lnTo>
                  <a:pt x="706" y="611"/>
                </a:lnTo>
                <a:lnTo>
                  <a:pt x="705" y="613"/>
                </a:lnTo>
                <a:lnTo>
                  <a:pt x="705" y="614"/>
                </a:lnTo>
                <a:lnTo>
                  <a:pt x="705" y="616"/>
                </a:lnTo>
                <a:lnTo>
                  <a:pt x="703" y="616"/>
                </a:lnTo>
                <a:lnTo>
                  <a:pt x="702" y="617"/>
                </a:lnTo>
                <a:lnTo>
                  <a:pt x="702" y="618"/>
                </a:lnTo>
                <a:lnTo>
                  <a:pt x="701" y="618"/>
                </a:lnTo>
                <a:lnTo>
                  <a:pt x="700" y="619"/>
                </a:lnTo>
                <a:lnTo>
                  <a:pt x="699" y="620"/>
                </a:lnTo>
                <a:lnTo>
                  <a:pt x="699" y="621"/>
                </a:lnTo>
                <a:lnTo>
                  <a:pt x="699" y="623"/>
                </a:lnTo>
                <a:lnTo>
                  <a:pt x="698" y="623"/>
                </a:lnTo>
                <a:lnTo>
                  <a:pt x="698" y="625"/>
                </a:lnTo>
                <a:lnTo>
                  <a:pt x="697" y="625"/>
                </a:lnTo>
                <a:lnTo>
                  <a:pt x="697" y="626"/>
                </a:lnTo>
                <a:lnTo>
                  <a:pt x="694" y="627"/>
                </a:lnTo>
                <a:lnTo>
                  <a:pt x="694" y="628"/>
                </a:lnTo>
                <a:lnTo>
                  <a:pt x="693" y="630"/>
                </a:lnTo>
                <a:lnTo>
                  <a:pt x="693" y="631"/>
                </a:lnTo>
                <a:lnTo>
                  <a:pt x="692" y="632"/>
                </a:lnTo>
                <a:lnTo>
                  <a:pt x="691" y="641"/>
                </a:lnTo>
                <a:lnTo>
                  <a:pt x="691" y="642"/>
                </a:lnTo>
                <a:lnTo>
                  <a:pt x="691" y="644"/>
                </a:lnTo>
                <a:lnTo>
                  <a:pt x="692" y="646"/>
                </a:lnTo>
                <a:lnTo>
                  <a:pt x="692" y="650"/>
                </a:lnTo>
                <a:lnTo>
                  <a:pt x="693" y="653"/>
                </a:lnTo>
                <a:lnTo>
                  <a:pt x="695" y="660"/>
                </a:lnTo>
                <a:lnTo>
                  <a:pt x="695" y="661"/>
                </a:lnTo>
                <a:lnTo>
                  <a:pt x="698" y="667"/>
                </a:lnTo>
                <a:lnTo>
                  <a:pt x="699" y="670"/>
                </a:lnTo>
                <a:lnTo>
                  <a:pt x="700" y="671"/>
                </a:lnTo>
                <a:lnTo>
                  <a:pt x="701" y="674"/>
                </a:lnTo>
                <a:lnTo>
                  <a:pt x="702" y="674"/>
                </a:lnTo>
                <a:lnTo>
                  <a:pt x="702" y="675"/>
                </a:lnTo>
                <a:lnTo>
                  <a:pt x="705" y="678"/>
                </a:lnTo>
                <a:lnTo>
                  <a:pt x="705" y="680"/>
                </a:lnTo>
                <a:lnTo>
                  <a:pt x="705" y="681"/>
                </a:lnTo>
                <a:lnTo>
                  <a:pt x="707" y="683"/>
                </a:lnTo>
                <a:lnTo>
                  <a:pt x="707" y="684"/>
                </a:lnTo>
                <a:lnTo>
                  <a:pt x="708" y="685"/>
                </a:lnTo>
                <a:lnTo>
                  <a:pt x="709" y="689"/>
                </a:lnTo>
                <a:lnTo>
                  <a:pt x="712" y="696"/>
                </a:lnTo>
                <a:lnTo>
                  <a:pt x="713" y="698"/>
                </a:lnTo>
                <a:lnTo>
                  <a:pt x="714" y="703"/>
                </a:lnTo>
                <a:lnTo>
                  <a:pt x="715" y="706"/>
                </a:lnTo>
                <a:lnTo>
                  <a:pt x="714" y="706"/>
                </a:lnTo>
                <a:lnTo>
                  <a:pt x="713" y="706"/>
                </a:lnTo>
                <a:lnTo>
                  <a:pt x="710" y="706"/>
                </a:lnTo>
                <a:lnTo>
                  <a:pt x="713" y="706"/>
                </a:lnTo>
                <a:lnTo>
                  <a:pt x="712" y="707"/>
                </a:lnTo>
                <a:lnTo>
                  <a:pt x="710" y="707"/>
                </a:lnTo>
                <a:lnTo>
                  <a:pt x="710" y="709"/>
                </a:lnTo>
                <a:lnTo>
                  <a:pt x="713" y="709"/>
                </a:lnTo>
                <a:lnTo>
                  <a:pt x="714" y="709"/>
                </a:lnTo>
                <a:lnTo>
                  <a:pt x="714" y="707"/>
                </a:lnTo>
                <a:lnTo>
                  <a:pt x="716" y="707"/>
                </a:lnTo>
                <a:lnTo>
                  <a:pt x="716" y="709"/>
                </a:lnTo>
                <a:lnTo>
                  <a:pt x="717" y="712"/>
                </a:lnTo>
                <a:lnTo>
                  <a:pt x="717" y="716"/>
                </a:lnTo>
                <a:lnTo>
                  <a:pt x="717" y="719"/>
                </a:lnTo>
                <a:lnTo>
                  <a:pt x="717" y="721"/>
                </a:lnTo>
                <a:lnTo>
                  <a:pt x="719" y="724"/>
                </a:lnTo>
                <a:lnTo>
                  <a:pt x="719" y="725"/>
                </a:lnTo>
                <a:lnTo>
                  <a:pt x="720" y="725"/>
                </a:lnTo>
                <a:lnTo>
                  <a:pt x="720" y="727"/>
                </a:lnTo>
                <a:lnTo>
                  <a:pt x="720" y="728"/>
                </a:lnTo>
                <a:lnTo>
                  <a:pt x="720" y="731"/>
                </a:lnTo>
                <a:lnTo>
                  <a:pt x="720" y="732"/>
                </a:lnTo>
                <a:lnTo>
                  <a:pt x="720" y="733"/>
                </a:lnTo>
                <a:lnTo>
                  <a:pt x="721" y="734"/>
                </a:lnTo>
                <a:lnTo>
                  <a:pt x="722" y="736"/>
                </a:lnTo>
                <a:lnTo>
                  <a:pt x="722" y="738"/>
                </a:lnTo>
                <a:lnTo>
                  <a:pt x="723" y="740"/>
                </a:lnTo>
                <a:lnTo>
                  <a:pt x="723" y="741"/>
                </a:lnTo>
                <a:lnTo>
                  <a:pt x="724" y="747"/>
                </a:lnTo>
                <a:lnTo>
                  <a:pt x="726" y="749"/>
                </a:lnTo>
                <a:lnTo>
                  <a:pt x="726" y="752"/>
                </a:lnTo>
                <a:lnTo>
                  <a:pt x="727" y="755"/>
                </a:lnTo>
                <a:lnTo>
                  <a:pt x="729" y="760"/>
                </a:lnTo>
                <a:lnTo>
                  <a:pt x="730" y="762"/>
                </a:lnTo>
                <a:lnTo>
                  <a:pt x="730" y="764"/>
                </a:lnTo>
                <a:lnTo>
                  <a:pt x="731" y="765"/>
                </a:lnTo>
                <a:lnTo>
                  <a:pt x="733" y="769"/>
                </a:lnTo>
                <a:lnTo>
                  <a:pt x="734" y="770"/>
                </a:lnTo>
                <a:lnTo>
                  <a:pt x="735" y="771"/>
                </a:lnTo>
                <a:lnTo>
                  <a:pt x="735" y="772"/>
                </a:lnTo>
                <a:lnTo>
                  <a:pt x="736" y="774"/>
                </a:lnTo>
                <a:lnTo>
                  <a:pt x="738" y="776"/>
                </a:lnTo>
                <a:lnTo>
                  <a:pt x="738" y="778"/>
                </a:lnTo>
                <a:lnTo>
                  <a:pt x="739" y="782"/>
                </a:lnTo>
                <a:lnTo>
                  <a:pt x="741" y="784"/>
                </a:lnTo>
                <a:lnTo>
                  <a:pt x="741" y="785"/>
                </a:lnTo>
                <a:lnTo>
                  <a:pt x="741" y="786"/>
                </a:lnTo>
                <a:lnTo>
                  <a:pt x="739" y="786"/>
                </a:lnTo>
                <a:lnTo>
                  <a:pt x="739" y="788"/>
                </a:lnTo>
                <a:lnTo>
                  <a:pt x="739" y="789"/>
                </a:lnTo>
                <a:lnTo>
                  <a:pt x="741" y="792"/>
                </a:lnTo>
                <a:lnTo>
                  <a:pt x="741" y="796"/>
                </a:lnTo>
                <a:lnTo>
                  <a:pt x="744" y="799"/>
                </a:lnTo>
                <a:lnTo>
                  <a:pt x="745" y="803"/>
                </a:lnTo>
                <a:lnTo>
                  <a:pt x="748" y="810"/>
                </a:lnTo>
                <a:lnTo>
                  <a:pt x="748" y="812"/>
                </a:lnTo>
                <a:lnTo>
                  <a:pt x="749" y="815"/>
                </a:lnTo>
                <a:lnTo>
                  <a:pt x="749" y="817"/>
                </a:lnTo>
                <a:lnTo>
                  <a:pt x="750" y="820"/>
                </a:lnTo>
                <a:lnTo>
                  <a:pt x="752" y="822"/>
                </a:lnTo>
                <a:lnTo>
                  <a:pt x="752" y="824"/>
                </a:lnTo>
                <a:lnTo>
                  <a:pt x="753" y="826"/>
                </a:lnTo>
                <a:lnTo>
                  <a:pt x="752" y="828"/>
                </a:lnTo>
                <a:lnTo>
                  <a:pt x="753" y="832"/>
                </a:lnTo>
                <a:lnTo>
                  <a:pt x="755" y="834"/>
                </a:lnTo>
                <a:lnTo>
                  <a:pt x="756" y="836"/>
                </a:lnTo>
                <a:lnTo>
                  <a:pt x="756" y="839"/>
                </a:lnTo>
                <a:lnTo>
                  <a:pt x="756" y="841"/>
                </a:lnTo>
                <a:lnTo>
                  <a:pt x="758" y="846"/>
                </a:lnTo>
                <a:lnTo>
                  <a:pt x="758" y="847"/>
                </a:lnTo>
                <a:lnTo>
                  <a:pt x="759" y="849"/>
                </a:lnTo>
                <a:lnTo>
                  <a:pt x="760" y="849"/>
                </a:lnTo>
                <a:lnTo>
                  <a:pt x="760" y="851"/>
                </a:lnTo>
                <a:lnTo>
                  <a:pt x="762" y="854"/>
                </a:lnTo>
                <a:lnTo>
                  <a:pt x="762" y="855"/>
                </a:lnTo>
                <a:lnTo>
                  <a:pt x="762" y="856"/>
                </a:lnTo>
                <a:lnTo>
                  <a:pt x="763" y="858"/>
                </a:lnTo>
                <a:lnTo>
                  <a:pt x="763" y="861"/>
                </a:lnTo>
                <a:lnTo>
                  <a:pt x="764" y="862"/>
                </a:lnTo>
                <a:lnTo>
                  <a:pt x="765" y="867"/>
                </a:lnTo>
                <a:lnTo>
                  <a:pt x="766" y="868"/>
                </a:lnTo>
                <a:lnTo>
                  <a:pt x="766" y="870"/>
                </a:lnTo>
                <a:lnTo>
                  <a:pt x="769" y="872"/>
                </a:lnTo>
                <a:lnTo>
                  <a:pt x="770" y="874"/>
                </a:lnTo>
                <a:lnTo>
                  <a:pt x="771" y="874"/>
                </a:lnTo>
                <a:lnTo>
                  <a:pt x="772" y="876"/>
                </a:lnTo>
                <a:lnTo>
                  <a:pt x="773" y="877"/>
                </a:lnTo>
                <a:lnTo>
                  <a:pt x="774" y="878"/>
                </a:lnTo>
                <a:lnTo>
                  <a:pt x="774" y="879"/>
                </a:lnTo>
                <a:lnTo>
                  <a:pt x="774" y="880"/>
                </a:lnTo>
                <a:lnTo>
                  <a:pt x="775" y="882"/>
                </a:lnTo>
                <a:lnTo>
                  <a:pt x="777" y="884"/>
                </a:lnTo>
                <a:lnTo>
                  <a:pt x="777" y="885"/>
                </a:lnTo>
                <a:lnTo>
                  <a:pt x="778" y="886"/>
                </a:lnTo>
                <a:lnTo>
                  <a:pt x="778" y="890"/>
                </a:lnTo>
                <a:lnTo>
                  <a:pt x="778" y="891"/>
                </a:lnTo>
                <a:lnTo>
                  <a:pt x="778" y="892"/>
                </a:lnTo>
                <a:lnTo>
                  <a:pt x="778" y="893"/>
                </a:lnTo>
                <a:lnTo>
                  <a:pt x="778" y="897"/>
                </a:lnTo>
                <a:lnTo>
                  <a:pt x="778" y="898"/>
                </a:lnTo>
                <a:lnTo>
                  <a:pt x="778" y="901"/>
                </a:lnTo>
                <a:lnTo>
                  <a:pt x="778" y="904"/>
                </a:lnTo>
                <a:lnTo>
                  <a:pt x="778" y="908"/>
                </a:lnTo>
                <a:lnTo>
                  <a:pt x="779" y="913"/>
                </a:lnTo>
                <a:lnTo>
                  <a:pt x="780" y="913"/>
                </a:lnTo>
                <a:lnTo>
                  <a:pt x="779" y="914"/>
                </a:lnTo>
                <a:lnTo>
                  <a:pt x="778" y="915"/>
                </a:lnTo>
                <a:lnTo>
                  <a:pt x="778" y="916"/>
                </a:lnTo>
                <a:lnTo>
                  <a:pt x="779" y="920"/>
                </a:lnTo>
                <a:lnTo>
                  <a:pt x="779" y="922"/>
                </a:lnTo>
                <a:lnTo>
                  <a:pt x="780" y="927"/>
                </a:lnTo>
                <a:lnTo>
                  <a:pt x="780" y="929"/>
                </a:lnTo>
                <a:lnTo>
                  <a:pt x="781" y="930"/>
                </a:lnTo>
                <a:lnTo>
                  <a:pt x="781" y="932"/>
                </a:lnTo>
                <a:lnTo>
                  <a:pt x="782" y="935"/>
                </a:lnTo>
                <a:lnTo>
                  <a:pt x="786" y="942"/>
                </a:lnTo>
                <a:lnTo>
                  <a:pt x="786" y="943"/>
                </a:lnTo>
                <a:lnTo>
                  <a:pt x="787" y="946"/>
                </a:lnTo>
                <a:lnTo>
                  <a:pt x="787" y="948"/>
                </a:lnTo>
                <a:lnTo>
                  <a:pt x="788" y="951"/>
                </a:lnTo>
                <a:lnTo>
                  <a:pt x="789" y="956"/>
                </a:lnTo>
                <a:lnTo>
                  <a:pt x="789" y="957"/>
                </a:lnTo>
                <a:lnTo>
                  <a:pt x="789" y="959"/>
                </a:lnTo>
                <a:lnTo>
                  <a:pt x="789" y="963"/>
                </a:lnTo>
                <a:lnTo>
                  <a:pt x="788" y="963"/>
                </a:lnTo>
                <a:lnTo>
                  <a:pt x="788" y="964"/>
                </a:lnTo>
                <a:lnTo>
                  <a:pt x="788" y="965"/>
                </a:lnTo>
                <a:lnTo>
                  <a:pt x="787" y="966"/>
                </a:lnTo>
                <a:lnTo>
                  <a:pt x="786" y="968"/>
                </a:lnTo>
                <a:lnTo>
                  <a:pt x="786" y="970"/>
                </a:lnTo>
                <a:lnTo>
                  <a:pt x="786" y="972"/>
                </a:lnTo>
                <a:lnTo>
                  <a:pt x="786" y="973"/>
                </a:lnTo>
                <a:lnTo>
                  <a:pt x="785" y="973"/>
                </a:lnTo>
                <a:lnTo>
                  <a:pt x="785" y="975"/>
                </a:lnTo>
                <a:lnTo>
                  <a:pt x="785" y="976"/>
                </a:lnTo>
                <a:lnTo>
                  <a:pt x="785" y="985"/>
                </a:lnTo>
                <a:lnTo>
                  <a:pt x="784" y="987"/>
                </a:lnTo>
                <a:lnTo>
                  <a:pt x="782" y="989"/>
                </a:lnTo>
                <a:lnTo>
                  <a:pt x="784" y="992"/>
                </a:lnTo>
                <a:lnTo>
                  <a:pt x="784" y="993"/>
                </a:lnTo>
                <a:lnTo>
                  <a:pt x="782" y="995"/>
                </a:lnTo>
                <a:lnTo>
                  <a:pt x="782" y="997"/>
                </a:lnTo>
                <a:lnTo>
                  <a:pt x="781" y="997"/>
                </a:lnTo>
                <a:lnTo>
                  <a:pt x="781" y="1000"/>
                </a:lnTo>
                <a:lnTo>
                  <a:pt x="782" y="1007"/>
                </a:lnTo>
                <a:lnTo>
                  <a:pt x="782" y="1008"/>
                </a:lnTo>
                <a:lnTo>
                  <a:pt x="781" y="1011"/>
                </a:lnTo>
                <a:lnTo>
                  <a:pt x="781" y="1013"/>
                </a:lnTo>
                <a:lnTo>
                  <a:pt x="782" y="1013"/>
                </a:lnTo>
                <a:lnTo>
                  <a:pt x="781" y="1016"/>
                </a:lnTo>
                <a:lnTo>
                  <a:pt x="782" y="1018"/>
                </a:lnTo>
                <a:lnTo>
                  <a:pt x="782" y="1022"/>
                </a:lnTo>
                <a:lnTo>
                  <a:pt x="784" y="1023"/>
                </a:lnTo>
                <a:lnTo>
                  <a:pt x="784" y="1025"/>
                </a:lnTo>
                <a:lnTo>
                  <a:pt x="784" y="1026"/>
                </a:lnTo>
                <a:lnTo>
                  <a:pt x="785" y="1030"/>
                </a:lnTo>
                <a:lnTo>
                  <a:pt x="786" y="1031"/>
                </a:lnTo>
                <a:lnTo>
                  <a:pt x="786" y="1033"/>
                </a:lnTo>
                <a:lnTo>
                  <a:pt x="786" y="1034"/>
                </a:lnTo>
                <a:lnTo>
                  <a:pt x="789" y="1043"/>
                </a:lnTo>
                <a:lnTo>
                  <a:pt x="791" y="1045"/>
                </a:lnTo>
                <a:lnTo>
                  <a:pt x="792" y="1050"/>
                </a:lnTo>
                <a:lnTo>
                  <a:pt x="793" y="1051"/>
                </a:lnTo>
                <a:lnTo>
                  <a:pt x="794" y="1052"/>
                </a:lnTo>
                <a:lnTo>
                  <a:pt x="795" y="1055"/>
                </a:lnTo>
                <a:lnTo>
                  <a:pt x="795" y="1061"/>
                </a:lnTo>
                <a:lnTo>
                  <a:pt x="795" y="1062"/>
                </a:lnTo>
                <a:lnTo>
                  <a:pt x="794" y="1062"/>
                </a:lnTo>
                <a:lnTo>
                  <a:pt x="794" y="1063"/>
                </a:lnTo>
                <a:lnTo>
                  <a:pt x="794" y="1067"/>
                </a:lnTo>
                <a:lnTo>
                  <a:pt x="794" y="1071"/>
                </a:lnTo>
                <a:lnTo>
                  <a:pt x="794" y="1072"/>
                </a:lnTo>
                <a:lnTo>
                  <a:pt x="795" y="1073"/>
                </a:lnTo>
                <a:lnTo>
                  <a:pt x="795" y="1074"/>
                </a:lnTo>
                <a:lnTo>
                  <a:pt x="796" y="1079"/>
                </a:lnTo>
                <a:lnTo>
                  <a:pt x="798" y="1085"/>
                </a:lnTo>
                <a:lnTo>
                  <a:pt x="798" y="1087"/>
                </a:lnTo>
                <a:lnTo>
                  <a:pt x="798" y="1090"/>
                </a:lnTo>
                <a:lnTo>
                  <a:pt x="798" y="1092"/>
                </a:lnTo>
                <a:lnTo>
                  <a:pt x="799" y="1093"/>
                </a:lnTo>
                <a:lnTo>
                  <a:pt x="800" y="1097"/>
                </a:lnTo>
                <a:lnTo>
                  <a:pt x="801" y="1098"/>
                </a:lnTo>
                <a:lnTo>
                  <a:pt x="801" y="1099"/>
                </a:lnTo>
                <a:lnTo>
                  <a:pt x="803" y="1104"/>
                </a:lnTo>
                <a:lnTo>
                  <a:pt x="805" y="1106"/>
                </a:lnTo>
                <a:lnTo>
                  <a:pt x="805" y="1107"/>
                </a:lnTo>
                <a:lnTo>
                  <a:pt x="806" y="1113"/>
                </a:lnTo>
                <a:lnTo>
                  <a:pt x="808" y="1115"/>
                </a:lnTo>
                <a:lnTo>
                  <a:pt x="808" y="1117"/>
                </a:lnTo>
                <a:lnTo>
                  <a:pt x="809" y="1119"/>
                </a:lnTo>
                <a:lnTo>
                  <a:pt x="813" y="1123"/>
                </a:lnTo>
                <a:lnTo>
                  <a:pt x="814" y="1126"/>
                </a:lnTo>
                <a:lnTo>
                  <a:pt x="815" y="1127"/>
                </a:lnTo>
                <a:lnTo>
                  <a:pt x="815" y="1128"/>
                </a:lnTo>
                <a:lnTo>
                  <a:pt x="815" y="1129"/>
                </a:lnTo>
                <a:lnTo>
                  <a:pt x="814" y="1129"/>
                </a:lnTo>
                <a:lnTo>
                  <a:pt x="811" y="1129"/>
                </a:lnTo>
                <a:lnTo>
                  <a:pt x="810" y="1129"/>
                </a:lnTo>
                <a:lnTo>
                  <a:pt x="810" y="1130"/>
                </a:lnTo>
                <a:lnTo>
                  <a:pt x="813" y="1130"/>
                </a:lnTo>
                <a:lnTo>
                  <a:pt x="814" y="1130"/>
                </a:lnTo>
                <a:lnTo>
                  <a:pt x="815" y="1129"/>
                </a:lnTo>
                <a:lnTo>
                  <a:pt x="816" y="1129"/>
                </a:lnTo>
                <a:lnTo>
                  <a:pt x="816" y="1130"/>
                </a:lnTo>
                <a:lnTo>
                  <a:pt x="817" y="1133"/>
                </a:lnTo>
                <a:lnTo>
                  <a:pt x="817" y="1134"/>
                </a:lnTo>
                <a:lnTo>
                  <a:pt x="817" y="1136"/>
                </a:lnTo>
                <a:lnTo>
                  <a:pt x="817" y="1140"/>
                </a:lnTo>
                <a:lnTo>
                  <a:pt x="817" y="1144"/>
                </a:lnTo>
                <a:lnTo>
                  <a:pt x="816" y="1145"/>
                </a:lnTo>
                <a:lnTo>
                  <a:pt x="816" y="1148"/>
                </a:lnTo>
                <a:lnTo>
                  <a:pt x="814" y="1150"/>
                </a:lnTo>
                <a:lnTo>
                  <a:pt x="814" y="1151"/>
                </a:lnTo>
                <a:lnTo>
                  <a:pt x="814" y="1155"/>
                </a:lnTo>
                <a:lnTo>
                  <a:pt x="814" y="1157"/>
                </a:lnTo>
                <a:lnTo>
                  <a:pt x="813" y="1158"/>
                </a:lnTo>
                <a:lnTo>
                  <a:pt x="811" y="1160"/>
                </a:lnTo>
                <a:lnTo>
                  <a:pt x="811" y="1162"/>
                </a:lnTo>
                <a:lnTo>
                  <a:pt x="811" y="1164"/>
                </a:lnTo>
                <a:lnTo>
                  <a:pt x="811" y="1165"/>
                </a:lnTo>
                <a:lnTo>
                  <a:pt x="811" y="1166"/>
                </a:lnTo>
                <a:lnTo>
                  <a:pt x="808" y="1171"/>
                </a:lnTo>
                <a:lnTo>
                  <a:pt x="808" y="1174"/>
                </a:lnTo>
                <a:lnTo>
                  <a:pt x="807" y="1176"/>
                </a:lnTo>
                <a:lnTo>
                  <a:pt x="803" y="1181"/>
                </a:lnTo>
                <a:lnTo>
                  <a:pt x="802" y="1182"/>
                </a:lnTo>
                <a:lnTo>
                  <a:pt x="802" y="1185"/>
                </a:lnTo>
                <a:lnTo>
                  <a:pt x="800" y="1188"/>
                </a:lnTo>
                <a:lnTo>
                  <a:pt x="800" y="1189"/>
                </a:lnTo>
                <a:lnTo>
                  <a:pt x="799" y="1192"/>
                </a:lnTo>
                <a:lnTo>
                  <a:pt x="798" y="1195"/>
                </a:lnTo>
                <a:lnTo>
                  <a:pt x="798" y="1196"/>
                </a:lnTo>
                <a:lnTo>
                  <a:pt x="798" y="1201"/>
                </a:lnTo>
                <a:lnTo>
                  <a:pt x="800" y="1206"/>
                </a:lnTo>
                <a:lnTo>
                  <a:pt x="800" y="1207"/>
                </a:lnTo>
                <a:lnTo>
                  <a:pt x="800" y="1208"/>
                </a:lnTo>
                <a:lnTo>
                  <a:pt x="800" y="1209"/>
                </a:lnTo>
                <a:lnTo>
                  <a:pt x="799" y="1210"/>
                </a:lnTo>
                <a:lnTo>
                  <a:pt x="799" y="1213"/>
                </a:lnTo>
                <a:lnTo>
                  <a:pt x="798" y="1214"/>
                </a:lnTo>
                <a:lnTo>
                  <a:pt x="799" y="1216"/>
                </a:lnTo>
                <a:lnTo>
                  <a:pt x="798" y="1217"/>
                </a:lnTo>
                <a:lnTo>
                  <a:pt x="796" y="1220"/>
                </a:lnTo>
                <a:lnTo>
                  <a:pt x="796" y="1222"/>
                </a:lnTo>
                <a:lnTo>
                  <a:pt x="796" y="1223"/>
                </a:lnTo>
                <a:lnTo>
                  <a:pt x="796" y="1225"/>
                </a:lnTo>
                <a:lnTo>
                  <a:pt x="796" y="1229"/>
                </a:lnTo>
                <a:lnTo>
                  <a:pt x="796" y="1230"/>
                </a:lnTo>
                <a:lnTo>
                  <a:pt x="796" y="1232"/>
                </a:lnTo>
                <a:lnTo>
                  <a:pt x="796" y="1236"/>
                </a:lnTo>
                <a:lnTo>
                  <a:pt x="796" y="1237"/>
                </a:lnTo>
                <a:lnTo>
                  <a:pt x="796" y="1239"/>
                </a:lnTo>
                <a:lnTo>
                  <a:pt x="798" y="1241"/>
                </a:lnTo>
                <a:lnTo>
                  <a:pt x="798" y="1242"/>
                </a:lnTo>
                <a:lnTo>
                  <a:pt x="799" y="1244"/>
                </a:lnTo>
                <a:lnTo>
                  <a:pt x="800" y="1246"/>
                </a:lnTo>
                <a:lnTo>
                  <a:pt x="800" y="1248"/>
                </a:lnTo>
                <a:lnTo>
                  <a:pt x="801" y="1249"/>
                </a:lnTo>
                <a:lnTo>
                  <a:pt x="802" y="1252"/>
                </a:lnTo>
                <a:lnTo>
                  <a:pt x="806" y="1258"/>
                </a:lnTo>
                <a:lnTo>
                  <a:pt x="809" y="1263"/>
                </a:lnTo>
                <a:lnTo>
                  <a:pt x="810" y="1264"/>
                </a:lnTo>
                <a:lnTo>
                  <a:pt x="811" y="1266"/>
                </a:lnTo>
                <a:lnTo>
                  <a:pt x="811" y="1267"/>
                </a:lnTo>
                <a:lnTo>
                  <a:pt x="813" y="1270"/>
                </a:lnTo>
                <a:lnTo>
                  <a:pt x="814" y="1271"/>
                </a:lnTo>
                <a:lnTo>
                  <a:pt x="816" y="1272"/>
                </a:lnTo>
                <a:lnTo>
                  <a:pt x="817" y="1274"/>
                </a:lnTo>
                <a:lnTo>
                  <a:pt x="821" y="1277"/>
                </a:lnTo>
                <a:lnTo>
                  <a:pt x="824" y="1281"/>
                </a:lnTo>
                <a:lnTo>
                  <a:pt x="825" y="1281"/>
                </a:lnTo>
                <a:lnTo>
                  <a:pt x="824" y="1281"/>
                </a:lnTo>
                <a:lnTo>
                  <a:pt x="825" y="1282"/>
                </a:lnTo>
                <a:lnTo>
                  <a:pt x="825" y="1285"/>
                </a:lnTo>
                <a:lnTo>
                  <a:pt x="828" y="1288"/>
                </a:lnTo>
                <a:lnTo>
                  <a:pt x="828" y="1289"/>
                </a:lnTo>
                <a:lnTo>
                  <a:pt x="830" y="1292"/>
                </a:lnTo>
                <a:lnTo>
                  <a:pt x="831" y="1295"/>
                </a:lnTo>
                <a:lnTo>
                  <a:pt x="834" y="1299"/>
                </a:lnTo>
                <a:lnTo>
                  <a:pt x="835" y="1299"/>
                </a:lnTo>
                <a:lnTo>
                  <a:pt x="836" y="1301"/>
                </a:lnTo>
                <a:lnTo>
                  <a:pt x="836" y="1302"/>
                </a:lnTo>
                <a:lnTo>
                  <a:pt x="837" y="1303"/>
                </a:lnTo>
                <a:lnTo>
                  <a:pt x="843" y="1308"/>
                </a:lnTo>
                <a:lnTo>
                  <a:pt x="844" y="1311"/>
                </a:lnTo>
                <a:lnTo>
                  <a:pt x="845" y="1313"/>
                </a:lnTo>
                <a:lnTo>
                  <a:pt x="845" y="1314"/>
                </a:lnTo>
                <a:lnTo>
                  <a:pt x="846" y="1314"/>
                </a:lnTo>
                <a:lnTo>
                  <a:pt x="845" y="1311"/>
                </a:lnTo>
                <a:lnTo>
                  <a:pt x="845" y="1310"/>
                </a:lnTo>
                <a:lnTo>
                  <a:pt x="847" y="1313"/>
                </a:lnTo>
                <a:lnTo>
                  <a:pt x="850" y="1315"/>
                </a:lnTo>
                <a:lnTo>
                  <a:pt x="850" y="1316"/>
                </a:lnTo>
                <a:lnTo>
                  <a:pt x="851" y="1317"/>
                </a:lnTo>
                <a:lnTo>
                  <a:pt x="852" y="1320"/>
                </a:lnTo>
                <a:lnTo>
                  <a:pt x="853" y="1322"/>
                </a:lnTo>
                <a:lnTo>
                  <a:pt x="856" y="1324"/>
                </a:lnTo>
                <a:lnTo>
                  <a:pt x="858" y="1329"/>
                </a:lnTo>
                <a:lnTo>
                  <a:pt x="859" y="1330"/>
                </a:lnTo>
                <a:lnTo>
                  <a:pt x="861" y="1333"/>
                </a:lnTo>
                <a:lnTo>
                  <a:pt x="864" y="1336"/>
                </a:lnTo>
                <a:lnTo>
                  <a:pt x="866" y="1337"/>
                </a:lnTo>
                <a:lnTo>
                  <a:pt x="866" y="1338"/>
                </a:lnTo>
                <a:lnTo>
                  <a:pt x="867" y="1339"/>
                </a:lnTo>
                <a:lnTo>
                  <a:pt x="866" y="1339"/>
                </a:lnTo>
                <a:lnTo>
                  <a:pt x="866" y="1340"/>
                </a:lnTo>
                <a:lnTo>
                  <a:pt x="867" y="1340"/>
                </a:lnTo>
                <a:lnTo>
                  <a:pt x="867" y="1339"/>
                </a:lnTo>
                <a:lnTo>
                  <a:pt x="868" y="1340"/>
                </a:lnTo>
                <a:lnTo>
                  <a:pt x="870" y="1342"/>
                </a:lnTo>
                <a:lnTo>
                  <a:pt x="870" y="1343"/>
                </a:lnTo>
                <a:lnTo>
                  <a:pt x="871" y="1345"/>
                </a:lnTo>
                <a:lnTo>
                  <a:pt x="872" y="1347"/>
                </a:lnTo>
                <a:lnTo>
                  <a:pt x="872" y="1351"/>
                </a:lnTo>
                <a:lnTo>
                  <a:pt x="873" y="1359"/>
                </a:lnTo>
                <a:lnTo>
                  <a:pt x="873" y="1364"/>
                </a:lnTo>
                <a:lnTo>
                  <a:pt x="872" y="1365"/>
                </a:lnTo>
                <a:lnTo>
                  <a:pt x="871" y="1366"/>
                </a:lnTo>
                <a:lnTo>
                  <a:pt x="871" y="1367"/>
                </a:lnTo>
                <a:lnTo>
                  <a:pt x="870" y="1368"/>
                </a:lnTo>
                <a:lnTo>
                  <a:pt x="870" y="1367"/>
                </a:lnTo>
                <a:lnTo>
                  <a:pt x="872" y="1364"/>
                </a:lnTo>
                <a:lnTo>
                  <a:pt x="872" y="1360"/>
                </a:lnTo>
                <a:lnTo>
                  <a:pt x="872" y="1359"/>
                </a:lnTo>
                <a:lnTo>
                  <a:pt x="872" y="1360"/>
                </a:lnTo>
                <a:lnTo>
                  <a:pt x="871" y="1363"/>
                </a:lnTo>
                <a:lnTo>
                  <a:pt x="871" y="1364"/>
                </a:lnTo>
                <a:lnTo>
                  <a:pt x="871" y="1365"/>
                </a:lnTo>
                <a:lnTo>
                  <a:pt x="870" y="1366"/>
                </a:lnTo>
                <a:lnTo>
                  <a:pt x="870" y="1368"/>
                </a:lnTo>
                <a:lnTo>
                  <a:pt x="868" y="1371"/>
                </a:lnTo>
                <a:lnTo>
                  <a:pt x="868" y="1372"/>
                </a:lnTo>
                <a:lnTo>
                  <a:pt x="867" y="1372"/>
                </a:lnTo>
                <a:lnTo>
                  <a:pt x="867" y="1373"/>
                </a:lnTo>
                <a:lnTo>
                  <a:pt x="867" y="1376"/>
                </a:lnTo>
                <a:lnTo>
                  <a:pt x="867" y="1381"/>
                </a:lnTo>
                <a:lnTo>
                  <a:pt x="867" y="1383"/>
                </a:lnTo>
                <a:lnTo>
                  <a:pt x="867" y="1385"/>
                </a:lnTo>
                <a:lnTo>
                  <a:pt x="866" y="1389"/>
                </a:lnTo>
                <a:lnTo>
                  <a:pt x="866" y="1393"/>
                </a:lnTo>
                <a:lnTo>
                  <a:pt x="866" y="1394"/>
                </a:lnTo>
                <a:lnTo>
                  <a:pt x="866" y="1396"/>
                </a:lnTo>
                <a:lnTo>
                  <a:pt x="865" y="1397"/>
                </a:lnTo>
                <a:lnTo>
                  <a:pt x="865" y="1399"/>
                </a:lnTo>
                <a:lnTo>
                  <a:pt x="864" y="1404"/>
                </a:lnTo>
                <a:lnTo>
                  <a:pt x="864" y="1406"/>
                </a:lnTo>
                <a:lnTo>
                  <a:pt x="863" y="1407"/>
                </a:lnTo>
                <a:lnTo>
                  <a:pt x="863" y="1408"/>
                </a:lnTo>
                <a:lnTo>
                  <a:pt x="861" y="1409"/>
                </a:lnTo>
                <a:lnTo>
                  <a:pt x="861" y="1410"/>
                </a:lnTo>
                <a:lnTo>
                  <a:pt x="861" y="1411"/>
                </a:lnTo>
                <a:lnTo>
                  <a:pt x="860" y="1412"/>
                </a:lnTo>
                <a:lnTo>
                  <a:pt x="858" y="1415"/>
                </a:lnTo>
                <a:lnTo>
                  <a:pt x="857" y="1417"/>
                </a:lnTo>
                <a:lnTo>
                  <a:pt x="857" y="1418"/>
                </a:lnTo>
                <a:lnTo>
                  <a:pt x="856" y="1421"/>
                </a:lnTo>
                <a:lnTo>
                  <a:pt x="857" y="1422"/>
                </a:lnTo>
                <a:lnTo>
                  <a:pt x="858" y="1429"/>
                </a:lnTo>
                <a:lnTo>
                  <a:pt x="858" y="1430"/>
                </a:lnTo>
                <a:lnTo>
                  <a:pt x="859" y="1432"/>
                </a:lnTo>
                <a:lnTo>
                  <a:pt x="860" y="1433"/>
                </a:lnTo>
                <a:lnTo>
                  <a:pt x="860" y="1435"/>
                </a:lnTo>
                <a:lnTo>
                  <a:pt x="861" y="1437"/>
                </a:lnTo>
                <a:lnTo>
                  <a:pt x="863" y="1437"/>
                </a:lnTo>
                <a:lnTo>
                  <a:pt x="863" y="1438"/>
                </a:lnTo>
                <a:lnTo>
                  <a:pt x="863" y="1440"/>
                </a:lnTo>
                <a:lnTo>
                  <a:pt x="864" y="1443"/>
                </a:lnTo>
                <a:lnTo>
                  <a:pt x="864" y="1445"/>
                </a:lnTo>
                <a:lnTo>
                  <a:pt x="864" y="1446"/>
                </a:lnTo>
                <a:lnTo>
                  <a:pt x="863" y="1448"/>
                </a:lnTo>
                <a:lnTo>
                  <a:pt x="861" y="1452"/>
                </a:lnTo>
                <a:lnTo>
                  <a:pt x="861" y="1453"/>
                </a:lnTo>
                <a:lnTo>
                  <a:pt x="860" y="1457"/>
                </a:lnTo>
                <a:lnTo>
                  <a:pt x="860" y="1458"/>
                </a:lnTo>
                <a:lnTo>
                  <a:pt x="860" y="1461"/>
                </a:lnTo>
                <a:lnTo>
                  <a:pt x="860" y="1468"/>
                </a:lnTo>
                <a:lnTo>
                  <a:pt x="861" y="1472"/>
                </a:lnTo>
                <a:lnTo>
                  <a:pt x="861" y="1475"/>
                </a:lnTo>
                <a:lnTo>
                  <a:pt x="863" y="1479"/>
                </a:lnTo>
                <a:lnTo>
                  <a:pt x="864" y="1481"/>
                </a:lnTo>
                <a:lnTo>
                  <a:pt x="865" y="1482"/>
                </a:lnTo>
                <a:lnTo>
                  <a:pt x="868" y="1487"/>
                </a:lnTo>
                <a:lnTo>
                  <a:pt x="870" y="1490"/>
                </a:lnTo>
                <a:lnTo>
                  <a:pt x="871" y="1494"/>
                </a:lnTo>
                <a:lnTo>
                  <a:pt x="872" y="1495"/>
                </a:lnTo>
                <a:lnTo>
                  <a:pt x="874" y="1497"/>
                </a:lnTo>
                <a:lnTo>
                  <a:pt x="879" y="1502"/>
                </a:lnTo>
                <a:lnTo>
                  <a:pt x="880" y="1504"/>
                </a:lnTo>
                <a:lnTo>
                  <a:pt x="880" y="1508"/>
                </a:lnTo>
                <a:lnTo>
                  <a:pt x="880" y="1510"/>
                </a:lnTo>
                <a:lnTo>
                  <a:pt x="881" y="1516"/>
                </a:lnTo>
                <a:lnTo>
                  <a:pt x="882" y="1522"/>
                </a:lnTo>
                <a:lnTo>
                  <a:pt x="882" y="1525"/>
                </a:lnTo>
                <a:lnTo>
                  <a:pt x="881" y="1527"/>
                </a:lnTo>
                <a:lnTo>
                  <a:pt x="880" y="1529"/>
                </a:lnTo>
                <a:lnTo>
                  <a:pt x="880" y="1530"/>
                </a:lnTo>
                <a:lnTo>
                  <a:pt x="880" y="1533"/>
                </a:lnTo>
                <a:lnTo>
                  <a:pt x="882" y="1540"/>
                </a:lnTo>
                <a:lnTo>
                  <a:pt x="884" y="1545"/>
                </a:lnTo>
                <a:lnTo>
                  <a:pt x="884" y="1546"/>
                </a:lnTo>
                <a:lnTo>
                  <a:pt x="885" y="1551"/>
                </a:lnTo>
                <a:lnTo>
                  <a:pt x="886" y="1555"/>
                </a:lnTo>
                <a:lnTo>
                  <a:pt x="886" y="1560"/>
                </a:lnTo>
                <a:lnTo>
                  <a:pt x="886" y="1563"/>
                </a:lnTo>
                <a:lnTo>
                  <a:pt x="885" y="1567"/>
                </a:lnTo>
                <a:lnTo>
                  <a:pt x="884" y="1577"/>
                </a:lnTo>
                <a:lnTo>
                  <a:pt x="882" y="1581"/>
                </a:lnTo>
                <a:lnTo>
                  <a:pt x="882" y="1582"/>
                </a:lnTo>
                <a:lnTo>
                  <a:pt x="881" y="1584"/>
                </a:lnTo>
                <a:lnTo>
                  <a:pt x="879" y="1586"/>
                </a:lnTo>
                <a:lnTo>
                  <a:pt x="879" y="1587"/>
                </a:lnTo>
                <a:lnTo>
                  <a:pt x="879" y="1588"/>
                </a:lnTo>
                <a:lnTo>
                  <a:pt x="879" y="1591"/>
                </a:lnTo>
                <a:lnTo>
                  <a:pt x="879" y="1594"/>
                </a:lnTo>
                <a:lnTo>
                  <a:pt x="880" y="1597"/>
                </a:lnTo>
                <a:lnTo>
                  <a:pt x="882" y="1601"/>
                </a:lnTo>
                <a:lnTo>
                  <a:pt x="885" y="1603"/>
                </a:lnTo>
                <a:lnTo>
                  <a:pt x="885" y="1604"/>
                </a:lnTo>
                <a:lnTo>
                  <a:pt x="888" y="1611"/>
                </a:lnTo>
                <a:lnTo>
                  <a:pt x="888" y="1612"/>
                </a:lnTo>
                <a:lnTo>
                  <a:pt x="889" y="1613"/>
                </a:lnTo>
                <a:lnTo>
                  <a:pt x="890" y="1615"/>
                </a:lnTo>
                <a:lnTo>
                  <a:pt x="892" y="1615"/>
                </a:lnTo>
                <a:lnTo>
                  <a:pt x="893" y="1617"/>
                </a:lnTo>
                <a:lnTo>
                  <a:pt x="894" y="1620"/>
                </a:lnTo>
                <a:lnTo>
                  <a:pt x="894" y="1624"/>
                </a:lnTo>
                <a:lnTo>
                  <a:pt x="895" y="1625"/>
                </a:lnTo>
                <a:lnTo>
                  <a:pt x="895" y="1627"/>
                </a:lnTo>
                <a:lnTo>
                  <a:pt x="895" y="1629"/>
                </a:lnTo>
                <a:lnTo>
                  <a:pt x="896" y="1633"/>
                </a:lnTo>
                <a:lnTo>
                  <a:pt x="896" y="1636"/>
                </a:lnTo>
                <a:lnTo>
                  <a:pt x="899" y="1641"/>
                </a:lnTo>
                <a:lnTo>
                  <a:pt x="899" y="1644"/>
                </a:lnTo>
                <a:lnTo>
                  <a:pt x="900" y="1649"/>
                </a:lnTo>
                <a:lnTo>
                  <a:pt x="901" y="1655"/>
                </a:lnTo>
                <a:lnTo>
                  <a:pt x="901" y="1658"/>
                </a:lnTo>
                <a:lnTo>
                  <a:pt x="903" y="1667"/>
                </a:lnTo>
                <a:lnTo>
                  <a:pt x="903" y="1673"/>
                </a:lnTo>
                <a:lnTo>
                  <a:pt x="903" y="1676"/>
                </a:lnTo>
                <a:lnTo>
                  <a:pt x="903" y="1677"/>
                </a:lnTo>
                <a:lnTo>
                  <a:pt x="903" y="1678"/>
                </a:lnTo>
                <a:lnTo>
                  <a:pt x="903" y="1681"/>
                </a:lnTo>
                <a:lnTo>
                  <a:pt x="904" y="1688"/>
                </a:lnTo>
                <a:lnTo>
                  <a:pt x="904" y="1689"/>
                </a:lnTo>
                <a:lnTo>
                  <a:pt x="906" y="1691"/>
                </a:lnTo>
                <a:lnTo>
                  <a:pt x="906" y="1692"/>
                </a:lnTo>
                <a:lnTo>
                  <a:pt x="908" y="1695"/>
                </a:lnTo>
                <a:lnTo>
                  <a:pt x="909" y="1696"/>
                </a:lnTo>
                <a:lnTo>
                  <a:pt x="911" y="1697"/>
                </a:lnTo>
                <a:lnTo>
                  <a:pt x="913" y="1698"/>
                </a:lnTo>
                <a:lnTo>
                  <a:pt x="914" y="1699"/>
                </a:lnTo>
                <a:lnTo>
                  <a:pt x="915" y="1702"/>
                </a:lnTo>
                <a:lnTo>
                  <a:pt x="916" y="1703"/>
                </a:lnTo>
                <a:lnTo>
                  <a:pt x="917" y="1705"/>
                </a:lnTo>
                <a:lnTo>
                  <a:pt x="925" y="1711"/>
                </a:lnTo>
                <a:lnTo>
                  <a:pt x="925" y="1712"/>
                </a:lnTo>
                <a:lnTo>
                  <a:pt x="924" y="1712"/>
                </a:lnTo>
                <a:lnTo>
                  <a:pt x="923" y="1711"/>
                </a:lnTo>
                <a:lnTo>
                  <a:pt x="922" y="1711"/>
                </a:lnTo>
                <a:lnTo>
                  <a:pt x="921" y="1711"/>
                </a:lnTo>
                <a:lnTo>
                  <a:pt x="920" y="1712"/>
                </a:lnTo>
                <a:lnTo>
                  <a:pt x="920" y="1716"/>
                </a:lnTo>
                <a:lnTo>
                  <a:pt x="924" y="1713"/>
                </a:lnTo>
                <a:lnTo>
                  <a:pt x="925" y="1712"/>
                </a:lnTo>
                <a:lnTo>
                  <a:pt x="926" y="1712"/>
                </a:lnTo>
                <a:lnTo>
                  <a:pt x="928" y="1713"/>
                </a:lnTo>
                <a:lnTo>
                  <a:pt x="930" y="1716"/>
                </a:lnTo>
                <a:lnTo>
                  <a:pt x="935" y="1718"/>
                </a:lnTo>
                <a:lnTo>
                  <a:pt x="936" y="1719"/>
                </a:lnTo>
                <a:lnTo>
                  <a:pt x="937" y="1720"/>
                </a:lnTo>
                <a:lnTo>
                  <a:pt x="940" y="1721"/>
                </a:lnTo>
                <a:lnTo>
                  <a:pt x="942" y="1723"/>
                </a:lnTo>
                <a:lnTo>
                  <a:pt x="946" y="1725"/>
                </a:lnTo>
                <a:lnTo>
                  <a:pt x="949" y="1726"/>
                </a:lnTo>
                <a:lnTo>
                  <a:pt x="958" y="1730"/>
                </a:lnTo>
                <a:lnTo>
                  <a:pt x="961" y="1731"/>
                </a:lnTo>
                <a:lnTo>
                  <a:pt x="962" y="1732"/>
                </a:lnTo>
                <a:lnTo>
                  <a:pt x="985" y="1737"/>
                </a:lnTo>
                <a:lnTo>
                  <a:pt x="989" y="1738"/>
                </a:lnTo>
                <a:lnTo>
                  <a:pt x="997" y="1738"/>
                </a:lnTo>
                <a:lnTo>
                  <a:pt x="1002" y="1738"/>
                </a:lnTo>
                <a:lnTo>
                  <a:pt x="1005" y="1739"/>
                </a:lnTo>
                <a:lnTo>
                  <a:pt x="1021" y="1738"/>
                </a:lnTo>
                <a:lnTo>
                  <a:pt x="1025" y="1738"/>
                </a:lnTo>
                <a:lnTo>
                  <a:pt x="1031" y="1740"/>
                </a:lnTo>
                <a:lnTo>
                  <a:pt x="1032" y="1740"/>
                </a:lnTo>
                <a:lnTo>
                  <a:pt x="1035" y="1740"/>
                </a:lnTo>
                <a:lnTo>
                  <a:pt x="1037" y="1741"/>
                </a:lnTo>
                <a:lnTo>
                  <a:pt x="1037" y="1742"/>
                </a:lnTo>
                <a:lnTo>
                  <a:pt x="1036" y="1742"/>
                </a:lnTo>
                <a:lnTo>
                  <a:pt x="1038" y="1744"/>
                </a:lnTo>
                <a:lnTo>
                  <a:pt x="1039" y="1742"/>
                </a:lnTo>
                <a:lnTo>
                  <a:pt x="1040" y="1742"/>
                </a:lnTo>
                <a:lnTo>
                  <a:pt x="1041" y="1742"/>
                </a:lnTo>
                <a:lnTo>
                  <a:pt x="1041" y="1744"/>
                </a:lnTo>
                <a:lnTo>
                  <a:pt x="1043" y="1744"/>
                </a:lnTo>
                <a:lnTo>
                  <a:pt x="1044" y="1745"/>
                </a:lnTo>
                <a:lnTo>
                  <a:pt x="1048" y="1746"/>
                </a:lnTo>
                <a:lnTo>
                  <a:pt x="1054" y="1748"/>
                </a:lnTo>
                <a:lnTo>
                  <a:pt x="1058" y="1749"/>
                </a:lnTo>
                <a:lnTo>
                  <a:pt x="1066" y="1751"/>
                </a:lnTo>
                <a:lnTo>
                  <a:pt x="1069" y="1751"/>
                </a:lnTo>
                <a:lnTo>
                  <a:pt x="1071" y="1752"/>
                </a:lnTo>
                <a:lnTo>
                  <a:pt x="1076" y="1752"/>
                </a:lnTo>
                <a:lnTo>
                  <a:pt x="1077" y="1752"/>
                </a:lnTo>
                <a:lnTo>
                  <a:pt x="1079" y="1752"/>
                </a:lnTo>
                <a:lnTo>
                  <a:pt x="1080" y="1752"/>
                </a:lnTo>
                <a:lnTo>
                  <a:pt x="1086" y="1752"/>
                </a:lnTo>
                <a:lnTo>
                  <a:pt x="1091" y="1752"/>
                </a:lnTo>
                <a:lnTo>
                  <a:pt x="1093" y="1752"/>
                </a:lnTo>
                <a:lnTo>
                  <a:pt x="1096" y="1751"/>
                </a:lnTo>
                <a:lnTo>
                  <a:pt x="1097" y="1751"/>
                </a:lnTo>
                <a:lnTo>
                  <a:pt x="1100" y="1751"/>
                </a:lnTo>
                <a:lnTo>
                  <a:pt x="1101" y="1752"/>
                </a:lnTo>
                <a:lnTo>
                  <a:pt x="1100" y="1752"/>
                </a:lnTo>
                <a:lnTo>
                  <a:pt x="1101" y="1752"/>
                </a:lnTo>
                <a:lnTo>
                  <a:pt x="1102" y="1752"/>
                </a:lnTo>
                <a:lnTo>
                  <a:pt x="1104" y="1752"/>
                </a:lnTo>
                <a:lnTo>
                  <a:pt x="1111" y="1751"/>
                </a:lnTo>
                <a:lnTo>
                  <a:pt x="1124" y="1748"/>
                </a:lnTo>
                <a:lnTo>
                  <a:pt x="1132" y="1746"/>
                </a:lnTo>
                <a:lnTo>
                  <a:pt x="1133" y="1745"/>
                </a:lnTo>
                <a:lnTo>
                  <a:pt x="1137" y="1745"/>
                </a:lnTo>
                <a:lnTo>
                  <a:pt x="1147" y="1740"/>
                </a:lnTo>
                <a:lnTo>
                  <a:pt x="1152" y="1739"/>
                </a:lnTo>
                <a:lnTo>
                  <a:pt x="1153" y="1739"/>
                </a:lnTo>
                <a:lnTo>
                  <a:pt x="1158" y="1738"/>
                </a:lnTo>
                <a:lnTo>
                  <a:pt x="1160" y="1738"/>
                </a:lnTo>
                <a:lnTo>
                  <a:pt x="1166" y="1738"/>
                </a:lnTo>
                <a:lnTo>
                  <a:pt x="1167" y="1738"/>
                </a:lnTo>
                <a:lnTo>
                  <a:pt x="1168" y="1739"/>
                </a:lnTo>
                <a:lnTo>
                  <a:pt x="1168" y="1740"/>
                </a:lnTo>
                <a:lnTo>
                  <a:pt x="1167" y="1740"/>
                </a:lnTo>
                <a:lnTo>
                  <a:pt x="1166" y="1741"/>
                </a:lnTo>
                <a:lnTo>
                  <a:pt x="1165" y="1742"/>
                </a:lnTo>
                <a:lnTo>
                  <a:pt x="1165" y="1744"/>
                </a:lnTo>
                <a:lnTo>
                  <a:pt x="1162" y="1745"/>
                </a:lnTo>
                <a:lnTo>
                  <a:pt x="1160" y="1748"/>
                </a:lnTo>
                <a:lnTo>
                  <a:pt x="1160" y="1749"/>
                </a:lnTo>
                <a:lnTo>
                  <a:pt x="1162" y="1751"/>
                </a:lnTo>
                <a:lnTo>
                  <a:pt x="1163" y="1752"/>
                </a:lnTo>
                <a:lnTo>
                  <a:pt x="1165" y="1748"/>
                </a:lnTo>
                <a:lnTo>
                  <a:pt x="1167" y="1745"/>
                </a:lnTo>
                <a:lnTo>
                  <a:pt x="1168" y="1744"/>
                </a:lnTo>
                <a:lnTo>
                  <a:pt x="1168" y="1742"/>
                </a:lnTo>
                <a:lnTo>
                  <a:pt x="1169" y="1741"/>
                </a:lnTo>
                <a:lnTo>
                  <a:pt x="1172" y="1739"/>
                </a:lnTo>
                <a:lnTo>
                  <a:pt x="1172" y="1738"/>
                </a:lnTo>
                <a:lnTo>
                  <a:pt x="1174" y="1738"/>
                </a:lnTo>
                <a:lnTo>
                  <a:pt x="1176" y="1738"/>
                </a:lnTo>
                <a:lnTo>
                  <a:pt x="1181" y="1740"/>
                </a:lnTo>
                <a:lnTo>
                  <a:pt x="1182" y="1740"/>
                </a:lnTo>
                <a:lnTo>
                  <a:pt x="1188" y="1741"/>
                </a:lnTo>
                <a:lnTo>
                  <a:pt x="1189" y="1742"/>
                </a:lnTo>
                <a:lnTo>
                  <a:pt x="1192" y="1744"/>
                </a:lnTo>
                <a:lnTo>
                  <a:pt x="1197" y="1745"/>
                </a:lnTo>
                <a:lnTo>
                  <a:pt x="1198" y="1745"/>
                </a:lnTo>
                <a:lnTo>
                  <a:pt x="1198" y="1746"/>
                </a:lnTo>
                <a:lnTo>
                  <a:pt x="1201" y="1747"/>
                </a:lnTo>
                <a:lnTo>
                  <a:pt x="1203" y="1747"/>
                </a:lnTo>
                <a:lnTo>
                  <a:pt x="1205" y="1747"/>
                </a:lnTo>
                <a:lnTo>
                  <a:pt x="1206" y="1747"/>
                </a:lnTo>
                <a:lnTo>
                  <a:pt x="1210" y="1748"/>
                </a:lnTo>
                <a:lnTo>
                  <a:pt x="1212" y="1748"/>
                </a:lnTo>
                <a:lnTo>
                  <a:pt x="1213" y="1749"/>
                </a:lnTo>
                <a:lnTo>
                  <a:pt x="1216" y="1749"/>
                </a:lnTo>
                <a:lnTo>
                  <a:pt x="1219" y="1749"/>
                </a:lnTo>
                <a:lnTo>
                  <a:pt x="1230" y="1748"/>
                </a:lnTo>
                <a:lnTo>
                  <a:pt x="1237" y="1746"/>
                </a:lnTo>
                <a:lnTo>
                  <a:pt x="1239" y="1746"/>
                </a:lnTo>
                <a:lnTo>
                  <a:pt x="1244" y="1744"/>
                </a:lnTo>
                <a:lnTo>
                  <a:pt x="1244" y="1742"/>
                </a:lnTo>
                <a:lnTo>
                  <a:pt x="1247" y="1742"/>
                </a:lnTo>
                <a:lnTo>
                  <a:pt x="1248" y="1741"/>
                </a:lnTo>
                <a:lnTo>
                  <a:pt x="1251" y="1741"/>
                </a:lnTo>
                <a:lnTo>
                  <a:pt x="1252" y="1740"/>
                </a:lnTo>
                <a:lnTo>
                  <a:pt x="1256" y="1737"/>
                </a:lnTo>
                <a:lnTo>
                  <a:pt x="1260" y="1735"/>
                </a:lnTo>
                <a:lnTo>
                  <a:pt x="1266" y="1733"/>
                </a:lnTo>
                <a:lnTo>
                  <a:pt x="1273" y="1732"/>
                </a:lnTo>
                <a:lnTo>
                  <a:pt x="1280" y="1728"/>
                </a:lnTo>
                <a:lnTo>
                  <a:pt x="1282" y="1728"/>
                </a:lnTo>
                <a:lnTo>
                  <a:pt x="1283" y="1727"/>
                </a:lnTo>
                <a:lnTo>
                  <a:pt x="1290" y="1726"/>
                </a:lnTo>
                <a:lnTo>
                  <a:pt x="1296" y="1725"/>
                </a:lnTo>
                <a:lnTo>
                  <a:pt x="1299" y="1723"/>
                </a:lnTo>
                <a:lnTo>
                  <a:pt x="1300" y="1723"/>
                </a:lnTo>
                <a:lnTo>
                  <a:pt x="1303" y="1721"/>
                </a:lnTo>
                <a:lnTo>
                  <a:pt x="1309" y="1719"/>
                </a:lnTo>
                <a:lnTo>
                  <a:pt x="1313" y="1718"/>
                </a:lnTo>
                <a:lnTo>
                  <a:pt x="1316" y="1717"/>
                </a:lnTo>
                <a:lnTo>
                  <a:pt x="1317" y="1716"/>
                </a:lnTo>
                <a:lnTo>
                  <a:pt x="1318" y="1715"/>
                </a:lnTo>
                <a:lnTo>
                  <a:pt x="1318" y="1716"/>
                </a:lnTo>
                <a:lnTo>
                  <a:pt x="1319" y="1716"/>
                </a:lnTo>
                <a:lnTo>
                  <a:pt x="1320" y="1716"/>
                </a:lnTo>
                <a:lnTo>
                  <a:pt x="1323" y="1716"/>
                </a:lnTo>
                <a:lnTo>
                  <a:pt x="1324" y="1716"/>
                </a:lnTo>
                <a:lnTo>
                  <a:pt x="1324" y="1715"/>
                </a:lnTo>
                <a:lnTo>
                  <a:pt x="1323" y="1715"/>
                </a:lnTo>
                <a:lnTo>
                  <a:pt x="1321" y="1716"/>
                </a:lnTo>
                <a:lnTo>
                  <a:pt x="1320" y="1716"/>
                </a:lnTo>
                <a:lnTo>
                  <a:pt x="1319" y="1716"/>
                </a:lnTo>
                <a:lnTo>
                  <a:pt x="1319" y="1715"/>
                </a:lnTo>
                <a:lnTo>
                  <a:pt x="1321" y="1713"/>
                </a:lnTo>
                <a:lnTo>
                  <a:pt x="1323" y="1713"/>
                </a:lnTo>
                <a:lnTo>
                  <a:pt x="1324" y="1712"/>
                </a:lnTo>
                <a:lnTo>
                  <a:pt x="1325" y="1709"/>
                </a:lnTo>
                <a:lnTo>
                  <a:pt x="1324" y="1708"/>
                </a:lnTo>
                <a:lnTo>
                  <a:pt x="1324" y="1706"/>
                </a:lnTo>
                <a:lnTo>
                  <a:pt x="1324" y="1705"/>
                </a:lnTo>
                <a:lnTo>
                  <a:pt x="1324" y="1704"/>
                </a:lnTo>
                <a:lnTo>
                  <a:pt x="1324" y="1702"/>
                </a:lnTo>
                <a:lnTo>
                  <a:pt x="1324" y="1699"/>
                </a:lnTo>
                <a:lnTo>
                  <a:pt x="1324" y="1698"/>
                </a:lnTo>
                <a:lnTo>
                  <a:pt x="1323" y="1697"/>
                </a:lnTo>
                <a:lnTo>
                  <a:pt x="1324" y="1696"/>
                </a:lnTo>
                <a:lnTo>
                  <a:pt x="1324" y="1695"/>
                </a:lnTo>
                <a:lnTo>
                  <a:pt x="1323" y="1694"/>
                </a:lnTo>
                <a:lnTo>
                  <a:pt x="1324" y="1694"/>
                </a:lnTo>
                <a:lnTo>
                  <a:pt x="1324" y="1692"/>
                </a:lnTo>
                <a:lnTo>
                  <a:pt x="1323" y="1692"/>
                </a:lnTo>
                <a:lnTo>
                  <a:pt x="1321" y="1691"/>
                </a:lnTo>
                <a:lnTo>
                  <a:pt x="1321" y="1689"/>
                </a:lnTo>
                <a:lnTo>
                  <a:pt x="1321" y="1688"/>
                </a:lnTo>
                <a:lnTo>
                  <a:pt x="1323" y="1688"/>
                </a:lnTo>
                <a:lnTo>
                  <a:pt x="1323" y="1687"/>
                </a:lnTo>
                <a:lnTo>
                  <a:pt x="1323" y="1684"/>
                </a:lnTo>
                <a:lnTo>
                  <a:pt x="1324" y="1683"/>
                </a:lnTo>
                <a:lnTo>
                  <a:pt x="1326" y="1678"/>
                </a:lnTo>
                <a:lnTo>
                  <a:pt x="1326" y="1677"/>
                </a:lnTo>
                <a:lnTo>
                  <a:pt x="1327" y="1675"/>
                </a:lnTo>
                <a:lnTo>
                  <a:pt x="1327" y="1674"/>
                </a:lnTo>
                <a:lnTo>
                  <a:pt x="1327" y="1672"/>
                </a:lnTo>
                <a:lnTo>
                  <a:pt x="1328" y="1670"/>
                </a:lnTo>
                <a:lnTo>
                  <a:pt x="1328" y="1669"/>
                </a:lnTo>
                <a:lnTo>
                  <a:pt x="1328" y="1667"/>
                </a:lnTo>
                <a:lnTo>
                  <a:pt x="1330" y="1666"/>
                </a:lnTo>
                <a:lnTo>
                  <a:pt x="1330" y="1665"/>
                </a:lnTo>
                <a:lnTo>
                  <a:pt x="1332" y="1662"/>
                </a:lnTo>
                <a:lnTo>
                  <a:pt x="1332" y="1661"/>
                </a:lnTo>
                <a:lnTo>
                  <a:pt x="1332" y="1660"/>
                </a:lnTo>
                <a:lnTo>
                  <a:pt x="1333" y="1659"/>
                </a:lnTo>
                <a:lnTo>
                  <a:pt x="1335" y="1656"/>
                </a:lnTo>
                <a:lnTo>
                  <a:pt x="1335" y="1655"/>
                </a:lnTo>
                <a:lnTo>
                  <a:pt x="1336" y="1655"/>
                </a:lnTo>
                <a:lnTo>
                  <a:pt x="1336" y="1654"/>
                </a:lnTo>
                <a:lnTo>
                  <a:pt x="1338" y="1653"/>
                </a:lnTo>
                <a:lnTo>
                  <a:pt x="1339" y="1652"/>
                </a:lnTo>
                <a:lnTo>
                  <a:pt x="1340" y="1651"/>
                </a:lnTo>
                <a:lnTo>
                  <a:pt x="1341" y="1651"/>
                </a:lnTo>
                <a:lnTo>
                  <a:pt x="1340" y="1651"/>
                </a:lnTo>
                <a:lnTo>
                  <a:pt x="1341" y="1649"/>
                </a:lnTo>
                <a:lnTo>
                  <a:pt x="1342" y="1649"/>
                </a:lnTo>
                <a:lnTo>
                  <a:pt x="1343" y="1647"/>
                </a:lnTo>
                <a:lnTo>
                  <a:pt x="1345" y="1647"/>
                </a:lnTo>
                <a:lnTo>
                  <a:pt x="1346" y="1647"/>
                </a:lnTo>
                <a:lnTo>
                  <a:pt x="1347" y="1648"/>
                </a:lnTo>
                <a:lnTo>
                  <a:pt x="1348" y="1647"/>
                </a:lnTo>
                <a:lnTo>
                  <a:pt x="1349" y="1646"/>
                </a:lnTo>
                <a:lnTo>
                  <a:pt x="1349" y="1645"/>
                </a:lnTo>
                <a:lnTo>
                  <a:pt x="1350" y="1644"/>
                </a:lnTo>
                <a:lnTo>
                  <a:pt x="1350" y="1642"/>
                </a:lnTo>
                <a:lnTo>
                  <a:pt x="1352" y="1642"/>
                </a:lnTo>
                <a:lnTo>
                  <a:pt x="1355" y="1638"/>
                </a:lnTo>
                <a:lnTo>
                  <a:pt x="1356" y="1636"/>
                </a:lnTo>
                <a:lnTo>
                  <a:pt x="1357" y="1633"/>
                </a:lnTo>
                <a:lnTo>
                  <a:pt x="1359" y="1633"/>
                </a:lnTo>
                <a:lnTo>
                  <a:pt x="1361" y="1629"/>
                </a:lnTo>
                <a:lnTo>
                  <a:pt x="1362" y="1627"/>
                </a:lnTo>
                <a:lnTo>
                  <a:pt x="1363" y="1626"/>
                </a:lnTo>
                <a:lnTo>
                  <a:pt x="1364" y="1625"/>
                </a:lnTo>
                <a:lnTo>
                  <a:pt x="1364" y="1624"/>
                </a:lnTo>
                <a:lnTo>
                  <a:pt x="1364" y="1623"/>
                </a:lnTo>
                <a:lnTo>
                  <a:pt x="1366" y="1623"/>
                </a:lnTo>
                <a:lnTo>
                  <a:pt x="1366" y="1622"/>
                </a:lnTo>
                <a:lnTo>
                  <a:pt x="1367" y="1620"/>
                </a:lnTo>
                <a:lnTo>
                  <a:pt x="1366" y="1620"/>
                </a:lnTo>
                <a:lnTo>
                  <a:pt x="1366" y="1619"/>
                </a:lnTo>
                <a:lnTo>
                  <a:pt x="1367" y="1619"/>
                </a:lnTo>
                <a:lnTo>
                  <a:pt x="1367" y="1618"/>
                </a:lnTo>
                <a:lnTo>
                  <a:pt x="1366" y="1618"/>
                </a:lnTo>
                <a:lnTo>
                  <a:pt x="1363" y="1619"/>
                </a:lnTo>
                <a:lnTo>
                  <a:pt x="1363" y="1618"/>
                </a:lnTo>
                <a:lnTo>
                  <a:pt x="1364" y="1618"/>
                </a:lnTo>
                <a:lnTo>
                  <a:pt x="1364" y="1617"/>
                </a:lnTo>
                <a:lnTo>
                  <a:pt x="1364" y="1616"/>
                </a:lnTo>
                <a:lnTo>
                  <a:pt x="1366" y="1615"/>
                </a:lnTo>
                <a:lnTo>
                  <a:pt x="1367" y="1615"/>
                </a:lnTo>
                <a:lnTo>
                  <a:pt x="1367" y="1617"/>
                </a:lnTo>
                <a:lnTo>
                  <a:pt x="1368" y="1618"/>
                </a:lnTo>
                <a:lnTo>
                  <a:pt x="1369" y="1618"/>
                </a:lnTo>
                <a:lnTo>
                  <a:pt x="1369" y="1617"/>
                </a:lnTo>
                <a:lnTo>
                  <a:pt x="1369" y="1616"/>
                </a:lnTo>
                <a:lnTo>
                  <a:pt x="1370" y="1615"/>
                </a:lnTo>
                <a:lnTo>
                  <a:pt x="1371" y="1612"/>
                </a:lnTo>
                <a:lnTo>
                  <a:pt x="1373" y="1612"/>
                </a:lnTo>
                <a:lnTo>
                  <a:pt x="1373" y="1611"/>
                </a:lnTo>
                <a:lnTo>
                  <a:pt x="1371" y="1610"/>
                </a:lnTo>
                <a:lnTo>
                  <a:pt x="1370" y="1611"/>
                </a:lnTo>
                <a:lnTo>
                  <a:pt x="1370" y="1612"/>
                </a:lnTo>
                <a:lnTo>
                  <a:pt x="1369" y="1612"/>
                </a:lnTo>
                <a:lnTo>
                  <a:pt x="1369" y="1611"/>
                </a:lnTo>
                <a:lnTo>
                  <a:pt x="1370" y="1610"/>
                </a:lnTo>
                <a:lnTo>
                  <a:pt x="1370" y="1609"/>
                </a:lnTo>
                <a:lnTo>
                  <a:pt x="1371" y="1608"/>
                </a:lnTo>
                <a:lnTo>
                  <a:pt x="1373" y="1609"/>
                </a:lnTo>
                <a:lnTo>
                  <a:pt x="1373" y="1608"/>
                </a:lnTo>
                <a:lnTo>
                  <a:pt x="1374" y="1608"/>
                </a:lnTo>
                <a:lnTo>
                  <a:pt x="1375" y="1608"/>
                </a:lnTo>
                <a:lnTo>
                  <a:pt x="1375" y="1609"/>
                </a:lnTo>
                <a:lnTo>
                  <a:pt x="1375" y="1610"/>
                </a:lnTo>
                <a:lnTo>
                  <a:pt x="1375" y="1611"/>
                </a:lnTo>
                <a:lnTo>
                  <a:pt x="1376" y="1610"/>
                </a:lnTo>
                <a:lnTo>
                  <a:pt x="1377" y="1608"/>
                </a:lnTo>
                <a:lnTo>
                  <a:pt x="1378" y="1606"/>
                </a:lnTo>
                <a:lnTo>
                  <a:pt x="1381" y="1603"/>
                </a:lnTo>
                <a:lnTo>
                  <a:pt x="1382" y="1603"/>
                </a:lnTo>
                <a:lnTo>
                  <a:pt x="1383" y="1602"/>
                </a:lnTo>
                <a:lnTo>
                  <a:pt x="1384" y="1602"/>
                </a:lnTo>
                <a:lnTo>
                  <a:pt x="1385" y="1601"/>
                </a:lnTo>
                <a:lnTo>
                  <a:pt x="1386" y="1600"/>
                </a:lnTo>
                <a:lnTo>
                  <a:pt x="1388" y="1600"/>
                </a:lnTo>
                <a:lnTo>
                  <a:pt x="1388" y="1598"/>
                </a:lnTo>
                <a:lnTo>
                  <a:pt x="1389" y="1598"/>
                </a:lnTo>
                <a:lnTo>
                  <a:pt x="1390" y="1598"/>
                </a:lnTo>
                <a:lnTo>
                  <a:pt x="1393" y="1597"/>
                </a:lnTo>
                <a:lnTo>
                  <a:pt x="1393" y="1598"/>
                </a:lnTo>
                <a:lnTo>
                  <a:pt x="1396" y="1597"/>
                </a:lnTo>
                <a:lnTo>
                  <a:pt x="1397" y="1597"/>
                </a:lnTo>
                <a:lnTo>
                  <a:pt x="1398" y="1596"/>
                </a:lnTo>
                <a:lnTo>
                  <a:pt x="1399" y="1596"/>
                </a:lnTo>
                <a:lnTo>
                  <a:pt x="1400" y="1595"/>
                </a:lnTo>
                <a:lnTo>
                  <a:pt x="1404" y="1593"/>
                </a:lnTo>
                <a:lnTo>
                  <a:pt x="1405" y="1593"/>
                </a:lnTo>
                <a:lnTo>
                  <a:pt x="1406" y="1591"/>
                </a:lnTo>
                <a:lnTo>
                  <a:pt x="1407" y="1591"/>
                </a:lnTo>
                <a:lnTo>
                  <a:pt x="1409" y="1591"/>
                </a:lnTo>
                <a:lnTo>
                  <a:pt x="1411" y="1591"/>
                </a:lnTo>
                <a:lnTo>
                  <a:pt x="1410" y="1591"/>
                </a:lnTo>
                <a:lnTo>
                  <a:pt x="1410" y="1590"/>
                </a:lnTo>
                <a:lnTo>
                  <a:pt x="1410" y="1589"/>
                </a:lnTo>
                <a:lnTo>
                  <a:pt x="1410" y="1588"/>
                </a:lnTo>
                <a:lnTo>
                  <a:pt x="1411" y="1587"/>
                </a:lnTo>
                <a:lnTo>
                  <a:pt x="1413" y="1584"/>
                </a:lnTo>
                <a:lnTo>
                  <a:pt x="1413" y="1583"/>
                </a:lnTo>
                <a:lnTo>
                  <a:pt x="1413" y="1582"/>
                </a:lnTo>
                <a:lnTo>
                  <a:pt x="1414" y="1582"/>
                </a:lnTo>
                <a:lnTo>
                  <a:pt x="1414" y="1580"/>
                </a:lnTo>
                <a:lnTo>
                  <a:pt x="1415" y="1580"/>
                </a:lnTo>
                <a:lnTo>
                  <a:pt x="1415" y="1579"/>
                </a:lnTo>
                <a:lnTo>
                  <a:pt x="1415" y="1577"/>
                </a:lnTo>
                <a:lnTo>
                  <a:pt x="1417" y="1576"/>
                </a:lnTo>
                <a:lnTo>
                  <a:pt x="1417" y="1575"/>
                </a:lnTo>
                <a:lnTo>
                  <a:pt x="1417" y="1574"/>
                </a:lnTo>
                <a:lnTo>
                  <a:pt x="1418" y="1574"/>
                </a:lnTo>
                <a:lnTo>
                  <a:pt x="1418" y="1573"/>
                </a:lnTo>
                <a:lnTo>
                  <a:pt x="1418" y="1572"/>
                </a:lnTo>
                <a:lnTo>
                  <a:pt x="1417" y="1569"/>
                </a:lnTo>
                <a:lnTo>
                  <a:pt x="1418" y="1568"/>
                </a:lnTo>
                <a:lnTo>
                  <a:pt x="1419" y="1568"/>
                </a:lnTo>
                <a:lnTo>
                  <a:pt x="1419" y="1567"/>
                </a:lnTo>
                <a:lnTo>
                  <a:pt x="1420" y="1567"/>
                </a:lnTo>
                <a:lnTo>
                  <a:pt x="1420" y="1565"/>
                </a:lnTo>
                <a:lnTo>
                  <a:pt x="1420" y="1563"/>
                </a:lnTo>
                <a:lnTo>
                  <a:pt x="1419" y="1562"/>
                </a:lnTo>
                <a:lnTo>
                  <a:pt x="1419" y="1561"/>
                </a:lnTo>
                <a:lnTo>
                  <a:pt x="1418" y="1560"/>
                </a:lnTo>
                <a:lnTo>
                  <a:pt x="1418" y="1558"/>
                </a:lnTo>
                <a:lnTo>
                  <a:pt x="1420" y="1557"/>
                </a:lnTo>
                <a:lnTo>
                  <a:pt x="1419" y="1554"/>
                </a:lnTo>
                <a:lnTo>
                  <a:pt x="1419" y="1552"/>
                </a:lnTo>
                <a:lnTo>
                  <a:pt x="1420" y="1551"/>
                </a:lnTo>
                <a:lnTo>
                  <a:pt x="1420" y="1548"/>
                </a:lnTo>
                <a:lnTo>
                  <a:pt x="1420" y="1547"/>
                </a:lnTo>
                <a:lnTo>
                  <a:pt x="1419" y="1544"/>
                </a:lnTo>
                <a:lnTo>
                  <a:pt x="1419" y="1539"/>
                </a:lnTo>
                <a:lnTo>
                  <a:pt x="1420" y="1538"/>
                </a:lnTo>
                <a:lnTo>
                  <a:pt x="1419" y="1534"/>
                </a:lnTo>
                <a:lnTo>
                  <a:pt x="1419" y="1531"/>
                </a:lnTo>
                <a:lnTo>
                  <a:pt x="1420" y="1530"/>
                </a:lnTo>
                <a:lnTo>
                  <a:pt x="1420" y="1526"/>
                </a:lnTo>
                <a:lnTo>
                  <a:pt x="1421" y="1524"/>
                </a:lnTo>
                <a:lnTo>
                  <a:pt x="1422" y="1523"/>
                </a:lnTo>
                <a:lnTo>
                  <a:pt x="1422" y="1522"/>
                </a:lnTo>
                <a:lnTo>
                  <a:pt x="1422" y="1519"/>
                </a:lnTo>
                <a:lnTo>
                  <a:pt x="1422" y="1517"/>
                </a:lnTo>
                <a:lnTo>
                  <a:pt x="1424" y="1515"/>
                </a:lnTo>
                <a:lnTo>
                  <a:pt x="1424" y="1514"/>
                </a:lnTo>
                <a:lnTo>
                  <a:pt x="1426" y="1514"/>
                </a:lnTo>
                <a:lnTo>
                  <a:pt x="1427" y="1514"/>
                </a:lnTo>
                <a:lnTo>
                  <a:pt x="1431" y="1510"/>
                </a:lnTo>
                <a:lnTo>
                  <a:pt x="1432" y="1510"/>
                </a:lnTo>
                <a:lnTo>
                  <a:pt x="1432" y="1509"/>
                </a:lnTo>
                <a:lnTo>
                  <a:pt x="1433" y="1509"/>
                </a:lnTo>
                <a:lnTo>
                  <a:pt x="1435" y="1508"/>
                </a:lnTo>
                <a:lnTo>
                  <a:pt x="1438" y="1505"/>
                </a:lnTo>
                <a:lnTo>
                  <a:pt x="1439" y="1504"/>
                </a:lnTo>
                <a:lnTo>
                  <a:pt x="1440" y="1503"/>
                </a:lnTo>
                <a:lnTo>
                  <a:pt x="1440" y="1502"/>
                </a:lnTo>
                <a:lnTo>
                  <a:pt x="1441" y="1501"/>
                </a:lnTo>
                <a:lnTo>
                  <a:pt x="1441" y="1500"/>
                </a:lnTo>
                <a:lnTo>
                  <a:pt x="1441" y="1498"/>
                </a:lnTo>
                <a:lnTo>
                  <a:pt x="1441" y="1497"/>
                </a:lnTo>
                <a:lnTo>
                  <a:pt x="1441" y="1496"/>
                </a:lnTo>
                <a:lnTo>
                  <a:pt x="1441" y="1495"/>
                </a:lnTo>
                <a:lnTo>
                  <a:pt x="1441" y="1489"/>
                </a:lnTo>
                <a:lnTo>
                  <a:pt x="1441" y="1488"/>
                </a:lnTo>
                <a:lnTo>
                  <a:pt x="1442" y="1485"/>
                </a:lnTo>
                <a:lnTo>
                  <a:pt x="1442" y="1483"/>
                </a:lnTo>
                <a:lnTo>
                  <a:pt x="1443" y="1478"/>
                </a:lnTo>
                <a:lnTo>
                  <a:pt x="1442" y="1476"/>
                </a:lnTo>
                <a:lnTo>
                  <a:pt x="1442" y="1475"/>
                </a:lnTo>
                <a:lnTo>
                  <a:pt x="1442" y="1474"/>
                </a:lnTo>
                <a:lnTo>
                  <a:pt x="1441" y="1474"/>
                </a:lnTo>
                <a:lnTo>
                  <a:pt x="1440" y="1473"/>
                </a:lnTo>
                <a:lnTo>
                  <a:pt x="1440" y="1472"/>
                </a:lnTo>
                <a:lnTo>
                  <a:pt x="1439" y="1471"/>
                </a:lnTo>
                <a:lnTo>
                  <a:pt x="1438" y="1471"/>
                </a:lnTo>
                <a:lnTo>
                  <a:pt x="1438" y="1469"/>
                </a:lnTo>
                <a:lnTo>
                  <a:pt x="1436" y="1469"/>
                </a:lnTo>
                <a:lnTo>
                  <a:pt x="1436" y="1468"/>
                </a:lnTo>
                <a:lnTo>
                  <a:pt x="1436" y="1467"/>
                </a:lnTo>
                <a:lnTo>
                  <a:pt x="1435" y="1467"/>
                </a:lnTo>
                <a:lnTo>
                  <a:pt x="1435" y="1466"/>
                </a:lnTo>
                <a:lnTo>
                  <a:pt x="1435" y="1464"/>
                </a:lnTo>
                <a:lnTo>
                  <a:pt x="1434" y="1462"/>
                </a:lnTo>
                <a:lnTo>
                  <a:pt x="1434" y="1461"/>
                </a:lnTo>
                <a:lnTo>
                  <a:pt x="1435" y="1460"/>
                </a:lnTo>
                <a:lnTo>
                  <a:pt x="1436" y="1454"/>
                </a:lnTo>
                <a:lnTo>
                  <a:pt x="1436" y="1452"/>
                </a:lnTo>
                <a:lnTo>
                  <a:pt x="1435" y="1450"/>
                </a:lnTo>
                <a:lnTo>
                  <a:pt x="1434" y="1448"/>
                </a:lnTo>
                <a:lnTo>
                  <a:pt x="1434" y="1446"/>
                </a:lnTo>
                <a:lnTo>
                  <a:pt x="1434" y="1442"/>
                </a:lnTo>
                <a:lnTo>
                  <a:pt x="1435" y="1438"/>
                </a:lnTo>
                <a:lnTo>
                  <a:pt x="1436" y="1435"/>
                </a:lnTo>
                <a:lnTo>
                  <a:pt x="1435" y="1433"/>
                </a:lnTo>
                <a:lnTo>
                  <a:pt x="1435" y="1432"/>
                </a:lnTo>
                <a:lnTo>
                  <a:pt x="1435" y="1430"/>
                </a:lnTo>
                <a:lnTo>
                  <a:pt x="1435" y="1428"/>
                </a:lnTo>
                <a:lnTo>
                  <a:pt x="1435" y="1423"/>
                </a:lnTo>
                <a:lnTo>
                  <a:pt x="1434" y="1418"/>
                </a:lnTo>
                <a:lnTo>
                  <a:pt x="1434" y="1410"/>
                </a:lnTo>
                <a:lnTo>
                  <a:pt x="1435" y="1409"/>
                </a:lnTo>
                <a:lnTo>
                  <a:pt x="1436" y="1408"/>
                </a:lnTo>
                <a:lnTo>
                  <a:pt x="1436" y="1407"/>
                </a:lnTo>
                <a:lnTo>
                  <a:pt x="1436" y="1406"/>
                </a:lnTo>
                <a:lnTo>
                  <a:pt x="1438" y="1402"/>
                </a:lnTo>
                <a:lnTo>
                  <a:pt x="1436" y="1396"/>
                </a:lnTo>
                <a:lnTo>
                  <a:pt x="1436" y="1394"/>
                </a:lnTo>
                <a:lnTo>
                  <a:pt x="1436" y="1390"/>
                </a:lnTo>
                <a:lnTo>
                  <a:pt x="1436" y="1388"/>
                </a:lnTo>
                <a:lnTo>
                  <a:pt x="1436" y="1387"/>
                </a:lnTo>
                <a:lnTo>
                  <a:pt x="1435" y="1383"/>
                </a:lnTo>
                <a:lnTo>
                  <a:pt x="1435" y="1379"/>
                </a:lnTo>
                <a:lnTo>
                  <a:pt x="1435" y="1378"/>
                </a:lnTo>
                <a:lnTo>
                  <a:pt x="1435" y="1376"/>
                </a:lnTo>
                <a:lnTo>
                  <a:pt x="1434" y="1375"/>
                </a:lnTo>
                <a:lnTo>
                  <a:pt x="1433" y="1371"/>
                </a:lnTo>
                <a:lnTo>
                  <a:pt x="1432" y="1370"/>
                </a:lnTo>
                <a:lnTo>
                  <a:pt x="1429" y="1366"/>
                </a:lnTo>
                <a:lnTo>
                  <a:pt x="1428" y="1364"/>
                </a:lnTo>
                <a:lnTo>
                  <a:pt x="1427" y="1361"/>
                </a:lnTo>
                <a:lnTo>
                  <a:pt x="1427" y="1360"/>
                </a:lnTo>
                <a:lnTo>
                  <a:pt x="1424" y="1356"/>
                </a:lnTo>
                <a:lnTo>
                  <a:pt x="1422" y="1354"/>
                </a:lnTo>
                <a:lnTo>
                  <a:pt x="1421" y="1353"/>
                </a:lnTo>
                <a:lnTo>
                  <a:pt x="1420" y="1352"/>
                </a:lnTo>
                <a:lnTo>
                  <a:pt x="1418" y="1351"/>
                </a:lnTo>
                <a:lnTo>
                  <a:pt x="1418" y="1350"/>
                </a:lnTo>
                <a:lnTo>
                  <a:pt x="1418" y="1349"/>
                </a:lnTo>
                <a:lnTo>
                  <a:pt x="1418" y="1347"/>
                </a:lnTo>
                <a:lnTo>
                  <a:pt x="1418" y="1346"/>
                </a:lnTo>
                <a:lnTo>
                  <a:pt x="1417" y="1344"/>
                </a:lnTo>
                <a:lnTo>
                  <a:pt x="1415" y="1342"/>
                </a:lnTo>
                <a:lnTo>
                  <a:pt x="1414" y="1340"/>
                </a:lnTo>
                <a:lnTo>
                  <a:pt x="1413" y="1337"/>
                </a:lnTo>
                <a:lnTo>
                  <a:pt x="1412" y="1336"/>
                </a:lnTo>
                <a:lnTo>
                  <a:pt x="1411" y="1333"/>
                </a:lnTo>
                <a:lnTo>
                  <a:pt x="1411" y="1331"/>
                </a:lnTo>
                <a:lnTo>
                  <a:pt x="1411" y="1330"/>
                </a:lnTo>
                <a:lnTo>
                  <a:pt x="1412" y="1329"/>
                </a:lnTo>
                <a:lnTo>
                  <a:pt x="1412" y="1325"/>
                </a:lnTo>
                <a:lnTo>
                  <a:pt x="1413" y="1324"/>
                </a:lnTo>
                <a:lnTo>
                  <a:pt x="1413" y="1323"/>
                </a:lnTo>
                <a:lnTo>
                  <a:pt x="1413" y="1321"/>
                </a:lnTo>
                <a:lnTo>
                  <a:pt x="1412" y="1320"/>
                </a:lnTo>
                <a:lnTo>
                  <a:pt x="1412" y="1314"/>
                </a:lnTo>
                <a:lnTo>
                  <a:pt x="1413" y="1314"/>
                </a:lnTo>
                <a:lnTo>
                  <a:pt x="1414" y="1313"/>
                </a:lnTo>
                <a:lnTo>
                  <a:pt x="1415" y="1311"/>
                </a:lnTo>
                <a:lnTo>
                  <a:pt x="1415" y="1307"/>
                </a:lnTo>
                <a:lnTo>
                  <a:pt x="1415" y="1306"/>
                </a:lnTo>
                <a:lnTo>
                  <a:pt x="1417" y="1306"/>
                </a:lnTo>
                <a:lnTo>
                  <a:pt x="1417" y="1304"/>
                </a:lnTo>
                <a:lnTo>
                  <a:pt x="1417" y="1303"/>
                </a:lnTo>
                <a:lnTo>
                  <a:pt x="1418" y="1302"/>
                </a:lnTo>
                <a:lnTo>
                  <a:pt x="1419" y="1297"/>
                </a:lnTo>
                <a:lnTo>
                  <a:pt x="1419" y="1296"/>
                </a:lnTo>
                <a:lnTo>
                  <a:pt x="1419" y="1294"/>
                </a:lnTo>
                <a:lnTo>
                  <a:pt x="1420" y="1293"/>
                </a:lnTo>
                <a:lnTo>
                  <a:pt x="1420" y="1292"/>
                </a:lnTo>
                <a:lnTo>
                  <a:pt x="1421" y="1287"/>
                </a:lnTo>
                <a:lnTo>
                  <a:pt x="1422" y="1286"/>
                </a:lnTo>
                <a:lnTo>
                  <a:pt x="1422" y="1284"/>
                </a:lnTo>
                <a:lnTo>
                  <a:pt x="1422" y="1282"/>
                </a:lnTo>
                <a:lnTo>
                  <a:pt x="1424" y="1281"/>
                </a:lnTo>
                <a:lnTo>
                  <a:pt x="1424" y="1280"/>
                </a:lnTo>
                <a:lnTo>
                  <a:pt x="1426" y="1277"/>
                </a:lnTo>
                <a:lnTo>
                  <a:pt x="1427" y="1274"/>
                </a:lnTo>
                <a:lnTo>
                  <a:pt x="1427" y="1273"/>
                </a:lnTo>
                <a:lnTo>
                  <a:pt x="1427" y="1272"/>
                </a:lnTo>
                <a:lnTo>
                  <a:pt x="1428" y="1271"/>
                </a:lnTo>
                <a:lnTo>
                  <a:pt x="1429" y="1267"/>
                </a:lnTo>
                <a:lnTo>
                  <a:pt x="1429" y="1266"/>
                </a:lnTo>
                <a:lnTo>
                  <a:pt x="1431" y="1263"/>
                </a:lnTo>
                <a:lnTo>
                  <a:pt x="1431" y="1261"/>
                </a:lnTo>
                <a:lnTo>
                  <a:pt x="1432" y="1257"/>
                </a:lnTo>
                <a:lnTo>
                  <a:pt x="1432" y="1256"/>
                </a:lnTo>
                <a:lnTo>
                  <a:pt x="1433" y="1253"/>
                </a:lnTo>
                <a:lnTo>
                  <a:pt x="1433" y="1252"/>
                </a:lnTo>
                <a:lnTo>
                  <a:pt x="1433" y="1250"/>
                </a:lnTo>
                <a:lnTo>
                  <a:pt x="1434" y="1249"/>
                </a:lnTo>
                <a:lnTo>
                  <a:pt x="1434" y="1243"/>
                </a:lnTo>
                <a:lnTo>
                  <a:pt x="1434" y="1242"/>
                </a:lnTo>
                <a:lnTo>
                  <a:pt x="1434" y="1241"/>
                </a:lnTo>
                <a:lnTo>
                  <a:pt x="1434" y="1239"/>
                </a:lnTo>
                <a:lnTo>
                  <a:pt x="1435" y="1238"/>
                </a:lnTo>
                <a:lnTo>
                  <a:pt x="1435" y="1237"/>
                </a:lnTo>
                <a:lnTo>
                  <a:pt x="1435" y="1236"/>
                </a:lnTo>
                <a:lnTo>
                  <a:pt x="1436" y="1235"/>
                </a:lnTo>
                <a:lnTo>
                  <a:pt x="1436" y="1234"/>
                </a:lnTo>
                <a:lnTo>
                  <a:pt x="1438" y="1232"/>
                </a:lnTo>
                <a:lnTo>
                  <a:pt x="1439" y="1232"/>
                </a:lnTo>
                <a:lnTo>
                  <a:pt x="1439" y="1231"/>
                </a:lnTo>
                <a:lnTo>
                  <a:pt x="1440" y="1230"/>
                </a:lnTo>
                <a:lnTo>
                  <a:pt x="1440" y="1228"/>
                </a:lnTo>
                <a:lnTo>
                  <a:pt x="1441" y="1227"/>
                </a:lnTo>
                <a:lnTo>
                  <a:pt x="1441" y="1224"/>
                </a:lnTo>
                <a:lnTo>
                  <a:pt x="1441" y="1222"/>
                </a:lnTo>
                <a:lnTo>
                  <a:pt x="1441" y="1221"/>
                </a:lnTo>
                <a:lnTo>
                  <a:pt x="1442" y="1221"/>
                </a:lnTo>
                <a:lnTo>
                  <a:pt x="1442" y="1220"/>
                </a:lnTo>
                <a:lnTo>
                  <a:pt x="1442" y="1219"/>
                </a:lnTo>
                <a:lnTo>
                  <a:pt x="1443" y="1217"/>
                </a:lnTo>
                <a:lnTo>
                  <a:pt x="1445" y="1216"/>
                </a:lnTo>
                <a:lnTo>
                  <a:pt x="1445" y="1215"/>
                </a:lnTo>
                <a:lnTo>
                  <a:pt x="1445" y="1214"/>
                </a:lnTo>
                <a:lnTo>
                  <a:pt x="1445" y="1213"/>
                </a:lnTo>
                <a:lnTo>
                  <a:pt x="1446" y="1210"/>
                </a:lnTo>
                <a:lnTo>
                  <a:pt x="1446" y="1209"/>
                </a:lnTo>
                <a:lnTo>
                  <a:pt x="1447" y="1207"/>
                </a:lnTo>
                <a:lnTo>
                  <a:pt x="1447" y="1205"/>
                </a:lnTo>
                <a:lnTo>
                  <a:pt x="1448" y="1203"/>
                </a:lnTo>
                <a:lnTo>
                  <a:pt x="1448" y="1202"/>
                </a:lnTo>
                <a:lnTo>
                  <a:pt x="1449" y="1199"/>
                </a:lnTo>
                <a:lnTo>
                  <a:pt x="1450" y="1192"/>
                </a:lnTo>
                <a:lnTo>
                  <a:pt x="1450" y="1191"/>
                </a:lnTo>
                <a:lnTo>
                  <a:pt x="1451" y="1188"/>
                </a:lnTo>
                <a:lnTo>
                  <a:pt x="1451" y="1187"/>
                </a:lnTo>
                <a:lnTo>
                  <a:pt x="1451" y="1184"/>
                </a:lnTo>
                <a:lnTo>
                  <a:pt x="1451" y="1182"/>
                </a:lnTo>
                <a:lnTo>
                  <a:pt x="1451" y="1180"/>
                </a:lnTo>
                <a:lnTo>
                  <a:pt x="1451" y="1179"/>
                </a:lnTo>
                <a:lnTo>
                  <a:pt x="1450" y="1178"/>
                </a:lnTo>
                <a:lnTo>
                  <a:pt x="1450" y="1177"/>
                </a:lnTo>
                <a:lnTo>
                  <a:pt x="1450" y="1176"/>
                </a:lnTo>
                <a:lnTo>
                  <a:pt x="1450" y="1174"/>
                </a:lnTo>
                <a:lnTo>
                  <a:pt x="1449" y="1173"/>
                </a:lnTo>
                <a:lnTo>
                  <a:pt x="1449" y="1172"/>
                </a:lnTo>
                <a:lnTo>
                  <a:pt x="1449" y="1171"/>
                </a:lnTo>
                <a:lnTo>
                  <a:pt x="1448" y="1170"/>
                </a:lnTo>
                <a:lnTo>
                  <a:pt x="1448" y="1167"/>
                </a:lnTo>
                <a:lnTo>
                  <a:pt x="1448" y="1166"/>
                </a:lnTo>
                <a:lnTo>
                  <a:pt x="1448" y="1165"/>
                </a:lnTo>
                <a:lnTo>
                  <a:pt x="1448" y="1164"/>
                </a:lnTo>
                <a:lnTo>
                  <a:pt x="1447" y="1162"/>
                </a:lnTo>
                <a:lnTo>
                  <a:pt x="1447" y="1160"/>
                </a:lnTo>
                <a:lnTo>
                  <a:pt x="1447" y="1159"/>
                </a:lnTo>
                <a:lnTo>
                  <a:pt x="1446" y="1158"/>
                </a:lnTo>
                <a:lnTo>
                  <a:pt x="1446" y="1157"/>
                </a:lnTo>
                <a:lnTo>
                  <a:pt x="1445" y="1156"/>
                </a:lnTo>
                <a:lnTo>
                  <a:pt x="1443" y="1155"/>
                </a:lnTo>
                <a:lnTo>
                  <a:pt x="1443" y="1153"/>
                </a:lnTo>
                <a:lnTo>
                  <a:pt x="1442" y="1153"/>
                </a:lnTo>
                <a:lnTo>
                  <a:pt x="1442" y="1155"/>
                </a:lnTo>
                <a:lnTo>
                  <a:pt x="1441" y="1153"/>
                </a:lnTo>
                <a:lnTo>
                  <a:pt x="1441" y="1152"/>
                </a:lnTo>
                <a:lnTo>
                  <a:pt x="1441" y="1150"/>
                </a:lnTo>
                <a:lnTo>
                  <a:pt x="1439" y="1145"/>
                </a:lnTo>
                <a:lnTo>
                  <a:pt x="1438" y="1144"/>
                </a:lnTo>
                <a:lnTo>
                  <a:pt x="1438" y="1143"/>
                </a:lnTo>
                <a:lnTo>
                  <a:pt x="1438" y="1142"/>
                </a:lnTo>
                <a:lnTo>
                  <a:pt x="1438" y="1138"/>
                </a:lnTo>
                <a:lnTo>
                  <a:pt x="1436" y="1137"/>
                </a:lnTo>
                <a:lnTo>
                  <a:pt x="1434" y="1134"/>
                </a:lnTo>
                <a:lnTo>
                  <a:pt x="1434" y="1133"/>
                </a:lnTo>
                <a:lnTo>
                  <a:pt x="1433" y="1131"/>
                </a:lnTo>
                <a:lnTo>
                  <a:pt x="1432" y="1131"/>
                </a:lnTo>
                <a:lnTo>
                  <a:pt x="1432" y="1130"/>
                </a:lnTo>
                <a:lnTo>
                  <a:pt x="1431" y="1128"/>
                </a:lnTo>
                <a:lnTo>
                  <a:pt x="1428" y="1127"/>
                </a:lnTo>
                <a:lnTo>
                  <a:pt x="1428" y="1124"/>
                </a:lnTo>
                <a:lnTo>
                  <a:pt x="1428" y="1123"/>
                </a:lnTo>
                <a:lnTo>
                  <a:pt x="1428" y="1122"/>
                </a:lnTo>
                <a:lnTo>
                  <a:pt x="1427" y="1120"/>
                </a:lnTo>
                <a:lnTo>
                  <a:pt x="1426" y="1117"/>
                </a:lnTo>
                <a:lnTo>
                  <a:pt x="1425" y="1115"/>
                </a:lnTo>
                <a:lnTo>
                  <a:pt x="1425" y="1113"/>
                </a:lnTo>
                <a:lnTo>
                  <a:pt x="1424" y="1110"/>
                </a:lnTo>
                <a:lnTo>
                  <a:pt x="1424" y="1109"/>
                </a:lnTo>
                <a:lnTo>
                  <a:pt x="1422" y="1107"/>
                </a:lnTo>
                <a:lnTo>
                  <a:pt x="1421" y="1105"/>
                </a:lnTo>
                <a:lnTo>
                  <a:pt x="1421" y="1104"/>
                </a:lnTo>
                <a:lnTo>
                  <a:pt x="1420" y="1100"/>
                </a:lnTo>
                <a:lnTo>
                  <a:pt x="1418" y="1097"/>
                </a:lnTo>
                <a:lnTo>
                  <a:pt x="1417" y="1095"/>
                </a:lnTo>
                <a:lnTo>
                  <a:pt x="1415" y="1093"/>
                </a:lnTo>
                <a:lnTo>
                  <a:pt x="1415" y="1092"/>
                </a:lnTo>
                <a:lnTo>
                  <a:pt x="1417" y="1084"/>
                </a:lnTo>
                <a:lnTo>
                  <a:pt x="1415" y="1083"/>
                </a:lnTo>
                <a:lnTo>
                  <a:pt x="1415" y="1081"/>
                </a:lnTo>
                <a:lnTo>
                  <a:pt x="1414" y="1079"/>
                </a:lnTo>
                <a:lnTo>
                  <a:pt x="1414" y="1078"/>
                </a:lnTo>
                <a:lnTo>
                  <a:pt x="1413" y="1072"/>
                </a:lnTo>
                <a:lnTo>
                  <a:pt x="1413" y="1067"/>
                </a:lnTo>
                <a:lnTo>
                  <a:pt x="1414" y="1063"/>
                </a:lnTo>
                <a:lnTo>
                  <a:pt x="1414" y="1062"/>
                </a:lnTo>
                <a:lnTo>
                  <a:pt x="1415" y="1059"/>
                </a:lnTo>
                <a:lnTo>
                  <a:pt x="1415" y="1057"/>
                </a:lnTo>
                <a:lnTo>
                  <a:pt x="1417" y="1055"/>
                </a:lnTo>
                <a:lnTo>
                  <a:pt x="1418" y="1055"/>
                </a:lnTo>
                <a:lnTo>
                  <a:pt x="1418" y="1054"/>
                </a:lnTo>
                <a:lnTo>
                  <a:pt x="1419" y="1049"/>
                </a:lnTo>
                <a:lnTo>
                  <a:pt x="1419" y="1047"/>
                </a:lnTo>
                <a:lnTo>
                  <a:pt x="1419" y="1045"/>
                </a:lnTo>
                <a:lnTo>
                  <a:pt x="1420" y="1044"/>
                </a:lnTo>
                <a:lnTo>
                  <a:pt x="1421" y="1041"/>
                </a:lnTo>
                <a:lnTo>
                  <a:pt x="1421" y="1038"/>
                </a:lnTo>
                <a:lnTo>
                  <a:pt x="1421" y="1037"/>
                </a:lnTo>
                <a:lnTo>
                  <a:pt x="1422" y="1036"/>
                </a:lnTo>
                <a:lnTo>
                  <a:pt x="1425" y="1031"/>
                </a:lnTo>
                <a:lnTo>
                  <a:pt x="1427" y="1028"/>
                </a:lnTo>
                <a:lnTo>
                  <a:pt x="1429" y="1026"/>
                </a:lnTo>
                <a:lnTo>
                  <a:pt x="1429" y="1025"/>
                </a:lnTo>
                <a:lnTo>
                  <a:pt x="1431" y="1022"/>
                </a:lnTo>
                <a:lnTo>
                  <a:pt x="1432" y="1022"/>
                </a:lnTo>
                <a:lnTo>
                  <a:pt x="1432" y="1021"/>
                </a:lnTo>
                <a:lnTo>
                  <a:pt x="1433" y="1021"/>
                </a:lnTo>
                <a:lnTo>
                  <a:pt x="1435" y="1019"/>
                </a:lnTo>
                <a:lnTo>
                  <a:pt x="1438" y="1015"/>
                </a:lnTo>
                <a:lnTo>
                  <a:pt x="1439" y="1014"/>
                </a:lnTo>
                <a:lnTo>
                  <a:pt x="1441" y="1012"/>
                </a:lnTo>
                <a:lnTo>
                  <a:pt x="1446" y="1011"/>
                </a:lnTo>
                <a:lnTo>
                  <a:pt x="1446" y="1009"/>
                </a:lnTo>
                <a:lnTo>
                  <a:pt x="1447" y="1008"/>
                </a:lnTo>
                <a:lnTo>
                  <a:pt x="1448" y="1007"/>
                </a:lnTo>
                <a:lnTo>
                  <a:pt x="1450" y="1006"/>
                </a:lnTo>
                <a:lnTo>
                  <a:pt x="1451" y="1005"/>
                </a:lnTo>
                <a:lnTo>
                  <a:pt x="1454" y="1005"/>
                </a:lnTo>
                <a:lnTo>
                  <a:pt x="1455" y="1002"/>
                </a:lnTo>
                <a:lnTo>
                  <a:pt x="1455" y="1001"/>
                </a:lnTo>
                <a:lnTo>
                  <a:pt x="1455" y="1000"/>
                </a:lnTo>
                <a:lnTo>
                  <a:pt x="1455" y="999"/>
                </a:lnTo>
                <a:lnTo>
                  <a:pt x="1456" y="999"/>
                </a:lnTo>
                <a:lnTo>
                  <a:pt x="1457" y="998"/>
                </a:lnTo>
                <a:lnTo>
                  <a:pt x="1457" y="997"/>
                </a:lnTo>
                <a:lnTo>
                  <a:pt x="1458" y="997"/>
                </a:lnTo>
                <a:lnTo>
                  <a:pt x="1458" y="998"/>
                </a:lnTo>
                <a:lnTo>
                  <a:pt x="1460" y="998"/>
                </a:lnTo>
                <a:lnTo>
                  <a:pt x="1461" y="999"/>
                </a:lnTo>
                <a:lnTo>
                  <a:pt x="1462" y="998"/>
                </a:lnTo>
                <a:lnTo>
                  <a:pt x="1464" y="998"/>
                </a:lnTo>
                <a:lnTo>
                  <a:pt x="1465" y="995"/>
                </a:lnTo>
                <a:lnTo>
                  <a:pt x="1467" y="994"/>
                </a:lnTo>
                <a:lnTo>
                  <a:pt x="1468" y="992"/>
                </a:lnTo>
                <a:lnTo>
                  <a:pt x="1469" y="992"/>
                </a:lnTo>
                <a:lnTo>
                  <a:pt x="1470" y="991"/>
                </a:lnTo>
                <a:lnTo>
                  <a:pt x="1475" y="989"/>
                </a:lnTo>
                <a:lnTo>
                  <a:pt x="1477" y="989"/>
                </a:lnTo>
                <a:lnTo>
                  <a:pt x="1479" y="987"/>
                </a:lnTo>
                <a:lnTo>
                  <a:pt x="1481" y="987"/>
                </a:lnTo>
                <a:lnTo>
                  <a:pt x="1482" y="986"/>
                </a:lnTo>
                <a:lnTo>
                  <a:pt x="1484" y="985"/>
                </a:lnTo>
                <a:lnTo>
                  <a:pt x="1487" y="984"/>
                </a:lnTo>
                <a:lnTo>
                  <a:pt x="1489" y="984"/>
                </a:lnTo>
                <a:lnTo>
                  <a:pt x="1490" y="983"/>
                </a:lnTo>
                <a:lnTo>
                  <a:pt x="1491" y="983"/>
                </a:lnTo>
                <a:lnTo>
                  <a:pt x="1492" y="983"/>
                </a:lnTo>
                <a:lnTo>
                  <a:pt x="1494" y="982"/>
                </a:lnTo>
                <a:lnTo>
                  <a:pt x="1497" y="980"/>
                </a:lnTo>
                <a:lnTo>
                  <a:pt x="1498" y="980"/>
                </a:lnTo>
                <a:lnTo>
                  <a:pt x="1499" y="979"/>
                </a:lnTo>
                <a:lnTo>
                  <a:pt x="1500" y="979"/>
                </a:lnTo>
                <a:lnTo>
                  <a:pt x="1500" y="978"/>
                </a:lnTo>
                <a:lnTo>
                  <a:pt x="1503" y="978"/>
                </a:lnTo>
                <a:lnTo>
                  <a:pt x="1503" y="977"/>
                </a:lnTo>
                <a:lnTo>
                  <a:pt x="1504" y="977"/>
                </a:lnTo>
                <a:lnTo>
                  <a:pt x="1504" y="976"/>
                </a:lnTo>
                <a:lnTo>
                  <a:pt x="1505" y="977"/>
                </a:lnTo>
                <a:lnTo>
                  <a:pt x="1510" y="975"/>
                </a:lnTo>
                <a:lnTo>
                  <a:pt x="1510" y="972"/>
                </a:lnTo>
                <a:lnTo>
                  <a:pt x="1511" y="972"/>
                </a:lnTo>
                <a:lnTo>
                  <a:pt x="1513" y="971"/>
                </a:lnTo>
                <a:lnTo>
                  <a:pt x="1514" y="970"/>
                </a:lnTo>
                <a:lnTo>
                  <a:pt x="1517" y="965"/>
                </a:lnTo>
                <a:lnTo>
                  <a:pt x="1517" y="964"/>
                </a:lnTo>
                <a:lnTo>
                  <a:pt x="1517" y="963"/>
                </a:lnTo>
                <a:lnTo>
                  <a:pt x="1519" y="961"/>
                </a:lnTo>
                <a:lnTo>
                  <a:pt x="1521" y="961"/>
                </a:lnTo>
                <a:lnTo>
                  <a:pt x="1522" y="961"/>
                </a:lnTo>
                <a:lnTo>
                  <a:pt x="1524" y="962"/>
                </a:lnTo>
                <a:lnTo>
                  <a:pt x="1525" y="962"/>
                </a:lnTo>
                <a:lnTo>
                  <a:pt x="1526" y="961"/>
                </a:lnTo>
                <a:lnTo>
                  <a:pt x="1527" y="959"/>
                </a:lnTo>
                <a:lnTo>
                  <a:pt x="1529" y="958"/>
                </a:lnTo>
                <a:lnTo>
                  <a:pt x="1532" y="957"/>
                </a:lnTo>
                <a:lnTo>
                  <a:pt x="1536" y="956"/>
                </a:lnTo>
                <a:lnTo>
                  <a:pt x="1541" y="955"/>
                </a:lnTo>
                <a:lnTo>
                  <a:pt x="1544" y="954"/>
                </a:lnTo>
                <a:lnTo>
                  <a:pt x="1547" y="954"/>
                </a:lnTo>
                <a:lnTo>
                  <a:pt x="1551" y="952"/>
                </a:lnTo>
                <a:lnTo>
                  <a:pt x="1555" y="951"/>
                </a:lnTo>
                <a:lnTo>
                  <a:pt x="1561" y="951"/>
                </a:lnTo>
                <a:lnTo>
                  <a:pt x="1562" y="951"/>
                </a:lnTo>
                <a:lnTo>
                  <a:pt x="1563" y="951"/>
                </a:lnTo>
                <a:lnTo>
                  <a:pt x="1568" y="951"/>
                </a:lnTo>
                <a:lnTo>
                  <a:pt x="1569" y="951"/>
                </a:lnTo>
                <a:lnTo>
                  <a:pt x="1570" y="952"/>
                </a:lnTo>
                <a:lnTo>
                  <a:pt x="1572" y="954"/>
                </a:lnTo>
                <a:lnTo>
                  <a:pt x="1573" y="955"/>
                </a:lnTo>
                <a:lnTo>
                  <a:pt x="1577" y="956"/>
                </a:lnTo>
                <a:lnTo>
                  <a:pt x="1579" y="957"/>
                </a:lnTo>
                <a:lnTo>
                  <a:pt x="1582" y="958"/>
                </a:lnTo>
                <a:lnTo>
                  <a:pt x="1584" y="959"/>
                </a:lnTo>
                <a:lnTo>
                  <a:pt x="1585" y="962"/>
                </a:lnTo>
                <a:lnTo>
                  <a:pt x="1586" y="963"/>
                </a:lnTo>
                <a:lnTo>
                  <a:pt x="1591" y="966"/>
                </a:lnTo>
                <a:lnTo>
                  <a:pt x="1594" y="972"/>
                </a:lnTo>
                <a:lnTo>
                  <a:pt x="1596" y="972"/>
                </a:lnTo>
                <a:lnTo>
                  <a:pt x="1598" y="975"/>
                </a:lnTo>
                <a:lnTo>
                  <a:pt x="1599" y="976"/>
                </a:lnTo>
                <a:lnTo>
                  <a:pt x="1601" y="978"/>
                </a:lnTo>
                <a:lnTo>
                  <a:pt x="1605" y="980"/>
                </a:lnTo>
                <a:lnTo>
                  <a:pt x="1606" y="982"/>
                </a:lnTo>
                <a:lnTo>
                  <a:pt x="1605" y="982"/>
                </a:lnTo>
                <a:lnTo>
                  <a:pt x="1606" y="982"/>
                </a:lnTo>
                <a:lnTo>
                  <a:pt x="1607" y="982"/>
                </a:lnTo>
                <a:lnTo>
                  <a:pt x="1611" y="986"/>
                </a:lnTo>
                <a:lnTo>
                  <a:pt x="1612" y="986"/>
                </a:lnTo>
                <a:lnTo>
                  <a:pt x="1616" y="989"/>
                </a:lnTo>
                <a:lnTo>
                  <a:pt x="1618" y="990"/>
                </a:lnTo>
                <a:lnTo>
                  <a:pt x="1618" y="991"/>
                </a:lnTo>
                <a:lnTo>
                  <a:pt x="1620" y="992"/>
                </a:lnTo>
                <a:lnTo>
                  <a:pt x="1621" y="993"/>
                </a:lnTo>
                <a:lnTo>
                  <a:pt x="1622" y="994"/>
                </a:lnTo>
                <a:lnTo>
                  <a:pt x="1627" y="995"/>
                </a:lnTo>
                <a:lnTo>
                  <a:pt x="1632" y="997"/>
                </a:lnTo>
                <a:lnTo>
                  <a:pt x="1634" y="998"/>
                </a:lnTo>
                <a:lnTo>
                  <a:pt x="1641" y="1000"/>
                </a:lnTo>
                <a:lnTo>
                  <a:pt x="1643" y="1001"/>
                </a:lnTo>
                <a:lnTo>
                  <a:pt x="1644" y="1001"/>
                </a:lnTo>
                <a:lnTo>
                  <a:pt x="1645" y="1001"/>
                </a:lnTo>
                <a:lnTo>
                  <a:pt x="1652" y="1002"/>
                </a:lnTo>
                <a:lnTo>
                  <a:pt x="1657" y="1002"/>
                </a:lnTo>
                <a:lnTo>
                  <a:pt x="1659" y="1002"/>
                </a:lnTo>
                <a:lnTo>
                  <a:pt x="1661" y="1002"/>
                </a:lnTo>
                <a:lnTo>
                  <a:pt x="1663" y="1002"/>
                </a:lnTo>
                <a:lnTo>
                  <a:pt x="1665" y="1001"/>
                </a:lnTo>
                <a:lnTo>
                  <a:pt x="1666" y="1001"/>
                </a:lnTo>
                <a:lnTo>
                  <a:pt x="1670" y="1001"/>
                </a:lnTo>
                <a:lnTo>
                  <a:pt x="1673" y="1000"/>
                </a:lnTo>
                <a:lnTo>
                  <a:pt x="1679" y="999"/>
                </a:lnTo>
                <a:lnTo>
                  <a:pt x="1681" y="999"/>
                </a:lnTo>
                <a:lnTo>
                  <a:pt x="1684" y="998"/>
                </a:lnTo>
                <a:lnTo>
                  <a:pt x="1688" y="995"/>
                </a:lnTo>
                <a:lnTo>
                  <a:pt x="1690" y="995"/>
                </a:lnTo>
                <a:lnTo>
                  <a:pt x="1692" y="995"/>
                </a:lnTo>
                <a:lnTo>
                  <a:pt x="1693" y="995"/>
                </a:lnTo>
                <a:lnTo>
                  <a:pt x="1695" y="995"/>
                </a:lnTo>
                <a:lnTo>
                  <a:pt x="1700" y="995"/>
                </a:lnTo>
                <a:lnTo>
                  <a:pt x="1701" y="994"/>
                </a:lnTo>
                <a:lnTo>
                  <a:pt x="1705" y="994"/>
                </a:lnTo>
                <a:lnTo>
                  <a:pt x="1707" y="993"/>
                </a:lnTo>
                <a:lnTo>
                  <a:pt x="1708" y="993"/>
                </a:lnTo>
                <a:lnTo>
                  <a:pt x="1709" y="993"/>
                </a:lnTo>
                <a:lnTo>
                  <a:pt x="1711" y="993"/>
                </a:lnTo>
                <a:lnTo>
                  <a:pt x="1712" y="993"/>
                </a:lnTo>
                <a:lnTo>
                  <a:pt x="1713" y="993"/>
                </a:lnTo>
                <a:lnTo>
                  <a:pt x="1720" y="993"/>
                </a:lnTo>
                <a:lnTo>
                  <a:pt x="1721" y="993"/>
                </a:lnTo>
                <a:lnTo>
                  <a:pt x="1724" y="993"/>
                </a:lnTo>
                <a:lnTo>
                  <a:pt x="1730" y="993"/>
                </a:lnTo>
                <a:lnTo>
                  <a:pt x="1737" y="992"/>
                </a:lnTo>
                <a:lnTo>
                  <a:pt x="1740" y="992"/>
                </a:lnTo>
                <a:lnTo>
                  <a:pt x="1743" y="992"/>
                </a:lnTo>
                <a:lnTo>
                  <a:pt x="1750" y="992"/>
                </a:lnTo>
                <a:lnTo>
                  <a:pt x="1755" y="993"/>
                </a:lnTo>
                <a:lnTo>
                  <a:pt x="1756" y="993"/>
                </a:lnTo>
                <a:lnTo>
                  <a:pt x="1763" y="997"/>
                </a:lnTo>
                <a:lnTo>
                  <a:pt x="1765" y="999"/>
                </a:lnTo>
                <a:lnTo>
                  <a:pt x="1766" y="1001"/>
                </a:lnTo>
                <a:lnTo>
                  <a:pt x="1767" y="1001"/>
                </a:lnTo>
                <a:lnTo>
                  <a:pt x="1769" y="1002"/>
                </a:lnTo>
                <a:lnTo>
                  <a:pt x="1770" y="1004"/>
                </a:lnTo>
                <a:lnTo>
                  <a:pt x="1770" y="1005"/>
                </a:lnTo>
                <a:lnTo>
                  <a:pt x="1770" y="1009"/>
                </a:lnTo>
                <a:lnTo>
                  <a:pt x="1770" y="1012"/>
                </a:lnTo>
                <a:lnTo>
                  <a:pt x="1770" y="1014"/>
                </a:lnTo>
                <a:lnTo>
                  <a:pt x="1769" y="1015"/>
                </a:lnTo>
                <a:lnTo>
                  <a:pt x="1767" y="1015"/>
                </a:lnTo>
                <a:lnTo>
                  <a:pt x="1765" y="1018"/>
                </a:lnTo>
                <a:lnTo>
                  <a:pt x="1763" y="1019"/>
                </a:lnTo>
                <a:lnTo>
                  <a:pt x="1762" y="1021"/>
                </a:lnTo>
                <a:lnTo>
                  <a:pt x="1759" y="1022"/>
                </a:lnTo>
                <a:lnTo>
                  <a:pt x="1758" y="1023"/>
                </a:lnTo>
                <a:lnTo>
                  <a:pt x="1756" y="1025"/>
                </a:lnTo>
                <a:lnTo>
                  <a:pt x="1755" y="1026"/>
                </a:lnTo>
                <a:lnTo>
                  <a:pt x="1752" y="1027"/>
                </a:lnTo>
                <a:lnTo>
                  <a:pt x="1751" y="1027"/>
                </a:lnTo>
                <a:lnTo>
                  <a:pt x="1749" y="1027"/>
                </a:lnTo>
                <a:lnTo>
                  <a:pt x="1738" y="1023"/>
                </a:lnTo>
                <a:lnTo>
                  <a:pt x="1736" y="1023"/>
                </a:lnTo>
                <a:lnTo>
                  <a:pt x="1733" y="1025"/>
                </a:lnTo>
                <a:lnTo>
                  <a:pt x="1730" y="1025"/>
                </a:lnTo>
                <a:lnTo>
                  <a:pt x="1727" y="1023"/>
                </a:lnTo>
                <a:lnTo>
                  <a:pt x="1726" y="1023"/>
                </a:lnTo>
                <a:lnTo>
                  <a:pt x="1724" y="1023"/>
                </a:lnTo>
                <a:lnTo>
                  <a:pt x="1723" y="1025"/>
                </a:lnTo>
                <a:lnTo>
                  <a:pt x="1722" y="1026"/>
                </a:lnTo>
                <a:lnTo>
                  <a:pt x="1720" y="1027"/>
                </a:lnTo>
                <a:lnTo>
                  <a:pt x="1717" y="1028"/>
                </a:lnTo>
                <a:lnTo>
                  <a:pt x="1716" y="1029"/>
                </a:lnTo>
                <a:lnTo>
                  <a:pt x="1714" y="1030"/>
                </a:lnTo>
                <a:lnTo>
                  <a:pt x="1713" y="1030"/>
                </a:lnTo>
                <a:lnTo>
                  <a:pt x="1712" y="1030"/>
                </a:lnTo>
                <a:lnTo>
                  <a:pt x="1712" y="1029"/>
                </a:lnTo>
                <a:lnTo>
                  <a:pt x="1711" y="1029"/>
                </a:lnTo>
                <a:lnTo>
                  <a:pt x="1709" y="1029"/>
                </a:lnTo>
                <a:lnTo>
                  <a:pt x="1708" y="1029"/>
                </a:lnTo>
                <a:lnTo>
                  <a:pt x="1707" y="1030"/>
                </a:lnTo>
                <a:lnTo>
                  <a:pt x="1706" y="1031"/>
                </a:lnTo>
                <a:lnTo>
                  <a:pt x="1705" y="1031"/>
                </a:lnTo>
                <a:lnTo>
                  <a:pt x="1705" y="1030"/>
                </a:lnTo>
                <a:lnTo>
                  <a:pt x="1704" y="1030"/>
                </a:lnTo>
                <a:lnTo>
                  <a:pt x="1702" y="1030"/>
                </a:lnTo>
                <a:lnTo>
                  <a:pt x="1702" y="1031"/>
                </a:lnTo>
                <a:lnTo>
                  <a:pt x="1701" y="1031"/>
                </a:lnTo>
                <a:lnTo>
                  <a:pt x="1700" y="1031"/>
                </a:lnTo>
                <a:lnTo>
                  <a:pt x="1699" y="1031"/>
                </a:lnTo>
                <a:lnTo>
                  <a:pt x="1698" y="1031"/>
                </a:lnTo>
                <a:lnTo>
                  <a:pt x="1698" y="1033"/>
                </a:lnTo>
                <a:lnTo>
                  <a:pt x="1698" y="1034"/>
                </a:lnTo>
                <a:lnTo>
                  <a:pt x="1697" y="1035"/>
                </a:lnTo>
                <a:lnTo>
                  <a:pt x="1695" y="1035"/>
                </a:lnTo>
                <a:lnTo>
                  <a:pt x="1693" y="1035"/>
                </a:lnTo>
                <a:lnTo>
                  <a:pt x="1693" y="1037"/>
                </a:lnTo>
                <a:lnTo>
                  <a:pt x="1691" y="1037"/>
                </a:lnTo>
                <a:lnTo>
                  <a:pt x="1691" y="1038"/>
                </a:lnTo>
                <a:lnTo>
                  <a:pt x="1690" y="1040"/>
                </a:lnTo>
                <a:lnTo>
                  <a:pt x="1690" y="1041"/>
                </a:lnTo>
                <a:lnTo>
                  <a:pt x="1690" y="1042"/>
                </a:lnTo>
                <a:lnTo>
                  <a:pt x="1688" y="1042"/>
                </a:lnTo>
                <a:lnTo>
                  <a:pt x="1688" y="1043"/>
                </a:lnTo>
                <a:lnTo>
                  <a:pt x="1687" y="1043"/>
                </a:lnTo>
                <a:lnTo>
                  <a:pt x="1686" y="1044"/>
                </a:lnTo>
                <a:lnTo>
                  <a:pt x="1686" y="1045"/>
                </a:lnTo>
                <a:lnTo>
                  <a:pt x="1688" y="1047"/>
                </a:lnTo>
                <a:lnTo>
                  <a:pt x="1687" y="1048"/>
                </a:lnTo>
                <a:lnTo>
                  <a:pt x="1686" y="1048"/>
                </a:lnTo>
                <a:lnTo>
                  <a:pt x="1685" y="1049"/>
                </a:lnTo>
                <a:lnTo>
                  <a:pt x="1683" y="1050"/>
                </a:lnTo>
                <a:lnTo>
                  <a:pt x="1680" y="1051"/>
                </a:lnTo>
                <a:lnTo>
                  <a:pt x="1679" y="1051"/>
                </a:lnTo>
                <a:lnTo>
                  <a:pt x="1678" y="1051"/>
                </a:lnTo>
                <a:lnTo>
                  <a:pt x="1677" y="1051"/>
                </a:lnTo>
                <a:lnTo>
                  <a:pt x="1677" y="1052"/>
                </a:lnTo>
                <a:lnTo>
                  <a:pt x="1676" y="1052"/>
                </a:lnTo>
                <a:lnTo>
                  <a:pt x="1674" y="1052"/>
                </a:lnTo>
                <a:lnTo>
                  <a:pt x="1674" y="1054"/>
                </a:lnTo>
                <a:lnTo>
                  <a:pt x="1673" y="1055"/>
                </a:lnTo>
                <a:lnTo>
                  <a:pt x="1671" y="1055"/>
                </a:lnTo>
                <a:lnTo>
                  <a:pt x="1670" y="1055"/>
                </a:lnTo>
                <a:lnTo>
                  <a:pt x="1668" y="1056"/>
                </a:lnTo>
                <a:lnTo>
                  <a:pt x="1668" y="1055"/>
                </a:lnTo>
                <a:lnTo>
                  <a:pt x="1666" y="1055"/>
                </a:lnTo>
                <a:lnTo>
                  <a:pt x="1665" y="1054"/>
                </a:lnTo>
                <a:lnTo>
                  <a:pt x="1665" y="1055"/>
                </a:lnTo>
                <a:lnTo>
                  <a:pt x="1663" y="1055"/>
                </a:lnTo>
                <a:lnTo>
                  <a:pt x="1662" y="1055"/>
                </a:lnTo>
                <a:lnTo>
                  <a:pt x="1659" y="1056"/>
                </a:lnTo>
                <a:lnTo>
                  <a:pt x="1658" y="1056"/>
                </a:lnTo>
                <a:lnTo>
                  <a:pt x="1658" y="1057"/>
                </a:lnTo>
                <a:lnTo>
                  <a:pt x="1658" y="1058"/>
                </a:lnTo>
                <a:lnTo>
                  <a:pt x="1659" y="1061"/>
                </a:lnTo>
                <a:lnTo>
                  <a:pt x="1661" y="1061"/>
                </a:lnTo>
                <a:lnTo>
                  <a:pt x="1661" y="1062"/>
                </a:lnTo>
                <a:lnTo>
                  <a:pt x="1661" y="1063"/>
                </a:lnTo>
                <a:lnTo>
                  <a:pt x="1659" y="1063"/>
                </a:lnTo>
                <a:lnTo>
                  <a:pt x="1657" y="1064"/>
                </a:lnTo>
                <a:lnTo>
                  <a:pt x="1656" y="1065"/>
                </a:lnTo>
                <a:lnTo>
                  <a:pt x="1655" y="1065"/>
                </a:lnTo>
                <a:lnTo>
                  <a:pt x="1655" y="1067"/>
                </a:lnTo>
                <a:lnTo>
                  <a:pt x="1655" y="1069"/>
                </a:lnTo>
                <a:lnTo>
                  <a:pt x="1654" y="1069"/>
                </a:lnTo>
                <a:lnTo>
                  <a:pt x="1654" y="1070"/>
                </a:lnTo>
                <a:lnTo>
                  <a:pt x="1652" y="1073"/>
                </a:lnTo>
                <a:lnTo>
                  <a:pt x="1652" y="1077"/>
                </a:lnTo>
                <a:lnTo>
                  <a:pt x="1652" y="1078"/>
                </a:lnTo>
                <a:lnTo>
                  <a:pt x="1651" y="1080"/>
                </a:lnTo>
                <a:lnTo>
                  <a:pt x="1651" y="1084"/>
                </a:lnTo>
                <a:lnTo>
                  <a:pt x="1650" y="1085"/>
                </a:lnTo>
                <a:lnTo>
                  <a:pt x="1650" y="1087"/>
                </a:lnTo>
                <a:lnTo>
                  <a:pt x="1650" y="1090"/>
                </a:lnTo>
                <a:lnTo>
                  <a:pt x="1651" y="1091"/>
                </a:lnTo>
                <a:lnTo>
                  <a:pt x="1651" y="1092"/>
                </a:lnTo>
                <a:lnTo>
                  <a:pt x="1651" y="1093"/>
                </a:lnTo>
                <a:lnTo>
                  <a:pt x="1652" y="1093"/>
                </a:lnTo>
                <a:lnTo>
                  <a:pt x="1655" y="1093"/>
                </a:lnTo>
                <a:lnTo>
                  <a:pt x="1656" y="1093"/>
                </a:lnTo>
                <a:lnTo>
                  <a:pt x="1657" y="1094"/>
                </a:lnTo>
                <a:lnTo>
                  <a:pt x="1659" y="1094"/>
                </a:lnTo>
                <a:lnTo>
                  <a:pt x="1661" y="1097"/>
                </a:lnTo>
                <a:lnTo>
                  <a:pt x="1663" y="1098"/>
                </a:lnTo>
                <a:lnTo>
                  <a:pt x="1663" y="1099"/>
                </a:lnTo>
                <a:lnTo>
                  <a:pt x="1664" y="1101"/>
                </a:lnTo>
                <a:lnTo>
                  <a:pt x="1665" y="1105"/>
                </a:lnTo>
                <a:lnTo>
                  <a:pt x="1665" y="1107"/>
                </a:lnTo>
                <a:lnTo>
                  <a:pt x="1666" y="1109"/>
                </a:lnTo>
                <a:lnTo>
                  <a:pt x="1669" y="1112"/>
                </a:lnTo>
                <a:lnTo>
                  <a:pt x="1670" y="1115"/>
                </a:lnTo>
                <a:lnTo>
                  <a:pt x="1670" y="1116"/>
                </a:lnTo>
                <a:lnTo>
                  <a:pt x="1671" y="1117"/>
                </a:lnTo>
                <a:lnTo>
                  <a:pt x="1671" y="1120"/>
                </a:lnTo>
                <a:lnTo>
                  <a:pt x="1672" y="1121"/>
                </a:lnTo>
                <a:lnTo>
                  <a:pt x="1672" y="1123"/>
                </a:lnTo>
                <a:lnTo>
                  <a:pt x="1672" y="1124"/>
                </a:lnTo>
                <a:lnTo>
                  <a:pt x="1672" y="1126"/>
                </a:lnTo>
                <a:lnTo>
                  <a:pt x="1672" y="1127"/>
                </a:lnTo>
                <a:lnTo>
                  <a:pt x="1672" y="1129"/>
                </a:lnTo>
                <a:lnTo>
                  <a:pt x="1673" y="1131"/>
                </a:lnTo>
                <a:lnTo>
                  <a:pt x="1674" y="1134"/>
                </a:lnTo>
                <a:lnTo>
                  <a:pt x="1673" y="1135"/>
                </a:lnTo>
                <a:lnTo>
                  <a:pt x="1672" y="1136"/>
                </a:lnTo>
                <a:lnTo>
                  <a:pt x="1673" y="1137"/>
                </a:lnTo>
                <a:lnTo>
                  <a:pt x="1674" y="1138"/>
                </a:lnTo>
                <a:lnTo>
                  <a:pt x="1674" y="1140"/>
                </a:lnTo>
                <a:lnTo>
                  <a:pt x="1673" y="1141"/>
                </a:lnTo>
                <a:lnTo>
                  <a:pt x="1673" y="1142"/>
                </a:lnTo>
                <a:lnTo>
                  <a:pt x="1672" y="1144"/>
                </a:lnTo>
                <a:lnTo>
                  <a:pt x="1672" y="1145"/>
                </a:lnTo>
                <a:lnTo>
                  <a:pt x="1671" y="1146"/>
                </a:lnTo>
                <a:lnTo>
                  <a:pt x="1669" y="1146"/>
                </a:lnTo>
                <a:lnTo>
                  <a:pt x="1666" y="1149"/>
                </a:lnTo>
                <a:lnTo>
                  <a:pt x="1664" y="1150"/>
                </a:lnTo>
                <a:lnTo>
                  <a:pt x="1663" y="1151"/>
                </a:lnTo>
                <a:lnTo>
                  <a:pt x="1662" y="1151"/>
                </a:lnTo>
                <a:lnTo>
                  <a:pt x="1661" y="1152"/>
                </a:lnTo>
                <a:lnTo>
                  <a:pt x="1659" y="1152"/>
                </a:lnTo>
                <a:lnTo>
                  <a:pt x="1659" y="1153"/>
                </a:lnTo>
                <a:lnTo>
                  <a:pt x="1658" y="1153"/>
                </a:lnTo>
                <a:lnTo>
                  <a:pt x="1658" y="1155"/>
                </a:lnTo>
                <a:lnTo>
                  <a:pt x="1658" y="1156"/>
                </a:lnTo>
                <a:lnTo>
                  <a:pt x="1661" y="1158"/>
                </a:lnTo>
                <a:lnTo>
                  <a:pt x="1662" y="1159"/>
                </a:lnTo>
                <a:lnTo>
                  <a:pt x="1664" y="1159"/>
                </a:lnTo>
                <a:lnTo>
                  <a:pt x="1666" y="1159"/>
                </a:lnTo>
                <a:lnTo>
                  <a:pt x="1668" y="1159"/>
                </a:lnTo>
                <a:lnTo>
                  <a:pt x="1670" y="1158"/>
                </a:lnTo>
                <a:lnTo>
                  <a:pt x="1676" y="1158"/>
                </a:lnTo>
                <a:lnTo>
                  <a:pt x="1677" y="1159"/>
                </a:lnTo>
                <a:lnTo>
                  <a:pt x="1678" y="1160"/>
                </a:lnTo>
                <a:lnTo>
                  <a:pt x="1679" y="1160"/>
                </a:lnTo>
                <a:lnTo>
                  <a:pt x="1680" y="1162"/>
                </a:lnTo>
                <a:lnTo>
                  <a:pt x="1680" y="1163"/>
                </a:lnTo>
                <a:lnTo>
                  <a:pt x="1680" y="1164"/>
                </a:lnTo>
                <a:lnTo>
                  <a:pt x="1680" y="1165"/>
                </a:lnTo>
                <a:lnTo>
                  <a:pt x="1681" y="1165"/>
                </a:lnTo>
                <a:lnTo>
                  <a:pt x="1683" y="1165"/>
                </a:lnTo>
                <a:lnTo>
                  <a:pt x="1684" y="1166"/>
                </a:lnTo>
                <a:lnTo>
                  <a:pt x="1685" y="1167"/>
                </a:lnTo>
                <a:lnTo>
                  <a:pt x="1687" y="1169"/>
                </a:lnTo>
                <a:lnTo>
                  <a:pt x="1688" y="1170"/>
                </a:lnTo>
                <a:lnTo>
                  <a:pt x="1690" y="1170"/>
                </a:lnTo>
                <a:lnTo>
                  <a:pt x="1691" y="1171"/>
                </a:lnTo>
                <a:lnTo>
                  <a:pt x="1692" y="1171"/>
                </a:lnTo>
                <a:lnTo>
                  <a:pt x="1693" y="1172"/>
                </a:lnTo>
                <a:lnTo>
                  <a:pt x="1694" y="1172"/>
                </a:lnTo>
                <a:lnTo>
                  <a:pt x="1694" y="1173"/>
                </a:lnTo>
                <a:lnTo>
                  <a:pt x="1698" y="1177"/>
                </a:lnTo>
                <a:lnTo>
                  <a:pt x="1698" y="1178"/>
                </a:lnTo>
                <a:lnTo>
                  <a:pt x="1699" y="1179"/>
                </a:lnTo>
                <a:lnTo>
                  <a:pt x="1699" y="1180"/>
                </a:lnTo>
                <a:lnTo>
                  <a:pt x="1700" y="1181"/>
                </a:lnTo>
                <a:lnTo>
                  <a:pt x="1700" y="1182"/>
                </a:lnTo>
                <a:lnTo>
                  <a:pt x="1701" y="1184"/>
                </a:lnTo>
                <a:lnTo>
                  <a:pt x="1704" y="1187"/>
                </a:lnTo>
                <a:lnTo>
                  <a:pt x="1705" y="1188"/>
                </a:lnTo>
                <a:lnTo>
                  <a:pt x="1705" y="1189"/>
                </a:lnTo>
                <a:lnTo>
                  <a:pt x="1706" y="1191"/>
                </a:lnTo>
                <a:lnTo>
                  <a:pt x="1706" y="1193"/>
                </a:lnTo>
                <a:lnTo>
                  <a:pt x="1706" y="1194"/>
                </a:lnTo>
                <a:lnTo>
                  <a:pt x="1707" y="1194"/>
                </a:lnTo>
                <a:lnTo>
                  <a:pt x="1708" y="1195"/>
                </a:lnTo>
                <a:lnTo>
                  <a:pt x="1709" y="1198"/>
                </a:lnTo>
                <a:lnTo>
                  <a:pt x="1709" y="1199"/>
                </a:lnTo>
                <a:lnTo>
                  <a:pt x="1709" y="1201"/>
                </a:lnTo>
                <a:lnTo>
                  <a:pt x="1711" y="1202"/>
                </a:lnTo>
                <a:lnTo>
                  <a:pt x="1712" y="1205"/>
                </a:lnTo>
                <a:lnTo>
                  <a:pt x="1712" y="1206"/>
                </a:lnTo>
                <a:lnTo>
                  <a:pt x="1713" y="1206"/>
                </a:lnTo>
                <a:lnTo>
                  <a:pt x="1714" y="1207"/>
                </a:lnTo>
                <a:lnTo>
                  <a:pt x="1714" y="1208"/>
                </a:lnTo>
                <a:lnTo>
                  <a:pt x="1714" y="1209"/>
                </a:lnTo>
                <a:lnTo>
                  <a:pt x="1715" y="1212"/>
                </a:lnTo>
                <a:lnTo>
                  <a:pt x="1715" y="1214"/>
                </a:lnTo>
                <a:lnTo>
                  <a:pt x="1717" y="1217"/>
                </a:lnTo>
                <a:lnTo>
                  <a:pt x="1717" y="1219"/>
                </a:lnTo>
                <a:lnTo>
                  <a:pt x="1719" y="1221"/>
                </a:lnTo>
                <a:lnTo>
                  <a:pt x="1720" y="1222"/>
                </a:lnTo>
                <a:lnTo>
                  <a:pt x="1721" y="1222"/>
                </a:lnTo>
                <a:lnTo>
                  <a:pt x="1721" y="1223"/>
                </a:lnTo>
                <a:lnTo>
                  <a:pt x="1720" y="1224"/>
                </a:lnTo>
                <a:lnTo>
                  <a:pt x="1721" y="1224"/>
                </a:lnTo>
                <a:lnTo>
                  <a:pt x="1722" y="1227"/>
                </a:lnTo>
                <a:lnTo>
                  <a:pt x="1723" y="1229"/>
                </a:lnTo>
                <a:lnTo>
                  <a:pt x="1723" y="1230"/>
                </a:lnTo>
                <a:lnTo>
                  <a:pt x="1723" y="1231"/>
                </a:lnTo>
                <a:lnTo>
                  <a:pt x="1722" y="1234"/>
                </a:lnTo>
                <a:lnTo>
                  <a:pt x="1723" y="1234"/>
                </a:lnTo>
                <a:lnTo>
                  <a:pt x="1724" y="1235"/>
                </a:lnTo>
                <a:lnTo>
                  <a:pt x="1724" y="1236"/>
                </a:lnTo>
                <a:lnTo>
                  <a:pt x="1726" y="1236"/>
                </a:lnTo>
                <a:lnTo>
                  <a:pt x="1724" y="1238"/>
                </a:lnTo>
                <a:lnTo>
                  <a:pt x="1727" y="1242"/>
                </a:lnTo>
                <a:lnTo>
                  <a:pt x="1728" y="1244"/>
                </a:lnTo>
                <a:lnTo>
                  <a:pt x="1728" y="1245"/>
                </a:lnTo>
                <a:lnTo>
                  <a:pt x="1728" y="1246"/>
                </a:lnTo>
                <a:lnTo>
                  <a:pt x="1728" y="1248"/>
                </a:lnTo>
                <a:lnTo>
                  <a:pt x="1728" y="1251"/>
                </a:lnTo>
                <a:lnTo>
                  <a:pt x="1727" y="1252"/>
                </a:lnTo>
                <a:lnTo>
                  <a:pt x="1728" y="1255"/>
                </a:lnTo>
                <a:lnTo>
                  <a:pt x="1728" y="1256"/>
                </a:lnTo>
                <a:lnTo>
                  <a:pt x="1729" y="1256"/>
                </a:lnTo>
                <a:lnTo>
                  <a:pt x="1728" y="1261"/>
                </a:lnTo>
                <a:lnTo>
                  <a:pt x="1728" y="1263"/>
                </a:lnTo>
                <a:lnTo>
                  <a:pt x="1728" y="1264"/>
                </a:lnTo>
                <a:lnTo>
                  <a:pt x="1728" y="1265"/>
                </a:lnTo>
                <a:lnTo>
                  <a:pt x="1728" y="1266"/>
                </a:lnTo>
                <a:lnTo>
                  <a:pt x="1728" y="1270"/>
                </a:lnTo>
                <a:lnTo>
                  <a:pt x="1726" y="1275"/>
                </a:lnTo>
                <a:lnTo>
                  <a:pt x="1724" y="1278"/>
                </a:lnTo>
                <a:lnTo>
                  <a:pt x="1723" y="1279"/>
                </a:lnTo>
                <a:lnTo>
                  <a:pt x="1723" y="1280"/>
                </a:lnTo>
                <a:lnTo>
                  <a:pt x="1721" y="1284"/>
                </a:lnTo>
                <a:lnTo>
                  <a:pt x="1721" y="1285"/>
                </a:lnTo>
                <a:lnTo>
                  <a:pt x="1720" y="1286"/>
                </a:lnTo>
                <a:lnTo>
                  <a:pt x="1719" y="1286"/>
                </a:lnTo>
                <a:lnTo>
                  <a:pt x="1717" y="1288"/>
                </a:lnTo>
                <a:lnTo>
                  <a:pt x="1715" y="1289"/>
                </a:lnTo>
                <a:lnTo>
                  <a:pt x="1714" y="1291"/>
                </a:lnTo>
                <a:lnTo>
                  <a:pt x="1713" y="1291"/>
                </a:lnTo>
                <a:lnTo>
                  <a:pt x="1712" y="1291"/>
                </a:lnTo>
                <a:lnTo>
                  <a:pt x="1709" y="1291"/>
                </a:lnTo>
                <a:lnTo>
                  <a:pt x="1706" y="1292"/>
                </a:lnTo>
                <a:lnTo>
                  <a:pt x="1705" y="1292"/>
                </a:lnTo>
                <a:lnTo>
                  <a:pt x="1704" y="1292"/>
                </a:lnTo>
                <a:lnTo>
                  <a:pt x="1701" y="1292"/>
                </a:lnTo>
                <a:lnTo>
                  <a:pt x="1700" y="1292"/>
                </a:lnTo>
                <a:lnTo>
                  <a:pt x="1699" y="1293"/>
                </a:lnTo>
                <a:lnTo>
                  <a:pt x="1699" y="1295"/>
                </a:lnTo>
                <a:lnTo>
                  <a:pt x="1698" y="1297"/>
                </a:lnTo>
                <a:lnTo>
                  <a:pt x="1698" y="1299"/>
                </a:lnTo>
                <a:lnTo>
                  <a:pt x="1698" y="1300"/>
                </a:lnTo>
                <a:lnTo>
                  <a:pt x="1697" y="1301"/>
                </a:lnTo>
                <a:lnTo>
                  <a:pt x="1695" y="1302"/>
                </a:lnTo>
                <a:lnTo>
                  <a:pt x="1694" y="1303"/>
                </a:lnTo>
                <a:lnTo>
                  <a:pt x="1691" y="1302"/>
                </a:lnTo>
                <a:lnTo>
                  <a:pt x="1687" y="1300"/>
                </a:lnTo>
                <a:lnTo>
                  <a:pt x="1685" y="1300"/>
                </a:lnTo>
                <a:lnTo>
                  <a:pt x="1684" y="1299"/>
                </a:lnTo>
                <a:lnTo>
                  <a:pt x="1684" y="1297"/>
                </a:lnTo>
                <a:lnTo>
                  <a:pt x="1683" y="1297"/>
                </a:lnTo>
                <a:lnTo>
                  <a:pt x="1681" y="1296"/>
                </a:lnTo>
                <a:lnTo>
                  <a:pt x="1680" y="1296"/>
                </a:lnTo>
                <a:lnTo>
                  <a:pt x="1679" y="1295"/>
                </a:lnTo>
                <a:lnTo>
                  <a:pt x="1678" y="1294"/>
                </a:lnTo>
                <a:lnTo>
                  <a:pt x="1676" y="1293"/>
                </a:lnTo>
                <a:lnTo>
                  <a:pt x="1674" y="1293"/>
                </a:lnTo>
                <a:lnTo>
                  <a:pt x="1674" y="1294"/>
                </a:lnTo>
                <a:lnTo>
                  <a:pt x="1676" y="1294"/>
                </a:lnTo>
                <a:lnTo>
                  <a:pt x="1677" y="1294"/>
                </a:lnTo>
                <a:lnTo>
                  <a:pt x="1678" y="1295"/>
                </a:lnTo>
                <a:lnTo>
                  <a:pt x="1679" y="1296"/>
                </a:lnTo>
                <a:lnTo>
                  <a:pt x="1680" y="1297"/>
                </a:lnTo>
                <a:lnTo>
                  <a:pt x="1683" y="1297"/>
                </a:lnTo>
                <a:lnTo>
                  <a:pt x="1683" y="1299"/>
                </a:lnTo>
                <a:lnTo>
                  <a:pt x="1683" y="1300"/>
                </a:lnTo>
                <a:lnTo>
                  <a:pt x="1681" y="1300"/>
                </a:lnTo>
                <a:lnTo>
                  <a:pt x="1683" y="1301"/>
                </a:lnTo>
                <a:lnTo>
                  <a:pt x="1683" y="1302"/>
                </a:lnTo>
                <a:lnTo>
                  <a:pt x="1685" y="1304"/>
                </a:lnTo>
                <a:lnTo>
                  <a:pt x="1686" y="1306"/>
                </a:lnTo>
                <a:lnTo>
                  <a:pt x="1687" y="1307"/>
                </a:lnTo>
                <a:lnTo>
                  <a:pt x="1688" y="1308"/>
                </a:lnTo>
                <a:lnTo>
                  <a:pt x="1691" y="1310"/>
                </a:lnTo>
                <a:lnTo>
                  <a:pt x="1692" y="1311"/>
                </a:lnTo>
                <a:lnTo>
                  <a:pt x="1694" y="1313"/>
                </a:lnTo>
                <a:lnTo>
                  <a:pt x="1695" y="1311"/>
                </a:lnTo>
                <a:lnTo>
                  <a:pt x="1698" y="1311"/>
                </a:lnTo>
                <a:lnTo>
                  <a:pt x="1699" y="1311"/>
                </a:lnTo>
                <a:lnTo>
                  <a:pt x="1700" y="1313"/>
                </a:lnTo>
                <a:lnTo>
                  <a:pt x="1701" y="1314"/>
                </a:lnTo>
                <a:lnTo>
                  <a:pt x="1701" y="1313"/>
                </a:lnTo>
                <a:lnTo>
                  <a:pt x="1702" y="1313"/>
                </a:lnTo>
                <a:lnTo>
                  <a:pt x="1705" y="1311"/>
                </a:lnTo>
                <a:lnTo>
                  <a:pt x="1706" y="1311"/>
                </a:lnTo>
                <a:lnTo>
                  <a:pt x="1707" y="1310"/>
                </a:lnTo>
                <a:lnTo>
                  <a:pt x="1709" y="1309"/>
                </a:lnTo>
                <a:lnTo>
                  <a:pt x="1712" y="1309"/>
                </a:lnTo>
                <a:lnTo>
                  <a:pt x="1714" y="1310"/>
                </a:lnTo>
                <a:lnTo>
                  <a:pt x="1717" y="1311"/>
                </a:lnTo>
                <a:lnTo>
                  <a:pt x="1722" y="1313"/>
                </a:lnTo>
                <a:lnTo>
                  <a:pt x="1722" y="1314"/>
                </a:lnTo>
                <a:lnTo>
                  <a:pt x="1723" y="1315"/>
                </a:lnTo>
                <a:lnTo>
                  <a:pt x="1723" y="1316"/>
                </a:lnTo>
                <a:lnTo>
                  <a:pt x="1723" y="1318"/>
                </a:lnTo>
                <a:lnTo>
                  <a:pt x="1723" y="1320"/>
                </a:lnTo>
                <a:lnTo>
                  <a:pt x="1724" y="1321"/>
                </a:lnTo>
                <a:lnTo>
                  <a:pt x="1726" y="1322"/>
                </a:lnTo>
                <a:lnTo>
                  <a:pt x="1724" y="1322"/>
                </a:lnTo>
                <a:lnTo>
                  <a:pt x="1722" y="1323"/>
                </a:lnTo>
                <a:lnTo>
                  <a:pt x="1721" y="1324"/>
                </a:lnTo>
                <a:lnTo>
                  <a:pt x="1720" y="1324"/>
                </a:lnTo>
                <a:lnTo>
                  <a:pt x="1720" y="1325"/>
                </a:lnTo>
                <a:lnTo>
                  <a:pt x="1717" y="1329"/>
                </a:lnTo>
                <a:lnTo>
                  <a:pt x="1716" y="1331"/>
                </a:lnTo>
                <a:lnTo>
                  <a:pt x="1716" y="1332"/>
                </a:lnTo>
                <a:lnTo>
                  <a:pt x="1716" y="1335"/>
                </a:lnTo>
                <a:lnTo>
                  <a:pt x="1715" y="1340"/>
                </a:lnTo>
                <a:lnTo>
                  <a:pt x="1715" y="1342"/>
                </a:lnTo>
                <a:lnTo>
                  <a:pt x="1716" y="1344"/>
                </a:lnTo>
                <a:lnTo>
                  <a:pt x="1720" y="1345"/>
                </a:lnTo>
                <a:lnTo>
                  <a:pt x="1721" y="1346"/>
                </a:lnTo>
                <a:lnTo>
                  <a:pt x="1721" y="1347"/>
                </a:lnTo>
                <a:lnTo>
                  <a:pt x="1722" y="1347"/>
                </a:lnTo>
                <a:lnTo>
                  <a:pt x="1723" y="1349"/>
                </a:lnTo>
                <a:lnTo>
                  <a:pt x="1723" y="1350"/>
                </a:lnTo>
                <a:lnTo>
                  <a:pt x="1721" y="1352"/>
                </a:lnTo>
                <a:lnTo>
                  <a:pt x="1722" y="1353"/>
                </a:lnTo>
                <a:lnTo>
                  <a:pt x="1722" y="1354"/>
                </a:lnTo>
                <a:lnTo>
                  <a:pt x="1723" y="1356"/>
                </a:lnTo>
                <a:lnTo>
                  <a:pt x="1723" y="1357"/>
                </a:lnTo>
                <a:lnTo>
                  <a:pt x="1722" y="1358"/>
                </a:lnTo>
                <a:lnTo>
                  <a:pt x="1723" y="1359"/>
                </a:lnTo>
                <a:lnTo>
                  <a:pt x="1724" y="1360"/>
                </a:lnTo>
                <a:lnTo>
                  <a:pt x="1724" y="1361"/>
                </a:lnTo>
                <a:lnTo>
                  <a:pt x="1724" y="1363"/>
                </a:lnTo>
                <a:lnTo>
                  <a:pt x="1724" y="1364"/>
                </a:lnTo>
                <a:lnTo>
                  <a:pt x="1724" y="1365"/>
                </a:lnTo>
                <a:lnTo>
                  <a:pt x="1724" y="1366"/>
                </a:lnTo>
                <a:lnTo>
                  <a:pt x="1724" y="1368"/>
                </a:lnTo>
                <a:lnTo>
                  <a:pt x="1724" y="1370"/>
                </a:lnTo>
                <a:lnTo>
                  <a:pt x="1727" y="1372"/>
                </a:lnTo>
                <a:lnTo>
                  <a:pt x="1728" y="1373"/>
                </a:lnTo>
                <a:lnTo>
                  <a:pt x="1728" y="1375"/>
                </a:lnTo>
                <a:lnTo>
                  <a:pt x="1729" y="1376"/>
                </a:lnTo>
                <a:lnTo>
                  <a:pt x="1729" y="1379"/>
                </a:lnTo>
                <a:lnTo>
                  <a:pt x="1729" y="1380"/>
                </a:lnTo>
                <a:lnTo>
                  <a:pt x="1728" y="1380"/>
                </a:lnTo>
                <a:lnTo>
                  <a:pt x="1727" y="1381"/>
                </a:lnTo>
                <a:lnTo>
                  <a:pt x="1727" y="1382"/>
                </a:lnTo>
                <a:lnTo>
                  <a:pt x="1727" y="1383"/>
                </a:lnTo>
                <a:lnTo>
                  <a:pt x="1729" y="1385"/>
                </a:lnTo>
                <a:lnTo>
                  <a:pt x="1729" y="1386"/>
                </a:lnTo>
                <a:lnTo>
                  <a:pt x="1729" y="1387"/>
                </a:lnTo>
                <a:lnTo>
                  <a:pt x="1729" y="1388"/>
                </a:lnTo>
                <a:lnTo>
                  <a:pt x="1730" y="1390"/>
                </a:lnTo>
                <a:lnTo>
                  <a:pt x="1730" y="1392"/>
                </a:lnTo>
                <a:lnTo>
                  <a:pt x="1730" y="1393"/>
                </a:lnTo>
                <a:lnTo>
                  <a:pt x="1730" y="1395"/>
                </a:lnTo>
                <a:lnTo>
                  <a:pt x="1731" y="1396"/>
                </a:lnTo>
                <a:lnTo>
                  <a:pt x="1733" y="1396"/>
                </a:lnTo>
                <a:lnTo>
                  <a:pt x="1734" y="1396"/>
                </a:lnTo>
                <a:lnTo>
                  <a:pt x="1734" y="1397"/>
                </a:lnTo>
                <a:lnTo>
                  <a:pt x="1735" y="1399"/>
                </a:lnTo>
                <a:lnTo>
                  <a:pt x="1735" y="1397"/>
                </a:lnTo>
                <a:lnTo>
                  <a:pt x="1736" y="1399"/>
                </a:lnTo>
                <a:lnTo>
                  <a:pt x="1737" y="1399"/>
                </a:lnTo>
                <a:lnTo>
                  <a:pt x="1740" y="1397"/>
                </a:lnTo>
                <a:lnTo>
                  <a:pt x="1741" y="1397"/>
                </a:lnTo>
                <a:lnTo>
                  <a:pt x="1742" y="1399"/>
                </a:lnTo>
                <a:lnTo>
                  <a:pt x="1743" y="1400"/>
                </a:lnTo>
                <a:lnTo>
                  <a:pt x="1744" y="1400"/>
                </a:lnTo>
                <a:lnTo>
                  <a:pt x="1747" y="1399"/>
                </a:lnTo>
                <a:lnTo>
                  <a:pt x="1748" y="1399"/>
                </a:lnTo>
                <a:lnTo>
                  <a:pt x="1748" y="1396"/>
                </a:lnTo>
                <a:lnTo>
                  <a:pt x="1749" y="1395"/>
                </a:lnTo>
                <a:lnTo>
                  <a:pt x="1750" y="1394"/>
                </a:lnTo>
                <a:lnTo>
                  <a:pt x="1750" y="1393"/>
                </a:lnTo>
                <a:lnTo>
                  <a:pt x="1751" y="1393"/>
                </a:lnTo>
                <a:lnTo>
                  <a:pt x="1752" y="1393"/>
                </a:lnTo>
                <a:lnTo>
                  <a:pt x="1755" y="1393"/>
                </a:lnTo>
                <a:lnTo>
                  <a:pt x="1756" y="1395"/>
                </a:lnTo>
                <a:lnTo>
                  <a:pt x="1756" y="1397"/>
                </a:lnTo>
                <a:lnTo>
                  <a:pt x="1756" y="1399"/>
                </a:lnTo>
                <a:lnTo>
                  <a:pt x="1753" y="1400"/>
                </a:lnTo>
                <a:lnTo>
                  <a:pt x="1752" y="1401"/>
                </a:lnTo>
                <a:lnTo>
                  <a:pt x="1751" y="1402"/>
                </a:lnTo>
                <a:lnTo>
                  <a:pt x="1750" y="1402"/>
                </a:lnTo>
                <a:lnTo>
                  <a:pt x="1747" y="1406"/>
                </a:lnTo>
                <a:lnTo>
                  <a:pt x="1747" y="1407"/>
                </a:lnTo>
                <a:lnTo>
                  <a:pt x="1745" y="1407"/>
                </a:lnTo>
                <a:lnTo>
                  <a:pt x="1744" y="1408"/>
                </a:lnTo>
                <a:lnTo>
                  <a:pt x="1744" y="1410"/>
                </a:lnTo>
                <a:lnTo>
                  <a:pt x="1745" y="1410"/>
                </a:lnTo>
                <a:lnTo>
                  <a:pt x="1747" y="1410"/>
                </a:lnTo>
                <a:lnTo>
                  <a:pt x="1747" y="1412"/>
                </a:lnTo>
                <a:lnTo>
                  <a:pt x="1745" y="1414"/>
                </a:lnTo>
                <a:lnTo>
                  <a:pt x="1744" y="1414"/>
                </a:lnTo>
                <a:lnTo>
                  <a:pt x="1743" y="1414"/>
                </a:lnTo>
                <a:lnTo>
                  <a:pt x="1742" y="1414"/>
                </a:lnTo>
                <a:lnTo>
                  <a:pt x="1741" y="1412"/>
                </a:lnTo>
                <a:lnTo>
                  <a:pt x="1737" y="1412"/>
                </a:lnTo>
                <a:lnTo>
                  <a:pt x="1736" y="1412"/>
                </a:lnTo>
                <a:lnTo>
                  <a:pt x="1734" y="1412"/>
                </a:lnTo>
                <a:lnTo>
                  <a:pt x="1733" y="1414"/>
                </a:lnTo>
                <a:lnTo>
                  <a:pt x="1731" y="1414"/>
                </a:lnTo>
                <a:lnTo>
                  <a:pt x="1730" y="1415"/>
                </a:lnTo>
                <a:lnTo>
                  <a:pt x="1730" y="1416"/>
                </a:lnTo>
                <a:lnTo>
                  <a:pt x="1730" y="1417"/>
                </a:lnTo>
                <a:lnTo>
                  <a:pt x="1730" y="1418"/>
                </a:lnTo>
                <a:lnTo>
                  <a:pt x="1730" y="1419"/>
                </a:lnTo>
                <a:lnTo>
                  <a:pt x="1728" y="1421"/>
                </a:lnTo>
                <a:lnTo>
                  <a:pt x="1728" y="1422"/>
                </a:lnTo>
                <a:lnTo>
                  <a:pt x="1728" y="1423"/>
                </a:lnTo>
                <a:lnTo>
                  <a:pt x="1728" y="1424"/>
                </a:lnTo>
                <a:lnTo>
                  <a:pt x="1727" y="1425"/>
                </a:lnTo>
                <a:lnTo>
                  <a:pt x="1727" y="1428"/>
                </a:lnTo>
                <a:lnTo>
                  <a:pt x="1728" y="1430"/>
                </a:lnTo>
                <a:lnTo>
                  <a:pt x="1726" y="1432"/>
                </a:lnTo>
                <a:lnTo>
                  <a:pt x="1726" y="1433"/>
                </a:lnTo>
                <a:lnTo>
                  <a:pt x="1727" y="1435"/>
                </a:lnTo>
                <a:lnTo>
                  <a:pt x="1728" y="1436"/>
                </a:lnTo>
                <a:lnTo>
                  <a:pt x="1729" y="1436"/>
                </a:lnTo>
                <a:lnTo>
                  <a:pt x="1729" y="1437"/>
                </a:lnTo>
                <a:lnTo>
                  <a:pt x="1730" y="1437"/>
                </a:lnTo>
                <a:lnTo>
                  <a:pt x="1730" y="1438"/>
                </a:lnTo>
                <a:lnTo>
                  <a:pt x="1730" y="1439"/>
                </a:lnTo>
                <a:lnTo>
                  <a:pt x="1730" y="1440"/>
                </a:lnTo>
                <a:lnTo>
                  <a:pt x="1729" y="1442"/>
                </a:lnTo>
                <a:lnTo>
                  <a:pt x="1729" y="1443"/>
                </a:lnTo>
                <a:lnTo>
                  <a:pt x="1729" y="1445"/>
                </a:lnTo>
                <a:lnTo>
                  <a:pt x="1730" y="1447"/>
                </a:lnTo>
                <a:lnTo>
                  <a:pt x="1730" y="1448"/>
                </a:lnTo>
                <a:lnTo>
                  <a:pt x="1731" y="1450"/>
                </a:lnTo>
                <a:lnTo>
                  <a:pt x="1731" y="1451"/>
                </a:lnTo>
                <a:lnTo>
                  <a:pt x="1733" y="1451"/>
                </a:lnTo>
                <a:lnTo>
                  <a:pt x="1733" y="1453"/>
                </a:lnTo>
                <a:lnTo>
                  <a:pt x="1734" y="1454"/>
                </a:lnTo>
                <a:lnTo>
                  <a:pt x="1734" y="1455"/>
                </a:lnTo>
                <a:lnTo>
                  <a:pt x="1734" y="1457"/>
                </a:lnTo>
                <a:lnTo>
                  <a:pt x="1734" y="1458"/>
                </a:lnTo>
                <a:lnTo>
                  <a:pt x="1733" y="1460"/>
                </a:lnTo>
                <a:lnTo>
                  <a:pt x="1734" y="1461"/>
                </a:lnTo>
                <a:lnTo>
                  <a:pt x="1734" y="1462"/>
                </a:lnTo>
                <a:lnTo>
                  <a:pt x="1733" y="1465"/>
                </a:lnTo>
                <a:lnTo>
                  <a:pt x="1733" y="1466"/>
                </a:lnTo>
                <a:lnTo>
                  <a:pt x="1733" y="1467"/>
                </a:lnTo>
                <a:lnTo>
                  <a:pt x="1733" y="1468"/>
                </a:lnTo>
                <a:lnTo>
                  <a:pt x="1733" y="1469"/>
                </a:lnTo>
                <a:lnTo>
                  <a:pt x="1733" y="1472"/>
                </a:lnTo>
                <a:lnTo>
                  <a:pt x="1733" y="1474"/>
                </a:lnTo>
                <a:lnTo>
                  <a:pt x="1733" y="1475"/>
                </a:lnTo>
                <a:lnTo>
                  <a:pt x="1731" y="1478"/>
                </a:lnTo>
                <a:lnTo>
                  <a:pt x="1729" y="1481"/>
                </a:lnTo>
                <a:lnTo>
                  <a:pt x="1729" y="1482"/>
                </a:lnTo>
                <a:lnTo>
                  <a:pt x="1729" y="1483"/>
                </a:lnTo>
                <a:lnTo>
                  <a:pt x="1729" y="1485"/>
                </a:lnTo>
                <a:lnTo>
                  <a:pt x="1730" y="1487"/>
                </a:lnTo>
                <a:lnTo>
                  <a:pt x="1731" y="1488"/>
                </a:lnTo>
                <a:lnTo>
                  <a:pt x="1733" y="1489"/>
                </a:lnTo>
                <a:lnTo>
                  <a:pt x="1734" y="1489"/>
                </a:lnTo>
                <a:lnTo>
                  <a:pt x="1738" y="1489"/>
                </a:lnTo>
                <a:lnTo>
                  <a:pt x="1741" y="1488"/>
                </a:lnTo>
                <a:lnTo>
                  <a:pt x="1742" y="1488"/>
                </a:lnTo>
                <a:lnTo>
                  <a:pt x="1743" y="1488"/>
                </a:lnTo>
                <a:lnTo>
                  <a:pt x="1745" y="1487"/>
                </a:lnTo>
                <a:lnTo>
                  <a:pt x="1747" y="1487"/>
                </a:lnTo>
                <a:lnTo>
                  <a:pt x="1747" y="1488"/>
                </a:lnTo>
                <a:lnTo>
                  <a:pt x="1745" y="1488"/>
                </a:lnTo>
                <a:lnTo>
                  <a:pt x="1745" y="1489"/>
                </a:lnTo>
                <a:lnTo>
                  <a:pt x="1744" y="1489"/>
                </a:lnTo>
                <a:lnTo>
                  <a:pt x="1743" y="1490"/>
                </a:lnTo>
                <a:lnTo>
                  <a:pt x="1742" y="1490"/>
                </a:lnTo>
                <a:lnTo>
                  <a:pt x="1741" y="1491"/>
                </a:lnTo>
                <a:lnTo>
                  <a:pt x="1740" y="1491"/>
                </a:lnTo>
                <a:lnTo>
                  <a:pt x="1738" y="1493"/>
                </a:lnTo>
                <a:lnTo>
                  <a:pt x="1738" y="1494"/>
                </a:lnTo>
                <a:lnTo>
                  <a:pt x="1737" y="1494"/>
                </a:lnTo>
                <a:lnTo>
                  <a:pt x="1736" y="1494"/>
                </a:lnTo>
                <a:lnTo>
                  <a:pt x="1737" y="1496"/>
                </a:lnTo>
                <a:lnTo>
                  <a:pt x="1738" y="1497"/>
                </a:lnTo>
                <a:lnTo>
                  <a:pt x="1738" y="1498"/>
                </a:lnTo>
                <a:lnTo>
                  <a:pt x="1737" y="1500"/>
                </a:lnTo>
                <a:lnTo>
                  <a:pt x="1736" y="1501"/>
                </a:lnTo>
                <a:lnTo>
                  <a:pt x="1736" y="1503"/>
                </a:lnTo>
                <a:lnTo>
                  <a:pt x="1735" y="1504"/>
                </a:lnTo>
                <a:lnTo>
                  <a:pt x="1735" y="1505"/>
                </a:lnTo>
                <a:lnTo>
                  <a:pt x="1736" y="1507"/>
                </a:lnTo>
                <a:lnTo>
                  <a:pt x="1737" y="1507"/>
                </a:lnTo>
                <a:lnTo>
                  <a:pt x="1738" y="1505"/>
                </a:lnTo>
                <a:lnTo>
                  <a:pt x="1740" y="1505"/>
                </a:lnTo>
                <a:lnTo>
                  <a:pt x="1742" y="1505"/>
                </a:lnTo>
                <a:lnTo>
                  <a:pt x="1743" y="1507"/>
                </a:lnTo>
                <a:lnTo>
                  <a:pt x="1742" y="1508"/>
                </a:lnTo>
                <a:lnTo>
                  <a:pt x="1742" y="1509"/>
                </a:lnTo>
                <a:lnTo>
                  <a:pt x="1744" y="1511"/>
                </a:lnTo>
                <a:lnTo>
                  <a:pt x="1745" y="1510"/>
                </a:lnTo>
                <a:lnTo>
                  <a:pt x="1747" y="1510"/>
                </a:lnTo>
                <a:lnTo>
                  <a:pt x="1748" y="1511"/>
                </a:lnTo>
                <a:lnTo>
                  <a:pt x="1749" y="1512"/>
                </a:lnTo>
                <a:lnTo>
                  <a:pt x="1749" y="1514"/>
                </a:lnTo>
                <a:lnTo>
                  <a:pt x="1750" y="1515"/>
                </a:lnTo>
                <a:lnTo>
                  <a:pt x="1750" y="1516"/>
                </a:lnTo>
                <a:lnTo>
                  <a:pt x="1749" y="1518"/>
                </a:lnTo>
                <a:lnTo>
                  <a:pt x="1749" y="1519"/>
                </a:lnTo>
                <a:lnTo>
                  <a:pt x="1749" y="1521"/>
                </a:lnTo>
                <a:lnTo>
                  <a:pt x="1750" y="1521"/>
                </a:lnTo>
                <a:lnTo>
                  <a:pt x="1750" y="1519"/>
                </a:lnTo>
                <a:lnTo>
                  <a:pt x="1751" y="1519"/>
                </a:lnTo>
                <a:lnTo>
                  <a:pt x="1752" y="1521"/>
                </a:lnTo>
                <a:lnTo>
                  <a:pt x="1753" y="1522"/>
                </a:lnTo>
                <a:lnTo>
                  <a:pt x="1753" y="1524"/>
                </a:lnTo>
                <a:lnTo>
                  <a:pt x="1755" y="1525"/>
                </a:lnTo>
                <a:lnTo>
                  <a:pt x="1756" y="1525"/>
                </a:lnTo>
                <a:lnTo>
                  <a:pt x="1757" y="1525"/>
                </a:lnTo>
                <a:lnTo>
                  <a:pt x="1757" y="1526"/>
                </a:lnTo>
                <a:lnTo>
                  <a:pt x="1758" y="1526"/>
                </a:lnTo>
                <a:lnTo>
                  <a:pt x="1759" y="1527"/>
                </a:lnTo>
                <a:lnTo>
                  <a:pt x="1760" y="1529"/>
                </a:lnTo>
                <a:lnTo>
                  <a:pt x="1762" y="1530"/>
                </a:lnTo>
                <a:lnTo>
                  <a:pt x="1763" y="1530"/>
                </a:lnTo>
                <a:lnTo>
                  <a:pt x="1764" y="1530"/>
                </a:lnTo>
                <a:lnTo>
                  <a:pt x="1765" y="1530"/>
                </a:lnTo>
                <a:lnTo>
                  <a:pt x="1765" y="1532"/>
                </a:lnTo>
                <a:lnTo>
                  <a:pt x="1766" y="1532"/>
                </a:lnTo>
                <a:lnTo>
                  <a:pt x="1766" y="1534"/>
                </a:lnTo>
                <a:lnTo>
                  <a:pt x="1766" y="1536"/>
                </a:lnTo>
                <a:lnTo>
                  <a:pt x="1767" y="1536"/>
                </a:lnTo>
                <a:lnTo>
                  <a:pt x="1769" y="1537"/>
                </a:lnTo>
                <a:lnTo>
                  <a:pt x="1770" y="1538"/>
                </a:lnTo>
                <a:lnTo>
                  <a:pt x="1770" y="1539"/>
                </a:lnTo>
                <a:lnTo>
                  <a:pt x="1769" y="1541"/>
                </a:lnTo>
                <a:lnTo>
                  <a:pt x="1770" y="1543"/>
                </a:lnTo>
                <a:lnTo>
                  <a:pt x="1771" y="1543"/>
                </a:lnTo>
                <a:lnTo>
                  <a:pt x="1772" y="1544"/>
                </a:lnTo>
                <a:lnTo>
                  <a:pt x="1773" y="1544"/>
                </a:lnTo>
                <a:lnTo>
                  <a:pt x="1774" y="1545"/>
                </a:lnTo>
                <a:lnTo>
                  <a:pt x="1776" y="1546"/>
                </a:lnTo>
                <a:lnTo>
                  <a:pt x="1776" y="1547"/>
                </a:lnTo>
                <a:lnTo>
                  <a:pt x="1778" y="1548"/>
                </a:lnTo>
                <a:lnTo>
                  <a:pt x="1779" y="1550"/>
                </a:lnTo>
                <a:lnTo>
                  <a:pt x="1780" y="1551"/>
                </a:lnTo>
                <a:lnTo>
                  <a:pt x="1780" y="1552"/>
                </a:lnTo>
                <a:lnTo>
                  <a:pt x="1781" y="1553"/>
                </a:lnTo>
                <a:lnTo>
                  <a:pt x="1784" y="1554"/>
                </a:lnTo>
                <a:lnTo>
                  <a:pt x="1784" y="1557"/>
                </a:lnTo>
                <a:lnTo>
                  <a:pt x="1785" y="1557"/>
                </a:lnTo>
                <a:lnTo>
                  <a:pt x="1786" y="1558"/>
                </a:lnTo>
                <a:lnTo>
                  <a:pt x="1786" y="1559"/>
                </a:lnTo>
                <a:lnTo>
                  <a:pt x="1786" y="1560"/>
                </a:lnTo>
                <a:lnTo>
                  <a:pt x="1786" y="1561"/>
                </a:lnTo>
                <a:lnTo>
                  <a:pt x="1786" y="1562"/>
                </a:lnTo>
                <a:lnTo>
                  <a:pt x="1786" y="1563"/>
                </a:lnTo>
                <a:lnTo>
                  <a:pt x="1787" y="1563"/>
                </a:lnTo>
                <a:lnTo>
                  <a:pt x="1788" y="1566"/>
                </a:lnTo>
                <a:lnTo>
                  <a:pt x="1791" y="1566"/>
                </a:lnTo>
                <a:lnTo>
                  <a:pt x="1792" y="1567"/>
                </a:lnTo>
                <a:lnTo>
                  <a:pt x="1793" y="1568"/>
                </a:lnTo>
                <a:lnTo>
                  <a:pt x="1793" y="1569"/>
                </a:lnTo>
                <a:lnTo>
                  <a:pt x="1794" y="1572"/>
                </a:lnTo>
                <a:lnTo>
                  <a:pt x="1794" y="1573"/>
                </a:lnTo>
                <a:lnTo>
                  <a:pt x="1794" y="1574"/>
                </a:lnTo>
                <a:lnTo>
                  <a:pt x="1795" y="1576"/>
                </a:lnTo>
                <a:lnTo>
                  <a:pt x="1795" y="1580"/>
                </a:lnTo>
                <a:lnTo>
                  <a:pt x="1795" y="1581"/>
                </a:lnTo>
                <a:lnTo>
                  <a:pt x="1796" y="1582"/>
                </a:lnTo>
                <a:lnTo>
                  <a:pt x="1798" y="1582"/>
                </a:lnTo>
                <a:lnTo>
                  <a:pt x="1799" y="1583"/>
                </a:lnTo>
                <a:lnTo>
                  <a:pt x="1800" y="1584"/>
                </a:lnTo>
                <a:lnTo>
                  <a:pt x="1800" y="1586"/>
                </a:lnTo>
                <a:lnTo>
                  <a:pt x="1801" y="1587"/>
                </a:lnTo>
                <a:lnTo>
                  <a:pt x="1803" y="1589"/>
                </a:lnTo>
                <a:lnTo>
                  <a:pt x="1803" y="1590"/>
                </a:lnTo>
                <a:lnTo>
                  <a:pt x="1805" y="1591"/>
                </a:lnTo>
                <a:lnTo>
                  <a:pt x="1805" y="1594"/>
                </a:lnTo>
                <a:lnTo>
                  <a:pt x="1806" y="1595"/>
                </a:lnTo>
                <a:lnTo>
                  <a:pt x="1807" y="1596"/>
                </a:lnTo>
                <a:lnTo>
                  <a:pt x="1808" y="1598"/>
                </a:lnTo>
                <a:lnTo>
                  <a:pt x="1808" y="1601"/>
                </a:lnTo>
                <a:lnTo>
                  <a:pt x="1808" y="1602"/>
                </a:lnTo>
                <a:lnTo>
                  <a:pt x="1808" y="1603"/>
                </a:lnTo>
                <a:lnTo>
                  <a:pt x="1809" y="1605"/>
                </a:lnTo>
                <a:lnTo>
                  <a:pt x="1809" y="1606"/>
                </a:lnTo>
                <a:lnTo>
                  <a:pt x="1809" y="1608"/>
                </a:lnTo>
                <a:lnTo>
                  <a:pt x="1808" y="1609"/>
                </a:lnTo>
                <a:lnTo>
                  <a:pt x="1809" y="1609"/>
                </a:lnTo>
                <a:lnTo>
                  <a:pt x="1809" y="1610"/>
                </a:lnTo>
                <a:lnTo>
                  <a:pt x="1809" y="1612"/>
                </a:lnTo>
                <a:lnTo>
                  <a:pt x="1809" y="1613"/>
                </a:lnTo>
                <a:lnTo>
                  <a:pt x="1810" y="1615"/>
                </a:lnTo>
                <a:lnTo>
                  <a:pt x="1810" y="1616"/>
                </a:lnTo>
                <a:lnTo>
                  <a:pt x="1810" y="1617"/>
                </a:lnTo>
                <a:lnTo>
                  <a:pt x="1810" y="1618"/>
                </a:lnTo>
                <a:lnTo>
                  <a:pt x="1813" y="1619"/>
                </a:lnTo>
                <a:lnTo>
                  <a:pt x="1813" y="1620"/>
                </a:lnTo>
                <a:lnTo>
                  <a:pt x="1813" y="1622"/>
                </a:lnTo>
                <a:lnTo>
                  <a:pt x="1813" y="1624"/>
                </a:lnTo>
                <a:lnTo>
                  <a:pt x="1812" y="1624"/>
                </a:lnTo>
                <a:lnTo>
                  <a:pt x="1813" y="1625"/>
                </a:lnTo>
                <a:lnTo>
                  <a:pt x="1813" y="1626"/>
                </a:lnTo>
                <a:lnTo>
                  <a:pt x="1814" y="1629"/>
                </a:lnTo>
                <a:lnTo>
                  <a:pt x="1814" y="1630"/>
                </a:lnTo>
                <a:lnTo>
                  <a:pt x="1815" y="1631"/>
                </a:lnTo>
                <a:lnTo>
                  <a:pt x="1816" y="1634"/>
                </a:lnTo>
                <a:lnTo>
                  <a:pt x="1815" y="1637"/>
                </a:lnTo>
                <a:lnTo>
                  <a:pt x="1815" y="1638"/>
                </a:lnTo>
                <a:lnTo>
                  <a:pt x="1816" y="1639"/>
                </a:lnTo>
                <a:lnTo>
                  <a:pt x="1817" y="1640"/>
                </a:lnTo>
                <a:lnTo>
                  <a:pt x="1819" y="1641"/>
                </a:lnTo>
                <a:lnTo>
                  <a:pt x="1820" y="1642"/>
                </a:lnTo>
                <a:lnTo>
                  <a:pt x="1820" y="1644"/>
                </a:lnTo>
                <a:lnTo>
                  <a:pt x="1820" y="1645"/>
                </a:lnTo>
                <a:lnTo>
                  <a:pt x="1819" y="1647"/>
                </a:lnTo>
                <a:lnTo>
                  <a:pt x="1819" y="1648"/>
                </a:lnTo>
                <a:lnTo>
                  <a:pt x="1820" y="1648"/>
                </a:lnTo>
                <a:lnTo>
                  <a:pt x="1821" y="1648"/>
                </a:lnTo>
                <a:lnTo>
                  <a:pt x="1821" y="1649"/>
                </a:lnTo>
                <a:lnTo>
                  <a:pt x="1821" y="1652"/>
                </a:lnTo>
                <a:lnTo>
                  <a:pt x="1821" y="1653"/>
                </a:lnTo>
                <a:lnTo>
                  <a:pt x="1820" y="1654"/>
                </a:lnTo>
                <a:lnTo>
                  <a:pt x="1821" y="1656"/>
                </a:lnTo>
                <a:lnTo>
                  <a:pt x="1822" y="1656"/>
                </a:lnTo>
                <a:lnTo>
                  <a:pt x="1823" y="1656"/>
                </a:lnTo>
                <a:lnTo>
                  <a:pt x="1824" y="1656"/>
                </a:lnTo>
                <a:lnTo>
                  <a:pt x="1824" y="1658"/>
                </a:lnTo>
                <a:lnTo>
                  <a:pt x="1825" y="1659"/>
                </a:lnTo>
                <a:lnTo>
                  <a:pt x="1827" y="1659"/>
                </a:lnTo>
                <a:lnTo>
                  <a:pt x="1828" y="1659"/>
                </a:lnTo>
                <a:lnTo>
                  <a:pt x="1828" y="1662"/>
                </a:lnTo>
                <a:lnTo>
                  <a:pt x="1827" y="1663"/>
                </a:lnTo>
                <a:lnTo>
                  <a:pt x="1828" y="1665"/>
                </a:lnTo>
                <a:lnTo>
                  <a:pt x="1828" y="1666"/>
                </a:lnTo>
                <a:lnTo>
                  <a:pt x="1829" y="1666"/>
                </a:lnTo>
                <a:lnTo>
                  <a:pt x="1830" y="1666"/>
                </a:lnTo>
                <a:lnTo>
                  <a:pt x="1830" y="1667"/>
                </a:lnTo>
                <a:lnTo>
                  <a:pt x="1830" y="1668"/>
                </a:lnTo>
                <a:lnTo>
                  <a:pt x="1829" y="1669"/>
                </a:lnTo>
                <a:lnTo>
                  <a:pt x="1829" y="1670"/>
                </a:lnTo>
                <a:lnTo>
                  <a:pt x="1830" y="1672"/>
                </a:lnTo>
                <a:lnTo>
                  <a:pt x="1831" y="1673"/>
                </a:lnTo>
                <a:lnTo>
                  <a:pt x="1832" y="1674"/>
                </a:lnTo>
                <a:lnTo>
                  <a:pt x="1835" y="1675"/>
                </a:lnTo>
                <a:lnTo>
                  <a:pt x="1835" y="1676"/>
                </a:lnTo>
                <a:lnTo>
                  <a:pt x="1836" y="1676"/>
                </a:lnTo>
                <a:lnTo>
                  <a:pt x="1837" y="1677"/>
                </a:lnTo>
                <a:lnTo>
                  <a:pt x="1838" y="1677"/>
                </a:lnTo>
                <a:lnTo>
                  <a:pt x="1841" y="1677"/>
                </a:lnTo>
                <a:lnTo>
                  <a:pt x="1842" y="1677"/>
                </a:lnTo>
                <a:lnTo>
                  <a:pt x="1846" y="1677"/>
                </a:lnTo>
                <a:lnTo>
                  <a:pt x="1850" y="1677"/>
                </a:lnTo>
                <a:lnTo>
                  <a:pt x="1852" y="1676"/>
                </a:lnTo>
                <a:lnTo>
                  <a:pt x="1855" y="1675"/>
                </a:lnTo>
                <a:lnTo>
                  <a:pt x="1856" y="1674"/>
                </a:lnTo>
                <a:lnTo>
                  <a:pt x="1857" y="1673"/>
                </a:lnTo>
                <a:lnTo>
                  <a:pt x="1859" y="1672"/>
                </a:lnTo>
                <a:lnTo>
                  <a:pt x="1859" y="1670"/>
                </a:lnTo>
                <a:lnTo>
                  <a:pt x="1859" y="1668"/>
                </a:lnTo>
                <a:lnTo>
                  <a:pt x="1858" y="1666"/>
                </a:lnTo>
                <a:lnTo>
                  <a:pt x="1857" y="1666"/>
                </a:lnTo>
                <a:lnTo>
                  <a:pt x="1858" y="1662"/>
                </a:lnTo>
                <a:lnTo>
                  <a:pt x="1858" y="1660"/>
                </a:lnTo>
                <a:lnTo>
                  <a:pt x="1859" y="1659"/>
                </a:lnTo>
                <a:lnTo>
                  <a:pt x="1859" y="1658"/>
                </a:lnTo>
                <a:lnTo>
                  <a:pt x="1860" y="1655"/>
                </a:lnTo>
                <a:lnTo>
                  <a:pt x="1862" y="1654"/>
                </a:lnTo>
                <a:lnTo>
                  <a:pt x="1864" y="1655"/>
                </a:lnTo>
                <a:lnTo>
                  <a:pt x="1865" y="1656"/>
                </a:lnTo>
                <a:lnTo>
                  <a:pt x="1864" y="1658"/>
                </a:lnTo>
                <a:lnTo>
                  <a:pt x="1864" y="1659"/>
                </a:lnTo>
                <a:lnTo>
                  <a:pt x="1865" y="1660"/>
                </a:lnTo>
                <a:lnTo>
                  <a:pt x="1866" y="1660"/>
                </a:lnTo>
                <a:lnTo>
                  <a:pt x="1870" y="1660"/>
                </a:lnTo>
                <a:lnTo>
                  <a:pt x="1871" y="1660"/>
                </a:lnTo>
                <a:lnTo>
                  <a:pt x="1872" y="1659"/>
                </a:lnTo>
                <a:lnTo>
                  <a:pt x="1872" y="1658"/>
                </a:lnTo>
                <a:lnTo>
                  <a:pt x="1873" y="1655"/>
                </a:lnTo>
                <a:lnTo>
                  <a:pt x="1873" y="1654"/>
                </a:lnTo>
                <a:lnTo>
                  <a:pt x="1877" y="1652"/>
                </a:lnTo>
                <a:lnTo>
                  <a:pt x="1877" y="1651"/>
                </a:lnTo>
                <a:lnTo>
                  <a:pt x="1879" y="1648"/>
                </a:lnTo>
                <a:lnTo>
                  <a:pt x="1880" y="1646"/>
                </a:lnTo>
                <a:lnTo>
                  <a:pt x="1880" y="1644"/>
                </a:lnTo>
                <a:lnTo>
                  <a:pt x="1882" y="1640"/>
                </a:lnTo>
                <a:lnTo>
                  <a:pt x="1882" y="1638"/>
                </a:lnTo>
                <a:lnTo>
                  <a:pt x="1884" y="1638"/>
                </a:lnTo>
                <a:lnTo>
                  <a:pt x="1884" y="1637"/>
                </a:lnTo>
                <a:lnTo>
                  <a:pt x="1885" y="1637"/>
                </a:lnTo>
                <a:lnTo>
                  <a:pt x="1886" y="1636"/>
                </a:lnTo>
                <a:lnTo>
                  <a:pt x="1887" y="1634"/>
                </a:lnTo>
                <a:lnTo>
                  <a:pt x="1888" y="1633"/>
                </a:lnTo>
                <a:lnTo>
                  <a:pt x="1888" y="1632"/>
                </a:lnTo>
                <a:lnTo>
                  <a:pt x="1889" y="1631"/>
                </a:lnTo>
                <a:lnTo>
                  <a:pt x="1891" y="1629"/>
                </a:lnTo>
                <a:lnTo>
                  <a:pt x="1893" y="1627"/>
                </a:lnTo>
                <a:lnTo>
                  <a:pt x="1898" y="1624"/>
                </a:lnTo>
                <a:lnTo>
                  <a:pt x="1899" y="1624"/>
                </a:lnTo>
                <a:lnTo>
                  <a:pt x="1899" y="1622"/>
                </a:lnTo>
                <a:lnTo>
                  <a:pt x="1901" y="1622"/>
                </a:lnTo>
                <a:lnTo>
                  <a:pt x="1903" y="1618"/>
                </a:lnTo>
                <a:lnTo>
                  <a:pt x="1903" y="1617"/>
                </a:lnTo>
                <a:lnTo>
                  <a:pt x="1904" y="1613"/>
                </a:lnTo>
                <a:lnTo>
                  <a:pt x="1906" y="1612"/>
                </a:lnTo>
                <a:lnTo>
                  <a:pt x="1904" y="1609"/>
                </a:lnTo>
                <a:lnTo>
                  <a:pt x="1906" y="1608"/>
                </a:lnTo>
                <a:lnTo>
                  <a:pt x="1908" y="1606"/>
                </a:lnTo>
                <a:lnTo>
                  <a:pt x="1908" y="1605"/>
                </a:lnTo>
                <a:lnTo>
                  <a:pt x="1908" y="1604"/>
                </a:lnTo>
                <a:lnTo>
                  <a:pt x="1908" y="1603"/>
                </a:lnTo>
                <a:lnTo>
                  <a:pt x="1908" y="1601"/>
                </a:lnTo>
                <a:lnTo>
                  <a:pt x="1909" y="1601"/>
                </a:lnTo>
                <a:lnTo>
                  <a:pt x="1910" y="1600"/>
                </a:lnTo>
                <a:lnTo>
                  <a:pt x="1914" y="1598"/>
                </a:lnTo>
                <a:lnTo>
                  <a:pt x="1918" y="1598"/>
                </a:lnTo>
                <a:lnTo>
                  <a:pt x="1920" y="1598"/>
                </a:lnTo>
                <a:lnTo>
                  <a:pt x="1924" y="1600"/>
                </a:lnTo>
                <a:lnTo>
                  <a:pt x="1925" y="1601"/>
                </a:lnTo>
                <a:lnTo>
                  <a:pt x="1925" y="1602"/>
                </a:lnTo>
                <a:lnTo>
                  <a:pt x="1925" y="1603"/>
                </a:lnTo>
                <a:lnTo>
                  <a:pt x="1925" y="1606"/>
                </a:lnTo>
                <a:lnTo>
                  <a:pt x="1927" y="1606"/>
                </a:lnTo>
                <a:lnTo>
                  <a:pt x="1927" y="1608"/>
                </a:lnTo>
                <a:lnTo>
                  <a:pt x="1928" y="1609"/>
                </a:lnTo>
                <a:lnTo>
                  <a:pt x="1928" y="1611"/>
                </a:lnTo>
                <a:lnTo>
                  <a:pt x="1929" y="1611"/>
                </a:lnTo>
                <a:lnTo>
                  <a:pt x="1930" y="1611"/>
                </a:lnTo>
                <a:lnTo>
                  <a:pt x="1931" y="1611"/>
                </a:lnTo>
                <a:lnTo>
                  <a:pt x="1934" y="1611"/>
                </a:lnTo>
                <a:lnTo>
                  <a:pt x="1937" y="1611"/>
                </a:lnTo>
                <a:lnTo>
                  <a:pt x="1939" y="1611"/>
                </a:lnTo>
                <a:lnTo>
                  <a:pt x="1942" y="1612"/>
                </a:lnTo>
                <a:lnTo>
                  <a:pt x="1945" y="1613"/>
                </a:lnTo>
                <a:lnTo>
                  <a:pt x="1950" y="1617"/>
                </a:lnTo>
                <a:lnTo>
                  <a:pt x="1952" y="1620"/>
                </a:lnTo>
                <a:lnTo>
                  <a:pt x="1956" y="1623"/>
                </a:lnTo>
                <a:lnTo>
                  <a:pt x="1960" y="1629"/>
                </a:lnTo>
                <a:lnTo>
                  <a:pt x="1961" y="1630"/>
                </a:lnTo>
                <a:lnTo>
                  <a:pt x="1966" y="1634"/>
                </a:lnTo>
                <a:lnTo>
                  <a:pt x="1968" y="1637"/>
                </a:lnTo>
                <a:lnTo>
                  <a:pt x="1970" y="1638"/>
                </a:lnTo>
                <a:lnTo>
                  <a:pt x="1971" y="1639"/>
                </a:lnTo>
                <a:lnTo>
                  <a:pt x="1973" y="1642"/>
                </a:lnTo>
                <a:lnTo>
                  <a:pt x="1974" y="1645"/>
                </a:lnTo>
                <a:lnTo>
                  <a:pt x="1975" y="1646"/>
                </a:lnTo>
                <a:lnTo>
                  <a:pt x="1975" y="1649"/>
                </a:lnTo>
                <a:lnTo>
                  <a:pt x="1976" y="1653"/>
                </a:lnTo>
                <a:lnTo>
                  <a:pt x="1975" y="1656"/>
                </a:lnTo>
                <a:lnTo>
                  <a:pt x="1974" y="1661"/>
                </a:lnTo>
                <a:lnTo>
                  <a:pt x="1972" y="1670"/>
                </a:lnTo>
                <a:lnTo>
                  <a:pt x="1972" y="1673"/>
                </a:lnTo>
                <a:lnTo>
                  <a:pt x="1970" y="1678"/>
                </a:lnTo>
                <a:lnTo>
                  <a:pt x="1968" y="1681"/>
                </a:lnTo>
                <a:lnTo>
                  <a:pt x="1968" y="1683"/>
                </a:lnTo>
                <a:lnTo>
                  <a:pt x="1967" y="1684"/>
                </a:lnTo>
                <a:lnTo>
                  <a:pt x="1967" y="1685"/>
                </a:lnTo>
                <a:lnTo>
                  <a:pt x="1966" y="1687"/>
                </a:lnTo>
                <a:lnTo>
                  <a:pt x="1966" y="1688"/>
                </a:lnTo>
                <a:lnTo>
                  <a:pt x="1966" y="1689"/>
                </a:lnTo>
                <a:lnTo>
                  <a:pt x="1966" y="1690"/>
                </a:lnTo>
                <a:lnTo>
                  <a:pt x="1966" y="1691"/>
                </a:lnTo>
                <a:lnTo>
                  <a:pt x="1965" y="1692"/>
                </a:lnTo>
                <a:lnTo>
                  <a:pt x="1965" y="1694"/>
                </a:lnTo>
                <a:lnTo>
                  <a:pt x="1964" y="1701"/>
                </a:lnTo>
                <a:lnTo>
                  <a:pt x="1964" y="1704"/>
                </a:lnTo>
                <a:lnTo>
                  <a:pt x="1964" y="1706"/>
                </a:lnTo>
                <a:lnTo>
                  <a:pt x="1965" y="1709"/>
                </a:lnTo>
                <a:lnTo>
                  <a:pt x="1966" y="1711"/>
                </a:lnTo>
                <a:lnTo>
                  <a:pt x="1967" y="1711"/>
                </a:lnTo>
                <a:lnTo>
                  <a:pt x="1967" y="1712"/>
                </a:lnTo>
                <a:lnTo>
                  <a:pt x="1968" y="1712"/>
                </a:lnTo>
                <a:lnTo>
                  <a:pt x="1970" y="1715"/>
                </a:lnTo>
                <a:lnTo>
                  <a:pt x="1971" y="1716"/>
                </a:lnTo>
                <a:lnTo>
                  <a:pt x="1972" y="1718"/>
                </a:lnTo>
                <a:lnTo>
                  <a:pt x="1972" y="1719"/>
                </a:lnTo>
                <a:lnTo>
                  <a:pt x="1972" y="1720"/>
                </a:lnTo>
                <a:lnTo>
                  <a:pt x="1973" y="1721"/>
                </a:lnTo>
                <a:lnTo>
                  <a:pt x="1974" y="1721"/>
                </a:lnTo>
                <a:lnTo>
                  <a:pt x="1975" y="1723"/>
                </a:lnTo>
                <a:lnTo>
                  <a:pt x="1976" y="1724"/>
                </a:lnTo>
                <a:lnTo>
                  <a:pt x="1978" y="1725"/>
                </a:lnTo>
                <a:lnTo>
                  <a:pt x="1979" y="1727"/>
                </a:lnTo>
                <a:lnTo>
                  <a:pt x="1980" y="1728"/>
                </a:lnTo>
                <a:lnTo>
                  <a:pt x="1982" y="1731"/>
                </a:lnTo>
                <a:lnTo>
                  <a:pt x="1982" y="1732"/>
                </a:lnTo>
                <a:lnTo>
                  <a:pt x="1983" y="1732"/>
                </a:lnTo>
                <a:lnTo>
                  <a:pt x="1985" y="1733"/>
                </a:lnTo>
                <a:lnTo>
                  <a:pt x="1985" y="1734"/>
                </a:lnTo>
                <a:lnTo>
                  <a:pt x="1986" y="1737"/>
                </a:lnTo>
                <a:lnTo>
                  <a:pt x="1986" y="1738"/>
                </a:lnTo>
                <a:lnTo>
                  <a:pt x="1987" y="1741"/>
                </a:lnTo>
                <a:lnTo>
                  <a:pt x="1988" y="1742"/>
                </a:lnTo>
                <a:lnTo>
                  <a:pt x="1988" y="1746"/>
                </a:lnTo>
                <a:lnTo>
                  <a:pt x="1988" y="1748"/>
                </a:lnTo>
                <a:lnTo>
                  <a:pt x="1988" y="1749"/>
                </a:lnTo>
                <a:lnTo>
                  <a:pt x="1987" y="1754"/>
                </a:lnTo>
                <a:lnTo>
                  <a:pt x="1987" y="1755"/>
                </a:lnTo>
                <a:lnTo>
                  <a:pt x="1987" y="1756"/>
                </a:lnTo>
                <a:lnTo>
                  <a:pt x="1987" y="1761"/>
                </a:lnTo>
                <a:lnTo>
                  <a:pt x="1988" y="1762"/>
                </a:lnTo>
                <a:lnTo>
                  <a:pt x="1988" y="1763"/>
                </a:lnTo>
                <a:lnTo>
                  <a:pt x="1989" y="1763"/>
                </a:lnTo>
                <a:lnTo>
                  <a:pt x="1989" y="1764"/>
                </a:lnTo>
                <a:lnTo>
                  <a:pt x="1990" y="1764"/>
                </a:lnTo>
                <a:lnTo>
                  <a:pt x="1990" y="1766"/>
                </a:lnTo>
                <a:lnTo>
                  <a:pt x="1992" y="1766"/>
                </a:lnTo>
                <a:lnTo>
                  <a:pt x="1993" y="1767"/>
                </a:lnTo>
                <a:lnTo>
                  <a:pt x="1993" y="1768"/>
                </a:lnTo>
                <a:lnTo>
                  <a:pt x="1994" y="1769"/>
                </a:lnTo>
                <a:lnTo>
                  <a:pt x="1994" y="1770"/>
                </a:lnTo>
                <a:lnTo>
                  <a:pt x="1995" y="1771"/>
                </a:lnTo>
                <a:lnTo>
                  <a:pt x="1999" y="1773"/>
                </a:lnTo>
                <a:lnTo>
                  <a:pt x="2000" y="1774"/>
                </a:lnTo>
                <a:lnTo>
                  <a:pt x="2000" y="1775"/>
                </a:lnTo>
                <a:lnTo>
                  <a:pt x="2001" y="1776"/>
                </a:lnTo>
                <a:lnTo>
                  <a:pt x="2002" y="1777"/>
                </a:lnTo>
                <a:lnTo>
                  <a:pt x="2003" y="1778"/>
                </a:lnTo>
                <a:lnTo>
                  <a:pt x="2006" y="1778"/>
                </a:lnTo>
                <a:lnTo>
                  <a:pt x="2007" y="1778"/>
                </a:lnTo>
                <a:lnTo>
                  <a:pt x="2008" y="1780"/>
                </a:lnTo>
                <a:lnTo>
                  <a:pt x="2009" y="1781"/>
                </a:lnTo>
                <a:lnTo>
                  <a:pt x="2009" y="1782"/>
                </a:lnTo>
                <a:lnTo>
                  <a:pt x="2009" y="1783"/>
                </a:lnTo>
                <a:lnTo>
                  <a:pt x="2009" y="1784"/>
                </a:lnTo>
                <a:lnTo>
                  <a:pt x="2008" y="1785"/>
                </a:lnTo>
                <a:lnTo>
                  <a:pt x="2007" y="1787"/>
                </a:lnTo>
                <a:lnTo>
                  <a:pt x="2002" y="1791"/>
                </a:lnTo>
                <a:lnTo>
                  <a:pt x="2000" y="1795"/>
                </a:lnTo>
                <a:lnTo>
                  <a:pt x="2000" y="1796"/>
                </a:lnTo>
                <a:lnTo>
                  <a:pt x="2000" y="1797"/>
                </a:lnTo>
                <a:lnTo>
                  <a:pt x="1999" y="1799"/>
                </a:lnTo>
                <a:lnTo>
                  <a:pt x="1999" y="1802"/>
                </a:lnTo>
                <a:lnTo>
                  <a:pt x="1999" y="1804"/>
                </a:lnTo>
                <a:lnTo>
                  <a:pt x="1999" y="1805"/>
                </a:lnTo>
                <a:lnTo>
                  <a:pt x="1997" y="1807"/>
                </a:lnTo>
                <a:lnTo>
                  <a:pt x="1997" y="1809"/>
                </a:lnTo>
                <a:lnTo>
                  <a:pt x="1997" y="1810"/>
                </a:lnTo>
                <a:lnTo>
                  <a:pt x="1997" y="1811"/>
                </a:lnTo>
                <a:lnTo>
                  <a:pt x="1997" y="1812"/>
                </a:lnTo>
                <a:lnTo>
                  <a:pt x="1997" y="1816"/>
                </a:lnTo>
                <a:lnTo>
                  <a:pt x="1997" y="1817"/>
                </a:lnTo>
                <a:lnTo>
                  <a:pt x="1996" y="1817"/>
                </a:lnTo>
                <a:lnTo>
                  <a:pt x="1996" y="1818"/>
                </a:lnTo>
                <a:lnTo>
                  <a:pt x="1995" y="1818"/>
                </a:lnTo>
                <a:lnTo>
                  <a:pt x="1996" y="1819"/>
                </a:lnTo>
                <a:lnTo>
                  <a:pt x="1997" y="1819"/>
                </a:lnTo>
                <a:lnTo>
                  <a:pt x="2001" y="1819"/>
                </a:lnTo>
                <a:lnTo>
                  <a:pt x="2003" y="1821"/>
                </a:lnTo>
                <a:lnTo>
                  <a:pt x="2004" y="1824"/>
                </a:lnTo>
                <a:lnTo>
                  <a:pt x="2006" y="1826"/>
                </a:lnTo>
                <a:lnTo>
                  <a:pt x="2007" y="1828"/>
                </a:lnTo>
                <a:lnTo>
                  <a:pt x="2008" y="1833"/>
                </a:lnTo>
                <a:lnTo>
                  <a:pt x="2009" y="1835"/>
                </a:lnTo>
                <a:lnTo>
                  <a:pt x="2011" y="1836"/>
                </a:lnTo>
                <a:lnTo>
                  <a:pt x="2011" y="1838"/>
                </a:lnTo>
                <a:lnTo>
                  <a:pt x="2011" y="1839"/>
                </a:lnTo>
                <a:lnTo>
                  <a:pt x="2011" y="1840"/>
                </a:lnTo>
                <a:lnTo>
                  <a:pt x="2012" y="1842"/>
                </a:lnTo>
                <a:lnTo>
                  <a:pt x="2012" y="1843"/>
                </a:lnTo>
                <a:lnTo>
                  <a:pt x="2014" y="1845"/>
                </a:lnTo>
                <a:lnTo>
                  <a:pt x="2015" y="1845"/>
                </a:lnTo>
                <a:lnTo>
                  <a:pt x="2018" y="1848"/>
                </a:lnTo>
                <a:lnTo>
                  <a:pt x="2018" y="1849"/>
                </a:lnTo>
                <a:lnTo>
                  <a:pt x="2019" y="1852"/>
                </a:lnTo>
                <a:lnTo>
                  <a:pt x="2019" y="1853"/>
                </a:lnTo>
                <a:lnTo>
                  <a:pt x="2019" y="1854"/>
                </a:lnTo>
                <a:lnTo>
                  <a:pt x="2021" y="1855"/>
                </a:lnTo>
                <a:lnTo>
                  <a:pt x="2022" y="1857"/>
                </a:lnTo>
                <a:lnTo>
                  <a:pt x="2024" y="1861"/>
                </a:lnTo>
                <a:lnTo>
                  <a:pt x="2026" y="1864"/>
                </a:lnTo>
                <a:lnTo>
                  <a:pt x="2030" y="1870"/>
                </a:lnTo>
                <a:lnTo>
                  <a:pt x="2030" y="1872"/>
                </a:lnTo>
                <a:lnTo>
                  <a:pt x="2030" y="1875"/>
                </a:lnTo>
                <a:lnTo>
                  <a:pt x="2032" y="1879"/>
                </a:lnTo>
                <a:lnTo>
                  <a:pt x="2032" y="1882"/>
                </a:lnTo>
                <a:lnTo>
                  <a:pt x="2032" y="1886"/>
                </a:lnTo>
                <a:lnTo>
                  <a:pt x="2032" y="1888"/>
                </a:lnTo>
                <a:lnTo>
                  <a:pt x="2032" y="1889"/>
                </a:lnTo>
                <a:lnTo>
                  <a:pt x="2033" y="1890"/>
                </a:lnTo>
                <a:lnTo>
                  <a:pt x="2033" y="1891"/>
                </a:lnTo>
                <a:lnTo>
                  <a:pt x="2032" y="1893"/>
                </a:lnTo>
                <a:lnTo>
                  <a:pt x="2032" y="1895"/>
                </a:lnTo>
                <a:lnTo>
                  <a:pt x="2032" y="1897"/>
                </a:lnTo>
                <a:lnTo>
                  <a:pt x="2032" y="1899"/>
                </a:lnTo>
                <a:lnTo>
                  <a:pt x="2031" y="1902"/>
                </a:lnTo>
                <a:lnTo>
                  <a:pt x="2031" y="1903"/>
                </a:lnTo>
                <a:lnTo>
                  <a:pt x="2031" y="1904"/>
                </a:lnTo>
                <a:lnTo>
                  <a:pt x="2030" y="1908"/>
                </a:lnTo>
                <a:lnTo>
                  <a:pt x="2029" y="1911"/>
                </a:lnTo>
                <a:lnTo>
                  <a:pt x="2029" y="1913"/>
                </a:lnTo>
                <a:lnTo>
                  <a:pt x="2029" y="1915"/>
                </a:lnTo>
                <a:lnTo>
                  <a:pt x="2029" y="1917"/>
                </a:lnTo>
                <a:lnTo>
                  <a:pt x="2028" y="1918"/>
                </a:lnTo>
                <a:lnTo>
                  <a:pt x="2026" y="1921"/>
                </a:lnTo>
                <a:lnTo>
                  <a:pt x="2026" y="1922"/>
                </a:lnTo>
                <a:lnTo>
                  <a:pt x="2025" y="1925"/>
                </a:lnTo>
                <a:lnTo>
                  <a:pt x="2025" y="1926"/>
                </a:lnTo>
                <a:lnTo>
                  <a:pt x="2025" y="1927"/>
                </a:lnTo>
                <a:lnTo>
                  <a:pt x="2025" y="1929"/>
                </a:lnTo>
                <a:lnTo>
                  <a:pt x="2025" y="1931"/>
                </a:lnTo>
                <a:lnTo>
                  <a:pt x="2025" y="1934"/>
                </a:lnTo>
                <a:lnTo>
                  <a:pt x="2024" y="1936"/>
                </a:lnTo>
                <a:lnTo>
                  <a:pt x="2024" y="1938"/>
                </a:lnTo>
                <a:lnTo>
                  <a:pt x="2024" y="1939"/>
                </a:lnTo>
                <a:lnTo>
                  <a:pt x="2023" y="1939"/>
                </a:lnTo>
                <a:lnTo>
                  <a:pt x="2023" y="1940"/>
                </a:lnTo>
                <a:lnTo>
                  <a:pt x="2023" y="1941"/>
                </a:lnTo>
                <a:lnTo>
                  <a:pt x="2024" y="1943"/>
                </a:lnTo>
                <a:lnTo>
                  <a:pt x="2024" y="1945"/>
                </a:lnTo>
                <a:lnTo>
                  <a:pt x="2024" y="1946"/>
                </a:lnTo>
                <a:lnTo>
                  <a:pt x="2023" y="1947"/>
                </a:lnTo>
                <a:lnTo>
                  <a:pt x="2024" y="1949"/>
                </a:lnTo>
                <a:lnTo>
                  <a:pt x="2025" y="1949"/>
                </a:lnTo>
                <a:lnTo>
                  <a:pt x="2025" y="1950"/>
                </a:lnTo>
                <a:lnTo>
                  <a:pt x="2025" y="1951"/>
                </a:lnTo>
                <a:lnTo>
                  <a:pt x="2025" y="1953"/>
                </a:lnTo>
                <a:lnTo>
                  <a:pt x="2024" y="1953"/>
                </a:lnTo>
                <a:lnTo>
                  <a:pt x="2023" y="1954"/>
                </a:lnTo>
                <a:lnTo>
                  <a:pt x="2024" y="1955"/>
                </a:lnTo>
                <a:lnTo>
                  <a:pt x="2023" y="1955"/>
                </a:lnTo>
                <a:lnTo>
                  <a:pt x="2022" y="1955"/>
                </a:lnTo>
                <a:lnTo>
                  <a:pt x="2022" y="1956"/>
                </a:lnTo>
                <a:lnTo>
                  <a:pt x="2022" y="1957"/>
                </a:lnTo>
                <a:lnTo>
                  <a:pt x="2023" y="1958"/>
                </a:lnTo>
                <a:lnTo>
                  <a:pt x="2025" y="1957"/>
                </a:lnTo>
                <a:lnTo>
                  <a:pt x="2026" y="1957"/>
                </a:lnTo>
                <a:lnTo>
                  <a:pt x="2028" y="1958"/>
                </a:lnTo>
                <a:lnTo>
                  <a:pt x="2029" y="1960"/>
                </a:lnTo>
                <a:lnTo>
                  <a:pt x="2029" y="1961"/>
                </a:lnTo>
                <a:lnTo>
                  <a:pt x="2030" y="1962"/>
                </a:lnTo>
                <a:lnTo>
                  <a:pt x="2030" y="1963"/>
                </a:lnTo>
                <a:lnTo>
                  <a:pt x="2029" y="1963"/>
                </a:lnTo>
                <a:lnTo>
                  <a:pt x="2028" y="1963"/>
                </a:lnTo>
                <a:lnTo>
                  <a:pt x="2028" y="1964"/>
                </a:lnTo>
                <a:lnTo>
                  <a:pt x="2029" y="1965"/>
                </a:lnTo>
                <a:lnTo>
                  <a:pt x="2031" y="1965"/>
                </a:lnTo>
                <a:lnTo>
                  <a:pt x="2033" y="1968"/>
                </a:lnTo>
                <a:lnTo>
                  <a:pt x="2033" y="1969"/>
                </a:lnTo>
                <a:lnTo>
                  <a:pt x="2035" y="1970"/>
                </a:lnTo>
                <a:lnTo>
                  <a:pt x="2036" y="1971"/>
                </a:lnTo>
                <a:lnTo>
                  <a:pt x="2037" y="1974"/>
                </a:lnTo>
                <a:lnTo>
                  <a:pt x="2037" y="1975"/>
                </a:lnTo>
                <a:lnTo>
                  <a:pt x="2038" y="1975"/>
                </a:lnTo>
                <a:lnTo>
                  <a:pt x="2038" y="1976"/>
                </a:lnTo>
                <a:lnTo>
                  <a:pt x="2038" y="1977"/>
                </a:lnTo>
                <a:lnTo>
                  <a:pt x="2038" y="1978"/>
                </a:lnTo>
                <a:lnTo>
                  <a:pt x="2038" y="1981"/>
                </a:lnTo>
                <a:lnTo>
                  <a:pt x="2038" y="1983"/>
                </a:lnTo>
                <a:lnTo>
                  <a:pt x="2038" y="1985"/>
                </a:lnTo>
                <a:lnTo>
                  <a:pt x="2037" y="1989"/>
                </a:lnTo>
                <a:lnTo>
                  <a:pt x="2037" y="1990"/>
                </a:lnTo>
                <a:lnTo>
                  <a:pt x="2037" y="1991"/>
                </a:lnTo>
                <a:lnTo>
                  <a:pt x="2037" y="1992"/>
                </a:lnTo>
                <a:lnTo>
                  <a:pt x="2036" y="1992"/>
                </a:lnTo>
                <a:lnTo>
                  <a:pt x="2037" y="1997"/>
                </a:lnTo>
                <a:lnTo>
                  <a:pt x="2037" y="2000"/>
                </a:lnTo>
                <a:lnTo>
                  <a:pt x="2037" y="2003"/>
                </a:lnTo>
                <a:lnTo>
                  <a:pt x="2036" y="2004"/>
                </a:lnTo>
                <a:lnTo>
                  <a:pt x="2035" y="2005"/>
                </a:lnTo>
                <a:lnTo>
                  <a:pt x="2035" y="2006"/>
                </a:lnTo>
                <a:lnTo>
                  <a:pt x="2035" y="2008"/>
                </a:lnTo>
                <a:lnTo>
                  <a:pt x="2033" y="2012"/>
                </a:lnTo>
                <a:lnTo>
                  <a:pt x="2032" y="2014"/>
                </a:lnTo>
                <a:lnTo>
                  <a:pt x="2031" y="2015"/>
                </a:lnTo>
                <a:lnTo>
                  <a:pt x="2031" y="2017"/>
                </a:lnTo>
                <a:lnTo>
                  <a:pt x="2030" y="2019"/>
                </a:lnTo>
                <a:lnTo>
                  <a:pt x="2030" y="2020"/>
                </a:lnTo>
                <a:lnTo>
                  <a:pt x="2029" y="2021"/>
                </a:lnTo>
                <a:lnTo>
                  <a:pt x="2028" y="2022"/>
                </a:lnTo>
                <a:lnTo>
                  <a:pt x="2026" y="2023"/>
                </a:lnTo>
                <a:lnTo>
                  <a:pt x="2025" y="2026"/>
                </a:lnTo>
                <a:lnTo>
                  <a:pt x="2023" y="2028"/>
                </a:lnTo>
                <a:lnTo>
                  <a:pt x="2022" y="2029"/>
                </a:lnTo>
                <a:lnTo>
                  <a:pt x="2022" y="2030"/>
                </a:lnTo>
                <a:lnTo>
                  <a:pt x="2021" y="2030"/>
                </a:lnTo>
                <a:lnTo>
                  <a:pt x="2021" y="2029"/>
                </a:lnTo>
                <a:lnTo>
                  <a:pt x="2018" y="2029"/>
                </a:lnTo>
                <a:lnTo>
                  <a:pt x="2017" y="2029"/>
                </a:lnTo>
                <a:lnTo>
                  <a:pt x="2015" y="2029"/>
                </a:lnTo>
                <a:lnTo>
                  <a:pt x="2010" y="2032"/>
                </a:lnTo>
                <a:lnTo>
                  <a:pt x="2008" y="2033"/>
                </a:lnTo>
                <a:lnTo>
                  <a:pt x="2004" y="2033"/>
                </a:lnTo>
                <a:lnTo>
                  <a:pt x="2001" y="2032"/>
                </a:lnTo>
                <a:lnTo>
                  <a:pt x="2000" y="2032"/>
                </a:lnTo>
                <a:lnTo>
                  <a:pt x="1999" y="2030"/>
                </a:lnTo>
                <a:lnTo>
                  <a:pt x="1997" y="2030"/>
                </a:lnTo>
                <a:lnTo>
                  <a:pt x="1996" y="2029"/>
                </a:lnTo>
                <a:lnTo>
                  <a:pt x="1995" y="2029"/>
                </a:lnTo>
                <a:lnTo>
                  <a:pt x="1994" y="2028"/>
                </a:lnTo>
                <a:lnTo>
                  <a:pt x="1992" y="2028"/>
                </a:lnTo>
                <a:lnTo>
                  <a:pt x="1988" y="2027"/>
                </a:lnTo>
                <a:lnTo>
                  <a:pt x="1986" y="2026"/>
                </a:lnTo>
                <a:lnTo>
                  <a:pt x="1985" y="2025"/>
                </a:lnTo>
                <a:lnTo>
                  <a:pt x="1983" y="2025"/>
                </a:lnTo>
                <a:lnTo>
                  <a:pt x="1983" y="2023"/>
                </a:lnTo>
                <a:lnTo>
                  <a:pt x="1982" y="2023"/>
                </a:lnTo>
                <a:lnTo>
                  <a:pt x="1981" y="2023"/>
                </a:lnTo>
                <a:lnTo>
                  <a:pt x="1978" y="2023"/>
                </a:lnTo>
                <a:lnTo>
                  <a:pt x="1976" y="2023"/>
                </a:lnTo>
                <a:lnTo>
                  <a:pt x="1975" y="2023"/>
                </a:lnTo>
                <a:lnTo>
                  <a:pt x="1974" y="2023"/>
                </a:lnTo>
                <a:lnTo>
                  <a:pt x="1973" y="2023"/>
                </a:lnTo>
                <a:lnTo>
                  <a:pt x="1971" y="2023"/>
                </a:lnTo>
                <a:lnTo>
                  <a:pt x="1970" y="2022"/>
                </a:lnTo>
                <a:lnTo>
                  <a:pt x="1968" y="2022"/>
                </a:lnTo>
                <a:lnTo>
                  <a:pt x="1968" y="2021"/>
                </a:lnTo>
                <a:lnTo>
                  <a:pt x="1967" y="2022"/>
                </a:lnTo>
                <a:lnTo>
                  <a:pt x="1965" y="2021"/>
                </a:lnTo>
                <a:lnTo>
                  <a:pt x="1964" y="2021"/>
                </a:lnTo>
                <a:lnTo>
                  <a:pt x="1960" y="2023"/>
                </a:lnTo>
                <a:lnTo>
                  <a:pt x="1957" y="2026"/>
                </a:lnTo>
                <a:lnTo>
                  <a:pt x="1956" y="2027"/>
                </a:lnTo>
                <a:lnTo>
                  <a:pt x="1956" y="2028"/>
                </a:lnTo>
                <a:lnTo>
                  <a:pt x="1954" y="2030"/>
                </a:lnTo>
                <a:lnTo>
                  <a:pt x="1954" y="2033"/>
                </a:lnTo>
                <a:lnTo>
                  <a:pt x="1954" y="2034"/>
                </a:lnTo>
                <a:lnTo>
                  <a:pt x="1953" y="2034"/>
                </a:lnTo>
                <a:lnTo>
                  <a:pt x="1954" y="2039"/>
                </a:lnTo>
                <a:lnTo>
                  <a:pt x="1956" y="2041"/>
                </a:lnTo>
                <a:lnTo>
                  <a:pt x="1954" y="2041"/>
                </a:lnTo>
                <a:lnTo>
                  <a:pt x="1954" y="2042"/>
                </a:lnTo>
                <a:lnTo>
                  <a:pt x="1956" y="2043"/>
                </a:lnTo>
                <a:lnTo>
                  <a:pt x="1957" y="2042"/>
                </a:lnTo>
                <a:lnTo>
                  <a:pt x="1958" y="2043"/>
                </a:lnTo>
                <a:lnTo>
                  <a:pt x="1959" y="2043"/>
                </a:lnTo>
                <a:lnTo>
                  <a:pt x="1959" y="2044"/>
                </a:lnTo>
                <a:lnTo>
                  <a:pt x="1959" y="2046"/>
                </a:lnTo>
                <a:lnTo>
                  <a:pt x="1959" y="2047"/>
                </a:lnTo>
                <a:lnTo>
                  <a:pt x="1961" y="2049"/>
                </a:lnTo>
                <a:lnTo>
                  <a:pt x="1961" y="2050"/>
                </a:lnTo>
                <a:lnTo>
                  <a:pt x="1963" y="2051"/>
                </a:lnTo>
                <a:lnTo>
                  <a:pt x="1964" y="2051"/>
                </a:lnTo>
                <a:lnTo>
                  <a:pt x="1965" y="2051"/>
                </a:lnTo>
                <a:lnTo>
                  <a:pt x="1965" y="2053"/>
                </a:lnTo>
                <a:lnTo>
                  <a:pt x="1966" y="2054"/>
                </a:lnTo>
                <a:lnTo>
                  <a:pt x="1967" y="2055"/>
                </a:lnTo>
                <a:lnTo>
                  <a:pt x="1967" y="2056"/>
                </a:lnTo>
                <a:lnTo>
                  <a:pt x="1968" y="2057"/>
                </a:lnTo>
                <a:lnTo>
                  <a:pt x="1968" y="2058"/>
                </a:lnTo>
                <a:lnTo>
                  <a:pt x="1970" y="2057"/>
                </a:lnTo>
                <a:lnTo>
                  <a:pt x="1971" y="2056"/>
                </a:lnTo>
                <a:lnTo>
                  <a:pt x="1971" y="2057"/>
                </a:lnTo>
                <a:lnTo>
                  <a:pt x="1972" y="2057"/>
                </a:lnTo>
                <a:lnTo>
                  <a:pt x="1973" y="2056"/>
                </a:lnTo>
                <a:lnTo>
                  <a:pt x="1975" y="2057"/>
                </a:lnTo>
                <a:lnTo>
                  <a:pt x="1976" y="2058"/>
                </a:lnTo>
                <a:lnTo>
                  <a:pt x="1978" y="2058"/>
                </a:lnTo>
                <a:lnTo>
                  <a:pt x="1979" y="2061"/>
                </a:lnTo>
                <a:lnTo>
                  <a:pt x="1979" y="2062"/>
                </a:lnTo>
                <a:lnTo>
                  <a:pt x="1979" y="2063"/>
                </a:lnTo>
                <a:lnTo>
                  <a:pt x="1980" y="2064"/>
                </a:lnTo>
                <a:lnTo>
                  <a:pt x="1981" y="2064"/>
                </a:lnTo>
                <a:lnTo>
                  <a:pt x="1981" y="2065"/>
                </a:lnTo>
                <a:lnTo>
                  <a:pt x="1982" y="2065"/>
                </a:lnTo>
                <a:lnTo>
                  <a:pt x="1983" y="2068"/>
                </a:lnTo>
                <a:lnTo>
                  <a:pt x="1983" y="2069"/>
                </a:lnTo>
                <a:lnTo>
                  <a:pt x="1985" y="2070"/>
                </a:lnTo>
                <a:lnTo>
                  <a:pt x="1985" y="2071"/>
                </a:lnTo>
                <a:lnTo>
                  <a:pt x="1985" y="2072"/>
                </a:lnTo>
                <a:lnTo>
                  <a:pt x="1983" y="2072"/>
                </a:lnTo>
                <a:lnTo>
                  <a:pt x="1983" y="2073"/>
                </a:lnTo>
                <a:lnTo>
                  <a:pt x="1985" y="2073"/>
                </a:lnTo>
                <a:lnTo>
                  <a:pt x="1985" y="2075"/>
                </a:lnTo>
                <a:lnTo>
                  <a:pt x="1986" y="2075"/>
                </a:lnTo>
                <a:lnTo>
                  <a:pt x="1987" y="2076"/>
                </a:lnTo>
                <a:lnTo>
                  <a:pt x="1989" y="2076"/>
                </a:lnTo>
                <a:lnTo>
                  <a:pt x="1989" y="2077"/>
                </a:lnTo>
                <a:lnTo>
                  <a:pt x="1994" y="2078"/>
                </a:lnTo>
                <a:lnTo>
                  <a:pt x="1994" y="2079"/>
                </a:lnTo>
                <a:lnTo>
                  <a:pt x="1994" y="2080"/>
                </a:lnTo>
                <a:lnTo>
                  <a:pt x="1995" y="2080"/>
                </a:lnTo>
                <a:lnTo>
                  <a:pt x="1997" y="2082"/>
                </a:lnTo>
                <a:lnTo>
                  <a:pt x="1999" y="2082"/>
                </a:lnTo>
                <a:lnTo>
                  <a:pt x="1999" y="2080"/>
                </a:lnTo>
                <a:lnTo>
                  <a:pt x="2000" y="2080"/>
                </a:lnTo>
                <a:lnTo>
                  <a:pt x="2002" y="2082"/>
                </a:lnTo>
                <a:lnTo>
                  <a:pt x="2003" y="2082"/>
                </a:lnTo>
                <a:lnTo>
                  <a:pt x="2003" y="2083"/>
                </a:lnTo>
                <a:lnTo>
                  <a:pt x="2004" y="2084"/>
                </a:lnTo>
                <a:lnTo>
                  <a:pt x="2004" y="2085"/>
                </a:lnTo>
                <a:lnTo>
                  <a:pt x="2006" y="2085"/>
                </a:lnTo>
                <a:lnTo>
                  <a:pt x="2007" y="2086"/>
                </a:lnTo>
                <a:lnTo>
                  <a:pt x="2009" y="2086"/>
                </a:lnTo>
                <a:lnTo>
                  <a:pt x="2010" y="2086"/>
                </a:lnTo>
                <a:lnTo>
                  <a:pt x="2012" y="2086"/>
                </a:lnTo>
                <a:lnTo>
                  <a:pt x="2016" y="2087"/>
                </a:lnTo>
                <a:lnTo>
                  <a:pt x="2017" y="2087"/>
                </a:lnTo>
                <a:lnTo>
                  <a:pt x="2019" y="2087"/>
                </a:lnTo>
                <a:lnTo>
                  <a:pt x="2021" y="2087"/>
                </a:lnTo>
                <a:lnTo>
                  <a:pt x="2022" y="2087"/>
                </a:lnTo>
                <a:lnTo>
                  <a:pt x="2023" y="2087"/>
                </a:lnTo>
                <a:lnTo>
                  <a:pt x="2023" y="2089"/>
                </a:lnTo>
                <a:lnTo>
                  <a:pt x="2024" y="2090"/>
                </a:lnTo>
                <a:lnTo>
                  <a:pt x="2025" y="2091"/>
                </a:lnTo>
                <a:lnTo>
                  <a:pt x="2026" y="2091"/>
                </a:lnTo>
                <a:lnTo>
                  <a:pt x="2026" y="2090"/>
                </a:lnTo>
                <a:lnTo>
                  <a:pt x="2028" y="2091"/>
                </a:lnTo>
                <a:lnTo>
                  <a:pt x="2029" y="2092"/>
                </a:lnTo>
                <a:lnTo>
                  <a:pt x="2030" y="2092"/>
                </a:lnTo>
                <a:lnTo>
                  <a:pt x="2031" y="2091"/>
                </a:lnTo>
                <a:lnTo>
                  <a:pt x="2033" y="2091"/>
                </a:lnTo>
                <a:lnTo>
                  <a:pt x="2035" y="2092"/>
                </a:lnTo>
                <a:lnTo>
                  <a:pt x="2036" y="2092"/>
                </a:lnTo>
                <a:lnTo>
                  <a:pt x="2038" y="2093"/>
                </a:lnTo>
                <a:lnTo>
                  <a:pt x="2042" y="2094"/>
                </a:lnTo>
                <a:lnTo>
                  <a:pt x="2044" y="2096"/>
                </a:lnTo>
                <a:lnTo>
                  <a:pt x="2049" y="2099"/>
                </a:lnTo>
                <a:lnTo>
                  <a:pt x="2051" y="2099"/>
                </a:lnTo>
                <a:lnTo>
                  <a:pt x="2052" y="2099"/>
                </a:lnTo>
                <a:lnTo>
                  <a:pt x="2053" y="2100"/>
                </a:lnTo>
                <a:lnTo>
                  <a:pt x="2054" y="2100"/>
                </a:lnTo>
                <a:lnTo>
                  <a:pt x="2058" y="2104"/>
                </a:lnTo>
                <a:lnTo>
                  <a:pt x="2059" y="2105"/>
                </a:lnTo>
                <a:lnTo>
                  <a:pt x="2061" y="2107"/>
                </a:lnTo>
                <a:lnTo>
                  <a:pt x="2062" y="2108"/>
                </a:lnTo>
                <a:lnTo>
                  <a:pt x="2066" y="2111"/>
                </a:lnTo>
                <a:lnTo>
                  <a:pt x="2069" y="2113"/>
                </a:lnTo>
                <a:lnTo>
                  <a:pt x="2071" y="2115"/>
                </a:lnTo>
                <a:lnTo>
                  <a:pt x="2072" y="2116"/>
                </a:lnTo>
                <a:lnTo>
                  <a:pt x="2073" y="2116"/>
                </a:lnTo>
                <a:lnTo>
                  <a:pt x="2074" y="2118"/>
                </a:lnTo>
                <a:lnTo>
                  <a:pt x="2076" y="2119"/>
                </a:lnTo>
                <a:lnTo>
                  <a:pt x="2078" y="2120"/>
                </a:lnTo>
                <a:lnTo>
                  <a:pt x="2081" y="2122"/>
                </a:lnTo>
                <a:lnTo>
                  <a:pt x="2082" y="2122"/>
                </a:lnTo>
                <a:lnTo>
                  <a:pt x="2082" y="2123"/>
                </a:lnTo>
                <a:lnTo>
                  <a:pt x="2081" y="2125"/>
                </a:lnTo>
                <a:lnTo>
                  <a:pt x="2082" y="2126"/>
                </a:lnTo>
                <a:lnTo>
                  <a:pt x="2085" y="2126"/>
                </a:lnTo>
                <a:lnTo>
                  <a:pt x="2089" y="2128"/>
                </a:lnTo>
                <a:lnTo>
                  <a:pt x="2091" y="2129"/>
                </a:lnTo>
                <a:lnTo>
                  <a:pt x="2093" y="2129"/>
                </a:lnTo>
                <a:lnTo>
                  <a:pt x="2094" y="2130"/>
                </a:lnTo>
                <a:lnTo>
                  <a:pt x="2095" y="2130"/>
                </a:lnTo>
                <a:lnTo>
                  <a:pt x="2096" y="2132"/>
                </a:lnTo>
                <a:lnTo>
                  <a:pt x="2097" y="2132"/>
                </a:lnTo>
                <a:lnTo>
                  <a:pt x="2097" y="2133"/>
                </a:lnTo>
                <a:lnTo>
                  <a:pt x="2098" y="2134"/>
                </a:lnTo>
                <a:lnTo>
                  <a:pt x="2100" y="2135"/>
                </a:lnTo>
                <a:lnTo>
                  <a:pt x="2101" y="2137"/>
                </a:lnTo>
                <a:lnTo>
                  <a:pt x="2102" y="2138"/>
                </a:lnTo>
                <a:lnTo>
                  <a:pt x="2103" y="2141"/>
                </a:lnTo>
                <a:lnTo>
                  <a:pt x="2103" y="2142"/>
                </a:lnTo>
                <a:lnTo>
                  <a:pt x="2105" y="2144"/>
                </a:lnTo>
                <a:lnTo>
                  <a:pt x="2107" y="2147"/>
                </a:lnTo>
                <a:lnTo>
                  <a:pt x="2108" y="2148"/>
                </a:lnTo>
                <a:lnTo>
                  <a:pt x="2109" y="2149"/>
                </a:lnTo>
                <a:lnTo>
                  <a:pt x="2111" y="2150"/>
                </a:lnTo>
                <a:lnTo>
                  <a:pt x="2111" y="2151"/>
                </a:lnTo>
                <a:lnTo>
                  <a:pt x="2112" y="2151"/>
                </a:lnTo>
                <a:lnTo>
                  <a:pt x="2114" y="2152"/>
                </a:lnTo>
                <a:lnTo>
                  <a:pt x="2116" y="2157"/>
                </a:lnTo>
                <a:lnTo>
                  <a:pt x="2117" y="2158"/>
                </a:lnTo>
                <a:lnTo>
                  <a:pt x="2118" y="2159"/>
                </a:lnTo>
                <a:lnTo>
                  <a:pt x="2118" y="2161"/>
                </a:lnTo>
                <a:lnTo>
                  <a:pt x="2118" y="2163"/>
                </a:lnTo>
                <a:lnTo>
                  <a:pt x="2119" y="2164"/>
                </a:lnTo>
                <a:lnTo>
                  <a:pt x="2121" y="2165"/>
                </a:lnTo>
                <a:lnTo>
                  <a:pt x="2122" y="2166"/>
                </a:lnTo>
                <a:lnTo>
                  <a:pt x="2123" y="2168"/>
                </a:lnTo>
                <a:lnTo>
                  <a:pt x="2125" y="2169"/>
                </a:lnTo>
                <a:lnTo>
                  <a:pt x="2125" y="2170"/>
                </a:lnTo>
                <a:lnTo>
                  <a:pt x="2126" y="2172"/>
                </a:lnTo>
                <a:lnTo>
                  <a:pt x="2126" y="2175"/>
                </a:lnTo>
                <a:lnTo>
                  <a:pt x="2126" y="2178"/>
                </a:lnTo>
                <a:lnTo>
                  <a:pt x="2127" y="2181"/>
                </a:lnTo>
                <a:lnTo>
                  <a:pt x="2127" y="2183"/>
                </a:lnTo>
                <a:lnTo>
                  <a:pt x="2129" y="2185"/>
                </a:lnTo>
                <a:lnTo>
                  <a:pt x="2130" y="2187"/>
                </a:lnTo>
                <a:lnTo>
                  <a:pt x="2130" y="2188"/>
                </a:lnTo>
                <a:lnTo>
                  <a:pt x="2130" y="2190"/>
                </a:lnTo>
                <a:lnTo>
                  <a:pt x="2131" y="2193"/>
                </a:lnTo>
                <a:lnTo>
                  <a:pt x="2131" y="2194"/>
                </a:lnTo>
                <a:lnTo>
                  <a:pt x="2131" y="2197"/>
                </a:lnTo>
                <a:lnTo>
                  <a:pt x="2132" y="2199"/>
                </a:lnTo>
                <a:lnTo>
                  <a:pt x="2134" y="2201"/>
                </a:lnTo>
                <a:lnTo>
                  <a:pt x="2136" y="2204"/>
                </a:lnTo>
                <a:lnTo>
                  <a:pt x="2137" y="2206"/>
                </a:lnTo>
                <a:lnTo>
                  <a:pt x="2138" y="2207"/>
                </a:lnTo>
                <a:lnTo>
                  <a:pt x="2138" y="2208"/>
                </a:lnTo>
                <a:lnTo>
                  <a:pt x="2138" y="2209"/>
                </a:lnTo>
                <a:lnTo>
                  <a:pt x="2140" y="2215"/>
                </a:lnTo>
                <a:lnTo>
                  <a:pt x="2143" y="2219"/>
                </a:lnTo>
                <a:lnTo>
                  <a:pt x="2144" y="2222"/>
                </a:lnTo>
                <a:lnTo>
                  <a:pt x="2145" y="2223"/>
                </a:lnTo>
                <a:lnTo>
                  <a:pt x="2144" y="2224"/>
                </a:lnTo>
                <a:lnTo>
                  <a:pt x="2145" y="2226"/>
                </a:lnTo>
                <a:lnTo>
                  <a:pt x="2145" y="2227"/>
                </a:lnTo>
                <a:lnTo>
                  <a:pt x="2146" y="2227"/>
                </a:lnTo>
                <a:lnTo>
                  <a:pt x="2146" y="2229"/>
                </a:lnTo>
                <a:lnTo>
                  <a:pt x="2146" y="2230"/>
                </a:lnTo>
                <a:lnTo>
                  <a:pt x="2146" y="2231"/>
                </a:lnTo>
                <a:lnTo>
                  <a:pt x="2147" y="2233"/>
                </a:lnTo>
                <a:lnTo>
                  <a:pt x="2147" y="2234"/>
                </a:lnTo>
                <a:lnTo>
                  <a:pt x="2147" y="2237"/>
                </a:lnTo>
                <a:lnTo>
                  <a:pt x="2147" y="2245"/>
                </a:lnTo>
                <a:lnTo>
                  <a:pt x="2147" y="2247"/>
                </a:lnTo>
                <a:lnTo>
                  <a:pt x="2148" y="2249"/>
                </a:lnTo>
                <a:lnTo>
                  <a:pt x="2148" y="2250"/>
                </a:lnTo>
                <a:lnTo>
                  <a:pt x="2148" y="2253"/>
                </a:lnTo>
                <a:lnTo>
                  <a:pt x="2148" y="2256"/>
                </a:lnTo>
                <a:lnTo>
                  <a:pt x="2151" y="2265"/>
                </a:lnTo>
                <a:lnTo>
                  <a:pt x="2151" y="2269"/>
                </a:lnTo>
                <a:lnTo>
                  <a:pt x="2150" y="2272"/>
                </a:lnTo>
                <a:lnTo>
                  <a:pt x="2150" y="2273"/>
                </a:lnTo>
                <a:lnTo>
                  <a:pt x="2151" y="2278"/>
                </a:lnTo>
                <a:lnTo>
                  <a:pt x="2150" y="2279"/>
                </a:lnTo>
                <a:lnTo>
                  <a:pt x="2150" y="2280"/>
                </a:lnTo>
                <a:lnTo>
                  <a:pt x="2151" y="2286"/>
                </a:lnTo>
                <a:lnTo>
                  <a:pt x="2150" y="2288"/>
                </a:lnTo>
                <a:lnTo>
                  <a:pt x="2150" y="2293"/>
                </a:lnTo>
                <a:lnTo>
                  <a:pt x="2150" y="2295"/>
                </a:lnTo>
                <a:lnTo>
                  <a:pt x="2150" y="2296"/>
                </a:lnTo>
                <a:lnTo>
                  <a:pt x="2151" y="2300"/>
                </a:lnTo>
                <a:lnTo>
                  <a:pt x="2151" y="2302"/>
                </a:lnTo>
                <a:lnTo>
                  <a:pt x="2151" y="2303"/>
                </a:lnTo>
                <a:lnTo>
                  <a:pt x="2152" y="2306"/>
                </a:lnTo>
                <a:lnTo>
                  <a:pt x="2151" y="2306"/>
                </a:lnTo>
                <a:lnTo>
                  <a:pt x="2150" y="2310"/>
                </a:lnTo>
                <a:lnTo>
                  <a:pt x="2150" y="2314"/>
                </a:lnTo>
                <a:lnTo>
                  <a:pt x="2148" y="2315"/>
                </a:lnTo>
                <a:lnTo>
                  <a:pt x="2148" y="2316"/>
                </a:lnTo>
                <a:lnTo>
                  <a:pt x="2147" y="2317"/>
                </a:lnTo>
                <a:lnTo>
                  <a:pt x="2146" y="2320"/>
                </a:lnTo>
                <a:lnTo>
                  <a:pt x="2145" y="2321"/>
                </a:lnTo>
                <a:lnTo>
                  <a:pt x="2141" y="2321"/>
                </a:lnTo>
                <a:lnTo>
                  <a:pt x="2138" y="2320"/>
                </a:lnTo>
                <a:lnTo>
                  <a:pt x="2136" y="2319"/>
                </a:lnTo>
                <a:lnTo>
                  <a:pt x="2132" y="2319"/>
                </a:lnTo>
                <a:lnTo>
                  <a:pt x="2131" y="2317"/>
                </a:lnTo>
                <a:lnTo>
                  <a:pt x="2130" y="2319"/>
                </a:lnTo>
                <a:lnTo>
                  <a:pt x="2127" y="2319"/>
                </a:lnTo>
                <a:lnTo>
                  <a:pt x="2126" y="2319"/>
                </a:lnTo>
                <a:lnTo>
                  <a:pt x="2123" y="2316"/>
                </a:lnTo>
                <a:lnTo>
                  <a:pt x="2122" y="2315"/>
                </a:lnTo>
                <a:lnTo>
                  <a:pt x="2121" y="2315"/>
                </a:lnTo>
                <a:lnTo>
                  <a:pt x="2119" y="2314"/>
                </a:lnTo>
                <a:lnTo>
                  <a:pt x="2117" y="2313"/>
                </a:lnTo>
                <a:lnTo>
                  <a:pt x="2116" y="2312"/>
                </a:lnTo>
                <a:lnTo>
                  <a:pt x="2114" y="2310"/>
                </a:lnTo>
                <a:lnTo>
                  <a:pt x="2111" y="2308"/>
                </a:lnTo>
                <a:lnTo>
                  <a:pt x="2110" y="2306"/>
                </a:lnTo>
                <a:lnTo>
                  <a:pt x="2109" y="2306"/>
                </a:lnTo>
                <a:lnTo>
                  <a:pt x="2108" y="2305"/>
                </a:lnTo>
                <a:lnTo>
                  <a:pt x="2105" y="2303"/>
                </a:lnTo>
                <a:lnTo>
                  <a:pt x="2103" y="2302"/>
                </a:lnTo>
                <a:lnTo>
                  <a:pt x="2102" y="2301"/>
                </a:lnTo>
                <a:lnTo>
                  <a:pt x="2101" y="2301"/>
                </a:lnTo>
                <a:lnTo>
                  <a:pt x="2100" y="2300"/>
                </a:lnTo>
                <a:lnTo>
                  <a:pt x="2098" y="2300"/>
                </a:lnTo>
                <a:lnTo>
                  <a:pt x="2096" y="2298"/>
                </a:lnTo>
                <a:lnTo>
                  <a:pt x="2095" y="2295"/>
                </a:lnTo>
                <a:lnTo>
                  <a:pt x="2095" y="2293"/>
                </a:lnTo>
                <a:lnTo>
                  <a:pt x="2094" y="2291"/>
                </a:lnTo>
                <a:lnTo>
                  <a:pt x="2093" y="2288"/>
                </a:lnTo>
                <a:lnTo>
                  <a:pt x="2091" y="2284"/>
                </a:lnTo>
                <a:lnTo>
                  <a:pt x="2090" y="2284"/>
                </a:lnTo>
                <a:lnTo>
                  <a:pt x="2089" y="2281"/>
                </a:lnTo>
                <a:lnTo>
                  <a:pt x="2088" y="2280"/>
                </a:lnTo>
                <a:lnTo>
                  <a:pt x="2088" y="2278"/>
                </a:lnTo>
                <a:lnTo>
                  <a:pt x="2088" y="2277"/>
                </a:lnTo>
                <a:lnTo>
                  <a:pt x="2085" y="2274"/>
                </a:lnTo>
                <a:lnTo>
                  <a:pt x="2083" y="2272"/>
                </a:lnTo>
                <a:lnTo>
                  <a:pt x="2082" y="2272"/>
                </a:lnTo>
                <a:lnTo>
                  <a:pt x="2081" y="2269"/>
                </a:lnTo>
                <a:lnTo>
                  <a:pt x="2080" y="2267"/>
                </a:lnTo>
                <a:lnTo>
                  <a:pt x="2080" y="2266"/>
                </a:lnTo>
                <a:lnTo>
                  <a:pt x="2079" y="2265"/>
                </a:lnTo>
                <a:lnTo>
                  <a:pt x="2079" y="2264"/>
                </a:lnTo>
                <a:lnTo>
                  <a:pt x="2075" y="2263"/>
                </a:lnTo>
                <a:lnTo>
                  <a:pt x="2074" y="2264"/>
                </a:lnTo>
                <a:lnTo>
                  <a:pt x="2074" y="2265"/>
                </a:lnTo>
                <a:lnTo>
                  <a:pt x="2073" y="2265"/>
                </a:lnTo>
                <a:lnTo>
                  <a:pt x="2072" y="2265"/>
                </a:lnTo>
                <a:lnTo>
                  <a:pt x="2068" y="2264"/>
                </a:lnTo>
                <a:lnTo>
                  <a:pt x="2067" y="2265"/>
                </a:lnTo>
                <a:lnTo>
                  <a:pt x="2066" y="2265"/>
                </a:lnTo>
                <a:lnTo>
                  <a:pt x="2065" y="2266"/>
                </a:lnTo>
                <a:lnTo>
                  <a:pt x="2062" y="2267"/>
                </a:lnTo>
                <a:lnTo>
                  <a:pt x="2061" y="2270"/>
                </a:lnTo>
                <a:lnTo>
                  <a:pt x="2060" y="2271"/>
                </a:lnTo>
                <a:lnTo>
                  <a:pt x="2059" y="2271"/>
                </a:lnTo>
                <a:lnTo>
                  <a:pt x="2055" y="2273"/>
                </a:lnTo>
                <a:lnTo>
                  <a:pt x="2054" y="2277"/>
                </a:lnTo>
                <a:lnTo>
                  <a:pt x="2055" y="2277"/>
                </a:lnTo>
                <a:lnTo>
                  <a:pt x="2057" y="2278"/>
                </a:lnTo>
                <a:lnTo>
                  <a:pt x="2058" y="2279"/>
                </a:lnTo>
                <a:lnTo>
                  <a:pt x="2059" y="2280"/>
                </a:lnTo>
                <a:lnTo>
                  <a:pt x="2060" y="2281"/>
                </a:lnTo>
                <a:lnTo>
                  <a:pt x="2061" y="2284"/>
                </a:lnTo>
                <a:lnTo>
                  <a:pt x="2061" y="2286"/>
                </a:lnTo>
                <a:lnTo>
                  <a:pt x="2060" y="2286"/>
                </a:lnTo>
                <a:lnTo>
                  <a:pt x="2061" y="2288"/>
                </a:lnTo>
                <a:lnTo>
                  <a:pt x="2061" y="2293"/>
                </a:lnTo>
                <a:lnTo>
                  <a:pt x="2061" y="2294"/>
                </a:lnTo>
                <a:lnTo>
                  <a:pt x="2060" y="2295"/>
                </a:lnTo>
                <a:lnTo>
                  <a:pt x="2060" y="2296"/>
                </a:lnTo>
                <a:lnTo>
                  <a:pt x="2061" y="2301"/>
                </a:lnTo>
                <a:lnTo>
                  <a:pt x="2061" y="2305"/>
                </a:lnTo>
                <a:lnTo>
                  <a:pt x="2062" y="2307"/>
                </a:lnTo>
                <a:lnTo>
                  <a:pt x="2061" y="2308"/>
                </a:lnTo>
                <a:lnTo>
                  <a:pt x="2061" y="2310"/>
                </a:lnTo>
                <a:lnTo>
                  <a:pt x="2062" y="2312"/>
                </a:lnTo>
                <a:lnTo>
                  <a:pt x="2064" y="2312"/>
                </a:lnTo>
                <a:lnTo>
                  <a:pt x="2065" y="2312"/>
                </a:lnTo>
                <a:lnTo>
                  <a:pt x="2066" y="2315"/>
                </a:lnTo>
                <a:lnTo>
                  <a:pt x="2066" y="2316"/>
                </a:lnTo>
                <a:lnTo>
                  <a:pt x="2065" y="2320"/>
                </a:lnTo>
                <a:lnTo>
                  <a:pt x="2065" y="2322"/>
                </a:lnTo>
                <a:lnTo>
                  <a:pt x="2065" y="2328"/>
                </a:lnTo>
                <a:lnTo>
                  <a:pt x="2066" y="2329"/>
                </a:lnTo>
                <a:lnTo>
                  <a:pt x="2067" y="2330"/>
                </a:lnTo>
                <a:lnTo>
                  <a:pt x="2068" y="2332"/>
                </a:lnTo>
                <a:lnTo>
                  <a:pt x="2071" y="2337"/>
                </a:lnTo>
                <a:lnTo>
                  <a:pt x="2073" y="2339"/>
                </a:lnTo>
                <a:lnTo>
                  <a:pt x="2075" y="2342"/>
                </a:lnTo>
                <a:lnTo>
                  <a:pt x="2078" y="2345"/>
                </a:lnTo>
                <a:lnTo>
                  <a:pt x="2079" y="2348"/>
                </a:lnTo>
                <a:lnTo>
                  <a:pt x="2082" y="2351"/>
                </a:lnTo>
                <a:lnTo>
                  <a:pt x="2085" y="2351"/>
                </a:lnTo>
                <a:lnTo>
                  <a:pt x="2086" y="2351"/>
                </a:lnTo>
                <a:lnTo>
                  <a:pt x="2087" y="2351"/>
                </a:lnTo>
                <a:lnTo>
                  <a:pt x="2087" y="2350"/>
                </a:lnTo>
                <a:lnTo>
                  <a:pt x="2088" y="2350"/>
                </a:lnTo>
                <a:lnTo>
                  <a:pt x="2088" y="2351"/>
                </a:lnTo>
                <a:lnTo>
                  <a:pt x="2089" y="2351"/>
                </a:lnTo>
                <a:lnTo>
                  <a:pt x="2091" y="2352"/>
                </a:lnTo>
                <a:lnTo>
                  <a:pt x="2094" y="2356"/>
                </a:lnTo>
                <a:lnTo>
                  <a:pt x="2094" y="2357"/>
                </a:lnTo>
                <a:lnTo>
                  <a:pt x="2095" y="2357"/>
                </a:lnTo>
                <a:lnTo>
                  <a:pt x="2097" y="2357"/>
                </a:lnTo>
                <a:lnTo>
                  <a:pt x="2098" y="2358"/>
                </a:lnTo>
                <a:lnTo>
                  <a:pt x="2100" y="2359"/>
                </a:lnTo>
                <a:lnTo>
                  <a:pt x="2101" y="2360"/>
                </a:lnTo>
                <a:lnTo>
                  <a:pt x="2101" y="2362"/>
                </a:lnTo>
                <a:lnTo>
                  <a:pt x="2101" y="2363"/>
                </a:lnTo>
                <a:lnTo>
                  <a:pt x="2100" y="2364"/>
                </a:lnTo>
                <a:lnTo>
                  <a:pt x="2100" y="2368"/>
                </a:lnTo>
                <a:lnTo>
                  <a:pt x="2100" y="2370"/>
                </a:lnTo>
                <a:lnTo>
                  <a:pt x="2098" y="2370"/>
                </a:lnTo>
                <a:lnTo>
                  <a:pt x="2096" y="2370"/>
                </a:lnTo>
                <a:lnTo>
                  <a:pt x="2095" y="2368"/>
                </a:lnTo>
                <a:lnTo>
                  <a:pt x="2094" y="2368"/>
                </a:lnTo>
                <a:lnTo>
                  <a:pt x="2093" y="2368"/>
                </a:lnTo>
                <a:lnTo>
                  <a:pt x="2091" y="2368"/>
                </a:lnTo>
                <a:lnTo>
                  <a:pt x="2090" y="2368"/>
                </a:lnTo>
                <a:lnTo>
                  <a:pt x="2089" y="2370"/>
                </a:lnTo>
                <a:lnTo>
                  <a:pt x="2088" y="2371"/>
                </a:lnTo>
                <a:lnTo>
                  <a:pt x="2088" y="2372"/>
                </a:lnTo>
                <a:lnTo>
                  <a:pt x="2088" y="2374"/>
                </a:lnTo>
                <a:lnTo>
                  <a:pt x="2088" y="2375"/>
                </a:lnTo>
                <a:lnTo>
                  <a:pt x="2088" y="2377"/>
                </a:lnTo>
                <a:lnTo>
                  <a:pt x="2089" y="2378"/>
                </a:lnTo>
                <a:lnTo>
                  <a:pt x="2090" y="2378"/>
                </a:lnTo>
                <a:lnTo>
                  <a:pt x="2091" y="2380"/>
                </a:lnTo>
                <a:lnTo>
                  <a:pt x="2091" y="2385"/>
                </a:lnTo>
                <a:lnTo>
                  <a:pt x="2090" y="2385"/>
                </a:lnTo>
                <a:lnTo>
                  <a:pt x="2090" y="2386"/>
                </a:lnTo>
                <a:lnTo>
                  <a:pt x="2088" y="2386"/>
                </a:lnTo>
                <a:lnTo>
                  <a:pt x="2087" y="2387"/>
                </a:lnTo>
                <a:lnTo>
                  <a:pt x="2087" y="2388"/>
                </a:lnTo>
                <a:lnTo>
                  <a:pt x="2086" y="2392"/>
                </a:lnTo>
                <a:lnTo>
                  <a:pt x="2085" y="2393"/>
                </a:lnTo>
                <a:lnTo>
                  <a:pt x="2086" y="2394"/>
                </a:lnTo>
                <a:lnTo>
                  <a:pt x="2087" y="2396"/>
                </a:lnTo>
                <a:lnTo>
                  <a:pt x="2087" y="2398"/>
                </a:lnTo>
                <a:lnTo>
                  <a:pt x="2086" y="2402"/>
                </a:lnTo>
                <a:lnTo>
                  <a:pt x="2086" y="2403"/>
                </a:lnTo>
                <a:lnTo>
                  <a:pt x="2083" y="2406"/>
                </a:lnTo>
                <a:lnTo>
                  <a:pt x="2083" y="2408"/>
                </a:lnTo>
                <a:lnTo>
                  <a:pt x="2082" y="2409"/>
                </a:lnTo>
                <a:lnTo>
                  <a:pt x="2083" y="2410"/>
                </a:lnTo>
                <a:lnTo>
                  <a:pt x="2085" y="2411"/>
                </a:lnTo>
                <a:lnTo>
                  <a:pt x="2085" y="2414"/>
                </a:lnTo>
                <a:lnTo>
                  <a:pt x="2083" y="2414"/>
                </a:lnTo>
                <a:lnTo>
                  <a:pt x="2085" y="2415"/>
                </a:lnTo>
                <a:lnTo>
                  <a:pt x="2083" y="2415"/>
                </a:lnTo>
                <a:lnTo>
                  <a:pt x="2082" y="2416"/>
                </a:lnTo>
                <a:lnTo>
                  <a:pt x="2081" y="2416"/>
                </a:lnTo>
                <a:lnTo>
                  <a:pt x="2079" y="2414"/>
                </a:lnTo>
                <a:lnTo>
                  <a:pt x="2078" y="2414"/>
                </a:lnTo>
                <a:lnTo>
                  <a:pt x="2078" y="2415"/>
                </a:lnTo>
                <a:lnTo>
                  <a:pt x="2080" y="2416"/>
                </a:lnTo>
                <a:lnTo>
                  <a:pt x="2080" y="2417"/>
                </a:lnTo>
                <a:lnTo>
                  <a:pt x="2081" y="2417"/>
                </a:lnTo>
                <a:lnTo>
                  <a:pt x="2082" y="2418"/>
                </a:lnTo>
                <a:lnTo>
                  <a:pt x="2083" y="2418"/>
                </a:lnTo>
                <a:lnTo>
                  <a:pt x="2085" y="2420"/>
                </a:lnTo>
                <a:lnTo>
                  <a:pt x="2086" y="2420"/>
                </a:lnTo>
                <a:lnTo>
                  <a:pt x="2086" y="2421"/>
                </a:lnTo>
                <a:lnTo>
                  <a:pt x="2087" y="2423"/>
                </a:lnTo>
                <a:lnTo>
                  <a:pt x="2087" y="2424"/>
                </a:lnTo>
                <a:lnTo>
                  <a:pt x="2088" y="2427"/>
                </a:lnTo>
                <a:lnTo>
                  <a:pt x="2088" y="2428"/>
                </a:lnTo>
                <a:lnTo>
                  <a:pt x="2088" y="2429"/>
                </a:lnTo>
                <a:lnTo>
                  <a:pt x="2089" y="2430"/>
                </a:lnTo>
                <a:lnTo>
                  <a:pt x="2090" y="2431"/>
                </a:lnTo>
                <a:lnTo>
                  <a:pt x="2091" y="2432"/>
                </a:lnTo>
                <a:lnTo>
                  <a:pt x="2093" y="2434"/>
                </a:lnTo>
                <a:lnTo>
                  <a:pt x="2091" y="2436"/>
                </a:lnTo>
                <a:lnTo>
                  <a:pt x="2091" y="2437"/>
                </a:lnTo>
                <a:lnTo>
                  <a:pt x="2090" y="2437"/>
                </a:lnTo>
                <a:lnTo>
                  <a:pt x="2088" y="2439"/>
                </a:lnTo>
                <a:lnTo>
                  <a:pt x="2087" y="2441"/>
                </a:lnTo>
                <a:lnTo>
                  <a:pt x="2086" y="2442"/>
                </a:lnTo>
                <a:lnTo>
                  <a:pt x="2085" y="2443"/>
                </a:lnTo>
                <a:lnTo>
                  <a:pt x="2085" y="2444"/>
                </a:lnTo>
                <a:lnTo>
                  <a:pt x="2085" y="2445"/>
                </a:lnTo>
                <a:lnTo>
                  <a:pt x="2085" y="2446"/>
                </a:lnTo>
                <a:lnTo>
                  <a:pt x="2086" y="2447"/>
                </a:lnTo>
                <a:lnTo>
                  <a:pt x="2086" y="2449"/>
                </a:lnTo>
                <a:lnTo>
                  <a:pt x="2086" y="2450"/>
                </a:lnTo>
                <a:lnTo>
                  <a:pt x="2087" y="2452"/>
                </a:lnTo>
                <a:lnTo>
                  <a:pt x="2088" y="2453"/>
                </a:lnTo>
                <a:lnTo>
                  <a:pt x="2089" y="2456"/>
                </a:lnTo>
                <a:lnTo>
                  <a:pt x="2090" y="2457"/>
                </a:lnTo>
                <a:lnTo>
                  <a:pt x="2090" y="2458"/>
                </a:lnTo>
                <a:lnTo>
                  <a:pt x="2089" y="2459"/>
                </a:lnTo>
                <a:lnTo>
                  <a:pt x="2089" y="2460"/>
                </a:lnTo>
                <a:lnTo>
                  <a:pt x="2089" y="2461"/>
                </a:lnTo>
                <a:lnTo>
                  <a:pt x="2089" y="2463"/>
                </a:lnTo>
                <a:lnTo>
                  <a:pt x="2090" y="2465"/>
                </a:lnTo>
                <a:lnTo>
                  <a:pt x="2091" y="2466"/>
                </a:lnTo>
                <a:lnTo>
                  <a:pt x="2093" y="2468"/>
                </a:lnTo>
                <a:lnTo>
                  <a:pt x="2094" y="2470"/>
                </a:lnTo>
                <a:lnTo>
                  <a:pt x="2095" y="2471"/>
                </a:lnTo>
                <a:lnTo>
                  <a:pt x="2095" y="2472"/>
                </a:lnTo>
                <a:lnTo>
                  <a:pt x="2096" y="2472"/>
                </a:lnTo>
                <a:lnTo>
                  <a:pt x="2096" y="2473"/>
                </a:lnTo>
                <a:lnTo>
                  <a:pt x="2097" y="2473"/>
                </a:lnTo>
                <a:lnTo>
                  <a:pt x="2097" y="2474"/>
                </a:lnTo>
                <a:lnTo>
                  <a:pt x="2097" y="2475"/>
                </a:lnTo>
                <a:lnTo>
                  <a:pt x="2096" y="2475"/>
                </a:lnTo>
                <a:lnTo>
                  <a:pt x="2096" y="2477"/>
                </a:lnTo>
                <a:lnTo>
                  <a:pt x="2094" y="2478"/>
                </a:lnTo>
                <a:lnTo>
                  <a:pt x="2093" y="2478"/>
                </a:lnTo>
                <a:lnTo>
                  <a:pt x="2091" y="2477"/>
                </a:lnTo>
                <a:lnTo>
                  <a:pt x="2089" y="2477"/>
                </a:lnTo>
                <a:lnTo>
                  <a:pt x="2089" y="2475"/>
                </a:lnTo>
                <a:lnTo>
                  <a:pt x="2088" y="2475"/>
                </a:lnTo>
                <a:lnTo>
                  <a:pt x="2088" y="2477"/>
                </a:lnTo>
                <a:lnTo>
                  <a:pt x="2087" y="2477"/>
                </a:lnTo>
                <a:lnTo>
                  <a:pt x="2086" y="2477"/>
                </a:lnTo>
                <a:lnTo>
                  <a:pt x="2085" y="2477"/>
                </a:lnTo>
                <a:lnTo>
                  <a:pt x="2083" y="2477"/>
                </a:lnTo>
                <a:lnTo>
                  <a:pt x="2085" y="2478"/>
                </a:lnTo>
                <a:lnTo>
                  <a:pt x="2086" y="2478"/>
                </a:lnTo>
                <a:lnTo>
                  <a:pt x="2086" y="2479"/>
                </a:lnTo>
                <a:lnTo>
                  <a:pt x="2086" y="2480"/>
                </a:lnTo>
                <a:lnTo>
                  <a:pt x="2086" y="2481"/>
                </a:lnTo>
                <a:lnTo>
                  <a:pt x="2088" y="2481"/>
                </a:lnTo>
                <a:lnTo>
                  <a:pt x="2090" y="2480"/>
                </a:lnTo>
                <a:lnTo>
                  <a:pt x="2093" y="2479"/>
                </a:lnTo>
                <a:lnTo>
                  <a:pt x="2094" y="2478"/>
                </a:lnTo>
                <a:lnTo>
                  <a:pt x="2096" y="2478"/>
                </a:lnTo>
                <a:lnTo>
                  <a:pt x="2097" y="2477"/>
                </a:lnTo>
                <a:lnTo>
                  <a:pt x="2097" y="2475"/>
                </a:lnTo>
                <a:lnTo>
                  <a:pt x="2097" y="2474"/>
                </a:lnTo>
                <a:lnTo>
                  <a:pt x="2100" y="2473"/>
                </a:lnTo>
                <a:lnTo>
                  <a:pt x="2101" y="2472"/>
                </a:lnTo>
                <a:lnTo>
                  <a:pt x="2102" y="2472"/>
                </a:lnTo>
                <a:lnTo>
                  <a:pt x="2103" y="2472"/>
                </a:lnTo>
                <a:lnTo>
                  <a:pt x="2103" y="2471"/>
                </a:lnTo>
                <a:lnTo>
                  <a:pt x="2103" y="2470"/>
                </a:lnTo>
                <a:lnTo>
                  <a:pt x="2102" y="2468"/>
                </a:lnTo>
                <a:lnTo>
                  <a:pt x="2102" y="2467"/>
                </a:lnTo>
                <a:lnTo>
                  <a:pt x="2103" y="2466"/>
                </a:lnTo>
                <a:lnTo>
                  <a:pt x="2104" y="2466"/>
                </a:lnTo>
                <a:lnTo>
                  <a:pt x="2104" y="2465"/>
                </a:lnTo>
                <a:lnTo>
                  <a:pt x="2105" y="2465"/>
                </a:lnTo>
                <a:lnTo>
                  <a:pt x="2107" y="2465"/>
                </a:lnTo>
                <a:lnTo>
                  <a:pt x="2108" y="2465"/>
                </a:lnTo>
                <a:lnTo>
                  <a:pt x="2108" y="2466"/>
                </a:lnTo>
                <a:lnTo>
                  <a:pt x="2109" y="2467"/>
                </a:lnTo>
                <a:lnTo>
                  <a:pt x="2108" y="2467"/>
                </a:lnTo>
                <a:lnTo>
                  <a:pt x="2108" y="2468"/>
                </a:lnTo>
                <a:lnTo>
                  <a:pt x="2107" y="2468"/>
                </a:lnTo>
                <a:lnTo>
                  <a:pt x="2107" y="2471"/>
                </a:lnTo>
                <a:lnTo>
                  <a:pt x="2108" y="2472"/>
                </a:lnTo>
                <a:lnTo>
                  <a:pt x="2104" y="2473"/>
                </a:lnTo>
                <a:lnTo>
                  <a:pt x="2105" y="2474"/>
                </a:lnTo>
                <a:lnTo>
                  <a:pt x="2107" y="2475"/>
                </a:lnTo>
                <a:lnTo>
                  <a:pt x="2108" y="2477"/>
                </a:lnTo>
                <a:lnTo>
                  <a:pt x="2108" y="2478"/>
                </a:lnTo>
                <a:lnTo>
                  <a:pt x="2107" y="2479"/>
                </a:lnTo>
                <a:lnTo>
                  <a:pt x="2104" y="2480"/>
                </a:lnTo>
                <a:lnTo>
                  <a:pt x="2105" y="2482"/>
                </a:lnTo>
                <a:lnTo>
                  <a:pt x="2105" y="2485"/>
                </a:lnTo>
                <a:lnTo>
                  <a:pt x="2105" y="2486"/>
                </a:lnTo>
                <a:lnTo>
                  <a:pt x="2105" y="2487"/>
                </a:lnTo>
                <a:lnTo>
                  <a:pt x="2107" y="2488"/>
                </a:lnTo>
                <a:lnTo>
                  <a:pt x="2109" y="2490"/>
                </a:lnTo>
                <a:lnTo>
                  <a:pt x="2110" y="2490"/>
                </a:lnTo>
                <a:lnTo>
                  <a:pt x="2111" y="2492"/>
                </a:lnTo>
                <a:lnTo>
                  <a:pt x="2114" y="2493"/>
                </a:lnTo>
                <a:lnTo>
                  <a:pt x="2115" y="2494"/>
                </a:lnTo>
                <a:lnTo>
                  <a:pt x="2117" y="2497"/>
                </a:lnTo>
                <a:lnTo>
                  <a:pt x="2118" y="2497"/>
                </a:lnTo>
                <a:lnTo>
                  <a:pt x="2119" y="2497"/>
                </a:lnTo>
                <a:lnTo>
                  <a:pt x="2121" y="2499"/>
                </a:lnTo>
                <a:lnTo>
                  <a:pt x="2124" y="2501"/>
                </a:lnTo>
                <a:lnTo>
                  <a:pt x="2125" y="2502"/>
                </a:lnTo>
                <a:lnTo>
                  <a:pt x="2125" y="2503"/>
                </a:lnTo>
                <a:lnTo>
                  <a:pt x="2127" y="2504"/>
                </a:lnTo>
                <a:lnTo>
                  <a:pt x="2129" y="2507"/>
                </a:lnTo>
                <a:lnTo>
                  <a:pt x="2129" y="2509"/>
                </a:lnTo>
                <a:lnTo>
                  <a:pt x="2130" y="2510"/>
                </a:lnTo>
                <a:lnTo>
                  <a:pt x="2130" y="2511"/>
                </a:lnTo>
                <a:lnTo>
                  <a:pt x="2131" y="2511"/>
                </a:lnTo>
                <a:lnTo>
                  <a:pt x="2131" y="2513"/>
                </a:lnTo>
                <a:lnTo>
                  <a:pt x="2133" y="2514"/>
                </a:lnTo>
                <a:lnTo>
                  <a:pt x="2133" y="2515"/>
                </a:lnTo>
                <a:lnTo>
                  <a:pt x="2132" y="2515"/>
                </a:lnTo>
                <a:lnTo>
                  <a:pt x="2132" y="2516"/>
                </a:lnTo>
                <a:lnTo>
                  <a:pt x="2133" y="2517"/>
                </a:lnTo>
                <a:lnTo>
                  <a:pt x="2134" y="2522"/>
                </a:lnTo>
                <a:lnTo>
                  <a:pt x="2136" y="2524"/>
                </a:lnTo>
                <a:lnTo>
                  <a:pt x="2137" y="2525"/>
                </a:lnTo>
                <a:lnTo>
                  <a:pt x="2137" y="2526"/>
                </a:lnTo>
                <a:lnTo>
                  <a:pt x="2137" y="2528"/>
                </a:lnTo>
                <a:lnTo>
                  <a:pt x="2138" y="2531"/>
                </a:lnTo>
                <a:lnTo>
                  <a:pt x="2139" y="2532"/>
                </a:lnTo>
                <a:lnTo>
                  <a:pt x="2139" y="2533"/>
                </a:lnTo>
                <a:lnTo>
                  <a:pt x="2139" y="2535"/>
                </a:lnTo>
                <a:lnTo>
                  <a:pt x="2139" y="2536"/>
                </a:lnTo>
                <a:lnTo>
                  <a:pt x="2139" y="2537"/>
                </a:lnTo>
                <a:lnTo>
                  <a:pt x="2140" y="2538"/>
                </a:lnTo>
                <a:lnTo>
                  <a:pt x="2140" y="2539"/>
                </a:lnTo>
                <a:lnTo>
                  <a:pt x="2139" y="2540"/>
                </a:lnTo>
                <a:lnTo>
                  <a:pt x="2139" y="2543"/>
                </a:lnTo>
                <a:lnTo>
                  <a:pt x="2139" y="2544"/>
                </a:lnTo>
                <a:lnTo>
                  <a:pt x="2139" y="2545"/>
                </a:lnTo>
                <a:lnTo>
                  <a:pt x="2139" y="2546"/>
                </a:lnTo>
                <a:lnTo>
                  <a:pt x="2138" y="2547"/>
                </a:lnTo>
                <a:lnTo>
                  <a:pt x="2138" y="2550"/>
                </a:lnTo>
                <a:lnTo>
                  <a:pt x="2139" y="2550"/>
                </a:lnTo>
                <a:lnTo>
                  <a:pt x="2140" y="2551"/>
                </a:lnTo>
                <a:lnTo>
                  <a:pt x="2140" y="2552"/>
                </a:lnTo>
                <a:lnTo>
                  <a:pt x="2141" y="2553"/>
                </a:lnTo>
                <a:lnTo>
                  <a:pt x="2140" y="2554"/>
                </a:lnTo>
                <a:lnTo>
                  <a:pt x="2140" y="2556"/>
                </a:lnTo>
                <a:lnTo>
                  <a:pt x="2141" y="2556"/>
                </a:lnTo>
                <a:lnTo>
                  <a:pt x="2141" y="2557"/>
                </a:lnTo>
                <a:lnTo>
                  <a:pt x="2141" y="2559"/>
                </a:lnTo>
                <a:lnTo>
                  <a:pt x="2141" y="2560"/>
                </a:lnTo>
                <a:lnTo>
                  <a:pt x="2140" y="2562"/>
                </a:lnTo>
                <a:lnTo>
                  <a:pt x="2140" y="2564"/>
                </a:lnTo>
                <a:lnTo>
                  <a:pt x="2140" y="2565"/>
                </a:lnTo>
                <a:lnTo>
                  <a:pt x="2139" y="2566"/>
                </a:lnTo>
                <a:lnTo>
                  <a:pt x="2139" y="2569"/>
                </a:lnTo>
                <a:lnTo>
                  <a:pt x="2139" y="2571"/>
                </a:lnTo>
                <a:lnTo>
                  <a:pt x="2139" y="2572"/>
                </a:lnTo>
                <a:lnTo>
                  <a:pt x="2139" y="2573"/>
                </a:lnTo>
                <a:lnTo>
                  <a:pt x="2139" y="2574"/>
                </a:lnTo>
                <a:lnTo>
                  <a:pt x="2140" y="2578"/>
                </a:lnTo>
                <a:lnTo>
                  <a:pt x="2140" y="2579"/>
                </a:lnTo>
                <a:lnTo>
                  <a:pt x="2139" y="2580"/>
                </a:lnTo>
                <a:lnTo>
                  <a:pt x="2139" y="2581"/>
                </a:lnTo>
                <a:lnTo>
                  <a:pt x="2140" y="2583"/>
                </a:lnTo>
                <a:lnTo>
                  <a:pt x="2141" y="2585"/>
                </a:lnTo>
                <a:lnTo>
                  <a:pt x="2141" y="2588"/>
                </a:lnTo>
                <a:lnTo>
                  <a:pt x="2141" y="2589"/>
                </a:lnTo>
                <a:lnTo>
                  <a:pt x="2143" y="2589"/>
                </a:lnTo>
                <a:lnTo>
                  <a:pt x="2143" y="2592"/>
                </a:lnTo>
                <a:lnTo>
                  <a:pt x="2143" y="2593"/>
                </a:lnTo>
                <a:lnTo>
                  <a:pt x="2141" y="2593"/>
                </a:lnTo>
                <a:lnTo>
                  <a:pt x="2141" y="2594"/>
                </a:lnTo>
                <a:lnTo>
                  <a:pt x="2143" y="2594"/>
                </a:lnTo>
                <a:lnTo>
                  <a:pt x="2144" y="2594"/>
                </a:lnTo>
                <a:lnTo>
                  <a:pt x="2144" y="2595"/>
                </a:lnTo>
                <a:lnTo>
                  <a:pt x="2145" y="2596"/>
                </a:lnTo>
                <a:lnTo>
                  <a:pt x="2146" y="2597"/>
                </a:lnTo>
                <a:lnTo>
                  <a:pt x="2146" y="2598"/>
                </a:lnTo>
                <a:lnTo>
                  <a:pt x="2145" y="2601"/>
                </a:lnTo>
                <a:lnTo>
                  <a:pt x="2145" y="2602"/>
                </a:lnTo>
                <a:lnTo>
                  <a:pt x="2146" y="2605"/>
                </a:lnTo>
                <a:lnTo>
                  <a:pt x="2147" y="2608"/>
                </a:lnTo>
                <a:lnTo>
                  <a:pt x="2148" y="2609"/>
                </a:lnTo>
                <a:lnTo>
                  <a:pt x="2148" y="2610"/>
                </a:lnTo>
                <a:lnTo>
                  <a:pt x="2151" y="2611"/>
                </a:lnTo>
                <a:lnTo>
                  <a:pt x="2153" y="2612"/>
                </a:lnTo>
                <a:lnTo>
                  <a:pt x="2154" y="2615"/>
                </a:lnTo>
                <a:lnTo>
                  <a:pt x="2153" y="2615"/>
                </a:lnTo>
                <a:lnTo>
                  <a:pt x="2152" y="2617"/>
                </a:lnTo>
                <a:lnTo>
                  <a:pt x="2151" y="2619"/>
                </a:lnTo>
                <a:lnTo>
                  <a:pt x="2151" y="2621"/>
                </a:lnTo>
                <a:lnTo>
                  <a:pt x="2152" y="2622"/>
                </a:lnTo>
                <a:lnTo>
                  <a:pt x="2153" y="2623"/>
                </a:lnTo>
                <a:lnTo>
                  <a:pt x="2155" y="2623"/>
                </a:lnTo>
                <a:lnTo>
                  <a:pt x="2157" y="2624"/>
                </a:lnTo>
                <a:lnTo>
                  <a:pt x="2158" y="2623"/>
                </a:lnTo>
                <a:lnTo>
                  <a:pt x="2159" y="2624"/>
                </a:lnTo>
                <a:lnTo>
                  <a:pt x="2159" y="2625"/>
                </a:lnTo>
                <a:lnTo>
                  <a:pt x="2160" y="2625"/>
                </a:lnTo>
                <a:lnTo>
                  <a:pt x="2160" y="2626"/>
                </a:lnTo>
                <a:lnTo>
                  <a:pt x="2161" y="2626"/>
                </a:lnTo>
                <a:lnTo>
                  <a:pt x="2161" y="2628"/>
                </a:lnTo>
                <a:lnTo>
                  <a:pt x="2160" y="2629"/>
                </a:lnTo>
                <a:lnTo>
                  <a:pt x="2160" y="2631"/>
                </a:lnTo>
                <a:lnTo>
                  <a:pt x="2160" y="2632"/>
                </a:lnTo>
                <a:lnTo>
                  <a:pt x="2161" y="2634"/>
                </a:lnTo>
                <a:lnTo>
                  <a:pt x="2161" y="2636"/>
                </a:lnTo>
                <a:lnTo>
                  <a:pt x="2162" y="2637"/>
                </a:lnTo>
                <a:lnTo>
                  <a:pt x="2163" y="2640"/>
                </a:lnTo>
                <a:lnTo>
                  <a:pt x="2165" y="2641"/>
                </a:lnTo>
                <a:lnTo>
                  <a:pt x="2166" y="2644"/>
                </a:lnTo>
                <a:lnTo>
                  <a:pt x="2167" y="2644"/>
                </a:lnTo>
                <a:lnTo>
                  <a:pt x="2170" y="2646"/>
                </a:lnTo>
                <a:lnTo>
                  <a:pt x="2172" y="2647"/>
                </a:lnTo>
                <a:lnTo>
                  <a:pt x="2172" y="2650"/>
                </a:lnTo>
                <a:lnTo>
                  <a:pt x="2172" y="2651"/>
                </a:lnTo>
                <a:lnTo>
                  <a:pt x="2170" y="2652"/>
                </a:lnTo>
                <a:lnTo>
                  <a:pt x="2172" y="2653"/>
                </a:lnTo>
                <a:lnTo>
                  <a:pt x="2172" y="2654"/>
                </a:lnTo>
                <a:lnTo>
                  <a:pt x="2173" y="2654"/>
                </a:lnTo>
                <a:lnTo>
                  <a:pt x="2172" y="2658"/>
                </a:lnTo>
                <a:lnTo>
                  <a:pt x="2170" y="2658"/>
                </a:lnTo>
                <a:lnTo>
                  <a:pt x="2170" y="2659"/>
                </a:lnTo>
                <a:lnTo>
                  <a:pt x="2172" y="2658"/>
                </a:lnTo>
                <a:lnTo>
                  <a:pt x="2173" y="2659"/>
                </a:lnTo>
                <a:lnTo>
                  <a:pt x="2174" y="2658"/>
                </a:lnTo>
                <a:lnTo>
                  <a:pt x="2174" y="2659"/>
                </a:lnTo>
                <a:lnTo>
                  <a:pt x="2175" y="2660"/>
                </a:lnTo>
                <a:lnTo>
                  <a:pt x="2176" y="2661"/>
                </a:lnTo>
                <a:lnTo>
                  <a:pt x="2177" y="2662"/>
                </a:lnTo>
                <a:lnTo>
                  <a:pt x="2179" y="2662"/>
                </a:lnTo>
                <a:lnTo>
                  <a:pt x="2180" y="2662"/>
                </a:lnTo>
                <a:lnTo>
                  <a:pt x="2181" y="2662"/>
                </a:lnTo>
                <a:lnTo>
                  <a:pt x="2181" y="2664"/>
                </a:lnTo>
                <a:lnTo>
                  <a:pt x="2182" y="2665"/>
                </a:lnTo>
                <a:lnTo>
                  <a:pt x="2182" y="2666"/>
                </a:lnTo>
                <a:lnTo>
                  <a:pt x="2184" y="2669"/>
                </a:lnTo>
                <a:lnTo>
                  <a:pt x="2186" y="2672"/>
                </a:lnTo>
                <a:lnTo>
                  <a:pt x="2186" y="2673"/>
                </a:lnTo>
                <a:lnTo>
                  <a:pt x="2184" y="2673"/>
                </a:lnTo>
                <a:lnTo>
                  <a:pt x="2183" y="2673"/>
                </a:lnTo>
                <a:lnTo>
                  <a:pt x="2182" y="2674"/>
                </a:lnTo>
                <a:lnTo>
                  <a:pt x="2182" y="2675"/>
                </a:lnTo>
                <a:lnTo>
                  <a:pt x="2182" y="2677"/>
                </a:lnTo>
                <a:lnTo>
                  <a:pt x="2182" y="2679"/>
                </a:lnTo>
                <a:lnTo>
                  <a:pt x="2182" y="2680"/>
                </a:lnTo>
                <a:lnTo>
                  <a:pt x="2182" y="2681"/>
                </a:lnTo>
                <a:lnTo>
                  <a:pt x="2183" y="2681"/>
                </a:lnTo>
                <a:lnTo>
                  <a:pt x="2184" y="2682"/>
                </a:lnTo>
                <a:lnTo>
                  <a:pt x="2186" y="2682"/>
                </a:lnTo>
                <a:lnTo>
                  <a:pt x="2186" y="2683"/>
                </a:lnTo>
                <a:lnTo>
                  <a:pt x="2184" y="2683"/>
                </a:lnTo>
                <a:lnTo>
                  <a:pt x="2183" y="2683"/>
                </a:lnTo>
                <a:lnTo>
                  <a:pt x="2184" y="2683"/>
                </a:lnTo>
                <a:lnTo>
                  <a:pt x="2184" y="2684"/>
                </a:lnTo>
                <a:lnTo>
                  <a:pt x="2184" y="2686"/>
                </a:lnTo>
                <a:lnTo>
                  <a:pt x="2183" y="2686"/>
                </a:lnTo>
                <a:lnTo>
                  <a:pt x="2182" y="2684"/>
                </a:lnTo>
                <a:lnTo>
                  <a:pt x="2181" y="2684"/>
                </a:lnTo>
                <a:lnTo>
                  <a:pt x="2180" y="2686"/>
                </a:lnTo>
                <a:lnTo>
                  <a:pt x="2180" y="2687"/>
                </a:lnTo>
                <a:lnTo>
                  <a:pt x="2179" y="2688"/>
                </a:lnTo>
                <a:lnTo>
                  <a:pt x="2179" y="2689"/>
                </a:lnTo>
                <a:lnTo>
                  <a:pt x="2179" y="2690"/>
                </a:lnTo>
                <a:lnTo>
                  <a:pt x="2180" y="2691"/>
                </a:lnTo>
                <a:lnTo>
                  <a:pt x="2182" y="2691"/>
                </a:lnTo>
                <a:lnTo>
                  <a:pt x="2183" y="2693"/>
                </a:lnTo>
                <a:lnTo>
                  <a:pt x="2183" y="2694"/>
                </a:lnTo>
                <a:lnTo>
                  <a:pt x="2183" y="2695"/>
                </a:lnTo>
                <a:lnTo>
                  <a:pt x="2182" y="2695"/>
                </a:lnTo>
                <a:lnTo>
                  <a:pt x="2182" y="2696"/>
                </a:lnTo>
                <a:lnTo>
                  <a:pt x="2181" y="2696"/>
                </a:lnTo>
                <a:lnTo>
                  <a:pt x="2181" y="2697"/>
                </a:lnTo>
                <a:lnTo>
                  <a:pt x="2180" y="2697"/>
                </a:lnTo>
                <a:lnTo>
                  <a:pt x="2181" y="2698"/>
                </a:lnTo>
                <a:lnTo>
                  <a:pt x="2181" y="2700"/>
                </a:lnTo>
                <a:lnTo>
                  <a:pt x="2180" y="2701"/>
                </a:lnTo>
                <a:lnTo>
                  <a:pt x="2179" y="2701"/>
                </a:lnTo>
                <a:lnTo>
                  <a:pt x="2179" y="2702"/>
                </a:lnTo>
                <a:lnTo>
                  <a:pt x="2179" y="2703"/>
                </a:lnTo>
                <a:lnTo>
                  <a:pt x="2177" y="2704"/>
                </a:lnTo>
                <a:lnTo>
                  <a:pt x="2176" y="2705"/>
                </a:lnTo>
                <a:lnTo>
                  <a:pt x="2177" y="2707"/>
                </a:lnTo>
                <a:lnTo>
                  <a:pt x="2177" y="2708"/>
                </a:lnTo>
                <a:lnTo>
                  <a:pt x="2177" y="2709"/>
                </a:lnTo>
                <a:lnTo>
                  <a:pt x="2177" y="2710"/>
                </a:lnTo>
                <a:lnTo>
                  <a:pt x="2177" y="2711"/>
                </a:lnTo>
                <a:lnTo>
                  <a:pt x="2180" y="2713"/>
                </a:lnTo>
                <a:lnTo>
                  <a:pt x="2181" y="2716"/>
                </a:lnTo>
                <a:lnTo>
                  <a:pt x="2182" y="2716"/>
                </a:lnTo>
                <a:lnTo>
                  <a:pt x="2183" y="2717"/>
                </a:lnTo>
                <a:lnTo>
                  <a:pt x="2186" y="2718"/>
                </a:lnTo>
                <a:lnTo>
                  <a:pt x="2191" y="2719"/>
                </a:lnTo>
                <a:lnTo>
                  <a:pt x="2193" y="2718"/>
                </a:lnTo>
                <a:lnTo>
                  <a:pt x="2194" y="2718"/>
                </a:lnTo>
                <a:lnTo>
                  <a:pt x="2195" y="2717"/>
                </a:lnTo>
                <a:lnTo>
                  <a:pt x="2196" y="2715"/>
                </a:lnTo>
                <a:lnTo>
                  <a:pt x="2198" y="2712"/>
                </a:lnTo>
                <a:lnTo>
                  <a:pt x="2200" y="2711"/>
                </a:lnTo>
                <a:lnTo>
                  <a:pt x="2201" y="2710"/>
                </a:lnTo>
                <a:lnTo>
                  <a:pt x="2202" y="2709"/>
                </a:lnTo>
                <a:lnTo>
                  <a:pt x="2203" y="2708"/>
                </a:lnTo>
                <a:lnTo>
                  <a:pt x="2204" y="2707"/>
                </a:lnTo>
                <a:lnTo>
                  <a:pt x="2206" y="2705"/>
                </a:lnTo>
                <a:lnTo>
                  <a:pt x="2211" y="2704"/>
                </a:lnTo>
                <a:lnTo>
                  <a:pt x="2213" y="2704"/>
                </a:lnTo>
                <a:lnTo>
                  <a:pt x="2216" y="2704"/>
                </a:lnTo>
                <a:lnTo>
                  <a:pt x="2219" y="2705"/>
                </a:lnTo>
                <a:lnTo>
                  <a:pt x="2222" y="2705"/>
                </a:lnTo>
                <a:lnTo>
                  <a:pt x="2223" y="2705"/>
                </a:lnTo>
                <a:lnTo>
                  <a:pt x="2224" y="2705"/>
                </a:lnTo>
                <a:lnTo>
                  <a:pt x="2225" y="2707"/>
                </a:lnTo>
                <a:lnTo>
                  <a:pt x="2226" y="2707"/>
                </a:lnTo>
                <a:lnTo>
                  <a:pt x="2227" y="2708"/>
                </a:lnTo>
                <a:lnTo>
                  <a:pt x="2229" y="2708"/>
                </a:lnTo>
                <a:lnTo>
                  <a:pt x="2230" y="2709"/>
                </a:lnTo>
                <a:lnTo>
                  <a:pt x="2232" y="2711"/>
                </a:lnTo>
                <a:lnTo>
                  <a:pt x="2234" y="2713"/>
                </a:lnTo>
                <a:lnTo>
                  <a:pt x="2237" y="2715"/>
                </a:lnTo>
                <a:lnTo>
                  <a:pt x="2238" y="2717"/>
                </a:lnTo>
                <a:lnTo>
                  <a:pt x="2239" y="2718"/>
                </a:lnTo>
                <a:lnTo>
                  <a:pt x="2239" y="2719"/>
                </a:lnTo>
                <a:lnTo>
                  <a:pt x="2239" y="2720"/>
                </a:lnTo>
                <a:lnTo>
                  <a:pt x="2238" y="2723"/>
                </a:lnTo>
                <a:lnTo>
                  <a:pt x="2237" y="2725"/>
                </a:lnTo>
                <a:lnTo>
                  <a:pt x="2237" y="2726"/>
                </a:lnTo>
                <a:lnTo>
                  <a:pt x="2236" y="2732"/>
                </a:lnTo>
                <a:lnTo>
                  <a:pt x="2236" y="2734"/>
                </a:lnTo>
                <a:lnTo>
                  <a:pt x="2234" y="2737"/>
                </a:lnTo>
                <a:lnTo>
                  <a:pt x="2233" y="2738"/>
                </a:lnTo>
                <a:lnTo>
                  <a:pt x="2232" y="2739"/>
                </a:lnTo>
                <a:lnTo>
                  <a:pt x="2229" y="2741"/>
                </a:lnTo>
                <a:lnTo>
                  <a:pt x="2229" y="2743"/>
                </a:lnTo>
                <a:lnTo>
                  <a:pt x="2226" y="2747"/>
                </a:lnTo>
                <a:lnTo>
                  <a:pt x="2226" y="2748"/>
                </a:lnTo>
                <a:lnTo>
                  <a:pt x="2224" y="2752"/>
                </a:lnTo>
                <a:lnTo>
                  <a:pt x="2224" y="2753"/>
                </a:lnTo>
                <a:lnTo>
                  <a:pt x="2224" y="2754"/>
                </a:lnTo>
                <a:lnTo>
                  <a:pt x="2224" y="2756"/>
                </a:lnTo>
                <a:lnTo>
                  <a:pt x="2224" y="2758"/>
                </a:lnTo>
                <a:lnTo>
                  <a:pt x="2224" y="2759"/>
                </a:lnTo>
                <a:lnTo>
                  <a:pt x="2223" y="2760"/>
                </a:lnTo>
                <a:lnTo>
                  <a:pt x="2224" y="2760"/>
                </a:lnTo>
                <a:lnTo>
                  <a:pt x="2224" y="2761"/>
                </a:lnTo>
                <a:lnTo>
                  <a:pt x="2225" y="2763"/>
                </a:lnTo>
                <a:lnTo>
                  <a:pt x="2225" y="2765"/>
                </a:lnTo>
                <a:lnTo>
                  <a:pt x="2224" y="2766"/>
                </a:lnTo>
                <a:lnTo>
                  <a:pt x="2224" y="2768"/>
                </a:lnTo>
                <a:lnTo>
                  <a:pt x="2223" y="2772"/>
                </a:lnTo>
                <a:lnTo>
                  <a:pt x="2223" y="2773"/>
                </a:lnTo>
                <a:lnTo>
                  <a:pt x="2223" y="2775"/>
                </a:lnTo>
                <a:lnTo>
                  <a:pt x="2223" y="2776"/>
                </a:lnTo>
                <a:lnTo>
                  <a:pt x="2225" y="2777"/>
                </a:lnTo>
                <a:lnTo>
                  <a:pt x="2225" y="2779"/>
                </a:lnTo>
                <a:lnTo>
                  <a:pt x="2226" y="2780"/>
                </a:lnTo>
                <a:lnTo>
                  <a:pt x="2226" y="2782"/>
                </a:lnTo>
                <a:lnTo>
                  <a:pt x="2226" y="2784"/>
                </a:lnTo>
                <a:lnTo>
                  <a:pt x="2227" y="2787"/>
                </a:lnTo>
                <a:lnTo>
                  <a:pt x="2230" y="2789"/>
                </a:lnTo>
                <a:lnTo>
                  <a:pt x="2230" y="2790"/>
                </a:lnTo>
                <a:lnTo>
                  <a:pt x="2231" y="2791"/>
                </a:lnTo>
                <a:lnTo>
                  <a:pt x="2232" y="2792"/>
                </a:lnTo>
                <a:lnTo>
                  <a:pt x="2233" y="2792"/>
                </a:lnTo>
                <a:lnTo>
                  <a:pt x="2234" y="2794"/>
                </a:lnTo>
                <a:lnTo>
                  <a:pt x="2236" y="2794"/>
                </a:lnTo>
                <a:lnTo>
                  <a:pt x="2236" y="2795"/>
                </a:lnTo>
                <a:lnTo>
                  <a:pt x="2238" y="2799"/>
                </a:lnTo>
                <a:lnTo>
                  <a:pt x="2239" y="2801"/>
                </a:lnTo>
                <a:lnTo>
                  <a:pt x="2241" y="2802"/>
                </a:lnTo>
                <a:lnTo>
                  <a:pt x="2242" y="2803"/>
                </a:lnTo>
                <a:lnTo>
                  <a:pt x="2244" y="2806"/>
                </a:lnTo>
                <a:lnTo>
                  <a:pt x="2245" y="2809"/>
                </a:lnTo>
                <a:lnTo>
                  <a:pt x="2247" y="2810"/>
                </a:lnTo>
                <a:lnTo>
                  <a:pt x="2247" y="2811"/>
                </a:lnTo>
                <a:lnTo>
                  <a:pt x="2248" y="2815"/>
                </a:lnTo>
                <a:lnTo>
                  <a:pt x="2249" y="2816"/>
                </a:lnTo>
                <a:lnTo>
                  <a:pt x="2251" y="2817"/>
                </a:lnTo>
                <a:lnTo>
                  <a:pt x="2251" y="2818"/>
                </a:lnTo>
                <a:lnTo>
                  <a:pt x="2252" y="2818"/>
                </a:lnTo>
                <a:lnTo>
                  <a:pt x="2253" y="2819"/>
                </a:lnTo>
                <a:lnTo>
                  <a:pt x="2254" y="2822"/>
                </a:lnTo>
                <a:lnTo>
                  <a:pt x="2255" y="2822"/>
                </a:lnTo>
                <a:lnTo>
                  <a:pt x="2256" y="2824"/>
                </a:lnTo>
                <a:lnTo>
                  <a:pt x="2258" y="2825"/>
                </a:lnTo>
                <a:lnTo>
                  <a:pt x="2260" y="2826"/>
                </a:lnTo>
                <a:lnTo>
                  <a:pt x="2261" y="2828"/>
                </a:lnTo>
                <a:lnTo>
                  <a:pt x="2262" y="2828"/>
                </a:lnTo>
                <a:lnTo>
                  <a:pt x="2263" y="2830"/>
                </a:lnTo>
                <a:lnTo>
                  <a:pt x="2265" y="2831"/>
                </a:lnTo>
                <a:lnTo>
                  <a:pt x="2267" y="2834"/>
                </a:lnTo>
                <a:lnTo>
                  <a:pt x="2269" y="2838"/>
                </a:lnTo>
                <a:lnTo>
                  <a:pt x="2270" y="2839"/>
                </a:lnTo>
                <a:lnTo>
                  <a:pt x="2272" y="2839"/>
                </a:lnTo>
                <a:lnTo>
                  <a:pt x="2272" y="2840"/>
                </a:lnTo>
                <a:lnTo>
                  <a:pt x="2273" y="2840"/>
                </a:lnTo>
                <a:lnTo>
                  <a:pt x="2276" y="2841"/>
                </a:lnTo>
                <a:lnTo>
                  <a:pt x="2277" y="2841"/>
                </a:lnTo>
                <a:lnTo>
                  <a:pt x="2278" y="2841"/>
                </a:lnTo>
                <a:lnTo>
                  <a:pt x="2280" y="2840"/>
                </a:lnTo>
                <a:lnTo>
                  <a:pt x="2281" y="2840"/>
                </a:lnTo>
                <a:lnTo>
                  <a:pt x="2281" y="2839"/>
                </a:lnTo>
                <a:lnTo>
                  <a:pt x="2283" y="2839"/>
                </a:lnTo>
                <a:lnTo>
                  <a:pt x="2285" y="2838"/>
                </a:lnTo>
                <a:lnTo>
                  <a:pt x="2287" y="2838"/>
                </a:lnTo>
                <a:lnTo>
                  <a:pt x="2288" y="2837"/>
                </a:lnTo>
                <a:lnTo>
                  <a:pt x="2289" y="2837"/>
                </a:lnTo>
                <a:lnTo>
                  <a:pt x="2290" y="2837"/>
                </a:lnTo>
                <a:lnTo>
                  <a:pt x="2291" y="2833"/>
                </a:lnTo>
                <a:lnTo>
                  <a:pt x="2291" y="2832"/>
                </a:lnTo>
                <a:lnTo>
                  <a:pt x="2291" y="2831"/>
                </a:lnTo>
                <a:lnTo>
                  <a:pt x="2291" y="2828"/>
                </a:lnTo>
                <a:lnTo>
                  <a:pt x="2291" y="2827"/>
                </a:lnTo>
                <a:lnTo>
                  <a:pt x="2292" y="2824"/>
                </a:lnTo>
                <a:lnTo>
                  <a:pt x="2292" y="2820"/>
                </a:lnTo>
                <a:lnTo>
                  <a:pt x="2294" y="2818"/>
                </a:lnTo>
                <a:lnTo>
                  <a:pt x="2292" y="2817"/>
                </a:lnTo>
                <a:lnTo>
                  <a:pt x="2294" y="2811"/>
                </a:lnTo>
                <a:lnTo>
                  <a:pt x="2295" y="2808"/>
                </a:lnTo>
                <a:lnTo>
                  <a:pt x="2295" y="2803"/>
                </a:lnTo>
                <a:lnTo>
                  <a:pt x="2295" y="2802"/>
                </a:lnTo>
                <a:lnTo>
                  <a:pt x="2295" y="2801"/>
                </a:lnTo>
                <a:lnTo>
                  <a:pt x="2295" y="2799"/>
                </a:lnTo>
                <a:lnTo>
                  <a:pt x="2295" y="2798"/>
                </a:lnTo>
                <a:lnTo>
                  <a:pt x="2295" y="2796"/>
                </a:lnTo>
                <a:lnTo>
                  <a:pt x="2296" y="2795"/>
                </a:lnTo>
                <a:lnTo>
                  <a:pt x="2296" y="2794"/>
                </a:lnTo>
                <a:lnTo>
                  <a:pt x="2297" y="2792"/>
                </a:lnTo>
                <a:lnTo>
                  <a:pt x="2298" y="2791"/>
                </a:lnTo>
                <a:lnTo>
                  <a:pt x="2299" y="2790"/>
                </a:lnTo>
                <a:lnTo>
                  <a:pt x="2301" y="2790"/>
                </a:lnTo>
                <a:lnTo>
                  <a:pt x="2302" y="2790"/>
                </a:lnTo>
                <a:lnTo>
                  <a:pt x="2303" y="2790"/>
                </a:lnTo>
                <a:lnTo>
                  <a:pt x="2303" y="2789"/>
                </a:lnTo>
                <a:lnTo>
                  <a:pt x="2304" y="2789"/>
                </a:lnTo>
                <a:lnTo>
                  <a:pt x="2304" y="2788"/>
                </a:lnTo>
                <a:lnTo>
                  <a:pt x="2304" y="2787"/>
                </a:lnTo>
                <a:lnTo>
                  <a:pt x="2302" y="2786"/>
                </a:lnTo>
                <a:lnTo>
                  <a:pt x="2301" y="2784"/>
                </a:lnTo>
                <a:lnTo>
                  <a:pt x="2299" y="2786"/>
                </a:lnTo>
                <a:lnTo>
                  <a:pt x="2298" y="2786"/>
                </a:lnTo>
                <a:lnTo>
                  <a:pt x="2298" y="2784"/>
                </a:lnTo>
                <a:lnTo>
                  <a:pt x="2297" y="2782"/>
                </a:lnTo>
                <a:lnTo>
                  <a:pt x="2298" y="2780"/>
                </a:lnTo>
                <a:lnTo>
                  <a:pt x="2298" y="2779"/>
                </a:lnTo>
                <a:lnTo>
                  <a:pt x="2297" y="2779"/>
                </a:lnTo>
                <a:lnTo>
                  <a:pt x="2296" y="2779"/>
                </a:lnTo>
                <a:lnTo>
                  <a:pt x="2296" y="2776"/>
                </a:lnTo>
                <a:lnTo>
                  <a:pt x="2296" y="2775"/>
                </a:lnTo>
                <a:lnTo>
                  <a:pt x="2297" y="2774"/>
                </a:lnTo>
                <a:lnTo>
                  <a:pt x="2297" y="2773"/>
                </a:lnTo>
                <a:lnTo>
                  <a:pt x="2297" y="2772"/>
                </a:lnTo>
                <a:lnTo>
                  <a:pt x="2297" y="2770"/>
                </a:lnTo>
                <a:lnTo>
                  <a:pt x="2297" y="2768"/>
                </a:lnTo>
                <a:lnTo>
                  <a:pt x="2298" y="2767"/>
                </a:lnTo>
                <a:lnTo>
                  <a:pt x="2298" y="2763"/>
                </a:lnTo>
                <a:lnTo>
                  <a:pt x="2298" y="2762"/>
                </a:lnTo>
                <a:lnTo>
                  <a:pt x="2298" y="2761"/>
                </a:lnTo>
                <a:lnTo>
                  <a:pt x="2299" y="2760"/>
                </a:lnTo>
                <a:lnTo>
                  <a:pt x="2299" y="2759"/>
                </a:lnTo>
                <a:lnTo>
                  <a:pt x="2302" y="2759"/>
                </a:lnTo>
                <a:lnTo>
                  <a:pt x="2303" y="2759"/>
                </a:lnTo>
                <a:lnTo>
                  <a:pt x="2304" y="2759"/>
                </a:lnTo>
                <a:lnTo>
                  <a:pt x="2305" y="2760"/>
                </a:lnTo>
                <a:lnTo>
                  <a:pt x="2306" y="2761"/>
                </a:lnTo>
                <a:lnTo>
                  <a:pt x="2308" y="2763"/>
                </a:lnTo>
                <a:lnTo>
                  <a:pt x="2308" y="2765"/>
                </a:lnTo>
                <a:lnTo>
                  <a:pt x="2308" y="2768"/>
                </a:lnTo>
                <a:lnTo>
                  <a:pt x="2308" y="2769"/>
                </a:lnTo>
                <a:lnTo>
                  <a:pt x="2308" y="2772"/>
                </a:lnTo>
                <a:lnTo>
                  <a:pt x="2308" y="2773"/>
                </a:lnTo>
                <a:lnTo>
                  <a:pt x="2308" y="2774"/>
                </a:lnTo>
                <a:lnTo>
                  <a:pt x="2306" y="2776"/>
                </a:lnTo>
                <a:lnTo>
                  <a:pt x="2306" y="2779"/>
                </a:lnTo>
                <a:lnTo>
                  <a:pt x="2306" y="2782"/>
                </a:lnTo>
                <a:lnTo>
                  <a:pt x="2305" y="2784"/>
                </a:lnTo>
                <a:lnTo>
                  <a:pt x="2306" y="2788"/>
                </a:lnTo>
                <a:lnTo>
                  <a:pt x="2306" y="2789"/>
                </a:lnTo>
                <a:lnTo>
                  <a:pt x="2306" y="2791"/>
                </a:lnTo>
                <a:lnTo>
                  <a:pt x="2308" y="2792"/>
                </a:lnTo>
                <a:lnTo>
                  <a:pt x="2309" y="2797"/>
                </a:lnTo>
                <a:lnTo>
                  <a:pt x="2309" y="2801"/>
                </a:lnTo>
                <a:lnTo>
                  <a:pt x="2310" y="2804"/>
                </a:lnTo>
                <a:lnTo>
                  <a:pt x="2310" y="2806"/>
                </a:lnTo>
                <a:lnTo>
                  <a:pt x="2310" y="2809"/>
                </a:lnTo>
                <a:lnTo>
                  <a:pt x="2310" y="2811"/>
                </a:lnTo>
                <a:lnTo>
                  <a:pt x="2310" y="2815"/>
                </a:lnTo>
                <a:lnTo>
                  <a:pt x="2309" y="2818"/>
                </a:lnTo>
                <a:lnTo>
                  <a:pt x="2309" y="2820"/>
                </a:lnTo>
                <a:lnTo>
                  <a:pt x="2309" y="2822"/>
                </a:lnTo>
                <a:lnTo>
                  <a:pt x="2309" y="2823"/>
                </a:lnTo>
                <a:lnTo>
                  <a:pt x="2308" y="2824"/>
                </a:lnTo>
                <a:lnTo>
                  <a:pt x="2308" y="2826"/>
                </a:lnTo>
                <a:lnTo>
                  <a:pt x="2309" y="2828"/>
                </a:lnTo>
                <a:lnTo>
                  <a:pt x="2309" y="2833"/>
                </a:lnTo>
                <a:lnTo>
                  <a:pt x="2309" y="2834"/>
                </a:lnTo>
                <a:lnTo>
                  <a:pt x="2310" y="2839"/>
                </a:lnTo>
                <a:lnTo>
                  <a:pt x="2310" y="2840"/>
                </a:lnTo>
                <a:lnTo>
                  <a:pt x="2310" y="2842"/>
                </a:lnTo>
                <a:lnTo>
                  <a:pt x="2311" y="2846"/>
                </a:lnTo>
                <a:lnTo>
                  <a:pt x="2311" y="2847"/>
                </a:lnTo>
                <a:lnTo>
                  <a:pt x="2311" y="2849"/>
                </a:lnTo>
                <a:lnTo>
                  <a:pt x="2311" y="2851"/>
                </a:lnTo>
                <a:lnTo>
                  <a:pt x="2312" y="2854"/>
                </a:lnTo>
                <a:lnTo>
                  <a:pt x="2312" y="2856"/>
                </a:lnTo>
                <a:lnTo>
                  <a:pt x="2313" y="2861"/>
                </a:lnTo>
                <a:lnTo>
                  <a:pt x="2313" y="2864"/>
                </a:lnTo>
                <a:lnTo>
                  <a:pt x="2314" y="2869"/>
                </a:lnTo>
                <a:lnTo>
                  <a:pt x="2314" y="2873"/>
                </a:lnTo>
                <a:lnTo>
                  <a:pt x="2316" y="2875"/>
                </a:lnTo>
                <a:lnTo>
                  <a:pt x="2316" y="2876"/>
                </a:lnTo>
                <a:lnTo>
                  <a:pt x="2316" y="2878"/>
                </a:lnTo>
                <a:lnTo>
                  <a:pt x="2317" y="2882"/>
                </a:lnTo>
                <a:lnTo>
                  <a:pt x="2316" y="2882"/>
                </a:lnTo>
                <a:lnTo>
                  <a:pt x="2317" y="2884"/>
                </a:lnTo>
                <a:lnTo>
                  <a:pt x="2317" y="2890"/>
                </a:lnTo>
                <a:lnTo>
                  <a:pt x="2317" y="2891"/>
                </a:lnTo>
                <a:lnTo>
                  <a:pt x="2317" y="2894"/>
                </a:lnTo>
                <a:lnTo>
                  <a:pt x="2317" y="2896"/>
                </a:lnTo>
                <a:lnTo>
                  <a:pt x="2317" y="2898"/>
                </a:lnTo>
                <a:lnTo>
                  <a:pt x="2317" y="2899"/>
                </a:lnTo>
                <a:lnTo>
                  <a:pt x="2317" y="2902"/>
                </a:lnTo>
                <a:lnTo>
                  <a:pt x="2317" y="2904"/>
                </a:lnTo>
                <a:lnTo>
                  <a:pt x="2316" y="2905"/>
                </a:lnTo>
                <a:lnTo>
                  <a:pt x="2316" y="2907"/>
                </a:lnTo>
                <a:lnTo>
                  <a:pt x="2314" y="2909"/>
                </a:lnTo>
                <a:lnTo>
                  <a:pt x="2312" y="2911"/>
                </a:lnTo>
                <a:lnTo>
                  <a:pt x="2311" y="2913"/>
                </a:lnTo>
                <a:lnTo>
                  <a:pt x="2309" y="2914"/>
                </a:lnTo>
                <a:lnTo>
                  <a:pt x="2303" y="2918"/>
                </a:lnTo>
                <a:lnTo>
                  <a:pt x="2297" y="2919"/>
                </a:lnTo>
                <a:lnTo>
                  <a:pt x="2296" y="2919"/>
                </a:lnTo>
                <a:lnTo>
                  <a:pt x="2295" y="2919"/>
                </a:lnTo>
                <a:lnTo>
                  <a:pt x="2292" y="2919"/>
                </a:lnTo>
                <a:lnTo>
                  <a:pt x="2290" y="2920"/>
                </a:lnTo>
                <a:lnTo>
                  <a:pt x="2289" y="2920"/>
                </a:lnTo>
                <a:lnTo>
                  <a:pt x="2288" y="2921"/>
                </a:lnTo>
                <a:lnTo>
                  <a:pt x="2285" y="2921"/>
                </a:lnTo>
                <a:lnTo>
                  <a:pt x="2283" y="2923"/>
                </a:lnTo>
                <a:lnTo>
                  <a:pt x="2282" y="2923"/>
                </a:lnTo>
                <a:lnTo>
                  <a:pt x="2281" y="2923"/>
                </a:lnTo>
                <a:lnTo>
                  <a:pt x="2277" y="2924"/>
                </a:lnTo>
                <a:lnTo>
                  <a:pt x="2275" y="2925"/>
                </a:lnTo>
                <a:lnTo>
                  <a:pt x="2272" y="2925"/>
                </a:lnTo>
                <a:lnTo>
                  <a:pt x="2270" y="2925"/>
                </a:lnTo>
                <a:lnTo>
                  <a:pt x="2269" y="2926"/>
                </a:lnTo>
                <a:lnTo>
                  <a:pt x="2269" y="2925"/>
                </a:lnTo>
                <a:lnTo>
                  <a:pt x="2269" y="2927"/>
                </a:lnTo>
                <a:lnTo>
                  <a:pt x="2268" y="2926"/>
                </a:lnTo>
                <a:lnTo>
                  <a:pt x="2267" y="2925"/>
                </a:lnTo>
                <a:lnTo>
                  <a:pt x="2266" y="2925"/>
                </a:lnTo>
                <a:lnTo>
                  <a:pt x="2263" y="2924"/>
                </a:lnTo>
                <a:lnTo>
                  <a:pt x="2262" y="2924"/>
                </a:lnTo>
                <a:lnTo>
                  <a:pt x="2260" y="2923"/>
                </a:lnTo>
                <a:lnTo>
                  <a:pt x="2253" y="2921"/>
                </a:lnTo>
                <a:lnTo>
                  <a:pt x="2252" y="2921"/>
                </a:lnTo>
                <a:lnTo>
                  <a:pt x="2248" y="2920"/>
                </a:lnTo>
                <a:lnTo>
                  <a:pt x="2245" y="2919"/>
                </a:lnTo>
                <a:lnTo>
                  <a:pt x="2244" y="2919"/>
                </a:lnTo>
                <a:lnTo>
                  <a:pt x="2241" y="2918"/>
                </a:lnTo>
                <a:lnTo>
                  <a:pt x="2240" y="2917"/>
                </a:lnTo>
                <a:lnTo>
                  <a:pt x="2238" y="2917"/>
                </a:lnTo>
                <a:lnTo>
                  <a:pt x="2234" y="2917"/>
                </a:lnTo>
                <a:lnTo>
                  <a:pt x="2232" y="2916"/>
                </a:lnTo>
                <a:lnTo>
                  <a:pt x="2231" y="2914"/>
                </a:lnTo>
                <a:lnTo>
                  <a:pt x="2227" y="2913"/>
                </a:lnTo>
                <a:lnTo>
                  <a:pt x="2224" y="2913"/>
                </a:lnTo>
                <a:lnTo>
                  <a:pt x="2218" y="2912"/>
                </a:lnTo>
                <a:lnTo>
                  <a:pt x="2213" y="2911"/>
                </a:lnTo>
                <a:lnTo>
                  <a:pt x="2211" y="2910"/>
                </a:lnTo>
                <a:close/>
                <a:moveTo>
                  <a:pt x="1059" y="3214"/>
                </a:moveTo>
                <a:lnTo>
                  <a:pt x="1058" y="3215"/>
                </a:lnTo>
                <a:lnTo>
                  <a:pt x="1059" y="3214"/>
                </a:lnTo>
                <a:close/>
                <a:moveTo>
                  <a:pt x="1060" y="3213"/>
                </a:moveTo>
                <a:lnTo>
                  <a:pt x="1061" y="3213"/>
                </a:lnTo>
                <a:lnTo>
                  <a:pt x="1060" y="3213"/>
                </a:lnTo>
                <a:close/>
                <a:moveTo>
                  <a:pt x="1062" y="3214"/>
                </a:moveTo>
                <a:lnTo>
                  <a:pt x="1064" y="3214"/>
                </a:lnTo>
                <a:lnTo>
                  <a:pt x="1065" y="3214"/>
                </a:lnTo>
                <a:lnTo>
                  <a:pt x="1066" y="3214"/>
                </a:lnTo>
                <a:lnTo>
                  <a:pt x="1067" y="3213"/>
                </a:lnTo>
                <a:lnTo>
                  <a:pt x="1071" y="3208"/>
                </a:lnTo>
                <a:lnTo>
                  <a:pt x="1072" y="3207"/>
                </a:lnTo>
                <a:lnTo>
                  <a:pt x="1074" y="3206"/>
                </a:lnTo>
                <a:lnTo>
                  <a:pt x="1077" y="3205"/>
                </a:lnTo>
                <a:lnTo>
                  <a:pt x="1083" y="3203"/>
                </a:lnTo>
                <a:lnTo>
                  <a:pt x="1086" y="3201"/>
                </a:lnTo>
                <a:lnTo>
                  <a:pt x="1083" y="3203"/>
                </a:lnTo>
                <a:lnTo>
                  <a:pt x="1077" y="3205"/>
                </a:lnTo>
                <a:lnTo>
                  <a:pt x="1074" y="3206"/>
                </a:lnTo>
                <a:lnTo>
                  <a:pt x="1072" y="3207"/>
                </a:lnTo>
                <a:lnTo>
                  <a:pt x="1071" y="3208"/>
                </a:lnTo>
                <a:lnTo>
                  <a:pt x="1067" y="3213"/>
                </a:lnTo>
                <a:lnTo>
                  <a:pt x="1066" y="3214"/>
                </a:lnTo>
                <a:lnTo>
                  <a:pt x="1065" y="3214"/>
                </a:lnTo>
                <a:lnTo>
                  <a:pt x="1064" y="3214"/>
                </a:lnTo>
                <a:lnTo>
                  <a:pt x="1062" y="3214"/>
                </a:lnTo>
                <a:close/>
                <a:moveTo>
                  <a:pt x="2162" y="2626"/>
                </a:moveTo>
                <a:lnTo>
                  <a:pt x="2163" y="2625"/>
                </a:lnTo>
                <a:lnTo>
                  <a:pt x="2165" y="2624"/>
                </a:lnTo>
                <a:lnTo>
                  <a:pt x="2166" y="2624"/>
                </a:lnTo>
                <a:lnTo>
                  <a:pt x="2166" y="2625"/>
                </a:lnTo>
                <a:lnTo>
                  <a:pt x="2165" y="2625"/>
                </a:lnTo>
                <a:lnTo>
                  <a:pt x="2165" y="2626"/>
                </a:lnTo>
                <a:lnTo>
                  <a:pt x="2163" y="2626"/>
                </a:lnTo>
                <a:lnTo>
                  <a:pt x="2162" y="2626"/>
                </a:lnTo>
                <a:close/>
                <a:moveTo>
                  <a:pt x="698" y="3062"/>
                </a:moveTo>
                <a:lnTo>
                  <a:pt x="699" y="3063"/>
                </a:lnTo>
                <a:lnTo>
                  <a:pt x="698" y="3063"/>
                </a:lnTo>
                <a:lnTo>
                  <a:pt x="697" y="3063"/>
                </a:lnTo>
                <a:lnTo>
                  <a:pt x="697" y="3062"/>
                </a:lnTo>
                <a:lnTo>
                  <a:pt x="698" y="3062"/>
                </a:lnTo>
                <a:close/>
                <a:moveTo>
                  <a:pt x="763" y="3158"/>
                </a:moveTo>
                <a:lnTo>
                  <a:pt x="763" y="3160"/>
                </a:lnTo>
                <a:lnTo>
                  <a:pt x="762" y="3160"/>
                </a:lnTo>
                <a:lnTo>
                  <a:pt x="762" y="3158"/>
                </a:lnTo>
                <a:lnTo>
                  <a:pt x="763" y="3158"/>
                </a:lnTo>
                <a:close/>
              </a:path>
            </a:pathLst>
          </a:custGeom>
          <a:solidFill>
            <a:schemeClr val="bg1"/>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65" name="Freeform 62"/>
          <p:cNvSpPr>
            <a:spLocks/>
          </p:cNvSpPr>
          <p:nvPr/>
        </p:nvSpPr>
        <p:spPr bwMode="auto">
          <a:xfrm>
            <a:off x="6223000" y="5064126"/>
            <a:ext cx="42863" cy="11113"/>
          </a:xfrm>
          <a:custGeom>
            <a:avLst/>
            <a:gdLst>
              <a:gd name="T0" fmla="*/ 27 w 27"/>
              <a:gd name="T1" fmla="*/ 7 h 7"/>
              <a:gd name="T2" fmla="*/ 23 w 27"/>
              <a:gd name="T3" fmla="*/ 7 h 7"/>
              <a:gd name="T4" fmla="*/ 21 w 27"/>
              <a:gd name="T5" fmla="*/ 6 h 7"/>
              <a:gd name="T6" fmla="*/ 20 w 27"/>
              <a:gd name="T7" fmla="*/ 4 h 7"/>
              <a:gd name="T8" fmla="*/ 16 w 27"/>
              <a:gd name="T9" fmla="*/ 3 h 7"/>
              <a:gd name="T10" fmla="*/ 13 w 27"/>
              <a:gd name="T11" fmla="*/ 3 h 7"/>
              <a:gd name="T12" fmla="*/ 7 w 27"/>
              <a:gd name="T13" fmla="*/ 2 h 7"/>
              <a:gd name="T14" fmla="*/ 2 w 27"/>
              <a:gd name="T15" fmla="*/ 1 h 7"/>
              <a:gd name="T16" fmla="*/ 0 w 27"/>
              <a:gd name="T1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7">
                <a:moveTo>
                  <a:pt x="27" y="7"/>
                </a:moveTo>
                <a:lnTo>
                  <a:pt x="23" y="7"/>
                </a:lnTo>
                <a:lnTo>
                  <a:pt x="21" y="6"/>
                </a:lnTo>
                <a:lnTo>
                  <a:pt x="20" y="4"/>
                </a:lnTo>
                <a:lnTo>
                  <a:pt x="16" y="3"/>
                </a:lnTo>
                <a:lnTo>
                  <a:pt x="13" y="3"/>
                </a:lnTo>
                <a:lnTo>
                  <a:pt x="7" y="2"/>
                </a:lnTo>
                <a:lnTo>
                  <a:pt x="2" y="1"/>
                </a:lnTo>
                <a:lnTo>
                  <a:pt x="0"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 name="Freeform 63"/>
          <p:cNvSpPr>
            <a:spLocks/>
          </p:cNvSpPr>
          <p:nvPr/>
        </p:nvSpPr>
        <p:spPr bwMode="auto">
          <a:xfrm>
            <a:off x="4392613" y="5546726"/>
            <a:ext cx="1588" cy="1588"/>
          </a:xfrm>
          <a:custGeom>
            <a:avLst/>
            <a:gdLst>
              <a:gd name="T0" fmla="*/ 1 w 1"/>
              <a:gd name="T1" fmla="*/ 0 h 1"/>
              <a:gd name="T2" fmla="*/ 0 w 1"/>
              <a:gd name="T3" fmla="*/ 1 h 1"/>
              <a:gd name="T4" fmla="*/ 1 w 1"/>
              <a:gd name="T5" fmla="*/ 0 h 1"/>
            </a:gdLst>
            <a:ahLst/>
            <a:cxnLst>
              <a:cxn ang="0">
                <a:pos x="T0" y="T1"/>
              </a:cxn>
              <a:cxn ang="0">
                <a:pos x="T2" y="T3"/>
              </a:cxn>
              <a:cxn ang="0">
                <a:pos x="T4" y="T5"/>
              </a:cxn>
            </a:cxnLst>
            <a:rect l="0" t="0" r="r" b="b"/>
            <a:pathLst>
              <a:path w="1" h="1">
                <a:moveTo>
                  <a:pt x="1" y="0"/>
                </a:moveTo>
                <a:lnTo>
                  <a:pt x="0" y="1"/>
                </a:lnTo>
                <a:lnTo>
                  <a:pt x="1"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 name="Freeform 64"/>
          <p:cNvSpPr>
            <a:spLocks/>
          </p:cNvSpPr>
          <p:nvPr/>
        </p:nvSpPr>
        <p:spPr bwMode="auto">
          <a:xfrm>
            <a:off x="4395788" y="5545138"/>
            <a:ext cx="1588" cy="0"/>
          </a:xfrm>
          <a:custGeom>
            <a:avLst/>
            <a:gdLst>
              <a:gd name="T0" fmla="*/ 0 w 1"/>
              <a:gd name="T1" fmla="*/ 1 w 1"/>
              <a:gd name="T2" fmla="*/ 0 w 1"/>
            </a:gdLst>
            <a:ahLst/>
            <a:cxnLst>
              <a:cxn ang="0">
                <a:pos x="T0" y="0"/>
              </a:cxn>
              <a:cxn ang="0">
                <a:pos x="T1" y="0"/>
              </a:cxn>
              <a:cxn ang="0">
                <a:pos x="T2" y="0"/>
              </a:cxn>
            </a:cxnLst>
            <a:rect l="0" t="0" r="r" b="b"/>
            <a:pathLst>
              <a:path w="1">
                <a:moveTo>
                  <a:pt x="0" y="0"/>
                </a:moveTo>
                <a:lnTo>
                  <a:pt x="1" y="0"/>
                </a:lnTo>
                <a:lnTo>
                  <a:pt x="0"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8" name="Freeform 65"/>
          <p:cNvSpPr>
            <a:spLocks/>
          </p:cNvSpPr>
          <p:nvPr/>
        </p:nvSpPr>
        <p:spPr bwMode="auto">
          <a:xfrm>
            <a:off x="4398963" y="5526088"/>
            <a:ext cx="38100" cy="20638"/>
          </a:xfrm>
          <a:custGeom>
            <a:avLst/>
            <a:gdLst>
              <a:gd name="T0" fmla="*/ 0 w 24"/>
              <a:gd name="T1" fmla="*/ 13 h 13"/>
              <a:gd name="T2" fmla="*/ 2 w 24"/>
              <a:gd name="T3" fmla="*/ 13 h 13"/>
              <a:gd name="T4" fmla="*/ 3 w 24"/>
              <a:gd name="T5" fmla="*/ 13 h 13"/>
              <a:gd name="T6" fmla="*/ 4 w 24"/>
              <a:gd name="T7" fmla="*/ 13 h 13"/>
              <a:gd name="T8" fmla="*/ 5 w 24"/>
              <a:gd name="T9" fmla="*/ 12 h 13"/>
              <a:gd name="T10" fmla="*/ 9 w 24"/>
              <a:gd name="T11" fmla="*/ 7 h 13"/>
              <a:gd name="T12" fmla="*/ 10 w 24"/>
              <a:gd name="T13" fmla="*/ 6 h 13"/>
              <a:gd name="T14" fmla="*/ 12 w 24"/>
              <a:gd name="T15" fmla="*/ 5 h 13"/>
              <a:gd name="T16" fmla="*/ 15 w 24"/>
              <a:gd name="T17" fmla="*/ 4 h 13"/>
              <a:gd name="T18" fmla="*/ 21 w 24"/>
              <a:gd name="T19" fmla="*/ 2 h 13"/>
              <a:gd name="T20" fmla="*/ 24 w 24"/>
              <a:gd name="T21" fmla="*/ 0 h 13"/>
              <a:gd name="T22" fmla="*/ 21 w 24"/>
              <a:gd name="T23" fmla="*/ 2 h 13"/>
              <a:gd name="T24" fmla="*/ 15 w 24"/>
              <a:gd name="T25" fmla="*/ 4 h 13"/>
              <a:gd name="T26" fmla="*/ 12 w 24"/>
              <a:gd name="T27" fmla="*/ 5 h 13"/>
              <a:gd name="T28" fmla="*/ 10 w 24"/>
              <a:gd name="T29" fmla="*/ 6 h 13"/>
              <a:gd name="T30" fmla="*/ 9 w 24"/>
              <a:gd name="T31" fmla="*/ 7 h 13"/>
              <a:gd name="T32" fmla="*/ 5 w 24"/>
              <a:gd name="T33" fmla="*/ 12 h 13"/>
              <a:gd name="T34" fmla="*/ 4 w 24"/>
              <a:gd name="T35" fmla="*/ 13 h 13"/>
              <a:gd name="T36" fmla="*/ 3 w 24"/>
              <a:gd name="T37" fmla="*/ 13 h 13"/>
              <a:gd name="T38" fmla="*/ 2 w 24"/>
              <a:gd name="T39" fmla="*/ 13 h 13"/>
              <a:gd name="T40" fmla="*/ 0 w 24"/>
              <a:gd name="T4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13">
                <a:moveTo>
                  <a:pt x="0" y="13"/>
                </a:moveTo>
                <a:lnTo>
                  <a:pt x="2" y="13"/>
                </a:lnTo>
                <a:lnTo>
                  <a:pt x="3" y="13"/>
                </a:lnTo>
                <a:lnTo>
                  <a:pt x="4" y="13"/>
                </a:lnTo>
                <a:lnTo>
                  <a:pt x="5" y="12"/>
                </a:lnTo>
                <a:lnTo>
                  <a:pt x="9" y="7"/>
                </a:lnTo>
                <a:lnTo>
                  <a:pt x="10" y="6"/>
                </a:lnTo>
                <a:lnTo>
                  <a:pt x="12" y="5"/>
                </a:lnTo>
                <a:lnTo>
                  <a:pt x="15" y="4"/>
                </a:lnTo>
                <a:lnTo>
                  <a:pt x="21" y="2"/>
                </a:lnTo>
                <a:lnTo>
                  <a:pt x="24" y="0"/>
                </a:lnTo>
                <a:lnTo>
                  <a:pt x="21" y="2"/>
                </a:lnTo>
                <a:lnTo>
                  <a:pt x="15" y="4"/>
                </a:lnTo>
                <a:lnTo>
                  <a:pt x="12" y="5"/>
                </a:lnTo>
                <a:lnTo>
                  <a:pt x="10" y="6"/>
                </a:lnTo>
                <a:lnTo>
                  <a:pt x="9" y="7"/>
                </a:lnTo>
                <a:lnTo>
                  <a:pt x="5" y="12"/>
                </a:lnTo>
                <a:lnTo>
                  <a:pt x="4" y="13"/>
                </a:lnTo>
                <a:lnTo>
                  <a:pt x="3" y="13"/>
                </a:lnTo>
                <a:lnTo>
                  <a:pt x="2" y="13"/>
                </a:lnTo>
                <a:lnTo>
                  <a:pt x="0" y="13"/>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9" name="Freeform 66"/>
          <p:cNvSpPr>
            <a:spLocks/>
          </p:cNvSpPr>
          <p:nvPr/>
        </p:nvSpPr>
        <p:spPr bwMode="auto">
          <a:xfrm>
            <a:off x="6145213" y="4610101"/>
            <a:ext cx="6350" cy="3175"/>
          </a:xfrm>
          <a:custGeom>
            <a:avLst/>
            <a:gdLst>
              <a:gd name="T0" fmla="*/ 0 w 4"/>
              <a:gd name="T1" fmla="*/ 2 h 2"/>
              <a:gd name="T2" fmla="*/ 1 w 4"/>
              <a:gd name="T3" fmla="*/ 1 h 2"/>
              <a:gd name="T4" fmla="*/ 3 w 4"/>
              <a:gd name="T5" fmla="*/ 0 h 2"/>
              <a:gd name="T6" fmla="*/ 4 w 4"/>
              <a:gd name="T7" fmla="*/ 0 h 2"/>
              <a:gd name="T8" fmla="*/ 4 w 4"/>
              <a:gd name="T9" fmla="*/ 1 h 2"/>
              <a:gd name="T10" fmla="*/ 3 w 4"/>
              <a:gd name="T11" fmla="*/ 1 h 2"/>
              <a:gd name="T12" fmla="*/ 3 w 4"/>
              <a:gd name="T13" fmla="*/ 2 h 2"/>
              <a:gd name="T14" fmla="*/ 1 w 4"/>
              <a:gd name="T15" fmla="*/ 2 h 2"/>
              <a:gd name="T16" fmla="*/ 0 w 4"/>
              <a:gd name="T17"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2">
                <a:moveTo>
                  <a:pt x="0" y="2"/>
                </a:moveTo>
                <a:lnTo>
                  <a:pt x="1" y="1"/>
                </a:lnTo>
                <a:lnTo>
                  <a:pt x="3" y="0"/>
                </a:lnTo>
                <a:lnTo>
                  <a:pt x="4" y="0"/>
                </a:lnTo>
                <a:lnTo>
                  <a:pt x="4" y="1"/>
                </a:lnTo>
                <a:lnTo>
                  <a:pt x="3" y="1"/>
                </a:lnTo>
                <a:lnTo>
                  <a:pt x="3" y="2"/>
                </a:lnTo>
                <a:lnTo>
                  <a:pt x="1" y="2"/>
                </a:lnTo>
                <a:lnTo>
                  <a:pt x="0" y="2"/>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0" name="Freeform 67"/>
          <p:cNvSpPr>
            <a:spLocks/>
          </p:cNvSpPr>
          <p:nvPr/>
        </p:nvSpPr>
        <p:spPr bwMode="auto">
          <a:xfrm>
            <a:off x="3819525" y="5305426"/>
            <a:ext cx="3175" cy="1588"/>
          </a:xfrm>
          <a:custGeom>
            <a:avLst/>
            <a:gdLst>
              <a:gd name="T0" fmla="*/ 1 w 2"/>
              <a:gd name="T1" fmla="*/ 0 h 1"/>
              <a:gd name="T2" fmla="*/ 2 w 2"/>
              <a:gd name="T3" fmla="*/ 1 h 1"/>
              <a:gd name="T4" fmla="*/ 1 w 2"/>
              <a:gd name="T5" fmla="*/ 1 h 1"/>
              <a:gd name="T6" fmla="*/ 0 w 2"/>
              <a:gd name="T7" fmla="*/ 1 h 1"/>
              <a:gd name="T8" fmla="*/ 0 w 2"/>
              <a:gd name="T9" fmla="*/ 0 h 1"/>
              <a:gd name="T10" fmla="*/ 1 w 2"/>
              <a:gd name="T11" fmla="*/ 0 h 1"/>
            </a:gdLst>
            <a:ahLst/>
            <a:cxnLst>
              <a:cxn ang="0">
                <a:pos x="T0" y="T1"/>
              </a:cxn>
              <a:cxn ang="0">
                <a:pos x="T2" y="T3"/>
              </a:cxn>
              <a:cxn ang="0">
                <a:pos x="T4" y="T5"/>
              </a:cxn>
              <a:cxn ang="0">
                <a:pos x="T6" y="T7"/>
              </a:cxn>
              <a:cxn ang="0">
                <a:pos x="T8" y="T9"/>
              </a:cxn>
              <a:cxn ang="0">
                <a:pos x="T10" y="T11"/>
              </a:cxn>
            </a:cxnLst>
            <a:rect l="0" t="0" r="r" b="b"/>
            <a:pathLst>
              <a:path w="2" h="1">
                <a:moveTo>
                  <a:pt x="1" y="0"/>
                </a:moveTo>
                <a:lnTo>
                  <a:pt x="2" y="1"/>
                </a:lnTo>
                <a:lnTo>
                  <a:pt x="1" y="1"/>
                </a:lnTo>
                <a:lnTo>
                  <a:pt x="0" y="1"/>
                </a:lnTo>
                <a:lnTo>
                  <a:pt x="0" y="0"/>
                </a:lnTo>
                <a:lnTo>
                  <a:pt x="1"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1" name="Rectangle 68"/>
          <p:cNvSpPr>
            <a:spLocks noChangeArrowheads="1"/>
          </p:cNvSpPr>
          <p:nvPr/>
        </p:nvSpPr>
        <p:spPr bwMode="auto">
          <a:xfrm>
            <a:off x="3922713" y="5457826"/>
            <a:ext cx="1588" cy="3175"/>
          </a:xfrm>
          <a:prstGeom prst="rect">
            <a:avLst/>
          </a:prstGeom>
          <a:solidFill>
            <a:schemeClr val="bg1">
              <a:lumMod val="95000"/>
            </a:schemeClr>
          </a:solidFill>
          <a:ln w="1588">
            <a:solidFill>
              <a:schemeClr val="tx2">
                <a:lumMod val="40000"/>
                <a:lumOff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2" name="Freeform 69"/>
          <p:cNvSpPr>
            <a:spLocks/>
          </p:cNvSpPr>
          <p:nvPr/>
        </p:nvSpPr>
        <p:spPr bwMode="auto">
          <a:xfrm>
            <a:off x="6291263" y="5921376"/>
            <a:ext cx="9525" cy="4763"/>
          </a:xfrm>
          <a:custGeom>
            <a:avLst/>
            <a:gdLst>
              <a:gd name="T0" fmla="*/ 0 w 6"/>
              <a:gd name="T1" fmla="*/ 1 h 3"/>
              <a:gd name="T2" fmla="*/ 0 w 6"/>
              <a:gd name="T3" fmla="*/ 1 h 3"/>
              <a:gd name="T4" fmla="*/ 0 w 6"/>
              <a:gd name="T5" fmla="*/ 1 h 3"/>
              <a:gd name="T6" fmla="*/ 0 w 6"/>
              <a:gd name="T7" fmla="*/ 1 h 3"/>
              <a:gd name="T8" fmla="*/ 1 w 6"/>
              <a:gd name="T9" fmla="*/ 1 h 3"/>
              <a:gd name="T10" fmla="*/ 1 w 6"/>
              <a:gd name="T11" fmla="*/ 1 h 3"/>
              <a:gd name="T12" fmla="*/ 1 w 6"/>
              <a:gd name="T13" fmla="*/ 1 h 3"/>
              <a:gd name="T14" fmla="*/ 1 w 6"/>
              <a:gd name="T15" fmla="*/ 1 h 3"/>
              <a:gd name="T16" fmla="*/ 1 w 6"/>
              <a:gd name="T17" fmla="*/ 1 h 3"/>
              <a:gd name="T18" fmla="*/ 2 w 6"/>
              <a:gd name="T19" fmla="*/ 1 h 3"/>
              <a:gd name="T20" fmla="*/ 2 w 6"/>
              <a:gd name="T21" fmla="*/ 1 h 3"/>
              <a:gd name="T22" fmla="*/ 2 w 6"/>
              <a:gd name="T23" fmla="*/ 1 h 3"/>
              <a:gd name="T24" fmla="*/ 2 w 6"/>
              <a:gd name="T25" fmla="*/ 1 h 3"/>
              <a:gd name="T26" fmla="*/ 2 w 6"/>
              <a:gd name="T27" fmla="*/ 1 h 3"/>
              <a:gd name="T28" fmla="*/ 4 w 6"/>
              <a:gd name="T29" fmla="*/ 1 h 3"/>
              <a:gd name="T30" fmla="*/ 4 w 6"/>
              <a:gd name="T31" fmla="*/ 1 h 3"/>
              <a:gd name="T32" fmla="*/ 4 w 6"/>
              <a:gd name="T33" fmla="*/ 1 h 3"/>
              <a:gd name="T34" fmla="*/ 4 w 6"/>
              <a:gd name="T35" fmla="*/ 1 h 3"/>
              <a:gd name="T36" fmla="*/ 4 w 6"/>
              <a:gd name="T37" fmla="*/ 1 h 3"/>
              <a:gd name="T38" fmla="*/ 4 w 6"/>
              <a:gd name="T39" fmla="*/ 1 h 3"/>
              <a:gd name="T40" fmla="*/ 5 w 6"/>
              <a:gd name="T41" fmla="*/ 0 h 3"/>
              <a:gd name="T42" fmla="*/ 5 w 6"/>
              <a:gd name="T43" fmla="*/ 0 h 3"/>
              <a:gd name="T44" fmla="*/ 5 w 6"/>
              <a:gd name="T45" fmla="*/ 0 h 3"/>
              <a:gd name="T46" fmla="*/ 5 w 6"/>
              <a:gd name="T47" fmla="*/ 0 h 3"/>
              <a:gd name="T48" fmla="*/ 5 w 6"/>
              <a:gd name="T49" fmla="*/ 0 h 3"/>
              <a:gd name="T50" fmla="*/ 6 w 6"/>
              <a:gd name="T51" fmla="*/ 0 h 3"/>
              <a:gd name="T52" fmla="*/ 6 w 6"/>
              <a:gd name="T53" fmla="*/ 1 h 3"/>
              <a:gd name="T54" fmla="*/ 6 w 6"/>
              <a:gd name="T55" fmla="*/ 1 h 3"/>
              <a:gd name="T56" fmla="*/ 6 w 6"/>
              <a:gd name="T57" fmla="*/ 1 h 3"/>
              <a:gd name="T58" fmla="*/ 6 w 6"/>
              <a:gd name="T59" fmla="*/ 2 h 3"/>
              <a:gd name="T60" fmla="*/ 6 w 6"/>
              <a:gd name="T61" fmla="*/ 2 h 3"/>
              <a:gd name="T62" fmla="*/ 6 w 6"/>
              <a:gd name="T63" fmla="*/ 3 h 3"/>
              <a:gd name="T64" fmla="*/ 6 w 6"/>
              <a:gd name="T65" fmla="*/ 3 h 3"/>
              <a:gd name="T66" fmla="*/ 6 w 6"/>
              <a:gd name="T67" fmla="*/ 3 h 3"/>
              <a:gd name="T68" fmla="*/ 6 w 6"/>
              <a:gd name="T69" fmla="*/ 3 h 3"/>
              <a:gd name="T70" fmla="*/ 6 w 6"/>
              <a:gd name="T71" fmla="*/ 3 h 3"/>
              <a:gd name="T72" fmla="*/ 5 w 6"/>
              <a:gd name="T73" fmla="*/ 3 h 3"/>
              <a:gd name="T74" fmla="*/ 5 w 6"/>
              <a:gd name="T75" fmla="*/ 3 h 3"/>
              <a:gd name="T76" fmla="*/ 5 w 6"/>
              <a:gd name="T77" fmla="*/ 3 h 3"/>
              <a:gd name="T78" fmla="*/ 5 w 6"/>
              <a:gd name="T79" fmla="*/ 3 h 3"/>
              <a:gd name="T80" fmla="*/ 5 w 6"/>
              <a:gd name="T81" fmla="*/ 2 h 3"/>
              <a:gd name="T82" fmla="*/ 5 w 6"/>
              <a:gd name="T83" fmla="*/ 2 h 3"/>
              <a:gd name="T84" fmla="*/ 4 w 6"/>
              <a:gd name="T85" fmla="*/ 3 h 3"/>
              <a:gd name="T86" fmla="*/ 4 w 6"/>
              <a:gd name="T87" fmla="*/ 3 h 3"/>
              <a:gd name="T88" fmla="*/ 2 w 6"/>
              <a:gd name="T89" fmla="*/ 3 h 3"/>
              <a:gd name="T90" fmla="*/ 2 w 6"/>
              <a:gd name="T91" fmla="*/ 3 h 3"/>
              <a:gd name="T92" fmla="*/ 2 w 6"/>
              <a:gd name="T93" fmla="*/ 3 h 3"/>
              <a:gd name="T94" fmla="*/ 2 w 6"/>
              <a:gd name="T95" fmla="*/ 3 h 3"/>
              <a:gd name="T96" fmla="*/ 2 w 6"/>
              <a:gd name="T97" fmla="*/ 3 h 3"/>
              <a:gd name="T98" fmla="*/ 2 w 6"/>
              <a:gd name="T99" fmla="*/ 2 h 3"/>
              <a:gd name="T100" fmla="*/ 2 w 6"/>
              <a:gd name="T101" fmla="*/ 2 h 3"/>
              <a:gd name="T102" fmla="*/ 1 w 6"/>
              <a:gd name="T103" fmla="*/ 2 h 3"/>
              <a:gd name="T104" fmla="*/ 1 w 6"/>
              <a:gd name="T105" fmla="*/ 2 h 3"/>
              <a:gd name="T106" fmla="*/ 1 w 6"/>
              <a:gd name="T107" fmla="*/ 2 h 3"/>
              <a:gd name="T108" fmla="*/ 1 w 6"/>
              <a:gd name="T109" fmla="*/ 2 h 3"/>
              <a:gd name="T110" fmla="*/ 1 w 6"/>
              <a:gd name="T111" fmla="*/ 2 h 3"/>
              <a:gd name="T112" fmla="*/ 0 w 6"/>
              <a:gd name="T113" fmla="*/ 2 h 3"/>
              <a:gd name="T114" fmla="*/ 0 w 6"/>
              <a:gd name="T115" fmla="*/ 2 h 3"/>
              <a:gd name="T116" fmla="*/ 0 w 6"/>
              <a:gd name="T117" fmla="*/ 2 h 3"/>
              <a:gd name="T118" fmla="*/ 0 w 6"/>
              <a:gd name="T119" fmla="*/ 2 h 3"/>
              <a:gd name="T120" fmla="*/ 0 w 6"/>
              <a:gd name="T121" fmla="*/ 2 h 3"/>
              <a:gd name="T122" fmla="*/ 0 w 6"/>
              <a:gd name="T123" fmla="*/ 2 h 3"/>
              <a:gd name="T124" fmla="*/ 0 w 6"/>
              <a:gd name="T125"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 h="3">
                <a:moveTo>
                  <a:pt x="0" y="1"/>
                </a:moveTo>
                <a:lnTo>
                  <a:pt x="0" y="1"/>
                </a:lnTo>
                <a:lnTo>
                  <a:pt x="0" y="1"/>
                </a:lnTo>
                <a:lnTo>
                  <a:pt x="0" y="1"/>
                </a:lnTo>
                <a:lnTo>
                  <a:pt x="1" y="1"/>
                </a:lnTo>
                <a:lnTo>
                  <a:pt x="1" y="1"/>
                </a:lnTo>
                <a:lnTo>
                  <a:pt x="1" y="1"/>
                </a:lnTo>
                <a:lnTo>
                  <a:pt x="1" y="1"/>
                </a:lnTo>
                <a:lnTo>
                  <a:pt x="1" y="1"/>
                </a:lnTo>
                <a:lnTo>
                  <a:pt x="2" y="1"/>
                </a:lnTo>
                <a:lnTo>
                  <a:pt x="2" y="1"/>
                </a:lnTo>
                <a:lnTo>
                  <a:pt x="2" y="1"/>
                </a:lnTo>
                <a:lnTo>
                  <a:pt x="2" y="1"/>
                </a:lnTo>
                <a:lnTo>
                  <a:pt x="2" y="1"/>
                </a:lnTo>
                <a:lnTo>
                  <a:pt x="4" y="1"/>
                </a:lnTo>
                <a:lnTo>
                  <a:pt x="4" y="1"/>
                </a:lnTo>
                <a:lnTo>
                  <a:pt x="4" y="1"/>
                </a:lnTo>
                <a:lnTo>
                  <a:pt x="4" y="1"/>
                </a:lnTo>
                <a:lnTo>
                  <a:pt x="4" y="1"/>
                </a:lnTo>
                <a:lnTo>
                  <a:pt x="4" y="1"/>
                </a:lnTo>
                <a:lnTo>
                  <a:pt x="5" y="0"/>
                </a:lnTo>
                <a:lnTo>
                  <a:pt x="5" y="0"/>
                </a:lnTo>
                <a:lnTo>
                  <a:pt x="5" y="0"/>
                </a:lnTo>
                <a:lnTo>
                  <a:pt x="5" y="0"/>
                </a:lnTo>
                <a:lnTo>
                  <a:pt x="5" y="0"/>
                </a:lnTo>
                <a:lnTo>
                  <a:pt x="6" y="0"/>
                </a:lnTo>
                <a:lnTo>
                  <a:pt x="6" y="1"/>
                </a:lnTo>
                <a:lnTo>
                  <a:pt x="6" y="1"/>
                </a:lnTo>
                <a:lnTo>
                  <a:pt x="6" y="1"/>
                </a:lnTo>
                <a:lnTo>
                  <a:pt x="6" y="2"/>
                </a:lnTo>
                <a:lnTo>
                  <a:pt x="6" y="2"/>
                </a:lnTo>
                <a:lnTo>
                  <a:pt x="6" y="3"/>
                </a:lnTo>
                <a:lnTo>
                  <a:pt x="6" y="3"/>
                </a:lnTo>
                <a:lnTo>
                  <a:pt x="6" y="3"/>
                </a:lnTo>
                <a:lnTo>
                  <a:pt x="6" y="3"/>
                </a:lnTo>
                <a:lnTo>
                  <a:pt x="6" y="3"/>
                </a:lnTo>
                <a:lnTo>
                  <a:pt x="5" y="3"/>
                </a:lnTo>
                <a:lnTo>
                  <a:pt x="5" y="3"/>
                </a:lnTo>
                <a:lnTo>
                  <a:pt x="5" y="3"/>
                </a:lnTo>
                <a:lnTo>
                  <a:pt x="5" y="3"/>
                </a:lnTo>
                <a:lnTo>
                  <a:pt x="5" y="2"/>
                </a:lnTo>
                <a:lnTo>
                  <a:pt x="5" y="2"/>
                </a:lnTo>
                <a:lnTo>
                  <a:pt x="4" y="3"/>
                </a:lnTo>
                <a:lnTo>
                  <a:pt x="4" y="3"/>
                </a:lnTo>
                <a:lnTo>
                  <a:pt x="2" y="3"/>
                </a:lnTo>
                <a:lnTo>
                  <a:pt x="2" y="3"/>
                </a:lnTo>
                <a:lnTo>
                  <a:pt x="2" y="3"/>
                </a:lnTo>
                <a:lnTo>
                  <a:pt x="2" y="3"/>
                </a:lnTo>
                <a:lnTo>
                  <a:pt x="2" y="3"/>
                </a:lnTo>
                <a:lnTo>
                  <a:pt x="2" y="2"/>
                </a:lnTo>
                <a:lnTo>
                  <a:pt x="2" y="2"/>
                </a:lnTo>
                <a:lnTo>
                  <a:pt x="1" y="2"/>
                </a:lnTo>
                <a:lnTo>
                  <a:pt x="1" y="2"/>
                </a:lnTo>
                <a:lnTo>
                  <a:pt x="1" y="2"/>
                </a:lnTo>
                <a:lnTo>
                  <a:pt x="1" y="2"/>
                </a:lnTo>
                <a:lnTo>
                  <a:pt x="1" y="2"/>
                </a:lnTo>
                <a:lnTo>
                  <a:pt x="0" y="2"/>
                </a:lnTo>
                <a:lnTo>
                  <a:pt x="0" y="2"/>
                </a:lnTo>
                <a:lnTo>
                  <a:pt x="0" y="2"/>
                </a:lnTo>
                <a:lnTo>
                  <a:pt x="0" y="2"/>
                </a:lnTo>
                <a:lnTo>
                  <a:pt x="0" y="2"/>
                </a:lnTo>
                <a:lnTo>
                  <a:pt x="0" y="2"/>
                </a:lnTo>
                <a:lnTo>
                  <a:pt x="0" y="1"/>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73" name="Freeform 70"/>
          <p:cNvSpPr>
            <a:spLocks/>
          </p:cNvSpPr>
          <p:nvPr/>
        </p:nvSpPr>
        <p:spPr bwMode="auto">
          <a:xfrm>
            <a:off x="6291263" y="5921376"/>
            <a:ext cx="9525" cy="4763"/>
          </a:xfrm>
          <a:custGeom>
            <a:avLst/>
            <a:gdLst>
              <a:gd name="T0" fmla="*/ 0 w 6"/>
              <a:gd name="T1" fmla="*/ 1 h 3"/>
              <a:gd name="T2" fmla="*/ 0 w 6"/>
              <a:gd name="T3" fmla="*/ 1 h 3"/>
              <a:gd name="T4" fmla="*/ 0 w 6"/>
              <a:gd name="T5" fmla="*/ 1 h 3"/>
              <a:gd name="T6" fmla="*/ 0 w 6"/>
              <a:gd name="T7" fmla="*/ 1 h 3"/>
              <a:gd name="T8" fmla="*/ 1 w 6"/>
              <a:gd name="T9" fmla="*/ 1 h 3"/>
              <a:gd name="T10" fmla="*/ 1 w 6"/>
              <a:gd name="T11" fmla="*/ 1 h 3"/>
              <a:gd name="T12" fmla="*/ 1 w 6"/>
              <a:gd name="T13" fmla="*/ 1 h 3"/>
              <a:gd name="T14" fmla="*/ 1 w 6"/>
              <a:gd name="T15" fmla="*/ 1 h 3"/>
              <a:gd name="T16" fmla="*/ 1 w 6"/>
              <a:gd name="T17" fmla="*/ 1 h 3"/>
              <a:gd name="T18" fmla="*/ 2 w 6"/>
              <a:gd name="T19" fmla="*/ 1 h 3"/>
              <a:gd name="T20" fmla="*/ 2 w 6"/>
              <a:gd name="T21" fmla="*/ 1 h 3"/>
              <a:gd name="T22" fmla="*/ 2 w 6"/>
              <a:gd name="T23" fmla="*/ 1 h 3"/>
              <a:gd name="T24" fmla="*/ 2 w 6"/>
              <a:gd name="T25" fmla="*/ 1 h 3"/>
              <a:gd name="T26" fmla="*/ 2 w 6"/>
              <a:gd name="T27" fmla="*/ 1 h 3"/>
              <a:gd name="T28" fmla="*/ 4 w 6"/>
              <a:gd name="T29" fmla="*/ 1 h 3"/>
              <a:gd name="T30" fmla="*/ 4 w 6"/>
              <a:gd name="T31" fmla="*/ 1 h 3"/>
              <a:gd name="T32" fmla="*/ 4 w 6"/>
              <a:gd name="T33" fmla="*/ 1 h 3"/>
              <a:gd name="T34" fmla="*/ 4 w 6"/>
              <a:gd name="T35" fmla="*/ 1 h 3"/>
              <a:gd name="T36" fmla="*/ 4 w 6"/>
              <a:gd name="T37" fmla="*/ 1 h 3"/>
              <a:gd name="T38" fmla="*/ 4 w 6"/>
              <a:gd name="T39" fmla="*/ 1 h 3"/>
              <a:gd name="T40" fmla="*/ 5 w 6"/>
              <a:gd name="T41" fmla="*/ 0 h 3"/>
              <a:gd name="T42" fmla="*/ 5 w 6"/>
              <a:gd name="T43" fmla="*/ 0 h 3"/>
              <a:gd name="T44" fmla="*/ 5 w 6"/>
              <a:gd name="T45" fmla="*/ 0 h 3"/>
              <a:gd name="T46" fmla="*/ 5 w 6"/>
              <a:gd name="T47" fmla="*/ 0 h 3"/>
              <a:gd name="T48" fmla="*/ 5 w 6"/>
              <a:gd name="T49" fmla="*/ 0 h 3"/>
              <a:gd name="T50" fmla="*/ 6 w 6"/>
              <a:gd name="T51" fmla="*/ 0 h 3"/>
              <a:gd name="T52" fmla="*/ 6 w 6"/>
              <a:gd name="T53" fmla="*/ 1 h 3"/>
              <a:gd name="T54" fmla="*/ 6 w 6"/>
              <a:gd name="T55" fmla="*/ 1 h 3"/>
              <a:gd name="T56" fmla="*/ 6 w 6"/>
              <a:gd name="T57" fmla="*/ 1 h 3"/>
              <a:gd name="T58" fmla="*/ 6 w 6"/>
              <a:gd name="T59" fmla="*/ 2 h 3"/>
              <a:gd name="T60" fmla="*/ 6 w 6"/>
              <a:gd name="T61" fmla="*/ 2 h 3"/>
              <a:gd name="T62" fmla="*/ 6 w 6"/>
              <a:gd name="T63" fmla="*/ 3 h 3"/>
              <a:gd name="T64" fmla="*/ 6 w 6"/>
              <a:gd name="T65" fmla="*/ 3 h 3"/>
              <a:gd name="T66" fmla="*/ 6 w 6"/>
              <a:gd name="T67" fmla="*/ 3 h 3"/>
              <a:gd name="T68" fmla="*/ 6 w 6"/>
              <a:gd name="T69" fmla="*/ 3 h 3"/>
              <a:gd name="T70" fmla="*/ 6 w 6"/>
              <a:gd name="T71" fmla="*/ 3 h 3"/>
              <a:gd name="T72" fmla="*/ 5 w 6"/>
              <a:gd name="T73" fmla="*/ 3 h 3"/>
              <a:gd name="T74" fmla="*/ 5 w 6"/>
              <a:gd name="T75" fmla="*/ 3 h 3"/>
              <a:gd name="T76" fmla="*/ 5 w 6"/>
              <a:gd name="T77" fmla="*/ 3 h 3"/>
              <a:gd name="T78" fmla="*/ 5 w 6"/>
              <a:gd name="T79" fmla="*/ 3 h 3"/>
              <a:gd name="T80" fmla="*/ 5 w 6"/>
              <a:gd name="T81" fmla="*/ 2 h 3"/>
              <a:gd name="T82" fmla="*/ 5 w 6"/>
              <a:gd name="T83" fmla="*/ 2 h 3"/>
              <a:gd name="T84" fmla="*/ 4 w 6"/>
              <a:gd name="T85" fmla="*/ 3 h 3"/>
              <a:gd name="T86" fmla="*/ 4 w 6"/>
              <a:gd name="T87" fmla="*/ 3 h 3"/>
              <a:gd name="T88" fmla="*/ 2 w 6"/>
              <a:gd name="T89" fmla="*/ 3 h 3"/>
              <a:gd name="T90" fmla="*/ 2 w 6"/>
              <a:gd name="T91" fmla="*/ 3 h 3"/>
              <a:gd name="T92" fmla="*/ 2 w 6"/>
              <a:gd name="T93" fmla="*/ 3 h 3"/>
              <a:gd name="T94" fmla="*/ 2 w 6"/>
              <a:gd name="T95" fmla="*/ 3 h 3"/>
              <a:gd name="T96" fmla="*/ 2 w 6"/>
              <a:gd name="T97" fmla="*/ 3 h 3"/>
              <a:gd name="T98" fmla="*/ 2 w 6"/>
              <a:gd name="T99" fmla="*/ 2 h 3"/>
              <a:gd name="T100" fmla="*/ 2 w 6"/>
              <a:gd name="T101" fmla="*/ 2 h 3"/>
              <a:gd name="T102" fmla="*/ 1 w 6"/>
              <a:gd name="T103" fmla="*/ 2 h 3"/>
              <a:gd name="T104" fmla="*/ 1 w 6"/>
              <a:gd name="T105" fmla="*/ 2 h 3"/>
              <a:gd name="T106" fmla="*/ 1 w 6"/>
              <a:gd name="T107" fmla="*/ 2 h 3"/>
              <a:gd name="T108" fmla="*/ 1 w 6"/>
              <a:gd name="T109" fmla="*/ 2 h 3"/>
              <a:gd name="T110" fmla="*/ 1 w 6"/>
              <a:gd name="T111" fmla="*/ 2 h 3"/>
              <a:gd name="T112" fmla="*/ 0 w 6"/>
              <a:gd name="T113" fmla="*/ 2 h 3"/>
              <a:gd name="T114" fmla="*/ 0 w 6"/>
              <a:gd name="T115" fmla="*/ 2 h 3"/>
              <a:gd name="T116" fmla="*/ 0 w 6"/>
              <a:gd name="T117" fmla="*/ 2 h 3"/>
              <a:gd name="T118" fmla="*/ 0 w 6"/>
              <a:gd name="T119" fmla="*/ 2 h 3"/>
              <a:gd name="T120" fmla="*/ 0 w 6"/>
              <a:gd name="T121" fmla="*/ 2 h 3"/>
              <a:gd name="T122" fmla="*/ 0 w 6"/>
              <a:gd name="T123" fmla="*/ 2 h 3"/>
              <a:gd name="T124" fmla="*/ 0 w 6"/>
              <a:gd name="T125"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 h="3">
                <a:moveTo>
                  <a:pt x="0" y="1"/>
                </a:moveTo>
                <a:lnTo>
                  <a:pt x="0" y="1"/>
                </a:lnTo>
                <a:lnTo>
                  <a:pt x="0" y="1"/>
                </a:lnTo>
                <a:lnTo>
                  <a:pt x="0" y="1"/>
                </a:lnTo>
                <a:lnTo>
                  <a:pt x="1" y="1"/>
                </a:lnTo>
                <a:lnTo>
                  <a:pt x="1" y="1"/>
                </a:lnTo>
                <a:lnTo>
                  <a:pt x="1" y="1"/>
                </a:lnTo>
                <a:lnTo>
                  <a:pt x="1" y="1"/>
                </a:lnTo>
                <a:lnTo>
                  <a:pt x="1" y="1"/>
                </a:lnTo>
                <a:lnTo>
                  <a:pt x="2" y="1"/>
                </a:lnTo>
                <a:lnTo>
                  <a:pt x="2" y="1"/>
                </a:lnTo>
                <a:lnTo>
                  <a:pt x="2" y="1"/>
                </a:lnTo>
                <a:lnTo>
                  <a:pt x="2" y="1"/>
                </a:lnTo>
                <a:lnTo>
                  <a:pt x="2" y="1"/>
                </a:lnTo>
                <a:lnTo>
                  <a:pt x="4" y="1"/>
                </a:lnTo>
                <a:lnTo>
                  <a:pt x="4" y="1"/>
                </a:lnTo>
                <a:lnTo>
                  <a:pt x="4" y="1"/>
                </a:lnTo>
                <a:lnTo>
                  <a:pt x="4" y="1"/>
                </a:lnTo>
                <a:lnTo>
                  <a:pt x="4" y="1"/>
                </a:lnTo>
                <a:lnTo>
                  <a:pt x="4" y="1"/>
                </a:lnTo>
                <a:lnTo>
                  <a:pt x="5" y="0"/>
                </a:lnTo>
                <a:lnTo>
                  <a:pt x="5" y="0"/>
                </a:lnTo>
                <a:lnTo>
                  <a:pt x="5" y="0"/>
                </a:lnTo>
                <a:lnTo>
                  <a:pt x="5" y="0"/>
                </a:lnTo>
                <a:lnTo>
                  <a:pt x="5" y="0"/>
                </a:lnTo>
                <a:lnTo>
                  <a:pt x="6" y="0"/>
                </a:lnTo>
                <a:lnTo>
                  <a:pt x="6" y="1"/>
                </a:lnTo>
                <a:lnTo>
                  <a:pt x="6" y="1"/>
                </a:lnTo>
                <a:lnTo>
                  <a:pt x="6" y="1"/>
                </a:lnTo>
                <a:lnTo>
                  <a:pt x="6" y="2"/>
                </a:lnTo>
                <a:lnTo>
                  <a:pt x="6" y="2"/>
                </a:lnTo>
                <a:lnTo>
                  <a:pt x="6" y="3"/>
                </a:lnTo>
                <a:lnTo>
                  <a:pt x="6" y="3"/>
                </a:lnTo>
                <a:lnTo>
                  <a:pt x="6" y="3"/>
                </a:lnTo>
                <a:lnTo>
                  <a:pt x="6" y="3"/>
                </a:lnTo>
                <a:lnTo>
                  <a:pt x="6" y="3"/>
                </a:lnTo>
                <a:lnTo>
                  <a:pt x="5" y="3"/>
                </a:lnTo>
                <a:lnTo>
                  <a:pt x="5" y="3"/>
                </a:lnTo>
                <a:lnTo>
                  <a:pt x="5" y="3"/>
                </a:lnTo>
                <a:lnTo>
                  <a:pt x="5" y="3"/>
                </a:lnTo>
                <a:lnTo>
                  <a:pt x="5" y="2"/>
                </a:lnTo>
                <a:lnTo>
                  <a:pt x="5" y="2"/>
                </a:lnTo>
                <a:lnTo>
                  <a:pt x="4" y="3"/>
                </a:lnTo>
                <a:lnTo>
                  <a:pt x="4" y="3"/>
                </a:lnTo>
                <a:lnTo>
                  <a:pt x="2" y="3"/>
                </a:lnTo>
                <a:lnTo>
                  <a:pt x="2" y="3"/>
                </a:lnTo>
                <a:lnTo>
                  <a:pt x="2" y="3"/>
                </a:lnTo>
                <a:lnTo>
                  <a:pt x="2" y="3"/>
                </a:lnTo>
                <a:lnTo>
                  <a:pt x="2" y="3"/>
                </a:lnTo>
                <a:lnTo>
                  <a:pt x="2" y="2"/>
                </a:lnTo>
                <a:lnTo>
                  <a:pt x="2" y="2"/>
                </a:lnTo>
                <a:lnTo>
                  <a:pt x="1" y="2"/>
                </a:lnTo>
                <a:lnTo>
                  <a:pt x="1" y="2"/>
                </a:lnTo>
                <a:lnTo>
                  <a:pt x="1" y="2"/>
                </a:lnTo>
                <a:lnTo>
                  <a:pt x="1" y="2"/>
                </a:lnTo>
                <a:lnTo>
                  <a:pt x="1" y="2"/>
                </a:lnTo>
                <a:lnTo>
                  <a:pt x="0" y="2"/>
                </a:lnTo>
                <a:lnTo>
                  <a:pt x="0" y="2"/>
                </a:lnTo>
                <a:lnTo>
                  <a:pt x="0" y="2"/>
                </a:lnTo>
                <a:lnTo>
                  <a:pt x="0" y="2"/>
                </a:lnTo>
                <a:lnTo>
                  <a:pt x="0" y="2"/>
                </a:lnTo>
                <a:lnTo>
                  <a:pt x="0" y="2"/>
                </a:lnTo>
                <a:lnTo>
                  <a:pt x="0" y="1"/>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4" name="Freeform 71"/>
          <p:cNvSpPr>
            <a:spLocks/>
          </p:cNvSpPr>
          <p:nvPr/>
        </p:nvSpPr>
        <p:spPr bwMode="auto">
          <a:xfrm>
            <a:off x="5995988" y="5621338"/>
            <a:ext cx="57150" cy="19050"/>
          </a:xfrm>
          <a:custGeom>
            <a:avLst/>
            <a:gdLst>
              <a:gd name="T0" fmla="*/ 26 w 36"/>
              <a:gd name="T1" fmla="*/ 1 h 12"/>
              <a:gd name="T2" fmla="*/ 30 w 36"/>
              <a:gd name="T3" fmla="*/ 5 h 12"/>
              <a:gd name="T4" fmla="*/ 34 w 36"/>
              <a:gd name="T5" fmla="*/ 8 h 12"/>
              <a:gd name="T6" fmla="*/ 35 w 36"/>
              <a:gd name="T7" fmla="*/ 9 h 12"/>
              <a:gd name="T8" fmla="*/ 36 w 36"/>
              <a:gd name="T9" fmla="*/ 10 h 12"/>
              <a:gd name="T10" fmla="*/ 35 w 36"/>
              <a:gd name="T11" fmla="*/ 10 h 12"/>
              <a:gd name="T12" fmla="*/ 35 w 36"/>
              <a:gd name="T13" fmla="*/ 10 h 12"/>
              <a:gd name="T14" fmla="*/ 35 w 36"/>
              <a:gd name="T15" fmla="*/ 10 h 12"/>
              <a:gd name="T16" fmla="*/ 35 w 36"/>
              <a:gd name="T17" fmla="*/ 10 h 12"/>
              <a:gd name="T18" fmla="*/ 35 w 36"/>
              <a:gd name="T19" fmla="*/ 9 h 12"/>
              <a:gd name="T20" fmla="*/ 34 w 36"/>
              <a:gd name="T21" fmla="*/ 9 h 12"/>
              <a:gd name="T22" fmla="*/ 33 w 36"/>
              <a:gd name="T23" fmla="*/ 9 h 12"/>
              <a:gd name="T24" fmla="*/ 33 w 36"/>
              <a:gd name="T25" fmla="*/ 9 h 12"/>
              <a:gd name="T26" fmla="*/ 32 w 36"/>
              <a:gd name="T27" fmla="*/ 8 h 12"/>
              <a:gd name="T28" fmla="*/ 30 w 36"/>
              <a:gd name="T29" fmla="*/ 8 h 12"/>
              <a:gd name="T30" fmla="*/ 30 w 36"/>
              <a:gd name="T31" fmla="*/ 9 h 12"/>
              <a:gd name="T32" fmla="*/ 29 w 36"/>
              <a:gd name="T33" fmla="*/ 9 h 12"/>
              <a:gd name="T34" fmla="*/ 29 w 36"/>
              <a:gd name="T35" fmla="*/ 10 h 12"/>
              <a:gd name="T36" fmla="*/ 28 w 36"/>
              <a:gd name="T37" fmla="*/ 11 h 12"/>
              <a:gd name="T38" fmla="*/ 27 w 36"/>
              <a:gd name="T39" fmla="*/ 11 h 12"/>
              <a:gd name="T40" fmla="*/ 26 w 36"/>
              <a:gd name="T41" fmla="*/ 11 h 12"/>
              <a:gd name="T42" fmla="*/ 25 w 36"/>
              <a:gd name="T43" fmla="*/ 11 h 12"/>
              <a:gd name="T44" fmla="*/ 23 w 36"/>
              <a:gd name="T45" fmla="*/ 11 h 12"/>
              <a:gd name="T46" fmla="*/ 22 w 36"/>
              <a:gd name="T47" fmla="*/ 11 h 12"/>
              <a:gd name="T48" fmla="*/ 21 w 36"/>
              <a:gd name="T49" fmla="*/ 12 h 12"/>
              <a:gd name="T50" fmla="*/ 20 w 36"/>
              <a:gd name="T51" fmla="*/ 11 h 12"/>
              <a:gd name="T52" fmla="*/ 20 w 36"/>
              <a:gd name="T53" fmla="*/ 11 h 12"/>
              <a:gd name="T54" fmla="*/ 19 w 36"/>
              <a:gd name="T55" fmla="*/ 12 h 12"/>
              <a:gd name="T56" fmla="*/ 18 w 36"/>
              <a:gd name="T57" fmla="*/ 12 h 12"/>
              <a:gd name="T58" fmla="*/ 17 w 36"/>
              <a:gd name="T59" fmla="*/ 12 h 12"/>
              <a:gd name="T60" fmla="*/ 15 w 36"/>
              <a:gd name="T61" fmla="*/ 11 h 12"/>
              <a:gd name="T62" fmla="*/ 14 w 36"/>
              <a:gd name="T63" fmla="*/ 10 h 12"/>
              <a:gd name="T64" fmla="*/ 13 w 36"/>
              <a:gd name="T65" fmla="*/ 10 h 12"/>
              <a:gd name="T66" fmla="*/ 12 w 36"/>
              <a:gd name="T67" fmla="*/ 10 h 12"/>
              <a:gd name="T68" fmla="*/ 11 w 36"/>
              <a:gd name="T69" fmla="*/ 9 h 12"/>
              <a:gd name="T70" fmla="*/ 10 w 36"/>
              <a:gd name="T71" fmla="*/ 9 h 12"/>
              <a:gd name="T72" fmla="*/ 10 w 36"/>
              <a:gd name="T73" fmla="*/ 8 h 12"/>
              <a:gd name="T74" fmla="*/ 8 w 36"/>
              <a:gd name="T75" fmla="*/ 8 h 12"/>
              <a:gd name="T76" fmla="*/ 7 w 36"/>
              <a:gd name="T77" fmla="*/ 8 h 12"/>
              <a:gd name="T78" fmla="*/ 6 w 36"/>
              <a:gd name="T79" fmla="*/ 8 h 12"/>
              <a:gd name="T80" fmla="*/ 5 w 36"/>
              <a:gd name="T81" fmla="*/ 8 h 12"/>
              <a:gd name="T82" fmla="*/ 4 w 36"/>
              <a:gd name="T83" fmla="*/ 8 h 12"/>
              <a:gd name="T84" fmla="*/ 3 w 36"/>
              <a:gd name="T85" fmla="*/ 5 h 12"/>
              <a:gd name="T86" fmla="*/ 1 w 36"/>
              <a:gd name="T87" fmla="*/ 3 h 12"/>
              <a:gd name="T88" fmla="*/ 0 w 36"/>
              <a:gd name="T89" fmla="*/ 2 h 12"/>
              <a:gd name="T90" fmla="*/ 0 w 36"/>
              <a:gd name="T91" fmla="*/ 1 h 12"/>
              <a:gd name="T92" fmla="*/ 1 w 36"/>
              <a:gd name="T93" fmla="*/ 0 h 12"/>
              <a:gd name="T94" fmla="*/ 7 w 36"/>
              <a:gd name="T95" fmla="*/ 2 h 12"/>
              <a:gd name="T96" fmla="*/ 11 w 36"/>
              <a:gd name="T97" fmla="*/ 2 h 12"/>
              <a:gd name="T98" fmla="*/ 12 w 36"/>
              <a:gd name="T99" fmla="*/ 2 h 12"/>
              <a:gd name="T100" fmla="*/ 18 w 36"/>
              <a:gd name="T101" fmla="*/ 3 h 12"/>
              <a:gd name="T102" fmla="*/ 21 w 36"/>
              <a:gd name="T103" fmla="*/ 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6" h="12">
                <a:moveTo>
                  <a:pt x="25" y="1"/>
                </a:moveTo>
                <a:lnTo>
                  <a:pt x="26" y="1"/>
                </a:lnTo>
                <a:lnTo>
                  <a:pt x="26" y="1"/>
                </a:lnTo>
                <a:lnTo>
                  <a:pt x="28" y="2"/>
                </a:lnTo>
                <a:lnTo>
                  <a:pt x="29" y="4"/>
                </a:lnTo>
                <a:lnTo>
                  <a:pt x="30" y="5"/>
                </a:lnTo>
                <a:lnTo>
                  <a:pt x="34" y="8"/>
                </a:lnTo>
                <a:lnTo>
                  <a:pt x="34" y="8"/>
                </a:lnTo>
                <a:lnTo>
                  <a:pt x="34" y="8"/>
                </a:lnTo>
                <a:lnTo>
                  <a:pt x="35" y="9"/>
                </a:lnTo>
                <a:lnTo>
                  <a:pt x="35" y="9"/>
                </a:lnTo>
                <a:lnTo>
                  <a:pt x="35" y="9"/>
                </a:lnTo>
                <a:lnTo>
                  <a:pt x="35" y="9"/>
                </a:lnTo>
                <a:lnTo>
                  <a:pt x="35" y="9"/>
                </a:lnTo>
                <a:lnTo>
                  <a:pt x="36" y="10"/>
                </a:lnTo>
                <a:lnTo>
                  <a:pt x="36" y="10"/>
                </a:lnTo>
                <a:lnTo>
                  <a:pt x="36" y="10"/>
                </a:lnTo>
                <a:lnTo>
                  <a:pt x="35" y="10"/>
                </a:lnTo>
                <a:lnTo>
                  <a:pt x="35" y="10"/>
                </a:lnTo>
                <a:lnTo>
                  <a:pt x="35" y="10"/>
                </a:lnTo>
                <a:lnTo>
                  <a:pt x="35" y="10"/>
                </a:lnTo>
                <a:lnTo>
                  <a:pt x="35" y="10"/>
                </a:lnTo>
                <a:lnTo>
                  <a:pt x="35" y="10"/>
                </a:lnTo>
                <a:lnTo>
                  <a:pt x="35" y="10"/>
                </a:lnTo>
                <a:lnTo>
                  <a:pt x="35" y="10"/>
                </a:lnTo>
                <a:lnTo>
                  <a:pt x="35" y="10"/>
                </a:lnTo>
                <a:lnTo>
                  <a:pt x="35" y="10"/>
                </a:lnTo>
                <a:lnTo>
                  <a:pt x="35" y="10"/>
                </a:lnTo>
                <a:lnTo>
                  <a:pt x="35" y="9"/>
                </a:lnTo>
                <a:lnTo>
                  <a:pt x="35" y="9"/>
                </a:lnTo>
                <a:lnTo>
                  <a:pt x="35" y="9"/>
                </a:lnTo>
                <a:lnTo>
                  <a:pt x="34" y="9"/>
                </a:lnTo>
                <a:lnTo>
                  <a:pt x="34" y="9"/>
                </a:lnTo>
                <a:lnTo>
                  <a:pt x="34" y="9"/>
                </a:lnTo>
                <a:lnTo>
                  <a:pt x="34" y="9"/>
                </a:lnTo>
                <a:lnTo>
                  <a:pt x="33" y="9"/>
                </a:lnTo>
                <a:lnTo>
                  <a:pt x="33" y="9"/>
                </a:lnTo>
                <a:lnTo>
                  <a:pt x="33" y="9"/>
                </a:lnTo>
                <a:lnTo>
                  <a:pt x="33" y="9"/>
                </a:lnTo>
                <a:lnTo>
                  <a:pt x="32" y="9"/>
                </a:lnTo>
                <a:lnTo>
                  <a:pt x="32" y="9"/>
                </a:lnTo>
                <a:lnTo>
                  <a:pt x="32" y="8"/>
                </a:lnTo>
                <a:lnTo>
                  <a:pt x="32" y="8"/>
                </a:lnTo>
                <a:lnTo>
                  <a:pt x="30" y="8"/>
                </a:lnTo>
                <a:lnTo>
                  <a:pt x="30" y="8"/>
                </a:lnTo>
                <a:lnTo>
                  <a:pt x="30" y="8"/>
                </a:lnTo>
                <a:lnTo>
                  <a:pt x="30" y="9"/>
                </a:lnTo>
                <a:lnTo>
                  <a:pt x="30" y="9"/>
                </a:lnTo>
                <a:lnTo>
                  <a:pt x="30" y="9"/>
                </a:lnTo>
                <a:lnTo>
                  <a:pt x="29" y="9"/>
                </a:lnTo>
                <a:lnTo>
                  <a:pt x="29" y="9"/>
                </a:lnTo>
                <a:lnTo>
                  <a:pt x="29" y="9"/>
                </a:lnTo>
                <a:lnTo>
                  <a:pt x="29" y="10"/>
                </a:lnTo>
                <a:lnTo>
                  <a:pt x="29" y="10"/>
                </a:lnTo>
                <a:lnTo>
                  <a:pt x="28" y="10"/>
                </a:lnTo>
                <a:lnTo>
                  <a:pt x="28" y="11"/>
                </a:lnTo>
                <a:lnTo>
                  <a:pt x="28" y="11"/>
                </a:lnTo>
                <a:lnTo>
                  <a:pt x="28" y="11"/>
                </a:lnTo>
                <a:lnTo>
                  <a:pt x="27" y="11"/>
                </a:lnTo>
                <a:lnTo>
                  <a:pt x="27" y="11"/>
                </a:lnTo>
                <a:lnTo>
                  <a:pt x="27" y="11"/>
                </a:lnTo>
                <a:lnTo>
                  <a:pt x="26" y="11"/>
                </a:lnTo>
                <a:lnTo>
                  <a:pt x="26" y="11"/>
                </a:lnTo>
                <a:lnTo>
                  <a:pt x="26" y="11"/>
                </a:lnTo>
                <a:lnTo>
                  <a:pt x="26" y="11"/>
                </a:lnTo>
                <a:lnTo>
                  <a:pt x="25" y="11"/>
                </a:lnTo>
                <a:lnTo>
                  <a:pt x="25" y="11"/>
                </a:lnTo>
                <a:lnTo>
                  <a:pt x="23" y="11"/>
                </a:lnTo>
                <a:lnTo>
                  <a:pt x="23" y="11"/>
                </a:lnTo>
                <a:lnTo>
                  <a:pt x="23" y="11"/>
                </a:lnTo>
                <a:lnTo>
                  <a:pt x="22" y="11"/>
                </a:lnTo>
                <a:lnTo>
                  <a:pt x="22" y="11"/>
                </a:lnTo>
                <a:lnTo>
                  <a:pt x="22" y="11"/>
                </a:lnTo>
                <a:lnTo>
                  <a:pt x="22" y="11"/>
                </a:lnTo>
                <a:lnTo>
                  <a:pt x="21" y="12"/>
                </a:lnTo>
                <a:lnTo>
                  <a:pt x="21" y="12"/>
                </a:lnTo>
                <a:lnTo>
                  <a:pt x="21" y="11"/>
                </a:lnTo>
                <a:lnTo>
                  <a:pt x="20" y="11"/>
                </a:lnTo>
                <a:lnTo>
                  <a:pt x="20" y="11"/>
                </a:lnTo>
                <a:lnTo>
                  <a:pt x="20" y="11"/>
                </a:lnTo>
                <a:lnTo>
                  <a:pt x="20" y="11"/>
                </a:lnTo>
                <a:lnTo>
                  <a:pt x="20" y="12"/>
                </a:lnTo>
                <a:lnTo>
                  <a:pt x="20" y="12"/>
                </a:lnTo>
                <a:lnTo>
                  <a:pt x="19" y="12"/>
                </a:lnTo>
                <a:lnTo>
                  <a:pt x="19" y="12"/>
                </a:lnTo>
                <a:lnTo>
                  <a:pt x="19" y="12"/>
                </a:lnTo>
                <a:lnTo>
                  <a:pt x="18" y="12"/>
                </a:lnTo>
                <a:lnTo>
                  <a:pt x="18" y="12"/>
                </a:lnTo>
                <a:lnTo>
                  <a:pt x="17" y="12"/>
                </a:lnTo>
                <a:lnTo>
                  <a:pt x="17" y="12"/>
                </a:lnTo>
                <a:lnTo>
                  <a:pt x="17" y="12"/>
                </a:lnTo>
                <a:lnTo>
                  <a:pt x="15" y="11"/>
                </a:lnTo>
                <a:lnTo>
                  <a:pt x="15" y="11"/>
                </a:lnTo>
                <a:lnTo>
                  <a:pt x="15" y="11"/>
                </a:lnTo>
                <a:lnTo>
                  <a:pt x="14" y="11"/>
                </a:lnTo>
                <a:lnTo>
                  <a:pt x="14" y="10"/>
                </a:lnTo>
                <a:lnTo>
                  <a:pt x="13" y="10"/>
                </a:lnTo>
                <a:lnTo>
                  <a:pt x="13" y="10"/>
                </a:lnTo>
                <a:lnTo>
                  <a:pt x="13" y="10"/>
                </a:lnTo>
                <a:lnTo>
                  <a:pt x="12" y="10"/>
                </a:lnTo>
                <a:lnTo>
                  <a:pt x="12" y="10"/>
                </a:lnTo>
                <a:lnTo>
                  <a:pt x="12" y="10"/>
                </a:lnTo>
                <a:lnTo>
                  <a:pt x="12" y="10"/>
                </a:lnTo>
                <a:lnTo>
                  <a:pt x="11" y="9"/>
                </a:lnTo>
                <a:lnTo>
                  <a:pt x="11" y="9"/>
                </a:lnTo>
                <a:lnTo>
                  <a:pt x="11" y="9"/>
                </a:lnTo>
                <a:lnTo>
                  <a:pt x="11" y="9"/>
                </a:lnTo>
                <a:lnTo>
                  <a:pt x="10" y="9"/>
                </a:lnTo>
                <a:lnTo>
                  <a:pt x="10" y="9"/>
                </a:lnTo>
                <a:lnTo>
                  <a:pt x="10" y="9"/>
                </a:lnTo>
                <a:lnTo>
                  <a:pt x="10" y="8"/>
                </a:lnTo>
                <a:lnTo>
                  <a:pt x="8" y="8"/>
                </a:lnTo>
                <a:lnTo>
                  <a:pt x="8" y="8"/>
                </a:lnTo>
                <a:lnTo>
                  <a:pt x="8" y="8"/>
                </a:lnTo>
                <a:lnTo>
                  <a:pt x="7" y="8"/>
                </a:lnTo>
                <a:lnTo>
                  <a:pt x="7" y="8"/>
                </a:lnTo>
                <a:lnTo>
                  <a:pt x="7" y="8"/>
                </a:lnTo>
                <a:lnTo>
                  <a:pt x="7" y="8"/>
                </a:lnTo>
                <a:lnTo>
                  <a:pt x="6" y="8"/>
                </a:lnTo>
                <a:lnTo>
                  <a:pt x="6" y="8"/>
                </a:lnTo>
                <a:lnTo>
                  <a:pt x="6" y="8"/>
                </a:lnTo>
                <a:lnTo>
                  <a:pt x="5" y="8"/>
                </a:lnTo>
                <a:lnTo>
                  <a:pt x="5" y="8"/>
                </a:lnTo>
                <a:lnTo>
                  <a:pt x="5" y="8"/>
                </a:lnTo>
                <a:lnTo>
                  <a:pt x="5" y="8"/>
                </a:lnTo>
                <a:lnTo>
                  <a:pt x="4" y="8"/>
                </a:lnTo>
                <a:lnTo>
                  <a:pt x="3" y="8"/>
                </a:lnTo>
                <a:lnTo>
                  <a:pt x="3" y="7"/>
                </a:lnTo>
                <a:lnTo>
                  <a:pt x="3" y="5"/>
                </a:lnTo>
                <a:lnTo>
                  <a:pt x="3" y="5"/>
                </a:lnTo>
                <a:lnTo>
                  <a:pt x="3" y="4"/>
                </a:lnTo>
                <a:lnTo>
                  <a:pt x="1" y="3"/>
                </a:lnTo>
                <a:lnTo>
                  <a:pt x="1" y="3"/>
                </a:lnTo>
                <a:lnTo>
                  <a:pt x="1" y="3"/>
                </a:lnTo>
                <a:lnTo>
                  <a:pt x="0" y="2"/>
                </a:lnTo>
                <a:lnTo>
                  <a:pt x="0" y="2"/>
                </a:lnTo>
                <a:lnTo>
                  <a:pt x="0" y="2"/>
                </a:lnTo>
                <a:lnTo>
                  <a:pt x="0" y="1"/>
                </a:lnTo>
                <a:lnTo>
                  <a:pt x="0" y="0"/>
                </a:lnTo>
                <a:lnTo>
                  <a:pt x="1" y="0"/>
                </a:lnTo>
                <a:lnTo>
                  <a:pt x="1" y="0"/>
                </a:lnTo>
                <a:lnTo>
                  <a:pt x="4" y="1"/>
                </a:lnTo>
                <a:lnTo>
                  <a:pt x="6" y="2"/>
                </a:lnTo>
                <a:lnTo>
                  <a:pt x="7" y="2"/>
                </a:lnTo>
                <a:lnTo>
                  <a:pt x="8" y="3"/>
                </a:lnTo>
                <a:lnTo>
                  <a:pt x="10" y="3"/>
                </a:lnTo>
                <a:lnTo>
                  <a:pt x="11" y="2"/>
                </a:lnTo>
                <a:lnTo>
                  <a:pt x="11" y="2"/>
                </a:lnTo>
                <a:lnTo>
                  <a:pt x="12" y="2"/>
                </a:lnTo>
                <a:lnTo>
                  <a:pt x="12" y="2"/>
                </a:lnTo>
                <a:lnTo>
                  <a:pt x="14" y="3"/>
                </a:lnTo>
                <a:lnTo>
                  <a:pt x="17" y="3"/>
                </a:lnTo>
                <a:lnTo>
                  <a:pt x="18" y="3"/>
                </a:lnTo>
                <a:lnTo>
                  <a:pt x="19" y="3"/>
                </a:lnTo>
                <a:lnTo>
                  <a:pt x="20" y="3"/>
                </a:lnTo>
                <a:lnTo>
                  <a:pt x="21" y="2"/>
                </a:lnTo>
                <a:lnTo>
                  <a:pt x="25" y="1"/>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75" name="Freeform 72"/>
          <p:cNvSpPr>
            <a:spLocks/>
          </p:cNvSpPr>
          <p:nvPr/>
        </p:nvSpPr>
        <p:spPr bwMode="auto">
          <a:xfrm>
            <a:off x="5995988" y="5621338"/>
            <a:ext cx="57150" cy="19050"/>
          </a:xfrm>
          <a:custGeom>
            <a:avLst/>
            <a:gdLst>
              <a:gd name="T0" fmla="*/ 26 w 36"/>
              <a:gd name="T1" fmla="*/ 1 h 12"/>
              <a:gd name="T2" fmla="*/ 30 w 36"/>
              <a:gd name="T3" fmla="*/ 5 h 12"/>
              <a:gd name="T4" fmla="*/ 34 w 36"/>
              <a:gd name="T5" fmla="*/ 8 h 12"/>
              <a:gd name="T6" fmla="*/ 35 w 36"/>
              <a:gd name="T7" fmla="*/ 9 h 12"/>
              <a:gd name="T8" fmla="*/ 36 w 36"/>
              <a:gd name="T9" fmla="*/ 10 h 12"/>
              <a:gd name="T10" fmla="*/ 35 w 36"/>
              <a:gd name="T11" fmla="*/ 10 h 12"/>
              <a:gd name="T12" fmla="*/ 35 w 36"/>
              <a:gd name="T13" fmla="*/ 10 h 12"/>
              <a:gd name="T14" fmla="*/ 35 w 36"/>
              <a:gd name="T15" fmla="*/ 10 h 12"/>
              <a:gd name="T16" fmla="*/ 35 w 36"/>
              <a:gd name="T17" fmla="*/ 10 h 12"/>
              <a:gd name="T18" fmla="*/ 35 w 36"/>
              <a:gd name="T19" fmla="*/ 9 h 12"/>
              <a:gd name="T20" fmla="*/ 34 w 36"/>
              <a:gd name="T21" fmla="*/ 9 h 12"/>
              <a:gd name="T22" fmla="*/ 33 w 36"/>
              <a:gd name="T23" fmla="*/ 9 h 12"/>
              <a:gd name="T24" fmla="*/ 33 w 36"/>
              <a:gd name="T25" fmla="*/ 9 h 12"/>
              <a:gd name="T26" fmla="*/ 32 w 36"/>
              <a:gd name="T27" fmla="*/ 8 h 12"/>
              <a:gd name="T28" fmla="*/ 30 w 36"/>
              <a:gd name="T29" fmla="*/ 8 h 12"/>
              <a:gd name="T30" fmla="*/ 30 w 36"/>
              <a:gd name="T31" fmla="*/ 9 h 12"/>
              <a:gd name="T32" fmla="*/ 29 w 36"/>
              <a:gd name="T33" fmla="*/ 9 h 12"/>
              <a:gd name="T34" fmla="*/ 29 w 36"/>
              <a:gd name="T35" fmla="*/ 10 h 12"/>
              <a:gd name="T36" fmla="*/ 28 w 36"/>
              <a:gd name="T37" fmla="*/ 11 h 12"/>
              <a:gd name="T38" fmla="*/ 27 w 36"/>
              <a:gd name="T39" fmla="*/ 11 h 12"/>
              <a:gd name="T40" fmla="*/ 26 w 36"/>
              <a:gd name="T41" fmla="*/ 11 h 12"/>
              <a:gd name="T42" fmla="*/ 25 w 36"/>
              <a:gd name="T43" fmla="*/ 11 h 12"/>
              <a:gd name="T44" fmla="*/ 23 w 36"/>
              <a:gd name="T45" fmla="*/ 11 h 12"/>
              <a:gd name="T46" fmla="*/ 22 w 36"/>
              <a:gd name="T47" fmla="*/ 11 h 12"/>
              <a:gd name="T48" fmla="*/ 21 w 36"/>
              <a:gd name="T49" fmla="*/ 12 h 12"/>
              <a:gd name="T50" fmla="*/ 20 w 36"/>
              <a:gd name="T51" fmla="*/ 11 h 12"/>
              <a:gd name="T52" fmla="*/ 20 w 36"/>
              <a:gd name="T53" fmla="*/ 11 h 12"/>
              <a:gd name="T54" fmla="*/ 19 w 36"/>
              <a:gd name="T55" fmla="*/ 12 h 12"/>
              <a:gd name="T56" fmla="*/ 18 w 36"/>
              <a:gd name="T57" fmla="*/ 12 h 12"/>
              <a:gd name="T58" fmla="*/ 17 w 36"/>
              <a:gd name="T59" fmla="*/ 12 h 12"/>
              <a:gd name="T60" fmla="*/ 15 w 36"/>
              <a:gd name="T61" fmla="*/ 11 h 12"/>
              <a:gd name="T62" fmla="*/ 14 w 36"/>
              <a:gd name="T63" fmla="*/ 10 h 12"/>
              <a:gd name="T64" fmla="*/ 13 w 36"/>
              <a:gd name="T65" fmla="*/ 10 h 12"/>
              <a:gd name="T66" fmla="*/ 12 w 36"/>
              <a:gd name="T67" fmla="*/ 10 h 12"/>
              <a:gd name="T68" fmla="*/ 11 w 36"/>
              <a:gd name="T69" fmla="*/ 9 h 12"/>
              <a:gd name="T70" fmla="*/ 10 w 36"/>
              <a:gd name="T71" fmla="*/ 9 h 12"/>
              <a:gd name="T72" fmla="*/ 10 w 36"/>
              <a:gd name="T73" fmla="*/ 8 h 12"/>
              <a:gd name="T74" fmla="*/ 8 w 36"/>
              <a:gd name="T75" fmla="*/ 8 h 12"/>
              <a:gd name="T76" fmla="*/ 7 w 36"/>
              <a:gd name="T77" fmla="*/ 8 h 12"/>
              <a:gd name="T78" fmla="*/ 6 w 36"/>
              <a:gd name="T79" fmla="*/ 8 h 12"/>
              <a:gd name="T80" fmla="*/ 5 w 36"/>
              <a:gd name="T81" fmla="*/ 8 h 12"/>
              <a:gd name="T82" fmla="*/ 4 w 36"/>
              <a:gd name="T83" fmla="*/ 8 h 12"/>
              <a:gd name="T84" fmla="*/ 3 w 36"/>
              <a:gd name="T85" fmla="*/ 5 h 12"/>
              <a:gd name="T86" fmla="*/ 1 w 36"/>
              <a:gd name="T87" fmla="*/ 3 h 12"/>
              <a:gd name="T88" fmla="*/ 0 w 36"/>
              <a:gd name="T89" fmla="*/ 2 h 12"/>
              <a:gd name="T90" fmla="*/ 0 w 36"/>
              <a:gd name="T91" fmla="*/ 1 h 12"/>
              <a:gd name="T92" fmla="*/ 1 w 36"/>
              <a:gd name="T93" fmla="*/ 0 h 12"/>
              <a:gd name="T94" fmla="*/ 7 w 36"/>
              <a:gd name="T95" fmla="*/ 2 h 12"/>
              <a:gd name="T96" fmla="*/ 11 w 36"/>
              <a:gd name="T97" fmla="*/ 2 h 12"/>
              <a:gd name="T98" fmla="*/ 12 w 36"/>
              <a:gd name="T99" fmla="*/ 2 h 12"/>
              <a:gd name="T100" fmla="*/ 18 w 36"/>
              <a:gd name="T101" fmla="*/ 3 h 12"/>
              <a:gd name="T102" fmla="*/ 21 w 36"/>
              <a:gd name="T103" fmla="*/ 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6" h="12">
                <a:moveTo>
                  <a:pt x="25" y="1"/>
                </a:moveTo>
                <a:lnTo>
                  <a:pt x="26" y="1"/>
                </a:lnTo>
                <a:lnTo>
                  <a:pt x="26" y="1"/>
                </a:lnTo>
                <a:lnTo>
                  <a:pt x="28" y="2"/>
                </a:lnTo>
                <a:lnTo>
                  <a:pt x="29" y="4"/>
                </a:lnTo>
                <a:lnTo>
                  <a:pt x="30" y="5"/>
                </a:lnTo>
                <a:lnTo>
                  <a:pt x="34" y="8"/>
                </a:lnTo>
                <a:lnTo>
                  <a:pt x="34" y="8"/>
                </a:lnTo>
                <a:lnTo>
                  <a:pt x="34" y="8"/>
                </a:lnTo>
                <a:lnTo>
                  <a:pt x="35" y="9"/>
                </a:lnTo>
                <a:lnTo>
                  <a:pt x="35" y="9"/>
                </a:lnTo>
                <a:lnTo>
                  <a:pt x="35" y="9"/>
                </a:lnTo>
                <a:lnTo>
                  <a:pt x="35" y="9"/>
                </a:lnTo>
                <a:lnTo>
                  <a:pt x="35" y="9"/>
                </a:lnTo>
                <a:lnTo>
                  <a:pt x="36" y="10"/>
                </a:lnTo>
                <a:lnTo>
                  <a:pt x="36" y="10"/>
                </a:lnTo>
                <a:lnTo>
                  <a:pt x="36" y="10"/>
                </a:lnTo>
                <a:lnTo>
                  <a:pt x="35" y="10"/>
                </a:lnTo>
                <a:lnTo>
                  <a:pt x="35" y="10"/>
                </a:lnTo>
                <a:lnTo>
                  <a:pt x="35" y="10"/>
                </a:lnTo>
                <a:lnTo>
                  <a:pt x="35" y="10"/>
                </a:lnTo>
                <a:lnTo>
                  <a:pt x="35" y="10"/>
                </a:lnTo>
                <a:lnTo>
                  <a:pt x="35" y="10"/>
                </a:lnTo>
                <a:lnTo>
                  <a:pt x="35" y="10"/>
                </a:lnTo>
                <a:lnTo>
                  <a:pt x="35" y="10"/>
                </a:lnTo>
                <a:lnTo>
                  <a:pt x="35" y="10"/>
                </a:lnTo>
                <a:lnTo>
                  <a:pt x="35" y="10"/>
                </a:lnTo>
                <a:lnTo>
                  <a:pt x="35" y="10"/>
                </a:lnTo>
                <a:lnTo>
                  <a:pt x="35" y="9"/>
                </a:lnTo>
                <a:lnTo>
                  <a:pt x="35" y="9"/>
                </a:lnTo>
                <a:lnTo>
                  <a:pt x="35" y="9"/>
                </a:lnTo>
                <a:lnTo>
                  <a:pt x="34" y="9"/>
                </a:lnTo>
                <a:lnTo>
                  <a:pt x="34" y="9"/>
                </a:lnTo>
                <a:lnTo>
                  <a:pt x="34" y="9"/>
                </a:lnTo>
                <a:lnTo>
                  <a:pt x="34" y="9"/>
                </a:lnTo>
                <a:lnTo>
                  <a:pt x="33" y="9"/>
                </a:lnTo>
                <a:lnTo>
                  <a:pt x="33" y="9"/>
                </a:lnTo>
                <a:lnTo>
                  <a:pt x="33" y="9"/>
                </a:lnTo>
                <a:lnTo>
                  <a:pt x="33" y="9"/>
                </a:lnTo>
                <a:lnTo>
                  <a:pt x="32" y="9"/>
                </a:lnTo>
                <a:lnTo>
                  <a:pt x="32" y="9"/>
                </a:lnTo>
                <a:lnTo>
                  <a:pt x="32" y="8"/>
                </a:lnTo>
                <a:lnTo>
                  <a:pt x="32" y="8"/>
                </a:lnTo>
                <a:lnTo>
                  <a:pt x="30" y="8"/>
                </a:lnTo>
                <a:lnTo>
                  <a:pt x="30" y="8"/>
                </a:lnTo>
                <a:lnTo>
                  <a:pt x="30" y="8"/>
                </a:lnTo>
                <a:lnTo>
                  <a:pt x="30" y="9"/>
                </a:lnTo>
                <a:lnTo>
                  <a:pt x="30" y="9"/>
                </a:lnTo>
                <a:lnTo>
                  <a:pt x="30" y="9"/>
                </a:lnTo>
                <a:lnTo>
                  <a:pt x="29" y="9"/>
                </a:lnTo>
                <a:lnTo>
                  <a:pt x="29" y="9"/>
                </a:lnTo>
                <a:lnTo>
                  <a:pt x="29" y="9"/>
                </a:lnTo>
                <a:lnTo>
                  <a:pt x="29" y="10"/>
                </a:lnTo>
                <a:lnTo>
                  <a:pt x="29" y="10"/>
                </a:lnTo>
                <a:lnTo>
                  <a:pt x="28" y="10"/>
                </a:lnTo>
                <a:lnTo>
                  <a:pt x="28" y="11"/>
                </a:lnTo>
                <a:lnTo>
                  <a:pt x="28" y="11"/>
                </a:lnTo>
                <a:lnTo>
                  <a:pt x="28" y="11"/>
                </a:lnTo>
                <a:lnTo>
                  <a:pt x="27" y="11"/>
                </a:lnTo>
                <a:lnTo>
                  <a:pt x="27" y="11"/>
                </a:lnTo>
                <a:lnTo>
                  <a:pt x="27" y="11"/>
                </a:lnTo>
                <a:lnTo>
                  <a:pt x="26" y="11"/>
                </a:lnTo>
                <a:lnTo>
                  <a:pt x="26" y="11"/>
                </a:lnTo>
                <a:lnTo>
                  <a:pt x="26" y="11"/>
                </a:lnTo>
                <a:lnTo>
                  <a:pt x="26" y="11"/>
                </a:lnTo>
                <a:lnTo>
                  <a:pt x="25" y="11"/>
                </a:lnTo>
                <a:lnTo>
                  <a:pt x="25" y="11"/>
                </a:lnTo>
                <a:lnTo>
                  <a:pt x="23" y="11"/>
                </a:lnTo>
                <a:lnTo>
                  <a:pt x="23" y="11"/>
                </a:lnTo>
                <a:lnTo>
                  <a:pt x="23" y="11"/>
                </a:lnTo>
                <a:lnTo>
                  <a:pt x="22" y="11"/>
                </a:lnTo>
                <a:lnTo>
                  <a:pt x="22" y="11"/>
                </a:lnTo>
                <a:lnTo>
                  <a:pt x="22" y="11"/>
                </a:lnTo>
                <a:lnTo>
                  <a:pt x="22" y="11"/>
                </a:lnTo>
                <a:lnTo>
                  <a:pt x="21" y="12"/>
                </a:lnTo>
                <a:lnTo>
                  <a:pt x="21" y="12"/>
                </a:lnTo>
                <a:lnTo>
                  <a:pt x="21" y="11"/>
                </a:lnTo>
                <a:lnTo>
                  <a:pt x="20" y="11"/>
                </a:lnTo>
                <a:lnTo>
                  <a:pt x="20" y="11"/>
                </a:lnTo>
                <a:lnTo>
                  <a:pt x="20" y="11"/>
                </a:lnTo>
                <a:lnTo>
                  <a:pt x="20" y="11"/>
                </a:lnTo>
                <a:lnTo>
                  <a:pt x="20" y="12"/>
                </a:lnTo>
                <a:lnTo>
                  <a:pt x="20" y="12"/>
                </a:lnTo>
                <a:lnTo>
                  <a:pt x="19" y="12"/>
                </a:lnTo>
                <a:lnTo>
                  <a:pt x="19" y="12"/>
                </a:lnTo>
                <a:lnTo>
                  <a:pt x="19" y="12"/>
                </a:lnTo>
                <a:lnTo>
                  <a:pt x="18" y="12"/>
                </a:lnTo>
                <a:lnTo>
                  <a:pt x="18" y="12"/>
                </a:lnTo>
                <a:lnTo>
                  <a:pt x="17" y="12"/>
                </a:lnTo>
                <a:lnTo>
                  <a:pt x="17" y="12"/>
                </a:lnTo>
                <a:lnTo>
                  <a:pt x="17" y="12"/>
                </a:lnTo>
                <a:lnTo>
                  <a:pt x="15" y="11"/>
                </a:lnTo>
                <a:lnTo>
                  <a:pt x="15" y="11"/>
                </a:lnTo>
                <a:lnTo>
                  <a:pt x="15" y="11"/>
                </a:lnTo>
                <a:lnTo>
                  <a:pt x="14" y="11"/>
                </a:lnTo>
                <a:lnTo>
                  <a:pt x="14" y="10"/>
                </a:lnTo>
                <a:lnTo>
                  <a:pt x="13" y="10"/>
                </a:lnTo>
                <a:lnTo>
                  <a:pt x="13" y="10"/>
                </a:lnTo>
                <a:lnTo>
                  <a:pt x="13" y="10"/>
                </a:lnTo>
                <a:lnTo>
                  <a:pt x="12" y="10"/>
                </a:lnTo>
                <a:lnTo>
                  <a:pt x="12" y="10"/>
                </a:lnTo>
                <a:lnTo>
                  <a:pt x="12" y="10"/>
                </a:lnTo>
                <a:lnTo>
                  <a:pt x="12" y="10"/>
                </a:lnTo>
                <a:lnTo>
                  <a:pt x="11" y="9"/>
                </a:lnTo>
                <a:lnTo>
                  <a:pt x="11" y="9"/>
                </a:lnTo>
                <a:lnTo>
                  <a:pt x="11" y="9"/>
                </a:lnTo>
                <a:lnTo>
                  <a:pt x="11" y="9"/>
                </a:lnTo>
                <a:lnTo>
                  <a:pt x="10" y="9"/>
                </a:lnTo>
                <a:lnTo>
                  <a:pt x="10" y="9"/>
                </a:lnTo>
                <a:lnTo>
                  <a:pt x="10" y="9"/>
                </a:lnTo>
                <a:lnTo>
                  <a:pt x="10" y="8"/>
                </a:lnTo>
                <a:lnTo>
                  <a:pt x="8" y="8"/>
                </a:lnTo>
                <a:lnTo>
                  <a:pt x="8" y="8"/>
                </a:lnTo>
                <a:lnTo>
                  <a:pt x="8" y="8"/>
                </a:lnTo>
                <a:lnTo>
                  <a:pt x="7" y="8"/>
                </a:lnTo>
                <a:lnTo>
                  <a:pt x="7" y="8"/>
                </a:lnTo>
                <a:lnTo>
                  <a:pt x="7" y="8"/>
                </a:lnTo>
                <a:lnTo>
                  <a:pt x="7" y="8"/>
                </a:lnTo>
                <a:lnTo>
                  <a:pt x="6" y="8"/>
                </a:lnTo>
                <a:lnTo>
                  <a:pt x="6" y="8"/>
                </a:lnTo>
                <a:lnTo>
                  <a:pt x="6" y="8"/>
                </a:lnTo>
                <a:lnTo>
                  <a:pt x="5" y="8"/>
                </a:lnTo>
                <a:lnTo>
                  <a:pt x="5" y="8"/>
                </a:lnTo>
                <a:lnTo>
                  <a:pt x="5" y="8"/>
                </a:lnTo>
                <a:lnTo>
                  <a:pt x="5" y="8"/>
                </a:lnTo>
                <a:lnTo>
                  <a:pt x="4" y="8"/>
                </a:lnTo>
                <a:lnTo>
                  <a:pt x="3" y="8"/>
                </a:lnTo>
                <a:lnTo>
                  <a:pt x="3" y="7"/>
                </a:lnTo>
                <a:lnTo>
                  <a:pt x="3" y="5"/>
                </a:lnTo>
                <a:lnTo>
                  <a:pt x="3" y="5"/>
                </a:lnTo>
                <a:lnTo>
                  <a:pt x="3" y="4"/>
                </a:lnTo>
                <a:lnTo>
                  <a:pt x="1" y="3"/>
                </a:lnTo>
                <a:lnTo>
                  <a:pt x="1" y="3"/>
                </a:lnTo>
                <a:lnTo>
                  <a:pt x="1" y="3"/>
                </a:lnTo>
                <a:lnTo>
                  <a:pt x="0" y="2"/>
                </a:lnTo>
                <a:lnTo>
                  <a:pt x="0" y="2"/>
                </a:lnTo>
                <a:lnTo>
                  <a:pt x="0" y="2"/>
                </a:lnTo>
                <a:lnTo>
                  <a:pt x="0" y="1"/>
                </a:lnTo>
                <a:lnTo>
                  <a:pt x="0" y="0"/>
                </a:lnTo>
                <a:lnTo>
                  <a:pt x="1" y="0"/>
                </a:lnTo>
                <a:lnTo>
                  <a:pt x="1" y="0"/>
                </a:lnTo>
                <a:lnTo>
                  <a:pt x="4" y="1"/>
                </a:lnTo>
                <a:lnTo>
                  <a:pt x="6" y="2"/>
                </a:lnTo>
                <a:lnTo>
                  <a:pt x="7" y="2"/>
                </a:lnTo>
                <a:lnTo>
                  <a:pt x="8" y="3"/>
                </a:lnTo>
                <a:lnTo>
                  <a:pt x="10" y="3"/>
                </a:lnTo>
                <a:lnTo>
                  <a:pt x="11" y="2"/>
                </a:lnTo>
                <a:lnTo>
                  <a:pt x="11" y="2"/>
                </a:lnTo>
                <a:lnTo>
                  <a:pt x="12" y="2"/>
                </a:lnTo>
                <a:lnTo>
                  <a:pt x="12" y="2"/>
                </a:lnTo>
                <a:lnTo>
                  <a:pt x="14" y="3"/>
                </a:lnTo>
                <a:lnTo>
                  <a:pt x="17" y="3"/>
                </a:lnTo>
                <a:lnTo>
                  <a:pt x="18" y="3"/>
                </a:lnTo>
                <a:lnTo>
                  <a:pt x="19" y="3"/>
                </a:lnTo>
                <a:lnTo>
                  <a:pt x="20" y="3"/>
                </a:lnTo>
                <a:lnTo>
                  <a:pt x="21" y="2"/>
                </a:lnTo>
                <a:lnTo>
                  <a:pt x="25" y="1"/>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6" name="Freeform 73"/>
          <p:cNvSpPr>
            <a:spLocks/>
          </p:cNvSpPr>
          <p:nvPr/>
        </p:nvSpPr>
        <p:spPr bwMode="auto">
          <a:xfrm>
            <a:off x="4564063" y="5537201"/>
            <a:ext cx="3175" cy="4763"/>
          </a:xfrm>
          <a:custGeom>
            <a:avLst/>
            <a:gdLst>
              <a:gd name="T0" fmla="*/ 1 w 2"/>
              <a:gd name="T1" fmla="*/ 0 h 3"/>
              <a:gd name="T2" fmla="*/ 1 w 2"/>
              <a:gd name="T3" fmla="*/ 0 h 3"/>
              <a:gd name="T4" fmla="*/ 2 w 2"/>
              <a:gd name="T5" fmla="*/ 0 h 3"/>
              <a:gd name="T6" fmla="*/ 2 w 2"/>
              <a:gd name="T7" fmla="*/ 1 h 3"/>
              <a:gd name="T8" fmla="*/ 2 w 2"/>
              <a:gd name="T9" fmla="*/ 1 h 3"/>
              <a:gd name="T10" fmla="*/ 2 w 2"/>
              <a:gd name="T11" fmla="*/ 3 h 3"/>
              <a:gd name="T12" fmla="*/ 2 w 2"/>
              <a:gd name="T13" fmla="*/ 3 h 3"/>
              <a:gd name="T14" fmla="*/ 2 w 2"/>
              <a:gd name="T15" fmla="*/ 3 h 3"/>
              <a:gd name="T16" fmla="*/ 1 w 2"/>
              <a:gd name="T17" fmla="*/ 3 h 3"/>
              <a:gd name="T18" fmla="*/ 1 w 2"/>
              <a:gd name="T19" fmla="*/ 3 h 3"/>
              <a:gd name="T20" fmla="*/ 1 w 2"/>
              <a:gd name="T21" fmla="*/ 3 h 3"/>
              <a:gd name="T22" fmla="*/ 0 w 2"/>
              <a:gd name="T23" fmla="*/ 3 h 3"/>
              <a:gd name="T24" fmla="*/ 0 w 2"/>
              <a:gd name="T25" fmla="*/ 1 h 3"/>
              <a:gd name="T26" fmla="*/ 1 w 2"/>
              <a:gd name="T27" fmla="*/ 0 h 3"/>
              <a:gd name="T28" fmla="*/ 1 w 2"/>
              <a:gd name="T29" fmla="*/ 0 h 3"/>
              <a:gd name="T30" fmla="*/ 1 w 2"/>
              <a:gd name="T31" fmla="*/ 0 h 3"/>
              <a:gd name="T32" fmla="*/ 1 w 2"/>
              <a:gd name="T3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 h="3">
                <a:moveTo>
                  <a:pt x="1" y="0"/>
                </a:moveTo>
                <a:lnTo>
                  <a:pt x="1" y="0"/>
                </a:lnTo>
                <a:lnTo>
                  <a:pt x="2" y="0"/>
                </a:lnTo>
                <a:lnTo>
                  <a:pt x="2" y="1"/>
                </a:lnTo>
                <a:lnTo>
                  <a:pt x="2" y="1"/>
                </a:lnTo>
                <a:lnTo>
                  <a:pt x="2" y="3"/>
                </a:lnTo>
                <a:lnTo>
                  <a:pt x="2" y="3"/>
                </a:lnTo>
                <a:lnTo>
                  <a:pt x="2" y="3"/>
                </a:lnTo>
                <a:lnTo>
                  <a:pt x="1" y="3"/>
                </a:lnTo>
                <a:lnTo>
                  <a:pt x="1" y="3"/>
                </a:lnTo>
                <a:lnTo>
                  <a:pt x="1" y="3"/>
                </a:lnTo>
                <a:lnTo>
                  <a:pt x="0" y="3"/>
                </a:lnTo>
                <a:lnTo>
                  <a:pt x="0" y="1"/>
                </a:lnTo>
                <a:lnTo>
                  <a:pt x="1" y="0"/>
                </a:lnTo>
                <a:lnTo>
                  <a:pt x="1" y="0"/>
                </a:lnTo>
                <a:lnTo>
                  <a:pt x="1" y="0"/>
                </a:lnTo>
                <a:lnTo>
                  <a:pt x="1"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77" name="Freeform 74"/>
          <p:cNvSpPr>
            <a:spLocks/>
          </p:cNvSpPr>
          <p:nvPr/>
        </p:nvSpPr>
        <p:spPr bwMode="auto">
          <a:xfrm>
            <a:off x="4564063" y="5537201"/>
            <a:ext cx="3175" cy="4763"/>
          </a:xfrm>
          <a:custGeom>
            <a:avLst/>
            <a:gdLst>
              <a:gd name="T0" fmla="*/ 1 w 2"/>
              <a:gd name="T1" fmla="*/ 0 h 3"/>
              <a:gd name="T2" fmla="*/ 1 w 2"/>
              <a:gd name="T3" fmla="*/ 0 h 3"/>
              <a:gd name="T4" fmla="*/ 2 w 2"/>
              <a:gd name="T5" fmla="*/ 0 h 3"/>
              <a:gd name="T6" fmla="*/ 2 w 2"/>
              <a:gd name="T7" fmla="*/ 1 h 3"/>
              <a:gd name="T8" fmla="*/ 2 w 2"/>
              <a:gd name="T9" fmla="*/ 1 h 3"/>
              <a:gd name="T10" fmla="*/ 2 w 2"/>
              <a:gd name="T11" fmla="*/ 3 h 3"/>
              <a:gd name="T12" fmla="*/ 2 w 2"/>
              <a:gd name="T13" fmla="*/ 3 h 3"/>
              <a:gd name="T14" fmla="*/ 2 w 2"/>
              <a:gd name="T15" fmla="*/ 3 h 3"/>
              <a:gd name="T16" fmla="*/ 1 w 2"/>
              <a:gd name="T17" fmla="*/ 3 h 3"/>
              <a:gd name="T18" fmla="*/ 1 w 2"/>
              <a:gd name="T19" fmla="*/ 3 h 3"/>
              <a:gd name="T20" fmla="*/ 1 w 2"/>
              <a:gd name="T21" fmla="*/ 3 h 3"/>
              <a:gd name="T22" fmla="*/ 0 w 2"/>
              <a:gd name="T23" fmla="*/ 3 h 3"/>
              <a:gd name="T24" fmla="*/ 0 w 2"/>
              <a:gd name="T25" fmla="*/ 1 h 3"/>
              <a:gd name="T26" fmla="*/ 1 w 2"/>
              <a:gd name="T27" fmla="*/ 0 h 3"/>
              <a:gd name="T28" fmla="*/ 1 w 2"/>
              <a:gd name="T29" fmla="*/ 0 h 3"/>
              <a:gd name="T30" fmla="*/ 1 w 2"/>
              <a:gd name="T31" fmla="*/ 0 h 3"/>
              <a:gd name="T32" fmla="*/ 1 w 2"/>
              <a:gd name="T3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 h="3">
                <a:moveTo>
                  <a:pt x="1" y="0"/>
                </a:moveTo>
                <a:lnTo>
                  <a:pt x="1" y="0"/>
                </a:lnTo>
                <a:lnTo>
                  <a:pt x="2" y="0"/>
                </a:lnTo>
                <a:lnTo>
                  <a:pt x="2" y="1"/>
                </a:lnTo>
                <a:lnTo>
                  <a:pt x="2" y="1"/>
                </a:lnTo>
                <a:lnTo>
                  <a:pt x="2" y="3"/>
                </a:lnTo>
                <a:lnTo>
                  <a:pt x="2" y="3"/>
                </a:lnTo>
                <a:lnTo>
                  <a:pt x="2" y="3"/>
                </a:lnTo>
                <a:lnTo>
                  <a:pt x="1" y="3"/>
                </a:lnTo>
                <a:lnTo>
                  <a:pt x="1" y="3"/>
                </a:lnTo>
                <a:lnTo>
                  <a:pt x="1" y="3"/>
                </a:lnTo>
                <a:lnTo>
                  <a:pt x="0" y="3"/>
                </a:lnTo>
                <a:lnTo>
                  <a:pt x="0" y="1"/>
                </a:lnTo>
                <a:lnTo>
                  <a:pt x="1" y="0"/>
                </a:lnTo>
                <a:lnTo>
                  <a:pt x="1" y="0"/>
                </a:lnTo>
                <a:lnTo>
                  <a:pt x="1" y="0"/>
                </a:lnTo>
                <a:lnTo>
                  <a:pt x="1"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8" name="Freeform 75"/>
          <p:cNvSpPr>
            <a:spLocks/>
          </p:cNvSpPr>
          <p:nvPr/>
        </p:nvSpPr>
        <p:spPr bwMode="auto">
          <a:xfrm>
            <a:off x="5594350" y="2011363"/>
            <a:ext cx="293688" cy="215900"/>
          </a:xfrm>
          <a:custGeom>
            <a:avLst/>
            <a:gdLst>
              <a:gd name="T0" fmla="*/ 1 w 185"/>
              <a:gd name="T1" fmla="*/ 13 h 136"/>
              <a:gd name="T2" fmla="*/ 1 w 185"/>
              <a:gd name="T3" fmla="*/ 3 h 136"/>
              <a:gd name="T4" fmla="*/ 7 w 185"/>
              <a:gd name="T5" fmla="*/ 0 h 136"/>
              <a:gd name="T6" fmla="*/ 40 w 185"/>
              <a:gd name="T7" fmla="*/ 6 h 136"/>
              <a:gd name="T8" fmla="*/ 53 w 185"/>
              <a:gd name="T9" fmla="*/ 11 h 136"/>
              <a:gd name="T10" fmla="*/ 66 w 185"/>
              <a:gd name="T11" fmla="*/ 19 h 136"/>
              <a:gd name="T12" fmla="*/ 79 w 185"/>
              <a:gd name="T13" fmla="*/ 27 h 136"/>
              <a:gd name="T14" fmla="*/ 87 w 185"/>
              <a:gd name="T15" fmla="*/ 33 h 136"/>
              <a:gd name="T16" fmla="*/ 94 w 185"/>
              <a:gd name="T17" fmla="*/ 40 h 136"/>
              <a:gd name="T18" fmla="*/ 100 w 185"/>
              <a:gd name="T19" fmla="*/ 44 h 136"/>
              <a:gd name="T20" fmla="*/ 105 w 185"/>
              <a:gd name="T21" fmla="*/ 48 h 136"/>
              <a:gd name="T22" fmla="*/ 107 w 185"/>
              <a:gd name="T23" fmla="*/ 50 h 136"/>
              <a:gd name="T24" fmla="*/ 116 w 185"/>
              <a:gd name="T25" fmla="*/ 60 h 136"/>
              <a:gd name="T26" fmla="*/ 117 w 185"/>
              <a:gd name="T27" fmla="*/ 64 h 136"/>
              <a:gd name="T28" fmla="*/ 120 w 185"/>
              <a:gd name="T29" fmla="*/ 67 h 136"/>
              <a:gd name="T30" fmla="*/ 123 w 185"/>
              <a:gd name="T31" fmla="*/ 72 h 136"/>
              <a:gd name="T32" fmla="*/ 128 w 185"/>
              <a:gd name="T33" fmla="*/ 76 h 136"/>
              <a:gd name="T34" fmla="*/ 135 w 185"/>
              <a:gd name="T35" fmla="*/ 78 h 136"/>
              <a:gd name="T36" fmla="*/ 139 w 185"/>
              <a:gd name="T37" fmla="*/ 83 h 136"/>
              <a:gd name="T38" fmla="*/ 144 w 185"/>
              <a:gd name="T39" fmla="*/ 84 h 136"/>
              <a:gd name="T40" fmla="*/ 150 w 185"/>
              <a:gd name="T41" fmla="*/ 85 h 136"/>
              <a:gd name="T42" fmla="*/ 157 w 185"/>
              <a:gd name="T43" fmla="*/ 85 h 136"/>
              <a:gd name="T44" fmla="*/ 160 w 185"/>
              <a:gd name="T45" fmla="*/ 84 h 136"/>
              <a:gd name="T46" fmla="*/ 163 w 185"/>
              <a:gd name="T47" fmla="*/ 83 h 136"/>
              <a:gd name="T48" fmla="*/ 163 w 185"/>
              <a:gd name="T49" fmla="*/ 79 h 136"/>
              <a:gd name="T50" fmla="*/ 164 w 185"/>
              <a:gd name="T51" fmla="*/ 72 h 136"/>
              <a:gd name="T52" fmla="*/ 165 w 185"/>
              <a:gd name="T53" fmla="*/ 70 h 136"/>
              <a:gd name="T54" fmla="*/ 173 w 185"/>
              <a:gd name="T55" fmla="*/ 70 h 136"/>
              <a:gd name="T56" fmla="*/ 184 w 185"/>
              <a:gd name="T57" fmla="*/ 79 h 136"/>
              <a:gd name="T58" fmla="*/ 185 w 185"/>
              <a:gd name="T59" fmla="*/ 91 h 136"/>
              <a:gd name="T60" fmla="*/ 182 w 185"/>
              <a:gd name="T61" fmla="*/ 113 h 136"/>
              <a:gd name="T62" fmla="*/ 179 w 185"/>
              <a:gd name="T63" fmla="*/ 123 h 136"/>
              <a:gd name="T64" fmla="*/ 172 w 185"/>
              <a:gd name="T65" fmla="*/ 130 h 136"/>
              <a:gd name="T66" fmla="*/ 166 w 185"/>
              <a:gd name="T67" fmla="*/ 136 h 136"/>
              <a:gd name="T68" fmla="*/ 158 w 185"/>
              <a:gd name="T69" fmla="*/ 134 h 136"/>
              <a:gd name="T70" fmla="*/ 146 w 185"/>
              <a:gd name="T71" fmla="*/ 132 h 136"/>
              <a:gd name="T72" fmla="*/ 139 w 185"/>
              <a:gd name="T73" fmla="*/ 130 h 136"/>
              <a:gd name="T74" fmla="*/ 129 w 185"/>
              <a:gd name="T75" fmla="*/ 127 h 136"/>
              <a:gd name="T76" fmla="*/ 117 w 185"/>
              <a:gd name="T77" fmla="*/ 121 h 136"/>
              <a:gd name="T78" fmla="*/ 102 w 185"/>
              <a:gd name="T79" fmla="*/ 113 h 136"/>
              <a:gd name="T80" fmla="*/ 96 w 185"/>
              <a:gd name="T81" fmla="*/ 111 h 136"/>
              <a:gd name="T82" fmla="*/ 86 w 185"/>
              <a:gd name="T83" fmla="*/ 104 h 136"/>
              <a:gd name="T84" fmla="*/ 78 w 185"/>
              <a:gd name="T85" fmla="*/ 97 h 136"/>
              <a:gd name="T86" fmla="*/ 64 w 185"/>
              <a:gd name="T87" fmla="*/ 90 h 136"/>
              <a:gd name="T88" fmla="*/ 57 w 185"/>
              <a:gd name="T89" fmla="*/ 86 h 136"/>
              <a:gd name="T90" fmla="*/ 52 w 185"/>
              <a:gd name="T91" fmla="*/ 83 h 136"/>
              <a:gd name="T92" fmla="*/ 47 w 185"/>
              <a:gd name="T93" fmla="*/ 76 h 136"/>
              <a:gd name="T94" fmla="*/ 44 w 185"/>
              <a:gd name="T95" fmla="*/ 72 h 136"/>
              <a:gd name="T96" fmla="*/ 37 w 185"/>
              <a:gd name="T97" fmla="*/ 67 h 136"/>
              <a:gd name="T98" fmla="*/ 36 w 185"/>
              <a:gd name="T99" fmla="*/ 63 h 136"/>
              <a:gd name="T100" fmla="*/ 36 w 185"/>
              <a:gd name="T101" fmla="*/ 61 h 136"/>
              <a:gd name="T102" fmla="*/ 33 w 185"/>
              <a:gd name="T103" fmla="*/ 56 h 136"/>
              <a:gd name="T104" fmla="*/ 30 w 185"/>
              <a:gd name="T105" fmla="*/ 57 h 136"/>
              <a:gd name="T106" fmla="*/ 31 w 185"/>
              <a:gd name="T107" fmla="*/ 55 h 136"/>
              <a:gd name="T108" fmla="*/ 31 w 185"/>
              <a:gd name="T109" fmla="*/ 53 h 136"/>
              <a:gd name="T110" fmla="*/ 30 w 185"/>
              <a:gd name="T111" fmla="*/ 50 h 136"/>
              <a:gd name="T112" fmla="*/ 26 w 185"/>
              <a:gd name="T113" fmla="*/ 47 h 136"/>
              <a:gd name="T114" fmla="*/ 22 w 185"/>
              <a:gd name="T115" fmla="*/ 41 h 136"/>
              <a:gd name="T116" fmla="*/ 19 w 185"/>
              <a:gd name="T117" fmla="*/ 38 h 136"/>
              <a:gd name="T118" fmla="*/ 13 w 185"/>
              <a:gd name="T119" fmla="*/ 34 h 136"/>
              <a:gd name="T120" fmla="*/ 7 w 185"/>
              <a:gd name="T121" fmla="*/ 27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5" h="136">
                <a:moveTo>
                  <a:pt x="7" y="27"/>
                </a:moveTo>
                <a:lnTo>
                  <a:pt x="6" y="25"/>
                </a:lnTo>
                <a:lnTo>
                  <a:pt x="4" y="21"/>
                </a:lnTo>
                <a:lnTo>
                  <a:pt x="1" y="17"/>
                </a:lnTo>
                <a:lnTo>
                  <a:pt x="1" y="13"/>
                </a:lnTo>
                <a:lnTo>
                  <a:pt x="1" y="12"/>
                </a:lnTo>
                <a:lnTo>
                  <a:pt x="0" y="8"/>
                </a:lnTo>
                <a:lnTo>
                  <a:pt x="0" y="6"/>
                </a:lnTo>
                <a:lnTo>
                  <a:pt x="0" y="5"/>
                </a:lnTo>
                <a:lnTo>
                  <a:pt x="1" y="3"/>
                </a:lnTo>
                <a:lnTo>
                  <a:pt x="2" y="2"/>
                </a:lnTo>
                <a:lnTo>
                  <a:pt x="4" y="0"/>
                </a:lnTo>
                <a:lnTo>
                  <a:pt x="5" y="0"/>
                </a:lnTo>
                <a:lnTo>
                  <a:pt x="6" y="0"/>
                </a:lnTo>
                <a:lnTo>
                  <a:pt x="7" y="0"/>
                </a:lnTo>
                <a:lnTo>
                  <a:pt x="24" y="3"/>
                </a:lnTo>
                <a:lnTo>
                  <a:pt x="29" y="4"/>
                </a:lnTo>
                <a:lnTo>
                  <a:pt x="33" y="5"/>
                </a:lnTo>
                <a:lnTo>
                  <a:pt x="36" y="5"/>
                </a:lnTo>
                <a:lnTo>
                  <a:pt x="40" y="6"/>
                </a:lnTo>
                <a:lnTo>
                  <a:pt x="42" y="6"/>
                </a:lnTo>
                <a:lnTo>
                  <a:pt x="43" y="7"/>
                </a:lnTo>
                <a:lnTo>
                  <a:pt x="45" y="7"/>
                </a:lnTo>
                <a:lnTo>
                  <a:pt x="51" y="10"/>
                </a:lnTo>
                <a:lnTo>
                  <a:pt x="53" y="11"/>
                </a:lnTo>
                <a:lnTo>
                  <a:pt x="55" y="12"/>
                </a:lnTo>
                <a:lnTo>
                  <a:pt x="57" y="13"/>
                </a:lnTo>
                <a:lnTo>
                  <a:pt x="60" y="14"/>
                </a:lnTo>
                <a:lnTo>
                  <a:pt x="65" y="19"/>
                </a:lnTo>
                <a:lnTo>
                  <a:pt x="66" y="19"/>
                </a:lnTo>
                <a:lnTo>
                  <a:pt x="70" y="20"/>
                </a:lnTo>
                <a:lnTo>
                  <a:pt x="71" y="21"/>
                </a:lnTo>
                <a:lnTo>
                  <a:pt x="73" y="24"/>
                </a:lnTo>
                <a:lnTo>
                  <a:pt x="78" y="26"/>
                </a:lnTo>
                <a:lnTo>
                  <a:pt x="79" y="27"/>
                </a:lnTo>
                <a:lnTo>
                  <a:pt x="80" y="28"/>
                </a:lnTo>
                <a:lnTo>
                  <a:pt x="83" y="29"/>
                </a:lnTo>
                <a:lnTo>
                  <a:pt x="85" y="32"/>
                </a:lnTo>
                <a:lnTo>
                  <a:pt x="86" y="33"/>
                </a:lnTo>
                <a:lnTo>
                  <a:pt x="87" y="33"/>
                </a:lnTo>
                <a:lnTo>
                  <a:pt x="88" y="34"/>
                </a:lnTo>
                <a:lnTo>
                  <a:pt x="92" y="38"/>
                </a:lnTo>
                <a:lnTo>
                  <a:pt x="93" y="39"/>
                </a:lnTo>
                <a:lnTo>
                  <a:pt x="93" y="39"/>
                </a:lnTo>
                <a:lnTo>
                  <a:pt x="94" y="40"/>
                </a:lnTo>
                <a:lnTo>
                  <a:pt x="98" y="42"/>
                </a:lnTo>
                <a:lnTo>
                  <a:pt x="98" y="43"/>
                </a:lnTo>
                <a:lnTo>
                  <a:pt x="99" y="43"/>
                </a:lnTo>
                <a:lnTo>
                  <a:pt x="99" y="43"/>
                </a:lnTo>
                <a:lnTo>
                  <a:pt x="100" y="44"/>
                </a:lnTo>
                <a:lnTo>
                  <a:pt x="100" y="46"/>
                </a:lnTo>
                <a:lnTo>
                  <a:pt x="100" y="44"/>
                </a:lnTo>
                <a:lnTo>
                  <a:pt x="101" y="46"/>
                </a:lnTo>
                <a:lnTo>
                  <a:pt x="102" y="46"/>
                </a:lnTo>
                <a:lnTo>
                  <a:pt x="105" y="48"/>
                </a:lnTo>
                <a:lnTo>
                  <a:pt x="105" y="49"/>
                </a:lnTo>
                <a:lnTo>
                  <a:pt x="105" y="49"/>
                </a:lnTo>
                <a:lnTo>
                  <a:pt x="106" y="49"/>
                </a:lnTo>
                <a:lnTo>
                  <a:pt x="107" y="50"/>
                </a:lnTo>
                <a:lnTo>
                  <a:pt x="107" y="50"/>
                </a:lnTo>
                <a:lnTo>
                  <a:pt x="108" y="53"/>
                </a:lnTo>
                <a:lnTo>
                  <a:pt x="110" y="55"/>
                </a:lnTo>
                <a:lnTo>
                  <a:pt x="112" y="56"/>
                </a:lnTo>
                <a:lnTo>
                  <a:pt x="113" y="57"/>
                </a:lnTo>
                <a:lnTo>
                  <a:pt x="116" y="60"/>
                </a:lnTo>
                <a:lnTo>
                  <a:pt x="117" y="62"/>
                </a:lnTo>
                <a:lnTo>
                  <a:pt x="117" y="63"/>
                </a:lnTo>
                <a:lnTo>
                  <a:pt x="117" y="63"/>
                </a:lnTo>
                <a:lnTo>
                  <a:pt x="117" y="64"/>
                </a:lnTo>
                <a:lnTo>
                  <a:pt x="117" y="64"/>
                </a:lnTo>
                <a:lnTo>
                  <a:pt x="119" y="64"/>
                </a:lnTo>
                <a:lnTo>
                  <a:pt x="120" y="64"/>
                </a:lnTo>
                <a:lnTo>
                  <a:pt x="120" y="64"/>
                </a:lnTo>
                <a:lnTo>
                  <a:pt x="120" y="67"/>
                </a:lnTo>
                <a:lnTo>
                  <a:pt x="120" y="67"/>
                </a:lnTo>
                <a:lnTo>
                  <a:pt x="122" y="70"/>
                </a:lnTo>
                <a:lnTo>
                  <a:pt x="123" y="70"/>
                </a:lnTo>
                <a:lnTo>
                  <a:pt x="123" y="71"/>
                </a:lnTo>
                <a:lnTo>
                  <a:pt x="123" y="71"/>
                </a:lnTo>
                <a:lnTo>
                  <a:pt x="123" y="72"/>
                </a:lnTo>
                <a:lnTo>
                  <a:pt x="124" y="74"/>
                </a:lnTo>
                <a:lnTo>
                  <a:pt x="125" y="74"/>
                </a:lnTo>
                <a:lnTo>
                  <a:pt x="125" y="75"/>
                </a:lnTo>
                <a:lnTo>
                  <a:pt x="127" y="75"/>
                </a:lnTo>
                <a:lnTo>
                  <a:pt x="128" y="76"/>
                </a:lnTo>
                <a:lnTo>
                  <a:pt x="131" y="77"/>
                </a:lnTo>
                <a:lnTo>
                  <a:pt x="131" y="77"/>
                </a:lnTo>
                <a:lnTo>
                  <a:pt x="132" y="78"/>
                </a:lnTo>
                <a:lnTo>
                  <a:pt x="135" y="78"/>
                </a:lnTo>
                <a:lnTo>
                  <a:pt x="135" y="78"/>
                </a:lnTo>
                <a:lnTo>
                  <a:pt x="136" y="80"/>
                </a:lnTo>
                <a:lnTo>
                  <a:pt x="136" y="82"/>
                </a:lnTo>
                <a:lnTo>
                  <a:pt x="137" y="83"/>
                </a:lnTo>
                <a:lnTo>
                  <a:pt x="138" y="83"/>
                </a:lnTo>
                <a:lnTo>
                  <a:pt x="139" y="83"/>
                </a:lnTo>
                <a:lnTo>
                  <a:pt x="141" y="83"/>
                </a:lnTo>
                <a:lnTo>
                  <a:pt x="142" y="84"/>
                </a:lnTo>
                <a:lnTo>
                  <a:pt x="142" y="84"/>
                </a:lnTo>
                <a:lnTo>
                  <a:pt x="144" y="84"/>
                </a:lnTo>
                <a:lnTo>
                  <a:pt x="144" y="84"/>
                </a:lnTo>
                <a:lnTo>
                  <a:pt x="148" y="85"/>
                </a:lnTo>
                <a:lnTo>
                  <a:pt x="148" y="85"/>
                </a:lnTo>
                <a:lnTo>
                  <a:pt x="149" y="85"/>
                </a:lnTo>
                <a:lnTo>
                  <a:pt x="150" y="85"/>
                </a:lnTo>
                <a:lnTo>
                  <a:pt x="150" y="85"/>
                </a:lnTo>
                <a:lnTo>
                  <a:pt x="151" y="85"/>
                </a:lnTo>
                <a:lnTo>
                  <a:pt x="151" y="85"/>
                </a:lnTo>
                <a:lnTo>
                  <a:pt x="155" y="85"/>
                </a:lnTo>
                <a:lnTo>
                  <a:pt x="156" y="85"/>
                </a:lnTo>
                <a:lnTo>
                  <a:pt x="157" y="85"/>
                </a:lnTo>
                <a:lnTo>
                  <a:pt x="157" y="85"/>
                </a:lnTo>
                <a:lnTo>
                  <a:pt x="158" y="85"/>
                </a:lnTo>
                <a:lnTo>
                  <a:pt x="160" y="85"/>
                </a:lnTo>
                <a:lnTo>
                  <a:pt x="160" y="85"/>
                </a:lnTo>
                <a:lnTo>
                  <a:pt x="160" y="84"/>
                </a:lnTo>
                <a:lnTo>
                  <a:pt x="160" y="84"/>
                </a:lnTo>
                <a:lnTo>
                  <a:pt x="160" y="84"/>
                </a:lnTo>
                <a:lnTo>
                  <a:pt x="164" y="83"/>
                </a:lnTo>
                <a:lnTo>
                  <a:pt x="164" y="83"/>
                </a:lnTo>
                <a:lnTo>
                  <a:pt x="163" y="83"/>
                </a:lnTo>
                <a:lnTo>
                  <a:pt x="163" y="82"/>
                </a:lnTo>
                <a:lnTo>
                  <a:pt x="163" y="82"/>
                </a:lnTo>
                <a:lnTo>
                  <a:pt x="163" y="80"/>
                </a:lnTo>
                <a:lnTo>
                  <a:pt x="163" y="80"/>
                </a:lnTo>
                <a:lnTo>
                  <a:pt x="163" y="79"/>
                </a:lnTo>
                <a:lnTo>
                  <a:pt x="164" y="79"/>
                </a:lnTo>
                <a:lnTo>
                  <a:pt x="164" y="76"/>
                </a:lnTo>
                <a:lnTo>
                  <a:pt x="163" y="74"/>
                </a:lnTo>
                <a:lnTo>
                  <a:pt x="163" y="74"/>
                </a:lnTo>
                <a:lnTo>
                  <a:pt x="164" y="72"/>
                </a:lnTo>
                <a:lnTo>
                  <a:pt x="164" y="74"/>
                </a:lnTo>
                <a:lnTo>
                  <a:pt x="165" y="74"/>
                </a:lnTo>
                <a:lnTo>
                  <a:pt x="165" y="74"/>
                </a:lnTo>
                <a:lnTo>
                  <a:pt x="165" y="71"/>
                </a:lnTo>
                <a:lnTo>
                  <a:pt x="165" y="70"/>
                </a:lnTo>
                <a:lnTo>
                  <a:pt x="165" y="70"/>
                </a:lnTo>
                <a:lnTo>
                  <a:pt x="166" y="70"/>
                </a:lnTo>
                <a:lnTo>
                  <a:pt x="170" y="70"/>
                </a:lnTo>
                <a:lnTo>
                  <a:pt x="171" y="70"/>
                </a:lnTo>
                <a:lnTo>
                  <a:pt x="173" y="70"/>
                </a:lnTo>
                <a:lnTo>
                  <a:pt x="178" y="71"/>
                </a:lnTo>
                <a:lnTo>
                  <a:pt x="181" y="74"/>
                </a:lnTo>
                <a:lnTo>
                  <a:pt x="181" y="75"/>
                </a:lnTo>
                <a:lnTo>
                  <a:pt x="182" y="76"/>
                </a:lnTo>
                <a:lnTo>
                  <a:pt x="184" y="79"/>
                </a:lnTo>
                <a:lnTo>
                  <a:pt x="185" y="85"/>
                </a:lnTo>
                <a:lnTo>
                  <a:pt x="185" y="89"/>
                </a:lnTo>
                <a:lnTo>
                  <a:pt x="185" y="90"/>
                </a:lnTo>
                <a:lnTo>
                  <a:pt x="185" y="90"/>
                </a:lnTo>
                <a:lnTo>
                  <a:pt x="185" y="91"/>
                </a:lnTo>
                <a:lnTo>
                  <a:pt x="185" y="99"/>
                </a:lnTo>
                <a:lnTo>
                  <a:pt x="184" y="107"/>
                </a:lnTo>
                <a:lnTo>
                  <a:pt x="184" y="111"/>
                </a:lnTo>
                <a:lnTo>
                  <a:pt x="182" y="113"/>
                </a:lnTo>
                <a:lnTo>
                  <a:pt x="182" y="113"/>
                </a:lnTo>
                <a:lnTo>
                  <a:pt x="181" y="115"/>
                </a:lnTo>
                <a:lnTo>
                  <a:pt x="180" y="120"/>
                </a:lnTo>
                <a:lnTo>
                  <a:pt x="179" y="121"/>
                </a:lnTo>
                <a:lnTo>
                  <a:pt x="179" y="122"/>
                </a:lnTo>
                <a:lnTo>
                  <a:pt x="179" y="123"/>
                </a:lnTo>
                <a:lnTo>
                  <a:pt x="179" y="125"/>
                </a:lnTo>
                <a:lnTo>
                  <a:pt x="175" y="128"/>
                </a:lnTo>
                <a:lnTo>
                  <a:pt x="174" y="129"/>
                </a:lnTo>
                <a:lnTo>
                  <a:pt x="173" y="129"/>
                </a:lnTo>
                <a:lnTo>
                  <a:pt x="172" y="130"/>
                </a:lnTo>
                <a:lnTo>
                  <a:pt x="172" y="132"/>
                </a:lnTo>
                <a:lnTo>
                  <a:pt x="170" y="133"/>
                </a:lnTo>
                <a:lnTo>
                  <a:pt x="170" y="135"/>
                </a:lnTo>
                <a:lnTo>
                  <a:pt x="167" y="136"/>
                </a:lnTo>
                <a:lnTo>
                  <a:pt x="166" y="136"/>
                </a:lnTo>
                <a:lnTo>
                  <a:pt x="161" y="135"/>
                </a:lnTo>
                <a:lnTo>
                  <a:pt x="161" y="135"/>
                </a:lnTo>
                <a:lnTo>
                  <a:pt x="161" y="134"/>
                </a:lnTo>
                <a:lnTo>
                  <a:pt x="160" y="134"/>
                </a:lnTo>
                <a:lnTo>
                  <a:pt x="158" y="134"/>
                </a:lnTo>
                <a:lnTo>
                  <a:pt x="153" y="133"/>
                </a:lnTo>
                <a:lnTo>
                  <a:pt x="152" y="133"/>
                </a:lnTo>
                <a:lnTo>
                  <a:pt x="149" y="133"/>
                </a:lnTo>
                <a:lnTo>
                  <a:pt x="148" y="132"/>
                </a:lnTo>
                <a:lnTo>
                  <a:pt x="146" y="132"/>
                </a:lnTo>
                <a:lnTo>
                  <a:pt x="145" y="130"/>
                </a:lnTo>
                <a:lnTo>
                  <a:pt x="143" y="132"/>
                </a:lnTo>
                <a:lnTo>
                  <a:pt x="142" y="132"/>
                </a:lnTo>
                <a:lnTo>
                  <a:pt x="141" y="130"/>
                </a:lnTo>
                <a:lnTo>
                  <a:pt x="139" y="130"/>
                </a:lnTo>
                <a:lnTo>
                  <a:pt x="138" y="130"/>
                </a:lnTo>
                <a:lnTo>
                  <a:pt x="136" y="130"/>
                </a:lnTo>
                <a:lnTo>
                  <a:pt x="134" y="129"/>
                </a:lnTo>
                <a:lnTo>
                  <a:pt x="131" y="129"/>
                </a:lnTo>
                <a:lnTo>
                  <a:pt x="129" y="127"/>
                </a:lnTo>
                <a:lnTo>
                  <a:pt x="128" y="127"/>
                </a:lnTo>
                <a:lnTo>
                  <a:pt x="127" y="127"/>
                </a:lnTo>
                <a:lnTo>
                  <a:pt x="125" y="126"/>
                </a:lnTo>
                <a:lnTo>
                  <a:pt x="120" y="122"/>
                </a:lnTo>
                <a:lnTo>
                  <a:pt x="117" y="121"/>
                </a:lnTo>
                <a:lnTo>
                  <a:pt x="116" y="120"/>
                </a:lnTo>
                <a:lnTo>
                  <a:pt x="115" y="119"/>
                </a:lnTo>
                <a:lnTo>
                  <a:pt x="113" y="119"/>
                </a:lnTo>
                <a:lnTo>
                  <a:pt x="103" y="114"/>
                </a:lnTo>
                <a:lnTo>
                  <a:pt x="102" y="113"/>
                </a:lnTo>
                <a:lnTo>
                  <a:pt x="99" y="112"/>
                </a:lnTo>
                <a:lnTo>
                  <a:pt x="98" y="112"/>
                </a:lnTo>
                <a:lnTo>
                  <a:pt x="98" y="112"/>
                </a:lnTo>
                <a:lnTo>
                  <a:pt x="96" y="112"/>
                </a:lnTo>
                <a:lnTo>
                  <a:pt x="96" y="111"/>
                </a:lnTo>
                <a:lnTo>
                  <a:pt x="91" y="105"/>
                </a:lnTo>
                <a:lnTo>
                  <a:pt x="89" y="105"/>
                </a:lnTo>
                <a:lnTo>
                  <a:pt x="88" y="104"/>
                </a:lnTo>
                <a:lnTo>
                  <a:pt x="87" y="104"/>
                </a:lnTo>
                <a:lnTo>
                  <a:pt x="86" y="104"/>
                </a:lnTo>
                <a:lnTo>
                  <a:pt x="85" y="103"/>
                </a:lnTo>
                <a:lnTo>
                  <a:pt x="84" y="101"/>
                </a:lnTo>
                <a:lnTo>
                  <a:pt x="84" y="101"/>
                </a:lnTo>
                <a:lnTo>
                  <a:pt x="81" y="99"/>
                </a:lnTo>
                <a:lnTo>
                  <a:pt x="78" y="97"/>
                </a:lnTo>
                <a:lnTo>
                  <a:pt x="77" y="96"/>
                </a:lnTo>
                <a:lnTo>
                  <a:pt x="72" y="93"/>
                </a:lnTo>
                <a:lnTo>
                  <a:pt x="70" y="92"/>
                </a:lnTo>
                <a:lnTo>
                  <a:pt x="67" y="91"/>
                </a:lnTo>
                <a:lnTo>
                  <a:pt x="64" y="90"/>
                </a:lnTo>
                <a:lnTo>
                  <a:pt x="63" y="89"/>
                </a:lnTo>
                <a:lnTo>
                  <a:pt x="60" y="89"/>
                </a:lnTo>
                <a:lnTo>
                  <a:pt x="59" y="87"/>
                </a:lnTo>
                <a:lnTo>
                  <a:pt x="58" y="86"/>
                </a:lnTo>
                <a:lnTo>
                  <a:pt x="57" y="86"/>
                </a:lnTo>
                <a:lnTo>
                  <a:pt x="56" y="85"/>
                </a:lnTo>
                <a:lnTo>
                  <a:pt x="55" y="84"/>
                </a:lnTo>
                <a:lnTo>
                  <a:pt x="53" y="84"/>
                </a:lnTo>
                <a:lnTo>
                  <a:pt x="53" y="84"/>
                </a:lnTo>
                <a:lnTo>
                  <a:pt x="52" y="83"/>
                </a:lnTo>
                <a:lnTo>
                  <a:pt x="50" y="80"/>
                </a:lnTo>
                <a:lnTo>
                  <a:pt x="49" y="77"/>
                </a:lnTo>
                <a:lnTo>
                  <a:pt x="48" y="77"/>
                </a:lnTo>
                <a:lnTo>
                  <a:pt x="48" y="76"/>
                </a:lnTo>
                <a:lnTo>
                  <a:pt x="47" y="76"/>
                </a:lnTo>
                <a:lnTo>
                  <a:pt x="45" y="75"/>
                </a:lnTo>
                <a:lnTo>
                  <a:pt x="45" y="75"/>
                </a:lnTo>
                <a:lnTo>
                  <a:pt x="47" y="75"/>
                </a:lnTo>
                <a:lnTo>
                  <a:pt x="47" y="75"/>
                </a:lnTo>
                <a:lnTo>
                  <a:pt x="44" y="72"/>
                </a:lnTo>
                <a:lnTo>
                  <a:pt x="43" y="71"/>
                </a:lnTo>
                <a:lnTo>
                  <a:pt x="42" y="70"/>
                </a:lnTo>
                <a:lnTo>
                  <a:pt x="38" y="68"/>
                </a:lnTo>
                <a:lnTo>
                  <a:pt x="38" y="68"/>
                </a:lnTo>
                <a:lnTo>
                  <a:pt x="37" y="67"/>
                </a:lnTo>
                <a:lnTo>
                  <a:pt x="37" y="65"/>
                </a:lnTo>
                <a:lnTo>
                  <a:pt x="37" y="65"/>
                </a:lnTo>
                <a:lnTo>
                  <a:pt x="37" y="64"/>
                </a:lnTo>
                <a:lnTo>
                  <a:pt x="37" y="63"/>
                </a:lnTo>
                <a:lnTo>
                  <a:pt x="36" y="63"/>
                </a:lnTo>
                <a:lnTo>
                  <a:pt x="35" y="62"/>
                </a:lnTo>
                <a:lnTo>
                  <a:pt x="35" y="62"/>
                </a:lnTo>
                <a:lnTo>
                  <a:pt x="35" y="62"/>
                </a:lnTo>
                <a:lnTo>
                  <a:pt x="36" y="61"/>
                </a:lnTo>
                <a:lnTo>
                  <a:pt x="36" y="61"/>
                </a:lnTo>
                <a:lnTo>
                  <a:pt x="36" y="61"/>
                </a:lnTo>
                <a:lnTo>
                  <a:pt x="36" y="60"/>
                </a:lnTo>
                <a:lnTo>
                  <a:pt x="34" y="57"/>
                </a:lnTo>
                <a:lnTo>
                  <a:pt x="33" y="57"/>
                </a:lnTo>
                <a:lnTo>
                  <a:pt x="33" y="56"/>
                </a:lnTo>
                <a:lnTo>
                  <a:pt x="33" y="57"/>
                </a:lnTo>
                <a:lnTo>
                  <a:pt x="33" y="57"/>
                </a:lnTo>
                <a:lnTo>
                  <a:pt x="31" y="57"/>
                </a:lnTo>
                <a:lnTo>
                  <a:pt x="31" y="57"/>
                </a:lnTo>
                <a:lnTo>
                  <a:pt x="30" y="57"/>
                </a:lnTo>
                <a:lnTo>
                  <a:pt x="30" y="56"/>
                </a:lnTo>
                <a:lnTo>
                  <a:pt x="30" y="56"/>
                </a:lnTo>
                <a:lnTo>
                  <a:pt x="31" y="55"/>
                </a:lnTo>
                <a:lnTo>
                  <a:pt x="31" y="55"/>
                </a:lnTo>
                <a:lnTo>
                  <a:pt x="31" y="55"/>
                </a:lnTo>
                <a:lnTo>
                  <a:pt x="31" y="54"/>
                </a:lnTo>
                <a:lnTo>
                  <a:pt x="31" y="54"/>
                </a:lnTo>
                <a:lnTo>
                  <a:pt x="31" y="54"/>
                </a:lnTo>
                <a:lnTo>
                  <a:pt x="31" y="53"/>
                </a:lnTo>
                <a:lnTo>
                  <a:pt x="31" y="53"/>
                </a:lnTo>
                <a:lnTo>
                  <a:pt x="31" y="53"/>
                </a:lnTo>
                <a:lnTo>
                  <a:pt x="30" y="53"/>
                </a:lnTo>
                <a:lnTo>
                  <a:pt x="30" y="53"/>
                </a:lnTo>
                <a:lnTo>
                  <a:pt x="29" y="53"/>
                </a:lnTo>
                <a:lnTo>
                  <a:pt x="30" y="50"/>
                </a:lnTo>
                <a:lnTo>
                  <a:pt x="30" y="49"/>
                </a:lnTo>
                <a:lnTo>
                  <a:pt x="29" y="48"/>
                </a:lnTo>
                <a:lnTo>
                  <a:pt x="27" y="47"/>
                </a:lnTo>
                <a:lnTo>
                  <a:pt x="27" y="47"/>
                </a:lnTo>
                <a:lnTo>
                  <a:pt x="26" y="47"/>
                </a:lnTo>
                <a:lnTo>
                  <a:pt x="24" y="46"/>
                </a:lnTo>
                <a:lnTo>
                  <a:pt x="24" y="43"/>
                </a:lnTo>
                <a:lnTo>
                  <a:pt x="23" y="41"/>
                </a:lnTo>
                <a:lnTo>
                  <a:pt x="22" y="41"/>
                </a:lnTo>
                <a:lnTo>
                  <a:pt x="22" y="41"/>
                </a:lnTo>
                <a:lnTo>
                  <a:pt x="21" y="39"/>
                </a:lnTo>
                <a:lnTo>
                  <a:pt x="20" y="39"/>
                </a:lnTo>
                <a:lnTo>
                  <a:pt x="20" y="39"/>
                </a:lnTo>
                <a:lnTo>
                  <a:pt x="19" y="38"/>
                </a:lnTo>
                <a:lnTo>
                  <a:pt x="19" y="38"/>
                </a:lnTo>
                <a:lnTo>
                  <a:pt x="17" y="38"/>
                </a:lnTo>
                <a:lnTo>
                  <a:pt x="17" y="36"/>
                </a:lnTo>
                <a:lnTo>
                  <a:pt x="16" y="36"/>
                </a:lnTo>
                <a:lnTo>
                  <a:pt x="15" y="35"/>
                </a:lnTo>
                <a:lnTo>
                  <a:pt x="13" y="34"/>
                </a:lnTo>
                <a:lnTo>
                  <a:pt x="12" y="33"/>
                </a:lnTo>
                <a:lnTo>
                  <a:pt x="12" y="32"/>
                </a:lnTo>
                <a:lnTo>
                  <a:pt x="10" y="29"/>
                </a:lnTo>
                <a:lnTo>
                  <a:pt x="7" y="27"/>
                </a:lnTo>
                <a:lnTo>
                  <a:pt x="7" y="27"/>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79" name="Freeform 76"/>
          <p:cNvSpPr>
            <a:spLocks/>
          </p:cNvSpPr>
          <p:nvPr/>
        </p:nvSpPr>
        <p:spPr bwMode="auto">
          <a:xfrm>
            <a:off x="5594350" y="2011363"/>
            <a:ext cx="293688" cy="215900"/>
          </a:xfrm>
          <a:custGeom>
            <a:avLst/>
            <a:gdLst>
              <a:gd name="T0" fmla="*/ 1 w 185"/>
              <a:gd name="T1" fmla="*/ 13 h 136"/>
              <a:gd name="T2" fmla="*/ 1 w 185"/>
              <a:gd name="T3" fmla="*/ 3 h 136"/>
              <a:gd name="T4" fmla="*/ 7 w 185"/>
              <a:gd name="T5" fmla="*/ 0 h 136"/>
              <a:gd name="T6" fmla="*/ 40 w 185"/>
              <a:gd name="T7" fmla="*/ 6 h 136"/>
              <a:gd name="T8" fmla="*/ 53 w 185"/>
              <a:gd name="T9" fmla="*/ 11 h 136"/>
              <a:gd name="T10" fmla="*/ 66 w 185"/>
              <a:gd name="T11" fmla="*/ 19 h 136"/>
              <a:gd name="T12" fmla="*/ 79 w 185"/>
              <a:gd name="T13" fmla="*/ 27 h 136"/>
              <a:gd name="T14" fmla="*/ 87 w 185"/>
              <a:gd name="T15" fmla="*/ 33 h 136"/>
              <a:gd name="T16" fmla="*/ 94 w 185"/>
              <a:gd name="T17" fmla="*/ 40 h 136"/>
              <a:gd name="T18" fmla="*/ 100 w 185"/>
              <a:gd name="T19" fmla="*/ 44 h 136"/>
              <a:gd name="T20" fmla="*/ 105 w 185"/>
              <a:gd name="T21" fmla="*/ 48 h 136"/>
              <a:gd name="T22" fmla="*/ 107 w 185"/>
              <a:gd name="T23" fmla="*/ 50 h 136"/>
              <a:gd name="T24" fmla="*/ 116 w 185"/>
              <a:gd name="T25" fmla="*/ 60 h 136"/>
              <a:gd name="T26" fmla="*/ 117 w 185"/>
              <a:gd name="T27" fmla="*/ 64 h 136"/>
              <a:gd name="T28" fmla="*/ 120 w 185"/>
              <a:gd name="T29" fmla="*/ 67 h 136"/>
              <a:gd name="T30" fmla="*/ 123 w 185"/>
              <a:gd name="T31" fmla="*/ 72 h 136"/>
              <a:gd name="T32" fmla="*/ 128 w 185"/>
              <a:gd name="T33" fmla="*/ 76 h 136"/>
              <a:gd name="T34" fmla="*/ 135 w 185"/>
              <a:gd name="T35" fmla="*/ 78 h 136"/>
              <a:gd name="T36" fmla="*/ 139 w 185"/>
              <a:gd name="T37" fmla="*/ 83 h 136"/>
              <a:gd name="T38" fmla="*/ 144 w 185"/>
              <a:gd name="T39" fmla="*/ 84 h 136"/>
              <a:gd name="T40" fmla="*/ 150 w 185"/>
              <a:gd name="T41" fmla="*/ 85 h 136"/>
              <a:gd name="T42" fmla="*/ 157 w 185"/>
              <a:gd name="T43" fmla="*/ 85 h 136"/>
              <a:gd name="T44" fmla="*/ 160 w 185"/>
              <a:gd name="T45" fmla="*/ 84 h 136"/>
              <a:gd name="T46" fmla="*/ 163 w 185"/>
              <a:gd name="T47" fmla="*/ 83 h 136"/>
              <a:gd name="T48" fmla="*/ 163 w 185"/>
              <a:gd name="T49" fmla="*/ 79 h 136"/>
              <a:gd name="T50" fmla="*/ 164 w 185"/>
              <a:gd name="T51" fmla="*/ 72 h 136"/>
              <a:gd name="T52" fmla="*/ 165 w 185"/>
              <a:gd name="T53" fmla="*/ 70 h 136"/>
              <a:gd name="T54" fmla="*/ 173 w 185"/>
              <a:gd name="T55" fmla="*/ 70 h 136"/>
              <a:gd name="T56" fmla="*/ 184 w 185"/>
              <a:gd name="T57" fmla="*/ 79 h 136"/>
              <a:gd name="T58" fmla="*/ 185 w 185"/>
              <a:gd name="T59" fmla="*/ 91 h 136"/>
              <a:gd name="T60" fmla="*/ 182 w 185"/>
              <a:gd name="T61" fmla="*/ 113 h 136"/>
              <a:gd name="T62" fmla="*/ 179 w 185"/>
              <a:gd name="T63" fmla="*/ 123 h 136"/>
              <a:gd name="T64" fmla="*/ 172 w 185"/>
              <a:gd name="T65" fmla="*/ 130 h 136"/>
              <a:gd name="T66" fmla="*/ 166 w 185"/>
              <a:gd name="T67" fmla="*/ 136 h 136"/>
              <a:gd name="T68" fmla="*/ 158 w 185"/>
              <a:gd name="T69" fmla="*/ 134 h 136"/>
              <a:gd name="T70" fmla="*/ 146 w 185"/>
              <a:gd name="T71" fmla="*/ 132 h 136"/>
              <a:gd name="T72" fmla="*/ 139 w 185"/>
              <a:gd name="T73" fmla="*/ 130 h 136"/>
              <a:gd name="T74" fmla="*/ 129 w 185"/>
              <a:gd name="T75" fmla="*/ 127 h 136"/>
              <a:gd name="T76" fmla="*/ 117 w 185"/>
              <a:gd name="T77" fmla="*/ 121 h 136"/>
              <a:gd name="T78" fmla="*/ 102 w 185"/>
              <a:gd name="T79" fmla="*/ 113 h 136"/>
              <a:gd name="T80" fmla="*/ 96 w 185"/>
              <a:gd name="T81" fmla="*/ 111 h 136"/>
              <a:gd name="T82" fmla="*/ 86 w 185"/>
              <a:gd name="T83" fmla="*/ 104 h 136"/>
              <a:gd name="T84" fmla="*/ 78 w 185"/>
              <a:gd name="T85" fmla="*/ 97 h 136"/>
              <a:gd name="T86" fmla="*/ 64 w 185"/>
              <a:gd name="T87" fmla="*/ 90 h 136"/>
              <a:gd name="T88" fmla="*/ 57 w 185"/>
              <a:gd name="T89" fmla="*/ 86 h 136"/>
              <a:gd name="T90" fmla="*/ 52 w 185"/>
              <a:gd name="T91" fmla="*/ 83 h 136"/>
              <a:gd name="T92" fmla="*/ 47 w 185"/>
              <a:gd name="T93" fmla="*/ 76 h 136"/>
              <a:gd name="T94" fmla="*/ 44 w 185"/>
              <a:gd name="T95" fmla="*/ 72 h 136"/>
              <a:gd name="T96" fmla="*/ 37 w 185"/>
              <a:gd name="T97" fmla="*/ 67 h 136"/>
              <a:gd name="T98" fmla="*/ 36 w 185"/>
              <a:gd name="T99" fmla="*/ 63 h 136"/>
              <a:gd name="T100" fmla="*/ 36 w 185"/>
              <a:gd name="T101" fmla="*/ 61 h 136"/>
              <a:gd name="T102" fmla="*/ 33 w 185"/>
              <a:gd name="T103" fmla="*/ 56 h 136"/>
              <a:gd name="T104" fmla="*/ 30 w 185"/>
              <a:gd name="T105" fmla="*/ 57 h 136"/>
              <a:gd name="T106" fmla="*/ 31 w 185"/>
              <a:gd name="T107" fmla="*/ 55 h 136"/>
              <a:gd name="T108" fmla="*/ 31 w 185"/>
              <a:gd name="T109" fmla="*/ 53 h 136"/>
              <a:gd name="T110" fmla="*/ 30 w 185"/>
              <a:gd name="T111" fmla="*/ 50 h 136"/>
              <a:gd name="T112" fmla="*/ 26 w 185"/>
              <a:gd name="T113" fmla="*/ 47 h 136"/>
              <a:gd name="T114" fmla="*/ 22 w 185"/>
              <a:gd name="T115" fmla="*/ 41 h 136"/>
              <a:gd name="T116" fmla="*/ 19 w 185"/>
              <a:gd name="T117" fmla="*/ 38 h 136"/>
              <a:gd name="T118" fmla="*/ 13 w 185"/>
              <a:gd name="T119" fmla="*/ 34 h 136"/>
              <a:gd name="T120" fmla="*/ 7 w 185"/>
              <a:gd name="T121" fmla="*/ 27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5" h="136">
                <a:moveTo>
                  <a:pt x="7" y="27"/>
                </a:moveTo>
                <a:lnTo>
                  <a:pt x="6" y="25"/>
                </a:lnTo>
                <a:lnTo>
                  <a:pt x="4" y="21"/>
                </a:lnTo>
                <a:lnTo>
                  <a:pt x="1" y="17"/>
                </a:lnTo>
                <a:lnTo>
                  <a:pt x="1" y="13"/>
                </a:lnTo>
                <a:lnTo>
                  <a:pt x="1" y="12"/>
                </a:lnTo>
                <a:lnTo>
                  <a:pt x="0" y="8"/>
                </a:lnTo>
                <a:lnTo>
                  <a:pt x="0" y="6"/>
                </a:lnTo>
                <a:lnTo>
                  <a:pt x="0" y="5"/>
                </a:lnTo>
                <a:lnTo>
                  <a:pt x="1" y="3"/>
                </a:lnTo>
                <a:lnTo>
                  <a:pt x="2" y="2"/>
                </a:lnTo>
                <a:lnTo>
                  <a:pt x="4" y="0"/>
                </a:lnTo>
                <a:lnTo>
                  <a:pt x="5" y="0"/>
                </a:lnTo>
                <a:lnTo>
                  <a:pt x="6" y="0"/>
                </a:lnTo>
                <a:lnTo>
                  <a:pt x="7" y="0"/>
                </a:lnTo>
                <a:lnTo>
                  <a:pt x="24" y="3"/>
                </a:lnTo>
                <a:lnTo>
                  <a:pt x="29" y="4"/>
                </a:lnTo>
                <a:lnTo>
                  <a:pt x="33" y="5"/>
                </a:lnTo>
                <a:lnTo>
                  <a:pt x="36" y="5"/>
                </a:lnTo>
                <a:lnTo>
                  <a:pt x="40" y="6"/>
                </a:lnTo>
                <a:lnTo>
                  <a:pt x="42" y="6"/>
                </a:lnTo>
                <a:lnTo>
                  <a:pt x="43" y="7"/>
                </a:lnTo>
                <a:lnTo>
                  <a:pt x="45" y="7"/>
                </a:lnTo>
                <a:lnTo>
                  <a:pt x="51" y="10"/>
                </a:lnTo>
                <a:lnTo>
                  <a:pt x="53" y="11"/>
                </a:lnTo>
                <a:lnTo>
                  <a:pt x="55" y="12"/>
                </a:lnTo>
                <a:lnTo>
                  <a:pt x="57" y="13"/>
                </a:lnTo>
                <a:lnTo>
                  <a:pt x="60" y="14"/>
                </a:lnTo>
                <a:lnTo>
                  <a:pt x="65" y="19"/>
                </a:lnTo>
                <a:lnTo>
                  <a:pt x="66" y="19"/>
                </a:lnTo>
                <a:lnTo>
                  <a:pt x="70" y="20"/>
                </a:lnTo>
                <a:lnTo>
                  <a:pt x="71" y="21"/>
                </a:lnTo>
                <a:lnTo>
                  <a:pt x="73" y="24"/>
                </a:lnTo>
                <a:lnTo>
                  <a:pt x="78" y="26"/>
                </a:lnTo>
                <a:lnTo>
                  <a:pt x="79" y="27"/>
                </a:lnTo>
                <a:lnTo>
                  <a:pt x="80" y="28"/>
                </a:lnTo>
                <a:lnTo>
                  <a:pt x="83" y="29"/>
                </a:lnTo>
                <a:lnTo>
                  <a:pt x="85" y="32"/>
                </a:lnTo>
                <a:lnTo>
                  <a:pt x="86" y="33"/>
                </a:lnTo>
                <a:lnTo>
                  <a:pt x="87" y="33"/>
                </a:lnTo>
                <a:lnTo>
                  <a:pt x="88" y="34"/>
                </a:lnTo>
                <a:lnTo>
                  <a:pt x="92" y="38"/>
                </a:lnTo>
                <a:lnTo>
                  <a:pt x="93" y="39"/>
                </a:lnTo>
                <a:lnTo>
                  <a:pt x="93" y="39"/>
                </a:lnTo>
                <a:lnTo>
                  <a:pt x="94" y="40"/>
                </a:lnTo>
                <a:lnTo>
                  <a:pt x="98" y="42"/>
                </a:lnTo>
                <a:lnTo>
                  <a:pt x="98" y="43"/>
                </a:lnTo>
                <a:lnTo>
                  <a:pt x="99" y="43"/>
                </a:lnTo>
                <a:lnTo>
                  <a:pt x="99" y="43"/>
                </a:lnTo>
                <a:lnTo>
                  <a:pt x="100" y="44"/>
                </a:lnTo>
                <a:lnTo>
                  <a:pt x="100" y="46"/>
                </a:lnTo>
                <a:lnTo>
                  <a:pt x="100" y="44"/>
                </a:lnTo>
                <a:lnTo>
                  <a:pt x="101" y="46"/>
                </a:lnTo>
                <a:lnTo>
                  <a:pt x="102" y="46"/>
                </a:lnTo>
                <a:lnTo>
                  <a:pt x="105" y="48"/>
                </a:lnTo>
                <a:lnTo>
                  <a:pt x="105" y="49"/>
                </a:lnTo>
                <a:lnTo>
                  <a:pt x="105" y="49"/>
                </a:lnTo>
                <a:lnTo>
                  <a:pt x="106" y="49"/>
                </a:lnTo>
                <a:lnTo>
                  <a:pt x="107" y="50"/>
                </a:lnTo>
                <a:lnTo>
                  <a:pt x="107" y="50"/>
                </a:lnTo>
                <a:lnTo>
                  <a:pt x="108" y="53"/>
                </a:lnTo>
                <a:lnTo>
                  <a:pt x="110" y="55"/>
                </a:lnTo>
                <a:lnTo>
                  <a:pt x="112" y="56"/>
                </a:lnTo>
                <a:lnTo>
                  <a:pt x="113" y="57"/>
                </a:lnTo>
                <a:lnTo>
                  <a:pt x="116" y="60"/>
                </a:lnTo>
                <a:lnTo>
                  <a:pt x="117" y="62"/>
                </a:lnTo>
                <a:lnTo>
                  <a:pt x="117" y="63"/>
                </a:lnTo>
                <a:lnTo>
                  <a:pt x="117" y="63"/>
                </a:lnTo>
                <a:lnTo>
                  <a:pt x="117" y="64"/>
                </a:lnTo>
                <a:lnTo>
                  <a:pt x="117" y="64"/>
                </a:lnTo>
                <a:lnTo>
                  <a:pt x="119" y="64"/>
                </a:lnTo>
                <a:lnTo>
                  <a:pt x="120" y="64"/>
                </a:lnTo>
                <a:lnTo>
                  <a:pt x="120" y="64"/>
                </a:lnTo>
                <a:lnTo>
                  <a:pt x="120" y="67"/>
                </a:lnTo>
                <a:lnTo>
                  <a:pt x="120" y="67"/>
                </a:lnTo>
                <a:lnTo>
                  <a:pt x="122" y="70"/>
                </a:lnTo>
                <a:lnTo>
                  <a:pt x="123" y="70"/>
                </a:lnTo>
                <a:lnTo>
                  <a:pt x="123" y="71"/>
                </a:lnTo>
                <a:lnTo>
                  <a:pt x="123" y="71"/>
                </a:lnTo>
                <a:lnTo>
                  <a:pt x="123" y="72"/>
                </a:lnTo>
                <a:lnTo>
                  <a:pt x="124" y="74"/>
                </a:lnTo>
                <a:lnTo>
                  <a:pt x="125" y="74"/>
                </a:lnTo>
                <a:lnTo>
                  <a:pt x="125" y="75"/>
                </a:lnTo>
                <a:lnTo>
                  <a:pt x="127" y="75"/>
                </a:lnTo>
                <a:lnTo>
                  <a:pt x="128" y="76"/>
                </a:lnTo>
                <a:lnTo>
                  <a:pt x="131" y="77"/>
                </a:lnTo>
                <a:lnTo>
                  <a:pt x="131" y="77"/>
                </a:lnTo>
                <a:lnTo>
                  <a:pt x="132" y="78"/>
                </a:lnTo>
                <a:lnTo>
                  <a:pt x="135" y="78"/>
                </a:lnTo>
                <a:lnTo>
                  <a:pt x="135" y="78"/>
                </a:lnTo>
                <a:lnTo>
                  <a:pt x="136" y="80"/>
                </a:lnTo>
                <a:lnTo>
                  <a:pt x="136" y="82"/>
                </a:lnTo>
                <a:lnTo>
                  <a:pt x="137" y="83"/>
                </a:lnTo>
                <a:lnTo>
                  <a:pt x="138" y="83"/>
                </a:lnTo>
                <a:lnTo>
                  <a:pt x="139" y="83"/>
                </a:lnTo>
                <a:lnTo>
                  <a:pt x="141" y="83"/>
                </a:lnTo>
                <a:lnTo>
                  <a:pt x="142" y="84"/>
                </a:lnTo>
                <a:lnTo>
                  <a:pt x="142" y="84"/>
                </a:lnTo>
                <a:lnTo>
                  <a:pt x="144" y="84"/>
                </a:lnTo>
                <a:lnTo>
                  <a:pt x="144" y="84"/>
                </a:lnTo>
                <a:lnTo>
                  <a:pt x="148" y="85"/>
                </a:lnTo>
                <a:lnTo>
                  <a:pt x="148" y="85"/>
                </a:lnTo>
                <a:lnTo>
                  <a:pt x="149" y="85"/>
                </a:lnTo>
                <a:lnTo>
                  <a:pt x="150" y="85"/>
                </a:lnTo>
                <a:lnTo>
                  <a:pt x="150" y="85"/>
                </a:lnTo>
                <a:lnTo>
                  <a:pt x="151" y="85"/>
                </a:lnTo>
                <a:lnTo>
                  <a:pt x="151" y="85"/>
                </a:lnTo>
                <a:lnTo>
                  <a:pt x="155" y="85"/>
                </a:lnTo>
                <a:lnTo>
                  <a:pt x="156" y="85"/>
                </a:lnTo>
                <a:lnTo>
                  <a:pt x="157" y="85"/>
                </a:lnTo>
                <a:lnTo>
                  <a:pt x="157" y="85"/>
                </a:lnTo>
                <a:lnTo>
                  <a:pt x="158" y="85"/>
                </a:lnTo>
                <a:lnTo>
                  <a:pt x="160" y="85"/>
                </a:lnTo>
                <a:lnTo>
                  <a:pt x="160" y="85"/>
                </a:lnTo>
                <a:lnTo>
                  <a:pt x="160" y="84"/>
                </a:lnTo>
                <a:lnTo>
                  <a:pt x="160" y="84"/>
                </a:lnTo>
                <a:lnTo>
                  <a:pt x="160" y="84"/>
                </a:lnTo>
                <a:lnTo>
                  <a:pt x="164" y="83"/>
                </a:lnTo>
                <a:lnTo>
                  <a:pt x="164" y="83"/>
                </a:lnTo>
                <a:lnTo>
                  <a:pt x="163" y="83"/>
                </a:lnTo>
                <a:lnTo>
                  <a:pt x="163" y="82"/>
                </a:lnTo>
                <a:lnTo>
                  <a:pt x="163" y="82"/>
                </a:lnTo>
                <a:lnTo>
                  <a:pt x="163" y="80"/>
                </a:lnTo>
                <a:lnTo>
                  <a:pt x="163" y="80"/>
                </a:lnTo>
                <a:lnTo>
                  <a:pt x="163" y="79"/>
                </a:lnTo>
                <a:lnTo>
                  <a:pt x="164" y="79"/>
                </a:lnTo>
                <a:lnTo>
                  <a:pt x="164" y="76"/>
                </a:lnTo>
                <a:lnTo>
                  <a:pt x="163" y="74"/>
                </a:lnTo>
                <a:lnTo>
                  <a:pt x="163" y="74"/>
                </a:lnTo>
                <a:lnTo>
                  <a:pt x="164" y="72"/>
                </a:lnTo>
                <a:lnTo>
                  <a:pt x="164" y="74"/>
                </a:lnTo>
                <a:lnTo>
                  <a:pt x="165" y="74"/>
                </a:lnTo>
                <a:lnTo>
                  <a:pt x="165" y="74"/>
                </a:lnTo>
                <a:lnTo>
                  <a:pt x="165" y="71"/>
                </a:lnTo>
                <a:lnTo>
                  <a:pt x="165" y="70"/>
                </a:lnTo>
                <a:lnTo>
                  <a:pt x="165" y="70"/>
                </a:lnTo>
                <a:lnTo>
                  <a:pt x="166" y="70"/>
                </a:lnTo>
                <a:lnTo>
                  <a:pt x="170" y="70"/>
                </a:lnTo>
                <a:lnTo>
                  <a:pt x="171" y="70"/>
                </a:lnTo>
                <a:lnTo>
                  <a:pt x="173" y="70"/>
                </a:lnTo>
                <a:lnTo>
                  <a:pt x="178" y="71"/>
                </a:lnTo>
                <a:lnTo>
                  <a:pt x="181" y="74"/>
                </a:lnTo>
                <a:lnTo>
                  <a:pt x="181" y="75"/>
                </a:lnTo>
                <a:lnTo>
                  <a:pt x="182" y="76"/>
                </a:lnTo>
                <a:lnTo>
                  <a:pt x="184" y="79"/>
                </a:lnTo>
                <a:lnTo>
                  <a:pt x="185" y="85"/>
                </a:lnTo>
                <a:lnTo>
                  <a:pt x="185" y="89"/>
                </a:lnTo>
                <a:lnTo>
                  <a:pt x="185" y="90"/>
                </a:lnTo>
                <a:lnTo>
                  <a:pt x="185" y="90"/>
                </a:lnTo>
                <a:lnTo>
                  <a:pt x="185" y="91"/>
                </a:lnTo>
                <a:lnTo>
                  <a:pt x="185" y="99"/>
                </a:lnTo>
                <a:lnTo>
                  <a:pt x="184" y="107"/>
                </a:lnTo>
                <a:lnTo>
                  <a:pt x="184" y="111"/>
                </a:lnTo>
                <a:lnTo>
                  <a:pt x="182" y="113"/>
                </a:lnTo>
                <a:lnTo>
                  <a:pt x="182" y="113"/>
                </a:lnTo>
                <a:lnTo>
                  <a:pt x="181" y="115"/>
                </a:lnTo>
                <a:lnTo>
                  <a:pt x="180" y="120"/>
                </a:lnTo>
                <a:lnTo>
                  <a:pt x="179" y="121"/>
                </a:lnTo>
                <a:lnTo>
                  <a:pt x="179" y="122"/>
                </a:lnTo>
                <a:lnTo>
                  <a:pt x="179" y="123"/>
                </a:lnTo>
                <a:lnTo>
                  <a:pt x="179" y="125"/>
                </a:lnTo>
                <a:lnTo>
                  <a:pt x="175" y="128"/>
                </a:lnTo>
                <a:lnTo>
                  <a:pt x="174" y="129"/>
                </a:lnTo>
                <a:lnTo>
                  <a:pt x="173" y="129"/>
                </a:lnTo>
                <a:lnTo>
                  <a:pt x="172" y="130"/>
                </a:lnTo>
                <a:lnTo>
                  <a:pt x="172" y="132"/>
                </a:lnTo>
                <a:lnTo>
                  <a:pt x="170" y="133"/>
                </a:lnTo>
                <a:lnTo>
                  <a:pt x="170" y="135"/>
                </a:lnTo>
                <a:lnTo>
                  <a:pt x="167" y="136"/>
                </a:lnTo>
                <a:lnTo>
                  <a:pt x="166" y="136"/>
                </a:lnTo>
                <a:lnTo>
                  <a:pt x="161" y="135"/>
                </a:lnTo>
                <a:lnTo>
                  <a:pt x="161" y="135"/>
                </a:lnTo>
                <a:lnTo>
                  <a:pt x="161" y="134"/>
                </a:lnTo>
                <a:lnTo>
                  <a:pt x="160" y="134"/>
                </a:lnTo>
                <a:lnTo>
                  <a:pt x="158" y="134"/>
                </a:lnTo>
                <a:lnTo>
                  <a:pt x="153" y="133"/>
                </a:lnTo>
                <a:lnTo>
                  <a:pt x="152" y="133"/>
                </a:lnTo>
                <a:lnTo>
                  <a:pt x="149" y="133"/>
                </a:lnTo>
                <a:lnTo>
                  <a:pt x="148" y="132"/>
                </a:lnTo>
                <a:lnTo>
                  <a:pt x="146" y="132"/>
                </a:lnTo>
                <a:lnTo>
                  <a:pt x="145" y="130"/>
                </a:lnTo>
                <a:lnTo>
                  <a:pt x="143" y="132"/>
                </a:lnTo>
                <a:lnTo>
                  <a:pt x="142" y="132"/>
                </a:lnTo>
                <a:lnTo>
                  <a:pt x="141" y="130"/>
                </a:lnTo>
                <a:lnTo>
                  <a:pt x="139" y="130"/>
                </a:lnTo>
                <a:lnTo>
                  <a:pt x="138" y="130"/>
                </a:lnTo>
                <a:lnTo>
                  <a:pt x="136" y="130"/>
                </a:lnTo>
                <a:lnTo>
                  <a:pt x="134" y="129"/>
                </a:lnTo>
                <a:lnTo>
                  <a:pt x="131" y="129"/>
                </a:lnTo>
                <a:lnTo>
                  <a:pt x="129" y="127"/>
                </a:lnTo>
                <a:lnTo>
                  <a:pt x="128" y="127"/>
                </a:lnTo>
                <a:lnTo>
                  <a:pt x="127" y="127"/>
                </a:lnTo>
                <a:lnTo>
                  <a:pt x="125" y="126"/>
                </a:lnTo>
                <a:lnTo>
                  <a:pt x="120" y="122"/>
                </a:lnTo>
                <a:lnTo>
                  <a:pt x="117" y="121"/>
                </a:lnTo>
                <a:lnTo>
                  <a:pt x="116" y="120"/>
                </a:lnTo>
                <a:lnTo>
                  <a:pt x="115" y="119"/>
                </a:lnTo>
                <a:lnTo>
                  <a:pt x="113" y="119"/>
                </a:lnTo>
                <a:lnTo>
                  <a:pt x="103" y="114"/>
                </a:lnTo>
                <a:lnTo>
                  <a:pt x="102" y="113"/>
                </a:lnTo>
                <a:lnTo>
                  <a:pt x="99" y="112"/>
                </a:lnTo>
                <a:lnTo>
                  <a:pt x="98" y="112"/>
                </a:lnTo>
                <a:lnTo>
                  <a:pt x="98" y="112"/>
                </a:lnTo>
                <a:lnTo>
                  <a:pt x="96" y="112"/>
                </a:lnTo>
                <a:lnTo>
                  <a:pt x="96" y="111"/>
                </a:lnTo>
                <a:lnTo>
                  <a:pt x="91" y="105"/>
                </a:lnTo>
                <a:lnTo>
                  <a:pt x="89" y="105"/>
                </a:lnTo>
                <a:lnTo>
                  <a:pt x="88" y="104"/>
                </a:lnTo>
                <a:lnTo>
                  <a:pt x="87" y="104"/>
                </a:lnTo>
                <a:lnTo>
                  <a:pt x="86" y="104"/>
                </a:lnTo>
                <a:lnTo>
                  <a:pt x="85" y="103"/>
                </a:lnTo>
                <a:lnTo>
                  <a:pt x="84" y="101"/>
                </a:lnTo>
                <a:lnTo>
                  <a:pt x="84" y="101"/>
                </a:lnTo>
                <a:lnTo>
                  <a:pt x="81" y="99"/>
                </a:lnTo>
                <a:lnTo>
                  <a:pt x="78" y="97"/>
                </a:lnTo>
                <a:lnTo>
                  <a:pt x="77" y="96"/>
                </a:lnTo>
                <a:lnTo>
                  <a:pt x="72" y="93"/>
                </a:lnTo>
                <a:lnTo>
                  <a:pt x="70" y="92"/>
                </a:lnTo>
                <a:lnTo>
                  <a:pt x="67" y="91"/>
                </a:lnTo>
                <a:lnTo>
                  <a:pt x="64" y="90"/>
                </a:lnTo>
                <a:lnTo>
                  <a:pt x="63" y="89"/>
                </a:lnTo>
                <a:lnTo>
                  <a:pt x="60" y="89"/>
                </a:lnTo>
                <a:lnTo>
                  <a:pt x="59" y="87"/>
                </a:lnTo>
                <a:lnTo>
                  <a:pt x="58" y="86"/>
                </a:lnTo>
                <a:lnTo>
                  <a:pt x="57" y="86"/>
                </a:lnTo>
                <a:lnTo>
                  <a:pt x="56" y="85"/>
                </a:lnTo>
                <a:lnTo>
                  <a:pt x="55" y="84"/>
                </a:lnTo>
                <a:lnTo>
                  <a:pt x="53" y="84"/>
                </a:lnTo>
                <a:lnTo>
                  <a:pt x="53" y="84"/>
                </a:lnTo>
                <a:lnTo>
                  <a:pt x="52" y="83"/>
                </a:lnTo>
                <a:lnTo>
                  <a:pt x="50" y="80"/>
                </a:lnTo>
                <a:lnTo>
                  <a:pt x="49" y="77"/>
                </a:lnTo>
                <a:lnTo>
                  <a:pt x="48" y="77"/>
                </a:lnTo>
                <a:lnTo>
                  <a:pt x="48" y="76"/>
                </a:lnTo>
                <a:lnTo>
                  <a:pt x="47" y="76"/>
                </a:lnTo>
                <a:lnTo>
                  <a:pt x="45" y="75"/>
                </a:lnTo>
                <a:lnTo>
                  <a:pt x="45" y="75"/>
                </a:lnTo>
                <a:lnTo>
                  <a:pt x="47" y="75"/>
                </a:lnTo>
                <a:lnTo>
                  <a:pt x="47" y="75"/>
                </a:lnTo>
                <a:lnTo>
                  <a:pt x="44" y="72"/>
                </a:lnTo>
                <a:lnTo>
                  <a:pt x="43" y="71"/>
                </a:lnTo>
                <a:lnTo>
                  <a:pt x="42" y="70"/>
                </a:lnTo>
                <a:lnTo>
                  <a:pt x="38" y="68"/>
                </a:lnTo>
                <a:lnTo>
                  <a:pt x="38" y="68"/>
                </a:lnTo>
                <a:lnTo>
                  <a:pt x="37" y="67"/>
                </a:lnTo>
                <a:lnTo>
                  <a:pt x="37" y="65"/>
                </a:lnTo>
                <a:lnTo>
                  <a:pt x="37" y="65"/>
                </a:lnTo>
                <a:lnTo>
                  <a:pt x="37" y="64"/>
                </a:lnTo>
                <a:lnTo>
                  <a:pt x="37" y="63"/>
                </a:lnTo>
                <a:lnTo>
                  <a:pt x="36" y="63"/>
                </a:lnTo>
                <a:lnTo>
                  <a:pt x="35" y="62"/>
                </a:lnTo>
                <a:lnTo>
                  <a:pt x="35" y="62"/>
                </a:lnTo>
                <a:lnTo>
                  <a:pt x="35" y="62"/>
                </a:lnTo>
                <a:lnTo>
                  <a:pt x="36" y="61"/>
                </a:lnTo>
                <a:lnTo>
                  <a:pt x="36" y="61"/>
                </a:lnTo>
                <a:lnTo>
                  <a:pt x="36" y="61"/>
                </a:lnTo>
                <a:lnTo>
                  <a:pt x="36" y="60"/>
                </a:lnTo>
                <a:lnTo>
                  <a:pt x="34" y="57"/>
                </a:lnTo>
                <a:lnTo>
                  <a:pt x="33" y="57"/>
                </a:lnTo>
                <a:lnTo>
                  <a:pt x="33" y="56"/>
                </a:lnTo>
                <a:lnTo>
                  <a:pt x="33" y="57"/>
                </a:lnTo>
                <a:lnTo>
                  <a:pt x="33" y="57"/>
                </a:lnTo>
                <a:lnTo>
                  <a:pt x="31" y="57"/>
                </a:lnTo>
                <a:lnTo>
                  <a:pt x="31" y="57"/>
                </a:lnTo>
                <a:lnTo>
                  <a:pt x="30" y="57"/>
                </a:lnTo>
                <a:lnTo>
                  <a:pt x="30" y="56"/>
                </a:lnTo>
                <a:lnTo>
                  <a:pt x="30" y="56"/>
                </a:lnTo>
                <a:lnTo>
                  <a:pt x="31" y="55"/>
                </a:lnTo>
                <a:lnTo>
                  <a:pt x="31" y="55"/>
                </a:lnTo>
                <a:lnTo>
                  <a:pt x="31" y="55"/>
                </a:lnTo>
                <a:lnTo>
                  <a:pt x="31" y="54"/>
                </a:lnTo>
                <a:lnTo>
                  <a:pt x="31" y="54"/>
                </a:lnTo>
                <a:lnTo>
                  <a:pt x="31" y="54"/>
                </a:lnTo>
                <a:lnTo>
                  <a:pt x="31" y="53"/>
                </a:lnTo>
                <a:lnTo>
                  <a:pt x="31" y="53"/>
                </a:lnTo>
                <a:lnTo>
                  <a:pt x="31" y="53"/>
                </a:lnTo>
                <a:lnTo>
                  <a:pt x="30" y="53"/>
                </a:lnTo>
                <a:lnTo>
                  <a:pt x="30" y="53"/>
                </a:lnTo>
                <a:lnTo>
                  <a:pt x="29" y="53"/>
                </a:lnTo>
                <a:lnTo>
                  <a:pt x="30" y="50"/>
                </a:lnTo>
                <a:lnTo>
                  <a:pt x="30" y="49"/>
                </a:lnTo>
                <a:lnTo>
                  <a:pt x="29" y="48"/>
                </a:lnTo>
                <a:lnTo>
                  <a:pt x="27" y="47"/>
                </a:lnTo>
                <a:lnTo>
                  <a:pt x="27" y="47"/>
                </a:lnTo>
                <a:lnTo>
                  <a:pt x="26" y="47"/>
                </a:lnTo>
                <a:lnTo>
                  <a:pt x="24" y="46"/>
                </a:lnTo>
                <a:lnTo>
                  <a:pt x="24" y="43"/>
                </a:lnTo>
                <a:lnTo>
                  <a:pt x="23" y="41"/>
                </a:lnTo>
                <a:lnTo>
                  <a:pt x="22" y="41"/>
                </a:lnTo>
                <a:lnTo>
                  <a:pt x="22" y="41"/>
                </a:lnTo>
                <a:lnTo>
                  <a:pt x="21" y="39"/>
                </a:lnTo>
                <a:lnTo>
                  <a:pt x="20" y="39"/>
                </a:lnTo>
                <a:lnTo>
                  <a:pt x="20" y="39"/>
                </a:lnTo>
                <a:lnTo>
                  <a:pt x="19" y="38"/>
                </a:lnTo>
                <a:lnTo>
                  <a:pt x="19" y="38"/>
                </a:lnTo>
                <a:lnTo>
                  <a:pt x="17" y="38"/>
                </a:lnTo>
                <a:lnTo>
                  <a:pt x="17" y="36"/>
                </a:lnTo>
                <a:lnTo>
                  <a:pt x="16" y="36"/>
                </a:lnTo>
                <a:lnTo>
                  <a:pt x="15" y="35"/>
                </a:lnTo>
                <a:lnTo>
                  <a:pt x="13" y="34"/>
                </a:lnTo>
                <a:lnTo>
                  <a:pt x="12" y="33"/>
                </a:lnTo>
                <a:lnTo>
                  <a:pt x="12" y="32"/>
                </a:lnTo>
                <a:lnTo>
                  <a:pt x="10" y="29"/>
                </a:lnTo>
                <a:lnTo>
                  <a:pt x="7" y="27"/>
                </a:lnTo>
                <a:lnTo>
                  <a:pt x="7" y="27"/>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0" name="Freeform 77"/>
          <p:cNvSpPr>
            <a:spLocks/>
          </p:cNvSpPr>
          <p:nvPr/>
        </p:nvSpPr>
        <p:spPr bwMode="auto">
          <a:xfrm>
            <a:off x="6122988" y="4197351"/>
            <a:ext cx="9525" cy="17463"/>
          </a:xfrm>
          <a:custGeom>
            <a:avLst/>
            <a:gdLst>
              <a:gd name="T0" fmla="*/ 3 w 6"/>
              <a:gd name="T1" fmla="*/ 11 h 11"/>
              <a:gd name="T2" fmla="*/ 3 w 6"/>
              <a:gd name="T3" fmla="*/ 11 h 11"/>
              <a:gd name="T4" fmla="*/ 3 w 6"/>
              <a:gd name="T5" fmla="*/ 10 h 11"/>
              <a:gd name="T6" fmla="*/ 3 w 6"/>
              <a:gd name="T7" fmla="*/ 10 h 11"/>
              <a:gd name="T8" fmla="*/ 2 w 6"/>
              <a:gd name="T9" fmla="*/ 10 h 11"/>
              <a:gd name="T10" fmla="*/ 2 w 6"/>
              <a:gd name="T11" fmla="*/ 9 h 11"/>
              <a:gd name="T12" fmla="*/ 2 w 6"/>
              <a:gd name="T13" fmla="*/ 9 h 11"/>
              <a:gd name="T14" fmla="*/ 2 w 6"/>
              <a:gd name="T15" fmla="*/ 9 h 11"/>
              <a:gd name="T16" fmla="*/ 2 w 6"/>
              <a:gd name="T17" fmla="*/ 8 h 11"/>
              <a:gd name="T18" fmla="*/ 0 w 6"/>
              <a:gd name="T19" fmla="*/ 8 h 11"/>
              <a:gd name="T20" fmla="*/ 0 w 6"/>
              <a:gd name="T21" fmla="*/ 7 h 11"/>
              <a:gd name="T22" fmla="*/ 2 w 6"/>
              <a:gd name="T23" fmla="*/ 7 h 11"/>
              <a:gd name="T24" fmla="*/ 2 w 6"/>
              <a:gd name="T25" fmla="*/ 7 h 11"/>
              <a:gd name="T26" fmla="*/ 2 w 6"/>
              <a:gd name="T27" fmla="*/ 6 h 11"/>
              <a:gd name="T28" fmla="*/ 2 w 6"/>
              <a:gd name="T29" fmla="*/ 6 h 11"/>
              <a:gd name="T30" fmla="*/ 2 w 6"/>
              <a:gd name="T31" fmla="*/ 6 h 11"/>
              <a:gd name="T32" fmla="*/ 3 w 6"/>
              <a:gd name="T33" fmla="*/ 4 h 11"/>
              <a:gd name="T34" fmla="*/ 3 w 6"/>
              <a:gd name="T35" fmla="*/ 4 h 11"/>
              <a:gd name="T36" fmla="*/ 3 w 6"/>
              <a:gd name="T37" fmla="*/ 4 h 11"/>
              <a:gd name="T38" fmla="*/ 3 w 6"/>
              <a:gd name="T39" fmla="*/ 3 h 11"/>
              <a:gd name="T40" fmla="*/ 3 w 6"/>
              <a:gd name="T41" fmla="*/ 3 h 11"/>
              <a:gd name="T42" fmla="*/ 4 w 6"/>
              <a:gd name="T43" fmla="*/ 3 h 11"/>
              <a:gd name="T44" fmla="*/ 4 w 6"/>
              <a:gd name="T45" fmla="*/ 2 h 11"/>
              <a:gd name="T46" fmla="*/ 4 w 6"/>
              <a:gd name="T47" fmla="*/ 2 h 11"/>
              <a:gd name="T48" fmla="*/ 4 w 6"/>
              <a:gd name="T49" fmla="*/ 2 h 11"/>
              <a:gd name="T50" fmla="*/ 5 w 6"/>
              <a:gd name="T51" fmla="*/ 1 h 11"/>
              <a:gd name="T52" fmla="*/ 5 w 6"/>
              <a:gd name="T53" fmla="*/ 1 h 11"/>
              <a:gd name="T54" fmla="*/ 5 w 6"/>
              <a:gd name="T55" fmla="*/ 1 h 11"/>
              <a:gd name="T56" fmla="*/ 5 w 6"/>
              <a:gd name="T57" fmla="*/ 0 h 11"/>
              <a:gd name="T58" fmla="*/ 6 w 6"/>
              <a:gd name="T59" fmla="*/ 1 h 11"/>
              <a:gd name="T60" fmla="*/ 6 w 6"/>
              <a:gd name="T61" fmla="*/ 1 h 11"/>
              <a:gd name="T62" fmla="*/ 6 w 6"/>
              <a:gd name="T63" fmla="*/ 1 h 11"/>
              <a:gd name="T64" fmla="*/ 6 w 6"/>
              <a:gd name="T65" fmla="*/ 2 h 11"/>
              <a:gd name="T66" fmla="*/ 6 w 6"/>
              <a:gd name="T67" fmla="*/ 2 h 11"/>
              <a:gd name="T68" fmla="*/ 6 w 6"/>
              <a:gd name="T69" fmla="*/ 3 h 11"/>
              <a:gd name="T70" fmla="*/ 6 w 6"/>
              <a:gd name="T71" fmla="*/ 3 h 11"/>
              <a:gd name="T72" fmla="*/ 6 w 6"/>
              <a:gd name="T73" fmla="*/ 3 h 11"/>
              <a:gd name="T74" fmla="*/ 6 w 6"/>
              <a:gd name="T75" fmla="*/ 4 h 11"/>
              <a:gd name="T76" fmla="*/ 6 w 6"/>
              <a:gd name="T77" fmla="*/ 4 h 11"/>
              <a:gd name="T78" fmla="*/ 6 w 6"/>
              <a:gd name="T79" fmla="*/ 6 h 11"/>
              <a:gd name="T80" fmla="*/ 6 w 6"/>
              <a:gd name="T81" fmla="*/ 6 h 11"/>
              <a:gd name="T82" fmla="*/ 6 w 6"/>
              <a:gd name="T83" fmla="*/ 6 h 11"/>
              <a:gd name="T84" fmla="*/ 6 w 6"/>
              <a:gd name="T85" fmla="*/ 7 h 11"/>
              <a:gd name="T86" fmla="*/ 5 w 6"/>
              <a:gd name="T87" fmla="*/ 7 h 11"/>
              <a:gd name="T88" fmla="*/ 5 w 6"/>
              <a:gd name="T89" fmla="*/ 7 h 11"/>
              <a:gd name="T90" fmla="*/ 5 w 6"/>
              <a:gd name="T91" fmla="*/ 8 h 11"/>
              <a:gd name="T92" fmla="*/ 5 w 6"/>
              <a:gd name="T93" fmla="*/ 8 h 11"/>
              <a:gd name="T94" fmla="*/ 5 w 6"/>
              <a:gd name="T95" fmla="*/ 9 h 11"/>
              <a:gd name="T96" fmla="*/ 5 w 6"/>
              <a:gd name="T97" fmla="*/ 9 h 11"/>
              <a:gd name="T98" fmla="*/ 5 w 6"/>
              <a:gd name="T99" fmla="*/ 9 h 11"/>
              <a:gd name="T100" fmla="*/ 4 w 6"/>
              <a:gd name="T101" fmla="*/ 10 h 11"/>
              <a:gd name="T102" fmla="*/ 4 w 6"/>
              <a:gd name="T103" fmla="*/ 10 h 11"/>
              <a:gd name="T104" fmla="*/ 4 w 6"/>
              <a:gd name="T105" fmla="*/ 10 h 11"/>
              <a:gd name="T106" fmla="*/ 4 w 6"/>
              <a:gd name="T107" fmla="*/ 1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 h="11">
                <a:moveTo>
                  <a:pt x="4" y="11"/>
                </a:moveTo>
                <a:lnTo>
                  <a:pt x="3" y="11"/>
                </a:lnTo>
                <a:lnTo>
                  <a:pt x="3" y="11"/>
                </a:lnTo>
                <a:lnTo>
                  <a:pt x="3" y="11"/>
                </a:lnTo>
                <a:lnTo>
                  <a:pt x="3" y="10"/>
                </a:lnTo>
                <a:lnTo>
                  <a:pt x="3" y="10"/>
                </a:lnTo>
                <a:lnTo>
                  <a:pt x="3" y="10"/>
                </a:lnTo>
                <a:lnTo>
                  <a:pt x="3" y="10"/>
                </a:lnTo>
                <a:lnTo>
                  <a:pt x="2" y="10"/>
                </a:lnTo>
                <a:lnTo>
                  <a:pt x="2" y="10"/>
                </a:lnTo>
                <a:lnTo>
                  <a:pt x="2" y="9"/>
                </a:lnTo>
                <a:lnTo>
                  <a:pt x="2" y="9"/>
                </a:lnTo>
                <a:lnTo>
                  <a:pt x="2" y="9"/>
                </a:lnTo>
                <a:lnTo>
                  <a:pt x="2" y="9"/>
                </a:lnTo>
                <a:lnTo>
                  <a:pt x="2" y="9"/>
                </a:lnTo>
                <a:lnTo>
                  <a:pt x="2" y="9"/>
                </a:lnTo>
                <a:lnTo>
                  <a:pt x="2" y="8"/>
                </a:lnTo>
                <a:lnTo>
                  <a:pt x="2" y="8"/>
                </a:lnTo>
                <a:lnTo>
                  <a:pt x="2" y="8"/>
                </a:lnTo>
                <a:lnTo>
                  <a:pt x="0" y="8"/>
                </a:lnTo>
                <a:lnTo>
                  <a:pt x="0" y="8"/>
                </a:lnTo>
                <a:lnTo>
                  <a:pt x="0" y="7"/>
                </a:lnTo>
                <a:lnTo>
                  <a:pt x="2" y="7"/>
                </a:lnTo>
                <a:lnTo>
                  <a:pt x="2" y="7"/>
                </a:lnTo>
                <a:lnTo>
                  <a:pt x="2" y="7"/>
                </a:lnTo>
                <a:lnTo>
                  <a:pt x="2" y="7"/>
                </a:lnTo>
                <a:lnTo>
                  <a:pt x="2" y="6"/>
                </a:lnTo>
                <a:lnTo>
                  <a:pt x="2" y="6"/>
                </a:lnTo>
                <a:lnTo>
                  <a:pt x="2" y="6"/>
                </a:lnTo>
                <a:lnTo>
                  <a:pt x="2" y="6"/>
                </a:lnTo>
                <a:lnTo>
                  <a:pt x="2" y="6"/>
                </a:lnTo>
                <a:lnTo>
                  <a:pt x="2" y="6"/>
                </a:lnTo>
                <a:lnTo>
                  <a:pt x="2" y="4"/>
                </a:lnTo>
                <a:lnTo>
                  <a:pt x="3" y="4"/>
                </a:lnTo>
                <a:lnTo>
                  <a:pt x="3" y="4"/>
                </a:lnTo>
                <a:lnTo>
                  <a:pt x="3" y="4"/>
                </a:lnTo>
                <a:lnTo>
                  <a:pt x="3" y="4"/>
                </a:lnTo>
                <a:lnTo>
                  <a:pt x="3" y="4"/>
                </a:lnTo>
                <a:lnTo>
                  <a:pt x="3" y="3"/>
                </a:lnTo>
                <a:lnTo>
                  <a:pt x="3" y="3"/>
                </a:lnTo>
                <a:lnTo>
                  <a:pt x="3" y="3"/>
                </a:lnTo>
                <a:lnTo>
                  <a:pt x="3" y="3"/>
                </a:lnTo>
                <a:lnTo>
                  <a:pt x="3" y="3"/>
                </a:lnTo>
                <a:lnTo>
                  <a:pt x="4" y="3"/>
                </a:lnTo>
                <a:lnTo>
                  <a:pt x="4" y="2"/>
                </a:lnTo>
                <a:lnTo>
                  <a:pt x="4" y="2"/>
                </a:lnTo>
                <a:lnTo>
                  <a:pt x="4" y="2"/>
                </a:lnTo>
                <a:lnTo>
                  <a:pt x="4" y="2"/>
                </a:lnTo>
                <a:lnTo>
                  <a:pt x="4" y="2"/>
                </a:lnTo>
                <a:lnTo>
                  <a:pt x="4" y="2"/>
                </a:lnTo>
                <a:lnTo>
                  <a:pt x="4" y="1"/>
                </a:lnTo>
                <a:lnTo>
                  <a:pt x="5" y="1"/>
                </a:lnTo>
                <a:lnTo>
                  <a:pt x="5" y="1"/>
                </a:lnTo>
                <a:lnTo>
                  <a:pt x="5" y="1"/>
                </a:lnTo>
                <a:lnTo>
                  <a:pt x="5" y="1"/>
                </a:lnTo>
                <a:lnTo>
                  <a:pt x="5" y="1"/>
                </a:lnTo>
                <a:lnTo>
                  <a:pt x="5" y="1"/>
                </a:lnTo>
                <a:lnTo>
                  <a:pt x="5" y="0"/>
                </a:lnTo>
                <a:lnTo>
                  <a:pt x="6" y="1"/>
                </a:lnTo>
                <a:lnTo>
                  <a:pt x="6" y="1"/>
                </a:lnTo>
                <a:lnTo>
                  <a:pt x="6" y="1"/>
                </a:lnTo>
                <a:lnTo>
                  <a:pt x="6" y="1"/>
                </a:lnTo>
                <a:lnTo>
                  <a:pt x="6" y="1"/>
                </a:lnTo>
                <a:lnTo>
                  <a:pt x="6" y="1"/>
                </a:lnTo>
                <a:lnTo>
                  <a:pt x="6" y="2"/>
                </a:lnTo>
                <a:lnTo>
                  <a:pt x="6" y="2"/>
                </a:lnTo>
                <a:lnTo>
                  <a:pt x="6" y="2"/>
                </a:lnTo>
                <a:lnTo>
                  <a:pt x="6" y="2"/>
                </a:lnTo>
                <a:lnTo>
                  <a:pt x="6" y="2"/>
                </a:lnTo>
                <a:lnTo>
                  <a:pt x="6" y="3"/>
                </a:lnTo>
                <a:lnTo>
                  <a:pt x="6" y="3"/>
                </a:lnTo>
                <a:lnTo>
                  <a:pt x="6" y="3"/>
                </a:lnTo>
                <a:lnTo>
                  <a:pt x="6" y="3"/>
                </a:lnTo>
                <a:lnTo>
                  <a:pt x="6" y="3"/>
                </a:lnTo>
                <a:lnTo>
                  <a:pt x="6" y="4"/>
                </a:lnTo>
                <a:lnTo>
                  <a:pt x="6" y="4"/>
                </a:lnTo>
                <a:lnTo>
                  <a:pt x="6" y="4"/>
                </a:lnTo>
                <a:lnTo>
                  <a:pt x="6" y="4"/>
                </a:lnTo>
                <a:lnTo>
                  <a:pt x="6" y="4"/>
                </a:lnTo>
                <a:lnTo>
                  <a:pt x="6" y="6"/>
                </a:lnTo>
                <a:lnTo>
                  <a:pt x="6" y="6"/>
                </a:lnTo>
                <a:lnTo>
                  <a:pt x="6" y="6"/>
                </a:lnTo>
                <a:lnTo>
                  <a:pt x="6" y="6"/>
                </a:lnTo>
                <a:lnTo>
                  <a:pt x="6" y="6"/>
                </a:lnTo>
                <a:lnTo>
                  <a:pt x="6" y="6"/>
                </a:lnTo>
                <a:lnTo>
                  <a:pt x="6" y="7"/>
                </a:lnTo>
                <a:lnTo>
                  <a:pt x="6" y="7"/>
                </a:lnTo>
                <a:lnTo>
                  <a:pt x="5" y="7"/>
                </a:lnTo>
                <a:lnTo>
                  <a:pt x="5" y="7"/>
                </a:lnTo>
                <a:lnTo>
                  <a:pt x="5" y="7"/>
                </a:lnTo>
                <a:lnTo>
                  <a:pt x="5" y="8"/>
                </a:lnTo>
                <a:lnTo>
                  <a:pt x="5" y="8"/>
                </a:lnTo>
                <a:lnTo>
                  <a:pt x="5" y="8"/>
                </a:lnTo>
                <a:lnTo>
                  <a:pt x="5" y="8"/>
                </a:lnTo>
                <a:lnTo>
                  <a:pt x="5" y="8"/>
                </a:lnTo>
                <a:lnTo>
                  <a:pt x="5" y="9"/>
                </a:lnTo>
                <a:lnTo>
                  <a:pt x="5" y="9"/>
                </a:lnTo>
                <a:lnTo>
                  <a:pt x="5" y="9"/>
                </a:lnTo>
                <a:lnTo>
                  <a:pt x="5" y="9"/>
                </a:lnTo>
                <a:lnTo>
                  <a:pt x="5" y="9"/>
                </a:lnTo>
                <a:lnTo>
                  <a:pt x="4" y="9"/>
                </a:lnTo>
                <a:lnTo>
                  <a:pt x="4" y="10"/>
                </a:lnTo>
                <a:lnTo>
                  <a:pt x="4" y="10"/>
                </a:lnTo>
                <a:lnTo>
                  <a:pt x="4" y="10"/>
                </a:lnTo>
                <a:lnTo>
                  <a:pt x="4" y="10"/>
                </a:lnTo>
                <a:lnTo>
                  <a:pt x="4" y="10"/>
                </a:lnTo>
                <a:lnTo>
                  <a:pt x="4" y="10"/>
                </a:lnTo>
                <a:lnTo>
                  <a:pt x="4" y="10"/>
                </a:lnTo>
                <a:lnTo>
                  <a:pt x="4" y="11"/>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81" name="Freeform 78"/>
          <p:cNvSpPr>
            <a:spLocks/>
          </p:cNvSpPr>
          <p:nvPr/>
        </p:nvSpPr>
        <p:spPr bwMode="auto">
          <a:xfrm>
            <a:off x="6122988" y="4197351"/>
            <a:ext cx="9525" cy="17463"/>
          </a:xfrm>
          <a:custGeom>
            <a:avLst/>
            <a:gdLst>
              <a:gd name="T0" fmla="*/ 3 w 6"/>
              <a:gd name="T1" fmla="*/ 11 h 11"/>
              <a:gd name="T2" fmla="*/ 3 w 6"/>
              <a:gd name="T3" fmla="*/ 11 h 11"/>
              <a:gd name="T4" fmla="*/ 3 w 6"/>
              <a:gd name="T5" fmla="*/ 10 h 11"/>
              <a:gd name="T6" fmla="*/ 3 w 6"/>
              <a:gd name="T7" fmla="*/ 10 h 11"/>
              <a:gd name="T8" fmla="*/ 2 w 6"/>
              <a:gd name="T9" fmla="*/ 10 h 11"/>
              <a:gd name="T10" fmla="*/ 2 w 6"/>
              <a:gd name="T11" fmla="*/ 9 h 11"/>
              <a:gd name="T12" fmla="*/ 2 w 6"/>
              <a:gd name="T13" fmla="*/ 9 h 11"/>
              <a:gd name="T14" fmla="*/ 2 w 6"/>
              <a:gd name="T15" fmla="*/ 9 h 11"/>
              <a:gd name="T16" fmla="*/ 2 w 6"/>
              <a:gd name="T17" fmla="*/ 8 h 11"/>
              <a:gd name="T18" fmla="*/ 0 w 6"/>
              <a:gd name="T19" fmla="*/ 8 h 11"/>
              <a:gd name="T20" fmla="*/ 0 w 6"/>
              <a:gd name="T21" fmla="*/ 7 h 11"/>
              <a:gd name="T22" fmla="*/ 2 w 6"/>
              <a:gd name="T23" fmla="*/ 7 h 11"/>
              <a:gd name="T24" fmla="*/ 2 w 6"/>
              <a:gd name="T25" fmla="*/ 7 h 11"/>
              <a:gd name="T26" fmla="*/ 2 w 6"/>
              <a:gd name="T27" fmla="*/ 6 h 11"/>
              <a:gd name="T28" fmla="*/ 2 w 6"/>
              <a:gd name="T29" fmla="*/ 6 h 11"/>
              <a:gd name="T30" fmla="*/ 2 w 6"/>
              <a:gd name="T31" fmla="*/ 6 h 11"/>
              <a:gd name="T32" fmla="*/ 3 w 6"/>
              <a:gd name="T33" fmla="*/ 4 h 11"/>
              <a:gd name="T34" fmla="*/ 3 w 6"/>
              <a:gd name="T35" fmla="*/ 4 h 11"/>
              <a:gd name="T36" fmla="*/ 3 w 6"/>
              <a:gd name="T37" fmla="*/ 4 h 11"/>
              <a:gd name="T38" fmla="*/ 3 w 6"/>
              <a:gd name="T39" fmla="*/ 3 h 11"/>
              <a:gd name="T40" fmla="*/ 3 w 6"/>
              <a:gd name="T41" fmla="*/ 3 h 11"/>
              <a:gd name="T42" fmla="*/ 4 w 6"/>
              <a:gd name="T43" fmla="*/ 3 h 11"/>
              <a:gd name="T44" fmla="*/ 4 w 6"/>
              <a:gd name="T45" fmla="*/ 2 h 11"/>
              <a:gd name="T46" fmla="*/ 4 w 6"/>
              <a:gd name="T47" fmla="*/ 2 h 11"/>
              <a:gd name="T48" fmla="*/ 4 w 6"/>
              <a:gd name="T49" fmla="*/ 2 h 11"/>
              <a:gd name="T50" fmla="*/ 5 w 6"/>
              <a:gd name="T51" fmla="*/ 1 h 11"/>
              <a:gd name="T52" fmla="*/ 5 w 6"/>
              <a:gd name="T53" fmla="*/ 1 h 11"/>
              <a:gd name="T54" fmla="*/ 5 w 6"/>
              <a:gd name="T55" fmla="*/ 1 h 11"/>
              <a:gd name="T56" fmla="*/ 5 w 6"/>
              <a:gd name="T57" fmla="*/ 0 h 11"/>
              <a:gd name="T58" fmla="*/ 6 w 6"/>
              <a:gd name="T59" fmla="*/ 1 h 11"/>
              <a:gd name="T60" fmla="*/ 6 w 6"/>
              <a:gd name="T61" fmla="*/ 1 h 11"/>
              <a:gd name="T62" fmla="*/ 6 w 6"/>
              <a:gd name="T63" fmla="*/ 1 h 11"/>
              <a:gd name="T64" fmla="*/ 6 w 6"/>
              <a:gd name="T65" fmla="*/ 2 h 11"/>
              <a:gd name="T66" fmla="*/ 6 w 6"/>
              <a:gd name="T67" fmla="*/ 2 h 11"/>
              <a:gd name="T68" fmla="*/ 6 w 6"/>
              <a:gd name="T69" fmla="*/ 3 h 11"/>
              <a:gd name="T70" fmla="*/ 6 w 6"/>
              <a:gd name="T71" fmla="*/ 3 h 11"/>
              <a:gd name="T72" fmla="*/ 6 w 6"/>
              <a:gd name="T73" fmla="*/ 3 h 11"/>
              <a:gd name="T74" fmla="*/ 6 w 6"/>
              <a:gd name="T75" fmla="*/ 4 h 11"/>
              <a:gd name="T76" fmla="*/ 6 w 6"/>
              <a:gd name="T77" fmla="*/ 4 h 11"/>
              <a:gd name="T78" fmla="*/ 6 w 6"/>
              <a:gd name="T79" fmla="*/ 6 h 11"/>
              <a:gd name="T80" fmla="*/ 6 w 6"/>
              <a:gd name="T81" fmla="*/ 6 h 11"/>
              <a:gd name="T82" fmla="*/ 6 w 6"/>
              <a:gd name="T83" fmla="*/ 6 h 11"/>
              <a:gd name="T84" fmla="*/ 6 w 6"/>
              <a:gd name="T85" fmla="*/ 7 h 11"/>
              <a:gd name="T86" fmla="*/ 5 w 6"/>
              <a:gd name="T87" fmla="*/ 7 h 11"/>
              <a:gd name="T88" fmla="*/ 5 w 6"/>
              <a:gd name="T89" fmla="*/ 7 h 11"/>
              <a:gd name="T90" fmla="*/ 5 w 6"/>
              <a:gd name="T91" fmla="*/ 8 h 11"/>
              <a:gd name="T92" fmla="*/ 5 w 6"/>
              <a:gd name="T93" fmla="*/ 8 h 11"/>
              <a:gd name="T94" fmla="*/ 5 w 6"/>
              <a:gd name="T95" fmla="*/ 9 h 11"/>
              <a:gd name="T96" fmla="*/ 5 w 6"/>
              <a:gd name="T97" fmla="*/ 9 h 11"/>
              <a:gd name="T98" fmla="*/ 5 w 6"/>
              <a:gd name="T99" fmla="*/ 9 h 11"/>
              <a:gd name="T100" fmla="*/ 4 w 6"/>
              <a:gd name="T101" fmla="*/ 10 h 11"/>
              <a:gd name="T102" fmla="*/ 4 w 6"/>
              <a:gd name="T103" fmla="*/ 10 h 11"/>
              <a:gd name="T104" fmla="*/ 4 w 6"/>
              <a:gd name="T105" fmla="*/ 10 h 11"/>
              <a:gd name="T106" fmla="*/ 4 w 6"/>
              <a:gd name="T107" fmla="*/ 1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 h="11">
                <a:moveTo>
                  <a:pt x="4" y="11"/>
                </a:moveTo>
                <a:lnTo>
                  <a:pt x="3" y="11"/>
                </a:lnTo>
                <a:lnTo>
                  <a:pt x="3" y="11"/>
                </a:lnTo>
                <a:lnTo>
                  <a:pt x="3" y="11"/>
                </a:lnTo>
                <a:lnTo>
                  <a:pt x="3" y="10"/>
                </a:lnTo>
                <a:lnTo>
                  <a:pt x="3" y="10"/>
                </a:lnTo>
                <a:lnTo>
                  <a:pt x="3" y="10"/>
                </a:lnTo>
                <a:lnTo>
                  <a:pt x="3" y="10"/>
                </a:lnTo>
                <a:lnTo>
                  <a:pt x="2" y="10"/>
                </a:lnTo>
                <a:lnTo>
                  <a:pt x="2" y="10"/>
                </a:lnTo>
                <a:lnTo>
                  <a:pt x="2" y="9"/>
                </a:lnTo>
                <a:lnTo>
                  <a:pt x="2" y="9"/>
                </a:lnTo>
                <a:lnTo>
                  <a:pt x="2" y="9"/>
                </a:lnTo>
                <a:lnTo>
                  <a:pt x="2" y="9"/>
                </a:lnTo>
                <a:lnTo>
                  <a:pt x="2" y="9"/>
                </a:lnTo>
                <a:lnTo>
                  <a:pt x="2" y="9"/>
                </a:lnTo>
                <a:lnTo>
                  <a:pt x="2" y="8"/>
                </a:lnTo>
                <a:lnTo>
                  <a:pt x="2" y="8"/>
                </a:lnTo>
                <a:lnTo>
                  <a:pt x="2" y="8"/>
                </a:lnTo>
                <a:lnTo>
                  <a:pt x="0" y="8"/>
                </a:lnTo>
                <a:lnTo>
                  <a:pt x="0" y="8"/>
                </a:lnTo>
                <a:lnTo>
                  <a:pt x="0" y="7"/>
                </a:lnTo>
                <a:lnTo>
                  <a:pt x="2" y="7"/>
                </a:lnTo>
                <a:lnTo>
                  <a:pt x="2" y="7"/>
                </a:lnTo>
                <a:lnTo>
                  <a:pt x="2" y="7"/>
                </a:lnTo>
                <a:lnTo>
                  <a:pt x="2" y="7"/>
                </a:lnTo>
                <a:lnTo>
                  <a:pt x="2" y="6"/>
                </a:lnTo>
                <a:lnTo>
                  <a:pt x="2" y="6"/>
                </a:lnTo>
                <a:lnTo>
                  <a:pt x="2" y="6"/>
                </a:lnTo>
                <a:lnTo>
                  <a:pt x="2" y="6"/>
                </a:lnTo>
                <a:lnTo>
                  <a:pt x="2" y="6"/>
                </a:lnTo>
                <a:lnTo>
                  <a:pt x="2" y="6"/>
                </a:lnTo>
                <a:lnTo>
                  <a:pt x="2" y="4"/>
                </a:lnTo>
                <a:lnTo>
                  <a:pt x="3" y="4"/>
                </a:lnTo>
                <a:lnTo>
                  <a:pt x="3" y="4"/>
                </a:lnTo>
                <a:lnTo>
                  <a:pt x="3" y="4"/>
                </a:lnTo>
                <a:lnTo>
                  <a:pt x="3" y="4"/>
                </a:lnTo>
                <a:lnTo>
                  <a:pt x="3" y="4"/>
                </a:lnTo>
                <a:lnTo>
                  <a:pt x="3" y="3"/>
                </a:lnTo>
                <a:lnTo>
                  <a:pt x="3" y="3"/>
                </a:lnTo>
                <a:lnTo>
                  <a:pt x="3" y="3"/>
                </a:lnTo>
                <a:lnTo>
                  <a:pt x="3" y="3"/>
                </a:lnTo>
                <a:lnTo>
                  <a:pt x="3" y="3"/>
                </a:lnTo>
                <a:lnTo>
                  <a:pt x="4" y="3"/>
                </a:lnTo>
                <a:lnTo>
                  <a:pt x="4" y="2"/>
                </a:lnTo>
                <a:lnTo>
                  <a:pt x="4" y="2"/>
                </a:lnTo>
                <a:lnTo>
                  <a:pt x="4" y="2"/>
                </a:lnTo>
                <a:lnTo>
                  <a:pt x="4" y="2"/>
                </a:lnTo>
                <a:lnTo>
                  <a:pt x="4" y="2"/>
                </a:lnTo>
                <a:lnTo>
                  <a:pt x="4" y="2"/>
                </a:lnTo>
                <a:lnTo>
                  <a:pt x="4" y="1"/>
                </a:lnTo>
                <a:lnTo>
                  <a:pt x="5" y="1"/>
                </a:lnTo>
                <a:lnTo>
                  <a:pt x="5" y="1"/>
                </a:lnTo>
                <a:lnTo>
                  <a:pt x="5" y="1"/>
                </a:lnTo>
                <a:lnTo>
                  <a:pt x="5" y="1"/>
                </a:lnTo>
                <a:lnTo>
                  <a:pt x="5" y="1"/>
                </a:lnTo>
                <a:lnTo>
                  <a:pt x="5" y="1"/>
                </a:lnTo>
                <a:lnTo>
                  <a:pt x="5" y="0"/>
                </a:lnTo>
                <a:lnTo>
                  <a:pt x="6" y="1"/>
                </a:lnTo>
                <a:lnTo>
                  <a:pt x="6" y="1"/>
                </a:lnTo>
                <a:lnTo>
                  <a:pt x="6" y="1"/>
                </a:lnTo>
                <a:lnTo>
                  <a:pt x="6" y="1"/>
                </a:lnTo>
                <a:lnTo>
                  <a:pt x="6" y="1"/>
                </a:lnTo>
                <a:lnTo>
                  <a:pt x="6" y="1"/>
                </a:lnTo>
                <a:lnTo>
                  <a:pt x="6" y="2"/>
                </a:lnTo>
                <a:lnTo>
                  <a:pt x="6" y="2"/>
                </a:lnTo>
                <a:lnTo>
                  <a:pt x="6" y="2"/>
                </a:lnTo>
                <a:lnTo>
                  <a:pt x="6" y="2"/>
                </a:lnTo>
                <a:lnTo>
                  <a:pt x="6" y="2"/>
                </a:lnTo>
                <a:lnTo>
                  <a:pt x="6" y="3"/>
                </a:lnTo>
                <a:lnTo>
                  <a:pt x="6" y="3"/>
                </a:lnTo>
                <a:lnTo>
                  <a:pt x="6" y="3"/>
                </a:lnTo>
                <a:lnTo>
                  <a:pt x="6" y="3"/>
                </a:lnTo>
                <a:lnTo>
                  <a:pt x="6" y="3"/>
                </a:lnTo>
                <a:lnTo>
                  <a:pt x="6" y="4"/>
                </a:lnTo>
                <a:lnTo>
                  <a:pt x="6" y="4"/>
                </a:lnTo>
                <a:lnTo>
                  <a:pt x="6" y="4"/>
                </a:lnTo>
                <a:lnTo>
                  <a:pt x="6" y="4"/>
                </a:lnTo>
                <a:lnTo>
                  <a:pt x="6" y="4"/>
                </a:lnTo>
                <a:lnTo>
                  <a:pt x="6" y="6"/>
                </a:lnTo>
                <a:lnTo>
                  <a:pt x="6" y="6"/>
                </a:lnTo>
                <a:lnTo>
                  <a:pt x="6" y="6"/>
                </a:lnTo>
                <a:lnTo>
                  <a:pt x="6" y="6"/>
                </a:lnTo>
                <a:lnTo>
                  <a:pt x="6" y="6"/>
                </a:lnTo>
                <a:lnTo>
                  <a:pt x="6" y="6"/>
                </a:lnTo>
                <a:lnTo>
                  <a:pt x="6" y="7"/>
                </a:lnTo>
                <a:lnTo>
                  <a:pt x="6" y="7"/>
                </a:lnTo>
                <a:lnTo>
                  <a:pt x="5" y="7"/>
                </a:lnTo>
                <a:lnTo>
                  <a:pt x="5" y="7"/>
                </a:lnTo>
                <a:lnTo>
                  <a:pt x="5" y="7"/>
                </a:lnTo>
                <a:lnTo>
                  <a:pt x="5" y="8"/>
                </a:lnTo>
                <a:lnTo>
                  <a:pt x="5" y="8"/>
                </a:lnTo>
                <a:lnTo>
                  <a:pt x="5" y="8"/>
                </a:lnTo>
                <a:lnTo>
                  <a:pt x="5" y="8"/>
                </a:lnTo>
                <a:lnTo>
                  <a:pt x="5" y="8"/>
                </a:lnTo>
                <a:lnTo>
                  <a:pt x="5" y="9"/>
                </a:lnTo>
                <a:lnTo>
                  <a:pt x="5" y="9"/>
                </a:lnTo>
                <a:lnTo>
                  <a:pt x="5" y="9"/>
                </a:lnTo>
                <a:lnTo>
                  <a:pt x="5" y="9"/>
                </a:lnTo>
                <a:lnTo>
                  <a:pt x="5" y="9"/>
                </a:lnTo>
                <a:lnTo>
                  <a:pt x="4" y="9"/>
                </a:lnTo>
                <a:lnTo>
                  <a:pt x="4" y="10"/>
                </a:lnTo>
                <a:lnTo>
                  <a:pt x="4" y="10"/>
                </a:lnTo>
                <a:lnTo>
                  <a:pt x="4" y="10"/>
                </a:lnTo>
                <a:lnTo>
                  <a:pt x="4" y="10"/>
                </a:lnTo>
                <a:lnTo>
                  <a:pt x="4" y="10"/>
                </a:lnTo>
                <a:lnTo>
                  <a:pt x="4" y="10"/>
                </a:lnTo>
                <a:lnTo>
                  <a:pt x="4" y="10"/>
                </a:lnTo>
                <a:lnTo>
                  <a:pt x="4" y="11"/>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2" name="Freeform 79"/>
          <p:cNvSpPr>
            <a:spLocks/>
          </p:cNvSpPr>
          <p:nvPr/>
        </p:nvSpPr>
        <p:spPr bwMode="auto">
          <a:xfrm>
            <a:off x="5419725" y="2238376"/>
            <a:ext cx="6350" cy="7938"/>
          </a:xfrm>
          <a:custGeom>
            <a:avLst/>
            <a:gdLst>
              <a:gd name="T0" fmla="*/ 0 w 4"/>
              <a:gd name="T1" fmla="*/ 3 h 5"/>
              <a:gd name="T2" fmla="*/ 1 w 4"/>
              <a:gd name="T3" fmla="*/ 1 h 5"/>
              <a:gd name="T4" fmla="*/ 1 w 4"/>
              <a:gd name="T5" fmla="*/ 0 h 5"/>
              <a:gd name="T6" fmla="*/ 2 w 4"/>
              <a:gd name="T7" fmla="*/ 1 h 5"/>
              <a:gd name="T8" fmla="*/ 3 w 4"/>
              <a:gd name="T9" fmla="*/ 1 h 5"/>
              <a:gd name="T10" fmla="*/ 4 w 4"/>
              <a:gd name="T11" fmla="*/ 1 h 5"/>
              <a:gd name="T12" fmla="*/ 4 w 4"/>
              <a:gd name="T13" fmla="*/ 3 h 5"/>
              <a:gd name="T14" fmla="*/ 4 w 4"/>
              <a:gd name="T15" fmla="*/ 4 h 5"/>
              <a:gd name="T16" fmla="*/ 3 w 4"/>
              <a:gd name="T17" fmla="*/ 5 h 5"/>
              <a:gd name="T18" fmla="*/ 1 w 4"/>
              <a:gd name="T19" fmla="*/ 5 h 5"/>
              <a:gd name="T20" fmla="*/ 1 w 4"/>
              <a:gd name="T21" fmla="*/ 5 h 5"/>
              <a:gd name="T22" fmla="*/ 1 w 4"/>
              <a:gd name="T23" fmla="*/ 5 h 5"/>
              <a:gd name="T24" fmla="*/ 0 w 4"/>
              <a:gd name="T25" fmla="*/ 4 h 5"/>
              <a:gd name="T26" fmla="*/ 0 w 4"/>
              <a:gd name="T27" fmla="*/ 4 h 5"/>
              <a:gd name="T28" fmla="*/ 0 w 4"/>
              <a:gd name="T29"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 h="5">
                <a:moveTo>
                  <a:pt x="0" y="3"/>
                </a:moveTo>
                <a:lnTo>
                  <a:pt x="1" y="1"/>
                </a:lnTo>
                <a:lnTo>
                  <a:pt x="1" y="0"/>
                </a:lnTo>
                <a:lnTo>
                  <a:pt x="2" y="1"/>
                </a:lnTo>
                <a:lnTo>
                  <a:pt x="3" y="1"/>
                </a:lnTo>
                <a:lnTo>
                  <a:pt x="4" y="1"/>
                </a:lnTo>
                <a:lnTo>
                  <a:pt x="4" y="3"/>
                </a:lnTo>
                <a:lnTo>
                  <a:pt x="4" y="4"/>
                </a:lnTo>
                <a:lnTo>
                  <a:pt x="3" y="5"/>
                </a:lnTo>
                <a:lnTo>
                  <a:pt x="1" y="5"/>
                </a:lnTo>
                <a:lnTo>
                  <a:pt x="1" y="5"/>
                </a:lnTo>
                <a:lnTo>
                  <a:pt x="1" y="5"/>
                </a:lnTo>
                <a:lnTo>
                  <a:pt x="0" y="4"/>
                </a:lnTo>
                <a:lnTo>
                  <a:pt x="0" y="4"/>
                </a:lnTo>
                <a:lnTo>
                  <a:pt x="0" y="3"/>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83" name="Freeform 80"/>
          <p:cNvSpPr>
            <a:spLocks/>
          </p:cNvSpPr>
          <p:nvPr/>
        </p:nvSpPr>
        <p:spPr bwMode="auto">
          <a:xfrm>
            <a:off x="5419725" y="2238376"/>
            <a:ext cx="6350" cy="7938"/>
          </a:xfrm>
          <a:custGeom>
            <a:avLst/>
            <a:gdLst>
              <a:gd name="T0" fmla="*/ 0 w 4"/>
              <a:gd name="T1" fmla="*/ 3 h 5"/>
              <a:gd name="T2" fmla="*/ 1 w 4"/>
              <a:gd name="T3" fmla="*/ 1 h 5"/>
              <a:gd name="T4" fmla="*/ 1 w 4"/>
              <a:gd name="T5" fmla="*/ 0 h 5"/>
              <a:gd name="T6" fmla="*/ 2 w 4"/>
              <a:gd name="T7" fmla="*/ 1 h 5"/>
              <a:gd name="T8" fmla="*/ 3 w 4"/>
              <a:gd name="T9" fmla="*/ 1 h 5"/>
              <a:gd name="T10" fmla="*/ 4 w 4"/>
              <a:gd name="T11" fmla="*/ 1 h 5"/>
              <a:gd name="T12" fmla="*/ 4 w 4"/>
              <a:gd name="T13" fmla="*/ 3 h 5"/>
              <a:gd name="T14" fmla="*/ 4 w 4"/>
              <a:gd name="T15" fmla="*/ 4 h 5"/>
              <a:gd name="T16" fmla="*/ 3 w 4"/>
              <a:gd name="T17" fmla="*/ 5 h 5"/>
              <a:gd name="T18" fmla="*/ 1 w 4"/>
              <a:gd name="T19" fmla="*/ 5 h 5"/>
              <a:gd name="T20" fmla="*/ 1 w 4"/>
              <a:gd name="T21" fmla="*/ 5 h 5"/>
              <a:gd name="T22" fmla="*/ 1 w 4"/>
              <a:gd name="T23" fmla="*/ 5 h 5"/>
              <a:gd name="T24" fmla="*/ 0 w 4"/>
              <a:gd name="T25" fmla="*/ 4 h 5"/>
              <a:gd name="T26" fmla="*/ 0 w 4"/>
              <a:gd name="T27" fmla="*/ 4 h 5"/>
              <a:gd name="T28" fmla="*/ 0 w 4"/>
              <a:gd name="T29"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 h="5">
                <a:moveTo>
                  <a:pt x="0" y="3"/>
                </a:moveTo>
                <a:lnTo>
                  <a:pt x="1" y="1"/>
                </a:lnTo>
                <a:lnTo>
                  <a:pt x="1" y="0"/>
                </a:lnTo>
                <a:lnTo>
                  <a:pt x="2" y="1"/>
                </a:lnTo>
                <a:lnTo>
                  <a:pt x="3" y="1"/>
                </a:lnTo>
                <a:lnTo>
                  <a:pt x="4" y="1"/>
                </a:lnTo>
                <a:lnTo>
                  <a:pt x="4" y="3"/>
                </a:lnTo>
                <a:lnTo>
                  <a:pt x="4" y="4"/>
                </a:lnTo>
                <a:lnTo>
                  <a:pt x="3" y="5"/>
                </a:lnTo>
                <a:lnTo>
                  <a:pt x="1" y="5"/>
                </a:lnTo>
                <a:lnTo>
                  <a:pt x="1" y="5"/>
                </a:lnTo>
                <a:lnTo>
                  <a:pt x="1" y="5"/>
                </a:lnTo>
                <a:lnTo>
                  <a:pt x="0" y="4"/>
                </a:lnTo>
                <a:lnTo>
                  <a:pt x="0" y="4"/>
                </a:lnTo>
                <a:lnTo>
                  <a:pt x="0" y="3"/>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4" name="Freeform 81"/>
          <p:cNvSpPr>
            <a:spLocks/>
          </p:cNvSpPr>
          <p:nvPr/>
        </p:nvSpPr>
        <p:spPr bwMode="auto">
          <a:xfrm>
            <a:off x="4970463" y="5407026"/>
            <a:ext cx="6350" cy="3175"/>
          </a:xfrm>
          <a:custGeom>
            <a:avLst/>
            <a:gdLst>
              <a:gd name="T0" fmla="*/ 4 w 4"/>
              <a:gd name="T1" fmla="*/ 0 h 2"/>
              <a:gd name="T2" fmla="*/ 4 w 4"/>
              <a:gd name="T3" fmla="*/ 0 h 2"/>
              <a:gd name="T4" fmla="*/ 4 w 4"/>
              <a:gd name="T5" fmla="*/ 0 h 2"/>
              <a:gd name="T6" fmla="*/ 4 w 4"/>
              <a:gd name="T7" fmla="*/ 0 h 2"/>
              <a:gd name="T8" fmla="*/ 4 w 4"/>
              <a:gd name="T9" fmla="*/ 0 h 2"/>
              <a:gd name="T10" fmla="*/ 4 w 4"/>
              <a:gd name="T11" fmla="*/ 1 h 2"/>
              <a:gd name="T12" fmla="*/ 4 w 4"/>
              <a:gd name="T13" fmla="*/ 1 h 2"/>
              <a:gd name="T14" fmla="*/ 3 w 4"/>
              <a:gd name="T15" fmla="*/ 2 h 2"/>
              <a:gd name="T16" fmla="*/ 3 w 4"/>
              <a:gd name="T17" fmla="*/ 2 h 2"/>
              <a:gd name="T18" fmla="*/ 3 w 4"/>
              <a:gd name="T19" fmla="*/ 2 h 2"/>
              <a:gd name="T20" fmla="*/ 3 w 4"/>
              <a:gd name="T21" fmla="*/ 2 h 2"/>
              <a:gd name="T22" fmla="*/ 3 w 4"/>
              <a:gd name="T23" fmla="*/ 2 h 2"/>
              <a:gd name="T24" fmla="*/ 2 w 4"/>
              <a:gd name="T25" fmla="*/ 2 h 2"/>
              <a:gd name="T26" fmla="*/ 2 w 4"/>
              <a:gd name="T27" fmla="*/ 2 h 2"/>
              <a:gd name="T28" fmla="*/ 2 w 4"/>
              <a:gd name="T29" fmla="*/ 2 h 2"/>
              <a:gd name="T30" fmla="*/ 0 w 4"/>
              <a:gd name="T31" fmla="*/ 1 h 2"/>
              <a:gd name="T32" fmla="*/ 0 w 4"/>
              <a:gd name="T33" fmla="*/ 1 h 2"/>
              <a:gd name="T34" fmla="*/ 0 w 4"/>
              <a:gd name="T35" fmla="*/ 1 h 2"/>
              <a:gd name="T36" fmla="*/ 0 w 4"/>
              <a:gd name="T37" fmla="*/ 0 h 2"/>
              <a:gd name="T38" fmla="*/ 0 w 4"/>
              <a:gd name="T39" fmla="*/ 0 h 2"/>
              <a:gd name="T40" fmla="*/ 2 w 4"/>
              <a:gd name="T41" fmla="*/ 0 h 2"/>
              <a:gd name="T42" fmla="*/ 2 w 4"/>
              <a:gd name="T43" fmla="*/ 0 h 2"/>
              <a:gd name="T44" fmla="*/ 2 w 4"/>
              <a:gd name="T45" fmla="*/ 0 h 2"/>
              <a:gd name="T46" fmla="*/ 3 w 4"/>
              <a:gd name="T47" fmla="*/ 0 h 2"/>
              <a:gd name="T48" fmla="*/ 3 w 4"/>
              <a:gd name="T49" fmla="*/ 0 h 2"/>
              <a:gd name="T50" fmla="*/ 3 w 4"/>
              <a:gd name="T51" fmla="*/ 0 h 2"/>
              <a:gd name="T52" fmla="*/ 4 w 4"/>
              <a:gd name="T5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 h="2">
                <a:moveTo>
                  <a:pt x="4" y="0"/>
                </a:moveTo>
                <a:lnTo>
                  <a:pt x="4" y="0"/>
                </a:lnTo>
                <a:lnTo>
                  <a:pt x="4" y="0"/>
                </a:lnTo>
                <a:lnTo>
                  <a:pt x="4" y="0"/>
                </a:lnTo>
                <a:lnTo>
                  <a:pt x="4" y="0"/>
                </a:lnTo>
                <a:lnTo>
                  <a:pt x="4" y="1"/>
                </a:lnTo>
                <a:lnTo>
                  <a:pt x="4" y="1"/>
                </a:lnTo>
                <a:lnTo>
                  <a:pt x="3" y="2"/>
                </a:lnTo>
                <a:lnTo>
                  <a:pt x="3" y="2"/>
                </a:lnTo>
                <a:lnTo>
                  <a:pt x="3" y="2"/>
                </a:lnTo>
                <a:lnTo>
                  <a:pt x="3" y="2"/>
                </a:lnTo>
                <a:lnTo>
                  <a:pt x="3" y="2"/>
                </a:lnTo>
                <a:lnTo>
                  <a:pt x="2" y="2"/>
                </a:lnTo>
                <a:lnTo>
                  <a:pt x="2" y="2"/>
                </a:lnTo>
                <a:lnTo>
                  <a:pt x="2" y="2"/>
                </a:lnTo>
                <a:lnTo>
                  <a:pt x="0" y="1"/>
                </a:lnTo>
                <a:lnTo>
                  <a:pt x="0" y="1"/>
                </a:lnTo>
                <a:lnTo>
                  <a:pt x="0" y="1"/>
                </a:lnTo>
                <a:lnTo>
                  <a:pt x="0" y="0"/>
                </a:lnTo>
                <a:lnTo>
                  <a:pt x="0" y="0"/>
                </a:lnTo>
                <a:lnTo>
                  <a:pt x="2" y="0"/>
                </a:lnTo>
                <a:lnTo>
                  <a:pt x="2" y="0"/>
                </a:lnTo>
                <a:lnTo>
                  <a:pt x="2" y="0"/>
                </a:lnTo>
                <a:lnTo>
                  <a:pt x="3" y="0"/>
                </a:lnTo>
                <a:lnTo>
                  <a:pt x="3" y="0"/>
                </a:lnTo>
                <a:lnTo>
                  <a:pt x="3" y="0"/>
                </a:lnTo>
                <a:lnTo>
                  <a:pt x="4"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85" name="Freeform 82"/>
          <p:cNvSpPr>
            <a:spLocks/>
          </p:cNvSpPr>
          <p:nvPr/>
        </p:nvSpPr>
        <p:spPr bwMode="auto">
          <a:xfrm>
            <a:off x="4970463" y="5407026"/>
            <a:ext cx="6350" cy="3175"/>
          </a:xfrm>
          <a:custGeom>
            <a:avLst/>
            <a:gdLst>
              <a:gd name="T0" fmla="*/ 4 w 4"/>
              <a:gd name="T1" fmla="*/ 0 h 2"/>
              <a:gd name="T2" fmla="*/ 4 w 4"/>
              <a:gd name="T3" fmla="*/ 0 h 2"/>
              <a:gd name="T4" fmla="*/ 4 w 4"/>
              <a:gd name="T5" fmla="*/ 0 h 2"/>
              <a:gd name="T6" fmla="*/ 4 w 4"/>
              <a:gd name="T7" fmla="*/ 0 h 2"/>
              <a:gd name="T8" fmla="*/ 4 w 4"/>
              <a:gd name="T9" fmla="*/ 0 h 2"/>
              <a:gd name="T10" fmla="*/ 4 w 4"/>
              <a:gd name="T11" fmla="*/ 1 h 2"/>
              <a:gd name="T12" fmla="*/ 4 w 4"/>
              <a:gd name="T13" fmla="*/ 1 h 2"/>
              <a:gd name="T14" fmla="*/ 3 w 4"/>
              <a:gd name="T15" fmla="*/ 2 h 2"/>
              <a:gd name="T16" fmla="*/ 3 w 4"/>
              <a:gd name="T17" fmla="*/ 2 h 2"/>
              <a:gd name="T18" fmla="*/ 3 w 4"/>
              <a:gd name="T19" fmla="*/ 2 h 2"/>
              <a:gd name="T20" fmla="*/ 3 w 4"/>
              <a:gd name="T21" fmla="*/ 2 h 2"/>
              <a:gd name="T22" fmla="*/ 3 w 4"/>
              <a:gd name="T23" fmla="*/ 2 h 2"/>
              <a:gd name="T24" fmla="*/ 2 w 4"/>
              <a:gd name="T25" fmla="*/ 2 h 2"/>
              <a:gd name="T26" fmla="*/ 2 w 4"/>
              <a:gd name="T27" fmla="*/ 2 h 2"/>
              <a:gd name="T28" fmla="*/ 2 w 4"/>
              <a:gd name="T29" fmla="*/ 2 h 2"/>
              <a:gd name="T30" fmla="*/ 0 w 4"/>
              <a:gd name="T31" fmla="*/ 1 h 2"/>
              <a:gd name="T32" fmla="*/ 0 w 4"/>
              <a:gd name="T33" fmla="*/ 1 h 2"/>
              <a:gd name="T34" fmla="*/ 0 w 4"/>
              <a:gd name="T35" fmla="*/ 1 h 2"/>
              <a:gd name="T36" fmla="*/ 0 w 4"/>
              <a:gd name="T37" fmla="*/ 0 h 2"/>
              <a:gd name="T38" fmla="*/ 0 w 4"/>
              <a:gd name="T39" fmla="*/ 0 h 2"/>
              <a:gd name="T40" fmla="*/ 2 w 4"/>
              <a:gd name="T41" fmla="*/ 0 h 2"/>
              <a:gd name="T42" fmla="*/ 2 w 4"/>
              <a:gd name="T43" fmla="*/ 0 h 2"/>
              <a:gd name="T44" fmla="*/ 2 w 4"/>
              <a:gd name="T45" fmla="*/ 0 h 2"/>
              <a:gd name="T46" fmla="*/ 3 w 4"/>
              <a:gd name="T47" fmla="*/ 0 h 2"/>
              <a:gd name="T48" fmla="*/ 3 w 4"/>
              <a:gd name="T49" fmla="*/ 0 h 2"/>
              <a:gd name="T50" fmla="*/ 3 w 4"/>
              <a:gd name="T51" fmla="*/ 0 h 2"/>
              <a:gd name="T52" fmla="*/ 4 w 4"/>
              <a:gd name="T5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 h="2">
                <a:moveTo>
                  <a:pt x="4" y="0"/>
                </a:moveTo>
                <a:lnTo>
                  <a:pt x="4" y="0"/>
                </a:lnTo>
                <a:lnTo>
                  <a:pt x="4" y="0"/>
                </a:lnTo>
                <a:lnTo>
                  <a:pt x="4" y="0"/>
                </a:lnTo>
                <a:lnTo>
                  <a:pt x="4" y="0"/>
                </a:lnTo>
                <a:lnTo>
                  <a:pt x="4" y="1"/>
                </a:lnTo>
                <a:lnTo>
                  <a:pt x="4" y="1"/>
                </a:lnTo>
                <a:lnTo>
                  <a:pt x="3" y="2"/>
                </a:lnTo>
                <a:lnTo>
                  <a:pt x="3" y="2"/>
                </a:lnTo>
                <a:lnTo>
                  <a:pt x="3" y="2"/>
                </a:lnTo>
                <a:lnTo>
                  <a:pt x="3" y="2"/>
                </a:lnTo>
                <a:lnTo>
                  <a:pt x="3" y="2"/>
                </a:lnTo>
                <a:lnTo>
                  <a:pt x="2" y="2"/>
                </a:lnTo>
                <a:lnTo>
                  <a:pt x="2" y="2"/>
                </a:lnTo>
                <a:lnTo>
                  <a:pt x="2" y="2"/>
                </a:lnTo>
                <a:lnTo>
                  <a:pt x="0" y="1"/>
                </a:lnTo>
                <a:lnTo>
                  <a:pt x="0" y="1"/>
                </a:lnTo>
                <a:lnTo>
                  <a:pt x="0" y="1"/>
                </a:lnTo>
                <a:lnTo>
                  <a:pt x="0" y="0"/>
                </a:lnTo>
                <a:lnTo>
                  <a:pt x="0" y="0"/>
                </a:lnTo>
                <a:lnTo>
                  <a:pt x="2" y="0"/>
                </a:lnTo>
                <a:lnTo>
                  <a:pt x="2" y="0"/>
                </a:lnTo>
                <a:lnTo>
                  <a:pt x="2" y="0"/>
                </a:lnTo>
                <a:lnTo>
                  <a:pt x="3" y="0"/>
                </a:lnTo>
                <a:lnTo>
                  <a:pt x="3" y="0"/>
                </a:lnTo>
                <a:lnTo>
                  <a:pt x="3" y="0"/>
                </a:lnTo>
                <a:lnTo>
                  <a:pt x="4"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6" name="Freeform 83"/>
          <p:cNvSpPr>
            <a:spLocks/>
          </p:cNvSpPr>
          <p:nvPr/>
        </p:nvSpPr>
        <p:spPr bwMode="auto">
          <a:xfrm>
            <a:off x="6062663" y="4314826"/>
            <a:ext cx="9525" cy="7938"/>
          </a:xfrm>
          <a:custGeom>
            <a:avLst/>
            <a:gdLst>
              <a:gd name="T0" fmla="*/ 4 w 6"/>
              <a:gd name="T1" fmla="*/ 0 h 5"/>
              <a:gd name="T2" fmla="*/ 5 w 6"/>
              <a:gd name="T3" fmla="*/ 0 h 5"/>
              <a:gd name="T4" fmla="*/ 5 w 6"/>
              <a:gd name="T5" fmla="*/ 0 h 5"/>
              <a:gd name="T6" fmla="*/ 5 w 6"/>
              <a:gd name="T7" fmla="*/ 0 h 5"/>
              <a:gd name="T8" fmla="*/ 5 w 6"/>
              <a:gd name="T9" fmla="*/ 1 h 5"/>
              <a:gd name="T10" fmla="*/ 5 w 6"/>
              <a:gd name="T11" fmla="*/ 1 h 5"/>
              <a:gd name="T12" fmla="*/ 6 w 6"/>
              <a:gd name="T13" fmla="*/ 3 h 5"/>
              <a:gd name="T14" fmla="*/ 6 w 6"/>
              <a:gd name="T15" fmla="*/ 3 h 5"/>
              <a:gd name="T16" fmla="*/ 6 w 6"/>
              <a:gd name="T17" fmla="*/ 3 h 5"/>
              <a:gd name="T18" fmla="*/ 6 w 6"/>
              <a:gd name="T19" fmla="*/ 4 h 5"/>
              <a:gd name="T20" fmla="*/ 6 w 6"/>
              <a:gd name="T21" fmla="*/ 4 h 5"/>
              <a:gd name="T22" fmla="*/ 6 w 6"/>
              <a:gd name="T23" fmla="*/ 4 h 5"/>
              <a:gd name="T24" fmla="*/ 5 w 6"/>
              <a:gd name="T25" fmla="*/ 5 h 5"/>
              <a:gd name="T26" fmla="*/ 5 w 6"/>
              <a:gd name="T27" fmla="*/ 5 h 5"/>
              <a:gd name="T28" fmla="*/ 5 w 6"/>
              <a:gd name="T29" fmla="*/ 5 h 5"/>
              <a:gd name="T30" fmla="*/ 4 w 6"/>
              <a:gd name="T31" fmla="*/ 5 h 5"/>
              <a:gd name="T32" fmla="*/ 4 w 6"/>
              <a:gd name="T33" fmla="*/ 5 h 5"/>
              <a:gd name="T34" fmla="*/ 4 w 6"/>
              <a:gd name="T35" fmla="*/ 5 h 5"/>
              <a:gd name="T36" fmla="*/ 2 w 6"/>
              <a:gd name="T37" fmla="*/ 4 h 5"/>
              <a:gd name="T38" fmla="*/ 2 w 6"/>
              <a:gd name="T39" fmla="*/ 4 h 5"/>
              <a:gd name="T40" fmla="*/ 1 w 6"/>
              <a:gd name="T41" fmla="*/ 4 h 5"/>
              <a:gd name="T42" fmla="*/ 1 w 6"/>
              <a:gd name="T43" fmla="*/ 4 h 5"/>
              <a:gd name="T44" fmla="*/ 1 w 6"/>
              <a:gd name="T45" fmla="*/ 4 h 5"/>
              <a:gd name="T46" fmla="*/ 0 w 6"/>
              <a:gd name="T47" fmla="*/ 3 h 5"/>
              <a:gd name="T48" fmla="*/ 0 w 6"/>
              <a:gd name="T49" fmla="*/ 3 h 5"/>
              <a:gd name="T50" fmla="*/ 0 w 6"/>
              <a:gd name="T51" fmla="*/ 3 h 5"/>
              <a:gd name="T52" fmla="*/ 0 w 6"/>
              <a:gd name="T53" fmla="*/ 3 h 5"/>
              <a:gd name="T54" fmla="*/ 1 w 6"/>
              <a:gd name="T55" fmla="*/ 3 h 5"/>
              <a:gd name="T56" fmla="*/ 1 w 6"/>
              <a:gd name="T57" fmla="*/ 1 h 5"/>
              <a:gd name="T58" fmla="*/ 1 w 6"/>
              <a:gd name="T59" fmla="*/ 1 h 5"/>
              <a:gd name="T60" fmla="*/ 2 w 6"/>
              <a:gd name="T61" fmla="*/ 1 h 5"/>
              <a:gd name="T62" fmla="*/ 2 w 6"/>
              <a:gd name="T63" fmla="*/ 1 h 5"/>
              <a:gd name="T64" fmla="*/ 2 w 6"/>
              <a:gd name="T65" fmla="*/ 0 h 5"/>
              <a:gd name="T66" fmla="*/ 2 w 6"/>
              <a:gd name="T67" fmla="*/ 0 h 5"/>
              <a:gd name="T68" fmla="*/ 4 w 6"/>
              <a:gd name="T69" fmla="*/ 0 h 5"/>
              <a:gd name="T70" fmla="*/ 4 w 6"/>
              <a:gd name="T7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 h="5">
                <a:moveTo>
                  <a:pt x="4" y="0"/>
                </a:moveTo>
                <a:lnTo>
                  <a:pt x="4" y="0"/>
                </a:lnTo>
                <a:lnTo>
                  <a:pt x="4" y="0"/>
                </a:lnTo>
                <a:lnTo>
                  <a:pt x="5" y="0"/>
                </a:lnTo>
                <a:lnTo>
                  <a:pt x="5" y="0"/>
                </a:lnTo>
                <a:lnTo>
                  <a:pt x="5" y="0"/>
                </a:lnTo>
                <a:lnTo>
                  <a:pt x="5" y="0"/>
                </a:lnTo>
                <a:lnTo>
                  <a:pt x="5" y="0"/>
                </a:lnTo>
                <a:lnTo>
                  <a:pt x="5" y="1"/>
                </a:lnTo>
                <a:lnTo>
                  <a:pt x="5" y="1"/>
                </a:lnTo>
                <a:lnTo>
                  <a:pt x="5" y="1"/>
                </a:lnTo>
                <a:lnTo>
                  <a:pt x="5" y="1"/>
                </a:lnTo>
                <a:lnTo>
                  <a:pt x="6" y="1"/>
                </a:lnTo>
                <a:lnTo>
                  <a:pt x="6" y="3"/>
                </a:lnTo>
                <a:lnTo>
                  <a:pt x="6" y="3"/>
                </a:lnTo>
                <a:lnTo>
                  <a:pt x="6" y="3"/>
                </a:lnTo>
                <a:lnTo>
                  <a:pt x="6" y="3"/>
                </a:lnTo>
                <a:lnTo>
                  <a:pt x="6" y="3"/>
                </a:lnTo>
                <a:lnTo>
                  <a:pt x="6" y="3"/>
                </a:lnTo>
                <a:lnTo>
                  <a:pt x="6" y="4"/>
                </a:lnTo>
                <a:lnTo>
                  <a:pt x="6" y="4"/>
                </a:lnTo>
                <a:lnTo>
                  <a:pt x="6" y="4"/>
                </a:lnTo>
                <a:lnTo>
                  <a:pt x="6" y="4"/>
                </a:lnTo>
                <a:lnTo>
                  <a:pt x="6" y="4"/>
                </a:lnTo>
                <a:lnTo>
                  <a:pt x="5" y="5"/>
                </a:lnTo>
                <a:lnTo>
                  <a:pt x="5" y="5"/>
                </a:lnTo>
                <a:lnTo>
                  <a:pt x="5" y="5"/>
                </a:lnTo>
                <a:lnTo>
                  <a:pt x="5" y="5"/>
                </a:lnTo>
                <a:lnTo>
                  <a:pt x="5" y="5"/>
                </a:lnTo>
                <a:lnTo>
                  <a:pt x="5" y="5"/>
                </a:lnTo>
                <a:lnTo>
                  <a:pt x="4" y="5"/>
                </a:lnTo>
                <a:lnTo>
                  <a:pt x="4" y="5"/>
                </a:lnTo>
                <a:lnTo>
                  <a:pt x="4" y="5"/>
                </a:lnTo>
                <a:lnTo>
                  <a:pt x="4" y="5"/>
                </a:lnTo>
                <a:lnTo>
                  <a:pt x="4" y="5"/>
                </a:lnTo>
                <a:lnTo>
                  <a:pt x="4" y="5"/>
                </a:lnTo>
                <a:lnTo>
                  <a:pt x="2" y="4"/>
                </a:lnTo>
                <a:lnTo>
                  <a:pt x="2" y="4"/>
                </a:lnTo>
                <a:lnTo>
                  <a:pt x="2" y="4"/>
                </a:lnTo>
                <a:lnTo>
                  <a:pt x="2" y="4"/>
                </a:lnTo>
                <a:lnTo>
                  <a:pt x="2" y="4"/>
                </a:lnTo>
                <a:lnTo>
                  <a:pt x="1" y="4"/>
                </a:lnTo>
                <a:lnTo>
                  <a:pt x="1" y="4"/>
                </a:lnTo>
                <a:lnTo>
                  <a:pt x="1" y="4"/>
                </a:lnTo>
                <a:lnTo>
                  <a:pt x="1" y="4"/>
                </a:lnTo>
                <a:lnTo>
                  <a:pt x="1" y="4"/>
                </a:lnTo>
                <a:lnTo>
                  <a:pt x="1" y="3"/>
                </a:lnTo>
                <a:lnTo>
                  <a:pt x="0" y="3"/>
                </a:lnTo>
                <a:lnTo>
                  <a:pt x="0" y="3"/>
                </a:lnTo>
                <a:lnTo>
                  <a:pt x="0" y="3"/>
                </a:lnTo>
                <a:lnTo>
                  <a:pt x="0" y="3"/>
                </a:lnTo>
                <a:lnTo>
                  <a:pt x="0" y="3"/>
                </a:lnTo>
                <a:lnTo>
                  <a:pt x="0" y="3"/>
                </a:lnTo>
                <a:lnTo>
                  <a:pt x="0" y="3"/>
                </a:lnTo>
                <a:lnTo>
                  <a:pt x="0" y="3"/>
                </a:lnTo>
                <a:lnTo>
                  <a:pt x="1" y="3"/>
                </a:lnTo>
                <a:lnTo>
                  <a:pt x="1" y="3"/>
                </a:lnTo>
                <a:lnTo>
                  <a:pt x="1" y="1"/>
                </a:lnTo>
                <a:lnTo>
                  <a:pt x="1" y="1"/>
                </a:lnTo>
                <a:lnTo>
                  <a:pt x="1" y="1"/>
                </a:lnTo>
                <a:lnTo>
                  <a:pt x="1" y="1"/>
                </a:lnTo>
                <a:lnTo>
                  <a:pt x="2" y="1"/>
                </a:lnTo>
                <a:lnTo>
                  <a:pt x="2" y="1"/>
                </a:lnTo>
                <a:lnTo>
                  <a:pt x="2" y="1"/>
                </a:lnTo>
                <a:lnTo>
                  <a:pt x="2" y="0"/>
                </a:lnTo>
                <a:lnTo>
                  <a:pt x="2" y="0"/>
                </a:lnTo>
                <a:lnTo>
                  <a:pt x="2" y="0"/>
                </a:lnTo>
                <a:lnTo>
                  <a:pt x="2" y="0"/>
                </a:lnTo>
                <a:lnTo>
                  <a:pt x="2" y="0"/>
                </a:lnTo>
                <a:lnTo>
                  <a:pt x="4" y="0"/>
                </a:lnTo>
                <a:lnTo>
                  <a:pt x="4" y="0"/>
                </a:lnTo>
                <a:lnTo>
                  <a:pt x="4"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87" name="Freeform 84"/>
          <p:cNvSpPr>
            <a:spLocks/>
          </p:cNvSpPr>
          <p:nvPr/>
        </p:nvSpPr>
        <p:spPr bwMode="auto">
          <a:xfrm>
            <a:off x="6062663" y="4314826"/>
            <a:ext cx="9525" cy="7938"/>
          </a:xfrm>
          <a:custGeom>
            <a:avLst/>
            <a:gdLst>
              <a:gd name="T0" fmla="*/ 4 w 6"/>
              <a:gd name="T1" fmla="*/ 0 h 5"/>
              <a:gd name="T2" fmla="*/ 5 w 6"/>
              <a:gd name="T3" fmla="*/ 0 h 5"/>
              <a:gd name="T4" fmla="*/ 5 w 6"/>
              <a:gd name="T5" fmla="*/ 0 h 5"/>
              <a:gd name="T6" fmla="*/ 5 w 6"/>
              <a:gd name="T7" fmla="*/ 0 h 5"/>
              <a:gd name="T8" fmla="*/ 5 w 6"/>
              <a:gd name="T9" fmla="*/ 1 h 5"/>
              <a:gd name="T10" fmla="*/ 5 w 6"/>
              <a:gd name="T11" fmla="*/ 1 h 5"/>
              <a:gd name="T12" fmla="*/ 6 w 6"/>
              <a:gd name="T13" fmla="*/ 3 h 5"/>
              <a:gd name="T14" fmla="*/ 6 w 6"/>
              <a:gd name="T15" fmla="*/ 3 h 5"/>
              <a:gd name="T16" fmla="*/ 6 w 6"/>
              <a:gd name="T17" fmla="*/ 3 h 5"/>
              <a:gd name="T18" fmla="*/ 6 w 6"/>
              <a:gd name="T19" fmla="*/ 4 h 5"/>
              <a:gd name="T20" fmla="*/ 6 w 6"/>
              <a:gd name="T21" fmla="*/ 4 h 5"/>
              <a:gd name="T22" fmla="*/ 6 w 6"/>
              <a:gd name="T23" fmla="*/ 4 h 5"/>
              <a:gd name="T24" fmla="*/ 5 w 6"/>
              <a:gd name="T25" fmla="*/ 5 h 5"/>
              <a:gd name="T26" fmla="*/ 5 w 6"/>
              <a:gd name="T27" fmla="*/ 5 h 5"/>
              <a:gd name="T28" fmla="*/ 5 w 6"/>
              <a:gd name="T29" fmla="*/ 5 h 5"/>
              <a:gd name="T30" fmla="*/ 4 w 6"/>
              <a:gd name="T31" fmla="*/ 5 h 5"/>
              <a:gd name="T32" fmla="*/ 4 w 6"/>
              <a:gd name="T33" fmla="*/ 5 h 5"/>
              <a:gd name="T34" fmla="*/ 4 w 6"/>
              <a:gd name="T35" fmla="*/ 5 h 5"/>
              <a:gd name="T36" fmla="*/ 2 w 6"/>
              <a:gd name="T37" fmla="*/ 4 h 5"/>
              <a:gd name="T38" fmla="*/ 2 w 6"/>
              <a:gd name="T39" fmla="*/ 4 h 5"/>
              <a:gd name="T40" fmla="*/ 1 w 6"/>
              <a:gd name="T41" fmla="*/ 4 h 5"/>
              <a:gd name="T42" fmla="*/ 1 w 6"/>
              <a:gd name="T43" fmla="*/ 4 h 5"/>
              <a:gd name="T44" fmla="*/ 1 w 6"/>
              <a:gd name="T45" fmla="*/ 4 h 5"/>
              <a:gd name="T46" fmla="*/ 0 w 6"/>
              <a:gd name="T47" fmla="*/ 3 h 5"/>
              <a:gd name="T48" fmla="*/ 0 w 6"/>
              <a:gd name="T49" fmla="*/ 3 h 5"/>
              <a:gd name="T50" fmla="*/ 0 w 6"/>
              <a:gd name="T51" fmla="*/ 3 h 5"/>
              <a:gd name="T52" fmla="*/ 0 w 6"/>
              <a:gd name="T53" fmla="*/ 3 h 5"/>
              <a:gd name="T54" fmla="*/ 1 w 6"/>
              <a:gd name="T55" fmla="*/ 3 h 5"/>
              <a:gd name="T56" fmla="*/ 1 w 6"/>
              <a:gd name="T57" fmla="*/ 1 h 5"/>
              <a:gd name="T58" fmla="*/ 1 w 6"/>
              <a:gd name="T59" fmla="*/ 1 h 5"/>
              <a:gd name="T60" fmla="*/ 2 w 6"/>
              <a:gd name="T61" fmla="*/ 1 h 5"/>
              <a:gd name="T62" fmla="*/ 2 w 6"/>
              <a:gd name="T63" fmla="*/ 1 h 5"/>
              <a:gd name="T64" fmla="*/ 2 w 6"/>
              <a:gd name="T65" fmla="*/ 0 h 5"/>
              <a:gd name="T66" fmla="*/ 2 w 6"/>
              <a:gd name="T67" fmla="*/ 0 h 5"/>
              <a:gd name="T68" fmla="*/ 4 w 6"/>
              <a:gd name="T69" fmla="*/ 0 h 5"/>
              <a:gd name="T70" fmla="*/ 4 w 6"/>
              <a:gd name="T7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 h="5">
                <a:moveTo>
                  <a:pt x="4" y="0"/>
                </a:moveTo>
                <a:lnTo>
                  <a:pt x="4" y="0"/>
                </a:lnTo>
                <a:lnTo>
                  <a:pt x="4" y="0"/>
                </a:lnTo>
                <a:lnTo>
                  <a:pt x="5" y="0"/>
                </a:lnTo>
                <a:lnTo>
                  <a:pt x="5" y="0"/>
                </a:lnTo>
                <a:lnTo>
                  <a:pt x="5" y="0"/>
                </a:lnTo>
                <a:lnTo>
                  <a:pt x="5" y="0"/>
                </a:lnTo>
                <a:lnTo>
                  <a:pt x="5" y="0"/>
                </a:lnTo>
                <a:lnTo>
                  <a:pt x="5" y="1"/>
                </a:lnTo>
                <a:lnTo>
                  <a:pt x="5" y="1"/>
                </a:lnTo>
                <a:lnTo>
                  <a:pt x="5" y="1"/>
                </a:lnTo>
                <a:lnTo>
                  <a:pt x="5" y="1"/>
                </a:lnTo>
                <a:lnTo>
                  <a:pt x="6" y="1"/>
                </a:lnTo>
                <a:lnTo>
                  <a:pt x="6" y="3"/>
                </a:lnTo>
                <a:lnTo>
                  <a:pt x="6" y="3"/>
                </a:lnTo>
                <a:lnTo>
                  <a:pt x="6" y="3"/>
                </a:lnTo>
                <a:lnTo>
                  <a:pt x="6" y="3"/>
                </a:lnTo>
                <a:lnTo>
                  <a:pt x="6" y="3"/>
                </a:lnTo>
                <a:lnTo>
                  <a:pt x="6" y="3"/>
                </a:lnTo>
                <a:lnTo>
                  <a:pt x="6" y="4"/>
                </a:lnTo>
                <a:lnTo>
                  <a:pt x="6" y="4"/>
                </a:lnTo>
                <a:lnTo>
                  <a:pt x="6" y="4"/>
                </a:lnTo>
                <a:lnTo>
                  <a:pt x="6" y="4"/>
                </a:lnTo>
                <a:lnTo>
                  <a:pt x="6" y="4"/>
                </a:lnTo>
                <a:lnTo>
                  <a:pt x="5" y="5"/>
                </a:lnTo>
                <a:lnTo>
                  <a:pt x="5" y="5"/>
                </a:lnTo>
                <a:lnTo>
                  <a:pt x="5" y="5"/>
                </a:lnTo>
                <a:lnTo>
                  <a:pt x="5" y="5"/>
                </a:lnTo>
                <a:lnTo>
                  <a:pt x="5" y="5"/>
                </a:lnTo>
                <a:lnTo>
                  <a:pt x="5" y="5"/>
                </a:lnTo>
                <a:lnTo>
                  <a:pt x="4" y="5"/>
                </a:lnTo>
                <a:lnTo>
                  <a:pt x="4" y="5"/>
                </a:lnTo>
                <a:lnTo>
                  <a:pt x="4" y="5"/>
                </a:lnTo>
                <a:lnTo>
                  <a:pt x="4" y="5"/>
                </a:lnTo>
                <a:lnTo>
                  <a:pt x="4" y="5"/>
                </a:lnTo>
                <a:lnTo>
                  <a:pt x="4" y="5"/>
                </a:lnTo>
                <a:lnTo>
                  <a:pt x="2" y="4"/>
                </a:lnTo>
                <a:lnTo>
                  <a:pt x="2" y="4"/>
                </a:lnTo>
                <a:lnTo>
                  <a:pt x="2" y="4"/>
                </a:lnTo>
                <a:lnTo>
                  <a:pt x="2" y="4"/>
                </a:lnTo>
                <a:lnTo>
                  <a:pt x="2" y="4"/>
                </a:lnTo>
                <a:lnTo>
                  <a:pt x="1" y="4"/>
                </a:lnTo>
                <a:lnTo>
                  <a:pt x="1" y="4"/>
                </a:lnTo>
                <a:lnTo>
                  <a:pt x="1" y="4"/>
                </a:lnTo>
                <a:lnTo>
                  <a:pt x="1" y="4"/>
                </a:lnTo>
                <a:lnTo>
                  <a:pt x="1" y="4"/>
                </a:lnTo>
                <a:lnTo>
                  <a:pt x="1" y="3"/>
                </a:lnTo>
                <a:lnTo>
                  <a:pt x="0" y="3"/>
                </a:lnTo>
                <a:lnTo>
                  <a:pt x="0" y="3"/>
                </a:lnTo>
                <a:lnTo>
                  <a:pt x="0" y="3"/>
                </a:lnTo>
                <a:lnTo>
                  <a:pt x="0" y="3"/>
                </a:lnTo>
                <a:lnTo>
                  <a:pt x="0" y="3"/>
                </a:lnTo>
                <a:lnTo>
                  <a:pt x="0" y="3"/>
                </a:lnTo>
                <a:lnTo>
                  <a:pt x="0" y="3"/>
                </a:lnTo>
                <a:lnTo>
                  <a:pt x="0" y="3"/>
                </a:lnTo>
                <a:lnTo>
                  <a:pt x="1" y="3"/>
                </a:lnTo>
                <a:lnTo>
                  <a:pt x="1" y="3"/>
                </a:lnTo>
                <a:lnTo>
                  <a:pt x="1" y="1"/>
                </a:lnTo>
                <a:lnTo>
                  <a:pt x="1" y="1"/>
                </a:lnTo>
                <a:lnTo>
                  <a:pt x="1" y="1"/>
                </a:lnTo>
                <a:lnTo>
                  <a:pt x="1" y="1"/>
                </a:lnTo>
                <a:lnTo>
                  <a:pt x="2" y="1"/>
                </a:lnTo>
                <a:lnTo>
                  <a:pt x="2" y="1"/>
                </a:lnTo>
                <a:lnTo>
                  <a:pt x="2" y="1"/>
                </a:lnTo>
                <a:lnTo>
                  <a:pt x="2" y="0"/>
                </a:lnTo>
                <a:lnTo>
                  <a:pt x="2" y="0"/>
                </a:lnTo>
                <a:lnTo>
                  <a:pt x="2" y="0"/>
                </a:lnTo>
                <a:lnTo>
                  <a:pt x="2" y="0"/>
                </a:lnTo>
                <a:lnTo>
                  <a:pt x="2" y="0"/>
                </a:lnTo>
                <a:lnTo>
                  <a:pt x="4" y="0"/>
                </a:lnTo>
                <a:lnTo>
                  <a:pt x="4" y="0"/>
                </a:lnTo>
                <a:lnTo>
                  <a:pt x="4"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8" name="Freeform 85"/>
          <p:cNvSpPr>
            <a:spLocks/>
          </p:cNvSpPr>
          <p:nvPr/>
        </p:nvSpPr>
        <p:spPr bwMode="auto">
          <a:xfrm>
            <a:off x="6340475" y="6078538"/>
            <a:ext cx="3175" cy="3175"/>
          </a:xfrm>
          <a:custGeom>
            <a:avLst/>
            <a:gdLst>
              <a:gd name="T0" fmla="*/ 0 w 2"/>
              <a:gd name="T1" fmla="*/ 0 h 2"/>
              <a:gd name="T2" fmla="*/ 2 w 2"/>
              <a:gd name="T3" fmla="*/ 0 h 2"/>
              <a:gd name="T4" fmla="*/ 2 w 2"/>
              <a:gd name="T5" fmla="*/ 0 h 2"/>
              <a:gd name="T6" fmla="*/ 2 w 2"/>
              <a:gd name="T7" fmla="*/ 0 h 2"/>
              <a:gd name="T8" fmla="*/ 2 w 2"/>
              <a:gd name="T9" fmla="*/ 0 h 2"/>
              <a:gd name="T10" fmla="*/ 2 w 2"/>
              <a:gd name="T11" fmla="*/ 0 h 2"/>
              <a:gd name="T12" fmla="*/ 2 w 2"/>
              <a:gd name="T13" fmla="*/ 0 h 2"/>
              <a:gd name="T14" fmla="*/ 2 w 2"/>
              <a:gd name="T15" fmla="*/ 0 h 2"/>
              <a:gd name="T16" fmla="*/ 2 w 2"/>
              <a:gd name="T17" fmla="*/ 0 h 2"/>
              <a:gd name="T18" fmla="*/ 2 w 2"/>
              <a:gd name="T19" fmla="*/ 1 h 2"/>
              <a:gd name="T20" fmla="*/ 2 w 2"/>
              <a:gd name="T21" fmla="*/ 1 h 2"/>
              <a:gd name="T22" fmla="*/ 2 w 2"/>
              <a:gd name="T23" fmla="*/ 1 h 2"/>
              <a:gd name="T24" fmla="*/ 2 w 2"/>
              <a:gd name="T25" fmla="*/ 1 h 2"/>
              <a:gd name="T26" fmla="*/ 2 w 2"/>
              <a:gd name="T27" fmla="*/ 1 h 2"/>
              <a:gd name="T28" fmla="*/ 2 w 2"/>
              <a:gd name="T29" fmla="*/ 2 h 2"/>
              <a:gd name="T30" fmla="*/ 2 w 2"/>
              <a:gd name="T31" fmla="*/ 2 h 2"/>
              <a:gd name="T32" fmla="*/ 2 w 2"/>
              <a:gd name="T33" fmla="*/ 2 h 2"/>
              <a:gd name="T34" fmla="*/ 2 w 2"/>
              <a:gd name="T35" fmla="*/ 2 h 2"/>
              <a:gd name="T36" fmla="*/ 2 w 2"/>
              <a:gd name="T37" fmla="*/ 2 h 2"/>
              <a:gd name="T38" fmla="*/ 2 w 2"/>
              <a:gd name="T39" fmla="*/ 2 h 2"/>
              <a:gd name="T40" fmla="*/ 2 w 2"/>
              <a:gd name="T41" fmla="*/ 1 h 2"/>
              <a:gd name="T42" fmla="*/ 2 w 2"/>
              <a:gd name="T43" fmla="*/ 1 h 2"/>
              <a:gd name="T44" fmla="*/ 2 w 2"/>
              <a:gd name="T45" fmla="*/ 1 h 2"/>
              <a:gd name="T46" fmla="*/ 2 w 2"/>
              <a:gd name="T47" fmla="*/ 1 h 2"/>
              <a:gd name="T48" fmla="*/ 2 w 2"/>
              <a:gd name="T49" fmla="*/ 1 h 2"/>
              <a:gd name="T50" fmla="*/ 0 w 2"/>
              <a:gd name="T51" fmla="*/ 0 h 2"/>
              <a:gd name="T52" fmla="*/ 0 w 2"/>
              <a:gd name="T5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 h="2">
                <a:moveTo>
                  <a:pt x="0" y="0"/>
                </a:moveTo>
                <a:lnTo>
                  <a:pt x="2" y="0"/>
                </a:lnTo>
                <a:lnTo>
                  <a:pt x="2" y="0"/>
                </a:lnTo>
                <a:lnTo>
                  <a:pt x="2" y="0"/>
                </a:lnTo>
                <a:lnTo>
                  <a:pt x="2" y="0"/>
                </a:lnTo>
                <a:lnTo>
                  <a:pt x="2" y="0"/>
                </a:lnTo>
                <a:lnTo>
                  <a:pt x="2" y="0"/>
                </a:lnTo>
                <a:lnTo>
                  <a:pt x="2" y="0"/>
                </a:lnTo>
                <a:lnTo>
                  <a:pt x="2" y="0"/>
                </a:lnTo>
                <a:lnTo>
                  <a:pt x="2" y="1"/>
                </a:lnTo>
                <a:lnTo>
                  <a:pt x="2" y="1"/>
                </a:lnTo>
                <a:lnTo>
                  <a:pt x="2" y="1"/>
                </a:lnTo>
                <a:lnTo>
                  <a:pt x="2" y="1"/>
                </a:lnTo>
                <a:lnTo>
                  <a:pt x="2" y="1"/>
                </a:lnTo>
                <a:lnTo>
                  <a:pt x="2" y="2"/>
                </a:lnTo>
                <a:lnTo>
                  <a:pt x="2" y="2"/>
                </a:lnTo>
                <a:lnTo>
                  <a:pt x="2" y="2"/>
                </a:lnTo>
                <a:lnTo>
                  <a:pt x="2" y="2"/>
                </a:lnTo>
                <a:lnTo>
                  <a:pt x="2" y="2"/>
                </a:lnTo>
                <a:lnTo>
                  <a:pt x="2" y="2"/>
                </a:lnTo>
                <a:lnTo>
                  <a:pt x="2" y="1"/>
                </a:lnTo>
                <a:lnTo>
                  <a:pt x="2" y="1"/>
                </a:lnTo>
                <a:lnTo>
                  <a:pt x="2" y="1"/>
                </a:lnTo>
                <a:lnTo>
                  <a:pt x="2" y="1"/>
                </a:lnTo>
                <a:lnTo>
                  <a:pt x="2" y="1"/>
                </a:lnTo>
                <a:lnTo>
                  <a:pt x="0" y="0"/>
                </a:lnTo>
                <a:lnTo>
                  <a:pt x="0"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89" name="Freeform 86"/>
          <p:cNvSpPr>
            <a:spLocks/>
          </p:cNvSpPr>
          <p:nvPr/>
        </p:nvSpPr>
        <p:spPr bwMode="auto">
          <a:xfrm>
            <a:off x="6340475" y="6078538"/>
            <a:ext cx="3175" cy="3175"/>
          </a:xfrm>
          <a:custGeom>
            <a:avLst/>
            <a:gdLst>
              <a:gd name="T0" fmla="*/ 0 w 2"/>
              <a:gd name="T1" fmla="*/ 0 h 2"/>
              <a:gd name="T2" fmla="*/ 2 w 2"/>
              <a:gd name="T3" fmla="*/ 0 h 2"/>
              <a:gd name="T4" fmla="*/ 2 w 2"/>
              <a:gd name="T5" fmla="*/ 0 h 2"/>
              <a:gd name="T6" fmla="*/ 2 w 2"/>
              <a:gd name="T7" fmla="*/ 0 h 2"/>
              <a:gd name="T8" fmla="*/ 2 w 2"/>
              <a:gd name="T9" fmla="*/ 0 h 2"/>
              <a:gd name="T10" fmla="*/ 2 w 2"/>
              <a:gd name="T11" fmla="*/ 0 h 2"/>
              <a:gd name="T12" fmla="*/ 2 w 2"/>
              <a:gd name="T13" fmla="*/ 0 h 2"/>
              <a:gd name="T14" fmla="*/ 2 w 2"/>
              <a:gd name="T15" fmla="*/ 0 h 2"/>
              <a:gd name="T16" fmla="*/ 2 w 2"/>
              <a:gd name="T17" fmla="*/ 0 h 2"/>
              <a:gd name="T18" fmla="*/ 2 w 2"/>
              <a:gd name="T19" fmla="*/ 1 h 2"/>
              <a:gd name="T20" fmla="*/ 2 w 2"/>
              <a:gd name="T21" fmla="*/ 1 h 2"/>
              <a:gd name="T22" fmla="*/ 2 w 2"/>
              <a:gd name="T23" fmla="*/ 1 h 2"/>
              <a:gd name="T24" fmla="*/ 2 w 2"/>
              <a:gd name="T25" fmla="*/ 1 h 2"/>
              <a:gd name="T26" fmla="*/ 2 w 2"/>
              <a:gd name="T27" fmla="*/ 1 h 2"/>
              <a:gd name="T28" fmla="*/ 2 w 2"/>
              <a:gd name="T29" fmla="*/ 2 h 2"/>
              <a:gd name="T30" fmla="*/ 2 w 2"/>
              <a:gd name="T31" fmla="*/ 2 h 2"/>
              <a:gd name="T32" fmla="*/ 2 w 2"/>
              <a:gd name="T33" fmla="*/ 2 h 2"/>
              <a:gd name="T34" fmla="*/ 2 w 2"/>
              <a:gd name="T35" fmla="*/ 2 h 2"/>
              <a:gd name="T36" fmla="*/ 2 w 2"/>
              <a:gd name="T37" fmla="*/ 2 h 2"/>
              <a:gd name="T38" fmla="*/ 2 w 2"/>
              <a:gd name="T39" fmla="*/ 2 h 2"/>
              <a:gd name="T40" fmla="*/ 2 w 2"/>
              <a:gd name="T41" fmla="*/ 1 h 2"/>
              <a:gd name="T42" fmla="*/ 2 w 2"/>
              <a:gd name="T43" fmla="*/ 1 h 2"/>
              <a:gd name="T44" fmla="*/ 2 w 2"/>
              <a:gd name="T45" fmla="*/ 1 h 2"/>
              <a:gd name="T46" fmla="*/ 2 w 2"/>
              <a:gd name="T47" fmla="*/ 1 h 2"/>
              <a:gd name="T48" fmla="*/ 2 w 2"/>
              <a:gd name="T49" fmla="*/ 1 h 2"/>
              <a:gd name="T50" fmla="*/ 0 w 2"/>
              <a:gd name="T51" fmla="*/ 0 h 2"/>
              <a:gd name="T52" fmla="*/ 0 w 2"/>
              <a:gd name="T5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 h="2">
                <a:moveTo>
                  <a:pt x="0" y="0"/>
                </a:moveTo>
                <a:lnTo>
                  <a:pt x="2" y="0"/>
                </a:lnTo>
                <a:lnTo>
                  <a:pt x="2" y="0"/>
                </a:lnTo>
                <a:lnTo>
                  <a:pt x="2" y="0"/>
                </a:lnTo>
                <a:lnTo>
                  <a:pt x="2" y="0"/>
                </a:lnTo>
                <a:lnTo>
                  <a:pt x="2" y="0"/>
                </a:lnTo>
                <a:lnTo>
                  <a:pt x="2" y="0"/>
                </a:lnTo>
                <a:lnTo>
                  <a:pt x="2" y="0"/>
                </a:lnTo>
                <a:lnTo>
                  <a:pt x="2" y="0"/>
                </a:lnTo>
                <a:lnTo>
                  <a:pt x="2" y="1"/>
                </a:lnTo>
                <a:lnTo>
                  <a:pt x="2" y="1"/>
                </a:lnTo>
                <a:lnTo>
                  <a:pt x="2" y="1"/>
                </a:lnTo>
                <a:lnTo>
                  <a:pt x="2" y="1"/>
                </a:lnTo>
                <a:lnTo>
                  <a:pt x="2" y="1"/>
                </a:lnTo>
                <a:lnTo>
                  <a:pt x="2" y="2"/>
                </a:lnTo>
                <a:lnTo>
                  <a:pt x="2" y="2"/>
                </a:lnTo>
                <a:lnTo>
                  <a:pt x="2" y="2"/>
                </a:lnTo>
                <a:lnTo>
                  <a:pt x="2" y="2"/>
                </a:lnTo>
                <a:lnTo>
                  <a:pt x="2" y="2"/>
                </a:lnTo>
                <a:lnTo>
                  <a:pt x="2" y="2"/>
                </a:lnTo>
                <a:lnTo>
                  <a:pt x="2" y="1"/>
                </a:lnTo>
                <a:lnTo>
                  <a:pt x="2" y="1"/>
                </a:lnTo>
                <a:lnTo>
                  <a:pt x="2" y="1"/>
                </a:lnTo>
                <a:lnTo>
                  <a:pt x="2" y="1"/>
                </a:lnTo>
                <a:lnTo>
                  <a:pt x="2" y="1"/>
                </a:lnTo>
                <a:lnTo>
                  <a:pt x="0" y="0"/>
                </a:lnTo>
                <a:lnTo>
                  <a:pt x="0"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0" name="Freeform 87"/>
          <p:cNvSpPr>
            <a:spLocks/>
          </p:cNvSpPr>
          <p:nvPr/>
        </p:nvSpPr>
        <p:spPr bwMode="auto">
          <a:xfrm>
            <a:off x="6038850" y="4248151"/>
            <a:ext cx="34925" cy="57150"/>
          </a:xfrm>
          <a:custGeom>
            <a:avLst/>
            <a:gdLst>
              <a:gd name="T0" fmla="*/ 22 w 22"/>
              <a:gd name="T1" fmla="*/ 4 h 36"/>
              <a:gd name="T2" fmla="*/ 21 w 22"/>
              <a:gd name="T3" fmla="*/ 5 h 36"/>
              <a:gd name="T4" fmla="*/ 21 w 22"/>
              <a:gd name="T5" fmla="*/ 6 h 36"/>
              <a:gd name="T6" fmla="*/ 20 w 22"/>
              <a:gd name="T7" fmla="*/ 7 h 36"/>
              <a:gd name="T8" fmla="*/ 20 w 22"/>
              <a:gd name="T9" fmla="*/ 10 h 36"/>
              <a:gd name="T10" fmla="*/ 19 w 22"/>
              <a:gd name="T11" fmla="*/ 11 h 36"/>
              <a:gd name="T12" fmla="*/ 17 w 22"/>
              <a:gd name="T13" fmla="*/ 11 h 36"/>
              <a:gd name="T14" fmla="*/ 15 w 22"/>
              <a:gd name="T15" fmla="*/ 12 h 36"/>
              <a:gd name="T16" fmla="*/ 14 w 22"/>
              <a:gd name="T17" fmla="*/ 13 h 36"/>
              <a:gd name="T18" fmla="*/ 13 w 22"/>
              <a:gd name="T19" fmla="*/ 13 h 36"/>
              <a:gd name="T20" fmla="*/ 12 w 22"/>
              <a:gd name="T21" fmla="*/ 14 h 36"/>
              <a:gd name="T22" fmla="*/ 10 w 22"/>
              <a:gd name="T23" fmla="*/ 17 h 36"/>
              <a:gd name="T24" fmla="*/ 9 w 22"/>
              <a:gd name="T25" fmla="*/ 18 h 36"/>
              <a:gd name="T26" fmla="*/ 9 w 22"/>
              <a:gd name="T27" fmla="*/ 20 h 36"/>
              <a:gd name="T28" fmla="*/ 9 w 22"/>
              <a:gd name="T29" fmla="*/ 21 h 36"/>
              <a:gd name="T30" fmla="*/ 9 w 22"/>
              <a:gd name="T31" fmla="*/ 24 h 36"/>
              <a:gd name="T32" fmla="*/ 9 w 22"/>
              <a:gd name="T33" fmla="*/ 25 h 36"/>
              <a:gd name="T34" fmla="*/ 9 w 22"/>
              <a:gd name="T35" fmla="*/ 26 h 36"/>
              <a:gd name="T36" fmla="*/ 9 w 22"/>
              <a:gd name="T37" fmla="*/ 28 h 36"/>
              <a:gd name="T38" fmla="*/ 9 w 22"/>
              <a:gd name="T39" fmla="*/ 29 h 36"/>
              <a:gd name="T40" fmla="*/ 9 w 22"/>
              <a:gd name="T41" fmla="*/ 32 h 36"/>
              <a:gd name="T42" fmla="*/ 10 w 22"/>
              <a:gd name="T43" fmla="*/ 33 h 36"/>
              <a:gd name="T44" fmla="*/ 12 w 22"/>
              <a:gd name="T45" fmla="*/ 33 h 36"/>
              <a:gd name="T46" fmla="*/ 13 w 22"/>
              <a:gd name="T47" fmla="*/ 34 h 36"/>
              <a:gd name="T48" fmla="*/ 12 w 22"/>
              <a:gd name="T49" fmla="*/ 34 h 36"/>
              <a:gd name="T50" fmla="*/ 10 w 22"/>
              <a:gd name="T51" fmla="*/ 35 h 36"/>
              <a:gd name="T52" fmla="*/ 8 w 22"/>
              <a:gd name="T53" fmla="*/ 35 h 36"/>
              <a:gd name="T54" fmla="*/ 7 w 22"/>
              <a:gd name="T55" fmla="*/ 35 h 36"/>
              <a:gd name="T56" fmla="*/ 6 w 22"/>
              <a:gd name="T57" fmla="*/ 36 h 36"/>
              <a:gd name="T58" fmla="*/ 5 w 22"/>
              <a:gd name="T59" fmla="*/ 36 h 36"/>
              <a:gd name="T60" fmla="*/ 2 w 22"/>
              <a:gd name="T61" fmla="*/ 35 h 36"/>
              <a:gd name="T62" fmla="*/ 2 w 22"/>
              <a:gd name="T63" fmla="*/ 34 h 36"/>
              <a:gd name="T64" fmla="*/ 1 w 22"/>
              <a:gd name="T65" fmla="*/ 32 h 36"/>
              <a:gd name="T66" fmla="*/ 0 w 22"/>
              <a:gd name="T67" fmla="*/ 31 h 36"/>
              <a:gd name="T68" fmla="*/ 1 w 22"/>
              <a:gd name="T69" fmla="*/ 31 h 36"/>
              <a:gd name="T70" fmla="*/ 2 w 22"/>
              <a:gd name="T71" fmla="*/ 29 h 36"/>
              <a:gd name="T72" fmla="*/ 2 w 22"/>
              <a:gd name="T73" fmla="*/ 27 h 36"/>
              <a:gd name="T74" fmla="*/ 2 w 22"/>
              <a:gd name="T75" fmla="*/ 26 h 36"/>
              <a:gd name="T76" fmla="*/ 3 w 22"/>
              <a:gd name="T77" fmla="*/ 25 h 36"/>
              <a:gd name="T78" fmla="*/ 3 w 22"/>
              <a:gd name="T79" fmla="*/ 22 h 36"/>
              <a:gd name="T80" fmla="*/ 5 w 22"/>
              <a:gd name="T81" fmla="*/ 21 h 36"/>
              <a:gd name="T82" fmla="*/ 5 w 22"/>
              <a:gd name="T83" fmla="*/ 20 h 36"/>
              <a:gd name="T84" fmla="*/ 5 w 22"/>
              <a:gd name="T85" fmla="*/ 18 h 36"/>
              <a:gd name="T86" fmla="*/ 3 w 22"/>
              <a:gd name="T87" fmla="*/ 15 h 36"/>
              <a:gd name="T88" fmla="*/ 3 w 22"/>
              <a:gd name="T89" fmla="*/ 14 h 36"/>
              <a:gd name="T90" fmla="*/ 5 w 22"/>
              <a:gd name="T91" fmla="*/ 13 h 36"/>
              <a:gd name="T92" fmla="*/ 6 w 22"/>
              <a:gd name="T93" fmla="*/ 12 h 36"/>
              <a:gd name="T94" fmla="*/ 7 w 22"/>
              <a:gd name="T95" fmla="*/ 11 h 36"/>
              <a:gd name="T96" fmla="*/ 7 w 22"/>
              <a:gd name="T97" fmla="*/ 8 h 36"/>
              <a:gd name="T98" fmla="*/ 8 w 22"/>
              <a:gd name="T99" fmla="*/ 7 h 36"/>
              <a:gd name="T100" fmla="*/ 10 w 22"/>
              <a:gd name="T101" fmla="*/ 7 h 36"/>
              <a:gd name="T102" fmla="*/ 12 w 22"/>
              <a:gd name="T103" fmla="*/ 7 h 36"/>
              <a:gd name="T104" fmla="*/ 13 w 22"/>
              <a:gd name="T105" fmla="*/ 6 h 36"/>
              <a:gd name="T106" fmla="*/ 15 w 22"/>
              <a:gd name="T107" fmla="*/ 5 h 36"/>
              <a:gd name="T108" fmla="*/ 16 w 22"/>
              <a:gd name="T109" fmla="*/ 4 h 36"/>
              <a:gd name="T110" fmla="*/ 17 w 22"/>
              <a:gd name="T111" fmla="*/ 3 h 36"/>
              <a:gd name="T112" fmla="*/ 19 w 22"/>
              <a:gd name="T113" fmla="*/ 2 h 36"/>
              <a:gd name="T114" fmla="*/ 20 w 22"/>
              <a:gd name="T115" fmla="*/ 0 h 36"/>
              <a:gd name="T116" fmla="*/ 21 w 22"/>
              <a:gd name="T117" fmla="*/ 0 h 36"/>
              <a:gd name="T118" fmla="*/ 22 w 22"/>
              <a:gd name="T119" fmla="*/ 0 h 36"/>
              <a:gd name="T120" fmla="*/ 22 w 22"/>
              <a:gd name="T121" fmla="*/ 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 h="36">
                <a:moveTo>
                  <a:pt x="22" y="3"/>
                </a:moveTo>
                <a:lnTo>
                  <a:pt x="22" y="3"/>
                </a:lnTo>
                <a:lnTo>
                  <a:pt x="22" y="3"/>
                </a:lnTo>
                <a:lnTo>
                  <a:pt x="22" y="3"/>
                </a:lnTo>
                <a:lnTo>
                  <a:pt x="22" y="3"/>
                </a:lnTo>
                <a:lnTo>
                  <a:pt x="22" y="3"/>
                </a:lnTo>
                <a:lnTo>
                  <a:pt x="22" y="4"/>
                </a:lnTo>
                <a:lnTo>
                  <a:pt x="22" y="4"/>
                </a:lnTo>
                <a:lnTo>
                  <a:pt x="22" y="4"/>
                </a:lnTo>
                <a:lnTo>
                  <a:pt x="22" y="4"/>
                </a:lnTo>
                <a:lnTo>
                  <a:pt x="21" y="4"/>
                </a:lnTo>
                <a:lnTo>
                  <a:pt x="21" y="5"/>
                </a:lnTo>
                <a:lnTo>
                  <a:pt x="21" y="5"/>
                </a:lnTo>
                <a:lnTo>
                  <a:pt x="21" y="5"/>
                </a:lnTo>
                <a:lnTo>
                  <a:pt x="21" y="5"/>
                </a:lnTo>
                <a:lnTo>
                  <a:pt x="21" y="5"/>
                </a:lnTo>
                <a:lnTo>
                  <a:pt x="21" y="5"/>
                </a:lnTo>
                <a:lnTo>
                  <a:pt x="21" y="6"/>
                </a:lnTo>
                <a:lnTo>
                  <a:pt x="21" y="6"/>
                </a:lnTo>
                <a:lnTo>
                  <a:pt x="21" y="6"/>
                </a:lnTo>
                <a:lnTo>
                  <a:pt x="21" y="6"/>
                </a:lnTo>
                <a:lnTo>
                  <a:pt x="21" y="6"/>
                </a:lnTo>
                <a:lnTo>
                  <a:pt x="21" y="6"/>
                </a:lnTo>
                <a:lnTo>
                  <a:pt x="21" y="7"/>
                </a:lnTo>
                <a:lnTo>
                  <a:pt x="20" y="7"/>
                </a:lnTo>
                <a:lnTo>
                  <a:pt x="20" y="7"/>
                </a:lnTo>
                <a:lnTo>
                  <a:pt x="20" y="7"/>
                </a:lnTo>
                <a:lnTo>
                  <a:pt x="20" y="7"/>
                </a:lnTo>
                <a:lnTo>
                  <a:pt x="20" y="8"/>
                </a:lnTo>
                <a:lnTo>
                  <a:pt x="20" y="8"/>
                </a:lnTo>
                <a:lnTo>
                  <a:pt x="20" y="8"/>
                </a:lnTo>
                <a:lnTo>
                  <a:pt x="20" y="8"/>
                </a:lnTo>
                <a:lnTo>
                  <a:pt x="20" y="8"/>
                </a:lnTo>
                <a:lnTo>
                  <a:pt x="20" y="10"/>
                </a:lnTo>
                <a:lnTo>
                  <a:pt x="20" y="10"/>
                </a:lnTo>
                <a:lnTo>
                  <a:pt x="20" y="10"/>
                </a:lnTo>
                <a:lnTo>
                  <a:pt x="20" y="10"/>
                </a:lnTo>
                <a:lnTo>
                  <a:pt x="19" y="10"/>
                </a:lnTo>
                <a:lnTo>
                  <a:pt x="19" y="11"/>
                </a:lnTo>
                <a:lnTo>
                  <a:pt x="19" y="11"/>
                </a:lnTo>
                <a:lnTo>
                  <a:pt x="19" y="11"/>
                </a:lnTo>
                <a:lnTo>
                  <a:pt x="19" y="11"/>
                </a:lnTo>
                <a:lnTo>
                  <a:pt x="19" y="11"/>
                </a:lnTo>
                <a:lnTo>
                  <a:pt x="19" y="11"/>
                </a:lnTo>
                <a:lnTo>
                  <a:pt x="19" y="11"/>
                </a:lnTo>
                <a:lnTo>
                  <a:pt x="17" y="12"/>
                </a:lnTo>
                <a:lnTo>
                  <a:pt x="17" y="12"/>
                </a:lnTo>
                <a:lnTo>
                  <a:pt x="17" y="12"/>
                </a:lnTo>
                <a:lnTo>
                  <a:pt x="17" y="11"/>
                </a:lnTo>
                <a:lnTo>
                  <a:pt x="17" y="11"/>
                </a:lnTo>
                <a:lnTo>
                  <a:pt x="17" y="11"/>
                </a:lnTo>
                <a:lnTo>
                  <a:pt x="16" y="11"/>
                </a:lnTo>
                <a:lnTo>
                  <a:pt x="16" y="12"/>
                </a:lnTo>
                <a:lnTo>
                  <a:pt x="16" y="12"/>
                </a:lnTo>
                <a:lnTo>
                  <a:pt x="16" y="12"/>
                </a:lnTo>
                <a:lnTo>
                  <a:pt x="15" y="12"/>
                </a:lnTo>
                <a:lnTo>
                  <a:pt x="15" y="12"/>
                </a:lnTo>
                <a:lnTo>
                  <a:pt x="15" y="12"/>
                </a:lnTo>
                <a:lnTo>
                  <a:pt x="15" y="12"/>
                </a:lnTo>
                <a:lnTo>
                  <a:pt x="15" y="12"/>
                </a:lnTo>
                <a:lnTo>
                  <a:pt x="15" y="12"/>
                </a:lnTo>
                <a:lnTo>
                  <a:pt x="14" y="12"/>
                </a:lnTo>
                <a:lnTo>
                  <a:pt x="14" y="13"/>
                </a:lnTo>
                <a:lnTo>
                  <a:pt x="14" y="13"/>
                </a:lnTo>
                <a:lnTo>
                  <a:pt x="14" y="13"/>
                </a:lnTo>
                <a:lnTo>
                  <a:pt x="14" y="13"/>
                </a:lnTo>
                <a:lnTo>
                  <a:pt x="13" y="13"/>
                </a:lnTo>
                <a:lnTo>
                  <a:pt x="13" y="13"/>
                </a:lnTo>
                <a:lnTo>
                  <a:pt x="13" y="13"/>
                </a:lnTo>
                <a:lnTo>
                  <a:pt x="13" y="13"/>
                </a:lnTo>
                <a:lnTo>
                  <a:pt x="13" y="14"/>
                </a:lnTo>
                <a:lnTo>
                  <a:pt x="13" y="14"/>
                </a:lnTo>
                <a:lnTo>
                  <a:pt x="13" y="14"/>
                </a:lnTo>
                <a:lnTo>
                  <a:pt x="12" y="14"/>
                </a:lnTo>
                <a:lnTo>
                  <a:pt x="12" y="14"/>
                </a:lnTo>
                <a:lnTo>
                  <a:pt x="12" y="14"/>
                </a:lnTo>
                <a:lnTo>
                  <a:pt x="12" y="14"/>
                </a:lnTo>
                <a:lnTo>
                  <a:pt x="12" y="15"/>
                </a:lnTo>
                <a:lnTo>
                  <a:pt x="12" y="15"/>
                </a:lnTo>
                <a:lnTo>
                  <a:pt x="12" y="15"/>
                </a:lnTo>
                <a:lnTo>
                  <a:pt x="12" y="15"/>
                </a:lnTo>
                <a:lnTo>
                  <a:pt x="10" y="15"/>
                </a:lnTo>
                <a:lnTo>
                  <a:pt x="10" y="17"/>
                </a:lnTo>
                <a:lnTo>
                  <a:pt x="10" y="17"/>
                </a:lnTo>
                <a:lnTo>
                  <a:pt x="10" y="17"/>
                </a:lnTo>
                <a:lnTo>
                  <a:pt x="10" y="17"/>
                </a:lnTo>
                <a:lnTo>
                  <a:pt x="10" y="17"/>
                </a:lnTo>
                <a:lnTo>
                  <a:pt x="10" y="18"/>
                </a:lnTo>
                <a:lnTo>
                  <a:pt x="9" y="18"/>
                </a:lnTo>
                <a:lnTo>
                  <a:pt x="9" y="18"/>
                </a:lnTo>
                <a:lnTo>
                  <a:pt x="9" y="18"/>
                </a:lnTo>
                <a:lnTo>
                  <a:pt x="9" y="18"/>
                </a:lnTo>
                <a:lnTo>
                  <a:pt x="9" y="19"/>
                </a:lnTo>
                <a:lnTo>
                  <a:pt x="9" y="19"/>
                </a:lnTo>
                <a:lnTo>
                  <a:pt x="9" y="19"/>
                </a:lnTo>
                <a:lnTo>
                  <a:pt x="9" y="19"/>
                </a:lnTo>
                <a:lnTo>
                  <a:pt x="9" y="19"/>
                </a:lnTo>
                <a:lnTo>
                  <a:pt x="9" y="20"/>
                </a:lnTo>
                <a:lnTo>
                  <a:pt x="9" y="20"/>
                </a:lnTo>
                <a:lnTo>
                  <a:pt x="9" y="20"/>
                </a:lnTo>
                <a:lnTo>
                  <a:pt x="9" y="20"/>
                </a:lnTo>
                <a:lnTo>
                  <a:pt x="9" y="20"/>
                </a:lnTo>
                <a:lnTo>
                  <a:pt x="9" y="21"/>
                </a:lnTo>
                <a:lnTo>
                  <a:pt x="9" y="21"/>
                </a:lnTo>
                <a:lnTo>
                  <a:pt x="9" y="21"/>
                </a:lnTo>
                <a:lnTo>
                  <a:pt x="9" y="21"/>
                </a:lnTo>
                <a:lnTo>
                  <a:pt x="9" y="22"/>
                </a:lnTo>
                <a:lnTo>
                  <a:pt x="9" y="22"/>
                </a:lnTo>
                <a:lnTo>
                  <a:pt x="9" y="22"/>
                </a:lnTo>
                <a:lnTo>
                  <a:pt x="9" y="22"/>
                </a:lnTo>
                <a:lnTo>
                  <a:pt x="9" y="24"/>
                </a:lnTo>
                <a:lnTo>
                  <a:pt x="9" y="24"/>
                </a:lnTo>
                <a:lnTo>
                  <a:pt x="9" y="24"/>
                </a:lnTo>
                <a:lnTo>
                  <a:pt x="9" y="24"/>
                </a:lnTo>
                <a:lnTo>
                  <a:pt x="9" y="24"/>
                </a:lnTo>
                <a:lnTo>
                  <a:pt x="9" y="24"/>
                </a:lnTo>
                <a:lnTo>
                  <a:pt x="9" y="25"/>
                </a:lnTo>
                <a:lnTo>
                  <a:pt x="9" y="25"/>
                </a:lnTo>
                <a:lnTo>
                  <a:pt x="9" y="25"/>
                </a:lnTo>
                <a:lnTo>
                  <a:pt x="9" y="25"/>
                </a:lnTo>
                <a:lnTo>
                  <a:pt x="9" y="25"/>
                </a:lnTo>
                <a:lnTo>
                  <a:pt x="9" y="26"/>
                </a:lnTo>
                <a:lnTo>
                  <a:pt x="9" y="26"/>
                </a:lnTo>
                <a:lnTo>
                  <a:pt x="9" y="26"/>
                </a:lnTo>
                <a:lnTo>
                  <a:pt x="9" y="26"/>
                </a:lnTo>
                <a:lnTo>
                  <a:pt x="9" y="26"/>
                </a:lnTo>
                <a:lnTo>
                  <a:pt x="9" y="27"/>
                </a:lnTo>
                <a:lnTo>
                  <a:pt x="9" y="27"/>
                </a:lnTo>
                <a:lnTo>
                  <a:pt x="9" y="27"/>
                </a:lnTo>
                <a:lnTo>
                  <a:pt x="9" y="27"/>
                </a:lnTo>
                <a:lnTo>
                  <a:pt x="9" y="28"/>
                </a:lnTo>
                <a:lnTo>
                  <a:pt x="9" y="28"/>
                </a:lnTo>
                <a:lnTo>
                  <a:pt x="9" y="28"/>
                </a:lnTo>
                <a:lnTo>
                  <a:pt x="10" y="28"/>
                </a:lnTo>
                <a:lnTo>
                  <a:pt x="9" y="28"/>
                </a:lnTo>
                <a:lnTo>
                  <a:pt x="9" y="29"/>
                </a:lnTo>
                <a:lnTo>
                  <a:pt x="9" y="29"/>
                </a:lnTo>
                <a:lnTo>
                  <a:pt x="9" y="29"/>
                </a:lnTo>
                <a:lnTo>
                  <a:pt x="9" y="29"/>
                </a:lnTo>
                <a:lnTo>
                  <a:pt x="9" y="29"/>
                </a:lnTo>
                <a:lnTo>
                  <a:pt x="9" y="31"/>
                </a:lnTo>
                <a:lnTo>
                  <a:pt x="9" y="31"/>
                </a:lnTo>
                <a:lnTo>
                  <a:pt x="9" y="31"/>
                </a:lnTo>
                <a:lnTo>
                  <a:pt x="9" y="31"/>
                </a:lnTo>
                <a:lnTo>
                  <a:pt x="9" y="31"/>
                </a:lnTo>
                <a:lnTo>
                  <a:pt x="9" y="32"/>
                </a:lnTo>
                <a:lnTo>
                  <a:pt x="9" y="32"/>
                </a:lnTo>
                <a:lnTo>
                  <a:pt x="10" y="32"/>
                </a:lnTo>
                <a:lnTo>
                  <a:pt x="10" y="32"/>
                </a:lnTo>
                <a:lnTo>
                  <a:pt x="10" y="32"/>
                </a:lnTo>
                <a:lnTo>
                  <a:pt x="10" y="32"/>
                </a:lnTo>
                <a:lnTo>
                  <a:pt x="10" y="33"/>
                </a:lnTo>
                <a:lnTo>
                  <a:pt x="10" y="33"/>
                </a:lnTo>
                <a:lnTo>
                  <a:pt x="10" y="33"/>
                </a:lnTo>
                <a:lnTo>
                  <a:pt x="10" y="33"/>
                </a:lnTo>
                <a:lnTo>
                  <a:pt x="10" y="33"/>
                </a:lnTo>
                <a:lnTo>
                  <a:pt x="12" y="33"/>
                </a:lnTo>
                <a:lnTo>
                  <a:pt x="12" y="33"/>
                </a:lnTo>
                <a:lnTo>
                  <a:pt x="12" y="33"/>
                </a:lnTo>
                <a:lnTo>
                  <a:pt x="12" y="33"/>
                </a:lnTo>
                <a:lnTo>
                  <a:pt x="12" y="33"/>
                </a:lnTo>
                <a:lnTo>
                  <a:pt x="12" y="33"/>
                </a:lnTo>
                <a:lnTo>
                  <a:pt x="13" y="33"/>
                </a:lnTo>
                <a:lnTo>
                  <a:pt x="13" y="33"/>
                </a:lnTo>
                <a:lnTo>
                  <a:pt x="13" y="33"/>
                </a:lnTo>
                <a:lnTo>
                  <a:pt x="13" y="34"/>
                </a:lnTo>
                <a:lnTo>
                  <a:pt x="13" y="34"/>
                </a:lnTo>
                <a:lnTo>
                  <a:pt x="13" y="34"/>
                </a:lnTo>
                <a:lnTo>
                  <a:pt x="13" y="34"/>
                </a:lnTo>
                <a:lnTo>
                  <a:pt x="13" y="34"/>
                </a:lnTo>
                <a:lnTo>
                  <a:pt x="13" y="34"/>
                </a:lnTo>
                <a:lnTo>
                  <a:pt x="12" y="34"/>
                </a:lnTo>
                <a:lnTo>
                  <a:pt x="12" y="34"/>
                </a:lnTo>
                <a:lnTo>
                  <a:pt x="12" y="34"/>
                </a:lnTo>
                <a:lnTo>
                  <a:pt x="12" y="34"/>
                </a:lnTo>
                <a:lnTo>
                  <a:pt x="12" y="34"/>
                </a:lnTo>
                <a:lnTo>
                  <a:pt x="12" y="34"/>
                </a:lnTo>
                <a:lnTo>
                  <a:pt x="12" y="35"/>
                </a:lnTo>
                <a:lnTo>
                  <a:pt x="10" y="35"/>
                </a:lnTo>
                <a:lnTo>
                  <a:pt x="10" y="35"/>
                </a:lnTo>
                <a:lnTo>
                  <a:pt x="10" y="35"/>
                </a:lnTo>
                <a:lnTo>
                  <a:pt x="10" y="35"/>
                </a:lnTo>
                <a:lnTo>
                  <a:pt x="10" y="35"/>
                </a:lnTo>
                <a:lnTo>
                  <a:pt x="10" y="35"/>
                </a:lnTo>
                <a:lnTo>
                  <a:pt x="9" y="35"/>
                </a:lnTo>
                <a:lnTo>
                  <a:pt x="9" y="35"/>
                </a:lnTo>
                <a:lnTo>
                  <a:pt x="9" y="35"/>
                </a:lnTo>
                <a:lnTo>
                  <a:pt x="9" y="35"/>
                </a:lnTo>
                <a:lnTo>
                  <a:pt x="8" y="35"/>
                </a:lnTo>
                <a:lnTo>
                  <a:pt x="8" y="35"/>
                </a:lnTo>
                <a:lnTo>
                  <a:pt x="8" y="35"/>
                </a:lnTo>
                <a:lnTo>
                  <a:pt x="8" y="35"/>
                </a:lnTo>
                <a:lnTo>
                  <a:pt x="8" y="35"/>
                </a:lnTo>
                <a:lnTo>
                  <a:pt x="7" y="35"/>
                </a:lnTo>
                <a:lnTo>
                  <a:pt x="7" y="35"/>
                </a:lnTo>
                <a:lnTo>
                  <a:pt x="7" y="35"/>
                </a:lnTo>
                <a:lnTo>
                  <a:pt x="7" y="36"/>
                </a:lnTo>
                <a:lnTo>
                  <a:pt x="7" y="36"/>
                </a:lnTo>
                <a:lnTo>
                  <a:pt x="7" y="36"/>
                </a:lnTo>
                <a:lnTo>
                  <a:pt x="6" y="36"/>
                </a:lnTo>
                <a:lnTo>
                  <a:pt x="6" y="36"/>
                </a:lnTo>
                <a:lnTo>
                  <a:pt x="6" y="36"/>
                </a:lnTo>
                <a:lnTo>
                  <a:pt x="6" y="36"/>
                </a:lnTo>
                <a:lnTo>
                  <a:pt x="6" y="36"/>
                </a:lnTo>
                <a:lnTo>
                  <a:pt x="5" y="36"/>
                </a:lnTo>
                <a:lnTo>
                  <a:pt x="5" y="36"/>
                </a:lnTo>
                <a:lnTo>
                  <a:pt x="5" y="36"/>
                </a:lnTo>
                <a:lnTo>
                  <a:pt x="5" y="36"/>
                </a:lnTo>
                <a:lnTo>
                  <a:pt x="5" y="36"/>
                </a:lnTo>
                <a:lnTo>
                  <a:pt x="5" y="36"/>
                </a:lnTo>
                <a:lnTo>
                  <a:pt x="3" y="36"/>
                </a:lnTo>
                <a:lnTo>
                  <a:pt x="3" y="36"/>
                </a:lnTo>
                <a:lnTo>
                  <a:pt x="3" y="35"/>
                </a:lnTo>
                <a:lnTo>
                  <a:pt x="3" y="35"/>
                </a:lnTo>
                <a:lnTo>
                  <a:pt x="3" y="35"/>
                </a:lnTo>
                <a:lnTo>
                  <a:pt x="2" y="35"/>
                </a:lnTo>
                <a:lnTo>
                  <a:pt x="2" y="35"/>
                </a:lnTo>
                <a:lnTo>
                  <a:pt x="2" y="35"/>
                </a:lnTo>
                <a:lnTo>
                  <a:pt x="2" y="35"/>
                </a:lnTo>
                <a:lnTo>
                  <a:pt x="2" y="34"/>
                </a:lnTo>
                <a:lnTo>
                  <a:pt x="2" y="34"/>
                </a:lnTo>
                <a:lnTo>
                  <a:pt x="2" y="34"/>
                </a:lnTo>
                <a:lnTo>
                  <a:pt x="2" y="34"/>
                </a:lnTo>
                <a:lnTo>
                  <a:pt x="2" y="34"/>
                </a:lnTo>
                <a:lnTo>
                  <a:pt x="2" y="33"/>
                </a:lnTo>
                <a:lnTo>
                  <a:pt x="1" y="33"/>
                </a:lnTo>
                <a:lnTo>
                  <a:pt x="1" y="33"/>
                </a:lnTo>
                <a:lnTo>
                  <a:pt x="1" y="33"/>
                </a:lnTo>
                <a:lnTo>
                  <a:pt x="1" y="33"/>
                </a:lnTo>
                <a:lnTo>
                  <a:pt x="1" y="33"/>
                </a:lnTo>
                <a:lnTo>
                  <a:pt x="1" y="32"/>
                </a:lnTo>
                <a:lnTo>
                  <a:pt x="0" y="32"/>
                </a:lnTo>
                <a:lnTo>
                  <a:pt x="0" y="32"/>
                </a:lnTo>
                <a:lnTo>
                  <a:pt x="0" y="32"/>
                </a:lnTo>
                <a:lnTo>
                  <a:pt x="0" y="32"/>
                </a:lnTo>
                <a:lnTo>
                  <a:pt x="0" y="32"/>
                </a:lnTo>
                <a:lnTo>
                  <a:pt x="0" y="32"/>
                </a:lnTo>
                <a:lnTo>
                  <a:pt x="0" y="31"/>
                </a:lnTo>
                <a:lnTo>
                  <a:pt x="0" y="31"/>
                </a:lnTo>
                <a:lnTo>
                  <a:pt x="0" y="31"/>
                </a:lnTo>
                <a:lnTo>
                  <a:pt x="0" y="31"/>
                </a:lnTo>
                <a:lnTo>
                  <a:pt x="0" y="31"/>
                </a:lnTo>
                <a:lnTo>
                  <a:pt x="0" y="31"/>
                </a:lnTo>
                <a:lnTo>
                  <a:pt x="1" y="31"/>
                </a:lnTo>
                <a:lnTo>
                  <a:pt x="1" y="31"/>
                </a:lnTo>
                <a:lnTo>
                  <a:pt x="1" y="31"/>
                </a:lnTo>
                <a:lnTo>
                  <a:pt x="1" y="29"/>
                </a:lnTo>
                <a:lnTo>
                  <a:pt x="1" y="29"/>
                </a:lnTo>
                <a:lnTo>
                  <a:pt x="1" y="29"/>
                </a:lnTo>
                <a:lnTo>
                  <a:pt x="1" y="29"/>
                </a:lnTo>
                <a:lnTo>
                  <a:pt x="2" y="29"/>
                </a:lnTo>
                <a:lnTo>
                  <a:pt x="2" y="29"/>
                </a:lnTo>
                <a:lnTo>
                  <a:pt x="2" y="28"/>
                </a:lnTo>
                <a:lnTo>
                  <a:pt x="2" y="28"/>
                </a:lnTo>
                <a:lnTo>
                  <a:pt x="2" y="28"/>
                </a:lnTo>
                <a:lnTo>
                  <a:pt x="2" y="28"/>
                </a:lnTo>
                <a:lnTo>
                  <a:pt x="2" y="28"/>
                </a:lnTo>
                <a:lnTo>
                  <a:pt x="2" y="28"/>
                </a:lnTo>
                <a:lnTo>
                  <a:pt x="2" y="27"/>
                </a:lnTo>
                <a:lnTo>
                  <a:pt x="2" y="27"/>
                </a:lnTo>
                <a:lnTo>
                  <a:pt x="2" y="27"/>
                </a:lnTo>
                <a:lnTo>
                  <a:pt x="2" y="27"/>
                </a:lnTo>
                <a:lnTo>
                  <a:pt x="2" y="27"/>
                </a:lnTo>
                <a:lnTo>
                  <a:pt x="2" y="26"/>
                </a:lnTo>
                <a:lnTo>
                  <a:pt x="2" y="26"/>
                </a:lnTo>
                <a:lnTo>
                  <a:pt x="2" y="26"/>
                </a:lnTo>
                <a:lnTo>
                  <a:pt x="2" y="26"/>
                </a:lnTo>
                <a:lnTo>
                  <a:pt x="2" y="26"/>
                </a:lnTo>
                <a:lnTo>
                  <a:pt x="3" y="26"/>
                </a:lnTo>
                <a:lnTo>
                  <a:pt x="3" y="25"/>
                </a:lnTo>
                <a:lnTo>
                  <a:pt x="3" y="25"/>
                </a:lnTo>
                <a:lnTo>
                  <a:pt x="3" y="25"/>
                </a:lnTo>
                <a:lnTo>
                  <a:pt x="3" y="25"/>
                </a:lnTo>
                <a:lnTo>
                  <a:pt x="3" y="25"/>
                </a:lnTo>
                <a:lnTo>
                  <a:pt x="3" y="25"/>
                </a:lnTo>
                <a:lnTo>
                  <a:pt x="3" y="24"/>
                </a:lnTo>
                <a:lnTo>
                  <a:pt x="3" y="24"/>
                </a:lnTo>
                <a:lnTo>
                  <a:pt x="3" y="24"/>
                </a:lnTo>
                <a:lnTo>
                  <a:pt x="3" y="24"/>
                </a:lnTo>
                <a:lnTo>
                  <a:pt x="3" y="22"/>
                </a:lnTo>
                <a:lnTo>
                  <a:pt x="5" y="22"/>
                </a:lnTo>
                <a:lnTo>
                  <a:pt x="5" y="22"/>
                </a:lnTo>
                <a:lnTo>
                  <a:pt x="5" y="22"/>
                </a:lnTo>
                <a:lnTo>
                  <a:pt x="5" y="22"/>
                </a:lnTo>
                <a:lnTo>
                  <a:pt x="5" y="22"/>
                </a:lnTo>
                <a:lnTo>
                  <a:pt x="5" y="21"/>
                </a:lnTo>
                <a:lnTo>
                  <a:pt x="5" y="21"/>
                </a:lnTo>
                <a:lnTo>
                  <a:pt x="5" y="21"/>
                </a:lnTo>
                <a:lnTo>
                  <a:pt x="5" y="21"/>
                </a:lnTo>
                <a:lnTo>
                  <a:pt x="5" y="20"/>
                </a:lnTo>
                <a:lnTo>
                  <a:pt x="5" y="20"/>
                </a:lnTo>
                <a:lnTo>
                  <a:pt x="5" y="20"/>
                </a:lnTo>
                <a:lnTo>
                  <a:pt x="5" y="20"/>
                </a:lnTo>
                <a:lnTo>
                  <a:pt x="5" y="20"/>
                </a:lnTo>
                <a:lnTo>
                  <a:pt x="5" y="19"/>
                </a:lnTo>
                <a:lnTo>
                  <a:pt x="5" y="19"/>
                </a:lnTo>
                <a:lnTo>
                  <a:pt x="5" y="19"/>
                </a:lnTo>
                <a:lnTo>
                  <a:pt x="5" y="19"/>
                </a:lnTo>
                <a:lnTo>
                  <a:pt x="5" y="18"/>
                </a:lnTo>
                <a:lnTo>
                  <a:pt x="5" y="18"/>
                </a:lnTo>
                <a:lnTo>
                  <a:pt x="5" y="18"/>
                </a:lnTo>
                <a:lnTo>
                  <a:pt x="5" y="18"/>
                </a:lnTo>
                <a:lnTo>
                  <a:pt x="5" y="17"/>
                </a:lnTo>
                <a:lnTo>
                  <a:pt x="5" y="17"/>
                </a:lnTo>
                <a:lnTo>
                  <a:pt x="3" y="17"/>
                </a:lnTo>
                <a:lnTo>
                  <a:pt x="3" y="17"/>
                </a:lnTo>
                <a:lnTo>
                  <a:pt x="3" y="17"/>
                </a:lnTo>
                <a:lnTo>
                  <a:pt x="3" y="15"/>
                </a:lnTo>
                <a:lnTo>
                  <a:pt x="3" y="15"/>
                </a:lnTo>
                <a:lnTo>
                  <a:pt x="3" y="15"/>
                </a:lnTo>
                <a:lnTo>
                  <a:pt x="3" y="15"/>
                </a:lnTo>
                <a:lnTo>
                  <a:pt x="3" y="15"/>
                </a:lnTo>
                <a:lnTo>
                  <a:pt x="3" y="14"/>
                </a:lnTo>
                <a:lnTo>
                  <a:pt x="3" y="14"/>
                </a:lnTo>
                <a:lnTo>
                  <a:pt x="3" y="14"/>
                </a:lnTo>
                <a:lnTo>
                  <a:pt x="3" y="14"/>
                </a:lnTo>
                <a:lnTo>
                  <a:pt x="3" y="14"/>
                </a:lnTo>
                <a:lnTo>
                  <a:pt x="5" y="13"/>
                </a:lnTo>
                <a:lnTo>
                  <a:pt x="5" y="13"/>
                </a:lnTo>
                <a:lnTo>
                  <a:pt x="5" y="13"/>
                </a:lnTo>
                <a:lnTo>
                  <a:pt x="5" y="13"/>
                </a:lnTo>
                <a:lnTo>
                  <a:pt x="5" y="13"/>
                </a:lnTo>
                <a:lnTo>
                  <a:pt x="5" y="13"/>
                </a:lnTo>
                <a:lnTo>
                  <a:pt x="5" y="13"/>
                </a:lnTo>
                <a:lnTo>
                  <a:pt x="6" y="12"/>
                </a:lnTo>
                <a:lnTo>
                  <a:pt x="6" y="12"/>
                </a:lnTo>
                <a:lnTo>
                  <a:pt x="6" y="12"/>
                </a:lnTo>
                <a:lnTo>
                  <a:pt x="6" y="12"/>
                </a:lnTo>
                <a:lnTo>
                  <a:pt x="6" y="12"/>
                </a:lnTo>
                <a:lnTo>
                  <a:pt x="6" y="12"/>
                </a:lnTo>
                <a:lnTo>
                  <a:pt x="7" y="12"/>
                </a:lnTo>
                <a:lnTo>
                  <a:pt x="7" y="11"/>
                </a:lnTo>
                <a:lnTo>
                  <a:pt x="7" y="11"/>
                </a:lnTo>
                <a:lnTo>
                  <a:pt x="7" y="11"/>
                </a:lnTo>
                <a:lnTo>
                  <a:pt x="7" y="11"/>
                </a:lnTo>
                <a:lnTo>
                  <a:pt x="7" y="11"/>
                </a:lnTo>
                <a:lnTo>
                  <a:pt x="7" y="10"/>
                </a:lnTo>
                <a:lnTo>
                  <a:pt x="7" y="10"/>
                </a:lnTo>
                <a:lnTo>
                  <a:pt x="7" y="10"/>
                </a:lnTo>
                <a:lnTo>
                  <a:pt x="7" y="10"/>
                </a:lnTo>
                <a:lnTo>
                  <a:pt x="7" y="10"/>
                </a:lnTo>
                <a:lnTo>
                  <a:pt x="7" y="8"/>
                </a:lnTo>
                <a:lnTo>
                  <a:pt x="7" y="8"/>
                </a:lnTo>
                <a:lnTo>
                  <a:pt x="7" y="8"/>
                </a:lnTo>
                <a:lnTo>
                  <a:pt x="8" y="8"/>
                </a:lnTo>
                <a:lnTo>
                  <a:pt x="8" y="8"/>
                </a:lnTo>
                <a:lnTo>
                  <a:pt x="8" y="7"/>
                </a:lnTo>
                <a:lnTo>
                  <a:pt x="8" y="7"/>
                </a:lnTo>
                <a:lnTo>
                  <a:pt x="8" y="7"/>
                </a:lnTo>
                <a:lnTo>
                  <a:pt x="8" y="7"/>
                </a:lnTo>
                <a:lnTo>
                  <a:pt x="8" y="7"/>
                </a:lnTo>
                <a:lnTo>
                  <a:pt x="8" y="7"/>
                </a:lnTo>
                <a:lnTo>
                  <a:pt x="9" y="7"/>
                </a:lnTo>
                <a:lnTo>
                  <a:pt x="9" y="7"/>
                </a:lnTo>
                <a:lnTo>
                  <a:pt x="9" y="7"/>
                </a:lnTo>
                <a:lnTo>
                  <a:pt x="9" y="7"/>
                </a:lnTo>
                <a:lnTo>
                  <a:pt x="10" y="7"/>
                </a:lnTo>
                <a:lnTo>
                  <a:pt x="10" y="7"/>
                </a:lnTo>
                <a:lnTo>
                  <a:pt x="10" y="7"/>
                </a:lnTo>
                <a:lnTo>
                  <a:pt x="10" y="7"/>
                </a:lnTo>
                <a:lnTo>
                  <a:pt x="10" y="7"/>
                </a:lnTo>
                <a:lnTo>
                  <a:pt x="10" y="7"/>
                </a:lnTo>
                <a:lnTo>
                  <a:pt x="12" y="7"/>
                </a:lnTo>
                <a:lnTo>
                  <a:pt x="12" y="7"/>
                </a:lnTo>
                <a:lnTo>
                  <a:pt x="12" y="7"/>
                </a:lnTo>
                <a:lnTo>
                  <a:pt x="12" y="6"/>
                </a:lnTo>
                <a:lnTo>
                  <a:pt x="12" y="6"/>
                </a:lnTo>
                <a:lnTo>
                  <a:pt x="13" y="6"/>
                </a:lnTo>
                <a:lnTo>
                  <a:pt x="13" y="6"/>
                </a:lnTo>
                <a:lnTo>
                  <a:pt x="13" y="6"/>
                </a:lnTo>
                <a:lnTo>
                  <a:pt x="13" y="6"/>
                </a:lnTo>
                <a:lnTo>
                  <a:pt x="14" y="6"/>
                </a:lnTo>
                <a:lnTo>
                  <a:pt x="14" y="6"/>
                </a:lnTo>
                <a:lnTo>
                  <a:pt x="14" y="6"/>
                </a:lnTo>
                <a:lnTo>
                  <a:pt x="14" y="5"/>
                </a:lnTo>
                <a:lnTo>
                  <a:pt x="14" y="5"/>
                </a:lnTo>
                <a:lnTo>
                  <a:pt x="14" y="5"/>
                </a:lnTo>
                <a:lnTo>
                  <a:pt x="15" y="5"/>
                </a:lnTo>
                <a:lnTo>
                  <a:pt x="15" y="5"/>
                </a:lnTo>
                <a:lnTo>
                  <a:pt x="15" y="5"/>
                </a:lnTo>
                <a:lnTo>
                  <a:pt x="15" y="5"/>
                </a:lnTo>
                <a:lnTo>
                  <a:pt x="15" y="5"/>
                </a:lnTo>
                <a:lnTo>
                  <a:pt x="15" y="5"/>
                </a:lnTo>
                <a:lnTo>
                  <a:pt x="15" y="4"/>
                </a:lnTo>
                <a:lnTo>
                  <a:pt x="16" y="4"/>
                </a:lnTo>
                <a:lnTo>
                  <a:pt x="16" y="4"/>
                </a:lnTo>
                <a:lnTo>
                  <a:pt x="16" y="4"/>
                </a:lnTo>
                <a:lnTo>
                  <a:pt x="16" y="4"/>
                </a:lnTo>
                <a:lnTo>
                  <a:pt x="16" y="4"/>
                </a:lnTo>
                <a:lnTo>
                  <a:pt x="16" y="3"/>
                </a:lnTo>
                <a:lnTo>
                  <a:pt x="16" y="3"/>
                </a:lnTo>
                <a:lnTo>
                  <a:pt x="17" y="3"/>
                </a:lnTo>
                <a:lnTo>
                  <a:pt x="17" y="3"/>
                </a:lnTo>
                <a:lnTo>
                  <a:pt x="17" y="3"/>
                </a:lnTo>
                <a:lnTo>
                  <a:pt x="17" y="3"/>
                </a:lnTo>
                <a:lnTo>
                  <a:pt x="17" y="3"/>
                </a:lnTo>
                <a:lnTo>
                  <a:pt x="17" y="3"/>
                </a:lnTo>
                <a:lnTo>
                  <a:pt x="19" y="3"/>
                </a:lnTo>
                <a:lnTo>
                  <a:pt x="19" y="2"/>
                </a:lnTo>
                <a:lnTo>
                  <a:pt x="19" y="2"/>
                </a:lnTo>
                <a:lnTo>
                  <a:pt x="19" y="2"/>
                </a:lnTo>
                <a:lnTo>
                  <a:pt x="19" y="2"/>
                </a:lnTo>
                <a:lnTo>
                  <a:pt x="19" y="2"/>
                </a:lnTo>
                <a:lnTo>
                  <a:pt x="19" y="2"/>
                </a:lnTo>
                <a:lnTo>
                  <a:pt x="19" y="0"/>
                </a:lnTo>
                <a:lnTo>
                  <a:pt x="20" y="0"/>
                </a:lnTo>
                <a:lnTo>
                  <a:pt x="20" y="0"/>
                </a:lnTo>
                <a:lnTo>
                  <a:pt x="20" y="0"/>
                </a:lnTo>
                <a:lnTo>
                  <a:pt x="20" y="0"/>
                </a:lnTo>
                <a:lnTo>
                  <a:pt x="20" y="0"/>
                </a:lnTo>
                <a:lnTo>
                  <a:pt x="20" y="0"/>
                </a:lnTo>
                <a:lnTo>
                  <a:pt x="21" y="0"/>
                </a:lnTo>
                <a:lnTo>
                  <a:pt x="21" y="0"/>
                </a:lnTo>
                <a:lnTo>
                  <a:pt x="21" y="0"/>
                </a:lnTo>
                <a:lnTo>
                  <a:pt x="21" y="0"/>
                </a:lnTo>
                <a:lnTo>
                  <a:pt x="21" y="0"/>
                </a:lnTo>
                <a:lnTo>
                  <a:pt x="22" y="0"/>
                </a:lnTo>
                <a:lnTo>
                  <a:pt x="22" y="0"/>
                </a:lnTo>
                <a:lnTo>
                  <a:pt x="22" y="0"/>
                </a:lnTo>
                <a:lnTo>
                  <a:pt x="22" y="0"/>
                </a:lnTo>
                <a:lnTo>
                  <a:pt x="22" y="0"/>
                </a:lnTo>
                <a:lnTo>
                  <a:pt x="22" y="0"/>
                </a:lnTo>
                <a:lnTo>
                  <a:pt x="22" y="2"/>
                </a:lnTo>
                <a:lnTo>
                  <a:pt x="22" y="2"/>
                </a:lnTo>
                <a:lnTo>
                  <a:pt x="22" y="2"/>
                </a:lnTo>
                <a:lnTo>
                  <a:pt x="22" y="2"/>
                </a:lnTo>
                <a:lnTo>
                  <a:pt x="22" y="2"/>
                </a:lnTo>
                <a:lnTo>
                  <a:pt x="22" y="3"/>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91" name="Freeform 88"/>
          <p:cNvSpPr>
            <a:spLocks/>
          </p:cNvSpPr>
          <p:nvPr/>
        </p:nvSpPr>
        <p:spPr bwMode="auto">
          <a:xfrm>
            <a:off x="6038850" y="4248151"/>
            <a:ext cx="34925" cy="57150"/>
          </a:xfrm>
          <a:custGeom>
            <a:avLst/>
            <a:gdLst>
              <a:gd name="T0" fmla="*/ 22 w 22"/>
              <a:gd name="T1" fmla="*/ 4 h 36"/>
              <a:gd name="T2" fmla="*/ 21 w 22"/>
              <a:gd name="T3" fmla="*/ 5 h 36"/>
              <a:gd name="T4" fmla="*/ 21 w 22"/>
              <a:gd name="T5" fmla="*/ 6 h 36"/>
              <a:gd name="T6" fmla="*/ 20 w 22"/>
              <a:gd name="T7" fmla="*/ 7 h 36"/>
              <a:gd name="T8" fmla="*/ 20 w 22"/>
              <a:gd name="T9" fmla="*/ 10 h 36"/>
              <a:gd name="T10" fmla="*/ 19 w 22"/>
              <a:gd name="T11" fmla="*/ 11 h 36"/>
              <a:gd name="T12" fmla="*/ 17 w 22"/>
              <a:gd name="T13" fmla="*/ 11 h 36"/>
              <a:gd name="T14" fmla="*/ 15 w 22"/>
              <a:gd name="T15" fmla="*/ 12 h 36"/>
              <a:gd name="T16" fmla="*/ 14 w 22"/>
              <a:gd name="T17" fmla="*/ 13 h 36"/>
              <a:gd name="T18" fmla="*/ 13 w 22"/>
              <a:gd name="T19" fmla="*/ 13 h 36"/>
              <a:gd name="T20" fmla="*/ 12 w 22"/>
              <a:gd name="T21" fmla="*/ 14 h 36"/>
              <a:gd name="T22" fmla="*/ 10 w 22"/>
              <a:gd name="T23" fmla="*/ 17 h 36"/>
              <a:gd name="T24" fmla="*/ 9 w 22"/>
              <a:gd name="T25" fmla="*/ 18 h 36"/>
              <a:gd name="T26" fmla="*/ 9 w 22"/>
              <a:gd name="T27" fmla="*/ 20 h 36"/>
              <a:gd name="T28" fmla="*/ 9 w 22"/>
              <a:gd name="T29" fmla="*/ 21 h 36"/>
              <a:gd name="T30" fmla="*/ 9 w 22"/>
              <a:gd name="T31" fmla="*/ 24 h 36"/>
              <a:gd name="T32" fmla="*/ 9 w 22"/>
              <a:gd name="T33" fmla="*/ 25 h 36"/>
              <a:gd name="T34" fmla="*/ 9 w 22"/>
              <a:gd name="T35" fmla="*/ 26 h 36"/>
              <a:gd name="T36" fmla="*/ 9 w 22"/>
              <a:gd name="T37" fmla="*/ 28 h 36"/>
              <a:gd name="T38" fmla="*/ 9 w 22"/>
              <a:gd name="T39" fmla="*/ 29 h 36"/>
              <a:gd name="T40" fmla="*/ 9 w 22"/>
              <a:gd name="T41" fmla="*/ 32 h 36"/>
              <a:gd name="T42" fmla="*/ 10 w 22"/>
              <a:gd name="T43" fmla="*/ 33 h 36"/>
              <a:gd name="T44" fmla="*/ 12 w 22"/>
              <a:gd name="T45" fmla="*/ 33 h 36"/>
              <a:gd name="T46" fmla="*/ 13 w 22"/>
              <a:gd name="T47" fmla="*/ 34 h 36"/>
              <a:gd name="T48" fmla="*/ 12 w 22"/>
              <a:gd name="T49" fmla="*/ 34 h 36"/>
              <a:gd name="T50" fmla="*/ 10 w 22"/>
              <a:gd name="T51" fmla="*/ 35 h 36"/>
              <a:gd name="T52" fmla="*/ 8 w 22"/>
              <a:gd name="T53" fmla="*/ 35 h 36"/>
              <a:gd name="T54" fmla="*/ 7 w 22"/>
              <a:gd name="T55" fmla="*/ 35 h 36"/>
              <a:gd name="T56" fmla="*/ 6 w 22"/>
              <a:gd name="T57" fmla="*/ 36 h 36"/>
              <a:gd name="T58" fmla="*/ 5 w 22"/>
              <a:gd name="T59" fmla="*/ 36 h 36"/>
              <a:gd name="T60" fmla="*/ 2 w 22"/>
              <a:gd name="T61" fmla="*/ 35 h 36"/>
              <a:gd name="T62" fmla="*/ 2 w 22"/>
              <a:gd name="T63" fmla="*/ 34 h 36"/>
              <a:gd name="T64" fmla="*/ 1 w 22"/>
              <a:gd name="T65" fmla="*/ 32 h 36"/>
              <a:gd name="T66" fmla="*/ 0 w 22"/>
              <a:gd name="T67" fmla="*/ 31 h 36"/>
              <a:gd name="T68" fmla="*/ 1 w 22"/>
              <a:gd name="T69" fmla="*/ 31 h 36"/>
              <a:gd name="T70" fmla="*/ 2 w 22"/>
              <a:gd name="T71" fmla="*/ 29 h 36"/>
              <a:gd name="T72" fmla="*/ 2 w 22"/>
              <a:gd name="T73" fmla="*/ 27 h 36"/>
              <a:gd name="T74" fmla="*/ 2 w 22"/>
              <a:gd name="T75" fmla="*/ 26 h 36"/>
              <a:gd name="T76" fmla="*/ 3 w 22"/>
              <a:gd name="T77" fmla="*/ 25 h 36"/>
              <a:gd name="T78" fmla="*/ 3 w 22"/>
              <a:gd name="T79" fmla="*/ 22 h 36"/>
              <a:gd name="T80" fmla="*/ 5 w 22"/>
              <a:gd name="T81" fmla="*/ 21 h 36"/>
              <a:gd name="T82" fmla="*/ 5 w 22"/>
              <a:gd name="T83" fmla="*/ 20 h 36"/>
              <a:gd name="T84" fmla="*/ 5 w 22"/>
              <a:gd name="T85" fmla="*/ 18 h 36"/>
              <a:gd name="T86" fmla="*/ 3 w 22"/>
              <a:gd name="T87" fmla="*/ 15 h 36"/>
              <a:gd name="T88" fmla="*/ 3 w 22"/>
              <a:gd name="T89" fmla="*/ 14 h 36"/>
              <a:gd name="T90" fmla="*/ 5 w 22"/>
              <a:gd name="T91" fmla="*/ 13 h 36"/>
              <a:gd name="T92" fmla="*/ 6 w 22"/>
              <a:gd name="T93" fmla="*/ 12 h 36"/>
              <a:gd name="T94" fmla="*/ 7 w 22"/>
              <a:gd name="T95" fmla="*/ 11 h 36"/>
              <a:gd name="T96" fmla="*/ 7 w 22"/>
              <a:gd name="T97" fmla="*/ 8 h 36"/>
              <a:gd name="T98" fmla="*/ 8 w 22"/>
              <a:gd name="T99" fmla="*/ 7 h 36"/>
              <a:gd name="T100" fmla="*/ 10 w 22"/>
              <a:gd name="T101" fmla="*/ 7 h 36"/>
              <a:gd name="T102" fmla="*/ 12 w 22"/>
              <a:gd name="T103" fmla="*/ 7 h 36"/>
              <a:gd name="T104" fmla="*/ 13 w 22"/>
              <a:gd name="T105" fmla="*/ 6 h 36"/>
              <a:gd name="T106" fmla="*/ 15 w 22"/>
              <a:gd name="T107" fmla="*/ 5 h 36"/>
              <a:gd name="T108" fmla="*/ 16 w 22"/>
              <a:gd name="T109" fmla="*/ 4 h 36"/>
              <a:gd name="T110" fmla="*/ 17 w 22"/>
              <a:gd name="T111" fmla="*/ 3 h 36"/>
              <a:gd name="T112" fmla="*/ 19 w 22"/>
              <a:gd name="T113" fmla="*/ 2 h 36"/>
              <a:gd name="T114" fmla="*/ 20 w 22"/>
              <a:gd name="T115" fmla="*/ 0 h 36"/>
              <a:gd name="T116" fmla="*/ 21 w 22"/>
              <a:gd name="T117" fmla="*/ 0 h 36"/>
              <a:gd name="T118" fmla="*/ 22 w 22"/>
              <a:gd name="T119" fmla="*/ 0 h 36"/>
              <a:gd name="T120" fmla="*/ 22 w 22"/>
              <a:gd name="T121" fmla="*/ 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 h="36">
                <a:moveTo>
                  <a:pt x="22" y="3"/>
                </a:moveTo>
                <a:lnTo>
                  <a:pt x="22" y="3"/>
                </a:lnTo>
                <a:lnTo>
                  <a:pt x="22" y="3"/>
                </a:lnTo>
                <a:lnTo>
                  <a:pt x="22" y="3"/>
                </a:lnTo>
                <a:lnTo>
                  <a:pt x="22" y="3"/>
                </a:lnTo>
                <a:lnTo>
                  <a:pt x="22" y="3"/>
                </a:lnTo>
                <a:lnTo>
                  <a:pt x="22" y="4"/>
                </a:lnTo>
                <a:lnTo>
                  <a:pt x="22" y="4"/>
                </a:lnTo>
                <a:lnTo>
                  <a:pt x="22" y="4"/>
                </a:lnTo>
                <a:lnTo>
                  <a:pt x="22" y="4"/>
                </a:lnTo>
                <a:lnTo>
                  <a:pt x="21" y="4"/>
                </a:lnTo>
                <a:lnTo>
                  <a:pt x="21" y="5"/>
                </a:lnTo>
                <a:lnTo>
                  <a:pt x="21" y="5"/>
                </a:lnTo>
                <a:lnTo>
                  <a:pt x="21" y="5"/>
                </a:lnTo>
                <a:lnTo>
                  <a:pt x="21" y="5"/>
                </a:lnTo>
                <a:lnTo>
                  <a:pt x="21" y="5"/>
                </a:lnTo>
                <a:lnTo>
                  <a:pt x="21" y="5"/>
                </a:lnTo>
                <a:lnTo>
                  <a:pt x="21" y="6"/>
                </a:lnTo>
                <a:lnTo>
                  <a:pt x="21" y="6"/>
                </a:lnTo>
                <a:lnTo>
                  <a:pt x="21" y="6"/>
                </a:lnTo>
                <a:lnTo>
                  <a:pt x="21" y="6"/>
                </a:lnTo>
                <a:lnTo>
                  <a:pt x="21" y="6"/>
                </a:lnTo>
                <a:lnTo>
                  <a:pt x="21" y="6"/>
                </a:lnTo>
                <a:lnTo>
                  <a:pt x="21" y="7"/>
                </a:lnTo>
                <a:lnTo>
                  <a:pt x="20" y="7"/>
                </a:lnTo>
                <a:lnTo>
                  <a:pt x="20" y="7"/>
                </a:lnTo>
                <a:lnTo>
                  <a:pt x="20" y="7"/>
                </a:lnTo>
                <a:lnTo>
                  <a:pt x="20" y="7"/>
                </a:lnTo>
                <a:lnTo>
                  <a:pt x="20" y="8"/>
                </a:lnTo>
                <a:lnTo>
                  <a:pt x="20" y="8"/>
                </a:lnTo>
                <a:lnTo>
                  <a:pt x="20" y="8"/>
                </a:lnTo>
                <a:lnTo>
                  <a:pt x="20" y="8"/>
                </a:lnTo>
                <a:lnTo>
                  <a:pt x="20" y="8"/>
                </a:lnTo>
                <a:lnTo>
                  <a:pt x="20" y="10"/>
                </a:lnTo>
                <a:lnTo>
                  <a:pt x="20" y="10"/>
                </a:lnTo>
                <a:lnTo>
                  <a:pt x="20" y="10"/>
                </a:lnTo>
                <a:lnTo>
                  <a:pt x="20" y="10"/>
                </a:lnTo>
                <a:lnTo>
                  <a:pt x="19" y="10"/>
                </a:lnTo>
                <a:lnTo>
                  <a:pt x="19" y="11"/>
                </a:lnTo>
                <a:lnTo>
                  <a:pt x="19" y="11"/>
                </a:lnTo>
                <a:lnTo>
                  <a:pt x="19" y="11"/>
                </a:lnTo>
                <a:lnTo>
                  <a:pt x="19" y="11"/>
                </a:lnTo>
                <a:lnTo>
                  <a:pt x="19" y="11"/>
                </a:lnTo>
                <a:lnTo>
                  <a:pt x="19" y="11"/>
                </a:lnTo>
                <a:lnTo>
                  <a:pt x="19" y="11"/>
                </a:lnTo>
                <a:lnTo>
                  <a:pt x="17" y="12"/>
                </a:lnTo>
                <a:lnTo>
                  <a:pt x="17" y="12"/>
                </a:lnTo>
                <a:lnTo>
                  <a:pt x="17" y="12"/>
                </a:lnTo>
                <a:lnTo>
                  <a:pt x="17" y="11"/>
                </a:lnTo>
                <a:lnTo>
                  <a:pt x="17" y="11"/>
                </a:lnTo>
                <a:lnTo>
                  <a:pt x="17" y="11"/>
                </a:lnTo>
                <a:lnTo>
                  <a:pt x="16" y="11"/>
                </a:lnTo>
                <a:lnTo>
                  <a:pt x="16" y="12"/>
                </a:lnTo>
                <a:lnTo>
                  <a:pt x="16" y="12"/>
                </a:lnTo>
                <a:lnTo>
                  <a:pt x="16" y="12"/>
                </a:lnTo>
                <a:lnTo>
                  <a:pt x="15" y="12"/>
                </a:lnTo>
                <a:lnTo>
                  <a:pt x="15" y="12"/>
                </a:lnTo>
                <a:lnTo>
                  <a:pt x="15" y="12"/>
                </a:lnTo>
                <a:lnTo>
                  <a:pt x="15" y="12"/>
                </a:lnTo>
                <a:lnTo>
                  <a:pt x="15" y="12"/>
                </a:lnTo>
                <a:lnTo>
                  <a:pt x="15" y="12"/>
                </a:lnTo>
                <a:lnTo>
                  <a:pt x="14" y="12"/>
                </a:lnTo>
                <a:lnTo>
                  <a:pt x="14" y="13"/>
                </a:lnTo>
                <a:lnTo>
                  <a:pt x="14" y="13"/>
                </a:lnTo>
                <a:lnTo>
                  <a:pt x="14" y="13"/>
                </a:lnTo>
                <a:lnTo>
                  <a:pt x="14" y="13"/>
                </a:lnTo>
                <a:lnTo>
                  <a:pt x="13" y="13"/>
                </a:lnTo>
                <a:lnTo>
                  <a:pt x="13" y="13"/>
                </a:lnTo>
                <a:lnTo>
                  <a:pt x="13" y="13"/>
                </a:lnTo>
                <a:lnTo>
                  <a:pt x="13" y="13"/>
                </a:lnTo>
                <a:lnTo>
                  <a:pt x="13" y="14"/>
                </a:lnTo>
                <a:lnTo>
                  <a:pt x="13" y="14"/>
                </a:lnTo>
                <a:lnTo>
                  <a:pt x="13" y="14"/>
                </a:lnTo>
                <a:lnTo>
                  <a:pt x="12" y="14"/>
                </a:lnTo>
                <a:lnTo>
                  <a:pt x="12" y="14"/>
                </a:lnTo>
                <a:lnTo>
                  <a:pt x="12" y="14"/>
                </a:lnTo>
                <a:lnTo>
                  <a:pt x="12" y="14"/>
                </a:lnTo>
                <a:lnTo>
                  <a:pt x="12" y="15"/>
                </a:lnTo>
                <a:lnTo>
                  <a:pt x="12" y="15"/>
                </a:lnTo>
                <a:lnTo>
                  <a:pt x="12" y="15"/>
                </a:lnTo>
                <a:lnTo>
                  <a:pt x="12" y="15"/>
                </a:lnTo>
                <a:lnTo>
                  <a:pt x="10" y="15"/>
                </a:lnTo>
                <a:lnTo>
                  <a:pt x="10" y="17"/>
                </a:lnTo>
                <a:lnTo>
                  <a:pt x="10" y="17"/>
                </a:lnTo>
                <a:lnTo>
                  <a:pt x="10" y="17"/>
                </a:lnTo>
                <a:lnTo>
                  <a:pt x="10" y="17"/>
                </a:lnTo>
                <a:lnTo>
                  <a:pt x="10" y="17"/>
                </a:lnTo>
                <a:lnTo>
                  <a:pt x="10" y="18"/>
                </a:lnTo>
                <a:lnTo>
                  <a:pt x="9" y="18"/>
                </a:lnTo>
                <a:lnTo>
                  <a:pt x="9" y="18"/>
                </a:lnTo>
                <a:lnTo>
                  <a:pt x="9" y="18"/>
                </a:lnTo>
                <a:lnTo>
                  <a:pt x="9" y="18"/>
                </a:lnTo>
                <a:lnTo>
                  <a:pt x="9" y="19"/>
                </a:lnTo>
                <a:lnTo>
                  <a:pt x="9" y="19"/>
                </a:lnTo>
                <a:lnTo>
                  <a:pt x="9" y="19"/>
                </a:lnTo>
                <a:lnTo>
                  <a:pt x="9" y="19"/>
                </a:lnTo>
                <a:lnTo>
                  <a:pt x="9" y="19"/>
                </a:lnTo>
                <a:lnTo>
                  <a:pt x="9" y="20"/>
                </a:lnTo>
                <a:lnTo>
                  <a:pt x="9" y="20"/>
                </a:lnTo>
                <a:lnTo>
                  <a:pt x="9" y="20"/>
                </a:lnTo>
                <a:lnTo>
                  <a:pt x="9" y="20"/>
                </a:lnTo>
                <a:lnTo>
                  <a:pt x="9" y="20"/>
                </a:lnTo>
                <a:lnTo>
                  <a:pt x="9" y="21"/>
                </a:lnTo>
                <a:lnTo>
                  <a:pt x="9" y="21"/>
                </a:lnTo>
                <a:lnTo>
                  <a:pt x="9" y="21"/>
                </a:lnTo>
                <a:lnTo>
                  <a:pt x="9" y="21"/>
                </a:lnTo>
                <a:lnTo>
                  <a:pt x="9" y="22"/>
                </a:lnTo>
                <a:lnTo>
                  <a:pt x="9" y="22"/>
                </a:lnTo>
                <a:lnTo>
                  <a:pt x="9" y="22"/>
                </a:lnTo>
                <a:lnTo>
                  <a:pt x="9" y="22"/>
                </a:lnTo>
                <a:lnTo>
                  <a:pt x="9" y="24"/>
                </a:lnTo>
                <a:lnTo>
                  <a:pt x="9" y="24"/>
                </a:lnTo>
                <a:lnTo>
                  <a:pt x="9" y="24"/>
                </a:lnTo>
                <a:lnTo>
                  <a:pt x="9" y="24"/>
                </a:lnTo>
                <a:lnTo>
                  <a:pt x="9" y="24"/>
                </a:lnTo>
                <a:lnTo>
                  <a:pt x="9" y="24"/>
                </a:lnTo>
                <a:lnTo>
                  <a:pt x="9" y="25"/>
                </a:lnTo>
                <a:lnTo>
                  <a:pt x="9" y="25"/>
                </a:lnTo>
                <a:lnTo>
                  <a:pt x="9" y="25"/>
                </a:lnTo>
                <a:lnTo>
                  <a:pt x="9" y="25"/>
                </a:lnTo>
                <a:lnTo>
                  <a:pt x="9" y="25"/>
                </a:lnTo>
                <a:lnTo>
                  <a:pt x="9" y="26"/>
                </a:lnTo>
                <a:lnTo>
                  <a:pt x="9" y="26"/>
                </a:lnTo>
                <a:lnTo>
                  <a:pt x="9" y="26"/>
                </a:lnTo>
                <a:lnTo>
                  <a:pt x="9" y="26"/>
                </a:lnTo>
                <a:lnTo>
                  <a:pt x="9" y="26"/>
                </a:lnTo>
                <a:lnTo>
                  <a:pt x="9" y="27"/>
                </a:lnTo>
                <a:lnTo>
                  <a:pt x="9" y="27"/>
                </a:lnTo>
                <a:lnTo>
                  <a:pt x="9" y="27"/>
                </a:lnTo>
                <a:lnTo>
                  <a:pt x="9" y="27"/>
                </a:lnTo>
                <a:lnTo>
                  <a:pt x="9" y="28"/>
                </a:lnTo>
                <a:lnTo>
                  <a:pt x="9" y="28"/>
                </a:lnTo>
                <a:lnTo>
                  <a:pt x="9" y="28"/>
                </a:lnTo>
                <a:lnTo>
                  <a:pt x="10" y="28"/>
                </a:lnTo>
                <a:lnTo>
                  <a:pt x="9" y="28"/>
                </a:lnTo>
                <a:lnTo>
                  <a:pt x="9" y="29"/>
                </a:lnTo>
                <a:lnTo>
                  <a:pt x="9" y="29"/>
                </a:lnTo>
                <a:lnTo>
                  <a:pt x="9" y="29"/>
                </a:lnTo>
                <a:lnTo>
                  <a:pt x="9" y="29"/>
                </a:lnTo>
                <a:lnTo>
                  <a:pt x="9" y="29"/>
                </a:lnTo>
                <a:lnTo>
                  <a:pt x="9" y="31"/>
                </a:lnTo>
                <a:lnTo>
                  <a:pt x="9" y="31"/>
                </a:lnTo>
                <a:lnTo>
                  <a:pt x="9" y="31"/>
                </a:lnTo>
                <a:lnTo>
                  <a:pt x="9" y="31"/>
                </a:lnTo>
                <a:lnTo>
                  <a:pt x="9" y="31"/>
                </a:lnTo>
                <a:lnTo>
                  <a:pt x="9" y="32"/>
                </a:lnTo>
                <a:lnTo>
                  <a:pt x="9" y="32"/>
                </a:lnTo>
                <a:lnTo>
                  <a:pt x="10" y="32"/>
                </a:lnTo>
                <a:lnTo>
                  <a:pt x="10" y="32"/>
                </a:lnTo>
                <a:lnTo>
                  <a:pt x="10" y="32"/>
                </a:lnTo>
                <a:lnTo>
                  <a:pt x="10" y="32"/>
                </a:lnTo>
                <a:lnTo>
                  <a:pt x="10" y="33"/>
                </a:lnTo>
                <a:lnTo>
                  <a:pt x="10" y="33"/>
                </a:lnTo>
                <a:lnTo>
                  <a:pt x="10" y="33"/>
                </a:lnTo>
                <a:lnTo>
                  <a:pt x="10" y="33"/>
                </a:lnTo>
                <a:lnTo>
                  <a:pt x="10" y="33"/>
                </a:lnTo>
                <a:lnTo>
                  <a:pt x="12" y="33"/>
                </a:lnTo>
                <a:lnTo>
                  <a:pt x="12" y="33"/>
                </a:lnTo>
                <a:lnTo>
                  <a:pt x="12" y="33"/>
                </a:lnTo>
                <a:lnTo>
                  <a:pt x="12" y="33"/>
                </a:lnTo>
                <a:lnTo>
                  <a:pt x="12" y="33"/>
                </a:lnTo>
                <a:lnTo>
                  <a:pt x="12" y="33"/>
                </a:lnTo>
                <a:lnTo>
                  <a:pt x="13" y="33"/>
                </a:lnTo>
                <a:lnTo>
                  <a:pt x="13" y="33"/>
                </a:lnTo>
                <a:lnTo>
                  <a:pt x="13" y="33"/>
                </a:lnTo>
                <a:lnTo>
                  <a:pt x="13" y="34"/>
                </a:lnTo>
                <a:lnTo>
                  <a:pt x="13" y="34"/>
                </a:lnTo>
                <a:lnTo>
                  <a:pt x="13" y="34"/>
                </a:lnTo>
                <a:lnTo>
                  <a:pt x="13" y="34"/>
                </a:lnTo>
                <a:lnTo>
                  <a:pt x="13" y="34"/>
                </a:lnTo>
                <a:lnTo>
                  <a:pt x="13" y="34"/>
                </a:lnTo>
                <a:lnTo>
                  <a:pt x="12" y="34"/>
                </a:lnTo>
                <a:lnTo>
                  <a:pt x="12" y="34"/>
                </a:lnTo>
                <a:lnTo>
                  <a:pt x="12" y="34"/>
                </a:lnTo>
                <a:lnTo>
                  <a:pt x="12" y="34"/>
                </a:lnTo>
                <a:lnTo>
                  <a:pt x="12" y="34"/>
                </a:lnTo>
                <a:lnTo>
                  <a:pt x="12" y="34"/>
                </a:lnTo>
                <a:lnTo>
                  <a:pt x="12" y="35"/>
                </a:lnTo>
                <a:lnTo>
                  <a:pt x="10" y="35"/>
                </a:lnTo>
                <a:lnTo>
                  <a:pt x="10" y="35"/>
                </a:lnTo>
                <a:lnTo>
                  <a:pt x="10" y="35"/>
                </a:lnTo>
                <a:lnTo>
                  <a:pt x="10" y="35"/>
                </a:lnTo>
                <a:lnTo>
                  <a:pt x="10" y="35"/>
                </a:lnTo>
                <a:lnTo>
                  <a:pt x="10" y="35"/>
                </a:lnTo>
                <a:lnTo>
                  <a:pt x="9" y="35"/>
                </a:lnTo>
                <a:lnTo>
                  <a:pt x="9" y="35"/>
                </a:lnTo>
                <a:lnTo>
                  <a:pt x="9" y="35"/>
                </a:lnTo>
                <a:lnTo>
                  <a:pt x="9" y="35"/>
                </a:lnTo>
                <a:lnTo>
                  <a:pt x="8" y="35"/>
                </a:lnTo>
                <a:lnTo>
                  <a:pt x="8" y="35"/>
                </a:lnTo>
                <a:lnTo>
                  <a:pt x="8" y="35"/>
                </a:lnTo>
                <a:lnTo>
                  <a:pt x="8" y="35"/>
                </a:lnTo>
                <a:lnTo>
                  <a:pt x="8" y="35"/>
                </a:lnTo>
                <a:lnTo>
                  <a:pt x="7" y="35"/>
                </a:lnTo>
                <a:lnTo>
                  <a:pt x="7" y="35"/>
                </a:lnTo>
                <a:lnTo>
                  <a:pt x="7" y="35"/>
                </a:lnTo>
                <a:lnTo>
                  <a:pt x="7" y="36"/>
                </a:lnTo>
                <a:lnTo>
                  <a:pt x="7" y="36"/>
                </a:lnTo>
                <a:lnTo>
                  <a:pt x="7" y="36"/>
                </a:lnTo>
                <a:lnTo>
                  <a:pt x="6" y="36"/>
                </a:lnTo>
                <a:lnTo>
                  <a:pt x="6" y="36"/>
                </a:lnTo>
                <a:lnTo>
                  <a:pt x="6" y="36"/>
                </a:lnTo>
                <a:lnTo>
                  <a:pt x="6" y="36"/>
                </a:lnTo>
                <a:lnTo>
                  <a:pt x="6" y="36"/>
                </a:lnTo>
                <a:lnTo>
                  <a:pt x="5" y="36"/>
                </a:lnTo>
                <a:lnTo>
                  <a:pt x="5" y="36"/>
                </a:lnTo>
                <a:lnTo>
                  <a:pt x="5" y="36"/>
                </a:lnTo>
                <a:lnTo>
                  <a:pt x="5" y="36"/>
                </a:lnTo>
                <a:lnTo>
                  <a:pt x="5" y="36"/>
                </a:lnTo>
                <a:lnTo>
                  <a:pt x="5" y="36"/>
                </a:lnTo>
                <a:lnTo>
                  <a:pt x="3" y="36"/>
                </a:lnTo>
                <a:lnTo>
                  <a:pt x="3" y="36"/>
                </a:lnTo>
                <a:lnTo>
                  <a:pt x="3" y="35"/>
                </a:lnTo>
                <a:lnTo>
                  <a:pt x="3" y="35"/>
                </a:lnTo>
                <a:lnTo>
                  <a:pt x="3" y="35"/>
                </a:lnTo>
                <a:lnTo>
                  <a:pt x="2" y="35"/>
                </a:lnTo>
                <a:lnTo>
                  <a:pt x="2" y="35"/>
                </a:lnTo>
                <a:lnTo>
                  <a:pt x="2" y="35"/>
                </a:lnTo>
                <a:lnTo>
                  <a:pt x="2" y="35"/>
                </a:lnTo>
                <a:lnTo>
                  <a:pt x="2" y="34"/>
                </a:lnTo>
                <a:lnTo>
                  <a:pt x="2" y="34"/>
                </a:lnTo>
                <a:lnTo>
                  <a:pt x="2" y="34"/>
                </a:lnTo>
                <a:lnTo>
                  <a:pt x="2" y="34"/>
                </a:lnTo>
                <a:lnTo>
                  <a:pt x="2" y="34"/>
                </a:lnTo>
                <a:lnTo>
                  <a:pt x="2" y="33"/>
                </a:lnTo>
                <a:lnTo>
                  <a:pt x="1" y="33"/>
                </a:lnTo>
                <a:lnTo>
                  <a:pt x="1" y="33"/>
                </a:lnTo>
                <a:lnTo>
                  <a:pt x="1" y="33"/>
                </a:lnTo>
                <a:lnTo>
                  <a:pt x="1" y="33"/>
                </a:lnTo>
                <a:lnTo>
                  <a:pt x="1" y="33"/>
                </a:lnTo>
                <a:lnTo>
                  <a:pt x="1" y="32"/>
                </a:lnTo>
                <a:lnTo>
                  <a:pt x="0" y="32"/>
                </a:lnTo>
                <a:lnTo>
                  <a:pt x="0" y="32"/>
                </a:lnTo>
                <a:lnTo>
                  <a:pt x="0" y="32"/>
                </a:lnTo>
                <a:lnTo>
                  <a:pt x="0" y="32"/>
                </a:lnTo>
                <a:lnTo>
                  <a:pt x="0" y="32"/>
                </a:lnTo>
                <a:lnTo>
                  <a:pt x="0" y="32"/>
                </a:lnTo>
                <a:lnTo>
                  <a:pt x="0" y="31"/>
                </a:lnTo>
                <a:lnTo>
                  <a:pt x="0" y="31"/>
                </a:lnTo>
                <a:lnTo>
                  <a:pt x="0" y="31"/>
                </a:lnTo>
                <a:lnTo>
                  <a:pt x="0" y="31"/>
                </a:lnTo>
                <a:lnTo>
                  <a:pt x="0" y="31"/>
                </a:lnTo>
                <a:lnTo>
                  <a:pt x="0" y="31"/>
                </a:lnTo>
                <a:lnTo>
                  <a:pt x="1" y="31"/>
                </a:lnTo>
                <a:lnTo>
                  <a:pt x="1" y="31"/>
                </a:lnTo>
                <a:lnTo>
                  <a:pt x="1" y="31"/>
                </a:lnTo>
                <a:lnTo>
                  <a:pt x="1" y="29"/>
                </a:lnTo>
                <a:lnTo>
                  <a:pt x="1" y="29"/>
                </a:lnTo>
                <a:lnTo>
                  <a:pt x="1" y="29"/>
                </a:lnTo>
                <a:lnTo>
                  <a:pt x="1" y="29"/>
                </a:lnTo>
                <a:lnTo>
                  <a:pt x="2" y="29"/>
                </a:lnTo>
                <a:lnTo>
                  <a:pt x="2" y="29"/>
                </a:lnTo>
                <a:lnTo>
                  <a:pt x="2" y="28"/>
                </a:lnTo>
                <a:lnTo>
                  <a:pt x="2" y="28"/>
                </a:lnTo>
                <a:lnTo>
                  <a:pt x="2" y="28"/>
                </a:lnTo>
                <a:lnTo>
                  <a:pt x="2" y="28"/>
                </a:lnTo>
                <a:lnTo>
                  <a:pt x="2" y="28"/>
                </a:lnTo>
                <a:lnTo>
                  <a:pt x="2" y="28"/>
                </a:lnTo>
                <a:lnTo>
                  <a:pt x="2" y="27"/>
                </a:lnTo>
                <a:lnTo>
                  <a:pt x="2" y="27"/>
                </a:lnTo>
                <a:lnTo>
                  <a:pt x="2" y="27"/>
                </a:lnTo>
                <a:lnTo>
                  <a:pt x="2" y="27"/>
                </a:lnTo>
                <a:lnTo>
                  <a:pt x="2" y="27"/>
                </a:lnTo>
                <a:lnTo>
                  <a:pt x="2" y="26"/>
                </a:lnTo>
                <a:lnTo>
                  <a:pt x="2" y="26"/>
                </a:lnTo>
                <a:lnTo>
                  <a:pt x="2" y="26"/>
                </a:lnTo>
                <a:lnTo>
                  <a:pt x="2" y="26"/>
                </a:lnTo>
                <a:lnTo>
                  <a:pt x="2" y="26"/>
                </a:lnTo>
                <a:lnTo>
                  <a:pt x="3" y="26"/>
                </a:lnTo>
                <a:lnTo>
                  <a:pt x="3" y="25"/>
                </a:lnTo>
                <a:lnTo>
                  <a:pt x="3" y="25"/>
                </a:lnTo>
                <a:lnTo>
                  <a:pt x="3" y="25"/>
                </a:lnTo>
                <a:lnTo>
                  <a:pt x="3" y="25"/>
                </a:lnTo>
                <a:lnTo>
                  <a:pt x="3" y="25"/>
                </a:lnTo>
                <a:lnTo>
                  <a:pt x="3" y="25"/>
                </a:lnTo>
                <a:lnTo>
                  <a:pt x="3" y="24"/>
                </a:lnTo>
                <a:lnTo>
                  <a:pt x="3" y="24"/>
                </a:lnTo>
                <a:lnTo>
                  <a:pt x="3" y="24"/>
                </a:lnTo>
                <a:lnTo>
                  <a:pt x="3" y="24"/>
                </a:lnTo>
                <a:lnTo>
                  <a:pt x="3" y="22"/>
                </a:lnTo>
                <a:lnTo>
                  <a:pt x="5" y="22"/>
                </a:lnTo>
                <a:lnTo>
                  <a:pt x="5" y="22"/>
                </a:lnTo>
                <a:lnTo>
                  <a:pt x="5" y="22"/>
                </a:lnTo>
                <a:lnTo>
                  <a:pt x="5" y="22"/>
                </a:lnTo>
                <a:lnTo>
                  <a:pt x="5" y="22"/>
                </a:lnTo>
                <a:lnTo>
                  <a:pt x="5" y="21"/>
                </a:lnTo>
                <a:lnTo>
                  <a:pt x="5" y="21"/>
                </a:lnTo>
                <a:lnTo>
                  <a:pt x="5" y="21"/>
                </a:lnTo>
                <a:lnTo>
                  <a:pt x="5" y="21"/>
                </a:lnTo>
                <a:lnTo>
                  <a:pt x="5" y="20"/>
                </a:lnTo>
                <a:lnTo>
                  <a:pt x="5" y="20"/>
                </a:lnTo>
                <a:lnTo>
                  <a:pt x="5" y="20"/>
                </a:lnTo>
                <a:lnTo>
                  <a:pt x="5" y="20"/>
                </a:lnTo>
                <a:lnTo>
                  <a:pt x="5" y="20"/>
                </a:lnTo>
                <a:lnTo>
                  <a:pt x="5" y="19"/>
                </a:lnTo>
                <a:lnTo>
                  <a:pt x="5" y="19"/>
                </a:lnTo>
                <a:lnTo>
                  <a:pt x="5" y="19"/>
                </a:lnTo>
                <a:lnTo>
                  <a:pt x="5" y="19"/>
                </a:lnTo>
                <a:lnTo>
                  <a:pt x="5" y="18"/>
                </a:lnTo>
                <a:lnTo>
                  <a:pt x="5" y="18"/>
                </a:lnTo>
                <a:lnTo>
                  <a:pt x="5" y="18"/>
                </a:lnTo>
                <a:lnTo>
                  <a:pt x="5" y="18"/>
                </a:lnTo>
                <a:lnTo>
                  <a:pt x="5" y="17"/>
                </a:lnTo>
                <a:lnTo>
                  <a:pt x="5" y="17"/>
                </a:lnTo>
                <a:lnTo>
                  <a:pt x="3" y="17"/>
                </a:lnTo>
                <a:lnTo>
                  <a:pt x="3" y="17"/>
                </a:lnTo>
                <a:lnTo>
                  <a:pt x="3" y="17"/>
                </a:lnTo>
                <a:lnTo>
                  <a:pt x="3" y="15"/>
                </a:lnTo>
                <a:lnTo>
                  <a:pt x="3" y="15"/>
                </a:lnTo>
                <a:lnTo>
                  <a:pt x="3" y="15"/>
                </a:lnTo>
                <a:lnTo>
                  <a:pt x="3" y="15"/>
                </a:lnTo>
                <a:lnTo>
                  <a:pt x="3" y="15"/>
                </a:lnTo>
                <a:lnTo>
                  <a:pt x="3" y="14"/>
                </a:lnTo>
                <a:lnTo>
                  <a:pt x="3" y="14"/>
                </a:lnTo>
                <a:lnTo>
                  <a:pt x="3" y="14"/>
                </a:lnTo>
                <a:lnTo>
                  <a:pt x="3" y="14"/>
                </a:lnTo>
                <a:lnTo>
                  <a:pt x="3" y="14"/>
                </a:lnTo>
                <a:lnTo>
                  <a:pt x="5" y="13"/>
                </a:lnTo>
                <a:lnTo>
                  <a:pt x="5" y="13"/>
                </a:lnTo>
                <a:lnTo>
                  <a:pt x="5" y="13"/>
                </a:lnTo>
                <a:lnTo>
                  <a:pt x="5" y="13"/>
                </a:lnTo>
                <a:lnTo>
                  <a:pt x="5" y="13"/>
                </a:lnTo>
                <a:lnTo>
                  <a:pt x="5" y="13"/>
                </a:lnTo>
                <a:lnTo>
                  <a:pt x="5" y="13"/>
                </a:lnTo>
                <a:lnTo>
                  <a:pt x="6" y="12"/>
                </a:lnTo>
                <a:lnTo>
                  <a:pt x="6" y="12"/>
                </a:lnTo>
                <a:lnTo>
                  <a:pt x="6" y="12"/>
                </a:lnTo>
                <a:lnTo>
                  <a:pt x="6" y="12"/>
                </a:lnTo>
                <a:lnTo>
                  <a:pt x="6" y="12"/>
                </a:lnTo>
                <a:lnTo>
                  <a:pt x="6" y="12"/>
                </a:lnTo>
                <a:lnTo>
                  <a:pt x="7" y="12"/>
                </a:lnTo>
                <a:lnTo>
                  <a:pt x="7" y="11"/>
                </a:lnTo>
                <a:lnTo>
                  <a:pt x="7" y="11"/>
                </a:lnTo>
                <a:lnTo>
                  <a:pt x="7" y="11"/>
                </a:lnTo>
                <a:lnTo>
                  <a:pt x="7" y="11"/>
                </a:lnTo>
                <a:lnTo>
                  <a:pt x="7" y="11"/>
                </a:lnTo>
                <a:lnTo>
                  <a:pt x="7" y="10"/>
                </a:lnTo>
                <a:lnTo>
                  <a:pt x="7" y="10"/>
                </a:lnTo>
                <a:lnTo>
                  <a:pt x="7" y="10"/>
                </a:lnTo>
                <a:lnTo>
                  <a:pt x="7" y="10"/>
                </a:lnTo>
                <a:lnTo>
                  <a:pt x="7" y="10"/>
                </a:lnTo>
                <a:lnTo>
                  <a:pt x="7" y="8"/>
                </a:lnTo>
                <a:lnTo>
                  <a:pt x="7" y="8"/>
                </a:lnTo>
                <a:lnTo>
                  <a:pt x="7" y="8"/>
                </a:lnTo>
                <a:lnTo>
                  <a:pt x="8" y="8"/>
                </a:lnTo>
                <a:lnTo>
                  <a:pt x="8" y="8"/>
                </a:lnTo>
                <a:lnTo>
                  <a:pt x="8" y="7"/>
                </a:lnTo>
                <a:lnTo>
                  <a:pt x="8" y="7"/>
                </a:lnTo>
                <a:lnTo>
                  <a:pt x="8" y="7"/>
                </a:lnTo>
                <a:lnTo>
                  <a:pt x="8" y="7"/>
                </a:lnTo>
                <a:lnTo>
                  <a:pt x="8" y="7"/>
                </a:lnTo>
                <a:lnTo>
                  <a:pt x="8" y="7"/>
                </a:lnTo>
                <a:lnTo>
                  <a:pt x="9" y="7"/>
                </a:lnTo>
                <a:lnTo>
                  <a:pt x="9" y="7"/>
                </a:lnTo>
                <a:lnTo>
                  <a:pt x="9" y="7"/>
                </a:lnTo>
                <a:lnTo>
                  <a:pt x="9" y="7"/>
                </a:lnTo>
                <a:lnTo>
                  <a:pt x="10" y="7"/>
                </a:lnTo>
                <a:lnTo>
                  <a:pt x="10" y="7"/>
                </a:lnTo>
                <a:lnTo>
                  <a:pt x="10" y="7"/>
                </a:lnTo>
                <a:lnTo>
                  <a:pt x="10" y="7"/>
                </a:lnTo>
                <a:lnTo>
                  <a:pt x="10" y="7"/>
                </a:lnTo>
                <a:lnTo>
                  <a:pt x="10" y="7"/>
                </a:lnTo>
                <a:lnTo>
                  <a:pt x="12" y="7"/>
                </a:lnTo>
                <a:lnTo>
                  <a:pt x="12" y="7"/>
                </a:lnTo>
                <a:lnTo>
                  <a:pt x="12" y="7"/>
                </a:lnTo>
                <a:lnTo>
                  <a:pt x="12" y="6"/>
                </a:lnTo>
                <a:lnTo>
                  <a:pt x="12" y="6"/>
                </a:lnTo>
                <a:lnTo>
                  <a:pt x="13" y="6"/>
                </a:lnTo>
                <a:lnTo>
                  <a:pt x="13" y="6"/>
                </a:lnTo>
                <a:lnTo>
                  <a:pt x="13" y="6"/>
                </a:lnTo>
                <a:lnTo>
                  <a:pt x="13" y="6"/>
                </a:lnTo>
                <a:lnTo>
                  <a:pt x="14" y="6"/>
                </a:lnTo>
                <a:lnTo>
                  <a:pt x="14" y="6"/>
                </a:lnTo>
                <a:lnTo>
                  <a:pt x="14" y="6"/>
                </a:lnTo>
                <a:lnTo>
                  <a:pt x="14" y="5"/>
                </a:lnTo>
                <a:lnTo>
                  <a:pt x="14" y="5"/>
                </a:lnTo>
                <a:lnTo>
                  <a:pt x="14" y="5"/>
                </a:lnTo>
                <a:lnTo>
                  <a:pt x="15" y="5"/>
                </a:lnTo>
                <a:lnTo>
                  <a:pt x="15" y="5"/>
                </a:lnTo>
                <a:lnTo>
                  <a:pt x="15" y="5"/>
                </a:lnTo>
                <a:lnTo>
                  <a:pt x="15" y="5"/>
                </a:lnTo>
                <a:lnTo>
                  <a:pt x="15" y="5"/>
                </a:lnTo>
                <a:lnTo>
                  <a:pt x="15" y="5"/>
                </a:lnTo>
                <a:lnTo>
                  <a:pt x="15" y="4"/>
                </a:lnTo>
                <a:lnTo>
                  <a:pt x="16" y="4"/>
                </a:lnTo>
                <a:lnTo>
                  <a:pt x="16" y="4"/>
                </a:lnTo>
                <a:lnTo>
                  <a:pt x="16" y="4"/>
                </a:lnTo>
                <a:lnTo>
                  <a:pt x="16" y="4"/>
                </a:lnTo>
                <a:lnTo>
                  <a:pt x="16" y="4"/>
                </a:lnTo>
                <a:lnTo>
                  <a:pt x="16" y="3"/>
                </a:lnTo>
                <a:lnTo>
                  <a:pt x="16" y="3"/>
                </a:lnTo>
                <a:lnTo>
                  <a:pt x="17" y="3"/>
                </a:lnTo>
                <a:lnTo>
                  <a:pt x="17" y="3"/>
                </a:lnTo>
                <a:lnTo>
                  <a:pt x="17" y="3"/>
                </a:lnTo>
                <a:lnTo>
                  <a:pt x="17" y="3"/>
                </a:lnTo>
                <a:lnTo>
                  <a:pt x="17" y="3"/>
                </a:lnTo>
                <a:lnTo>
                  <a:pt x="17" y="3"/>
                </a:lnTo>
                <a:lnTo>
                  <a:pt x="19" y="3"/>
                </a:lnTo>
                <a:lnTo>
                  <a:pt x="19" y="2"/>
                </a:lnTo>
                <a:lnTo>
                  <a:pt x="19" y="2"/>
                </a:lnTo>
                <a:lnTo>
                  <a:pt x="19" y="2"/>
                </a:lnTo>
                <a:lnTo>
                  <a:pt x="19" y="2"/>
                </a:lnTo>
                <a:lnTo>
                  <a:pt x="19" y="2"/>
                </a:lnTo>
                <a:lnTo>
                  <a:pt x="19" y="2"/>
                </a:lnTo>
                <a:lnTo>
                  <a:pt x="19" y="0"/>
                </a:lnTo>
                <a:lnTo>
                  <a:pt x="20" y="0"/>
                </a:lnTo>
                <a:lnTo>
                  <a:pt x="20" y="0"/>
                </a:lnTo>
                <a:lnTo>
                  <a:pt x="20" y="0"/>
                </a:lnTo>
                <a:lnTo>
                  <a:pt x="20" y="0"/>
                </a:lnTo>
                <a:lnTo>
                  <a:pt x="20" y="0"/>
                </a:lnTo>
                <a:lnTo>
                  <a:pt x="20" y="0"/>
                </a:lnTo>
                <a:lnTo>
                  <a:pt x="21" y="0"/>
                </a:lnTo>
                <a:lnTo>
                  <a:pt x="21" y="0"/>
                </a:lnTo>
                <a:lnTo>
                  <a:pt x="21" y="0"/>
                </a:lnTo>
                <a:lnTo>
                  <a:pt x="21" y="0"/>
                </a:lnTo>
                <a:lnTo>
                  <a:pt x="21" y="0"/>
                </a:lnTo>
                <a:lnTo>
                  <a:pt x="22" y="0"/>
                </a:lnTo>
                <a:lnTo>
                  <a:pt x="22" y="0"/>
                </a:lnTo>
                <a:lnTo>
                  <a:pt x="22" y="0"/>
                </a:lnTo>
                <a:lnTo>
                  <a:pt x="22" y="0"/>
                </a:lnTo>
                <a:lnTo>
                  <a:pt x="22" y="0"/>
                </a:lnTo>
                <a:lnTo>
                  <a:pt x="22" y="0"/>
                </a:lnTo>
                <a:lnTo>
                  <a:pt x="22" y="2"/>
                </a:lnTo>
                <a:lnTo>
                  <a:pt x="22" y="2"/>
                </a:lnTo>
                <a:lnTo>
                  <a:pt x="22" y="2"/>
                </a:lnTo>
                <a:lnTo>
                  <a:pt x="22" y="2"/>
                </a:lnTo>
                <a:lnTo>
                  <a:pt x="22" y="2"/>
                </a:lnTo>
                <a:lnTo>
                  <a:pt x="22" y="3"/>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2" name="Freeform 89"/>
          <p:cNvSpPr>
            <a:spLocks/>
          </p:cNvSpPr>
          <p:nvPr/>
        </p:nvSpPr>
        <p:spPr bwMode="auto">
          <a:xfrm>
            <a:off x="6145213" y="4608513"/>
            <a:ext cx="6350" cy="1588"/>
          </a:xfrm>
          <a:custGeom>
            <a:avLst/>
            <a:gdLst>
              <a:gd name="T0" fmla="*/ 1 w 4"/>
              <a:gd name="T1" fmla="*/ 1 h 1"/>
              <a:gd name="T2" fmla="*/ 0 w 4"/>
              <a:gd name="T3" fmla="*/ 1 h 1"/>
              <a:gd name="T4" fmla="*/ 0 w 4"/>
              <a:gd name="T5" fmla="*/ 1 h 1"/>
              <a:gd name="T6" fmla="*/ 0 w 4"/>
              <a:gd name="T7" fmla="*/ 1 h 1"/>
              <a:gd name="T8" fmla="*/ 0 w 4"/>
              <a:gd name="T9" fmla="*/ 1 h 1"/>
              <a:gd name="T10" fmla="*/ 0 w 4"/>
              <a:gd name="T11" fmla="*/ 1 h 1"/>
              <a:gd name="T12" fmla="*/ 0 w 4"/>
              <a:gd name="T13" fmla="*/ 1 h 1"/>
              <a:gd name="T14" fmla="*/ 0 w 4"/>
              <a:gd name="T15" fmla="*/ 1 h 1"/>
              <a:gd name="T16" fmla="*/ 1 w 4"/>
              <a:gd name="T17" fmla="*/ 1 h 1"/>
              <a:gd name="T18" fmla="*/ 1 w 4"/>
              <a:gd name="T19" fmla="*/ 0 h 1"/>
              <a:gd name="T20" fmla="*/ 1 w 4"/>
              <a:gd name="T21" fmla="*/ 0 h 1"/>
              <a:gd name="T22" fmla="*/ 1 w 4"/>
              <a:gd name="T23" fmla="*/ 0 h 1"/>
              <a:gd name="T24" fmla="*/ 3 w 4"/>
              <a:gd name="T25" fmla="*/ 0 h 1"/>
              <a:gd name="T26" fmla="*/ 3 w 4"/>
              <a:gd name="T27" fmla="*/ 0 h 1"/>
              <a:gd name="T28" fmla="*/ 3 w 4"/>
              <a:gd name="T29" fmla="*/ 0 h 1"/>
              <a:gd name="T30" fmla="*/ 3 w 4"/>
              <a:gd name="T31" fmla="*/ 0 h 1"/>
              <a:gd name="T32" fmla="*/ 3 w 4"/>
              <a:gd name="T33" fmla="*/ 0 h 1"/>
              <a:gd name="T34" fmla="*/ 3 w 4"/>
              <a:gd name="T35" fmla="*/ 0 h 1"/>
              <a:gd name="T36" fmla="*/ 4 w 4"/>
              <a:gd name="T37" fmla="*/ 0 h 1"/>
              <a:gd name="T38" fmla="*/ 4 w 4"/>
              <a:gd name="T39" fmla="*/ 0 h 1"/>
              <a:gd name="T40" fmla="*/ 4 w 4"/>
              <a:gd name="T41" fmla="*/ 0 h 1"/>
              <a:gd name="T42" fmla="*/ 3 w 4"/>
              <a:gd name="T43" fmla="*/ 0 h 1"/>
              <a:gd name="T44" fmla="*/ 3 w 4"/>
              <a:gd name="T45" fmla="*/ 0 h 1"/>
              <a:gd name="T46" fmla="*/ 3 w 4"/>
              <a:gd name="T47" fmla="*/ 1 h 1"/>
              <a:gd name="T48" fmla="*/ 3 w 4"/>
              <a:gd name="T49" fmla="*/ 1 h 1"/>
              <a:gd name="T50" fmla="*/ 3 w 4"/>
              <a:gd name="T51" fmla="*/ 1 h 1"/>
              <a:gd name="T52" fmla="*/ 3 w 4"/>
              <a:gd name="T53" fmla="*/ 1 h 1"/>
              <a:gd name="T54" fmla="*/ 3 w 4"/>
              <a:gd name="T55" fmla="*/ 1 h 1"/>
              <a:gd name="T56" fmla="*/ 3 w 4"/>
              <a:gd name="T57" fmla="*/ 1 h 1"/>
              <a:gd name="T58" fmla="*/ 3 w 4"/>
              <a:gd name="T59" fmla="*/ 1 h 1"/>
              <a:gd name="T60" fmla="*/ 1 w 4"/>
              <a:gd name="T61" fmla="*/ 1 h 1"/>
              <a:gd name="T62" fmla="*/ 1 w 4"/>
              <a:gd name="T63" fmla="*/ 1 h 1"/>
              <a:gd name="T64" fmla="*/ 1 w 4"/>
              <a:gd name="T65" fmla="*/ 1 h 1"/>
              <a:gd name="T66" fmla="*/ 1 w 4"/>
              <a:gd name="T67" fmla="*/ 1 h 1"/>
              <a:gd name="T68" fmla="*/ 1 w 4"/>
              <a:gd name="T69"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 h="1">
                <a:moveTo>
                  <a:pt x="1" y="1"/>
                </a:moveTo>
                <a:lnTo>
                  <a:pt x="0" y="1"/>
                </a:lnTo>
                <a:lnTo>
                  <a:pt x="0" y="1"/>
                </a:lnTo>
                <a:lnTo>
                  <a:pt x="0" y="1"/>
                </a:lnTo>
                <a:lnTo>
                  <a:pt x="0" y="1"/>
                </a:lnTo>
                <a:lnTo>
                  <a:pt x="0" y="1"/>
                </a:lnTo>
                <a:lnTo>
                  <a:pt x="0" y="1"/>
                </a:lnTo>
                <a:lnTo>
                  <a:pt x="0" y="1"/>
                </a:lnTo>
                <a:lnTo>
                  <a:pt x="1" y="1"/>
                </a:lnTo>
                <a:lnTo>
                  <a:pt x="1" y="0"/>
                </a:lnTo>
                <a:lnTo>
                  <a:pt x="1" y="0"/>
                </a:lnTo>
                <a:lnTo>
                  <a:pt x="1" y="0"/>
                </a:lnTo>
                <a:lnTo>
                  <a:pt x="3" y="0"/>
                </a:lnTo>
                <a:lnTo>
                  <a:pt x="3" y="0"/>
                </a:lnTo>
                <a:lnTo>
                  <a:pt x="3" y="0"/>
                </a:lnTo>
                <a:lnTo>
                  <a:pt x="3" y="0"/>
                </a:lnTo>
                <a:lnTo>
                  <a:pt x="3" y="0"/>
                </a:lnTo>
                <a:lnTo>
                  <a:pt x="3" y="0"/>
                </a:lnTo>
                <a:lnTo>
                  <a:pt x="4" y="0"/>
                </a:lnTo>
                <a:lnTo>
                  <a:pt x="4" y="0"/>
                </a:lnTo>
                <a:lnTo>
                  <a:pt x="4" y="0"/>
                </a:lnTo>
                <a:lnTo>
                  <a:pt x="3" y="0"/>
                </a:lnTo>
                <a:lnTo>
                  <a:pt x="3" y="0"/>
                </a:lnTo>
                <a:lnTo>
                  <a:pt x="3" y="1"/>
                </a:lnTo>
                <a:lnTo>
                  <a:pt x="3" y="1"/>
                </a:lnTo>
                <a:lnTo>
                  <a:pt x="3" y="1"/>
                </a:lnTo>
                <a:lnTo>
                  <a:pt x="3" y="1"/>
                </a:lnTo>
                <a:lnTo>
                  <a:pt x="3" y="1"/>
                </a:lnTo>
                <a:lnTo>
                  <a:pt x="3" y="1"/>
                </a:lnTo>
                <a:lnTo>
                  <a:pt x="3" y="1"/>
                </a:lnTo>
                <a:lnTo>
                  <a:pt x="1" y="1"/>
                </a:lnTo>
                <a:lnTo>
                  <a:pt x="1" y="1"/>
                </a:lnTo>
                <a:lnTo>
                  <a:pt x="1" y="1"/>
                </a:lnTo>
                <a:lnTo>
                  <a:pt x="1" y="1"/>
                </a:lnTo>
                <a:lnTo>
                  <a:pt x="1" y="1"/>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93" name="Freeform 90"/>
          <p:cNvSpPr>
            <a:spLocks/>
          </p:cNvSpPr>
          <p:nvPr/>
        </p:nvSpPr>
        <p:spPr bwMode="auto">
          <a:xfrm>
            <a:off x="6145213" y="4608513"/>
            <a:ext cx="6350" cy="1588"/>
          </a:xfrm>
          <a:custGeom>
            <a:avLst/>
            <a:gdLst>
              <a:gd name="T0" fmla="*/ 1 w 4"/>
              <a:gd name="T1" fmla="*/ 1 h 1"/>
              <a:gd name="T2" fmla="*/ 0 w 4"/>
              <a:gd name="T3" fmla="*/ 1 h 1"/>
              <a:gd name="T4" fmla="*/ 0 w 4"/>
              <a:gd name="T5" fmla="*/ 1 h 1"/>
              <a:gd name="T6" fmla="*/ 0 w 4"/>
              <a:gd name="T7" fmla="*/ 1 h 1"/>
              <a:gd name="T8" fmla="*/ 0 w 4"/>
              <a:gd name="T9" fmla="*/ 1 h 1"/>
              <a:gd name="T10" fmla="*/ 0 w 4"/>
              <a:gd name="T11" fmla="*/ 1 h 1"/>
              <a:gd name="T12" fmla="*/ 0 w 4"/>
              <a:gd name="T13" fmla="*/ 1 h 1"/>
              <a:gd name="T14" fmla="*/ 0 w 4"/>
              <a:gd name="T15" fmla="*/ 1 h 1"/>
              <a:gd name="T16" fmla="*/ 1 w 4"/>
              <a:gd name="T17" fmla="*/ 1 h 1"/>
              <a:gd name="T18" fmla="*/ 1 w 4"/>
              <a:gd name="T19" fmla="*/ 0 h 1"/>
              <a:gd name="T20" fmla="*/ 1 w 4"/>
              <a:gd name="T21" fmla="*/ 0 h 1"/>
              <a:gd name="T22" fmla="*/ 1 w 4"/>
              <a:gd name="T23" fmla="*/ 0 h 1"/>
              <a:gd name="T24" fmla="*/ 3 w 4"/>
              <a:gd name="T25" fmla="*/ 0 h 1"/>
              <a:gd name="T26" fmla="*/ 3 w 4"/>
              <a:gd name="T27" fmla="*/ 0 h 1"/>
              <a:gd name="T28" fmla="*/ 3 w 4"/>
              <a:gd name="T29" fmla="*/ 0 h 1"/>
              <a:gd name="T30" fmla="*/ 3 w 4"/>
              <a:gd name="T31" fmla="*/ 0 h 1"/>
              <a:gd name="T32" fmla="*/ 3 w 4"/>
              <a:gd name="T33" fmla="*/ 0 h 1"/>
              <a:gd name="T34" fmla="*/ 3 w 4"/>
              <a:gd name="T35" fmla="*/ 0 h 1"/>
              <a:gd name="T36" fmla="*/ 4 w 4"/>
              <a:gd name="T37" fmla="*/ 0 h 1"/>
              <a:gd name="T38" fmla="*/ 4 w 4"/>
              <a:gd name="T39" fmla="*/ 0 h 1"/>
              <a:gd name="T40" fmla="*/ 4 w 4"/>
              <a:gd name="T41" fmla="*/ 0 h 1"/>
              <a:gd name="T42" fmla="*/ 3 w 4"/>
              <a:gd name="T43" fmla="*/ 0 h 1"/>
              <a:gd name="T44" fmla="*/ 3 w 4"/>
              <a:gd name="T45" fmla="*/ 0 h 1"/>
              <a:gd name="T46" fmla="*/ 3 w 4"/>
              <a:gd name="T47" fmla="*/ 1 h 1"/>
              <a:gd name="T48" fmla="*/ 3 w 4"/>
              <a:gd name="T49" fmla="*/ 1 h 1"/>
              <a:gd name="T50" fmla="*/ 3 w 4"/>
              <a:gd name="T51" fmla="*/ 1 h 1"/>
              <a:gd name="T52" fmla="*/ 3 w 4"/>
              <a:gd name="T53" fmla="*/ 1 h 1"/>
              <a:gd name="T54" fmla="*/ 3 w 4"/>
              <a:gd name="T55" fmla="*/ 1 h 1"/>
              <a:gd name="T56" fmla="*/ 3 w 4"/>
              <a:gd name="T57" fmla="*/ 1 h 1"/>
              <a:gd name="T58" fmla="*/ 3 w 4"/>
              <a:gd name="T59" fmla="*/ 1 h 1"/>
              <a:gd name="T60" fmla="*/ 1 w 4"/>
              <a:gd name="T61" fmla="*/ 1 h 1"/>
              <a:gd name="T62" fmla="*/ 1 w 4"/>
              <a:gd name="T63" fmla="*/ 1 h 1"/>
              <a:gd name="T64" fmla="*/ 1 w 4"/>
              <a:gd name="T65" fmla="*/ 1 h 1"/>
              <a:gd name="T66" fmla="*/ 1 w 4"/>
              <a:gd name="T67" fmla="*/ 1 h 1"/>
              <a:gd name="T68" fmla="*/ 1 w 4"/>
              <a:gd name="T69"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 h="1">
                <a:moveTo>
                  <a:pt x="1" y="1"/>
                </a:moveTo>
                <a:lnTo>
                  <a:pt x="0" y="1"/>
                </a:lnTo>
                <a:lnTo>
                  <a:pt x="0" y="1"/>
                </a:lnTo>
                <a:lnTo>
                  <a:pt x="0" y="1"/>
                </a:lnTo>
                <a:lnTo>
                  <a:pt x="0" y="1"/>
                </a:lnTo>
                <a:lnTo>
                  <a:pt x="0" y="1"/>
                </a:lnTo>
                <a:lnTo>
                  <a:pt x="0" y="1"/>
                </a:lnTo>
                <a:lnTo>
                  <a:pt x="0" y="1"/>
                </a:lnTo>
                <a:lnTo>
                  <a:pt x="1" y="1"/>
                </a:lnTo>
                <a:lnTo>
                  <a:pt x="1" y="0"/>
                </a:lnTo>
                <a:lnTo>
                  <a:pt x="1" y="0"/>
                </a:lnTo>
                <a:lnTo>
                  <a:pt x="1" y="0"/>
                </a:lnTo>
                <a:lnTo>
                  <a:pt x="3" y="0"/>
                </a:lnTo>
                <a:lnTo>
                  <a:pt x="3" y="0"/>
                </a:lnTo>
                <a:lnTo>
                  <a:pt x="3" y="0"/>
                </a:lnTo>
                <a:lnTo>
                  <a:pt x="3" y="0"/>
                </a:lnTo>
                <a:lnTo>
                  <a:pt x="3" y="0"/>
                </a:lnTo>
                <a:lnTo>
                  <a:pt x="3" y="0"/>
                </a:lnTo>
                <a:lnTo>
                  <a:pt x="4" y="0"/>
                </a:lnTo>
                <a:lnTo>
                  <a:pt x="4" y="0"/>
                </a:lnTo>
                <a:lnTo>
                  <a:pt x="4" y="0"/>
                </a:lnTo>
                <a:lnTo>
                  <a:pt x="3" y="0"/>
                </a:lnTo>
                <a:lnTo>
                  <a:pt x="3" y="0"/>
                </a:lnTo>
                <a:lnTo>
                  <a:pt x="3" y="1"/>
                </a:lnTo>
                <a:lnTo>
                  <a:pt x="3" y="1"/>
                </a:lnTo>
                <a:lnTo>
                  <a:pt x="3" y="1"/>
                </a:lnTo>
                <a:lnTo>
                  <a:pt x="3" y="1"/>
                </a:lnTo>
                <a:lnTo>
                  <a:pt x="3" y="1"/>
                </a:lnTo>
                <a:lnTo>
                  <a:pt x="3" y="1"/>
                </a:lnTo>
                <a:lnTo>
                  <a:pt x="3" y="1"/>
                </a:lnTo>
                <a:lnTo>
                  <a:pt x="1" y="1"/>
                </a:lnTo>
                <a:lnTo>
                  <a:pt x="1" y="1"/>
                </a:lnTo>
                <a:lnTo>
                  <a:pt x="1" y="1"/>
                </a:lnTo>
                <a:lnTo>
                  <a:pt x="1" y="1"/>
                </a:lnTo>
                <a:lnTo>
                  <a:pt x="1" y="1"/>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4" name="Freeform 91"/>
          <p:cNvSpPr>
            <a:spLocks/>
          </p:cNvSpPr>
          <p:nvPr/>
        </p:nvSpPr>
        <p:spPr bwMode="auto">
          <a:xfrm>
            <a:off x="6046788" y="4211638"/>
            <a:ext cx="17463" cy="19050"/>
          </a:xfrm>
          <a:custGeom>
            <a:avLst/>
            <a:gdLst>
              <a:gd name="T0" fmla="*/ 7 w 11"/>
              <a:gd name="T1" fmla="*/ 0 h 12"/>
              <a:gd name="T2" fmla="*/ 7 w 11"/>
              <a:gd name="T3" fmla="*/ 1 h 12"/>
              <a:gd name="T4" fmla="*/ 7 w 11"/>
              <a:gd name="T5" fmla="*/ 2 h 12"/>
              <a:gd name="T6" fmla="*/ 8 w 11"/>
              <a:gd name="T7" fmla="*/ 2 h 12"/>
              <a:gd name="T8" fmla="*/ 8 w 11"/>
              <a:gd name="T9" fmla="*/ 2 h 12"/>
              <a:gd name="T10" fmla="*/ 9 w 11"/>
              <a:gd name="T11" fmla="*/ 4 h 12"/>
              <a:gd name="T12" fmla="*/ 9 w 11"/>
              <a:gd name="T13" fmla="*/ 4 h 12"/>
              <a:gd name="T14" fmla="*/ 9 w 11"/>
              <a:gd name="T15" fmla="*/ 4 h 12"/>
              <a:gd name="T16" fmla="*/ 10 w 11"/>
              <a:gd name="T17" fmla="*/ 5 h 12"/>
              <a:gd name="T18" fmla="*/ 10 w 11"/>
              <a:gd name="T19" fmla="*/ 5 h 12"/>
              <a:gd name="T20" fmla="*/ 11 w 11"/>
              <a:gd name="T21" fmla="*/ 6 h 12"/>
              <a:gd name="T22" fmla="*/ 11 w 11"/>
              <a:gd name="T23" fmla="*/ 6 h 12"/>
              <a:gd name="T24" fmla="*/ 11 w 11"/>
              <a:gd name="T25" fmla="*/ 7 h 12"/>
              <a:gd name="T26" fmla="*/ 11 w 11"/>
              <a:gd name="T27" fmla="*/ 7 h 12"/>
              <a:gd name="T28" fmla="*/ 11 w 11"/>
              <a:gd name="T29" fmla="*/ 8 h 12"/>
              <a:gd name="T30" fmla="*/ 11 w 11"/>
              <a:gd name="T31" fmla="*/ 9 h 12"/>
              <a:gd name="T32" fmla="*/ 11 w 11"/>
              <a:gd name="T33" fmla="*/ 9 h 12"/>
              <a:gd name="T34" fmla="*/ 11 w 11"/>
              <a:gd name="T35" fmla="*/ 9 h 12"/>
              <a:gd name="T36" fmla="*/ 10 w 11"/>
              <a:gd name="T37" fmla="*/ 11 h 12"/>
              <a:gd name="T38" fmla="*/ 10 w 11"/>
              <a:gd name="T39" fmla="*/ 11 h 12"/>
              <a:gd name="T40" fmla="*/ 10 w 11"/>
              <a:gd name="T41" fmla="*/ 12 h 12"/>
              <a:gd name="T42" fmla="*/ 9 w 11"/>
              <a:gd name="T43" fmla="*/ 12 h 12"/>
              <a:gd name="T44" fmla="*/ 9 w 11"/>
              <a:gd name="T45" fmla="*/ 12 h 12"/>
              <a:gd name="T46" fmla="*/ 8 w 11"/>
              <a:gd name="T47" fmla="*/ 12 h 12"/>
              <a:gd name="T48" fmla="*/ 7 w 11"/>
              <a:gd name="T49" fmla="*/ 12 h 12"/>
              <a:gd name="T50" fmla="*/ 7 w 11"/>
              <a:gd name="T51" fmla="*/ 12 h 12"/>
              <a:gd name="T52" fmla="*/ 5 w 11"/>
              <a:gd name="T53" fmla="*/ 12 h 12"/>
              <a:gd name="T54" fmla="*/ 5 w 11"/>
              <a:gd name="T55" fmla="*/ 12 h 12"/>
              <a:gd name="T56" fmla="*/ 4 w 11"/>
              <a:gd name="T57" fmla="*/ 12 h 12"/>
              <a:gd name="T58" fmla="*/ 3 w 11"/>
              <a:gd name="T59" fmla="*/ 12 h 12"/>
              <a:gd name="T60" fmla="*/ 3 w 11"/>
              <a:gd name="T61" fmla="*/ 12 h 12"/>
              <a:gd name="T62" fmla="*/ 2 w 11"/>
              <a:gd name="T63" fmla="*/ 12 h 12"/>
              <a:gd name="T64" fmla="*/ 2 w 11"/>
              <a:gd name="T65" fmla="*/ 12 h 12"/>
              <a:gd name="T66" fmla="*/ 1 w 11"/>
              <a:gd name="T67" fmla="*/ 12 h 12"/>
              <a:gd name="T68" fmla="*/ 0 w 11"/>
              <a:gd name="T69" fmla="*/ 12 h 12"/>
              <a:gd name="T70" fmla="*/ 0 w 11"/>
              <a:gd name="T71" fmla="*/ 11 h 12"/>
              <a:gd name="T72" fmla="*/ 0 w 11"/>
              <a:gd name="T73" fmla="*/ 11 h 12"/>
              <a:gd name="T74" fmla="*/ 0 w 11"/>
              <a:gd name="T75" fmla="*/ 9 h 12"/>
              <a:gd name="T76" fmla="*/ 0 w 11"/>
              <a:gd name="T77" fmla="*/ 9 h 12"/>
              <a:gd name="T78" fmla="*/ 0 w 11"/>
              <a:gd name="T79" fmla="*/ 8 h 12"/>
              <a:gd name="T80" fmla="*/ 1 w 11"/>
              <a:gd name="T81" fmla="*/ 8 h 12"/>
              <a:gd name="T82" fmla="*/ 1 w 11"/>
              <a:gd name="T83" fmla="*/ 8 h 12"/>
              <a:gd name="T84" fmla="*/ 1 w 11"/>
              <a:gd name="T85" fmla="*/ 7 h 12"/>
              <a:gd name="T86" fmla="*/ 1 w 11"/>
              <a:gd name="T87" fmla="*/ 6 h 12"/>
              <a:gd name="T88" fmla="*/ 1 w 11"/>
              <a:gd name="T89" fmla="*/ 6 h 12"/>
              <a:gd name="T90" fmla="*/ 2 w 11"/>
              <a:gd name="T91" fmla="*/ 5 h 12"/>
              <a:gd name="T92" fmla="*/ 2 w 11"/>
              <a:gd name="T93" fmla="*/ 5 h 12"/>
              <a:gd name="T94" fmla="*/ 2 w 11"/>
              <a:gd name="T95" fmla="*/ 4 h 12"/>
              <a:gd name="T96" fmla="*/ 2 w 11"/>
              <a:gd name="T97" fmla="*/ 4 h 12"/>
              <a:gd name="T98" fmla="*/ 2 w 11"/>
              <a:gd name="T99" fmla="*/ 2 h 12"/>
              <a:gd name="T100" fmla="*/ 3 w 11"/>
              <a:gd name="T101" fmla="*/ 1 h 12"/>
              <a:gd name="T102" fmla="*/ 3 w 11"/>
              <a:gd name="T103" fmla="*/ 1 h 12"/>
              <a:gd name="T104" fmla="*/ 4 w 11"/>
              <a:gd name="T105" fmla="*/ 1 h 12"/>
              <a:gd name="T106" fmla="*/ 4 w 11"/>
              <a:gd name="T107" fmla="*/ 0 h 12"/>
              <a:gd name="T108" fmla="*/ 5 w 11"/>
              <a:gd name="T109"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 h="12">
                <a:moveTo>
                  <a:pt x="5" y="0"/>
                </a:moveTo>
                <a:lnTo>
                  <a:pt x="5" y="0"/>
                </a:lnTo>
                <a:lnTo>
                  <a:pt x="7" y="0"/>
                </a:lnTo>
                <a:lnTo>
                  <a:pt x="7" y="1"/>
                </a:lnTo>
                <a:lnTo>
                  <a:pt x="7" y="1"/>
                </a:lnTo>
                <a:lnTo>
                  <a:pt x="7" y="1"/>
                </a:lnTo>
                <a:lnTo>
                  <a:pt x="7" y="1"/>
                </a:lnTo>
                <a:lnTo>
                  <a:pt x="7" y="1"/>
                </a:lnTo>
                <a:lnTo>
                  <a:pt x="7" y="2"/>
                </a:lnTo>
                <a:lnTo>
                  <a:pt x="7" y="2"/>
                </a:lnTo>
                <a:lnTo>
                  <a:pt x="8" y="2"/>
                </a:lnTo>
                <a:lnTo>
                  <a:pt x="8" y="2"/>
                </a:lnTo>
                <a:lnTo>
                  <a:pt x="8" y="2"/>
                </a:lnTo>
                <a:lnTo>
                  <a:pt x="8" y="2"/>
                </a:lnTo>
                <a:lnTo>
                  <a:pt x="8" y="2"/>
                </a:lnTo>
                <a:lnTo>
                  <a:pt x="8" y="2"/>
                </a:lnTo>
                <a:lnTo>
                  <a:pt x="8" y="2"/>
                </a:lnTo>
                <a:lnTo>
                  <a:pt x="9" y="4"/>
                </a:lnTo>
                <a:lnTo>
                  <a:pt x="9" y="4"/>
                </a:lnTo>
                <a:lnTo>
                  <a:pt x="9" y="4"/>
                </a:lnTo>
                <a:lnTo>
                  <a:pt x="9" y="4"/>
                </a:lnTo>
                <a:lnTo>
                  <a:pt x="9" y="4"/>
                </a:lnTo>
                <a:lnTo>
                  <a:pt x="9" y="4"/>
                </a:lnTo>
                <a:lnTo>
                  <a:pt x="9" y="4"/>
                </a:lnTo>
                <a:lnTo>
                  <a:pt x="10" y="5"/>
                </a:lnTo>
                <a:lnTo>
                  <a:pt x="10" y="5"/>
                </a:lnTo>
                <a:lnTo>
                  <a:pt x="10" y="5"/>
                </a:lnTo>
                <a:lnTo>
                  <a:pt x="10" y="5"/>
                </a:lnTo>
                <a:lnTo>
                  <a:pt x="10" y="5"/>
                </a:lnTo>
                <a:lnTo>
                  <a:pt x="10" y="5"/>
                </a:lnTo>
                <a:lnTo>
                  <a:pt x="10" y="5"/>
                </a:lnTo>
                <a:lnTo>
                  <a:pt x="10" y="6"/>
                </a:lnTo>
                <a:lnTo>
                  <a:pt x="11" y="6"/>
                </a:lnTo>
                <a:lnTo>
                  <a:pt x="11" y="6"/>
                </a:lnTo>
                <a:lnTo>
                  <a:pt x="11" y="6"/>
                </a:lnTo>
                <a:lnTo>
                  <a:pt x="11" y="6"/>
                </a:lnTo>
                <a:lnTo>
                  <a:pt x="11" y="7"/>
                </a:lnTo>
                <a:lnTo>
                  <a:pt x="11" y="7"/>
                </a:lnTo>
                <a:lnTo>
                  <a:pt x="11" y="7"/>
                </a:lnTo>
                <a:lnTo>
                  <a:pt x="11" y="7"/>
                </a:lnTo>
                <a:lnTo>
                  <a:pt x="11" y="7"/>
                </a:lnTo>
                <a:lnTo>
                  <a:pt x="11" y="7"/>
                </a:lnTo>
                <a:lnTo>
                  <a:pt x="11" y="8"/>
                </a:lnTo>
                <a:lnTo>
                  <a:pt x="11" y="8"/>
                </a:lnTo>
                <a:lnTo>
                  <a:pt x="11" y="8"/>
                </a:lnTo>
                <a:lnTo>
                  <a:pt x="11" y="8"/>
                </a:lnTo>
                <a:lnTo>
                  <a:pt x="11" y="8"/>
                </a:lnTo>
                <a:lnTo>
                  <a:pt x="11" y="9"/>
                </a:lnTo>
                <a:lnTo>
                  <a:pt x="11" y="9"/>
                </a:lnTo>
                <a:lnTo>
                  <a:pt x="11" y="9"/>
                </a:lnTo>
                <a:lnTo>
                  <a:pt x="11" y="9"/>
                </a:lnTo>
                <a:lnTo>
                  <a:pt x="11" y="9"/>
                </a:lnTo>
                <a:lnTo>
                  <a:pt x="11" y="9"/>
                </a:lnTo>
                <a:lnTo>
                  <a:pt x="11" y="9"/>
                </a:lnTo>
                <a:lnTo>
                  <a:pt x="11" y="11"/>
                </a:lnTo>
                <a:lnTo>
                  <a:pt x="11" y="11"/>
                </a:lnTo>
                <a:lnTo>
                  <a:pt x="10" y="11"/>
                </a:lnTo>
                <a:lnTo>
                  <a:pt x="10" y="11"/>
                </a:lnTo>
                <a:lnTo>
                  <a:pt x="10" y="11"/>
                </a:lnTo>
                <a:lnTo>
                  <a:pt x="10" y="11"/>
                </a:lnTo>
                <a:lnTo>
                  <a:pt x="10" y="11"/>
                </a:lnTo>
                <a:lnTo>
                  <a:pt x="10" y="12"/>
                </a:lnTo>
                <a:lnTo>
                  <a:pt x="10" y="12"/>
                </a:lnTo>
                <a:lnTo>
                  <a:pt x="9" y="12"/>
                </a:lnTo>
                <a:lnTo>
                  <a:pt x="9" y="12"/>
                </a:lnTo>
                <a:lnTo>
                  <a:pt x="9" y="12"/>
                </a:lnTo>
                <a:lnTo>
                  <a:pt x="9" y="12"/>
                </a:lnTo>
                <a:lnTo>
                  <a:pt x="9" y="12"/>
                </a:lnTo>
                <a:lnTo>
                  <a:pt x="9" y="12"/>
                </a:lnTo>
                <a:lnTo>
                  <a:pt x="8" y="12"/>
                </a:lnTo>
                <a:lnTo>
                  <a:pt x="8" y="12"/>
                </a:lnTo>
                <a:lnTo>
                  <a:pt x="8" y="12"/>
                </a:lnTo>
                <a:lnTo>
                  <a:pt x="8" y="12"/>
                </a:lnTo>
                <a:lnTo>
                  <a:pt x="8" y="12"/>
                </a:lnTo>
                <a:lnTo>
                  <a:pt x="7" y="12"/>
                </a:lnTo>
                <a:lnTo>
                  <a:pt x="7" y="12"/>
                </a:lnTo>
                <a:lnTo>
                  <a:pt x="7" y="12"/>
                </a:lnTo>
                <a:lnTo>
                  <a:pt x="7" y="12"/>
                </a:lnTo>
                <a:lnTo>
                  <a:pt x="7" y="12"/>
                </a:lnTo>
                <a:lnTo>
                  <a:pt x="5" y="12"/>
                </a:lnTo>
                <a:lnTo>
                  <a:pt x="5" y="12"/>
                </a:lnTo>
                <a:lnTo>
                  <a:pt x="5" y="12"/>
                </a:lnTo>
                <a:lnTo>
                  <a:pt x="5" y="12"/>
                </a:lnTo>
                <a:lnTo>
                  <a:pt x="5" y="12"/>
                </a:lnTo>
                <a:lnTo>
                  <a:pt x="4" y="12"/>
                </a:lnTo>
                <a:lnTo>
                  <a:pt x="4" y="12"/>
                </a:lnTo>
                <a:lnTo>
                  <a:pt x="4" y="12"/>
                </a:lnTo>
                <a:lnTo>
                  <a:pt x="4" y="12"/>
                </a:lnTo>
                <a:lnTo>
                  <a:pt x="4" y="12"/>
                </a:lnTo>
                <a:lnTo>
                  <a:pt x="3" y="12"/>
                </a:lnTo>
                <a:lnTo>
                  <a:pt x="3" y="12"/>
                </a:lnTo>
                <a:lnTo>
                  <a:pt x="3" y="12"/>
                </a:lnTo>
                <a:lnTo>
                  <a:pt x="3" y="12"/>
                </a:lnTo>
                <a:lnTo>
                  <a:pt x="3" y="12"/>
                </a:lnTo>
                <a:lnTo>
                  <a:pt x="2" y="12"/>
                </a:lnTo>
                <a:lnTo>
                  <a:pt x="2" y="12"/>
                </a:lnTo>
                <a:lnTo>
                  <a:pt x="2" y="12"/>
                </a:lnTo>
                <a:lnTo>
                  <a:pt x="2" y="12"/>
                </a:lnTo>
                <a:lnTo>
                  <a:pt x="2" y="12"/>
                </a:lnTo>
                <a:lnTo>
                  <a:pt x="1" y="12"/>
                </a:lnTo>
                <a:lnTo>
                  <a:pt x="1" y="12"/>
                </a:lnTo>
                <a:lnTo>
                  <a:pt x="1" y="12"/>
                </a:lnTo>
                <a:lnTo>
                  <a:pt x="1" y="12"/>
                </a:lnTo>
                <a:lnTo>
                  <a:pt x="1"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8"/>
                </a:lnTo>
                <a:lnTo>
                  <a:pt x="0" y="8"/>
                </a:lnTo>
                <a:lnTo>
                  <a:pt x="1" y="8"/>
                </a:lnTo>
                <a:lnTo>
                  <a:pt x="1" y="8"/>
                </a:lnTo>
                <a:lnTo>
                  <a:pt x="1" y="8"/>
                </a:lnTo>
                <a:lnTo>
                  <a:pt x="1" y="8"/>
                </a:lnTo>
                <a:lnTo>
                  <a:pt x="1" y="8"/>
                </a:lnTo>
                <a:lnTo>
                  <a:pt x="1" y="8"/>
                </a:lnTo>
                <a:lnTo>
                  <a:pt x="1" y="7"/>
                </a:lnTo>
                <a:lnTo>
                  <a:pt x="1" y="7"/>
                </a:lnTo>
                <a:lnTo>
                  <a:pt x="1" y="7"/>
                </a:lnTo>
                <a:lnTo>
                  <a:pt x="1" y="7"/>
                </a:lnTo>
                <a:lnTo>
                  <a:pt x="1" y="7"/>
                </a:lnTo>
                <a:lnTo>
                  <a:pt x="1" y="6"/>
                </a:lnTo>
                <a:lnTo>
                  <a:pt x="1" y="6"/>
                </a:lnTo>
                <a:lnTo>
                  <a:pt x="1" y="6"/>
                </a:lnTo>
                <a:lnTo>
                  <a:pt x="1" y="6"/>
                </a:lnTo>
                <a:lnTo>
                  <a:pt x="1" y="6"/>
                </a:lnTo>
                <a:lnTo>
                  <a:pt x="1" y="5"/>
                </a:lnTo>
                <a:lnTo>
                  <a:pt x="2" y="5"/>
                </a:lnTo>
                <a:lnTo>
                  <a:pt x="2" y="5"/>
                </a:lnTo>
                <a:lnTo>
                  <a:pt x="2" y="5"/>
                </a:lnTo>
                <a:lnTo>
                  <a:pt x="2" y="5"/>
                </a:lnTo>
                <a:lnTo>
                  <a:pt x="2" y="5"/>
                </a:lnTo>
                <a:lnTo>
                  <a:pt x="2" y="4"/>
                </a:lnTo>
                <a:lnTo>
                  <a:pt x="2" y="4"/>
                </a:lnTo>
                <a:lnTo>
                  <a:pt x="2" y="4"/>
                </a:lnTo>
                <a:lnTo>
                  <a:pt x="2" y="4"/>
                </a:lnTo>
                <a:lnTo>
                  <a:pt x="2" y="4"/>
                </a:lnTo>
                <a:lnTo>
                  <a:pt x="2" y="2"/>
                </a:lnTo>
                <a:lnTo>
                  <a:pt x="2" y="2"/>
                </a:lnTo>
                <a:lnTo>
                  <a:pt x="2" y="2"/>
                </a:lnTo>
                <a:lnTo>
                  <a:pt x="2" y="2"/>
                </a:lnTo>
                <a:lnTo>
                  <a:pt x="2" y="2"/>
                </a:lnTo>
                <a:lnTo>
                  <a:pt x="3" y="1"/>
                </a:lnTo>
                <a:lnTo>
                  <a:pt x="3" y="1"/>
                </a:lnTo>
                <a:lnTo>
                  <a:pt x="3" y="1"/>
                </a:lnTo>
                <a:lnTo>
                  <a:pt x="3" y="1"/>
                </a:lnTo>
                <a:lnTo>
                  <a:pt x="3" y="1"/>
                </a:lnTo>
                <a:lnTo>
                  <a:pt x="3" y="1"/>
                </a:lnTo>
                <a:lnTo>
                  <a:pt x="4" y="1"/>
                </a:lnTo>
                <a:lnTo>
                  <a:pt x="4" y="1"/>
                </a:lnTo>
                <a:lnTo>
                  <a:pt x="4" y="0"/>
                </a:lnTo>
                <a:lnTo>
                  <a:pt x="4" y="0"/>
                </a:lnTo>
                <a:lnTo>
                  <a:pt x="4" y="0"/>
                </a:lnTo>
                <a:lnTo>
                  <a:pt x="5" y="0"/>
                </a:lnTo>
                <a:lnTo>
                  <a:pt x="5" y="0"/>
                </a:lnTo>
                <a:lnTo>
                  <a:pt x="5" y="0"/>
                </a:lnTo>
                <a:lnTo>
                  <a:pt x="5"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95" name="Freeform 92"/>
          <p:cNvSpPr>
            <a:spLocks/>
          </p:cNvSpPr>
          <p:nvPr/>
        </p:nvSpPr>
        <p:spPr bwMode="auto">
          <a:xfrm>
            <a:off x="6046788" y="4211638"/>
            <a:ext cx="17463" cy="19050"/>
          </a:xfrm>
          <a:custGeom>
            <a:avLst/>
            <a:gdLst>
              <a:gd name="T0" fmla="*/ 7 w 11"/>
              <a:gd name="T1" fmla="*/ 0 h 12"/>
              <a:gd name="T2" fmla="*/ 7 w 11"/>
              <a:gd name="T3" fmla="*/ 1 h 12"/>
              <a:gd name="T4" fmla="*/ 7 w 11"/>
              <a:gd name="T5" fmla="*/ 2 h 12"/>
              <a:gd name="T6" fmla="*/ 8 w 11"/>
              <a:gd name="T7" fmla="*/ 2 h 12"/>
              <a:gd name="T8" fmla="*/ 8 w 11"/>
              <a:gd name="T9" fmla="*/ 2 h 12"/>
              <a:gd name="T10" fmla="*/ 9 w 11"/>
              <a:gd name="T11" fmla="*/ 4 h 12"/>
              <a:gd name="T12" fmla="*/ 9 w 11"/>
              <a:gd name="T13" fmla="*/ 4 h 12"/>
              <a:gd name="T14" fmla="*/ 9 w 11"/>
              <a:gd name="T15" fmla="*/ 4 h 12"/>
              <a:gd name="T16" fmla="*/ 10 w 11"/>
              <a:gd name="T17" fmla="*/ 5 h 12"/>
              <a:gd name="T18" fmla="*/ 10 w 11"/>
              <a:gd name="T19" fmla="*/ 5 h 12"/>
              <a:gd name="T20" fmla="*/ 11 w 11"/>
              <a:gd name="T21" fmla="*/ 6 h 12"/>
              <a:gd name="T22" fmla="*/ 11 w 11"/>
              <a:gd name="T23" fmla="*/ 6 h 12"/>
              <a:gd name="T24" fmla="*/ 11 w 11"/>
              <a:gd name="T25" fmla="*/ 7 h 12"/>
              <a:gd name="T26" fmla="*/ 11 w 11"/>
              <a:gd name="T27" fmla="*/ 7 h 12"/>
              <a:gd name="T28" fmla="*/ 11 w 11"/>
              <a:gd name="T29" fmla="*/ 8 h 12"/>
              <a:gd name="T30" fmla="*/ 11 w 11"/>
              <a:gd name="T31" fmla="*/ 9 h 12"/>
              <a:gd name="T32" fmla="*/ 11 w 11"/>
              <a:gd name="T33" fmla="*/ 9 h 12"/>
              <a:gd name="T34" fmla="*/ 11 w 11"/>
              <a:gd name="T35" fmla="*/ 9 h 12"/>
              <a:gd name="T36" fmla="*/ 10 w 11"/>
              <a:gd name="T37" fmla="*/ 11 h 12"/>
              <a:gd name="T38" fmla="*/ 10 w 11"/>
              <a:gd name="T39" fmla="*/ 11 h 12"/>
              <a:gd name="T40" fmla="*/ 10 w 11"/>
              <a:gd name="T41" fmla="*/ 12 h 12"/>
              <a:gd name="T42" fmla="*/ 9 w 11"/>
              <a:gd name="T43" fmla="*/ 12 h 12"/>
              <a:gd name="T44" fmla="*/ 9 w 11"/>
              <a:gd name="T45" fmla="*/ 12 h 12"/>
              <a:gd name="T46" fmla="*/ 8 w 11"/>
              <a:gd name="T47" fmla="*/ 12 h 12"/>
              <a:gd name="T48" fmla="*/ 7 w 11"/>
              <a:gd name="T49" fmla="*/ 12 h 12"/>
              <a:gd name="T50" fmla="*/ 7 w 11"/>
              <a:gd name="T51" fmla="*/ 12 h 12"/>
              <a:gd name="T52" fmla="*/ 5 w 11"/>
              <a:gd name="T53" fmla="*/ 12 h 12"/>
              <a:gd name="T54" fmla="*/ 5 w 11"/>
              <a:gd name="T55" fmla="*/ 12 h 12"/>
              <a:gd name="T56" fmla="*/ 4 w 11"/>
              <a:gd name="T57" fmla="*/ 12 h 12"/>
              <a:gd name="T58" fmla="*/ 3 w 11"/>
              <a:gd name="T59" fmla="*/ 12 h 12"/>
              <a:gd name="T60" fmla="*/ 3 w 11"/>
              <a:gd name="T61" fmla="*/ 12 h 12"/>
              <a:gd name="T62" fmla="*/ 2 w 11"/>
              <a:gd name="T63" fmla="*/ 12 h 12"/>
              <a:gd name="T64" fmla="*/ 2 w 11"/>
              <a:gd name="T65" fmla="*/ 12 h 12"/>
              <a:gd name="T66" fmla="*/ 1 w 11"/>
              <a:gd name="T67" fmla="*/ 12 h 12"/>
              <a:gd name="T68" fmla="*/ 0 w 11"/>
              <a:gd name="T69" fmla="*/ 12 h 12"/>
              <a:gd name="T70" fmla="*/ 0 w 11"/>
              <a:gd name="T71" fmla="*/ 11 h 12"/>
              <a:gd name="T72" fmla="*/ 0 w 11"/>
              <a:gd name="T73" fmla="*/ 11 h 12"/>
              <a:gd name="T74" fmla="*/ 0 w 11"/>
              <a:gd name="T75" fmla="*/ 9 h 12"/>
              <a:gd name="T76" fmla="*/ 0 w 11"/>
              <a:gd name="T77" fmla="*/ 9 h 12"/>
              <a:gd name="T78" fmla="*/ 0 w 11"/>
              <a:gd name="T79" fmla="*/ 8 h 12"/>
              <a:gd name="T80" fmla="*/ 1 w 11"/>
              <a:gd name="T81" fmla="*/ 8 h 12"/>
              <a:gd name="T82" fmla="*/ 1 w 11"/>
              <a:gd name="T83" fmla="*/ 8 h 12"/>
              <a:gd name="T84" fmla="*/ 1 w 11"/>
              <a:gd name="T85" fmla="*/ 7 h 12"/>
              <a:gd name="T86" fmla="*/ 1 w 11"/>
              <a:gd name="T87" fmla="*/ 6 h 12"/>
              <a:gd name="T88" fmla="*/ 1 w 11"/>
              <a:gd name="T89" fmla="*/ 6 h 12"/>
              <a:gd name="T90" fmla="*/ 2 w 11"/>
              <a:gd name="T91" fmla="*/ 5 h 12"/>
              <a:gd name="T92" fmla="*/ 2 w 11"/>
              <a:gd name="T93" fmla="*/ 5 h 12"/>
              <a:gd name="T94" fmla="*/ 2 w 11"/>
              <a:gd name="T95" fmla="*/ 4 h 12"/>
              <a:gd name="T96" fmla="*/ 2 w 11"/>
              <a:gd name="T97" fmla="*/ 4 h 12"/>
              <a:gd name="T98" fmla="*/ 2 w 11"/>
              <a:gd name="T99" fmla="*/ 2 h 12"/>
              <a:gd name="T100" fmla="*/ 3 w 11"/>
              <a:gd name="T101" fmla="*/ 1 h 12"/>
              <a:gd name="T102" fmla="*/ 3 w 11"/>
              <a:gd name="T103" fmla="*/ 1 h 12"/>
              <a:gd name="T104" fmla="*/ 4 w 11"/>
              <a:gd name="T105" fmla="*/ 1 h 12"/>
              <a:gd name="T106" fmla="*/ 4 w 11"/>
              <a:gd name="T107" fmla="*/ 0 h 12"/>
              <a:gd name="T108" fmla="*/ 5 w 11"/>
              <a:gd name="T109"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 h="12">
                <a:moveTo>
                  <a:pt x="5" y="0"/>
                </a:moveTo>
                <a:lnTo>
                  <a:pt x="5" y="0"/>
                </a:lnTo>
                <a:lnTo>
                  <a:pt x="7" y="0"/>
                </a:lnTo>
                <a:lnTo>
                  <a:pt x="7" y="1"/>
                </a:lnTo>
                <a:lnTo>
                  <a:pt x="7" y="1"/>
                </a:lnTo>
                <a:lnTo>
                  <a:pt x="7" y="1"/>
                </a:lnTo>
                <a:lnTo>
                  <a:pt x="7" y="1"/>
                </a:lnTo>
                <a:lnTo>
                  <a:pt x="7" y="1"/>
                </a:lnTo>
                <a:lnTo>
                  <a:pt x="7" y="2"/>
                </a:lnTo>
                <a:lnTo>
                  <a:pt x="7" y="2"/>
                </a:lnTo>
                <a:lnTo>
                  <a:pt x="8" y="2"/>
                </a:lnTo>
                <a:lnTo>
                  <a:pt x="8" y="2"/>
                </a:lnTo>
                <a:lnTo>
                  <a:pt x="8" y="2"/>
                </a:lnTo>
                <a:lnTo>
                  <a:pt x="8" y="2"/>
                </a:lnTo>
                <a:lnTo>
                  <a:pt x="8" y="2"/>
                </a:lnTo>
                <a:lnTo>
                  <a:pt x="8" y="2"/>
                </a:lnTo>
                <a:lnTo>
                  <a:pt x="8" y="2"/>
                </a:lnTo>
                <a:lnTo>
                  <a:pt x="9" y="4"/>
                </a:lnTo>
                <a:lnTo>
                  <a:pt x="9" y="4"/>
                </a:lnTo>
                <a:lnTo>
                  <a:pt x="9" y="4"/>
                </a:lnTo>
                <a:lnTo>
                  <a:pt x="9" y="4"/>
                </a:lnTo>
                <a:lnTo>
                  <a:pt x="9" y="4"/>
                </a:lnTo>
                <a:lnTo>
                  <a:pt x="9" y="4"/>
                </a:lnTo>
                <a:lnTo>
                  <a:pt x="9" y="4"/>
                </a:lnTo>
                <a:lnTo>
                  <a:pt x="10" y="5"/>
                </a:lnTo>
                <a:lnTo>
                  <a:pt x="10" y="5"/>
                </a:lnTo>
                <a:lnTo>
                  <a:pt x="10" y="5"/>
                </a:lnTo>
                <a:lnTo>
                  <a:pt x="10" y="5"/>
                </a:lnTo>
                <a:lnTo>
                  <a:pt x="10" y="5"/>
                </a:lnTo>
                <a:lnTo>
                  <a:pt x="10" y="5"/>
                </a:lnTo>
                <a:lnTo>
                  <a:pt x="10" y="5"/>
                </a:lnTo>
                <a:lnTo>
                  <a:pt x="10" y="6"/>
                </a:lnTo>
                <a:lnTo>
                  <a:pt x="11" y="6"/>
                </a:lnTo>
                <a:lnTo>
                  <a:pt x="11" y="6"/>
                </a:lnTo>
                <a:lnTo>
                  <a:pt x="11" y="6"/>
                </a:lnTo>
                <a:lnTo>
                  <a:pt x="11" y="6"/>
                </a:lnTo>
                <a:lnTo>
                  <a:pt x="11" y="7"/>
                </a:lnTo>
                <a:lnTo>
                  <a:pt x="11" y="7"/>
                </a:lnTo>
                <a:lnTo>
                  <a:pt x="11" y="7"/>
                </a:lnTo>
                <a:lnTo>
                  <a:pt x="11" y="7"/>
                </a:lnTo>
                <a:lnTo>
                  <a:pt x="11" y="7"/>
                </a:lnTo>
                <a:lnTo>
                  <a:pt x="11" y="7"/>
                </a:lnTo>
                <a:lnTo>
                  <a:pt x="11" y="8"/>
                </a:lnTo>
                <a:lnTo>
                  <a:pt x="11" y="8"/>
                </a:lnTo>
                <a:lnTo>
                  <a:pt x="11" y="8"/>
                </a:lnTo>
                <a:lnTo>
                  <a:pt x="11" y="8"/>
                </a:lnTo>
                <a:lnTo>
                  <a:pt x="11" y="8"/>
                </a:lnTo>
                <a:lnTo>
                  <a:pt x="11" y="9"/>
                </a:lnTo>
                <a:lnTo>
                  <a:pt x="11" y="9"/>
                </a:lnTo>
                <a:lnTo>
                  <a:pt x="11" y="9"/>
                </a:lnTo>
                <a:lnTo>
                  <a:pt x="11" y="9"/>
                </a:lnTo>
                <a:lnTo>
                  <a:pt x="11" y="9"/>
                </a:lnTo>
                <a:lnTo>
                  <a:pt x="11" y="9"/>
                </a:lnTo>
                <a:lnTo>
                  <a:pt x="11" y="9"/>
                </a:lnTo>
                <a:lnTo>
                  <a:pt x="11" y="11"/>
                </a:lnTo>
                <a:lnTo>
                  <a:pt x="11" y="11"/>
                </a:lnTo>
                <a:lnTo>
                  <a:pt x="10" y="11"/>
                </a:lnTo>
                <a:lnTo>
                  <a:pt x="10" y="11"/>
                </a:lnTo>
                <a:lnTo>
                  <a:pt x="10" y="11"/>
                </a:lnTo>
                <a:lnTo>
                  <a:pt x="10" y="11"/>
                </a:lnTo>
                <a:lnTo>
                  <a:pt x="10" y="11"/>
                </a:lnTo>
                <a:lnTo>
                  <a:pt x="10" y="12"/>
                </a:lnTo>
                <a:lnTo>
                  <a:pt x="10" y="12"/>
                </a:lnTo>
                <a:lnTo>
                  <a:pt x="9" y="12"/>
                </a:lnTo>
                <a:lnTo>
                  <a:pt x="9" y="12"/>
                </a:lnTo>
                <a:lnTo>
                  <a:pt x="9" y="12"/>
                </a:lnTo>
                <a:lnTo>
                  <a:pt x="9" y="12"/>
                </a:lnTo>
                <a:lnTo>
                  <a:pt x="9" y="12"/>
                </a:lnTo>
                <a:lnTo>
                  <a:pt x="9" y="12"/>
                </a:lnTo>
                <a:lnTo>
                  <a:pt x="8" y="12"/>
                </a:lnTo>
                <a:lnTo>
                  <a:pt x="8" y="12"/>
                </a:lnTo>
                <a:lnTo>
                  <a:pt x="8" y="12"/>
                </a:lnTo>
                <a:lnTo>
                  <a:pt x="8" y="12"/>
                </a:lnTo>
                <a:lnTo>
                  <a:pt x="8" y="12"/>
                </a:lnTo>
                <a:lnTo>
                  <a:pt x="7" y="12"/>
                </a:lnTo>
                <a:lnTo>
                  <a:pt x="7" y="12"/>
                </a:lnTo>
                <a:lnTo>
                  <a:pt x="7" y="12"/>
                </a:lnTo>
                <a:lnTo>
                  <a:pt x="7" y="12"/>
                </a:lnTo>
                <a:lnTo>
                  <a:pt x="7" y="12"/>
                </a:lnTo>
                <a:lnTo>
                  <a:pt x="5" y="12"/>
                </a:lnTo>
                <a:lnTo>
                  <a:pt x="5" y="12"/>
                </a:lnTo>
                <a:lnTo>
                  <a:pt x="5" y="12"/>
                </a:lnTo>
                <a:lnTo>
                  <a:pt x="5" y="12"/>
                </a:lnTo>
                <a:lnTo>
                  <a:pt x="5" y="12"/>
                </a:lnTo>
                <a:lnTo>
                  <a:pt x="4" y="12"/>
                </a:lnTo>
                <a:lnTo>
                  <a:pt x="4" y="12"/>
                </a:lnTo>
                <a:lnTo>
                  <a:pt x="4" y="12"/>
                </a:lnTo>
                <a:lnTo>
                  <a:pt x="4" y="12"/>
                </a:lnTo>
                <a:lnTo>
                  <a:pt x="4" y="12"/>
                </a:lnTo>
                <a:lnTo>
                  <a:pt x="3" y="12"/>
                </a:lnTo>
                <a:lnTo>
                  <a:pt x="3" y="12"/>
                </a:lnTo>
                <a:lnTo>
                  <a:pt x="3" y="12"/>
                </a:lnTo>
                <a:lnTo>
                  <a:pt x="3" y="12"/>
                </a:lnTo>
                <a:lnTo>
                  <a:pt x="3" y="12"/>
                </a:lnTo>
                <a:lnTo>
                  <a:pt x="2" y="12"/>
                </a:lnTo>
                <a:lnTo>
                  <a:pt x="2" y="12"/>
                </a:lnTo>
                <a:lnTo>
                  <a:pt x="2" y="12"/>
                </a:lnTo>
                <a:lnTo>
                  <a:pt x="2" y="12"/>
                </a:lnTo>
                <a:lnTo>
                  <a:pt x="2" y="12"/>
                </a:lnTo>
                <a:lnTo>
                  <a:pt x="1" y="12"/>
                </a:lnTo>
                <a:lnTo>
                  <a:pt x="1" y="12"/>
                </a:lnTo>
                <a:lnTo>
                  <a:pt x="1" y="12"/>
                </a:lnTo>
                <a:lnTo>
                  <a:pt x="1" y="12"/>
                </a:lnTo>
                <a:lnTo>
                  <a:pt x="1"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8"/>
                </a:lnTo>
                <a:lnTo>
                  <a:pt x="0" y="8"/>
                </a:lnTo>
                <a:lnTo>
                  <a:pt x="1" y="8"/>
                </a:lnTo>
                <a:lnTo>
                  <a:pt x="1" y="8"/>
                </a:lnTo>
                <a:lnTo>
                  <a:pt x="1" y="8"/>
                </a:lnTo>
                <a:lnTo>
                  <a:pt x="1" y="8"/>
                </a:lnTo>
                <a:lnTo>
                  <a:pt x="1" y="8"/>
                </a:lnTo>
                <a:lnTo>
                  <a:pt x="1" y="8"/>
                </a:lnTo>
                <a:lnTo>
                  <a:pt x="1" y="7"/>
                </a:lnTo>
                <a:lnTo>
                  <a:pt x="1" y="7"/>
                </a:lnTo>
                <a:lnTo>
                  <a:pt x="1" y="7"/>
                </a:lnTo>
                <a:lnTo>
                  <a:pt x="1" y="7"/>
                </a:lnTo>
                <a:lnTo>
                  <a:pt x="1" y="7"/>
                </a:lnTo>
                <a:lnTo>
                  <a:pt x="1" y="6"/>
                </a:lnTo>
                <a:lnTo>
                  <a:pt x="1" y="6"/>
                </a:lnTo>
                <a:lnTo>
                  <a:pt x="1" y="6"/>
                </a:lnTo>
                <a:lnTo>
                  <a:pt x="1" y="6"/>
                </a:lnTo>
                <a:lnTo>
                  <a:pt x="1" y="6"/>
                </a:lnTo>
                <a:lnTo>
                  <a:pt x="1" y="5"/>
                </a:lnTo>
                <a:lnTo>
                  <a:pt x="2" y="5"/>
                </a:lnTo>
                <a:lnTo>
                  <a:pt x="2" y="5"/>
                </a:lnTo>
                <a:lnTo>
                  <a:pt x="2" y="5"/>
                </a:lnTo>
                <a:lnTo>
                  <a:pt x="2" y="5"/>
                </a:lnTo>
                <a:lnTo>
                  <a:pt x="2" y="5"/>
                </a:lnTo>
                <a:lnTo>
                  <a:pt x="2" y="4"/>
                </a:lnTo>
                <a:lnTo>
                  <a:pt x="2" y="4"/>
                </a:lnTo>
                <a:lnTo>
                  <a:pt x="2" y="4"/>
                </a:lnTo>
                <a:lnTo>
                  <a:pt x="2" y="4"/>
                </a:lnTo>
                <a:lnTo>
                  <a:pt x="2" y="4"/>
                </a:lnTo>
                <a:lnTo>
                  <a:pt x="2" y="2"/>
                </a:lnTo>
                <a:lnTo>
                  <a:pt x="2" y="2"/>
                </a:lnTo>
                <a:lnTo>
                  <a:pt x="2" y="2"/>
                </a:lnTo>
                <a:lnTo>
                  <a:pt x="2" y="2"/>
                </a:lnTo>
                <a:lnTo>
                  <a:pt x="2" y="2"/>
                </a:lnTo>
                <a:lnTo>
                  <a:pt x="3" y="1"/>
                </a:lnTo>
                <a:lnTo>
                  <a:pt x="3" y="1"/>
                </a:lnTo>
                <a:lnTo>
                  <a:pt x="3" y="1"/>
                </a:lnTo>
                <a:lnTo>
                  <a:pt x="3" y="1"/>
                </a:lnTo>
                <a:lnTo>
                  <a:pt x="3" y="1"/>
                </a:lnTo>
                <a:lnTo>
                  <a:pt x="3" y="1"/>
                </a:lnTo>
                <a:lnTo>
                  <a:pt x="4" y="1"/>
                </a:lnTo>
                <a:lnTo>
                  <a:pt x="4" y="1"/>
                </a:lnTo>
                <a:lnTo>
                  <a:pt x="4" y="0"/>
                </a:lnTo>
                <a:lnTo>
                  <a:pt x="4" y="0"/>
                </a:lnTo>
                <a:lnTo>
                  <a:pt x="4" y="0"/>
                </a:lnTo>
                <a:lnTo>
                  <a:pt x="5" y="0"/>
                </a:lnTo>
                <a:lnTo>
                  <a:pt x="5" y="0"/>
                </a:lnTo>
                <a:lnTo>
                  <a:pt x="5" y="0"/>
                </a:lnTo>
                <a:lnTo>
                  <a:pt x="5"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6" name="Freeform 93"/>
          <p:cNvSpPr>
            <a:spLocks/>
          </p:cNvSpPr>
          <p:nvPr/>
        </p:nvSpPr>
        <p:spPr bwMode="auto">
          <a:xfrm>
            <a:off x="6065838" y="4235451"/>
            <a:ext cx="4763" cy="6350"/>
          </a:xfrm>
          <a:custGeom>
            <a:avLst/>
            <a:gdLst>
              <a:gd name="T0" fmla="*/ 3 w 3"/>
              <a:gd name="T1" fmla="*/ 3 h 4"/>
              <a:gd name="T2" fmla="*/ 3 w 3"/>
              <a:gd name="T3" fmla="*/ 4 h 4"/>
              <a:gd name="T4" fmla="*/ 3 w 3"/>
              <a:gd name="T5" fmla="*/ 4 h 4"/>
              <a:gd name="T6" fmla="*/ 2 w 3"/>
              <a:gd name="T7" fmla="*/ 4 h 4"/>
              <a:gd name="T8" fmla="*/ 2 w 3"/>
              <a:gd name="T9" fmla="*/ 4 h 4"/>
              <a:gd name="T10" fmla="*/ 2 w 3"/>
              <a:gd name="T11" fmla="*/ 4 h 4"/>
              <a:gd name="T12" fmla="*/ 2 w 3"/>
              <a:gd name="T13" fmla="*/ 4 h 4"/>
              <a:gd name="T14" fmla="*/ 2 w 3"/>
              <a:gd name="T15" fmla="*/ 4 h 4"/>
              <a:gd name="T16" fmla="*/ 0 w 3"/>
              <a:gd name="T17" fmla="*/ 4 h 4"/>
              <a:gd name="T18" fmla="*/ 0 w 3"/>
              <a:gd name="T19" fmla="*/ 3 h 4"/>
              <a:gd name="T20" fmla="*/ 0 w 3"/>
              <a:gd name="T21" fmla="*/ 3 h 4"/>
              <a:gd name="T22" fmla="*/ 0 w 3"/>
              <a:gd name="T23" fmla="*/ 3 h 4"/>
              <a:gd name="T24" fmla="*/ 0 w 3"/>
              <a:gd name="T25" fmla="*/ 3 h 4"/>
              <a:gd name="T26" fmla="*/ 0 w 3"/>
              <a:gd name="T27" fmla="*/ 3 h 4"/>
              <a:gd name="T28" fmla="*/ 0 w 3"/>
              <a:gd name="T29" fmla="*/ 3 h 4"/>
              <a:gd name="T30" fmla="*/ 0 w 3"/>
              <a:gd name="T31" fmla="*/ 1 h 4"/>
              <a:gd name="T32" fmla="*/ 0 w 3"/>
              <a:gd name="T33" fmla="*/ 1 h 4"/>
              <a:gd name="T34" fmla="*/ 0 w 3"/>
              <a:gd name="T35" fmla="*/ 1 h 4"/>
              <a:gd name="T36" fmla="*/ 0 w 3"/>
              <a:gd name="T37" fmla="*/ 1 h 4"/>
              <a:gd name="T38" fmla="*/ 2 w 3"/>
              <a:gd name="T39" fmla="*/ 1 h 4"/>
              <a:gd name="T40" fmla="*/ 2 w 3"/>
              <a:gd name="T41" fmla="*/ 1 h 4"/>
              <a:gd name="T42" fmla="*/ 2 w 3"/>
              <a:gd name="T43" fmla="*/ 1 h 4"/>
              <a:gd name="T44" fmla="*/ 2 w 3"/>
              <a:gd name="T45" fmla="*/ 1 h 4"/>
              <a:gd name="T46" fmla="*/ 2 w 3"/>
              <a:gd name="T47" fmla="*/ 0 h 4"/>
              <a:gd name="T48" fmla="*/ 2 w 3"/>
              <a:gd name="T49" fmla="*/ 0 h 4"/>
              <a:gd name="T50" fmla="*/ 3 w 3"/>
              <a:gd name="T51" fmla="*/ 0 h 4"/>
              <a:gd name="T52" fmla="*/ 3 w 3"/>
              <a:gd name="T53" fmla="*/ 0 h 4"/>
              <a:gd name="T54" fmla="*/ 3 w 3"/>
              <a:gd name="T55" fmla="*/ 0 h 4"/>
              <a:gd name="T56" fmla="*/ 3 w 3"/>
              <a:gd name="T57" fmla="*/ 0 h 4"/>
              <a:gd name="T58" fmla="*/ 3 w 3"/>
              <a:gd name="T59" fmla="*/ 0 h 4"/>
              <a:gd name="T60" fmla="*/ 3 w 3"/>
              <a:gd name="T61" fmla="*/ 0 h 4"/>
              <a:gd name="T62" fmla="*/ 3 w 3"/>
              <a:gd name="T63" fmla="*/ 1 h 4"/>
              <a:gd name="T64" fmla="*/ 3 w 3"/>
              <a:gd name="T65" fmla="*/ 1 h 4"/>
              <a:gd name="T66" fmla="*/ 3 w 3"/>
              <a:gd name="T67" fmla="*/ 1 h 4"/>
              <a:gd name="T68" fmla="*/ 3 w 3"/>
              <a:gd name="T69" fmla="*/ 1 h 4"/>
              <a:gd name="T70" fmla="*/ 3 w 3"/>
              <a:gd name="T71" fmla="*/ 1 h 4"/>
              <a:gd name="T72" fmla="*/ 3 w 3"/>
              <a:gd name="T73" fmla="*/ 3 h 4"/>
              <a:gd name="T74" fmla="*/ 3 w 3"/>
              <a:gd name="T75" fmla="*/ 3 h 4"/>
              <a:gd name="T76" fmla="*/ 3 w 3"/>
              <a:gd name="T77" fmla="*/ 3 h 4"/>
              <a:gd name="T78" fmla="*/ 3 w 3"/>
              <a:gd name="T79" fmla="*/ 3 h 4"/>
              <a:gd name="T80" fmla="*/ 3 w 3"/>
              <a:gd name="T81"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 h="4">
                <a:moveTo>
                  <a:pt x="3" y="3"/>
                </a:moveTo>
                <a:lnTo>
                  <a:pt x="3" y="4"/>
                </a:lnTo>
                <a:lnTo>
                  <a:pt x="3" y="4"/>
                </a:lnTo>
                <a:lnTo>
                  <a:pt x="2" y="4"/>
                </a:lnTo>
                <a:lnTo>
                  <a:pt x="2" y="4"/>
                </a:lnTo>
                <a:lnTo>
                  <a:pt x="2" y="4"/>
                </a:lnTo>
                <a:lnTo>
                  <a:pt x="2" y="4"/>
                </a:lnTo>
                <a:lnTo>
                  <a:pt x="2" y="4"/>
                </a:lnTo>
                <a:lnTo>
                  <a:pt x="0" y="4"/>
                </a:lnTo>
                <a:lnTo>
                  <a:pt x="0" y="3"/>
                </a:lnTo>
                <a:lnTo>
                  <a:pt x="0" y="3"/>
                </a:lnTo>
                <a:lnTo>
                  <a:pt x="0" y="3"/>
                </a:lnTo>
                <a:lnTo>
                  <a:pt x="0" y="3"/>
                </a:lnTo>
                <a:lnTo>
                  <a:pt x="0" y="3"/>
                </a:lnTo>
                <a:lnTo>
                  <a:pt x="0" y="3"/>
                </a:lnTo>
                <a:lnTo>
                  <a:pt x="0" y="1"/>
                </a:lnTo>
                <a:lnTo>
                  <a:pt x="0" y="1"/>
                </a:lnTo>
                <a:lnTo>
                  <a:pt x="0" y="1"/>
                </a:lnTo>
                <a:lnTo>
                  <a:pt x="0" y="1"/>
                </a:lnTo>
                <a:lnTo>
                  <a:pt x="2" y="1"/>
                </a:lnTo>
                <a:lnTo>
                  <a:pt x="2" y="1"/>
                </a:lnTo>
                <a:lnTo>
                  <a:pt x="2" y="1"/>
                </a:lnTo>
                <a:lnTo>
                  <a:pt x="2" y="1"/>
                </a:lnTo>
                <a:lnTo>
                  <a:pt x="2" y="0"/>
                </a:lnTo>
                <a:lnTo>
                  <a:pt x="2" y="0"/>
                </a:lnTo>
                <a:lnTo>
                  <a:pt x="3" y="0"/>
                </a:lnTo>
                <a:lnTo>
                  <a:pt x="3" y="0"/>
                </a:lnTo>
                <a:lnTo>
                  <a:pt x="3" y="0"/>
                </a:lnTo>
                <a:lnTo>
                  <a:pt x="3" y="0"/>
                </a:lnTo>
                <a:lnTo>
                  <a:pt x="3" y="0"/>
                </a:lnTo>
                <a:lnTo>
                  <a:pt x="3" y="0"/>
                </a:lnTo>
                <a:lnTo>
                  <a:pt x="3" y="1"/>
                </a:lnTo>
                <a:lnTo>
                  <a:pt x="3" y="1"/>
                </a:lnTo>
                <a:lnTo>
                  <a:pt x="3" y="1"/>
                </a:lnTo>
                <a:lnTo>
                  <a:pt x="3" y="1"/>
                </a:lnTo>
                <a:lnTo>
                  <a:pt x="3" y="1"/>
                </a:lnTo>
                <a:lnTo>
                  <a:pt x="3" y="3"/>
                </a:lnTo>
                <a:lnTo>
                  <a:pt x="3" y="3"/>
                </a:lnTo>
                <a:lnTo>
                  <a:pt x="3" y="3"/>
                </a:lnTo>
                <a:lnTo>
                  <a:pt x="3" y="3"/>
                </a:lnTo>
                <a:lnTo>
                  <a:pt x="3" y="3"/>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97" name="Freeform 94"/>
          <p:cNvSpPr>
            <a:spLocks/>
          </p:cNvSpPr>
          <p:nvPr/>
        </p:nvSpPr>
        <p:spPr bwMode="auto">
          <a:xfrm>
            <a:off x="6065838" y="4235451"/>
            <a:ext cx="4763" cy="6350"/>
          </a:xfrm>
          <a:custGeom>
            <a:avLst/>
            <a:gdLst>
              <a:gd name="T0" fmla="*/ 3 w 3"/>
              <a:gd name="T1" fmla="*/ 3 h 4"/>
              <a:gd name="T2" fmla="*/ 3 w 3"/>
              <a:gd name="T3" fmla="*/ 4 h 4"/>
              <a:gd name="T4" fmla="*/ 3 w 3"/>
              <a:gd name="T5" fmla="*/ 4 h 4"/>
              <a:gd name="T6" fmla="*/ 2 w 3"/>
              <a:gd name="T7" fmla="*/ 4 h 4"/>
              <a:gd name="T8" fmla="*/ 2 w 3"/>
              <a:gd name="T9" fmla="*/ 4 h 4"/>
              <a:gd name="T10" fmla="*/ 2 w 3"/>
              <a:gd name="T11" fmla="*/ 4 h 4"/>
              <a:gd name="T12" fmla="*/ 2 w 3"/>
              <a:gd name="T13" fmla="*/ 4 h 4"/>
              <a:gd name="T14" fmla="*/ 2 w 3"/>
              <a:gd name="T15" fmla="*/ 4 h 4"/>
              <a:gd name="T16" fmla="*/ 0 w 3"/>
              <a:gd name="T17" fmla="*/ 4 h 4"/>
              <a:gd name="T18" fmla="*/ 0 w 3"/>
              <a:gd name="T19" fmla="*/ 3 h 4"/>
              <a:gd name="T20" fmla="*/ 0 w 3"/>
              <a:gd name="T21" fmla="*/ 3 h 4"/>
              <a:gd name="T22" fmla="*/ 0 w 3"/>
              <a:gd name="T23" fmla="*/ 3 h 4"/>
              <a:gd name="T24" fmla="*/ 0 w 3"/>
              <a:gd name="T25" fmla="*/ 3 h 4"/>
              <a:gd name="T26" fmla="*/ 0 w 3"/>
              <a:gd name="T27" fmla="*/ 3 h 4"/>
              <a:gd name="T28" fmla="*/ 0 w 3"/>
              <a:gd name="T29" fmla="*/ 3 h 4"/>
              <a:gd name="T30" fmla="*/ 0 w 3"/>
              <a:gd name="T31" fmla="*/ 1 h 4"/>
              <a:gd name="T32" fmla="*/ 0 w 3"/>
              <a:gd name="T33" fmla="*/ 1 h 4"/>
              <a:gd name="T34" fmla="*/ 0 w 3"/>
              <a:gd name="T35" fmla="*/ 1 h 4"/>
              <a:gd name="T36" fmla="*/ 0 w 3"/>
              <a:gd name="T37" fmla="*/ 1 h 4"/>
              <a:gd name="T38" fmla="*/ 2 w 3"/>
              <a:gd name="T39" fmla="*/ 1 h 4"/>
              <a:gd name="T40" fmla="*/ 2 w 3"/>
              <a:gd name="T41" fmla="*/ 1 h 4"/>
              <a:gd name="T42" fmla="*/ 2 w 3"/>
              <a:gd name="T43" fmla="*/ 1 h 4"/>
              <a:gd name="T44" fmla="*/ 2 w 3"/>
              <a:gd name="T45" fmla="*/ 1 h 4"/>
              <a:gd name="T46" fmla="*/ 2 w 3"/>
              <a:gd name="T47" fmla="*/ 0 h 4"/>
              <a:gd name="T48" fmla="*/ 2 w 3"/>
              <a:gd name="T49" fmla="*/ 0 h 4"/>
              <a:gd name="T50" fmla="*/ 3 w 3"/>
              <a:gd name="T51" fmla="*/ 0 h 4"/>
              <a:gd name="T52" fmla="*/ 3 w 3"/>
              <a:gd name="T53" fmla="*/ 0 h 4"/>
              <a:gd name="T54" fmla="*/ 3 w 3"/>
              <a:gd name="T55" fmla="*/ 0 h 4"/>
              <a:gd name="T56" fmla="*/ 3 w 3"/>
              <a:gd name="T57" fmla="*/ 0 h 4"/>
              <a:gd name="T58" fmla="*/ 3 w 3"/>
              <a:gd name="T59" fmla="*/ 0 h 4"/>
              <a:gd name="T60" fmla="*/ 3 w 3"/>
              <a:gd name="T61" fmla="*/ 0 h 4"/>
              <a:gd name="T62" fmla="*/ 3 w 3"/>
              <a:gd name="T63" fmla="*/ 1 h 4"/>
              <a:gd name="T64" fmla="*/ 3 w 3"/>
              <a:gd name="T65" fmla="*/ 1 h 4"/>
              <a:gd name="T66" fmla="*/ 3 w 3"/>
              <a:gd name="T67" fmla="*/ 1 h 4"/>
              <a:gd name="T68" fmla="*/ 3 w 3"/>
              <a:gd name="T69" fmla="*/ 1 h 4"/>
              <a:gd name="T70" fmla="*/ 3 w 3"/>
              <a:gd name="T71" fmla="*/ 1 h 4"/>
              <a:gd name="T72" fmla="*/ 3 w 3"/>
              <a:gd name="T73" fmla="*/ 3 h 4"/>
              <a:gd name="T74" fmla="*/ 3 w 3"/>
              <a:gd name="T75" fmla="*/ 3 h 4"/>
              <a:gd name="T76" fmla="*/ 3 w 3"/>
              <a:gd name="T77" fmla="*/ 3 h 4"/>
              <a:gd name="T78" fmla="*/ 3 w 3"/>
              <a:gd name="T79" fmla="*/ 3 h 4"/>
              <a:gd name="T80" fmla="*/ 3 w 3"/>
              <a:gd name="T81"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 h="4">
                <a:moveTo>
                  <a:pt x="3" y="3"/>
                </a:moveTo>
                <a:lnTo>
                  <a:pt x="3" y="4"/>
                </a:lnTo>
                <a:lnTo>
                  <a:pt x="3" y="4"/>
                </a:lnTo>
                <a:lnTo>
                  <a:pt x="2" y="4"/>
                </a:lnTo>
                <a:lnTo>
                  <a:pt x="2" y="4"/>
                </a:lnTo>
                <a:lnTo>
                  <a:pt x="2" y="4"/>
                </a:lnTo>
                <a:lnTo>
                  <a:pt x="2" y="4"/>
                </a:lnTo>
                <a:lnTo>
                  <a:pt x="2" y="4"/>
                </a:lnTo>
                <a:lnTo>
                  <a:pt x="0" y="4"/>
                </a:lnTo>
                <a:lnTo>
                  <a:pt x="0" y="3"/>
                </a:lnTo>
                <a:lnTo>
                  <a:pt x="0" y="3"/>
                </a:lnTo>
                <a:lnTo>
                  <a:pt x="0" y="3"/>
                </a:lnTo>
                <a:lnTo>
                  <a:pt x="0" y="3"/>
                </a:lnTo>
                <a:lnTo>
                  <a:pt x="0" y="3"/>
                </a:lnTo>
                <a:lnTo>
                  <a:pt x="0" y="3"/>
                </a:lnTo>
                <a:lnTo>
                  <a:pt x="0" y="1"/>
                </a:lnTo>
                <a:lnTo>
                  <a:pt x="0" y="1"/>
                </a:lnTo>
                <a:lnTo>
                  <a:pt x="0" y="1"/>
                </a:lnTo>
                <a:lnTo>
                  <a:pt x="0" y="1"/>
                </a:lnTo>
                <a:lnTo>
                  <a:pt x="2" y="1"/>
                </a:lnTo>
                <a:lnTo>
                  <a:pt x="2" y="1"/>
                </a:lnTo>
                <a:lnTo>
                  <a:pt x="2" y="1"/>
                </a:lnTo>
                <a:lnTo>
                  <a:pt x="2" y="1"/>
                </a:lnTo>
                <a:lnTo>
                  <a:pt x="2" y="0"/>
                </a:lnTo>
                <a:lnTo>
                  <a:pt x="2" y="0"/>
                </a:lnTo>
                <a:lnTo>
                  <a:pt x="3" y="0"/>
                </a:lnTo>
                <a:lnTo>
                  <a:pt x="3" y="0"/>
                </a:lnTo>
                <a:lnTo>
                  <a:pt x="3" y="0"/>
                </a:lnTo>
                <a:lnTo>
                  <a:pt x="3" y="0"/>
                </a:lnTo>
                <a:lnTo>
                  <a:pt x="3" y="0"/>
                </a:lnTo>
                <a:lnTo>
                  <a:pt x="3" y="0"/>
                </a:lnTo>
                <a:lnTo>
                  <a:pt x="3" y="1"/>
                </a:lnTo>
                <a:lnTo>
                  <a:pt x="3" y="1"/>
                </a:lnTo>
                <a:lnTo>
                  <a:pt x="3" y="1"/>
                </a:lnTo>
                <a:lnTo>
                  <a:pt x="3" y="1"/>
                </a:lnTo>
                <a:lnTo>
                  <a:pt x="3" y="1"/>
                </a:lnTo>
                <a:lnTo>
                  <a:pt x="3" y="3"/>
                </a:lnTo>
                <a:lnTo>
                  <a:pt x="3" y="3"/>
                </a:lnTo>
                <a:lnTo>
                  <a:pt x="3" y="3"/>
                </a:lnTo>
                <a:lnTo>
                  <a:pt x="3" y="3"/>
                </a:lnTo>
                <a:lnTo>
                  <a:pt x="3" y="3"/>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8" name="Freeform 95"/>
          <p:cNvSpPr>
            <a:spLocks/>
          </p:cNvSpPr>
          <p:nvPr/>
        </p:nvSpPr>
        <p:spPr bwMode="auto">
          <a:xfrm>
            <a:off x="5475288" y="2649538"/>
            <a:ext cx="3175" cy="1588"/>
          </a:xfrm>
          <a:custGeom>
            <a:avLst/>
            <a:gdLst>
              <a:gd name="T0" fmla="*/ 1 w 2"/>
              <a:gd name="T1" fmla="*/ 1 h 1"/>
              <a:gd name="T2" fmla="*/ 0 w 2"/>
              <a:gd name="T3" fmla="*/ 1 h 1"/>
              <a:gd name="T4" fmla="*/ 0 w 2"/>
              <a:gd name="T5" fmla="*/ 1 h 1"/>
              <a:gd name="T6" fmla="*/ 0 w 2"/>
              <a:gd name="T7" fmla="*/ 1 h 1"/>
              <a:gd name="T8" fmla="*/ 1 w 2"/>
              <a:gd name="T9" fmla="*/ 1 h 1"/>
              <a:gd name="T10" fmla="*/ 1 w 2"/>
              <a:gd name="T11" fmla="*/ 0 h 1"/>
              <a:gd name="T12" fmla="*/ 1 w 2"/>
              <a:gd name="T13" fmla="*/ 0 h 1"/>
              <a:gd name="T14" fmla="*/ 2 w 2"/>
              <a:gd name="T15" fmla="*/ 1 h 1"/>
              <a:gd name="T16" fmla="*/ 2 w 2"/>
              <a:gd name="T17" fmla="*/ 1 h 1"/>
              <a:gd name="T18" fmla="*/ 2 w 2"/>
              <a:gd name="T19" fmla="*/ 1 h 1"/>
              <a:gd name="T20" fmla="*/ 1 w 2"/>
              <a:gd name="T21" fmla="*/ 1 h 1"/>
              <a:gd name="T22" fmla="*/ 1 w 2"/>
              <a:gd name="T23" fmla="*/ 1 h 1"/>
              <a:gd name="T24" fmla="*/ 1 w 2"/>
              <a:gd name="T25"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 h="1">
                <a:moveTo>
                  <a:pt x="1" y="1"/>
                </a:moveTo>
                <a:lnTo>
                  <a:pt x="0" y="1"/>
                </a:lnTo>
                <a:lnTo>
                  <a:pt x="0" y="1"/>
                </a:lnTo>
                <a:lnTo>
                  <a:pt x="0" y="1"/>
                </a:lnTo>
                <a:lnTo>
                  <a:pt x="1" y="1"/>
                </a:lnTo>
                <a:lnTo>
                  <a:pt x="1" y="0"/>
                </a:lnTo>
                <a:lnTo>
                  <a:pt x="1" y="0"/>
                </a:lnTo>
                <a:lnTo>
                  <a:pt x="2" y="1"/>
                </a:lnTo>
                <a:lnTo>
                  <a:pt x="2" y="1"/>
                </a:lnTo>
                <a:lnTo>
                  <a:pt x="2" y="1"/>
                </a:lnTo>
                <a:lnTo>
                  <a:pt x="1" y="1"/>
                </a:lnTo>
                <a:lnTo>
                  <a:pt x="1" y="1"/>
                </a:lnTo>
                <a:lnTo>
                  <a:pt x="1" y="1"/>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99" name="Freeform 96"/>
          <p:cNvSpPr>
            <a:spLocks/>
          </p:cNvSpPr>
          <p:nvPr/>
        </p:nvSpPr>
        <p:spPr bwMode="auto">
          <a:xfrm>
            <a:off x="5475288" y="2649538"/>
            <a:ext cx="3175" cy="1588"/>
          </a:xfrm>
          <a:custGeom>
            <a:avLst/>
            <a:gdLst>
              <a:gd name="T0" fmla="*/ 1 w 2"/>
              <a:gd name="T1" fmla="*/ 1 h 1"/>
              <a:gd name="T2" fmla="*/ 0 w 2"/>
              <a:gd name="T3" fmla="*/ 1 h 1"/>
              <a:gd name="T4" fmla="*/ 0 w 2"/>
              <a:gd name="T5" fmla="*/ 1 h 1"/>
              <a:gd name="T6" fmla="*/ 0 w 2"/>
              <a:gd name="T7" fmla="*/ 1 h 1"/>
              <a:gd name="T8" fmla="*/ 1 w 2"/>
              <a:gd name="T9" fmla="*/ 1 h 1"/>
              <a:gd name="T10" fmla="*/ 1 w 2"/>
              <a:gd name="T11" fmla="*/ 0 h 1"/>
              <a:gd name="T12" fmla="*/ 1 w 2"/>
              <a:gd name="T13" fmla="*/ 0 h 1"/>
              <a:gd name="T14" fmla="*/ 2 w 2"/>
              <a:gd name="T15" fmla="*/ 1 h 1"/>
              <a:gd name="T16" fmla="*/ 2 w 2"/>
              <a:gd name="T17" fmla="*/ 1 h 1"/>
              <a:gd name="T18" fmla="*/ 2 w 2"/>
              <a:gd name="T19" fmla="*/ 1 h 1"/>
              <a:gd name="T20" fmla="*/ 1 w 2"/>
              <a:gd name="T21" fmla="*/ 1 h 1"/>
              <a:gd name="T22" fmla="*/ 1 w 2"/>
              <a:gd name="T23" fmla="*/ 1 h 1"/>
              <a:gd name="T24" fmla="*/ 1 w 2"/>
              <a:gd name="T25"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 h="1">
                <a:moveTo>
                  <a:pt x="1" y="1"/>
                </a:moveTo>
                <a:lnTo>
                  <a:pt x="0" y="1"/>
                </a:lnTo>
                <a:lnTo>
                  <a:pt x="0" y="1"/>
                </a:lnTo>
                <a:lnTo>
                  <a:pt x="0" y="1"/>
                </a:lnTo>
                <a:lnTo>
                  <a:pt x="1" y="1"/>
                </a:lnTo>
                <a:lnTo>
                  <a:pt x="1" y="0"/>
                </a:lnTo>
                <a:lnTo>
                  <a:pt x="1" y="0"/>
                </a:lnTo>
                <a:lnTo>
                  <a:pt x="2" y="1"/>
                </a:lnTo>
                <a:lnTo>
                  <a:pt x="2" y="1"/>
                </a:lnTo>
                <a:lnTo>
                  <a:pt x="2" y="1"/>
                </a:lnTo>
                <a:lnTo>
                  <a:pt x="1" y="1"/>
                </a:lnTo>
                <a:lnTo>
                  <a:pt x="1" y="1"/>
                </a:lnTo>
                <a:lnTo>
                  <a:pt x="1" y="1"/>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0" name="Freeform 97"/>
          <p:cNvSpPr>
            <a:spLocks/>
          </p:cNvSpPr>
          <p:nvPr/>
        </p:nvSpPr>
        <p:spPr bwMode="auto">
          <a:xfrm>
            <a:off x="5486400" y="2493963"/>
            <a:ext cx="1588" cy="3175"/>
          </a:xfrm>
          <a:custGeom>
            <a:avLst/>
            <a:gdLst>
              <a:gd name="T0" fmla="*/ 1 w 1"/>
              <a:gd name="T1" fmla="*/ 0 h 2"/>
              <a:gd name="T2" fmla="*/ 1 w 1"/>
              <a:gd name="T3" fmla="*/ 0 h 2"/>
              <a:gd name="T4" fmla="*/ 1 w 1"/>
              <a:gd name="T5" fmla="*/ 0 h 2"/>
              <a:gd name="T6" fmla="*/ 1 w 1"/>
              <a:gd name="T7" fmla="*/ 1 h 2"/>
              <a:gd name="T8" fmla="*/ 1 w 1"/>
              <a:gd name="T9" fmla="*/ 1 h 2"/>
              <a:gd name="T10" fmla="*/ 1 w 1"/>
              <a:gd name="T11" fmla="*/ 1 h 2"/>
              <a:gd name="T12" fmla="*/ 1 w 1"/>
              <a:gd name="T13" fmla="*/ 1 h 2"/>
              <a:gd name="T14" fmla="*/ 1 w 1"/>
              <a:gd name="T15" fmla="*/ 1 h 2"/>
              <a:gd name="T16" fmla="*/ 1 w 1"/>
              <a:gd name="T17" fmla="*/ 2 h 2"/>
              <a:gd name="T18" fmla="*/ 1 w 1"/>
              <a:gd name="T19" fmla="*/ 2 h 2"/>
              <a:gd name="T20" fmla="*/ 1 w 1"/>
              <a:gd name="T21" fmla="*/ 2 h 2"/>
              <a:gd name="T22" fmla="*/ 0 w 1"/>
              <a:gd name="T23" fmla="*/ 2 h 2"/>
              <a:gd name="T24" fmla="*/ 0 w 1"/>
              <a:gd name="T25" fmla="*/ 2 h 2"/>
              <a:gd name="T26" fmla="*/ 0 w 1"/>
              <a:gd name="T27" fmla="*/ 2 h 2"/>
              <a:gd name="T28" fmla="*/ 0 w 1"/>
              <a:gd name="T29" fmla="*/ 1 h 2"/>
              <a:gd name="T30" fmla="*/ 0 w 1"/>
              <a:gd name="T31" fmla="*/ 1 h 2"/>
              <a:gd name="T32" fmla="*/ 0 w 1"/>
              <a:gd name="T33" fmla="*/ 1 h 2"/>
              <a:gd name="T34" fmla="*/ 0 w 1"/>
              <a:gd name="T35" fmla="*/ 1 h 2"/>
              <a:gd name="T36" fmla="*/ 0 w 1"/>
              <a:gd name="T37" fmla="*/ 1 h 2"/>
              <a:gd name="T38" fmla="*/ 0 w 1"/>
              <a:gd name="T39" fmla="*/ 0 h 2"/>
              <a:gd name="T40" fmla="*/ 0 w 1"/>
              <a:gd name="T41" fmla="*/ 0 h 2"/>
              <a:gd name="T42" fmla="*/ 0 w 1"/>
              <a:gd name="T43" fmla="*/ 0 h 2"/>
              <a:gd name="T44" fmla="*/ 0 w 1"/>
              <a:gd name="T45" fmla="*/ 0 h 2"/>
              <a:gd name="T46" fmla="*/ 0 w 1"/>
              <a:gd name="T47" fmla="*/ 0 h 2"/>
              <a:gd name="T48" fmla="*/ 1 w 1"/>
              <a:gd name="T49" fmla="*/ 0 h 2"/>
              <a:gd name="T50" fmla="*/ 1 w 1"/>
              <a:gd name="T51" fmla="*/ 0 h 2"/>
              <a:gd name="T52" fmla="*/ 1 w 1"/>
              <a:gd name="T53" fmla="*/ 0 h 2"/>
              <a:gd name="T54" fmla="*/ 1 w 1"/>
              <a:gd name="T55" fmla="*/ 0 h 2"/>
              <a:gd name="T56" fmla="*/ 1 w 1"/>
              <a:gd name="T5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 h="2">
                <a:moveTo>
                  <a:pt x="1" y="0"/>
                </a:moveTo>
                <a:lnTo>
                  <a:pt x="1" y="0"/>
                </a:lnTo>
                <a:lnTo>
                  <a:pt x="1" y="0"/>
                </a:lnTo>
                <a:lnTo>
                  <a:pt x="1" y="1"/>
                </a:lnTo>
                <a:lnTo>
                  <a:pt x="1" y="1"/>
                </a:lnTo>
                <a:lnTo>
                  <a:pt x="1" y="1"/>
                </a:lnTo>
                <a:lnTo>
                  <a:pt x="1" y="1"/>
                </a:lnTo>
                <a:lnTo>
                  <a:pt x="1" y="1"/>
                </a:lnTo>
                <a:lnTo>
                  <a:pt x="1" y="2"/>
                </a:lnTo>
                <a:lnTo>
                  <a:pt x="1" y="2"/>
                </a:lnTo>
                <a:lnTo>
                  <a:pt x="1" y="2"/>
                </a:lnTo>
                <a:lnTo>
                  <a:pt x="0" y="2"/>
                </a:lnTo>
                <a:lnTo>
                  <a:pt x="0" y="2"/>
                </a:lnTo>
                <a:lnTo>
                  <a:pt x="0" y="2"/>
                </a:lnTo>
                <a:lnTo>
                  <a:pt x="0" y="1"/>
                </a:lnTo>
                <a:lnTo>
                  <a:pt x="0" y="1"/>
                </a:lnTo>
                <a:lnTo>
                  <a:pt x="0" y="1"/>
                </a:lnTo>
                <a:lnTo>
                  <a:pt x="0" y="1"/>
                </a:lnTo>
                <a:lnTo>
                  <a:pt x="0" y="1"/>
                </a:lnTo>
                <a:lnTo>
                  <a:pt x="0" y="0"/>
                </a:lnTo>
                <a:lnTo>
                  <a:pt x="0" y="0"/>
                </a:lnTo>
                <a:lnTo>
                  <a:pt x="0" y="0"/>
                </a:lnTo>
                <a:lnTo>
                  <a:pt x="0" y="0"/>
                </a:lnTo>
                <a:lnTo>
                  <a:pt x="0" y="0"/>
                </a:lnTo>
                <a:lnTo>
                  <a:pt x="1" y="0"/>
                </a:lnTo>
                <a:lnTo>
                  <a:pt x="1" y="0"/>
                </a:lnTo>
                <a:lnTo>
                  <a:pt x="1" y="0"/>
                </a:lnTo>
                <a:lnTo>
                  <a:pt x="1" y="0"/>
                </a:lnTo>
                <a:lnTo>
                  <a:pt x="1"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01" name="Freeform 98"/>
          <p:cNvSpPr>
            <a:spLocks/>
          </p:cNvSpPr>
          <p:nvPr/>
        </p:nvSpPr>
        <p:spPr bwMode="auto">
          <a:xfrm>
            <a:off x="5486400" y="2493963"/>
            <a:ext cx="1588" cy="3175"/>
          </a:xfrm>
          <a:custGeom>
            <a:avLst/>
            <a:gdLst>
              <a:gd name="T0" fmla="*/ 1 w 1"/>
              <a:gd name="T1" fmla="*/ 0 h 2"/>
              <a:gd name="T2" fmla="*/ 1 w 1"/>
              <a:gd name="T3" fmla="*/ 0 h 2"/>
              <a:gd name="T4" fmla="*/ 1 w 1"/>
              <a:gd name="T5" fmla="*/ 0 h 2"/>
              <a:gd name="T6" fmla="*/ 1 w 1"/>
              <a:gd name="T7" fmla="*/ 1 h 2"/>
              <a:gd name="T8" fmla="*/ 1 w 1"/>
              <a:gd name="T9" fmla="*/ 1 h 2"/>
              <a:gd name="T10" fmla="*/ 1 w 1"/>
              <a:gd name="T11" fmla="*/ 1 h 2"/>
              <a:gd name="T12" fmla="*/ 1 w 1"/>
              <a:gd name="T13" fmla="*/ 1 h 2"/>
              <a:gd name="T14" fmla="*/ 1 w 1"/>
              <a:gd name="T15" fmla="*/ 1 h 2"/>
              <a:gd name="T16" fmla="*/ 1 w 1"/>
              <a:gd name="T17" fmla="*/ 2 h 2"/>
              <a:gd name="T18" fmla="*/ 1 w 1"/>
              <a:gd name="T19" fmla="*/ 2 h 2"/>
              <a:gd name="T20" fmla="*/ 1 w 1"/>
              <a:gd name="T21" fmla="*/ 2 h 2"/>
              <a:gd name="T22" fmla="*/ 0 w 1"/>
              <a:gd name="T23" fmla="*/ 2 h 2"/>
              <a:gd name="T24" fmla="*/ 0 w 1"/>
              <a:gd name="T25" fmla="*/ 2 h 2"/>
              <a:gd name="T26" fmla="*/ 0 w 1"/>
              <a:gd name="T27" fmla="*/ 2 h 2"/>
              <a:gd name="T28" fmla="*/ 0 w 1"/>
              <a:gd name="T29" fmla="*/ 1 h 2"/>
              <a:gd name="T30" fmla="*/ 0 w 1"/>
              <a:gd name="T31" fmla="*/ 1 h 2"/>
              <a:gd name="T32" fmla="*/ 0 w 1"/>
              <a:gd name="T33" fmla="*/ 1 h 2"/>
              <a:gd name="T34" fmla="*/ 0 w 1"/>
              <a:gd name="T35" fmla="*/ 1 h 2"/>
              <a:gd name="T36" fmla="*/ 0 w 1"/>
              <a:gd name="T37" fmla="*/ 1 h 2"/>
              <a:gd name="T38" fmla="*/ 0 w 1"/>
              <a:gd name="T39" fmla="*/ 0 h 2"/>
              <a:gd name="T40" fmla="*/ 0 w 1"/>
              <a:gd name="T41" fmla="*/ 0 h 2"/>
              <a:gd name="T42" fmla="*/ 0 w 1"/>
              <a:gd name="T43" fmla="*/ 0 h 2"/>
              <a:gd name="T44" fmla="*/ 0 w 1"/>
              <a:gd name="T45" fmla="*/ 0 h 2"/>
              <a:gd name="T46" fmla="*/ 0 w 1"/>
              <a:gd name="T47" fmla="*/ 0 h 2"/>
              <a:gd name="T48" fmla="*/ 1 w 1"/>
              <a:gd name="T49" fmla="*/ 0 h 2"/>
              <a:gd name="T50" fmla="*/ 1 w 1"/>
              <a:gd name="T51" fmla="*/ 0 h 2"/>
              <a:gd name="T52" fmla="*/ 1 w 1"/>
              <a:gd name="T53" fmla="*/ 0 h 2"/>
              <a:gd name="T54" fmla="*/ 1 w 1"/>
              <a:gd name="T55" fmla="*/ 0 h 2"/>
              <a:gd name="T56" fmla="*/ 1 w 1"/>
              <a:gd name="T5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 h="2">
                <a:moveTo>
                  <a:pt x="1" y="0"/>
                </a:moveTo>
                <a:lnTo>
                  <a:pt x="1" y="0"/>
                </a:lnTo>
                <a:lnTo>
                  <a:pt x="1" y="0"/>
                </a:lnTo>
                <a:lnTo>
                  <a:pt x="1" y="1"/>
                </a:lnTo>
                <a:lnTo>
                  <a:pt x="1" y="1"/>
                </a:lnTo>
                <a:lnTo>
                  <a:pt x="1" y="1"/>
                </a:lnTo>
                <a:lnTo>
                  <a:pt x="1" y="1"/>
                </a:lnTo>
                <a:lnTo>
                  <a:pt x="1" y="1"/>
                </a:lnTo>
                <a:lnTo>
                  <a:pt x="1" y="2"/>
                </a:lnTo>
                <a:lnTo>
                  <a:pt x="1" y="2"/>
                </a:lnTo>
                <a:lnTo>
                  <a:pt x="1" y="2"/>
                </a:lnTo>
                <a:lnTo>
                  <a:pt x="0" y="2"/>
                </a:lnTo>
                <a:lnTo>
                  <a:pt x="0" y="2"/>
                </a:lnTo>
                <a:lnTo>
                  <a:pt x="0" y="2"/>
                </a:lnTo>
                <a:lnTo>
                  <a:pt x="0" y="1"/>
                </a:lnTo>
                <a:lnTo>
                  <a:pt x="0" y="1"/>
                </a:lnTo>
                <a:lnTo>
                  <a:pt x="0" y="1"/>
                </a:lnTo>
                <a:lnTo>
                  <a:pt x="0" y="1"/>
                </a:lnTo>
                <a:lnTo>
                  <a:pt x="0" y="1"/>
                </a:lnTo>
                <a:lnTo>
                  <a:pt x="0" y="0"/>
                </a:lnTo>
                <a:lnTo>
                  <a:pt x="0" y="0"/>
                </a:lnTo>
                <a:lnTo>
                  <a:pt x="0" y="0"/>
                </a:lnTo>
                <a:lnTo>
                  <a:pt x="0" y="0"/>
                </a:lnTo>
                <a:lnTo>
                  <a:pt x="0" y="0"/>
                </a:lnTo>
                <a:lnTo>
                  <a:pt x="1" y="0"/>
                </a:lnTo>
                <a:lnTo>
                  <a:pt x="1" y="0"/>
                </a:lnTo>
                <a:lnTo>
                  <a:pt x="1" y="0"/>
                </a:lnTo>
                <a:lnTo>
                  <a:pt x="1" y="0"/>
                </a:lnTo>
                <a:lnTo>
                  <a:pt x="1"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 name="Freeform 99"/>
          <p:cNvSpPr>
            <a:spLocks/>
          </p:cNvSpPr>
          <p:nvPr/>
        </p:nvSpPr>
        <p:spPr bwMode="auto">
          <a:xfrm>
            <a:off x="6046788" y="4313238"/>
            <a:ext cx="6350" cy="9525"/>
          </a:xfrm>
          <a:custGeom>
            <a:avLst/>
            <a:gdLst>
              <a:gd name="T0" fmla="*/ 2 w 4"/>
              <a:gd name="T1" fmla="*/ 0 h 6"/>
              <a:gd name="T2" fmla="*/ 3 w 4"/>
              <a:gd name="T3" fmla="*/ 1 h 6"/>
              <a:gd name="T4" fmla="*/ 3 w 4"/>
              <a:gd name="T5" fmla="*/ 1 h 6"/>
              <a:gd name="T6" fmla="*/ 3 w 4"/>
              <a:gd name="T7" fmla="*/ 1 h 6"/>
              <a:gd name="T8" fmla="*/ 3 w 4"/>
              <a:gd name="T9" fmla="*/ 1 h 6"/>
              <a:gd name="T10" fmla="*/ 4 w 4"/>
              <a:gd name="T11" fmla="*/ 2 h 6"/>
              <a:gd name="T12" fmla="*/ 3 w 4"/>
              <a:gd name="T13" fmla="*/ 2 h 6"/>
              <a:gd name="T14" fmla="*/ 3 w 4"/>
              <a:gd name="T15" fmla="*/ 4 h 6"/>
              <a:gd name="T16" fmla="*/ 3 w 4"/>
              <a:gd name="T17" fmla="*/ 4 h 6"/>
              <a:gd name="T18" fmla="*/ 3 w 4"/>
              <a:gd name="T19" fmla="*/ 4 h 6"/>
              <a:gd name="T20" fmla="*/ 3 w 4"/>
              <a:gd name="T21" fmla="*/ 5 h 6"/>
              <a:gd name="T22" fmla="*/ 2 w 4"/>
              <a:gd name="T23" fmla="*/ 5 h 6"/>
              <a:gd name="T24" fmla="*/ 2 w 4"/>
              <a:gd name="T25" fmla="*/ 5 h 6"/>
              <a:gd name="T26" fmla="*/ 2 w 4"/>
              <a:gd name="T27" fmla="*/ 5 h 6"/>
              <a:gd name="T28" fmla="*/ 2 w 4"/>
              <a:gd name="T29" fmla="*/ 6 h 6"/>
              <a:gd name="T30" fmla="*/ 1 w 4"/>
              <a:gd name="T31" fmla="*/ 6 h 6"/>
              <a:gd name="T32" fmla="*/ 1 w 4"/>
              <a:gd name="T33" fmla="*/ 6 h 6"/>
              <a:gd name="T34" fmla="*/ 0 w 4"/>
              <a:gd name="T35" fmla="*/ 6 h 6"/>
              <a:gd name="T36" fmla="*/ 0 w 4"/>
              <a:gd name="T37" fmla="*/ 5 h 6"/>
              <a:gd name="T38" fmla="*/ 0 w 4"/>
              <a:gd name="T39" fmla="*/ 5 h 6"/>
              <a:gd name="T40" fmla="*/ 0 w 4"/>
              <a:gd name="T41" fmla="*/ 5 h 6"/>
              <a:gd name="T42" fmla="*/ 0 w 4"/>
              <a:gd name="T43" fmla="*/ 4 h 6"/>
              <a:gd name="T44" fmla="*/ 0 w 4"/>
              <a:gd name="T45" fmla="*/ 4 h 6"/>
              <a:gd name="T46" fmla="*/ 0 w 4"/>
              <a:gd name="T47" fmla="*/ 2 h 6"/>
              <a:gd name="T48" fmla="*/ 1 w 4"/>
              <a:gd name="T49" fmla="*/ 2 h 6"/>
              <a:gd name="T50" fmla="*/ 1 w 4"/>
              <a:gd name="T51" fmla="*/ 2 h 6"/>
              <a:gd name="T52" fmla="*/ 1 w 4"/>
              <a:gd name="T53" fmla="*/ 1 h 6"/>
              <a:gd name="T54" fmla="*/ 0 w 4"/>
              <a:gd name="T55" fmla="*/ 1 h 6"/>
              <a:gd name="T56" fmla="*/ 0 w 4"/>
              <a:gd name="T57" fmla="*/ 1 h 6"/>
              <a:gd name="T58" fmla="*/ 0 w 4"/>
              <a:gd name="T59" fmla="*/ 0 h 6"/>
              <a:gd name="T60" fmla="*/ 1 w 4"/>
              <a:gd name="T61" fmla="*/ 0 h 6"/>
              <a:gd name="T62" fmla="*/ 1 w 4"/>
              <a:gd name="T63" fmla="*/ 0 h 6"/>
              <a:gd name="T64" fmla="*/ 2 w 4"/>
              <a:gd name="T65" fmla="*/ 0 h 6"/>
              <a:gd name="T66" fmla="*/ 2 w 4"/>
              <a:gd name="T67" fmla="*/ 0 h 6"/>
              <a:gd name="T68" fmla="*/ 2 w 4"/>
              <a:gd name="T69"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 h="6">
                <a:moveTo>
                  <a:pt x="2" y="0"/>
                </a:moveTo>
                <a:lnTo>
                  <a:pt x="2" y="0"/>
                </a:lnTo>
                <a:lnTo>
                  <a:pt x="3" y="0"/>
                </a:lnTo>
                <a:lnTo>
                  <a:pt x="3" y="1"/>
                </a:lnTo>
                <a:lnTo>
                  <a:pt x="3" y="1"/>
                </a:lnTo>
                <a:lnTo>
                  <a:pt x="3" y="1"/>
                </a:lnTo>
                <a:lnTo>
                  <a:pt x="3" y="1"/>
                </a:lnTo>
                <a:lnTo>
                  <a:pt x="3" y="1"/>
                </a:lnTo>
                <a:lnTo>
                  <a:pt x="3" y="1"/>
                </a:lnTo>
                <a:lnTo>
                  <a:pt x="3" y="1"/>
                </a:lnTo>
                <a:lnTo>
                  <a:pt x="4" y="2"/>
                </a:lnTo>
                <a:lnTo>
                  <a:pt x="4" y="2"/>
                </a:lnTo>
                <a:lnTo>
                  <a:pt x="4" y="2"/>
                </a:lnTo>
                <a:lnTo>
                  <a:pt x="3" y="2"/>
                </a:lnTo>
                <a:lnTo>
                  <a:pt x="3" y="2"/>
                </a:lnTo>
                <a:lnTo>
                  <a:pt x="3" y="4"/>
                </a:lnTo>
                <a:lnTo>
                  <a:pt x="3" y="4"/>
                </a:lnTo>
                <a:lnTo>
                  <a:pt x="3" y="4"/>
                </a:lnTo>
                <a:lnTo>
                  <a:pt x="3" y="4"/>
                </a:lnTo>
                <a:lnTo>
                  <a:pt x="3" y="4"/>
                </a:lnTo>
                <a:lnTo>
                  <a:pt x="3" y="4"/>
                </a:lnTo>
                <a:lnTo>
                  <a:pt x="3" y="5"/>
                </a:lnTo>
                <a:lnTo>
                  <a:pt x="3" y="5"/>
                </a:lnTo>
                <a:lnTo>
                  <a:pt x="2" y="5"/>
                </a:lnTo>
                <a:lnTo>
                  <a:pt x="2" y="5"/>
                </a:lnTo>
                <a:lnTo>
                  <a:pt x="2" y="5"/>
                </a:lnTo>
                <a:lnTo>
                  <a:pt x="2" y="5"/>
                </a:lnTo>
                <a:lnTo>
                  <a:pt x="2" y="5"/>
                </a:lnTo>
                <a:lnTo>
                  <a:pt x="2" y="5"/>
                </a:lnTo>
                <a:lnTo>
                  <a:pt x="2" y="6"/>
                </a:lnTo>
                <a:lnTo>
                  <a:pt x="1" y="5"/>
                </a:lnTo>
                <a:lnTo>
                  <a:pt x="1" y="6"/>
                </a:lnTo>
                <a:lnTo>
                  <a:pt x="1" y="6"/>
                </a:lnTo>
                <a:lnTo>
                  <a:pt x="1" y="6"/>
                </a:lnTo>
                <a:lnTo>
                  <a:pt x="1" y="6"/>
                </a:lnTo>
                <a:lnTo>
                  <a:pt x="0" y="6"/>
                </a:lnTo>
                <a:lnTo>
                  <a:pt x="0" y="6"/>
                </a:lnTo>
                <a:lnTo>
                  <a:pt x="0" y="5"/>
                </a:lnTo>
                <a:lnTo>
                  <a:pt x="0" y="5"/>
                </a:lnTo>
                <a:lnTo>
                  <a:pt x="0" y="5"/>
                </a:lnTo>
                <a:lnTo>
                  <a:pt x="0" y="5"/>
                </a:lnTo>
                <a:lnTo>
                  <a:pt x="0" y="5"/>
                </a:lnTo>
                <a:lnTo>
                  <a:pt x="0" y="4"/>
                </a:lnTo>
                <a:lnTo>
                  <a:pt x="0" y="4"/>
                </a:lnTo>
                <a:lnTo>
                  <a:pt x="0" y="4"/>
                </a:lnTo>
                <a:lnTo>
                  <a:pt x="0" y="4"/>
                </a:lnTo>
                <a:lnTo>
                  <a:pt x="0" y="4"/>
                </a:lnTo>
                <a:lnTo>
                  <a:pt x="0" y="2"/>
                </a:lnTo>
                <a:lnTo>
                  <a:pt x="0" y="2"/>
                </a:lnTo>
                <a:lnTo>
                  <a:pt x="1" y="2"/>
                </a:lnTo>
                <a:lnTo>
                  <a:pt x="1" y="2"/>
                </a:lnTo>
                <a:lnTo>
                  <a:pt x="1" y="2"/>
                </a:lnTo>
                <a:lnTo>
                  <a:pt x="1" y="1"/>
                </a:lnTo>
                <a:lnTo>
                  <a:pt x="1" y="1"/>
                </a:lnTo>
                <a:lnTo>
                  <a:pt x="0" y="1"/>
                </a:lnTo>
                <a:lnTo>
                  <a:pt x="0" y="1"/>
                </a:lnTo>
                <a:lnTo>
                  <a:pt x="0" y="1"/>
                </a:lnTo>
                <a:lnTo>
                  <a:pt x="0" y="1"/>
                </a:lnTo>
                <a:lnTo>
                  <a:pt x="0" y="0"/>
                </a:lnTo>
                <a:lnTo>
                  <a:pt x="0" y="0"/>
                </a:lnTo>
                <a:lnTo>
                  <a:pt x="1" y="0"/>
                </a:lnTo>
                <a:lnTo>
                  <a:pt x="1" y="0"/>
                </a:lnTo>
                <a:lnTo>
                  <a:pt x="1" y="0"/>
                </a:lnTo>
                <a:lnTo>
                  <a:pt x="1" y="0"/>
                </a:lnTo>
                <a:lnTo>
                  <a:pt x="1" y="0"/>
                </a:lnTo>
                <a:lnTo>
                  <a:pt x="2" y="0"/>
                </a:lnTo>
                <a:lnTo>
                  <a:pt x="2" y="0"/>
                </a:lnTo>
                <a:lnTo>
                  <a:pt x="2" y="0"/>
                </a:lnTo>
                <a:lnTo>
                  <a:pt x="2" y="0"/>
                </a:lnTo>
                <a:lnTo>
                  <a:pt x="2"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03" name="Freeform 100"/>
          <p:cNvSpPr>
            <a:spLocks/>
          </p:cNvSpPr>
          <p:nvPr/>
        </p:nvSpPr>
        <p:spPr bwMode="auto">
          <a:xfrm>
            <a:off x="6046788" y="4313238"/>
            <a:ext cx="6350" cy="9525"/>
          </a:xfrm>
          <a:custGeom>
            <a:avLst/>
            <a:gdLst>
              <a:gd name="T0" fmla="*/ 2 w 4"/>
              <a:gd name="T1" fmla="*/ 0 h 6"/>
              <a:gd name="T2" fmla="*/ 3 w 4"/>
              <a:gd name="T3" fmla="*/ 1 h 6"/>
              <a:gd name="T4" fmla="*/ 3 w 4"/>
              <a:gd name="T5" fmla="*/ 1 h 6"/>
              <a:gd name="T6" fmla="*/ 3 w 4"/>
              <a:gd name="T7" fmla="*/ 1 h 6"/>
              <a:gd name="T8" fmla="*/ 3 w 4"/>
              <a:gd name="T9" fmla="*/ 1 h 6"/>
              <a:gd name="T10" fmla="*/ 4 w 4"/>
              <a:gd name="T11" fmla="*/ 2 h 6"/>
              <a:gd name="T12" fmla="*/ 3 w 4"/>
              <a:gd name="T13" fmla="*/ 2 h 6"/>
              <a:gd name="T14" fmla="*/ 3 w 4"/>
              <a:gd name="T15" fmla="*/ 4 h 6"/>
              <a:gd name="T16" fmla="*/ 3 w 4"/>
              <a:gd name="T17" fmla="*/ 4 h 6"/>
              <a:gd name="T18" fmla="*/ 3 w 4"/>
              <a:gd name="T19" fmla="*/ 4 h 6"/>
              <a:gd name="T20" fmla="*/ 3 w 4"/>
              <a:gd name="T21" fmla="*/ 5 h 6"/>
              <a:gd name="T22" fmla="*/ 2 w 4"/>
              <a:gd name="T23" fmla="*/ 5 h 6"/>
              <a:gd name="T24" fmla="*/ 2 w 4"/>
              <a:gd name="T25" fmla="*/ 5 h 6"/>
              <a:gd name="T26" fmla="*/ 2 w 4"/>
              <a:gd name="T27" fmla="*/ 5 h 6"/>
              <a:gd name="T28" fmla="*/ 2 w 4"/>
              <a:gd name="T29" fmla="*/ 6 h 6"/>
              <a:gd name="T30" fmla="*/ 1 w 4"/>
              <a:gd name="T31" fmla="*/ 6 h 6"/>
              <a:gd name="T32" fmla="*/ 1 w 4"/>
              <a:gd name="T33" fmla="*/ 6 h 6"/>
              <a:gd name="T34" fmla="*/ 0 w 4"/>
              <a:gd name="T35" fmla="*/ 6 h 6"/>
              <a:gd name="T36" fmla="*/ 0 w 4"/>
              <a:gd name="T37" fmla="*/ 5 h 6"/>
              <a:gd name="T38" fmla="*/ 0 w 4"/>
              <a:gd name="T39" fmla="*/ 5 h 6"/>
              <a:gd name="T40" fmla="*/ 0 w 4"/>
              <a:gd name="T41" fmla="*/ 5 h 6"/>
              <a:gd name="T42" fmla="*/ 0 w 4"/>
              <a:gd name="T43" fmla="*/ 4 h 6"/>
              <a:gd name="T44" fmla="*/ 0 w 4"/>
              <a:gd name="T45" fmla="*/ 4 h 6"/>
              <a:gd name="T46" fmla="*/ 0 w 4"/>
              <a:gd name="T47" fmla="*/ 2 h 6"/>
              <a:gd name="T48" fmla="*/ 1 w 4"/>
              <a:gd name="T49" fmla="*/ 2 h 6"/>
              <a:gd name="T50" fmla="*/ 1 w 4"/>
              <a:gd name="T51" fmla="*/ 2 h 6"/>
              <a:gd name="T52" fmla="*/ 1 w 4"/>
              <a:gd name="T53" fmla="*/ 1 h 6"/>
              <a:gd name="T54" fmla="*/ 0 w 4"/>
              <a:gd name="T55" fmla="*/ 1 h 6"/>
              <a:gd name="T56" fmla="*/ 0 w 4"/>
              <a:gd name="T57" fmla="*/ 1 h 6"/>
              <a:gd name="T58" fmla="*/ 0 w 4"/>
              <a:gd name="T59" fmla="*/ 0 h 6"/>
              <a:gd name="T60" fmla="*/ 1 w 4"/>
              <a:gd name="T61" fmla="*/ 0 h 6"/>
              <a:gd name="T62" fmla="*/ 1 w 4"/>
              <a:gd name="T63" fmla="*/ 0 h 6"/>
              <a:gd name="T64" fmla="*/ 2 w 4"/>
              <a:gd name="T65" fmla="*/ 0 h 6"/>
              <a:gd name="T66" fmla="*/ 2 w 4"/>
              <a:gd name="T67" fmla="*/ 0 h 6"/>
              <a:gd name="T68" fmla="*/ 2 w 4"/>
              <a:gd name="T69"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 h="6">
                <a:moveTo>
                  <a:pt x="2" y="0"/>
                </a:moveTo>
                <a:lnTo>
                  <a:pt x="2" y="0"/>
                </a:lnTo>
                <a:lnTo>
                  <a:pt x="3" y="0"/>
                </a:lnTo>
                <a:lnTo>
                  <a:pt x="3" y="1"/>
                </a:lnTo>
                <a:lnTo>
                  <a:pt x="3" y="1"/>
                </a:lnTo>
                <a:lnTo>
                  <a:pt x="3" y="1"/>
                </a:lnTo>
                <a:lnTo>
                  <a:pt x="3" y="1"/>
                </a:lnTo>
                <a:lnTo>
                  <a:pt x="3" y="1"/>
                </a:lnTo>
                <a:lnTo>
                  <a:pt x="3" y="1"/>
                </a:lnTo>
                <a:lnTo>
                  <a:pt x="3" y="1"/>
                </a:lnTo>
                <a:lnTo>
                  <a:pt x="4" y="2"/>
                </a:lnTo>
                <a:lnTo>
                  <a:pt x="4" y="2"/>
                </a:lnTo>
                <a:lnTo>
                  <a:pt x="4" y="2"/>
                </a:lnTo>
                <a:lnTo>
                  <a:pt x="3" y="2"/>
                </a:lnTo>
                <a:lnTo>
                  <a:pt x="3" y="2"/>
                </a:lnTo>
                <a:lnTo>
                  <a:pt x="3" y="4"/>
                </a:lnTo>
                <a:lnTo>
                  <a:pt x="3" y="4"/>
                </a:lnTo>
                <a:lnTo>
                  <a:pt x="3" y="4"/>
                </a:lnTo>
                <a:lnTo>
                  <a:pt x="3" y="4"/>
                </a:lnTo>
                <a:lnTo>
                  <a:pt x="3" y="4"/>
                </a:lnTo>
                <a:lnTo>
                  <a:pt x="3" y="4"/>
                </a:lnTo>
                <a:lnTo>
                  <a:pt x="3" y="5"/>
                </a:lnTo>
                <a:lnTo>
                  <a:pt x="3" y="5"/>
                </a:lnTo>
                <a:lnTo>
                  <a:pt x="2" y="5"/>
                </a:lnTo>
                <a:lnTo>
                  <a:pt x="2" y="5"/>
                </a:lnTo>
                <a:lnTo>
                  <a:pt x="2" y="5"/>
                </a:lnTo>
                <a:lnTo>
                  <a:pt x="2" y="5"/>
                </a:lnTo>
                <a:lnTo>
                  <a:pt x="2" y="5"/>
                </a:lnTo>
                <a:lnTo>
                  <a:pt x="2" y="5"/>
                </a:lnTo>
                <a:lnTo>
                  <a:pt x="2" y="6"/>
                </a:lnTo>
                <a:lnTo>
                  <a:pt x="1" y="5"/>
                </a:lnTo>
                <a:lnTo>
                  <a:pt x="1" y="6"/>
                </a:lnTo>
                <a:lnTo>
                  <a:pt x="1" y="6"/>
                </a:lnTo>
                <a:lnTo>
                  <a:pt x="1" y="6"/>
                </a:lnTo>
                <a:lnTo>
                  <a:pt x="1" y="6"/>
                </a:lnTo>
                <a:lnTo>
                  <a:pt x="0" y="6"/>
                </a:lnTo>
                <a:lnTo>
                  <a:pt x="0" y="6"/>
                </a:lnTo>
                <a:lnTo>
                  <a:pt x="0" y="5"/>
                </a:lnTo>
                <a:lnTo>
                  <a:pt x="0" y="5"/>
                </a:lnTo>
                <a:lnTo>
                  <a:pt x="0" y="5"/>
                </a:lnTo>
                <a:lnTo>
                  <a:pt x="0" y="5"/>
                </a:lnTo>
                <a:lnTo>
                  <a:pt x="0" y="5"/>
                </a:lnTo>
                <a:lnTo>
                  <a:pt x="0" y="4"/>
                </a:lnTo>
                <a:lnTo>
                  <a:pt x="0" y="4"/>
                </a:lnTo>
                <a:lnTo>
                  <a:pt x="0" y="4"/>
                </a:lnTo>
                <a:lnTo>
                  <a:pt x="0" y="4"/>
                </a:lnTo>
                <a:lnTo>
                  <a:pt x="0" y="4"/>
                </a:lnTo>
                <a:lnTo>
                  <a:pt x="0" y="2"/>
                </a:lnTo>
                <a:lnTo>
                  <a:pt x="0" y="2"/>
                </a:lnTo>
                <a:lnTo>
                  <a:pt x="1" y="2"/>
                </a:lnTo>
                <a:lnTo>
                  <a:pt x="1" y="2"/>
                </a:lnTo>
                <a:lnTo>
                  <a:pt x="1" y="2"/>
                </a:lnTo>
                <a:lnTo>
                  <a:pt x="1" y="1"/>
                </a:lnTo>
                <a:lnTo>
                  <a:pt x="1" y="1"/>
                </a:lnTo>
                <a:lnTo>
                  <a:pt x="0" y="1"/>
                </a:lnTo>
                <a:lnTo>
                  <a:pt x="0" y="1"/>
                </a:lnTo>
                <a:lnTo>
                  <a:pt x="0" y="1"/>
                </a:lnTo>
                <a:lnTo>
                  <a:pt x="0" y="1"/>
                </a:lnTo>
                <a:lnTo>
                  <a:pt x="0" y="0"/>
                </a:lnTo>
                <a:lnTo>
                  <a:pt x="0" y="0"/>
                </a:lnTo>
                <a:lnTo>
                  <a:pt x="1" y="0"/>
                </a:lnTo>
                <a:lnTo>
                  <a:pt x="1" y="0"/>
                </a:lnTo>
                <a:lnTo>
                  <a:pt x="1" y="0"/>
                </a:lnTo>
                <a:lnTo>
                  <a:pt x="1" y="0"/>
                </a:lnTo>
                <a:lnTo>
                  <a:pt x="1" y="0"/>
                </a:lnTo>
                <a:lnTo>
                  <a:pt x="2" y="0"/>
                </a:lnTo>
                <a:lnTo>
                  <a:pt x="2" y="0"/>
                </a:lnTo>
                <a:lnTo>
                  <a:pt x="2" y="0"/>
                </a:lnTo>
                <a:lnTo>
                  <a:pt x="2" y="0"/>
                </a:lnTo>
                <a:lnTo>
                  <a:pt x="2"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 name="Freeform 101"/>
          <p:cNvSpPr>
            <a:spLocks/>
          </p:cNvSpPr>
          <p:nvPr/>
        </p:nvSpPr>
        <p:spPr bwMode="auto">
          <a:xfrm>
            <a:off x="6040438" y="5557838"/>
            <a:ext cx="11113" cy="6350"/>
          </a:xfrm>
          <a:custGeom>
            <a:avLst/>
            <a:gdLst>
              <a:gd name="T0" fmla="*/ 0 w 7"/>
              <a:gd name="T1" fmla="*/ 1 h 4"/>
              <a:gd name="T2" fmla="*/ 0 w 7"/>
              <a:gd name="T3" fmla="*/ 0 h 4"/>
              <a:gd name="T4" fmla="*/ 0 w 7"/>
              <a:gd name="T5" fmla="*/ 0 h 4"/>
              <a:gd name="T6" fmla="*/ 1 w 7"/>
              <a:gd name="T7" fmla="*/ 0 h 4"/>
              <a:gd name="T8" fmla="*/ 1 w 7"/>
              <a:gd name="T9" fmla="*/ 0 h 4"/>
              <a:gd name="T10" fmla="*/ 1 w 7"/>
              <a:gd name="T11" fmla="*/ 0 h 4"/>
              <a:gd name="T12" fmla="*/ 2 w 7"/>
              <a:gd name="T13" fmla="*/ 0 h 4"/>
              <a:gd name="T14" fmla="*/ 2 w 7"/>
              <a:gd name="T15" fmla="*/ 0 h 4"/>
              <a:gd name="T16" fmla="*/ 2 w 7"/>
              <a:gd name="T17" fmla="*/ 0 h 4"/>
              <a:gd name="T18" fmla="*/ 4 w 7"/>
              <a:gd name="T19" fmla="*/ 0 h 4"/>
              <a:gd name="T20" fmla="*/ 5 w 7"/>
              <a:gd name="T21" fmla="*/ 0 h 4"/>
              <a:gd name="T22" fmla="*/ 5 w 7"/>
              <a:gd name="T23" fmla="*/ 0 h 4"/>
              <a:gd name="T24" fmla="*/ 5 w 7"/>
              <a:gd name="T25" fmla="*/ 0 h 4"/>
              <a:gd name="T26" fmla="*/ 6 w 7"/>
              <a:gd name="T27" fmla="*/ 0 h 4"/>
              <a:gd name="T28" fmla="*/ 6 w 7"/>
              <a:gd name="T29" fmla="*/ 0 h 4"/>
              <a:gd name="T30" fmla="*/ 6 w 7"/>
              <a:gd name="T31" fmla="*/ 0 h 4"/>
              <a:gd name="T32" fmla="*/ 7 w 7"/>
              <a:gd name="T33" fmla="*/ 0 h 4"/>
              <a:gd name="T34" fmla="*/ 7 w 7"/>
              <a:gd name="T35" fmla="*/ 1 h 4"/>
              <a:gd name="T36" fmla="*/ 6 w 7"/>
              <a:gd name="T37" fmla="*/ 1 h 4"/>
              <a:gd name="T38" fmla="*/ 6 w 7"/>
              <a:gd name="T39" fmla="*/ 1 h 4"/>
              <a:gd name="T40" fmla="*/ 6 w 7"/>
              <a:gd name="T41" fmla="*/ 2 h 4"/>
              <a:gd name="T42" fmla="*/ 6 w 7"/>
              <a:gd name="T43" fmla="*/ 2 h 4"/>
              <a:gd name="T44" fmla="*/ 6 w 7"/>
              <a:gd name="T45" fmla="*/ 2 h 4"/>
              <a:gd name="T46" fmla="*/ 5 w 7"/>
              <a:gd name="T47" fmla="*/ 2 h 4"/>
              <a:gd name="T48" fmla="*/ 5 w 7"/>
              <a:gd name="T49" fmla="*/ 2 h 4"/>
              <a:gd name="T50" fmla="*/ 5 w 7"/>
              <a:gd name="T51" fmla="*/ 2 h 4"/>
              <a:gd name="T52" fmla="*/ 4 w 7"/>
              <a:gd name="T53" fmla="*/ 4 h 4"/>
              <a:gd name="T54" fmla="*/ 4 w 7"/>
              <a:gd name="T55" fmla="*/ 4 h 4"/>
              <a:gd name="T56" fmla="*/ 4 w 7"/>
              <a:gd name="T57" fmla="*/ 4 h 4"/>
              <a:gd name="T58" fmla="*/ 2 w 7"/>
              <a:gd name="T59" fmla="*/ 4 h 4"/>
              <a:gd name="T60" fmla="*/ 2 w 7"/>
              <a:gd name="T61" fmla="*/ 4 h 4"/>
              <a:gd name="T62" fmla="*/ 1 w 7"/>
              <a:gd name="T63" fmla="*/ 4 h 4"/>
              <a:gd name="T64" fmla="*/ 1 w 7"/>
              <a:gd name="T65" fmla="*/ 4 h 4"/>
              <a:gd name="T66" fmla="*/ 1 w 7"/>
              <a:gd name="T67" fmla="*/ 4 h 4"/>
              <a:gd name="T68" fmla="*/ 1 w 7"/>
              <a:gd name="T69" fmla="*/ 2 h 4"/>
              <a:gd name="T70" fmla="*/ 0 w 7"/>
              <a:gd name="T71" fmla="*/ 2 h 4"/>
              <a:gd name="T72" fmla="*/ 0 w 7"/>
              <a:gd name="T73" fmla="*/ 2 h 4"/>
              <a:gd name="T74" fmla="*/ 0 w 7"/>
              <a:gd name="T75" fmla="*/ 1 h 4"/>
              <a:gd name="T76" fmla="*/ 0 w 7"/>
              <a:gd name="T7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 h="4">
                <a:moveTo>
                  <a:pt x="0" y="1"/>
                </a:moveTo>
                <a:lnTo>
                  <a:pt x="0" y="1"/>
                </a:lnTo>
                <a:lnTo>
                  <a:pt x="0" y="1"/>
                </a:lnTo>
                <a:lnTo>
                  <a:pt x="0" y="0"/>
                </a:lnTo>
                <a:lnTo>
                  <a:pt x="0" y="0"/>
                </a:lnTo>
                <a:lnTo>
                  <a:pt x="0" y="0"/>
                </a:lnTo>
                <a:lnTo>
                  <a:pt x="1" y="0"/>
                </a:lnTo>
                <a:lnTo>
                  <a:pt x="1" y="0"/>
                </a:lnTo>
                <a:lnTo>
                  <a:pt x="1" y="0"/>
                </a:lnTo>
                <a:lnTo>
                  <a:pt x="1" y="0"/>
                </a:lnTo>
                <a:lnTo>
                  <a:pt x="1" y="0"/>
                </a:lnTo>
                <a:lnTo>
                  <a:pt x="1" y="0"/>
                </a:lnTo>
                <a:lnTo>
                  <a:pt x="1" y="0"/>
                </a:lnTo>
                <a:lnTo>
                  <a:pt x="2" y="0"/>
                </a:lnTo>
                <a:lnTo>
                  <a:pt x="2" y="0"/>
                </a:lnTo>
                <a:lnTo>
                  <a:pt x="2" y="0"/>
                </a:lnTo>
                <a:lnTo>
                  <a:pt x="2" y="0"/>
                </a:lnTo>
                <a:lnTo>
                  <a:pt x="2" y="0"/>
                </a:lnTo>
                <a:lnTo>
                  <a:pt x="4" y="0"/>
                </a:lnTo>
                <a:lnTo>
                  <a:pt x="4" y="0"/>
                </a:lnTo>
                <a:lnTo>
                  <a:pt x="4" y="0"/>
                </a:lnTo>
                <a:lnTo>
                  <a:pt x="5" y="0"/>
                </a:lnTo>
                <a:lnTo>
                  <a:pt x="5" y="0"/>
                </a:lnTo>
                <a:lnTo>
                  <a:pt x="5" y="0"/>
                </a:lnTo>
                <a:lnTo>
                  <a:pt x="5" y="0"/>
                </a:lnTo>
                <a:lnTo>
                  <a:pt x="5" y="0"/>
                </a:lnTo>
                <a:lnTo>
                  <a:pt x="6" y="0"/>
                </a:lnTo>
                <a:lnTo>
                  <a:pt x="6" y="0"/>
                </a:lnTo>
                <a:lnTo>
                  <a:pt x="6" y="0"/>
                </a:lnTo>
                <a:lnTo>
                  <a:pt x="6" y="0"/>
                </a:lnTo>
                <a:lnTo>
                  <a:pt x="6" y="0"/>
                </a:lnTo>
                <a:lnTo>
                  <a:pt x="6" y="0"/>
                </a:lnTo>
                <a:lnTo>
                  <a:pt x="7" y="0"/>
                </a:lnTo>
                <a:lnTo>
                  <a:pt x="7" y="0"/>
                </a:lnTo>
                <a:lnTo>
                  <a:pt x="7" y="1"/>
                </a:lnTo>
                <a:lnTo>
                  <a:pt x="7" y="1"/>
                </a:lnTo>
                <a:lnTo>
                  <a:pt x="7" y="1"/>
                </a:lnTo>
                <a:lnTo>
                  <a:pt x="6" y="1"/>
                </a:lnTo>
                <a:lnTo>
                  <a:pt x="6" y="1"/>
                </a:lnTo>
                <a:lnTo>
                  <a:pt x="6" y="1"/>
                </a:lnTo>
                <a:lnTo>
                  <a:pt x="6" y="2"/>
                </a:lnTo>
                <a:lnTo>
                  <a:pt x="6" y="2"/>
                </a:lnTo>
                <a:lnTo>
                  <a:pt x="6" y="2"/>
                </a:lnTo>
                <a:lnTo>
                  <a:pt x="6" y="2"/>
                </a:lnTo>
                <a:lnTo>
                  <a:pt x="6" y="2"/>
                </a:lnTo>
                <a:lnTo>
                  <a:pt x="6" y="2"/>
                </a:lnTo>
                <a:lnTo>
                  <a:pt x="6" y="2"/>
                </a:lnTo>
                <a:lnTo>
                  <a:pt x="5" y="2"/>
                </a:lnTo>
                <a:lnTo>
                  <a:pt x="5" y="2"/>
                </a:lnTo>
                <a:lnTo>
                  <a:pt x="5" y="2"/>
                </a:lnTo>
                <a:lnTo>
                  <a:pt x="5" y="2"/>
                </a:lnTo>
                <a:lnTo>
                  <a:pt x="5" y="2"/>
                </a:lnTo>
                <a:lnTo>
                  <a:pt x="4" y="2"/>
                </a:lnTo>
                <a:lnTo>
                  <a:pt x="4" y="4"/>
                </a:lnTo>
                <a:lnTo>
                  <a:pt x="4" y="4"/>
                </a:lnTo>
                <a:lnTo>
                  <a:pt x="4" y="4"/>
                </a:lnTo>
                <a:lnTo>
                  <a:pt x="4" y="4"/>
                </a:lnTo>
                <a:lnTo>
                  <a:pt x="4" y="4"/>
                </a:lnTo>
                <a:lnTo>
                  <a:pt x="2" y="4"/>
                </a:lnTo>
                <a:lnTo>
                  <a:pt x="2" y="4"/>
                </a:lnTo>
                <a:lnTo>
                  <a:pt x="2" y="4"/>
                </a:lnTo>
                <a:lnTo>
                  <a:pt x="2" y="4"/>
                </a:lnTo>
                <a:lnTo>
                  <a:pt x="2" y="4"/>
                </a:lnTo>
                <a:lnTo>
                  <a:pt x="1" y="4"/>
                </a:lnTo>
                <a:lnTo>
                  <a:pt x="1" y="4"/>
                </a:lnTo>
                <a:lnTo>
                  <a:pt x="1" y="4"/>
                </a:lnTo>
                <a:lnTo>
                  <a:pt x="1" y="4"/>
                </a:lnTo>
                <a:lnTo>
                  <a:pt x="1" y="4"/>
                </a:lnTo>
                <a:lnTo>
                  <a:pt x="1" y="2"/>
                </a:lnTo>
                <a:lnTo>
                  <a:pt x="1" y="2"/>
                </a:lnTo>
                <a:lnTo>
                  <a:pt x="1" y="2"/>
                </a:lnTo>
                <a:lnTo>
                  <a:pt x="0" y="2"/>
                </a:lnTo>
                <a:lnTo>
                  <a:pt x="0" y="2"/>
                </a:lnTo>
                <a:lnTo>
                  <a:pt x="0" y="2"/>
                </a:lnTo>
                <a:lnTo>
                  <a:pt x="0" y="1"/>
                </a:lnTo>
                <a:lnTo>
                  <a:pt x="0" y="1"/>
                </a:lnTo>
                <a:lnTo>
                  <a:pt x="0" y="1"/>
                </a:lnTo>
                <a:lnTo>
                  <a:pt x="0" y="1"/>
                </a:lnTo>
                <a:lnTo>
                  <a:pt x="0" y="1"/>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05" name="Freeform 102"/>
          <p:cNvSpPr>
            <a:spLocks/>
          </p:cNvSpPr>
          <p:nvPr/>
        </p:nvSpPr>
        <p:spPr bwMode="auto">
          <a:xfrm>
            <a:off x="6040438" y="5557838"/>
            <a:ext cx="11113" cy="6350"/>
          </a:xfrm>
          <a:custGeom>
            <a:avLst/>
            <a:gdLst>
              <a:gd name="T0" fmla="*/ 0 w 7"/>
              <a:gd name="T1" fmla="*/ 1 h 4"/>
              <a:gd name="T2" fmla="*/ 0 w 7"/>
              <a:gd name="T3" fmla="*/ 0 h 4"/>
              <a:gd name="T4" fmla="*/ 0 w 7"/>
              <a:gd name="T5" fmla="*/ 0 h 4"/>
              <a:gd name="T6" fmla="*/ 1 w 7"/>
              <a:gd name="T7" fmla="*/ 0 h 4"/>
              <a:gd name="T8" fmla="*/ 1 w 7"/>
              <a:gd name="T9" fmla="*/ 0 h 4"/>
              <a:gd name="T10" fmla="*/ 1 w 7"/>
              <a:gd name="T11" fmla="*/ 0 h 4"/>
              <a:gd name="T12" fmla="*/ 2 w 7"/>
              <a:gd name="T13" fmla="*/ 0 h 4"/>
              <a:gd name="T14" fmla="*/ 2 w 7"/>
              <a:gd name="T15" fmla="*/ 0 h 4"/>
              <a:gd name="T16" fmla="*/ 2 w 7"/>
              <a:gd name="T17" fmla="*/ 0 h 4"/>
              <a:gd name="T18" fmla="*/ 4 w 7"/>
              <a:gd name="T19" fmla="*/ 0 h 4"/>
              <a:gd name="T20" fmla="*/ 5 w 7"/>
              <a:gd name="T21" fmla="*/ 0 h 4"/>
              <a:gd name="T22" fmla="*/ 5 w 7"/>
              <a:gd name="T23" fmla="*/ 0 h 4"/>
              <a:gd name="T24" fmla="*/ 5 w 7"/>
              <a:gd name="T25" fmla="*/ 0 h 4"/>
              <a:gd name="T26" fmla="*/ 6 w 7"/>
              <a:gd name="T27" fmla="*/ 0 h 4"/>
              <a:gd name="T28" fmla="*/ 6 w 7"/>
              <a:gd name="T29" fmla="*/ 0 h 4"/>
              <a:gd name="T30" fmla="*/ 6 w 7"/>
              <a:gd name="T31" fmla="*/ 0 h 4"/>
              <a:gd name="T32" fmla="*/ 7 w 7"/>
              <a:gd name="T33" fmla="*/ 0 h 4"/>
              <a:gd name="T34" fmla="*/ 7 w 7"/>
              <a:gd name="T35" fmla="*/ 1 h 4"/>
              <a:gd name="T36" fmla="*/ 6 w 7"/>
              <a:gd name="T37" fmla="*/ 1 h 4"/>
              <a:gd name="T38" fmla="*/ 6 w 7"/>
              <a:gd name="T39" fmla="*/ 1 h 4"/>
              <a:gd name="T40" fmla="*/ 6 w 7"/>
              <a:gd name="T41" fmla="*/ 2 h 4"/>
              <a:gd name="T42" fmla="*/ 6 w 7"/>
              <a:gd name="T43" fmla="*/ 2 h 4"/>
              <a:gd name="T44" fmla="*/ 6 w 7"/>
              <a:gd name="T45" fmla="*/ 2 h 4"/>
              <a:gd name="T46" fmla="*/ 5 w 7"/>
              <a:gd name="T47" fmla="*/ 2 h 4"/>
              <a:gd name="T48" fmla="*/ 5 w 7"/>
              <a:gd name="T49" fmla="*/ 2 h 4"/>
              <a:gd name="T50" fmla="*/ 5 w 7"/>
              <a:gd name="T51" fmla="*/ 2 h 4"/>
              <a:gd name="T52" fmla="*/ 4 w 7"/>
              <a:gd name="T53" fmla="*/ 4 h 4"/>
              <a:gd name="T54" fmla="*/ 4 w 7"/>
              <a:gd name="T55" fmla="*/ 4 h 4"/>
              <a:gd name="T56" fmla="*/ 4 w 7"/>
              <a:gd name="T57" fmla="*/ 4 h 4"/>
              <a:gd name="T58" fmla="*/ 2 w 7"/>
              <a:gd name="T59" fmla="*/ 4 h 4"/>
              <a:gd name="T60" fmla="*/ 2 w 7"/>
              <a:gd name="T61" fmla="*/ 4 h 4"/>
              <a:gd name="T62" fmla="*/ 1 w 7"/>
              <a:gd name="T63" fmla="*/ 4 h 4"/>
              <a:gd name="T64" fmla="*/ 1 w 7"/>
              <a:gd name="T65" fmla="*/ 4 h 4"/>
              <a:gd name="T66" fmla="*/ 1 w 7"/>
              <a:gd name="T67" fmla="*/ 4 h 4"/>
              <a:gd name="T68" fmla="*/ 1 w 7"/>
              <a:gd name="T69" fmla="*/ 2 h 4"/>
              <a:gd name="T70" fmla="*/ 0 w 7"/>
              <a:gd name="T71" fmla="*/ 2 h 4"/>
              <a:gd name="T72" fmla="*/ 0 w 7"/>
              <a:gd name="T73" fmla="*/ 2 h 4"/>
              <a:gd name="T74" fmla="*/ 0 w 7"/>
              <a:gd name="T75" fmla="*/ 1 h 4"/>
              <a:gd name="T76" fmla="*/ 0 w 7"/>
              <a:gd name="T7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 h="4">
                <a:moveTo>
                  <a:pt x="0" y="1"/>
                </a:moveTo>
                <a:lnTo>
                  <a:pt x="0" y="1"/>
                </a:lnTo>
                <a:lnTo>
                  <a:pt x="0" y="1"/>
                </a:lnTo>
                <a:lnTo>
                  <a:pt x="0" y="0"/>
                </a:lnTo>
                <a:lnTo>
                  <a:pt x="0" y="0"/>
                </a:lnTo>
                <a:lnTo>
                  <a:pt x="0" y="0"/>
                </a:lnTo>
                <a:lnTo>
                  <a:pt x="1" y="0"/>
                </a:lnTo>
                <a:lnTo>
                  <a:pt x="1" y="0"/>
                </a:lnTo>
                <a:lnTo>
                  <a:pt x="1" y="0"/>
                </a:lnTo>
                <a:lnTo>
                  <a:pt x="1" y="0"/>
                </a:lnTo>
                <a:lnTo>
                  <a:pt x="1" y="0"/>
                </a:lnTo>
                <a:lnTo>
                  <a:pt x="1" y="0"/>
                </a:lnTo>
                <a:lnTo>
                  <a:pt x="1" y="0"/>
                </a:lnTo>
                <a:lnTo>
                  <a:pt x="2" y="0"/>
                </a:lnTo>
                <a:lnTo>
                  <a:pt x="2" y="0"/>
                </a:lnTo>
                <a:lnTo>
                  <a:pt x="2" y="0"/>
                </a:lnTo>
                <a:lnTo>
                  <a:pt x="2" y="0"/>
                </a:lnTo>
                <a:lnTo>
                  <a:pt x="2" y="0"/>
                </a:lnTo>
                <a:lnTo>
                  <a:pt x="4" y="0"/>
                </a:lnTo>
                <a:lnTo>
                  <a:pt x="4" y="0"/>
                </a:lnTo>
                <a:lnTo>
                  <a:pt x="4" y="0"/>
                </a:lnTo>
                <a:lnTo>
                  <a:pt x="5" y="0"/>
                </a:lnTo>
                <a:lnTo>
                  <a:pt x="5" y="0"/>
                </a:lnTo>
                <a:lnTo>
                  <a:pt x="5" y="0"/>
                </a:lnTo>
                <a:lnTo>
                  <a:pt x="5" y="0"/>
                </a:lnTo>
                <a:lnTo>
                  <a:pt x="5" y="0"/>
                </a:lnTo>
                <a:lnTo>
                  <a:pt x="6" y="0"/>
                </a:lnTo>
                <a:lnTo>
                  <a:pt x="6" y="0"/>
                </a:lnTo>
                <a:lnTo>
                  <a:pt x="6" y="0"/>
                </a:lnTo>
                <a:lnTo>
                  <a:pt x="6" y="0"/>
                </a:lnTo>
                <a:lnTo>
                  <a:pt x="6" y="0"/>
                </a:lnTo>
                <a:lnTo>
                  <a:pt x="6" y="0"/>
                </a:lnTo>
                <a:lnTo>
                  <a:pt x="7" y="0"/>
                </a:lnTo>
                <a:lnTo>
                  <a:pt x="7" y="0"/>
                </a:lnTo>
                <a:lnTo>
                  <a:pt x="7" y="1"/>
                </a:lnTo>
                <a:lnTo>
                  <a:pt x="7" y="1"/>
                </a:lnTo>
                <a:lnTo>
                  <a:pt x="7" y="1"/>
                </a:lnTo>
                <a:lnTo>
                  <a:pt x="6" y="1"/>
                </a:lnTo>
                <a:lnTo>
                  <a:pt x="6" y="1"/>
                </a:lnTo>
                <a:lnTo>
                  <a:pt x="6" y="1"/>
                </a:lnTo>
                <a:lnTo>
                  <a:pt x="6" y="2"/>
                </a:lnTo>
                <a:lnTo>
                  <a:pt x="6" y="2"/>
                </a:lnTo>
                <a:lnTo>
                  <a:pt x="6" y="2"/>
                </a:lnTo>
                <a:lnTo>
                  <a:pt x="6" y="2"/>
                </a:lnTo>
                <a:lnTo>
                  <a:pt x="6" y="2"/>
                </a:lnTo>
                <a:lnTo>
                  <a:pt x="6" y="2"/>
                </a:lnTo>
                <a:lnTo>
                  <a:pt x="6" y="2"/>
                </a:lnTo>
                <a:lnTo>
                  <a:pt x="5" y="2"/>
                </a:lnTo>
                <a:lnTo>
                  <a:pt x="5" y="2"/>
                </a:lnTo>
                <a:lnTo>
                  <a:pt x="5" y="2"/>
                </a:lnTo>
                <a:lnTo>
                  <a:pt x="5" y="2"/>
                </a:lnTo>
                <a:lnTo>
                  <a:pt x="5" y="2"/>
                </a:lnTo>
                <a:lnTo>
                  <a:pt x="4" y="2"/>
                </a:lnTo>
                <a:lnTo>
                  <a:pt x="4" y="4"/>
                </a:lnTo>
                <a:lnTo>
                  <a:pt x="4" y="4"/>
                </a:lnTo>
                <a:lnTo>
                  <a:pt x="4" y="4"/>
                </a:lnTo>
                <a:lnTo>
                  <a:pt x="4" y="4"/>
                </a:lnTo>
                <a:lnTo>
                  <a:pt x="4" y="4"/>
                </a:lnTo>
                <a:lnTo>
                  <a:pt x="2" y="4"/>
                </a:lnTo>
                <a:lnTo>
                  <a:pt x="2" y="4"/>
                </a:lnTo>
                <a:lnTo>
                  <a:pt x="2" y="4"/>
                </a:lnTo>
                <a:lnTo>
                  <a:pt x="2" y="4"/>
                </a:lnTo>
                <a:lnTo>
                  <a:pt x="2" y="4"/>
                </a:lnTo>
                <a:lnTo>
                  <a:pt x="1" y="4"/>
                </a:lnTo>
                <a:lnTo>
                  <a:pt x="1" y="4"/>
                </a:lnTo>
                <a:lnTo>
                  <a:pt x="1" y="4"/>
                </a:lnTo>
                <a:lnTo>
                  <a:pt x="1" y="4"/>
                </a:lnTo>
                <a:lnTo>
                  <a:pt x="1" y="4"/>
                </a:lnTo>
                <a:lnTo>
                  <a:pt x="1" y="2"/>
                </a:lnTo>
                <a:lnTo>
                  <a:pt x="1" y="2"/>
                </a:lnTo>
                <a:lnTo>
                  <a:pt x="1" y="2"/>
                </a:lnTo>
                <a:lnTo>
                  <a:pt x="0" y="2"/>
                </a:lnTo>
                <a:lnTo>
                  <a:pt x="0" y="2"/>
                </a:lnTo>
                <a:lnTo>
                  <a:pt x="0" y="2"/>
                </a:lnTo>
                <a:lnTo>
                  <a:pt x="0" y="1"/>
                </a:lnTo>
                <a:lnTo>
                  <a:pt x="0" y="1"/>
                </a:lnTo>
                <a:lnTo>
                  <a:pt x="0" y="1"/>
                </a:lnTo>
                <a:lnTo>
                  <a:pt x="0" y="1"/>
                </a:lnTo>
                <a:lnTo>
                  <a:pt x="0" y="1"/>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 name="Freeform 103"/>
          <p:cNvSpPr>
            <a:spLocks/>
          </p:cNvSpPr>
          <p:nvPr/>
        </p:nvSpPr>
        <p:spPr bwMode="auto">
          <a:xfrm>
            <a:off x="5799138" y="5554663"/>
            <a:ext cx="9525" cy="4763"/>
          </a:xfrm>
          <a:custGeom>
            <a:avLst/>
            <a:gdLst>
              <a:gd name="T0" fmla="*/ 5 w 6"/>
              <a:gd name="T1" fmla="*/ 3 h 3"/>
              <a:gd name="T2" fmla="*/ 5 w 6"/>
              <a:gd name="T3" fmla="*/ 3 h 3"/>
              <a:gd name="T4" fmla="*/ 3 w 6"/>
              <a:gd name="T5" fmla="*/ 3 h 3"/>
              <a:gd name="T6" fmla="*/ 2 w 6"/>
              <a:gd name="T7" fmla="*/ 3 h 3"/>
              <a:gd name="T8" fmla="*/ 2 w 6"/>
              <a:gd name="T9" fmla="*/ 3 h 3"/>
              <a:gd name="T10" fmla="*/ 1 w 6"/>
              <a:gd name="T11" fmla="*/ 3 h 3"/>
              <a:gd name="T12" fmla="*/ 1 w 6"/>
              <a:gd name="T13" fmla="*/ 2 h 3"/>
              <a:gd name="T14" fmla="*/ 0 w 6"/>
              <a:gd name="T15" fmla="*/ 2 h 3"/>
              <a:gd name="T16" fmla="*/ 0 w 6"/>
              <a:gd name="T17" fmla="*/ 2 h 3"/>
              <a:gd name="T18" fmla="*/ 0 w 6"/>
              <a:gd name="T19" fmla="*/ 2 h 3"/>
              <a:gd name="T20" fmla="*/ 0 w 6"/>
              <a:gd name="T21" fmla="*/ 2 h 3"/>
              <a:gd name="T22" fmla="*/ 0 w 6"/>
              <a:gd name="T23" fmla="*/ 2 h 3"/>
              <a:gd name="T24" fmla="*/ 1 w 6"/>
              <a:gd name="T25" fmla="*/ 2 h 3"/>
              <a:gd name="T26" fmla="*/ 1 w 6"/>
              <a:gd name="T27" fmla="*/ 1 h 3"/>
              <a:gd name="T28" fmla="*/ 2 w 6"/>
              <a:gd name="T29" fmla="*/ 1 h 3"/>
              <a:gd name="T30" fmla="*/ 3 w 6"/>
              <a:gd name="T31" fmla="*/ 1 h 3"/>
              <a:gd name="T32" fmla="*/ 3 w 6"/>
              <a:gd name="T33" fmla="*/ 1 h 3"/>
              <a:gd name="T34" fmla="*/ 5 w 6"/>
              <a:gd name="T35" fmla="*/ 1 h 3"/>
              <a:gd name="T36" fmla="*/ 5 w 6"/>
              <a:gd name="T37" fmla="*/ 1 h 3"/>
              <a:gd name="T38" fmla="*/ 5 w 6"/>
              <a:gd name="T39" fmla="*/ 0 h 3"/>
              <a:gd name="T40" fmla="*/ 6 w 6"/>
              <a:gd name="T41" fmla="*/ 1 h 3"/>
              <a:gd name="T42" fmla="*/ 6 w 6"/>
              <a:gd name="T43" fmla="*/ 1 h 3"/>
              <a:gd name="T44" fmla="*/ 6 w 6"/>
              <a:gd name="T45" fmla="*/ 2 h 3"/>
              <a:gd name="T46" fmla="*/ 6 w 6"/>
              <a:gd name="T47" fmla="*/ 2 h 3"/>
              <a:gd name="T48" fmla="*/ 6 w 6"/>
              <a:gd name="T49" fmla="*/ 2 h 3"/>
              <a:gd name="T50" fmla="*/ 5 w 6"/>
              <a:gd name="T5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 h="3">
                <a:moveTo>
                  <a:pt x="5" y="3"/>
                </a:moveTo>
                <a:lnTo>
                  <a:pt x="5" y="3"/>
                </a:lnTo>
                <a:lnTo>
                  <a:pt x="3" y="3"/>
                </a:lnTo>
                <a:lnTo>
                  <a:pt x="2" y="3"/>
                </a:lnTo>
                <a:lnTo>
                  <a:pt x="2" y="3"/>
                </a:lnTo>
                <a:lnTo>
                  <a:pt x="1" y="3"/>
                </a:lnTo>
                <a:lnTo>
                  <a:pt x="1" y="2"/>
                </a:lnTo>
                <a:lnTo>
                  <a:pt x="0" y="2"/>
                </a:lnTo>
                <a:lnTo>
                  <a:pt x="0" y="2"/>
                </a:lnTo>
                <a:lnTo>
                  <a:pt x="0" y="2"/>
                </a:lnTo>
                <a:lnTo>
                  <a:pt x="0" y="2"/>
                </a:lnTo>
                <a:lnTo>
                  <a:pt x="0" y="2"/>
                </a:lnTo>
                <a:lnTo>
                  <a:pt x="1" y="2"/>
                </a:lnTo>
                <a:lnTo>
                  <a:pt x="1" y="1"/>
                </a:lnTo>
                <a:lnTo>
                  <a:pt x="2" y="1"/>
                </a:lnTo>
                <a:lnTo>
                  <a:pt x="3" y="1"/>
                </a:lnTo>
                <a:lnTo>
                  <a:pt x="3" y="1"/>
                </a:lnTo>
                <a:lnTo>
                  <a:pt x="5" y="1"/>
                </a:lnTo>
                <a:lnTo>
                  <a:pt x="5" y="1"/>
                </a:lnTo>
                <a:lnTo>
                  <a:pt x="5" y="0"/>
                </a:lnTo>
                <a:lnTo>
                  <a:pt x="6" y="1"/>
                </a:lnTo>
                <a:lnTo>
                  <a:pt x="6" y="1"/>
                </a:lnTo>
                <a:lnTo>
                  <a:pt x="6" y="2"/>
                </a:lnTo>
                <a:lnTo>
                  <a:pt x="6" y="2"/>
                </a:lnTo>
                <a:lnTo>
                  <a:pt x="6" y="2"/>
                </a:lnTo>
                <a:lnTo>
                  <a:pt x="5" y="3"/>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07" name="Freeform 104"/>
          <p:cNvSpPr>
            <a:spLocks/>
          </p:cNvSpPr>
          <p:nvPr/>
        </p:nvSpPr>
        <p:spPr bwMode="auto">
          <a:xfrm>
            <a:off x="5799138" y="5554663"/>
            <a:ext cx="9525" cy="4763"/>
          </a:xfrm>
          <a:custGeom>
            <a:avLst/>
            <a:gdLst>
              <a:gd name="T0" fmla="*/ 5 w 6"/>
              <a:gd name="T1" fmla="*/ 3 h 3"/>
              <a:gd name="T2" fmla="*/ 5 w 6"/>
              <a:gd name="T3" fmla="*/ 3 h 3"/>
              <a:gd name="T4" fmla="*/ 3 w 6"/>
              <a:gd name="T5" fmla="*/ 3 h 3"/>
              <a:gd name="T6" fmla="*/ 2 w 6"/>
              <a:gd name="T7" fmla="*/ 3 h 3"/>
              <a:gd name="T8" fmla="*/ 2 w 6"/>
              <a:gd name="T9" fmla="*/ 3 h 3"/>
              <a:gd name="T10" fmla="*/ 1 w 6"/>
              <a:gd name="T11" fmla="*/ 3 h 3"/>
              <a:gd name="T12" fmla="*/ 1 w 6"/>
              <a:gd name="T13" fmla="*/ 2 h 3"/>
              <a:gd name="T14" fmla="*/ 0 w 6"/>
              <a:gd name="T15" fmla="*/ 2 h 3"/>
              <a:gd name="T16" fmla="*/ 0 w 6"/>
              <a:gd name="T17" fmla="*/ 2 h 3"/>
              <a:gd name="T18" fmla="*/ 0 w 6"/>
              <a:gd name="T19" fmla="*/ 2 h 3"/>
              <a:gd name="T20" fmla="*/ 0 w 6"/>
              <a:gd name="T21" fmla="*/ 2 h 3"/>
              <a:gd name="T22" fmla="*/ 0 w 6"/>
              <a:gd name="T23" fmla="*/ 2 h 3"/>
              <a:gd name="T24" fmla="*/ 1 w 6"/>
              <a:gd name="T25" fmla="*/ 2 h 3"/>
              <a:gd name="T26" fmla="*/ 1 w 6"/>
              <a:gd name="T27" fmla="*/ 1 h 3"/>
              <a:gd name="T28" fmla="*/ 2 w 6"/>
              <a:gd name="T29" fmla="*/ 1 h 3"/>
              <a:gd name="T30" fmla="*/ 3 w 6"/>
              <a:gd name="T31" fmla="*/ 1 h 3"/>
              <a:gd name="T32" fmla="*/ 3 w 6"/>
              <a:gd name="T33" fmla="*/ 1 h 3"/>
              <a:gd name="T34" fmla="*/ 5 w 6"/>
              <a:gd name="T35" fmla="*/ 1 h 3"/>
              <a:gd name="T36" fmla="*/ 5 w 6"/>
              <a:gd name="T37" fmla="*/ 1 h 3"/>
              <a:gd name="T38" fmla="*/ 5 w 6"/>
              <a:gd name="T39" fmla="*/ 0 h 3"/>
              <a:gd name="T40" fmla="*/ 6 w 6"/>
              <a:gd name="T41" fmla="*/ 1 h 3"/>
              <a:gd name="T42" fmla="*/ 6 w 6"/>
              <a:gd name="T43" fmla="*/ 1 h 3"/>
              <a:gd name="T44" fmla="*/ 6 w 6"/>
              <a:gd name="T45" fmla="*/ 2 h 3"/>
              <a:gd name="T46" fmla="*/ 6 w 6"/>
              <a:gd name="T47" fmla="*/ 2 h 3"/>
              <a:gd name="T48" fmla="*/ 6 w 6"/>
              <a:gd name="T49" fmla="*/ 2 h 3"/>
              <a:gd name="T50" fmla="*/ 5 w 6"/>
              <a:gd name="T5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 h="3">
                <a:moveTo>
                  <a:pt x="5" y="3"/>
                </a:moveTo>
                <a:lnTo>
                  <a:pt x="5" y="3"/>
                </a:lnTo>
                <a:lnTo>
                  <a:pt x="3" y="3"/>
                </a:lnTo>
                <a:lnTo>
                  <a:pt x="2" y="3"/>
                </a:lnTo>
                <a:lnTo>
                  <a:pt x="2" y="3"/>
                </a:lnTo>
                <a:lnTo>
                  <a:pt x="1" y="3"/>
                </a:lnTo>
                <a:lnTo>
                  <a:pt x="1" y="2"/>
                </a:lnTo>
                <a:lnTo>
                  <a:pt x="0" y="2"/>
                </a:lnTo>
                <a:lnTo>
                  <a:pt x="0" y="2"/>
                </a:lnTo>
                <a:lnTo>
                  <a:pt x="0" y="2"/>
                </a:lnTo>
                <a:lnTo>
                  <a:pt x="0" y="2"/>
                </a:lnTo>
                <a:lnTo>
                  <a:pt x="0" y="2"/>
                </a:lnTo>
                <a:lnTo>
                  <a:pt x="1" y="2"/>
                </a:lnTo>
                <a:lnTo>
                  <a:pt x="1" y="1"/>
                </a:lnTo>
                <a:lnTo>
                  <a:pt x="2" y="1"/>
                </a:lnTo>
                <a:lnTo>
                  <a:pt x="3" y="1"/>
                </a:lnTo>
                <a:lnTo>
                  <a:pt x="3" y="1"/>
                </a:lnTo>
                <a:lnTo>
                  <a:pt x="5" y="1"/>
                </a:lnTo>
                <a:lnTo>
                  <a:pt x="5" y="1"/>
                </a:lnTo>
                <a:lnTo>
                  <a:pt x="5" y="0"/>
                </a:lnTo>
                <a:lnTo>
                  <a:pt x="6" y="1"/>
                </a:lnTo>
                <a:lnTo>
                  <a:pt x="6" y="1"/>
                </a:lnTo>
                <a:lnTo>
                  <a:pt x="6" y="2"/>
                </a:lnTo>
                <a:lnTo>
                  <a:pt x="6" y="2"/>
                </a:lnTo>
                <a:lnTo>
                  <a:pt x="6" y="2"/>
                </a:lnTo>
                <a:lnTo>
                  <a:pt x="5" y="3"/>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 name="Freeform 105"/>
          <p:cNvSpPr>
            <a:spLocks/>
          </p:cNvSpPr>
          <p:nvPr/>
        </p:nvSpPr>
        <p:spPr bwMode="auto">
          <a:xfrm>
            <a:off x="5965825" y="5532438"/>
            <a:ext cx="57150" cy="39688"/>
          </a:xfrm>
          <a:custGeom>
            <a:avLst/>
            <a:gdLst>
              <a:gd name="T0" fmla="*/ 34 w 36"/>
              <a:gd name="T1" fmla="*/ 6 h 25"/>
              <a:gd name="T2" fmla="*/ 30 w 36"/>
              <a:gd name="T3" fmla="*/ 14 h 25"/>
              <a:gd name="T4" fmla="*/ 30 w 36"/>
              <a:gd name="T5" fmla="*/ 16 h 25"/>
              <a:gd name="T6" fmla="*/ 31 w 36"/>
              <a:gd name="T7" fmla="*/ 17 h 25"/>
              <a:gd name="T8" fmla="*/ 32 w 36"/>
              <a:gd name="T9" fmla="*/ 20 h 25"/>
              <a:gd name="T10" fmla="*/ 33 w 36"/>
              <a:gd name="T11" fmla="*/ 20 h 25"/>
              <a:gd name="T12" fmla="*/ 34 w 36"/>
              <a:gd name="T13" fmla="*/ 21 h 25"/>
              <a:gd name="T14" fmla="*/ 34 w 36"/>
              <a:gd name="T15" fmla="*/ 22 h 25"/>
              <a:gd name="T16" fmla="*/ 33 w 36"/>
              <a:gd name="T17" fmla="*/ 21 h 25"/>
              <a:gd name="T18" fmla="*/ 31 w 36"/>
              <a:gd name="T19" fmla="*/ 22 h 25"/>
              <a:gd name="T20" fmla="*/ 29 w 36"/>
              <a:gd name="T21" fmla="*/ 23 h 25"/>
              <a:gd name="T22" fmla="*/ 27 w 36"/>
              <a:gd name="T23" fmla="*/ 23 h 25"/>
              <a:gd name="T24" fmla="*/ 25 w 36"/>
              <a:gd name="T25" fmla="*/ 23 h 25"/>
              <a:gd name="T26" fmla="*/ 24 w 36"/>
              <a:gd name="T27" fmla="*/ 22 h 25"/>
              <a:gd name="T28" fmla="*/ 23 w 36"/>
              <a:gd name="T29" fmla="*/ 23 h 25"/>
              <a:gd name="T30" fmla="*/ 22 w 36"/>
              <a:gd name="T31" fmla="*/ 23 h 25"/>
              <a:gd name="T32" fmla="*/ 19 w 36"/>
              <a:gd name="T33" fmla="*/ 23 h 25"/>
              <a:gd name="T34" fmla="*/ 18 w 36"/>
              <a:gd name="T35" fmla="*/ 23 h 25"/>
              <a:gd name="T36" fmla="*/ 16 w 36"/>
              <a:gd name="T37" fmla="*/ 24 h 25"/>
              <a:gd name="T38" fmla="*/ 15 w 36"/>
              <a:gd name="T39" fmla="*/ 24 h 25"/>
              <a:gd name="T40" fmla="*/ 12 w 36"/>
              <a:gd name="T41" fmla="*/ 24 h 25"/>
              <a:gd name="T42" fmla="*/ 10 w 36"/>
              <a:gd name="T43" fmla="*/ 25 h 25"/>
              <a:gd name="T44" fmla="*/ 8 w 36"/>
              <a:gd name="T45" fmla="*/ 25 h 25"/>
              <a:gd name="T46" fmla="*/ 6 w 36"/>
              <a:gd name="T47" fmla="*/ 25 h 25"/>
              <a:gd name="T48" fmla="*/ 4 w 36"/>
              <a:gd name="T49" fmla="*/ 25 h 25"/>
              <a:gd name="T50" fmla="*/ 4 w 36"/>
              <a:gd name="T51" fmla="*/ 24 h 25"/>
              <a:gd name="T52" fmla="*/ 4 w 36"/>
              <a:gd name="T53" fmla="*/ 22 h 25"/>
              <a:gd name="T54" fmla="*/ 3 w 36"/>
              <a:gd name="T55" fmla="*/ 21 h 25"/>
              <a:gd name="T56" fmla="*/ 1 w 36"/>
              <a:gd name="T57" fmla="*/ 20 h 25"/>
              <a:gd name="T58" fmla="*/ 0 w 36"/>
              <a:gd name="T59" fmla="*/ 18 h 25"/>
              <a:gd name="T60" fmla="*/ 0 w 36"/>
              <a:gd name="T61" fmla="*/ 16 h 25"/>
              <a:gd name="T62" fmla="*/ 1 w 36"/>
              <a:gd name="T63" fmla="*/ 15 h 25"/>
              <a:gd name="T64" fmla="*/ 1 w 36"/>
              <a:gd name="T65" fmla="*/ 13 h 25"/>
              <a:gd name="T66" fmla="*/ 2 w 36"/>
              <a:gd name="T67" fmla="*/ 11 h 25"/>
              <a:gd name="T68" fmla="*/ 4 w 36"/>
              <a:gd name="T69" fmla="*/ 10 h 25"/>
              <a:gd name="T70" fmla="*/ 5 w 36"/>
              <a:gd name="T71" fmla="*/ 8 h 25"/>
              <a:gd name="T72" fmla="*/ 6 w 36"/>
              <a:gd name="T73" fmla="*/ 6 h 25"/>
              <a:gd name="T74" fmla="*/ 6 w 36"/>
              <a:gd name="T75" fmla="*/ 7 h 25"/>
              <a:gd name="T76" fmla="*/ 8 w 36"/>
              <a:gd name="T77" fmla="*/ 8 h 25"/>
              <a:gd name="T78" fmla="*/ 6 w 36"/>
              <a:gd name="T79" fmla="*/ 8 h 25"/>
              <a:gd name="T80" fmla="*/ 8 w 36"/>
              <a:gd name="T81" fmla="*/ 9 h 25"/>
              <a:gd name="T82" fmla="*/ 9 w 36"/>
              <a:gd name="T83" fmla="*/ 8 h 25"/>
              <a:gd name="T84" fmla="*/ 10 w 36"/>
              <a:gd name="T85" fmla="*/ 6 h 25"/>
              <a:gd name="T86" fmla="*/ 11 w 36"/>
              <a:gd name="T87" fmla="*/ 4 h 25"/>
              <a:gd name="T88" fmla="*/ 13 w 36"/>
              <a:gd name="T89" fmla="*/ 3 h 25"/>
              <a:gd name="T90" fmla="*/ 15 w 36"/>
              <a:gd name="T91" fmla="*/ 2 h 25"/>
              <a:gd name="T92" fmla="*/ 17 w 36"/>
              <a:gd name="T93" fmla="*/ 1 h 25"/>
              <a:gd name="T94" fmla="*/ 18 w 36"/>
              <a:gd name="T95" fmla="*/ 1 h 25"/>
              <a:gd name="T96" fmla="*/ 20 w 36"/>
              <a:gd name="T97" fmla="*/ 1 h 25"/>
              <a:gd name="T98" fmla="*/ 23 w 36"/>
              <a:gd name="T99" fmla="*/ 1 h 25"/>
              <a:gd name="T100" fmla="*/ 25 w 36"/>
              <a:gd name="T101" fmla="*/ 1 h 25"/>
              <a:gd name="T102" fmla="*/ 27 w 36"/>
              <a:gd name="T103" fmla="*/ 1 h 25"/>
              <a:gd name="T104" fmla="*/ 30 w 36"/>
              <a:gd name="T105" fmla="*/ 1 h 25"/>
              <a:gd name="T106" fmla="*/ 31 w 36"/>
              <a:gd name="T107" fmla="*/ 2 h 25"/>
              <a:gd name="T108" fmla="*/ 33 w 36"/>
              <a:gd name="T109" fmla="*/ 1 h 25"/>
              <a:gd name="T110" fmla="*/ 34 w 36"/>
              <a:gd name="T111" fmla="*/ 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6" h="25">
                <a:moveTo>
                  <a:pt x="34" y="2"/>
                </a:moveTo>
                <a:lnTo>
                  <a:pt x="34" y="2"/>
                </a:lnTo>
                <a:lnTo>
                  <a:pt x="34" y="2"/>
                </a:lnTo>
                <a:lnTo>
                  <a:pt x="34" y="2"/>
                </a:lnTo>
                <a:lnTo>
                  <a:pt x="34" y="3"/>
                </a:lnTo>
                <a:lnTo>
                  <a:pt x="34" y="3"/>
                </a:lnTo>
                <a:lnTo>
                  <a:pt x="34" y="4"/>
                </a:lnTo>
                <a:lnTo>
                  <a:pt x="34" y="6"/>
                </a:lnTo>
                <a:lnTo>
                  <a:pt x="34" y="7"/>
                </a:lnTo>
                <a:lnTo>
                  <a:pt x="33" y="7"/>
                </a:lnTo>
                <a:lnTo>
                  <a:pt x="33" y="8"/>
                </a:lnTo>
                <a:lnTo>
                  <a:pt x="32" y="9"/>
                </a:lnTo>
                <a:lnTo>
                  <a:pt x="31" y="10"/>
                </a:lnTo>
                <a:lnTo>
                  <a:pt x="31" y="11"/>
                </a:lnTo>
                <a:lnTo>
                  <a:pt x="30" y="14"/>
                </a:lnTo>
                <a:lnTo>
                  <a:pt x="30" y="14"/>
                </a:lnTo>
                <a:lnTo>
                  <a:pt x="30" y="15"/>
                </a:lnTo>
                <a:lnTo>
                  <a:pt x="30" y="15"/>
                </a:lnTo>
                <a:lnTo>
                  <a:pt x="30" y="15"/>
                </a:lnTo>
                <a:lnTo>
                  <a:pt x="30" y="15"/>
                </a:lnTo>
                <a:lnTo>
                  <a:pt x="30" y="16"/>
                </a:lnTo>
                <a:lnTo>
                  <a:pt x="30" y="16"/>
                </a:lnTo>
                <a:lnTo>
                  <a:pt x="30" y="16"/>
                </a:lnTo>
                <a:lnTo>
                  <a:pt x="30" y="16"/>
                </a:lnTo>
                <a:lnTo>
                  <a:pt x="30" y="16"/>
                </a:lnTo>
                <a:lnTo>
                  <a:pt x="30" y="16"/>
                </a:lnTo>
                <a:lnTo>
                  <a:pt x="30" y="17"/>
                </a:lnTo>
                <a:lnTo>
                  <a:pt x="30" y="17"/>
                </a:lnTo>
                <a:lnTo>
                  <a:pt x="31" y="17"/>
                </a:lnTo>
                <a:lnTo>
                  <a:pt x="31" y="17"/>
                </a:lnTo>
                <a:lnTo>
                  <a:pt x="31" y="17"/>
                </a:lnTo>
                <a:lnTo>
                  <a:pt x="31" y="17"/>
                </a:lnTo>
                <a:lnTo>
                  <a:pt x="31" y="18"/>
                </a:lnTo>
                <a:lnTo>
                  <a:pt x="31" y="18"/>
                </a:lnTo>
                <a:lnTo>
                  <a:pt x="31" y="18"/>
                </a:lnTo>
                <a:lnTo>
                  <a:pt x="31" y="18"/>
                </a:lnTo>
                <a:lnTo>
                  <a:pt x="31" y="18"/>
                </a:lnTo>
                <a:lnTo>
                  <a:pt x="31" y="18"/>
                </a:lnTo>
                <a:lnTo>
                  <a:pt x="31" y="20"/>
                </a:lnTo>
                <a:lnTo>
                  <a:pt x="32" y="20"/>
                </a:lnTo>
                <a:lnTo>
                  <a:pt x="32" y="20"/>
                </a:lnTo>
                <a:lnTo>
                  <a:pt x="32" y="20"/>
                </a:lnTo>
                <a:lnTo>
                  <a:pt x="32" y="20"/>
                </a:lnTo>
                <a:lnTo>
                  <a:pt x="32" y="20"/>
                </a:lnTo>
                <a:lnTo>
                  <a:pt x="32" y="20"/>
                </a:lnTo>
                <a:lnTo>
                  <a:pt x="33" y="20"/>
                </a:lnTo>
                <a:lnTo>
                  <a:pt x="33" y="20"/>
                </a:lnTo>
                <a:lnTo>
                  <a:pt x="33" y="20"/>
                </a:lnTo>
                <a:lnTo>
                  <a:pt x="33" y="20"/>
                </a:lnTo>
                <a:lnTo>
                  <a:pt x="33" y="20"/>
                </a:lnTo>
                <a:lnTo>
                  <a:pt x="33" y="21"/>
                </a:lnTo>
                <a:lnTo>
                  <a:pt x="33" y="21"/>
                </a:lnTo>
                <a:lnTo>
                  <a:pt x="34" y="21"/>
                </a:lnTo>
                <a:lnTo>
                  <a:pt x="34" y="21"/>
                </a:lnTo>
                <a:lnTo>
                  <a:pt x="34" y="21"/>
                </a:lnTo>
                <a:lnTo>
                  <a:pt x="34" y="21"/>
                </a:lnTo>
                <a:lnTo>
                  <a:pt x="34" y="21"/>
                </a:lnTo>
                <a:lnTo>
                  <a:pt x="36" y="21"/>
                </a:lnTo>
                <a:lnTo>
                  <a:pt x="36" y="21"/>
                </a:lnTo>
                <a:lnTo>
                  <a:pt x="36" y="21"/>
                </a:lnTo>
                <a:lnTo>
                  <a:pt x="36" y="21"/>
                </a:lnTo>
                <a:lnTo>
                  <a:pt x="36" y="22"/>
                </a:lnTo>
                <a:lnTo>
                  <a:pt x="34" y="22"/>
                </a:lnTo>
                <a:lnTo>
                  <a:pt x="34" y="22"/>
                </a:lnTo>
                <a:lnTo>
                  <a:pt x="34" y="22"/>
                </a:lnTo>
                <a:lnTo>
                  <a:pt x="34" y="22"/>
                </a:lnTo>
                <a:lnTo>
                  <a:pt x="34" y="22"/>
                </a:lnTo>
                <a:lnTo>
                  <a:pt x="33" y="22"/>
                </a:lnTo>
                <a:lnTo>
                  <a:pt x="33" y="22"/>
                </a:lnTo>
                <a:lnTo>
                  <a:pt x="33" y="22"/>
                </a:lnTo>
                <a:lnTo>
                  <a:pt x="33" y="22"/>
                </a:lnTo>
                <a:lnTo>
                  <a:pt x="33" y="21"/>
                </a:lnTo>
                <a:lnTo>
                  <a:pt x="32" y="21"/>
                </a:lnTo>
                <a:lnTo>
                  <a:pt x="32" y="21"/>
                </a:lnTo>
                <a:lnTo>
                  <a:pt x="32" y="21"/>
                </a:lnTo>
                <a:lnTo>
                  <a:pt x="32" y="22"/>
                </a:lnTo>
                <a:lnTo>
                  <a:pt x="32" y="22"/>
                </a:lnTo>
                <a:lnTo>
                  <a:pt x="31" y="22"/>
                </a:lnTo>
                <a:lnTo>
                  <a:pt x="31" y="22"/>
                </a:lnTo>
                <a:lnTo>
                  <a:pt x="31" y="22"/>
                </a:lnTo>
                <a:lnTo>
                  <a:pt x="31" y="22"/>
                </a:lnTo>
                <a:lnTo>
                  <a:pt x="31" y="22"/>
                </a:lnTo>
                <a:lnTo>
                  <a:pt x="30" y="22"/>
                </a:lnTo>
                <a:lnTo>
                  <a:pt x="30" y="22"/>
                </a:lnTo>
                <a:lnTo>
                  <a:pt x="30" y="22"/>
                </a:lnTo>
                <a:lnTo>
                  <a:pt x="30" y="22"/>
                </a:lnTo>
                <a:lnTo>
                  <a:pt x="30" y="22"/>
                </a:lnTo>
                <a:lnTo>
                  <a:pt x="29" y="23"/>
                </a:lnTo>
                <a:lnTo>
                  <a:pt x="29" y="23"/>
                </a:lnTo>
                <a:lnTo>
                  <a:pt x="29" y="23"/>
                </a:lnTo>
                <a:lnTo>
                  <a:pt x="29" y="23"/>
                </a:lnTo>
                <a:lnTo>
                  <a:pt x="29" y="23"/>
                </a:lnTo>
                <a:lnTo>
                  <a:pt x="27" y="23"/>
                </a:lnTo>
                <a:lnTo>
                  <a:pt x="27" y="23"/>
                </a:lnTo>
                <a:lnTo>
                  <a:pt x="27" y="23"/>
                </a:lnTo>
                <a:lnTo>
                  <a:pt x="27" y="23"/>
                </a:lnTo>
                <a:lnTo>
                  <a:pt x="27" y="23"/>
                </a:lnTo>
                <a:lnTo>
                  <a:pt x="27" y="23"/>
                </a:lnTo>
                <a:lnTo>
                  <a:pt x="26" y="23"/>
                </a:lnTo>
                <a:lnTo>
                  <a:pt x="26" y="23"/>
                </a:lnTo>
                <a:lnTo>
                  <a:pt x="26" y="23"/>
                </a:lnTo>
                <a:lnTo>
                  <a:pt x="26" y="23"/>
                </a:lnTo>
                <a:lnTo>
                  <a:pt x="26" y="23"/>
                </a:lnTo>
                <a:lnTo>
                  <a:pt x="25" y="23"/>
                </a:lnTo>
                <a:lnTo>
                  <a:pt x="25" y="23"/>
                </a:lnTo>
                <a:lnTo>
                  <a:pt x="25" y="22"/>
                </a:lnTo>
                <a:lnTo>
                  <a:pt x="25" y="22"/>
                </a:lnTo>
                <a:lnTo>
                  <a:pt x="25" y="22"/>
                </a:lnTo>
                <a:lnTo>
                  <a:pt x="25" y="22"/>
                </a:lnTo>
                <a:lnTo>
                  <a:pt x="25" y="22"/>
                </a:lnTo>
                <a:lnTo>
                  <a:pt x="25" y="22"/>
                </a:lnTo>
                <a:lnTo>
                  <a:pt x="24" y="22"/>
                </a:lnTo>
                <a:lnTo>
                  <a:pt x="24" y="22"/>
                </a:lnTo>
                <a:lnTo>
                  <a:pt x="24" y="22"/>
                </a:lnTo>
                <a:lnTo>
                  <a:pt x="24" y="22"/>
                </a:lnTo>
                <a:lnTo>
                  <a:pt x="24" y="22"/>
                </a:lnTo>
                <a:lnTo>
                  <a:pt x="23" y="22"/>
                </a:lnTo>
                <a:lnTo>
                  <a:pt x="23" y="22"/>
                </a:lnTo>
                <a:lnTo>
                  <a:pt x="23" y="23"/>
                </a:lnTo>
                <a:lnTo>
                  <a:pt x="23" y="23"/>
                </a:lnTo>
                <a:lnTo>
                  <a:pt x="23" y="23"/>
                </a:lnTo>
                <a:lnTo>
                  <a:pt x="23" y="23"/>
                </a:lnTo>
                <a:lnTo>
                  <a:pt x="23" y="23"/>
                </a:lnTo>
                <a:lnTo>
                  <a:pt x="23" y="23"/>
                </a:lnTo>
                <a:lnTo>
                  <a:pt x="23" y="23"/>
                </a:lnTo>
                <a:lnTo>
                  <a:pt x="22" y="23"/>
                </a:lnTo>
                <a:lnTo>
                  <a:pt x="22" y="23"/>
                </a:lnTo>
                <a:lnTo>
                  <a:pt x="22" y="23"/>
                </a:lnTo>
                <a:lnTo>
                  <a:pt x="22" y="23"/>
                </a:lnTo>
                <a:lnTo>
                  <a:pt x="22" y="23"/>
                </a:lnTo>
                <a:lnTo>
                  <a:pt x="20" y="23"/>
                </a:lnTo>
                <a:lnTo>
                  <a:pt x="20" y="23"/>
                </a:lnTo>
                <a:lnTo>
                  <a:pt x="20" y="23"/>
                </a:lnTo>
                <a:lnTo>
                  <a:pt x="20" y="23"/>
                </a:lnTo>
                <a:lnTo>
                  <a:pt x="20" y="23"/>
                </a:lnTo>
                <a:lnTo>
                  <a:pt x="19" y="23"/>
                </a:lnTo>
                <a:lnTo>
                  <a:pt x="19" y="23"/>
                </a:lnTo>
                <a:lnTo>
                  <a:pt x="19" y="24"/>
                </a:lnTo>
                <a:lnTo>
                  <a:pt x="19" y="24"/>
                </a:lnTo>
                <a:lnTo>
                  <a:pt x="19" y="24"/>
                </a:lnTo>
                <a:lnTo>
                  <a:pt x="19" y="23"/>
                </a:lnTo>
                <a:lnTo>
                  <a:pt x="19" y="23"/>
                </a:lnTo>
                <a:lnTo>
                  <a:pt x="18" y="23"/>
                </a:lnTo>
                <a:lnTo>
                  <a:pt x="18" y="23"/>
                </a:lnTo>
                <a:lnTo>
                  <a:pt x="18" y="24"/>
                </a:lnTo>
                <a:lnTo>
                  <a:pt x="18" y="24"/>
                </a:lnTo>
                <a:lnTo>
                  <a:pt x="17" y="24"/>
                </a:lnTo>
                <a:lnTo>
                  <a:pt x="17" y="24"/>
                </a:lnTo>
                <a:lnTo>
                  <a:pt x="17" y="24"/>
                </a:lnTo>
                <a:lnTo>
                  <a:pt x="17" y="24"/>
                </a:lnTo>
                <a:lnTo>
                  <a:pt x="17" y="24"/>
                </a:lnTo>
                <a:lnTo>
                  <a:pt x="16" y="24"/>
                </a:lnTo>
                <a:lnTo>
                  <a:pt x="16" y="24"/>
                </a:lnTo>
                <a:lnTo>
                  <a:pt x="16" y="24"/>
                </a:lnTo>
                <a:lnTo>
                  <a:pt x="16" y="24"/>
                </a:lnTo>
                <a:lnTo>
                  <a:pt x="16" y="24"/>
                </a:lnTo>
                <a:lnTo>
                  <a:pt x="15" y="24"/>
                </a:lnTo>
                <a:lnTo>
                  <a:pt x="15" y="24"/>
                </a:lnTo>
                <a:lnTo>
                  <a:pt x="15" y="24"/>
                </a:lnTo>
                <a:lnTo>
                  <a:pt x="15" y="24"/>
                </a:lnTo>
                <a:lnTo>
                  <a:pt x="13" y="24"/>
                </a:lnTo>
                <a:lnTo>
                  <a:pt x="13" y="24"/>
                </a:lnTo>
                <a:lnTo>
                  <a:pt x="13" y="24"/>
                </a:lnTo>
                <a:lnTo>
                  <a:pt x="13" y="24"/>
                </a:lnTo>
                <a:lnTo>
                  <a:pt x="12" y="24"/>
                </a:lnTo>
                <a:lnTo>
                  <a:pt x="12" y="24"/>
                </a:lnTo>
                <a:lnTo>
                  <a:pt x="12" y="24"/>
                </a:lnTo>
                <a:lnTo>
                  <a:pt x="12" y="24"/>
                </a:lnTo>
                <a:lnTo>
                  <a:pt x="11" y="24"/>
                </a:lnTo>
                <a:lnTo>
                  <a:pt x="11" y="24"/>
                </a:lnTo>
                <a:lnTo>
                  <a:pt x="11" y="24"/>
                </a:lnTo>
                <a:lnTo>
                  <a:pt x="11" y="24"/>
                </a:lnTo>
                <a:lnTo>
                  <a:pt x="11" y="24"/>
                </a:lnTo>
                <a:lnTo>
                  <a:pt x="10" y="24"/>
                </a:lnTo>
                <a:lnTo>
                  <a:pt x="10" y="24"/>
                </a:lnTo>
                <a:lnTo>
                  <a:pt x="10" y="25"/>
                </a:lnTo>
                <a:lnTo>
                  <a:pt x="10" y="25"/>
                </a:lnTo>
                <a:lnTo>
                  <a:pt x="10" y="25"/>
                </a:lnTo>
                <a:lnTo>
                  <a:pt x="9" y="25"/>
                </a:lnTo>
                <a:lnTo>
                  <a:pt x="9" y="25"/>
                </a:lnTo>
                <a:lnTo>
                  <a:pt x="9" y="25"/>
                </a:lnTo>
                <a:lnTo>
                  <a:pt x="9" y="25"/>
                </a:lnTo>
                <a:lnTo>
                  <a:pt x="9" y="25"/>
                </a:lnTo>
                <a:lnTo>
                  <a:pt x="8" y="25"/>
                </a:lnTo>
                <a:lnTo>
                  <a:pt x="8" y="25"/>
                </a:lnTo>
                <a:lnTo>
                  <a:pt x="8" y="25"/>
                </a:lnTo>
                <a:lnTo>
                  <a:pt x="8" y="25"/>
                </a:lnTo>
                <a:lnTo>
                  <a:pt x="6" y="25"/>
                </a:lnTo>
                <a:lnTo>
                  <a:pt x="6" y="25"/>
                </a:lnTo>
                <a:lnTo>
                  <a:pt x="6" y="25"/>
                </a:lnTo>
                <a:lnTo>
                  <a:pt x="6" y="25"/>
                </a:lnTo>
                <a:lnTo>
                  <a:pt x="6" y="25"/>
                </a:lnTo>
                <a:lnTo>
                  <a:pt x="5" y="25"/>
                </a:lnTo>
                <a:lnTo>
                  <a:pt x="5" y="25"/>
                </a:lnTo>
                <a:lnTo>
                  <a:pt x="5" y="25"/>
                </a:lnTo>
                <a:lnTo>
                  <a:pt x="5" y="25"/>
                </a:lnTo>
                <a:lnTo>
                  <a:pt x="5" y="25"/>
                </a:lnTo>
                <a:lnTo>
                  <a:pt x="4" y="25"/>
                </a:lnTo>
                <a:lnTo>
                  <a:pt x="4" y="25"/>
                </a:lnTo>
                <a:lnTo>
                  <a:pt x="4" y="25"/>
                </a:lnTo>
                <a:lnTo>
                  <a:pt x="4" y="25"/>
                </a:lnTo>
                <a:lnTo>
                  <a:pt x="4" y="25"/>
                </a:lnTo>
                <a:lnTo>
                  <a:pt x="4" y="25"/>
                </a:lnTo>
                <a:lnTo>
                  <a:pt x="3" y="24"/>
                </a:lnTo>
                <a:lnTo>
                  <a:pt x="4" y="24"/>
                </a:lnTo>
                <a:lnTo>
                  <a:pt x="4" y="24"/>
                </a:lnTo>
                <a:lnTo>
                  <a:pt x="4" y="24"/>
                </a:lnTo>
                <a:lnTo>
                  <a:pt x="4" y="24"/>
                </a:lnTo>
                <a:lnTo>
                  <a:pt x="4" y="24"/>
                </a:lnTo>
                <a:lnTo>
                  <a:pt x="4" y="24"/>
                </a:lnTo>
                <a:lnTo>
                  <a:pt x="4" y="24"/>
                </a:lnTo>
                <a:lnTo>
                  <a:pt x="4" y="23"/>
                </a:lnTo>
                <a:lnTo>
                  <a:pt x="4" y="23"/>
                </a:lnTo>
                <a:lnTo>
                  <a:pt x="4" y="23"/>
                </a:lnTo>
                <a:lnTo>
                  <a:pt x="4" y="23"/>
                </a:lnTo>
                <a:lnTo>
                  <a:pt x="4" y="22"/>
                </a:lnTo>
                <a:lnTo>
                  <a:pt x="4" y="22"/>
                </a:lnTo>
                <a:lnTo>
                  <a:pt x="4" y="22"/>
                </a:lnTo>
                <a:lnTo>
                  <a:pt x="4" y="22"/>
                </a:lnTo>
                <a:lnTo>
                  <a:pt x="3" y="22"/>
                </a:lnTo>
                <a:lnTo>
                  <a:pt x="3" y="22"/>
                </a:lnTo>
                <a:lnTo>
                  <a:pt x="3" y="22"/>
                </a:lnTo>
                <a:lnTo>
                  <a:pt x="3" y="22"/>
                </a:lnTo>
                <a:lnTo>
                  <a:pt x="3" y="21"/>
                </a:lnTo>
                <a:lnTo>
                  <a:pt x="3" y="21"/>
                </a:lnTo>
                <a:lnTo>
                  <a:pt x="2" y="21"/>
                </a:lnTo>
                <a:lnTo>
                  <a:pt x="2" y="21"/>
                </a:lnTo>
                <a:lnTo>
                  <a:pt x="2" y="21"/>
                </a:lnTo>
                <a:lnTo>
                  <a:pt x="2" y="21"/>
                </a:lnTo>
                <a:lnTo>
                  <a:pt x="2" y="20"/>
                </a:lnTo>
                <a:lnTo>
                  <a:pt x="1" y="20"/>
                </a:lnTo>
                <a:lnTo>
                  <a:pt x="1" y="20"/>
                </a:lnTo>
                <a:lnTo>
                  <a:pt x="1" y="20"/>
                </a:lnTo>
                <a:lnTo>
                  <a:pt x="1" y="20"/>
                </a:lnTo>
                <a:lnTo>
                  <a:pt x="1" y="18"/>
                </a:lnTo>
                <a:lnTo>
                  <a:pt x="1" y="18"/>
                </a:lnTo>
                <a:lnTo>
                  <a:pt x="1" y="18"/>
                </a:lnTo>
                <a:lnTo>
                  <a:pt x="0" y="18"/>
                </a:lnTo>
                <a:lnTo>
                  <a:pt x="0" y="18"/>
                </a:lnTo>
                <a:lnTo>
                  <a:pt x="0" y="18"/>
                </a:lnTo>
                <a:lnTo>
                  <a:pt x="0" y="18"/>
                </a:lnTo>
                <a:lnTo>
                  <a:pt x="0" y="17"/>
                </a:lnTo>
                <a:lnTo>
                  <a:pt x="0" y="17"/>
                </a:lnTo>
                <a:lnTo>
                  <a:pt x="0" y="17"/>
                </a:lnTo>
                <a:lnTo>
                  <a:pt x="0" y="17"/>
                </a:lnTo>
                <a:lnTo>
                  <a:pt x="0" y="17"/>
                </a:lnTo>
                <a:lnTo>
                  <a:pt x="0" y="16"/>
                </a:lnTo>
                <a:lnTo>
                  <a:pt x="0" y="16"/>
                </a:lnTo>
                <a:lnTo>
                  <a:pt x="1" y="16"/>
                </a:lnTo>
                <a:lnTo>
                  <a:pt x="1" y="16"/>
                </a:lnTo>
                <a:lnTo>
                  <a:pt x="1" y="16"/>
                </a:lnTo>
                <a:lnTo>
                  <a:pt x="1" y="16"/>
                </a:lnTo>
                <a:lnTo>
                  <a:pt x="1" y="16"/>
                </a:lnTo>
                <a:lnTo>
                  <a:pt x="1" y="15"/>
                </a:lnTo>
                <a:lnTo>
                  <a:pt x="1" y="15"/>
                </a:lnTo>
                <a:lnTo>
                  <a:pt x="1" y="15"/>
                </a:lnTo>
                <a:lnTo>
                  <a:pt x="1" y="15"/>
                </a:lnTo>
                <a:lnTo>
                  <a:pt x="1" y="15"/>
                </a:lnTo>
                <a:lnTo>
                  <a:pt x="1" y="15"/>
                </a:lnTo>
                <a:lnTo>
                  <a:pt x="1" y="14"/>
                </a:lnTo>
                <a:lnTo>
                  <a:pt x="1" y="14"/>
                </a:lnTo>
                <a:lnTo>
                  <a:pt x="1" y="14"/>
                </a:lnTo>
                <a:lnTo>
                  <a:pt x="1" y="14"/>
                </a:lnTo>
                <a:lnTo>
                  <a:pt x="1" y="13"/>
                </a:lnTo>
                <a:lnTo>
                  <a:pt x="1" y="13"/>
                </a:lnTo>
                <a:lnTo>
                  <a:pt x="1" y="13"/>
                </a:lnTo>
                <a:lnTo>
                  <a:pt x="1" y="13"/>
                </a:lnTo>
                <a:lnTo>
                  <a:pt x="1" y="13"/>
                </a:lnTo>
                <a:lnTo>
                  <a:pt x="2" y="13"/>
                </a:lnTo>
                <a:lnTo>
                  <a:pt x="2" y="13"/>
                </a:lnTo>
                <a:lnTo>
                  <a:pt x="2" y="11"/>
                </a:lnTo>
                <a:lnTo>
                  <a:pt x="2" y="11"/>
                </a:lnTo>
                <a:lnTo>
                  <a:pt x="2" y="11"/>
                </a:lnTo>
                <a:lnTo>
                  <a:pt x="3" y="11"/>
                </a:lnTo>
                <a:lnTo>
                  <a:pt x="3" y="11"/>
                </a:lnTo>
                <a:lnTo>
                  <a:pt x="3" y="11"/>
                </a:lnTo>
                <a:lnTo>
                  <a:pt x="3" y="10"/>
                </a:lnTo>
                <a:lnTo>
                  <a:pt x="3" y="10"/>
                </a:lnTo>
                <a:lnTo>
                  <a:pt x="4" y="10"/>
                </a:lnTo>
                <a:lnTo>
                  <a:pt x="4" y="10"/>
                </a:lnTo>
                <a:lnTo>
                  <a:pt x="4" y="10"/>
                </a:lnTo>
                <a:lnTo>
                  <a:pt x="4" y="10"/>
                </a:lnTo>
                <a:lnTo>
                  <a:pt x="4" y="9"/>
                </a:lnTo>
                <a:lnTo>
                  <a:pt x="4" y="9"/>
                </a:lnTo>
                <a:lnTo>
                  <a:pt x="5" y="9"/>
                </a:lnTo>
                <a:lnTo>
                  <a:pt x="5" y="8"/>
                </a:lnTo>
                <a:lnTo>
                  <a:pt x="5" y="8"/>
                </a:lnTo>
                <a:lnTo>
                  <a:pt x="5" y="8"/>
                </a:lnTo>
                <a:lnTo>
                  <a:pt x="5" y="7"/>
                </a:lnTo>
                <a:lnTo>
                  <a:pt x="5" y="7"/>
                </a:lnTo>
                <a:lnTo>
                  <a:pt x="5" y="6"/>
                </a:lnTo>
                <a:lnTo>
                  <a:pt x="5" y="6"/>
                </a:lnTo>
                <a:lnTo>
                  <a:pt x="5" y="6"/>
                </a:lnTo>
                <a:lnTo>
                  <a:pt x="6" y="6"/>
                </a:lnTo>
                <a:lnTo>
                  <a:pt x="6" y="6"/>
                </a:lnTo>
                <a:lnTo>
                  <a:pt x="6" y="6"/>
                </a:lnTo>
                <a:lnTo>
                  <a:pt x="6" y="6"/>
                </a:lnTo>
                <a:lnTo>
                  <a:pt x="6" y="6"/>
                </a:lnTo>
                <a:lnTo>
                  <a:pt x="6" y="6"/>
                </a:lnTo>
                <a:lnTo>
                  <a:pt x="6" y="6"/>
                </a:lnTo>
                <a:lnTo>
                  <a:pt x="6" y="6"/>
                </a:lnTo>
                <a:lnTo>
                  <a:pt x="6" y="6"/>
                </a:lnTo>
                <a:lnTo>
                  <a:pt x="6" y="7"/>
                </a:lnTo>
                <a:lnTo>
                  <a:pt x="6" y="7"/>
                </a:lnTo>
                <a:lnTo>
                  <a:pt x="6" y="7"/>
                </a:lnTo>
                <a:lnTo>
                  <a:pt x="6" y="7"/>
                </a:lnTo>
                <a:lnTo>
                  <a:pt x="6" y="7"/>
                </a:lnTo>
                <a:lnTo>
                  <a:pt x="6" y="7"/>
                </a:lnTo>
                <a:lnTo>
                  <a:pt x="8" y="7"/>
                </a:lnTo>
                <a:lnTo>
                  <a:pt x="8" y="7"/>
                </a:lnTo>
                <a:lnTo>
                  <a:pt x="8" y="7"/>
                </a:lnTo>
                <a:lnTo>
                  <a:pt x="8" y="8"/>
                </a:lnTo>
                <a:lnTo>
                  <a:pt x="8" y="8"/>
                </a:lnTo>
                <a:lnTo>
                  <a:pt x="8" y="8"/>
                </a:lnTo>
                <a:lnTo>
                  <a:pt x="6" y="8"/>
                </a:lnTo>
                <a:lnTo>
                  <a:pt x="6" y="8"/>
                </a:lnTo>
                <a:lnTo>
                  <a:pt x="6" y="8"/>
                </a:lnTo>
                <a:lnTo>
                  <a:pt x="6" y="8"/>
                </a:lnTo>
                <a:lnTo>
                  <a:pt x="6" y="8"/>
                </a:lnTo>
                <a:lnTo>
                  <a:pt x="6" y="8"/>
                </a:lnTo>
                <a:lnTo>
                  <a:pt x="6" y="9"/>
                </a:lnTo>
                <a:lnTo>
                  <a:pt x="6" y="9"/>
                </a:lnTo>
                <a:lnTo>
                  <a:pt x="6" y="9"/>
                </a:lnTo>
                <a:lnTo>
                  <a:pt x="6" y="9"/>
                </a:lnTo>
                <a:lnTo>
                  <a:pt x="6" y="9"/>
                </a:lnTo>
                <a:lnTo>
                  <a:pt x="6" y="9"/>
                </a:lnTo>
                <a:lnTo>
                  <a:pt x="8" y="9"/>
                </a:lnTo>
                <a:lnTo>
                  <a:pt x="8" y="9"/>
                </a:lnTo>
                <a:lnTo>
                  <a:pt x="8" y="9"/>
                </a:lnTo>
                <a:lnTo>
                  <a:pt x="8" y="9"/>
                </a:lnTo>
                <a:lnTo>
                  <a:pt x="8" y="9"/>
                </a:lnTo>
                <a:lnTo>
                  <a:pt x="9" y="9"/>
                </a:lnTo>
                <a:lnTo>
                  <a:pt x="9" y="8"/>
                </a:lnTo>
                <a:lnTo>
                  <a:pt x="9" y="8"/>
                </a:lnTo>
                <a:lnTo>
                  <a:pt x="9" y="8"/>
                </a:lnTo>
                <a:lnTo>
                  <a:pt x="9" y="8"/>
                </a:lnTo>
                <a:lnTo>
                  <a:pt x="9" y="8"/>
                </a:lnTo>
                <a:lnTo>
                  <a:pt x="9" y="7"/>
                </a:lnTo>
                <a:lnTo>
                  <a:pt x="9" y="7"/>
                </a:lnTo>
                <a:lnTo>
                  <a:pt x="10" y="7"/>
                </a:lnTo>
                <a:lnTo>
                  <a:pt x="10" y="7"/>
                </a:lnTo>
                <a:lnTo>
                  <a:pt x="10" y="7"/>
                </a:lnTo>
                <a:lnTo>
                  <a:pt x="10" y="7"/>
                </a:lnTo>
                <a:lnTo>
                  <a:pt x="10" y="6"/>
                </a:lnTo>
                <a:lnTo>
                  <a:pt x="10" y="6"/>
                </a:lnTo>
                <a:lnTo>
                  <a:pt x="11" y="6"/>
                </a:lnTo>
                <a:lnTo>
                  <a:pt x="11" y="6"/>
                </a:lnTo>
                <a:lnTo>
                  <a:pt x="11" y="6"/>
                </a:lnTo>
                <a:lnTo>
                  <a:pt x="11" y="4"/>
                </a:lnTo>
                <a:lnTo>
                  <a:pt x="11" y="4"/>
                </a:lnTo>
                <a:lnTo>
                  <a:pt x="11" y="4"/>
                </a:lnTo>
                <a:lnTo>
                  <a:pt x="11" y="4"/>
                </a:lnTo>
                <a:lnTo>
                  <a:pt x="11" y="4"/>
                </a:lnTo>
                <a:lnTo>
                  <a:pt x="11" y="4"/>
                </a:lnTo>
                <a:lnTo>
                  <a:pt x="12" y="4"/>
                </a:lnTo>
                <a:lnTo>
                  <a:pt x="12" y="4"/>
                </a:lnTo>
                <a:lnTo>
                  <a:pt x="12" y="4"/>
                </a:lnTo>
                <a:lnTo>
                  <a:pt x="12" y="3"/>
                </a:lnTo>
                <a:lnTo>
                  <a:pt x="13" y="3"/>
                </a:lnTo>
                <a:lnTo>
                  <a:pt x="13" y="3"/>
                </a:lnTo>
                <a:lnTo>
                  <a:pt x="13" y="3"/>
                </a:lnTo>
                <a:lnTo>
                  <a:pt x="13" y="3"/>
                </a:lnTo>
                <a:lnTo>
                  <a:pt x="13" y="3"/>
                </a:lnTo>
                <a:lnTo>
                  <a:pt x="15" y="3"/>
                </a:lnTo>
                <a:lnTo>
                  <a:pt x="15" y="3"/>
                </a:lnTo>
                <a:lnTo>
                  <a:pt x="15" y="2"/>
                </a:lnTo>
                <a:lnTo>
                  <a:pt x="15" y="2"/>
                </a:lnTo>
                <a:lnTo>
                  <a:pt x="15" y="2"/>
                </a:lnTo>
                <a:lnTo>
                  <a:pt x="16" y="2"/>
                </a:lnTo>
                <a:lnTo>
                  <a:pt x="16" y="2"/>
                </a:lnTo>
                <a:lnTo>
                  <a:pt x="16" y="2"/>
                </a:lnTo>
                <a:lnTo>
                  <a:pt x="16" y="2"/>
                </a:lnTo>
                <a:lnTo>
                  <a:pt x="16" y="2"/>
                </a:lnTo>
                <a:lnTo>
                  <a:pt x="16" y="1"/>
                </a:lnTo>
                <a:lnTo>
                  <a:pt x="16" y="1"/>
                </a:lnTo>
                <a:lnTo>
                  <a:pt x="17" y="1"/>
                </a:lnTo>
                <a:lnTo>
                  <a:pt x="17" y="1"/>
                </a:lnTo>
                <a:lnTo>
                  <a:pt x="17" y="1"/>
                </a:lnTo>
                <a:lnTo>
                  <a:pt x="17" y="2"/>
                </a:lnTo>
                <a:lnTo>
                  <a:pt x="17" y="2"/>
                </a:lnTo>
                <a:lnTo>
                  <a:pt x="17" y="2"/>
                </a:lnTo>
                <a:lnTo>
                  <a:pt x="18" y="2"/>
                </a:lnTo>
                <a:lnTo>
                  <a:pt x="18" y="1"/>
                </a:lnTo>
                <a:lnTo>
                  <a:pt x="18" y="1"/>
                </a:lnTo>
                <a:lnTo>
                  <a:pt x="18" y="1"/>
                </a:lnTo>
                <a:lnTo>
                  <a:pt x="19" y="1"/>
                </a:lnTo>
                <a:lnTo>
                  <a:pt x="19" y="1"/>
                </a:lnTo>
                <a:lnTo>
                  <a:pt x="19" y="1"/>
                </a:lnTo>
                <a:lnTo>
                  <a:pt x="19" y="1"/>
                </a:lnTo>
                <a:lnTo>
                  <a:pt x="19" y="1"/>
                </a:lnTo>
                <a:lnTo>
                  <a:pt x="20" y="1"/>
                </a:lnTo>
                <a:lnTo>
                  <a:pt x="20" y="1"/>
                </a:lnTo>
                <a:lnTo>
                  <a:pt x="20" y="1"/>
                </a:lnTo>
                <a:lnTo>
                  <a:pt x="20" y="1"/>
                </a:lnTo>
                <a:lnTo>
                  <a:pt x="22" y="1"/>
                </a:lnTo>
                <a:lnTo>
                  <a:pt x="22" y="1"/>
                </a:lnTo>
                <a:lnTo>
                  <a:pt x="22" y="1"/>
                </a:lnTo>
                <a:lnTo>
                  <a:pt x="22" y="1"/>
                </a:lnTo>
                <a:lnTo>
                  <a:pt x="23" y="1"/>
                </a:lnTo>
                <a:lnTo>
                  <a:pt x="23" y="1"/>
                </a:lnTo>
                <a:lnTo>
                  <a:pt x="23" y="1"/>
                </a:lnTo>
                <a:lnTo>
                  <a:pt x="23" y="1"/>
                </a:lnTo>
                <a:lnTo>
                  <a:pt x="24" y="1"/>
                </a:lnTo>
                <a:lnTo>
                  <a:pt x="24" y="1"/>
                </a:lnTo>
                <a:lnTo>
                  <a:pt x="24" y="1"/>
                </a:lnTo>
                <a:lnTo>
                  <a:pt x="24" y="1"/>
                </a:lnTo>
                <a:lnTo>
                  <a:pt x="24" y="1"/>
                </a:lnTo>
                <a:lnTo>
                  <a:pt x="25" y="1"/>
                </a:lnTo>
                <a:lnTo>
                  <a:pt x="25" y="1"/>
                </a:lnTo>
                <a:lnTo>
                  <a:pt x="25" y="1"/>
                </a:lnTo>
                <a:lnTo>
                  <a:pt x="25" y="1"/>
                </a:lnTo>
                <a:lnTo>
                  <a:pt x="26" y="1"/>
                </a:lnTo>
                <a:lnTo>
                  <a:pt x="26" y="1"/>
                </a:lnTo>
                <a:lnTo>
                  <a:pt x="26" y="1"/>
                </a:lnTo>
                <a:lnTo>
                  <a:pt x="26" y="1"/>
                </a:lnTo>
                <a:lnTo>
                  <a:pt x="27" y="1"/>
                </a:lnTo>
                <a:lnTo>
                  <a:pt x="27" y="1"/>
                </a:lnTo>
                <a:lnTo>
                  <a:pt x="27" y="1"/>
                </a:lnTo>
                <a:lnTo>
                  <a:pt x="27" y="1"/>
                </a:lnTo>
                <a:lnTo>
                  <a:pt x="29" y="1"/>
                </a:lnTo>
                <a:lnTo>
                  <a:pt x="29" y="1"/>
                </a:lnTo>
                <a:lnTo>
                  <a:pt x="29" y="1"/>
                </a:lnTo>
                <a:lnTo>
                  <a:pt x="29" y="1"/>
                </a:lnTo>
                <a:lnTo>
                  <a:pt x="30" y="1"/>
                </a:lnTo>
                <a:lnTo>
                  <a:pt x="30" y="1"/>
                </a:lnTo>
                <a:lnTo>
                  <a:pt x="30" y="2"/>
                </a:lnTo>
                <a:lnTo>
                  <a:pt x="30" y="2"/>
                </a:lnTo>
                <a:lnTo>
                  <a:pt x="30" y="2"/>
                </a:lnTo>
                <a:lnTo>
                  <a:pt x="31" y="2"/>
                </a:lnTo>
                <a:lnTo>
                  <a:pt x="31" y="2"/>
                </a:lnTo>
                <a:lnTo>
                  <a:pt x="31" y="2"/>
                </a:lnTo>
                <a:lnTo>
                  <a:pt x="31" y="2"/>
                </a:lnTo>
                <a:lnTo>
                  <a:pt x="32" y="1"/>
                </a:lnTo>
                <a:lnTo>
                  <a:pt x="32" y="1"/>
                </a:lnTo>
                <a:lnTo>
                  <a:pt x="32" y="1"/>
                </a:lnTo>
                <a:lnTo>
                  <a:pt x="32" y="1"/>
                </a:lnTo>
                <a:lnTo>
                  <a:pt x="32" y="1"/>
                </a:lnTo>
                <a:lnTo>
                  <a:pt x="33" y="1"/>
                </a:lnTo>
                <a:lnTo>
                  <a:pt x="33" y="1"/>
                </a:lnTo>
                <a:lnTo>
                  <a:pt x="33" y="1"/>
                </a:lnTo>
                <a:lnTo>
                  <a:pt x="33" y="1"/>
                </a:lnTo>
                <a:lnTo>
                  <a:pt x="33" y="0"/>
                </a:lnTo>
                <a:lnTo>
                  <a:pt x="33" y="0"/>
                </a:lnTo>
                <a:lnTo>
                  <a:pt x="34" y="0"/>
                </a:lnTo>
                <a:lnTo>
                  <a:pt x="34" y="1"/>
                </a:lnTo>
                <a:lnTo>
                  <a:pt x="34" y="1"/>
                </a:lnTo>
                <a:lnTo>
                  <a:pt x="34" y="1"/>
                </a:lnTo>
                <a:lnTo>
                  <a:pt x="34" y="1"/>
                </a:lnTo>
                <a:lnTo>
                  <a:pt x="34" y="1"/>
                </a:lnTo>
                <a:lnTo>
                  <a:pt x="34" y="2"/>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09" name="Freeform 106"/>
          <p:cNvSpPr>
            <a:spLocks/>
          </p:cNvSpPr>
          <p:nvPr/>
        </p:nvSpPr>
        <p:spPr bwMode="auto">
          <a:xfrm>
            <a:off x="5965825" y="5532438"/>
            <a:ext cx="57150" cy="39688"/>
          </a:xfrm>
          <a:custGeom>
            <a:avLst/>
            <a:gdLst>
              <a:gd name="T0" fmla="*/ 34 w 36"/>
              <a:gd name="T1" fmla="*/ 6 h 25"/>
              <a:gd name="T2" fmla="*/ 30 w 36"/>
              <a:gd name="T3" fmla="*/ 14 h 25"/>
              <a:gd name="T4" fmla="*/ 30 w 36"/>
              <a:gd name="T5" fmla="*/ 16 h 25"/>
              <a:gd name="T6" fmla="*/ 31 w 36"/>
              <a:gd name="T7" fmla="*/ 17 h 25"/>
              <a:gd name="T8" fmla="*/ 32 w 36"/>
              <a:gd name="T9" fmla="*/ 20 h 25"/>
              <a:gd name="T10" fmla="*/ 33 w 36"/>
              <a:gd name="T11" fmla="*/ 20 h 25"/>
              <a:gd name="T12" fmla="*/ 34 w 36"/>
              <a:gd name="T13" fmla="*/ 21 h 25"/>
              <a:gd name="T14" fmla="*/ 34 w 36"/>
              <a:gd name="T15" fmla="*/ 22 h 25"/>
              <a:gd name="T16" fmla="*/ 33 w 36"/>
              <a:gd name="T17" fmla="*/ 21 h 25"/>
              <a:gd name="T18" fmla="*/ 31 w 36"/>
              <a:gd name="T19" fmla="*/ 22 h 25"/>
              <a:gd name="T20" fmla="*/ 29 w 36"/>
              <a:gd name="T21" fmla="*/ 23 h 25"/>
              <a:gd name="T22" fmla="*/ 27 w 36"/>
              <a:gd name="T23" fmla="*/ 23 h 25"/>
              <a:gd name="T24" fmla="*/ 25 w 36"/>
              <a:gd name="T25" fmla="*/ 23 h 25"/>
              <a:gd name="T26" fmla="*/ 24 w 36"/>
              <a:gd name="T27" fmla="*/ 22 h 25"/>
              <a:gd name="T28" fmla="*/ 23 w 36"/>
              <a:gd name="T29" fmla="*/ 23 h 25"/>
              <a:gd name="T30" fmla="*/ 22 w 36"/>
              <a:gd name="T31" fmla="*/ 23 h 25"/>
              <a:gd name="T32" fmla="*/ 19 w 36"/>
              <a:gd name="T33" fmla="*/ 23 h 25"/>
              <a:gd name="T34" fmla="*/ 18 w 36"/>
              <a:gd name="T35" fmla="*/ 23 h 25"/>
              <a:gd name="T36" fmla="*/ 16 w 36"/>
              <a:gd name="T37" fmla="*/ 24 h 25"/>
              <a:gd name="T38" fmla="*/ 15 w 36"/>
              <a:gd name="T39" fmla="*/ 24 h 25"/>
              <a:gd name="T40" fmla="*/ 12 w 36"/>
              <a:gd name="T41" fmla="*/ 24 h 25"/>
              <a:gd name="T42" fmla="*/ 10 w 36"/>
              <a:gd name="T43" fmla="*/ 25 h 25"/>
              <a:gd name="T44" fmla="*/ 8 w 36"/>
              <a:gd name="T45" fmla="*/ 25 h 25"/>
              <a:gd name="T46" fmla="*/ 6 w 36"/>
              <a:gd name="T47" fmla="*/ 25 h 25"/>
              <a:gd name="T48" fmla="*/ 4 w 36"/>
              <a:gd name="T49" fmla="*/ 25 h 25"/>
              <a:gd name="T50" fmla="*/ 4 w 36"/>
              <a:gd name="T51" fmla="*/ 24 h 25"/>
              <a:gd name="T52" fmla="*/ 4 w 36"/>
              <a:gd name="T53" fmla="*/ 22 h 25"/>
              <a:gd name="T54" fmla="*/ 3 w 36"/>
              <a:gd name="T55" fmla="*/ 21 h 25"/>
              <a:gd name="T56" fmla="*/ 1 w 36"/>
              <a:gd name="T57" fmla="*/ 20 h 25"/>
              <a:gd name="T58" fmla="*/ 0 w 36"/>
              <a:gd name="T59" fmla="*/ 18 h 25"/>
              <a:gd name="T60" fmla="*/ 0 w 36"/>
              <a:gd name="T61" fmla="*/ 16 h 25"/>
              <a:gd name="T62" fmla="*/ 1 w 36"/>
              <a:gd name="T63" fmla="*/ 15 h 25"/>
              <a:gd name="T64" fmla="*/ 1 w 36"/>
              <a:gd name="T65" fmla="*/ 13 h 25"/>
              <a:gd name="T66" fmla="*/ 2 w 36"/>
              <a:gd name="T67" fmla="*/ 11 h 25"/>
              <a:gd name="T68" fmla="*/ 4 w 36"/>
              <a:gd name="T69" fmla="*/ 10 h 25"/>
              <a:gd name="T70" fmla="*/ 5 w 36"/>
              <a:gd name="T71" fmla="*/ 8 h 25"/>
              <a:gd name="T72" fmla="*/ 6 w 36"/>
              <a:gd name="T73" fmla="*/ 6 h 25"/>
              <a:gd name="T74" fmla="*/ 6 w 36"/>
              <a:gd name="T75" fmla="*/ 7 h 25"/>
              <a:gd name="T76" fmla="*/ 8 w 36"/>
              <a:gd name="T77" fmla="*/ 8 h 25"/>
              <a:gd name="T78" fmla="*/ 6 w 36"/>
              <a:gd name="T79" fmla="*/ 8 h 25"/>
              <a:gd name="T80" fmla="*/ 8 w 36"/>
              <a:gd name="T81" fmla="*/ 9 h 25"/>
              <a:gd name="T82" fmla="*/ 9 w 36"/>
              <a:gd name="T83" fmla="*/ 8 h 25"/>
              <a:gd name="T84" fmla="*/ 10 w 36"/>
              <a:gd name="T85" fmla="*/ 6 h 25"/>
              <a:gd name="T86" fmla="*/ 11 w 36"/>
              <a:gd name="T87" fmla="*/ 4 h 25"/>
              <a:gd name="T88" fmla="*/ 13 w 36"/>
              <a:gd name="T89" fmla="*/ 3 h 25"/>
              <a:gd name="T90" fmla="*/ 15 w 36"/>
              <a:gd name="T91" fmla="*/ 2 h 25"/>
              <a:gd name="T92" fmla="*/ 17 w 36"/>
              <a:gd name="T93" fmla="*/ 1 h 25"/>
              <a:gd name="T94" fmla="*/ 18 w 36"/>
              <a:gd name="T95" fmla="*/ 1 h 25"/>
              <a:gd name="T96" fmla="*/ 20 w 36"/>
              <a:gd name="T97" fmla="*/ 1 h 25"/>
              <a:gd name="T98" fmla="*/ 23 w 36"/>
              <a:gd name="T99" fmla="*/ 1 h 25"/>
              <a:gd name="T100" fmla="*/ 25 w 36"/>
              <a:gd name="T101" fmla="*/ 1 h 25"/>
              <a:gd name="T102" fmla="*/ 27 w 36"/>
              <a:gd name="T103" fmla="*/ 1 h 25"/>
              <a:gd name="T104" fmla="*/ 30 w 36"/>
              <a:gd name="T105" fmla="*/ 1 h 25"/>
              <a:gd name="T106" fmla="*/ 31 w 36"/>
              <a:gd name="T107" fmla="*/ 2 h 25"/>
              <a:gd name="T108" fmla="*/ 33 w 36"/>
              <a:gd name="T109" fmla="*/ 1 h 25"/>
              <a:gd name="T110" fmla="*/ 34 w 36"/>
              <a:gd name="T111" fmla="*/ 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6" h="25">
                <a:moveTo>
                  <a:pt x="34" y="2"/>
                </a:moveTo>
                <a:lnTo>
                  <a:pt x="34" y="2"/>
                </a:lnTo>
                <a:lnTo>
                  <a:pt x="34" y="2"/>
                </a:lnTo>
                <a:lnTo>
                  <a:pt x="34" y="2"/>
                </a:lnTo>
                <a:lnTo>
                  <a:pt x="34" y="3"/>
                </a:lnTo>
                <a:lnTo>
                  <a:pt x="34" y="3"/>
                </a:lnTo>
                <a:lnTo>
                  <a:pt x="34" y="4"/>
                </a:lnTo>
                <a:lnTo>
                  <a:pt x="34" y="6"/>
                </a:lnTo>
                <a:lnTo>
                  <a:pt x="34" y="7"/>
                </a:lnTo>
                <a:lnTo>
                  <a:pt x="33" y="7"/>
                </a:lnTo>
                <a:lnTo>
                  <a:pt x="33" y="8"/>
                </a:lnTo>
                <a:lnTo>
                  <a:pt x="32" y="9"/>
                </a:lnTo>
                <a:lnTo>
                  <a:pt x="31" y="10"/>
                </a:lnTo>
                <a:lnTo>
                  <a:pt x="31" y="11"/>
                </a:lnTo>
                <a:lnTo>
                  <a:pt x="30" y="14"/>
                </a:lnTo>
                <a:lnTo>
                  <a:pt x="30" y="14"/>
                </a:lnTo>
                <a:lnTo>
                  <a:pt x="30" y="15"/>
                </a:lnTo>
                <a:lnTo>
                  <a:pt x="30" y="15"/>
                </a:lnTo>
                <a:lnTo>
                  <a:pt x="30" y="15"/>
                </a:lnTo>
                <a:lnTo>
                  <a:pt x="30" y="15"/>
                </a:lnTo>
                <a:lnTo>
                  <a:pt x="30" y="16"/>
                </a:lnTo>
                <a:lnTo>
                  <a:pt x="30" y="16"/>
                </a:lnTo>
                <a:lnTo>
                  <a:pt x="30" y="16"/>
                </a:lnTo>
                <a:lnTo>
                  <a:pt x="30" y="16"/>
                </a:lnTo>
                <a:lnTo>
                  <a:pt x="30" y="16"/>
                </a:lnTo>
                <a:lnTo>
                  <a:pt x="30" y="16"/>
                </a:lnTo>
                <a:lnTo>
                  <a:pt x="30" y="17"/>
                </a:lnTo>
                <a:lnTo>
                  <a:pt x="30" y="17"/>
                </a:lnTo>
                <a:lnTo>
                  <a:pt x="31" y="17"/>
                </a:lnTo>
                <a:lnTo>
                  <a:pt x="31" y="17"/>
                </a:lnTo>
                <a:lnTo>
                  <a:pt x="31" y="17"/>
                </a:lnTo>
                <a:lnTo>
                  <a:pt x="31" y="17"/>
                </a:lnTo>
                <a:lnTo>
                  <a:pt x="31" y="18"/>
                </a:lnTo>
                <a:lnTo>
                  <a:pt x="31" y="18"/>
                </a:lnTo>
                <a:lnTo>
                  <a:pt x="31" y="18"/>
                </a:lnTo>
                <a:lnTo>
                  <a:pt x="31" y="18"/>
                </a:lnTo>
                <a:lnTo>
                  <a:pt x="31" y="18"/>
                </a:lnTo>
                <a:lnTo>
                  <a:pt x="31" y="18"/>
                </a:lnTo>
                <a:lnTo>
                  <a:pt x="31" y="20"/>
                </a:lnTo>
                <a:lnTo>
                  <a:pt x="32" y="20"/>
                </a:lnTo>
                <a:lnTo>
                  <a:pt x="32" y="20"/>
                </a:lnTo>
                <a:lnTo>
                  <a:pt x="32" y="20"/>
                </a:lnTo>
                <a:lnTo>
                  <a:pt x="32" y="20"/>
                </a:lnTo>
                <a:lnTo>
                  <a:pt x="32" y="20"/>
                </a:lnTo>
                <a:lnTo>
                  <a:pt x="32" y="20"/>
                </a:lnTo>
                <a:lnTo>
                  <a:pt x="33" y="20"/>
                </a:lnTo>
                <a:lnTo>
                  <a:pt x="33" y="20"/>
                </a:lnTo>
                <a:lnTo>
                  <a:pt x="33" y="20"/>
                </a:lnTo>
                <a:lnTo>
                  <a:pt x="33" y="20"/>
                </a:lnTo>
                <a:lnTo>
                  <a:pt x="33" y="20"/>
                </a:lnTo>
                <a:lnTo>
                  <a:pt x="33" y="21"/>
                </a:lnTo>
                <a:lnTo>
                  <a:pt x="33" y="21"/>
                </a:lnTo>
                <a:lnTo>
                  <a:pt x="34" y="21"/>
                </a:lnTo>
                <a:lnTo>
                  <a:pt x="34" y="21"/>
                </a:lnTo>
                <a:lnTo>
                  <a:pt x="34" y="21"/>
                </a:lnTo>
                <a:lnTo>
                  <a:pt x="34" y="21"/>
                </a:lnTo>
                <a:lnTo>
                  <a:pt x="34" y="21"/>
                </a:lnTo>
                <a:lnTo>
                  <a:pt x="36" y="21"/>
                </a:lnTo>
                <a:lnTo>
                  <a:pt x="36" y="21"/>
                </a:lnTo>
                <a:lnTo>
                  <a:pt x="36" y="21"/>
                </a:lnTo>
                <a:lnTo>
                  <a:pt x="36" y="21"/>
                </a:lnTo>
                <a:lnTo>
                  <a:pt x="36" y="22"/>
                </a:lnTo>
                <a:lnTo>
                  <a:pt x="34" y="22"/>
                </a:lnTo>
                <a:lnTo>
                  <a:pt x="34" y="22"/>
                </a:lnTo>
                <a:lnTo>
                  <a:pt x="34" y="22"/>
                </a:lnTo>
                <a:lnTo>
                  <a:pt x="34" y="22"/>
                </a:lnTo>
                <a:lnTo>
                  <a:pt x="34" y="22"/>
                </a:lnTo>
                <a:lnTo>
                  <a:pt x="33" y="22"/>
                </a:lnTo>
                <a:lnTo>
                  <a:pt x="33" y="22"/>
                </a:lnTo>
                <a:lnTo>
                  <a:pt x="33" y="22"/>
                </a:lnTo>
                <a:lnTo>
                  <a:pt x="33" y="22"/>
                </a:lnTo>
                <a:lnTo>
                  <a:pt x="33" y="21"/>
                </a:lnTo>
                <a:lnTo>
                  <a:pt x="32" y="21"/>
                </a:lnTo>
                <a:lnTo>
                  <a:pt x="32" y="21"/>
                </a:lnTo>
                <a:lnTo>
                  <a:pt x="32" y="21"/>
                </a:lnTo>
                <a:lnTo>
                  <a:pt x="32" y="22"/>
                </a:lnTo>
                <a:lnTo>
                  <a:pt x="32" y="22"/>
                </a:lnTo>
                <a:lnTo>
                  <a:pt x="31" y="22"/>
                </a:lnTo>
                <a:lnTo>
                  <a:pt x="31" y="22"/>
                </a:lnTo>
                <a:lnTo>
                  <a:pt x="31" y="22"/>
                </a:lnTo>
                <a:lnTo>
                  <a:pt x="31" y="22"/>
                </a:lnTo>
                <a:lnTo>
                  <a:pt x="31" y="22"/>
                </a:lnTo>
                <a:lnTo>
                  <a:pt x="30" y="22"/>
                </a:lnTo>
                <a:lnTo>
                  <a:pt x="30" y="22"/>
                </a:lnTo>
                <a:lnTo>
                  <a:pt x="30" y="22"/>
                </a:lnTo>
                <a:lnTo>
                  <a:pt x="30" y="22"/>
                </a:lnTo>
                <a:lnTo>
                  <a:pt x="30" y="22"/>
                </a:lnTo>
                <a:lnTo>
                  <a:pt x="29" y="23"/>
                </a:lnTo>
                <a:lnTo>
                  <a:pt x="29" y="23"/>
                </a:lnTo>
                <a:lnTo>
                  <a:pt x="29" y="23"/>
                </a:lnTo>
                <a:lnTo>
                  <a:pt x="29" y="23"/>
                </a:lnTo>
                <a:lnTo>
                  <a:pt x="29" y="23"/>
                </a:lnTo>
                <a:lnTo>
                  <a:pt x="27" y="23"/>
                </a:lnTo>
                <a:lnTo>
                  <a:pt x="27" y="23"/>
                </a:lnTo>
                <a:lnTo>
                  <a:pt x="27" y="23"/>
                </a:lnTo>
                <a:lnTo>
                  <a:pt x="27" y="23"/>
                </a:lnTo>
                <a:lnTo>
                  <a:pt x="27" y="23"/>
                </a:lnTo>
                <a:lnTo>
                  <a:pt x="27" y="23"/>
                </a:lnTo>
                <a:lnTo>
                  <a:pt x="26" y="23"/>
                </a:lnTo>
                <a:lnTo>
                  <a:pt x="26" y="23"/>
                </a:lnTo>
                <a:lnTo>
                  <a:pt x="26" y="23"/>
                </a:lnTo>
                <a:lnTo>
                  <a:pt x="26" y="23"/>
                </a:lnTo>
                <a:lnTo>
                  <a:pt x="26" y="23"/>
                </a:lnTo>
                <a:lnTo>
                  <a:pt x="25" y="23"/>
                </a:lnTo>
                <a:lnTo>
                  <a:pt x="25" y="23"/>
                </a:lnTo>
                <a:lnTo>
                  <a:pt x="25" y="22"/>
                </a:lnTo>
                <a:lnTo>
                  <a:pt x="25" y="22"/>
                </a:lnTo>
                <a:lnTo>
                  <a:pt x="25" y="22"/>
                </a:lnTo>
                <a:lnTo>
                  <a:pt x="25" y="22"/>
                </a:lnTo>
                <a:lnTo>
                  <a:pt x="25" y="22"/>
                </a:lnTo>
                <a:lnTo>
                  <a:pt x="25" y="22"/>
                </a:lnTo>
                <a:lnTo>
                  <a:pt x="24" y="22"/>
                </a:lnTo>
                <a:lnTo>
                  <a:pt x="24" y="22"/>
                </a:lnTo>
                <a:lnTo>
                  <a:pt x="24" y="22"/>
                </a:lnTo>
                <a:lnTo>
                  <a:pt x="24" y="22"/>
                </a:lnTo>
                <a:lnTo>
                  <a:pt x="24" y="22"/>
                </a:lnTo>
                <a:lnTo>
                  <a:pt x="23" y="22"/>
                </a:lnTo>
                <a:lnTo>
                  <a:pt x="23" y="22"/>
                </a:lnTo>
                <a:lnTo>
                  <a:pt x="23" y="23"/>
                </a:lnTo>
                <a:lnTo>
                  <a:pt x="23" y="23"/>
                </a:lnTo>
                <a:lnTo>
                  <a:pt x="23" y="23"/>
                </a:lnTo>
                <a:lnTo>
                  <a:pt x="23" y="23"/>
                </a:lnTo>
                <a:lnTo>
                  <a:pt x="23" y="23"/>
                </a:lnTo>
                <a:lnTo>
                  <a:pt x="23" y="23"/>
                </a:lnTo>
                <a:lnTo>
                  <a:pt x="23" y="23"/>
                </a:lnTo>
                <a:lnTo>
                  <a:pt x="22" y="23"/>
                </a:lnTo>
                <a:lnTo>
                  <a:pt x="22" y="23"/>
                </a:lnTo>
                <a:lnTo>
                  <a:pt x="22" y="23"/>
                </a:lnTo>
                <a:lnTo>
                  <a:pt x="22" y="23"/>
                </a:lnTo>
                <a:lnTo>
                  <a:pt x="22" y="23"/>
                </a:lnTo>
                <a:lnTo>
                  <a:pt x="20" y="23"/>
                </a:lnTo>
                <a:lnTo>
                  <a:pt x="20" y="23"/>
                </a:lnTo>
                <a:lnTo>
                  <a:pt x="20" y="23"/>
                </a:lnTo>
                <a:lnTo>
                  <a:pt x="20" y="23"/>
                </a:lnTo>
                <a:lnTo>
                  <a:pt x="20" y="23"/>
                </a:lnTo>
                <a:lnTo>
                  <a:pt x="19" y="23"/>
                </a:lnTo>
                <a:lnTo>
                  <a:pt x="19" y="23"/>
                </a:lnTo>
                <a:lnTo>
                  <a:pt x="19" y="24"/>
                </a:lnTo>
                <a:lnTo>
                  <a:pt x="19" y="24"/>
                </a:lnTo>
                <a:lnTo>
                  <a:pt x="19" y="24"/>
                </a:lnTo>
                <a:lnTo>
                  <a:pt x="19" y="23"/>
                </a:lnTo>
                <a:lnTo>
                  <a:pt x="19" y="23"/>
                </a:lnTo>
                <a:lnTo>
                  <a:pt x="18" y="23"/>
                </a:lnTo>
                <a:lnTo>
                  <a:pt x="18" y="23"/>
                </a:lnTo>
                <a:lnTo>
                  <a:pt x="18" y="24"/>
                </a:lnTo>
                <a:lnTo>
                  <a:pt x="18" y="24"/>
                </a:lnTo>
                <a:lnTo>
                  <a:pt x="17" y="24"/>
                </a:lnTo>
                <a:lnTo>
                  <a:pt x="17" y="24"/>
                </a:lnTo>
                <a:lnTo>
                  <a:pt x="17" y="24"/>
                </a:lnTo>
                <a:lnTo>
                  <a:pt x="17" y="24"/>
                </a:lnTo>
                <a:lnTo>
                  <a:pt x="17" y="24"/>
                </a:lnTo>
                <a:lnTo>
                  <a:pt x="16" y="24"/>
                </a:lnTo>
                <a:lnTo>
                  <a:pt x="16" y="24"/>
                </a:lnTo>
                <a:lnTo>
                  <a:pt x="16" y="24"/>
                </a:lnTo>
                <a:lnTo>
                  <a:pt x="16" y="24"/>
                </a:lnTo>
                <a:lnTo>
                  <a:pt x="16" y="24"/>
                </a:lnTo>
                <a:lnTo>
                  <a:pt x="15" y="24"/>
                </a:lnTo>
                <a:lnTo>
                  <a:pt x="15" y="24"/>
                </a:lnTo>
                <a:lnTo>
                  <a:pt x="15" y="24"/>
                </a:lnTo>
                <a:lnTo>
                  <a:pt x="15" y="24"/>
                </a:lnTo>
                <a:lnTo>
                  <a:pt x="13" y="24"/>
                </a:lnTo>
                <a:lnTo>
                  <a:pt x="13" y="24"/>
                </a:lnTo>
                <a:lnTo>
                  <a:pt x="13" y="24"/>
                </a:lnTo>
                <a:lnTo>
                  <a:pt x="13" y="24"/>
                </a:lnTo>
                <a:lnTo>
                  <a:pt x="12" y="24"/>
                </a:lnTo>
                <a:lnTo>
                  <a:pt x="12" y="24"/>
                </a:lnTo>
                <a:lnTo>
                  <a:pt x="12" y="24"/>
                </a:lnTo>
                <a:lnTo>
                  <a:pt x="12" y="24"/>
                </a:lnTo>
                <a:lnTo>
                  <a:pt x="11" y="24"/>
                </a:lnTo>
                <a:lnTo>
                  <a:pt x="11" y="24"/>
                </a:lnTo>
                <a:lnTo>
                  <a:pt x="11" y="24"/>
                </a:lnTo>
                <a:lnTo>
                  <a:pt x="11" y="24"/>
                </a:lnTo>
                <a:lnTo>
                  <a:pt x="11" y="24"/>
                </a:lnTo>
                <a:lnTo>
                  <a:pt x="10" y="24"/>
                </a:lnTo>
                <a:lnTo>
                  <a:pt x="10" y="24"/>
                </a:lnTo>
                <a:lnTo>
                  <a:pt x="10" y="25"/>
                </a:lnTo>
                <a:lnTo>
                  <a:pt x="10" y="25"/>
                </a:lnTo>
                <a:lnTo>
                  <a:pt x="10" y="25"/>
                </a:lnTo>
                <a:lnTo>
                  <a:pt x="9" y="25"/>
                </a:lnTo>
                <a:lnTo>
                  <a:pt x="9" y="25"/>
                </a:lnTo>
                <a:lnTo>
                  <a:pt x="9" y="25"/>
                </a:lnTo>
                <a:lnTo>
                  <a:pt x="9" y="25"/>
                </a:lnTo>
                <a:lnTo>
                  <a:pt x="9" y="25"/>
                </a:lnTo>
                <a:lnTo>
                  <a:pt x="8" y="25"/>
                </a:lnTo>
                <a:lnTo>
                  <a:pt x="8" y="25"/>
                </a:lnTo>
                <a:lnTo>
                  <a:pt x="8" y="25"/>
                </a:lnTo>
                <a:lnTo>
                  <a:pt x="8" y="25"/>
                </a:lnTo>
                <a:lnTo>
                  <a:pt x="6" y="25"/>
                </a:lnTo>
                <a:lnTo>
                  <a:pt x="6" y="25"/>
                </a:lnTo>
                <a:lnTo>
                  <a:pt x="6" y="25"/>
                </a:lnTo>
                <a:lnTo>
                  <a:pt x="6" y="25"/>
                </a:lnTo>
                <a:lnTo>
                  <a:pt x="6" y="25"/>
                </a:lnTo>
                <a:lnTo>
                  <a:pt x="5" y="25"/>
                </a:lnTo>
                <a:lnTo>
                  <a:pt x="5" y="25"/>
                </a:lnTo>
                <a:lnTo>
                  <a:pt x="5" y="25"/>
                </a:lnTo>
                <a:lnTo>
                  <a:pt x="5" y="25"/>
                </a:lnTo>
                <a:lnTo>
                  <a:pt x="5" y="25"/>
                </a:lnTo>
                <a:lnTo>
                  <a:pt x="4" y="25"/>
                </a:lnTo>
                <a:lnTo>
                  <a:pt x="4" y="25"/>
                </a:lnTo>
                <a:lnTo>
                  <a:pt x="4" y="25"/>
                </a:lnTo>
                <a:lnTo>
                  <a:pt x="4" y="25"/>
                </a:lnTo>
                <a:lnTo>
                  <a:pt x="4" y="25"/>
                </a:lnTo>
                <a:lnTo>
                  <a:pt x="4" y="25"/>
                </a:lnTo>
                <a:lnTo>
                  <a:pt x="3" y="24"/>
                </a:lnTo>
                <a:lnTo>
                  <a:pt x="4" y="24"/>
                </a:lnTo>
                <a:lnTo>
                  <a:pt x="4" y="24"/>
                </a:lnTo>
                <a:lnTo>
                  <a:pt x="4" y="24"/>
                </a:lnTo>
                <a:lnTo>
                  <a:pt x="4" y="24"/>
                </a:lnTo>
                <a:lnTo>
                  <a:pt x="4" y="24"/>
                </a:lnTo>
                <a:lnTo>
                  <a:pt x="4" y="24"/>
                </a:lnTo>
                <a:lnTo>
                  <a:pt x="4" y="24"/>
                </a:lnTo>
                <a:lnTo>
                  <a:pt x="4" y="23"/>
                </a:lnTo>
                <a:lnTo>
                  <a:pt x="4" y="23"/>
                </a:lnTo>
                <a:lnTo>
                  <a:pt x="4" y="23"/>
                </a:lnTo>
                <a:lnTo>
                  <a:pt x="4" y="23"/>
                </a:lnTo>
                <a:lnTo>
                  <a:pt x="4" y="22"/>
                </a:lnTo>
                <a:lnTo>
                  <a:pt x="4" y="22"/>
                </a:lnTo>
                <a:lnTo>
                  <a:pt x="4" y="22"/>
                </a:lnTo>
                <a:lnTo>
                  <a:pt x="4" y="22"/>
                </a:lnTo>
                <a:lnTo>
                  <a:pt x="3" y="22"/>
                </a:lnTo>
                <a:lnTo>
                  <a:pt x="3" y="22"/>
                </a:lnTo>
                <a:lnTo>
                  <a:pt x="3" y="22"/>
                </a:lnTo>
                <a:lnTo>
                  <a:pt x="3" y="22"/>
                </a:lnTo>
                <a:lnTo>
                  <a:pt x="3" y="21"/>
                </a:lnTo>
                <a:lnTo>
                  <a:pt x="3" y="21"/>
                </a:lnTo>
                <a:lnTo>
                  <a:pt x="2" y="21"/>
                </a:lnTo>
                <a:lnTo>
                  <a:pt x="2" y="21"/>
                </a:lnTo>
                <a:lnTo>
                  <a:pt x="2" y="21"/>
                </a:lnTo>
                <a:lnTo>
                  <a:pt x="2" y="21"/>
                </a:lnTo>
                <a:lnTo>
                  <a:pt x="2" y="20"/>
                </a:lnTo>
                <a:lnTo>
                  <a:pt x="1" y="20"/>
                </a:lnTo>
                <a:lnTo>
                  <a:pt x="1" y="20"/>
                </a:lnTo>
                <a:lnTo>
                  <a:pt x="1" y="20"/>
                </a:lnTo>
                <a:lnTo>
                  <a:pt x="1" y="20"/>
                </a:lnTo>
                <a:lnTo>
                  <a:pt x="1" y="18"/>
                </a:lnTo>
                <a:lnTo>
                  <a:pt x="1" y="18"/>
                </a:lnTo>
                <a:lnTo>
                  <a:pt x="1" y="18"/>
                </a:lnTo>
                <a:lnTo>
                  <a:pt x="0" y="18"/>
                </a:lnTo>
                <a:lnTo>
                  <a:pt x="0" y="18"/>
                </a:lnTo>
                <a:lnTo>
                  <a:pt x="0" y="18"/>
                </a:lnTo>
                <a:lnTo>
                  <a:pt x="0" y="18"/>
                </a:lnTo>
                <a:lnTo>
                  <a:pt x="0" y="17"/>
                </a:lnTo>
                <a:lnTo>
                  <a:pt x="0" y="17"/>
                </a:lnTo>
                <a:lnTo>
                  <a:pt x="0" y="17"/>
                </a:lnTo>
                <a:lnTo>
                  <a:pt x="0" y="17"/>
                </a:lnTo>
                <a:lnTo>
                  <a:pt x="0" y="17"/>
                </a:lnTo>
                <a:lnTo>
                  <a:pt x="0" y="16"/>
                </a:lnTo>
                <a:lnTo>
                  <a:pt x="0" y="16"/>
                </a:lnTo>
                <a:lnTo>
                  <a:pt x="1" y="16"/>
                </a:lnTo>
                <a:lnTo>
                  <a:pt x="1" y="16"/>
                </a:lnTo>
                <a:lnTo>
                  <a:pt x="1" y="16"/>
                </a:lnTo>
                <a:lnTo>
                  <a:pt x="1" y="16"/>
                </a:lnTo>
                <a:lnTo>
                  <a:pt x="1" y="16"/>
                </a:lnTo>
                <a:lnTo>
                  <a:pt x="1" y="15"/>
                </a:lnTo>
                <a:lnTo>
                  <a:pt x="1" y="15"/>
                </a:lnTo>
                <a:lnTo>
                  <a:pt x="1" y="15"/>
                </a:lnTo>
                <a:lnTo>
                  <a:pt x="1" y="15"/>
                </a:lnTo>
                <a:lnTo>
                  <a:pt x="1" y="15"/>
                </a:lnTo>
                <a:lnTo>
                  <a:pt x="1" y="15"/>
                </a:lnTo>
                <a:lnTo>
                  <a:pt x="1" y="14"/>
                </a:lnTo>
                <a:lnTo>
                  <a:pt x="1" y="14"/>
                </a:lnTo>
                <a:lnTo>
                  <a:pt x="1" y="14"/>
                </a:lnTo>
                <a:lnTo>
                  <a:pt x="1" y="14"/>
                </a:lnTo>
                <a:lnTo>
                  <a:pt x="1" y="13"/>
                </a:lnTo>
                <a:lnTo>
                  <a:pt x="1" y="13"/>
                </a:lnTo>
                <a:lnTo>
                  <a:pt x="1" y="13"/>
                </a:lnTo>
                <a:lnTo>
                  <a:pt x="1" y="13"/>
                </a:lnTo>
                <a:lnTo>
                  <a:pt x="1" y="13"/>
                </a:lnTo>
                <a:lnTo>
                  <a:pt x="2" y="13"/>
                </a:lnTo>
                <a:lnTo>
                  <a:pt x="2" y="13"/>
                </a:lnTo>
                <a:lnTo>
                  <a:pt x="2" y="11"/>
                </a:lnTo>
                <a:lnTo>
                  <a:pt x="2" y="11"/>
                </a:lnTo>
                <a:lnTo>
                  <a:pt x="2" y="11"/>
                </a:lnTo>
                <a:lnTo>
                  <a:pt x="3" y="11"/>
                </a:lnTo>
                <a:lnTo>
                  <a:pt x="3" y="11"/>
                </a:lnTo>
                <a:lnTo>
                  <a:pt x="3" y="11"/>
                </a:lnTo>
                <a:lnTo>
                  <a:pt x="3" y="10"/>
                </a:lnTo>
                <a:lnTo>
                  <a:pt x="3" y="10"/>
                </a:lnTo>
                <a:lnTo>
                  <a:pt x="4" y="10"/>
                </a:lnTo>
                <a:lnTo>
                  <a:pt x="4" y="10"/>
                </a:lnTo>
                <a:lnTo>
                  <a:pt x="4" y="10"/>
                </a:lnTo>
                <a:lnTo>
                  <a:pt x="4" y="10"/>
                </a:lnTo>
                <a:lnTo>
                  <a:pt x="4" y="9"/>
                </a:lnTo>
                <a:lnTo>
                  <a:pt x="4" y="9"/>
                </a:lnTo>
                <a:lnTo>
                  <a:pt x="5" y="9"/>
                </a:lnTo>
                <a:lnTo>
                  <a:pt x="5" y="8"/>
                </a:lnTo>
                <a:lnTo>
                  <a:pt x="5" y="8"/>
                </a:lnTo>
                <a:lnTo>
                  <a:pt x="5" y="8"/>
                </a:lnTo>
                <a:lnTo>
                  <a:pt x="5" y="7"/>
                </a:lnTo>
                <a:lnTo>
                  <a:pt x="5" y="7"/>
                </a:lnTo>
                <a:lnTo>
                  <a:pt x="5" y="6"/>
                </a:lnTo>
                <a:lnTo>
                  <a:pt x="5" y="6"/>
                </a:lnTo>
                <a:lnTo>
                  <a:pt x="5" y="6"/>
                </a:lnTo>
                <a:lnTo>
                  <a:pt x="6" y="6"/>
                </a:lnTo>
                <a:lnTo>
                  <a:pt x="6" y="6"/>
                </a:lnTo>
                <a:lnTo>
                  <a:pt x="6" y="6"/>
                </a:lnTo>
                <a:lnTo>
                  <a:pt x="6" y="6"/>
                </a:lnTo>
                <a:lnTo>
                  <a:pt x="6" y="6"/>
                </a:lnTo>
                <a:lnTo>
                  <a:pt x="6" y="6"/>
                </a:lnTo>
                <a:lnTo>
                  <a:pt x="6" y="6"/>
                </a:lnTo>
                <a:lnTo>
                  <a:pt x="6" y="6"/>
                </a:lnTo>
                <a:lnTo>
                  <a:pt x="6" y="6"/>
                </a:lnTo>
                <a:lnTo>
                  <a:pt x="6" y="7"/>
                </a:lnTo>
                <a:lnTo>
                  <a:pt x="6" y="7"/>
                </a:lnTo>
                <a:lnTo>
                  <a:pt x="6" y="7"/>
                </a:lnTo>
                <a:lnTo>
                  <a:pt x="6" y="7"/>
                </a:lnTo>
                <a:lnTo>
                  <a:pt x="6" y="7"/>
                </a:lnTo>
                <a:lnTo>
                  <a:pt x="6" y="7"/>
                </a:lnTo>
                <a:lnTo>
                  <a:pt x="8" y="7"/>
                </a:lnTo>
                <a:lnTo>
                  <a:pt x="8" y="7"/>
                </a:lnTo>
                <a:lnTo>
                  <a:pt x="8" y="7"/>
                </a:lnTo>
                <a:lnTo>
                  <a:pt x="8" y="8"/>
                </a:lnTo>
                <a:lnTo>
                  <a:pt x="8" y="8"/>
                </a:lnTo>
                <a:lnTo>
                  <a:pt x="8" y="8"/>
                </a:lnTo>
                <a:lnTo>
                  <a:pt x="6" y="8"/>
                </a:lnTo>
                <a:lnTo>
                  <a:pt x="6" y="8"/>
                </a:lnTo>
                <a:lnTo>
                  <a:pt x="6" y="8"/>
                </a:lnTo>
                <a:lnTo>
                  <a:pt x="6" y="8"/>
                </a:lnTo>
                <a:lnTo>
                  <a:pt x="6" y="8"/>
                </a:lnTo>
                <a:lnTo>
                  <a:pt x="6" y="8"/>
                </a:lnTo>
                <a:lnTo>
                  <a:pt x="6" y="9"/>
                </a:lnTo>
                <a:lnTo>
                  <a:pt x="6" y="9"/>
                </a:lnTo>
                <a:lnTo>
                  <a:pt x="6" y="9"/>
                </a:lnTo>
                <a:lnTo>
                  <a:pt x="6" y="9"/>
                </a:lnTo>
                <a:lnTo>
                  <a:pt x="6" y="9"/>
                </a:lnTo>
                <a:lnTo>
                  <a:pt x="6" y="9"/>
                </a:lnTo>
                <a:lnTo>
                  <a:pt x="8" y="9"/>
                </a:lnTo>
                <a:lnTo>
                  <a:pt x="8" y="9"/>
                </a:lnTo>
                <a:lnTo>
                  <a:pt x="8" y="9"/>
                </a:lnTo>
                <a:lnTo>
                  <a:pt x="8" y="9"/>
                </a:lnTo>
                <a:lnTo>
                  <a:pt x="8" y="9"/>
                </a:lnTo>
                <a:lnTo>
                  <a:pt x="9" y="9"/>
                </a:lnTo>
                <a:lnTo>
                  <a:pt x="9" y="8"/>
                </a:lnTo>
                <a:lnTo>
                  <a:pt x="9" y="8"/>
                </a:lnTo>
                <a:lnTo>
                  <a:pt x="9" y="8"/>
                </a:lnTo>
                <a:lnTo>
                  <a:pt x="9" y="8"/>
                </a:lnTo>
                <a:lnTo>
                  <a:pt x="9" y="8"/>
                </a:lnTo>
                <a:lnTo>
                  <a:pt x="9" y="7"/>
                </a:lnTo>
                <a:lnTo>
                  <a:pt x="9" y="7"/>
                </a:lnTo>
                <a:lnTo>
                  <a:pt x="10" y="7"/>
                </a:lnTo>
                <a:lnTo>
                  <a:pt x="10" y="7"/>
                </a:lnTo>
                <a:lnTo>
                  <a:pt x="10" y="7"/>
                </a:lnTo>
                <a:lnTo>
                  <a:pt x="10" y="7"/>
                </a:lnTo>
                <a:lnTo>
                  <a:pt x="10" y="6"/>
                </a:lnTo>
                <a:lnTo>
                  <a:pt x="10" y="6"/>
                </a:lnTo>
                <a:lnTo>
                  <a:pt x="11" y="6"/>
                </a:lnTo>
                <a:lnTo>
                  <a:pt x="11" y="6"/>
                </a:lnTo>
                <a:lnTo>
                  <a:pt x="11" y="6"/>
                </a:lnTo>
                <a:lnTo>
                  <a:pt x="11" y="4"/>
                </a:lnTo>
                <a:lnTo>
                  <a:pt x="11" y="4"/>
                </a:lnTo>
                <a:lnTo>
                  <a:pt x="11" y="4"/>
                </a:lnTo>
                <a:lnTo>
                  <a:pt x="11" y="4"/>
                </a:lnTo>
                <a:lnTo>
                  <a:pt x="11" y="4"/>
                </a:lnTo>
                <a:lnTo>
                  <a:pt x="11" y="4"/>
                </a:lnTo>
                <a:lnTo>
                  <a:pt x="12" y="4"/>
                </a:lnTo>
                <a:lnTo>
                  <a:pt x="12" y="4"/>
                </a:lnTo>
                <a:lnTo>
                  <a:pt x="12" y="4"/>
                </a:lnTo>
                <a:lnTo>
                  <a:pt x="12" y="3"/>
                </a:lnTo>
                <a:lnTo>
                  <a:pt x="13" y="3"/>
                </a:lnTo>
                <a:lnTo>
                  <a:pt x="13" y="3"/>
                </a:lnTo>
                <a:lnTo>
                  <a:pt x="13" y="3"/>
                </a:lnTo>
                <a:lnTo>
                  <a:pt x="13" y="3"/>
                </a:lnTo>
                <a:lnTo>
                  <a:pt x="13" y="3"/>
                </a:lnTo>
                <a:lnTo>
                  <a:pt x="15" y="3"/>
                </a:lnTo>
                <a:lnTo>
                  <a:pt x="15" y="3"/>
                </a:lnTo>
                <a:lnTo>
                  <a:pt x="15" y="2"/>
                </a:lnTo>
                <a:lnTo>
                  <a:pt x="15" y="2"/>
                </a:lnTo>
                <a:lnTo>
                  <a:pt x="15" y="2"/>
                </a:lnTo>
                <a:lnTo>
                  <a:pt x="16" y="2"/>
                </a:lnTo>
                <a:lnTo>
                  <a:pt x="16" y="2"/>
                </a:lnTo>
                <a:lnTo>
                  <a:pt x="16" y="2"/>
                </a:lnTo>
                <a:lnTo>
                  <a:pt x="16" y="2"/>
                </a:lnTo>
                <a:lnTo>
                  <a:pt x="16" y="2"/>
                </a:lnTo>
                <a:lnTo>
                  <a:pt x="16" y="1"/>
                </a:lnTo>
                <a:lnTo>
                  <a:pt x="16" y="1"/>
                </a:lnTo>
                <a:lnTo>
                  <a:pt x="17" y="1"/>
                </a:lnTo>
                <a:lnTo>
                  <a:pt x="17" y="1"/>
                </a:lnTo>
                <a:lnTo>
                  <a:pt x="17" y="1"/>
                </a:lnTo>
                <a:lnTo>
                  <a:pt x="17" y="2"/>
                </a:lnTo>
                <a:lnTo>
                  <a:pt x="17" y="2"/>
                </a:lnTo>
                <a:lnTo>
                  <a:pt x="17" y="2"/>
                </a:lnTo>
                <a:lnTo>
                  <a:pt x="18" y="2"/>
                </a:lnTo>
                <a:lnTo>
                  <a:pt x="18" y="1"/>
                </a:lnTo>
                <a:lnTo>
                  <a:pt x="18" y="1"/>
                </a:lnTo>
                <a:lnTo>
                  <a:pt x="18" y="1"/>
                </a:lnTo>
                <a:lnTo>
                  <a:pt x="19" y="1"/>
                </a:lnTo>
                <a:lnTo>
                  <a:pt x="19" y="1"/>
                </a:lnTo>
                <a:lnTo>
                  <a:pt x="19" y="1"/>
                </a:lnTo>
                <a:lnTo>
                  <a:pt x="19" y="1"/>
                </a:lnTo>
                <a:lnTo>
                  <a:pt x="19" y="1"/>
                </a:lnTo>
                <a:lnTo>
                  <a:pt x="20" y="1"/>
                </a:lnTo>
                <a:lnTo>
                  <a:pt x="20" y="1"/>
                </a:lnTo>
                <a:lnTo>
                  <a:pt x="20" y="1"/>
                </a:lnTo>
                <a:lnTo>
                  <a:pt x="20" y="1"/>
                </a:lnTo>
                <a:lnTo>
                  <a:pt x="22" y="1"/>
                </a:lnTo>
                <a:lnTo>
                  <a:pt x="22" y="1"/>
                </a:lnTo>
                <a:lnTo>
                  <a:pt x="22" y="1"/>
                </a:lnTo>
                <a:lnTo>
                  <a:pt x="22" y="1"/>
                </a:lnTo>
                <a:lnTo>
                  <a:pt x="23" y="1"/>
                </a:lnTo>
                <a:lnTo>
                  <a:pt x="23" y="1"/>
                </a:lnTo>
                <a:lnTo>
                  <a:pt x="23" y="1"/>
                </a:lnTo>
                <a:lnTo>
                  <a:pt x="23" y="1"/>
                </a:lnTo>
                <a:lnTo>
                  <a:pt x="24" y="1"/>
                </a:lnTo>
                <a:lnTo>
                  <a:pt x="24" y="1"/>
                </a:lnTo>
                <a:lnTo>
                  <a:pt x="24" y="1"/>
                </a:lnTo>
                <a:lnTo>
                  <a:pt x="24" y="1"/>
                </a:lnTo>
                <a:lnTo>
                  <a:pt x="24" y="1"/>
                </a:lnTo>
                <a:lnTo>
                  <a:pt x="25" y="1"/>
                </a:lnTo>
                <a:lnTo>
                  <a:pt x="25" y="1"/>
                </a:lnTo>
                <a:lnTo>
                  <a:pt x="25" y="1"/>
                </a:lnTo>
                <a:lnTo>
                  <a:pt x="25" y="1"/>
                </a:lnTo>
                <a:lnTo>
                  <a:pt x="26" y="1"/>
                </a:lnTo>
                <a:lnTo>
                  <a:pt x="26" y="1"/>
                </a:lnTo>
                <a:lnTo>
                  <a:pt x="26" y="1"/>
                </a:lnTo>
                <a:lnTo>
                  <a:pt x="26" y="1"/>
                </a:lnTo>
                <a:lnTo>
                  <a:pt x="27" y="1"/>
                </a:lnTo>
                <a:lnTo>
                  <a:pt x="27" y="1"/>
                </a:lnTo>
                <a:lnTo>
                  <a:pt x="27" y="1"/>
                </a:lnTo>
                <a:lnTo>
                  <a:pt x="27" y="1"/>
                </a:lnTo>
                <a:lnTo>
                  <a:pt x="29" y="1"/>
                </a:lnTo>
                <a:lnTo>
                  <a:pt x="29" y="1"/>
                </a:lnTo>
                <a:lnTo>
                  <a:pt x="29" y="1"/>
                </a:lnTo>
                <a:lnTo>
                  <a:pt x="29" y="1"/>
                </a:lnTo>
                <a:lnTo>
                  <a:pt x="30" y="1"/>
                </a:lnTo>
                <a:lnTo>
                  <a:pt x="30" y="1"/>
                </a:lnTo>
                <a:lnTo>
                  <a:pt x="30" y="2"/>
                </a:lnTo>
                <a:lnTo>
                  <a:pt x="30" y="2"/>
                </a:lnTo>
                <a:lnTo>
                  <a:pt x="30" y="2"/>
                </a:lnTo>
                <a:lnTo>
                  <a:pt x="31" y="2"/>
                </a:lnTo>
                <a:lnTo>
                  <a:pt x="31" y="2"/>
                </a:lnTo>
                <a:lnTo>
                  <a:pt x="31" y="2"/>
                </a:lnTo>
                <a:lnTo>
                  <a:pt x="31" y="2"/>
                </a:lnTo>
                <a:lnTo>
                  <a:pt x="32" y="1"/>
                </a:lnTo>
                <a:lnTo>
                  <a:pt x="32" y="1"/>
                </a:lnTo>
                <a:lnTo>
                  <a:pt x="32" y="1"/>
                </a:lnTo>
                <a:lnTo>
                  <a:pt x="32" y="1"/>
                </a:lnTo>
                <a:lnTo>
                  <a:pt x="32" y="1"/>
                </a:lnTo>
                <a:lnTo>
                  <a:pt x="33" y="1"/>
                </a:lnTo>
                <a:lnTo>
                  <a:pt x="33" y="1"/>
                </a:lnTo>
                <a:lnTo>
                  <a:pt x="33" y="1"/>
                </a:lnTo>
                <a:lnTo>
                  <a:pt x="33" y="1"/>
                </a:lnTo>
                <a:lnTo>
                  <a:pt x="33" y="0"/>
                </a:lnTo>
                <a:lnTo>
                  <a:pt x="33" y="0"/>
                </a:lnTo>
                <a:lnTo>
                  <a:pt x="34" y="0"/>
                </a:lnTo>
                <a:lnTo>
                  <a:pt x="34" y="1"/>
                </a:lnTo>
                <a:lnTo>
                  <a:pt x="34" y="1"/>
                </a:lnTo>
                <a:lnTo>
                  <a:pt x="34" y="1"/>
                </a:lnTo>
                <a:lnTo>
                  <a:pt x="34" y="1"/>
                </a:lnTo>
                <a:lnTo>
                  <a:pt x="34" y="1"/>
                </a:lnTo>
                <a:lnTo>
                  <a:pt x="34" y="2"/>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 name="Freeform 107"/>
          <p:cNvSpPr>
            <a:spLocks/>
          </p:cNvSpPr>
          <p:nvPr/>
        </p:nvSpPr>
        <p:spPr bwMode="auto">
          <a:xfrm>
            <a:off x="4564063" y="5651501"/>
            <a:ext cx="6350" cy="6350"/>
          </a:xfrm>
          <a:custGeom>
            <a:avLst/>
            <a:gdLst>
              <a:gd name="T0" fmla="*/ 3 w 4"/>
              <a:gd name="T1" fmla="*/ 2 h 4"/>
              <a:gd name="T2" fmla="*/ 3 w 4"/>
              <a:gd name="T3" fmla="*/ 2 h 4"/>
              <a:gd name="T4" fmla="*/ 3 w 4"/>
              <a:gd name="T5" fmla="*/ 2 h 4"/>
              <a:gd name="T6" fmla="*/ 3 w 4"/>
              <a:gd name="T7" fmla="*/ 2 h 4"/>
              <a:gd name="T8" fmla="*/ 4 w 4"/>
              <a:gd name="T9" fmla="*/ 2 h 4"/>
              <a:gd name="T10" fmla="*/ 4 w 4"/>
              <a:gd name="T11" fmla="*/ 2 h 4"/>
              <a:gd name="T12" fmla="*/ 4 w 4"/>
              <a:gd name="T13" fmla="*/ 2 h 4"/>
              <a:gd name="T14" fmla="*/ 4 w 4"/>
              <a:gd name="T15" fmla="*/ 2 h 4"/>
              <a:gd name="T16" fmla="*/ 4 w 4"/>
              <a:gd name="T17" fmla="*/ 2 h 4"/>
              <a:gd name="T18" fmla="*/ 4 w 4"/>
              <a:gd name="T19" fmla="*/ 3 h 4"/>
              <a:gd name="T20" fmla="*/ 4 w 4"/>
              <a:gd name="T21" fmla="*/ 3 h 4"/>
              <a:gd name="T22" fmla="*/ 4 w 4"/>
              <a:gd name="T23" fmla="*/ 3 h 4"/>
              <a:gd name="T24" fmla="*/ 4 w 4"/>
              <a:gd name="T25" fmla="*/ 3 h 4"/>
              <a:gd name="T26" fmla="*/ 3 w 4"/>
              <a:gd name="T27" fmla="*/ 3 h 4"/>
              <a:gd name="T28" fmla="*/ 3 w 4"/>
              <a:gd name="T29" fmla="*/ 3 h 4"/>
              <a:gd name="T30" fmla="*/ 3 w 4"/>
              <a:gd name="T31" fmla="*/ 3 h 4"/>
              <a:gd name="T32" fmla="*/ 3 w 4"/>
              <a:gd name="T33" fmla="*/ 3 h 4"/>
              <a:gd name="T34" fmla="*/ 3 w 4"/>
              <a:gd name="T35" fmla="*/ 3 h 4"/>
              <a:gd name="T36" fmla="*/ 3 w 4"/>
              <a:gd name="T37" fmla="*/ 3 h 4"/>
              <a:gd name="T38" fmla="*/ 3 w 4"/>
              <a:gd name="T39" fmla="*/ 3 h 4"/>
              <a:gd name="T40" fmla="*/ 3 w 4"/>
              <a:gd name="T41" fmla="*/ 3 h 4"/>
              <a:gd name="T42" fmla="*/ 2 w 4"/>
              <a:gd name="T43" fmla="*/ 4 h 4"/>
              <a:gd name="T44" fmla="*/ 2 w 4"/>
              <a:gd name="T45" fmla="*/ 4 h 4"/>
              <a:gd name="T46" fmla="*/ 2 w 4"/>
              <a:gd name="T47" fmla="*/ 4 h 4"/>
              <a:gd name="T48" fmla="*/ 2 w 4"/>
              <a:gd name="T49" fmla="*/ 4 h 4"/>
              <a:gd name="T50" fmla="*/ 2 w 4"/>
              <a:gd name="T51" fmla="*/ 4 h 4"/>
              <a:gd name="T52" fmla="*/ 1 w 4"/>
              <a:gd name="T53" fmla="*/ 4 h 4"/>
              <a:gd name="T54" fmla="*/ 1 w 4"/>
              <a:gd name="T55" fmla="*/ 4 h 4"/>
              <a:gd name="T56" fmla="*/ 1 w 4"/>
              <a:gd name="T57" fmla="*/ 4 h 4"/>
              <a:gd name="T58" fmla="*/ 1 w 4"/>
              <a:gd name="T59" fmla="*/ 4 h 4"/>
              <a:gd name="T60" fmla="*/ 0 w 4"/>
              <a:gd name="T61" fmla="*/ 3 h 4"/>
              <a:gd name="T62" fmla="*/ 0 w 4"/>
              <a:gd name="T63" fmla="*/ 3 h 4"/>
              <a:gd name="T64" fmla="*/ 0 w 4"/>
              <a:gd name="T65" fmla="*/ 3 h 4"/>
              <a:gd name="T66" fmla="*/ 0 w 4"/>
              <a:gd name="T67" fmla="*/ 3 h 4"/>
              <a:gd name="T68" fmla="*/ 1 w 4"/>
              <a:gd name="T69" fmla="*/ 2 h 4"/>
              <a:gd name="T70" fmla="*/ 1 w 4"/>
              <a:gd name="T71" fmla="*/ 2 h 4"/>
              <a:gd name="T72" fmla="*/ 1 w 4"/>
              <a:gd name="T73" fmla="*/ 0 h 4"/>
              <a:gd name="T74" fmla="*/ 1 w 4"/>
              <a:gd name="T75" fmla="*/ 0 h 4"/>
              <a:gd name="T76" fmla="*/ 2 w 4"/>
              <a:gd name="T77" fmla="*/ 0 h 4"/>
              <a:gd name="T78" fmla="*/ 2 w 4"/>
              <a:gd name="T79" fmla="*/ 0 h 4"/>
              <a:gd name="T80" fmla="*/ 2 w 4"/>
              <a:gd name="T81" fmla="*/ 0 h 4"/>
              <a:gd name="T82" fmla="*/ 2 w 4"/>
              <a:gd name="T83" fmla="*/ 0 h 4"/>
              <a:gd name="T84" fmla="*/ 3 w 4"/>
              <a:gd name="T85" fmla="*/ 0 h 4"/>
              <a:gd name="T86" fmla="*/ 3 w 4"/>
              <a:gd name="T87" fmla="*/ 2 h 4"/>
              <a:gd name="T88" fmla="*/ 3 w 4"/>
              <a:gd name="T89" fmla="*/ 2 h 4"/>
              <a:gd name="T90" fmla="*/ 3 w 4"/>
              <a:gd name="T91"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 h="4">
                <a:moveTo>
                  <a:pt x="3" y="2"/>
                </a:moveTo>
                <a:lnTo>
                  <a:pt x="3" y="2"/>
                </a:lnTo>
                <a:lnTo>
                  <a:pt x="3" y="2"/>
                </a:lnTo>
                <a:lnTo>
                  <a:pt x="3" y="2"/>
                </a:lnTo>
                <a:lnTo>
                  <a:pt x="4" y="2"/>
                </a:lnTo>
                <a:lnTo>
                  <a:pt x="4" y="2"/>
                </a:lnTo>
                <a:lnTo>
                  <a:pt x="4" y="2"/>
                </a:lnTo>
                <a:lnTo>
                  <a:pt x="4" y="2"/>
                </a:lnTo>
                <a:lnTo>
                  <a:pt x="4" y="2"/>
                </a:lnTo>
                <a:lnTo>
                  <a:pt x="4" y="3"/>
                </a:lnTo>
                <a:lnTo>
                  <a:pt x="4" y="3"/>
                </a:lnTo>
                <a:lnTo>
                  <a:pt x="4" y="3"/>
                </a:lnTo>
                <a:lnTo>
                  <a:pt x="4" y="3"/>
                </a:lnTo>
                <a:lnTo>
                  <a:pt x="3" y="3"/>
                </a:lnTo>
                <a:lnTo>
                  <a:pt x="3" y="3"/>
                </a:lnTo>
                <a:lnTo>
                  <a:pt x="3" y="3"/>
                </a:lnTo>
                <a:lnTo>
                  <a:pt x="3" y="3"/>
                </a:lnTo>
                <a:lnTo>
                  <a:pt x="3" y="3"/>
                </a:lnTo>
                <a:lnTo>
                  <a:pt x="3" y="3"/>
                </a:lnTo>
                <a:lnTo>
                  <a:pt x="3" y="3"/>
                </a:lnTo>
                <a:lnTo>
                  <a:pt x="3" y="3"/>
                </a:lnTo>
                <a:lnTo>
                  <a:pt x="2" y="4"/>
                </a:lnTo>
                <a:lnTo>
                  <a:pt x="2" y="4"/>
                </a:lnTo>
                <a:lnTo>
                  <a:pt x="2" y="4"/>
                </a:lnTo>
                <a:lnTo>
                  <a:pt x="2" y="4"/>
                </a:lnTo>
                <a:lnTo>
                  <a:pt x="2" y="4"/>
                </a:lnTo>
                <a:lnTo>
                  <a:pt x="1" y="4"/>
                </a:lnTo>
                <a:lnTo>
                  <a:pt x="1" y="4"/>
                </a:lnTo>
                <a:lnTo>
                  <a:pt x="1" y="4"/>
                </a:lnTo>
                <a:lnTo>
                  <a:pt x="1" y="4"/>
                </a:lnTo>
                <a:lnTo>
                  <a:pt x="0" y="3"/>
                </a:lnTo>
                <a:lnTo>
                  <a:pt x="0" y="3"/>
                </a:lnTo>
                <a:lnTo>
                  <a:pt x="0" y="3"/>
                </a:lnTo>
                <a:lnTo>
                  <a:pt x="0" y="3"/>
                </a:lnTo>
                <a:lnTo>
                  <a:pt x="1" y="2"/>
                </a:lnTo>
                <a:lnTo>
                  <a:pt x="1" y="2"/>
                </a:lnTo>
                <a:lnTo>
                  <a:pt x="1" y="0"/>
                </a:lnTo>
                <a:lnTo>
                  <a:pt x="1" y="0"/>
                </a:lnTo>
                <a:lnTo>
                  <a:pt x="2" y="0"/>
                </a:lnTo>
                <a:lnTo>
                  <a:pt x="2" y="0"/>
                </a:lnTo>
                <a:lnTo>
                  <a:pt x="2" y="0"/>
                </a:lnTo>
                <a:lnTo>
                  <a:pt x="2" y="0"/>
                </a:lnTo>
                <a:lnTo>
                  <a:pt x="3" y="0"/>
                </a:lnTo>
                <a:lnTo>
                  <a:pt x="3" y="2"/>
                </a:lnTo>
                <a:lnTo>
                  <a:pt x="3" y="2"/>
                </a:lnTo>
                <a:lnTo>
                  <a:pt x="3" y="2"/>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11" name="Freeform 108"/>
          <p:cNvSpPr>
            <a:spLocks/>
          </p:cNvSpPr>
          <p:nvPr/>
        </p:nvSpPr>
        <p:spPr bwMode="auto">
          <a:xfrm>
            <a:off x="4564063" y="5651501"/>
            <a:ext cx="6350" cy="6350"/>
          </a:xfrm>
          <a:custGeom>
            <a:avLst/>
            <a:gdLst>
              <a:gd name="T0" fmla="*/ 3 w 4"/>
              <a:gd name="T1" fmla="*/ 2 h 4"/>
              <a:gd name="T2" fmla="*/ 3 w 4"/>
              <a:gd name="T3" fmla="*/ 2 h 4"/>
              <a:gd name="T4" fmla="*/ 3 w 4"/>
              <a:gd name="T5" fmla="*/ 2 h 4"/>
              <a:gd name="T6" fmla="*/ 3 w 4"/>
              <a:gd name="T7" fmla="*/ 2 h 4"/>
              <a:gd name="T8" fmla="*/ 4 w 4"/>
              <a:gd name="T9" fmla="*/ 2 h 4"/>
              <a:gd name="T10" fmla="*/ 4 w 4"/>
              <a:gd name="T11" fmla="*/ 2 h 4"/>
              <a:gd name="T12" fmla="*/ 4 w 4"/>
              <a:gd name="T13" fmla="*/ 2 h 4"/>
              <a:gd name="T14" fmla="*/ 4 w 4"/>
              <a:gd name="T15" fmla="*/ 2 h 4"/>
              <a:gd name="T16" fmla="*/ 4 w 4"/>
              <a:gd name="T17" fmla="*/ 2 h 4"/>
              <a:gd name="T18" fmla="*/ 4 w 4"/>
              <a:gd name="T19" fmla="*/ 3 h 4"/>
              <a:gd name="T20" fmla="*/ 4 w 4"/>
              <a:gd name="T21" fmla="*/ 3 h 4"/>
              <a:gd name="T22" fmla="*/ 4 w 4"/>
              <a:gd name="T23" fmla="*/ 3 h 4"/>
              <a:gd name="T24" fmla="*/ 4 w 4"/>
              <a:gd name="T25" fmla="*/ 3 h 4"/>
              <a:gd name="T26" fmla="*/ 3 w 4"/>
              <a:gd name="T27" fmla="*/ 3 h 4"/>
              <a:gd name="T28" fmla="*/ 3 w 4"/>
              <a:gd name="T29" fmla="*/ 3 h 4"/>
              <a:gd name="T30" fmla="*/ 3 w 4"/>
              <a:gd name="T31" fmla="*/ 3 h 4"/>
              <a:gd name="T32" fmla="*/ 3 w 4"/>
              <a:gd name="T33" fmla="*/ 3 h 4"/>
              <a:gd name="T34" fmla="*/ 3 w 4"/>
              <a:gd name="T35" fmla="*/ 3 h 4"/>
              <a:gd name="T36" fmla="*/ 3 w 4"/>
              <a:gd name="T37" fmla="*/ 3 h 4"/>
              <a:gd name="T38" fmla="*/ 3 w 4"/>
              <a:gd name="T39" fmla="*/ 3 h 4"/>
              <a:gd name="T40" fmla="*/ 3 w 4"/>
              <a:gd name="T41" fmla="*/ 3 h 4"/>
              <a:gd name="T42" fmla="*/ 2 w 4"/>
              <a:gd name="T43" fmla="*/ 4 h 4"/>
              <a:gd name="T44" fmla="*/ 2 w 4"/>
              <a:gd name="T45" fmla="*/ 4 h 4"/>
              <a:gd name="T46" fmla="*/ 2 w 4"/>
              <a:gd name="T47" fmla="*/ 4 h 4"/>
              <a:gd name="T48" fmla="*/ 2 w 4"/>
              <a:gd name="T49" fmla="*/ 4 h 4"/>
              <a:gd name="T50" fmla="*/ 2 w 4"/>
              <a:gd name="T51" fmla="*/ 4 h 4"/>
              <a:gd name="T52" fmla="*/ 1 w 4"/>
              <a:gd name="T53" fmla="*/ 4 h 4"/>
              <a:gd name="T54" fmla="*/ 1 w 4"/>
              <a:gd name="T55" fmla="*/ 4 h 4"/>
              <a:gd name="T56" fmla="*/ 1 w 4"/>
              <a:gd name="T57" fmla="*/ 4 h 4"/>
              <a:gd name="T58" fmla="*/ 1 w 4"/>
              <a:gd name="T59" fmla="*/ 4 h 4"/>
              <a:gd name="T60" fmla="*/ 0 w 4"/>
              <a:gd name="T61" fmla="*/ 3 h 4"/>
              <a:gd name="T62" fmla="*/ 0 w 4"/>
              <a:gd name="T63" fmla="*/ 3 h 4"/>
              <a:gd name="T64" fmla="*/ 0 w 4"/>
              <a:gd name="T65" fmla="*/ 3 h 4"/>
              <a:gd name="T66" fmla="*/ 0 w 4"/>
              <a:gd name="T67" fmla="*/ 3 h 4"/>
              <a:gd name="T68" fmla="*/ 1 w 4"/>
              <a:gd name="T69" fmla="*/ 2 h 4"/>
              <a:gd name="T70" fmla="*/ 1 w 4"/>
              <a:gd name="T71" fmla="*/ 2 h 4"/>
              <a:gd name="T72" fmla="*/ 1 w 4"/>
              <a:gd name="T73" fmla="*/ 0 h 4"/>
              <a:gd name="T74" fmla="*/ 1 w 4"/>
              <a:gd name="T75" fmla="*/ 0 h 4"/>
              <a:gd name="T76" fmla="*/ 2 w 4"/>
              <a:gd name="T77" fmla="*/ 0 h 4"/>
              <a:gd name="T78" fmla="*/ 2 w 4"/>
              <a:gd name="T79" fmla="*/ 0 h 4"/>
              <a:gd name="T80" fmla="*/ 2 w 4"/>
              <a:gd name="T81" fmla="*/ 0 h 4"/>
              <a:gd name="T82" fmla="*/ 2 w 4"/>
              <a:gd name="T83" fmla="*/ 0 h 4"/>
              <a:gd name="T84" fmla="*/ 3 w 4"/>
              <a:gd name="T85" fmla="*/ 0 h 4"/>
              <a:gd name="T86" fmla="*/ 3 w 4"/>
              <a:gd name="T87" fmla="*/ 2 h 4"/>
              <a:gd name="T88" fmla="*/ 3 w 4"/>
              <a:gd name="T89" fmla="*/ 2 h 4"/>
              <a:gd name="T90" fmla="*/ 3 w 4"/>
              <a:gd name="T91"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 h="4">
                <a:moveTo>
                  <a:pt x="3" y="2"/>
                </a:moveTo>
                <a:lnTo>
                  <a:pt x="3" y="2"/>
                </a:lnTo>
                <a:lnTo>
                  <a:pt x="3" y="2"/>
                </a:lnTo>
                <a:lnTo>
                  <a:pt x="3" y="2"/>
                </a:lnTo>
                <a:lnTo>
                  <a:pt x="4" y="2"/>
                </a:lnTo>
                <a:lnTo>
                  <a:pt x="4" y="2"/>
                </a:lnTo>
                <a:lnTo>
                  <a:pt x="4" y="2"/>
                </a:lnTo>
                <a:lnTo>
                  <a:pt x="4" y="2"/>
                </a:lnTo>
                <a:lnTo>
                  <a:pt x="4" y="2"/>
                </a:lnTo>
                <a:lnTo>
                  <a:pt x="4" y="3"/>
                </a:lnTo>
                <a:lnTo>
                  <a:pt x="4" y="3"/>
                </a:lnTo>
                <a:lnTo>
                  <a:pt x="4" y="3"/>
                </a:lnTo>
                <a:lnTo>
                  <a:pt x="4" y="3"/>
                </a:lnTo>
                <a:lnTo>
                  <a:pt x="3" y="3"/>
                </a:lnTo>
                <a:lnTo>
                  <a:pt x="3" y="3"/>
                </a:lnTo>
                <a:lnTo>
                  <a:pt x="3" y="3"/>
                </a:lnTo>
                <a:lnTo>
                  <a:pt x="3" y="3"/>
                </a:lnTo>
                <a:lnTo>
                  <a:pt x="3" y="3"/>
                </a:lnTo>
                <a:lnTo>
                  <a:pt x="3" y="3"/>
                </a:lnTo>
                <a:lnTo>
                  <a:pt x="3" y="3"/>
                </a:lnTo>
                <a:lnTo>
                  <a:pt x="3" y="3"/>
                </a:lnTo>
                <a:lnTo>
                  <a:pt x="2" y="4"/>
                </a:lnTo>
                <a:lnTo>
                  <a:pt x="2" y="4"/>
                </a:lnTo>
                <a:lnTo>
                  <a:pt x="2" y="4"/>
                </a:lnTo>
                <a:lnTo>
                  <a:pt x="2" y="4"/>
                </a:lnTo>
                <a:lnTo>
                  <a:pt x="2" y="4"/>
                </a:lnTo>
                <a:lnTo>
                  <a:pt x="1" y="4"/>
                </a:lnTo>
                <a:lnTo>
                  <a:pt x="1" y="4"/>
                </a:lnTo>
                <a:lnTo>
                  <a:pt x="1" y="4"/>
                </a:lnTo>
                <a:lnTo>
                  <a:pt x="1" y="4"/>
                </a:lnTo>
                <a:lnTo>
                  <a:pt x="0" y="3"/>
                </a:lnTo>
                <a:lnTo>
                  <a:pt x="0" y="3"/>
                </a:lnTo>
                <a:lnTo>
                  <a:pt x="0" y="3"/>
                </a:lnTo>
                <a:lnTo>
                  <a:pt x="0" y="3"/>
                </a:lnTo>
                <a:lnTo>
                  <a:pt x="1" y="2"/>
                </a:lnTo>
                <a:lnTo>
                  <a:pt x="1" y="2"/>
                </a:lnTo>
                <a:lnTo>
                  <a:pt x="1" y="0"/>
                </a:lnTo>
                <a:lnTo>
                  <a:pt x="1" y="0"/>
                </a:lnTo>
                <a:lnTo>
                  <a:pt x="2" y="0"/>
                </a:lnTo>
                <a:lnTo>
                  <a:pt x="2" y="0"/>
                </a:lnTo>
                <a:lnTo>
                  <a:pt x="2" y="0"/>
                </a:lnTo>
                <a:lnTo>
                  <a:pt x="2" y="0"/>
                </a:lnTo>
                <a:lnTo>
                  <a:pt x="3" y="0"/>
                </a:lnTo>
                <a:lnTo>
                  <a:pt x="3" y="2"/>
                </a:lnTo>
                <a:lnTo>
                  <a:pt x="3" y="2"/>
                </a:lnTo>
                <a:lnTo>
                  <a:pt x="3" y="2"/>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Freeform 109"/>
          <p:cNvSpPr>
            <a:spLocks/>
          </p:cNvSpPr>
          <p:nvPr/>
        </p:nvSpPr>
        <p:spPr bwMode="auto">
          <a:xfrm>
            <a:off x="5181600" y="5408613"/>
            <a:ext cx="9525" cy="7938"/>
          </a:xfrm>
          <a:custGeom>
            <a:avLst/>
            <a:gdLst>
              <a:gd name="T0" fmla="*/ 6 w 6"/>
              <a:gd name="T1" fmla="*/ 2 h 5"/>
              <a:gd name="T2" fmla="*/ 5 w 6"/>
              <a:gd name="T3" fmla="*/ 2 h 5"/>
              <a:gd name="T4" fmla="*/ 5 w 6"/>
              <a:gd name="T5" fmla="*/ 4 h 5"/>
              <a:gd name="T6" fmla="*/ 5 w 6"/>
              <a:gd name="T7" fmla="*/ 5 h 5"/>
              <a:gd name="T8" fmla="*/ 3 w 6"/>
              <a:gd name="T9" fmla="*/ 5 h 5"/>
              <a:gd name="T10" fmla="*/ 3 w 6"/>
              <a:gd name="T11" fmla="*/ 5 h 5"/>
              <a:gd name="T12" fmla="*/ 2 w 6"/>
              <a:gd name="T13" fmla="*/ 5 h 5"/>
              <a:gd name="T14" fmla="*/ 2 w 6"/>
              <a:gd name="T15" fmla="*/ 5 h 5"/>
              <a:gd name="T16" fmla="*/ 1 w 6"/>
              <a:gd name="T17" fmla="*/ 5 h 5"/>
              <a:gd name="T18" fmla="*/ 1 w 6"/>
              <a:gd name="T19" fmla="*/ 5 h 5"/>
              <a:gd name="T20" fmla="*/ 1 w 6"/>
              <a:gd name="T21" fmla="*/ 5 h 5"/>
              <a:gd name="T22" fmla="*/ 0 w 6"/>
              <a:gd name="T23" fmla="*/ 4 h 5"/>
              <a:gd name="T24" fmla="*/ 0 w 6"/>
              <a:gd name="T25" fmla="*/ 4 h 5"/>
              <a:gd name="T26" fmla="*/ 0 w 6"/>
              <a:gd name="T27" fmla="*/ 2 h 5"/>
              <a:gd name="T28" fmla="*/ 0 w 6"/>
              <a:gd name="T29" fmla="*/ 2 h 5"/>
              <a:gd name="T30" fmla="*/ 1 w 6"/>
              <a:gd name="T31" fmla="*/ 2 h 5"/>
              <a:gd name="T32" fmla="*/ 1 w 6"/>
              <a:gd name="T33" fmla="*/ 2 h 5"/>
              <a:gd name="T34" fmla="*/ 1 w 6"/>
              <a:gd name="T35" fmla="*/ 2 h 5"/>
              <a:gd name="T36" fmla="*/ 2 w 6"/>
              <a:gd name="T37" fmla="*/ 2 h 5"/>
              <a:gd name="T38" fmla="*/ 2 w 6"/>
              <a:gd name="T39" fmla="*/ 1 h 5"/>
              <a:gd name="T40" fmla="*/ 2 w 6"/>
              <a:gd name="T41" fmla="*/ 1 h 5"/>
              <a:gd name="T42" fmla="*/ 3 w 6"/>
              <a:gd name="T43" fmla="*/ 1 h 5"/>
              <a:gd name="T44" fmla="*/ 3 w 6"/>
              <a:gd name="T45" fmla="*/ 1 h 5"/>
              <a:gd name="T46" fmla="*/ 3 w 6"/>
              <a:gd name="T47" fmla="*/ 1 h 5"/>
              <a:gd name="T48" fmla="*/ 3 w 6"/>
              <a:gd name="T49" fmla="*/ 1 h 5"/>
              <a:gd name="T50" fmla="*/ 5 w 6"/>
              <a:gd name="T51" fmla="*/ 0 h 5"/>
              <a:gd name="T52" fmla="*/ 5 w 6"/>
              <a:gd name="T53" fmla="*/ 0 h 5"/>
              <a:gd name="T54" fmla="*/ 6 w 6"/>
              <a:gd name="T55" fmla="*/ 1 h 5"/>
              <a:gd name="T56" fmla="*/ 6 w 6"/>
              <a:gd name="T57" fmla="*/ 1 h 5"/>
              <a:gd name="T58" fmla="*/ 5 w 6"/>
              <a:gd name="T59" fmla="*/ 1 h 5"/>
              <a:gd name="T60" fmla="*/ 6 w 6"/>
              <a:gd name="T61"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 h="5">
                <a:moveTo>
                  <a:pt x="6" y="2"/>
                </a:moveTo>
                <a:lnTo>
                  <a:pt x="5" y="2"/>
                </a:lnTo>
                <a:lnTo>
                  <a:pt x="5" y="4"/>
                </a:lnTo>
                <a:lnTo>
                  <a:pt x="5" y="5"/>
                </a:lnTo>
                <a:lnTo>
                  <a:pt x="3" y="5"/>
                </a:lnTo>
                <a:lnTo>
                  <a:pt x="3" y="5"/>
                </a:lnTo>
                <a:lnTo>
                  <a:pt x="2" y="5"/>
                </a:lnTo>
                <a:lnTo>
                  <a:pt x="2" y="5"/>
                </a:lnTo>
                <a:lnTo>
                  <a:pt x="1" y="5"/>
                </a:lnTo>
                <a:lnTo>
                  <a:pt x="1" y="5"/>
                </a:lnTo>
                <a:lnTo>
                  <a:pt x="1" y="5"/>
                </a:lnTo>
                <a:lnTo>
                  <a:pt x="0" y="4"/>
                </a:lnTo>
                <a:lnTo>
                  <a:pt x="0" y="4"/>
                </a:lnTo>
                <a:lnTo>
                  <a:pt x="0" y="2"/>
                </a:lnTo>
                <a:lnTo>
                  <a:pt x="0" y="2"/>
                </a:lnTo>
                <a:lnTo>
                  <a:pt x="1" y="2"/>
                </a:lnTo>
                <a:lnTo>
                  <a:pt x="1" y="2"/>
                </a:lnTo>
                <a:lnTo>
                  <a:pt x="1" y="2"/>
                </a:lnTo>
                <a:lnTo>
                  <a:pt x="2" y="2"/>
                </a:lnTo>
                <a:lnTo>
                  <a:pt x="2" y="1"/>
                </a:lnTo>
                <a:lnTo>
                  <a:pt x="2" y="1"/>
                </a:lnTo>
                <a:lnTo>
                  <a:pt x="3" y="1"/>
                </a:lnTo>
                <a:lnTo>
                  <a:pt x="3" y="1"/>
                </a:lnTo>
                <a:lnTo>
                  <a:pt x="3" y="1"/>
                </a:lnTo>
                <a:lnTo>
                  <a:pt x="3" y="1"/>
                </a:lnTo>
                <a:lnTo>
                  <a:pt x="5" y="0"/>
                </a:lnTo>
                <a:lnTo>
                  <a:pt x="5" y="0"/>
                </a:lnTo>
                <a:lnTo>
                  <a:pt x="6" y="1"/>
                </a:lnTo>
                <a:lnTo>
                  <a:pt x="6" y="1"/>
                </a:lnTo>
                <a:lnTo>
                  <a:pt x="5" y="1"/>
                </a:lnTo>
                <a:lnTo>
                  <a:pt x="6" y="2"/>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13" name="Freeform 110"/>
          <p:cNvSpPr>
            <a:spLocks/>
          </p:cNvSpPr>
          <p:nvPr/>
        </p:nvSpPr>
        <p:spPr bwMode="auto">
          <a:xfrm>
            <a:off x="5181600" y="5408613"/>
            <a:ext cx="9525" cy="7938"/>
          </a:xfrm>
          <a:custGeom>
            <a:avLst/>
            <a:gdLst>
              <a:gd name="T0" fmla="*/ 6 w 6"/>
              <a:gd name="T1" fmla="*/ 2 h 5"/>
              <a:gd name="T2" fmla="*/ 5 w 6"/>
              <a:gd name="T3" fmla="*/ 2 h 5"/>
              <a:gd name="T4" fmla="*/ 5 w 6"/>
              <a:gd name="T5" fmla="*/ 4 h 5"/>
              <a:gd name="T6" fmla="*/ 5 w 6"/>
              <a:gd name="T7" fmla="*/ 5 h 5"/>
              <a:gd name="T8" fmla="*/ 3 w 6"/>
              <a:gd name="T9" fmla="*/ 5 h 5"/>
              <a:gd name="T10" fmla="*/ 3 w 6"/>
              <a:gd name="T11" fmla="*/ 5 h 5"/>
              <a:gd name="T12" fmla="*/ 2 w 6"/>
              <a:gd name="T13" fmla="*/ 5 h 5"/>
              <a:gd name="T14" fmla="*/ 2 w 6"/>
              <a:gd name="T15" fmla="*/ 5 h 5"/>
              <a:gd name="T16" fmla="*/ 1 w 6"/>
              <a:gd name="T17" fmla="*/ 5 h 5"/>
              <a:gd name="T18" fmla="*/ 1 w 6"/>
              <a:gd name="T19" fmla="*/ 5 h 5"/>
              <a:gd name="T20" fmla="*/ 1 w 6"/>
              <a:gd name="T21" fmla="*/ 5 h 5"/>
              <a:gd name="T22" fmla="*/ 0 w 6"/>
              <a:gd name="T23" fmla="*/ 4 h 5"/>
              <a:gd name="T24" fmla="*/ 0 w 6"/>
              <a:gd name="T25" fmla="*/ 4 h 5"/>
              <a:gd name="T26" fmla="*/ 0 w 6"/>
              <a:gd name="T27" fmla="*/ 2 h 5"/>
              <a:gd name="T28" fmla="*/ 0 w 6"/>
              <a:gd name="T29" fmla="*/ 2 h 5"/>
              <a:gd name="T30" fmla="*/ 1 w 6"/>
              <a:gd name="T31" fmla="*/ 2 h 5"/>
              <a:gd name="T32" fmla="*/ 1 w 6"/>
              <a:gd name="T33" fmla="*/ 2 h 5"/>
              <a:gd name="T34" fmla="*/ 1 w 6"/>
              <a:gd name="T35" fmla="*/ 2 h 5"/>
              <a:gd name="T36" fmla="*/ 2 w 6"/>
              <a:gd name="T37" fmla="*/ 2 h 5"/>
              <a:gd name="T38" fmla="*/ 2 w 6"/>
              <a:gd name="T39" fmla="*/ 1 h 5"/>
              <a:gd name="T40" fmla="*/ 2 w 6"/>
              <a:gd name="T41" fmla="*/ 1 h 5"/>
              <a:gd name="T42" fmla="*/ 3 w 6"/>
              <a:gd name="T43" fmla="*/ 1 h 5"/>
              <a:gd name="T44" fmla="*/ 3 w 6"/>
              <a:gd name="T45" fmla="*/ 1 h 5"/>
              <a:gd name="T46" fmla="*/ 3 w 6"/>
              <a:gd name="T47" fmla="*/ 1 h 5"/>
              <a:gd name="T48" fmla="*/ 3 w 6"/>
              <a:gd name="T49" fmla="*/ 1 h 5"/>
              <a:gd name="T50" fmla="*/ 5 w 6"/>
              <a:gd name="T51" fmla="*/ 0 h 5"/>
              <a:gd name="T52" fmla="*/ 5 w 6"/>
              <a:gd name="T53" fmla="*/ 0 h 5"/>
              <a:gd name="T54" fmla="*/ 6 w 6"/>
              <a:gd name="T55" fmla="*/ 1 h 5"/>
              <a:gd name="T56" fmla="*/ 6 w 6"/>
              <a:gd name="T57" fmla="*/ 1 h 5"/>
              <a:gd name="T58" fmla="*/ 5 w 6"/>
              <a:gd name="T59" fmla="*/ 1 h 5"/>
              <a:gd name="T60" fmla="*/ 6 w 6"/>
              <a:gd name="T61"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 h="5">
                <a:moveTo>
                  <a:pt x="6" y="2"/>
                </a:moveTo>
                <a:lnTo>
                  <a:pt x="5" y="2"/>
                </a:lnTo>
                <a:lnTo>
                  <a:pt x="5" y="4"/>
                </a:lnTo>
                <a:lnTo>
                  <a:pt x="5" y="5"/>
                </a:lnTo>
                <a:lnTo>
                  <a:pt x="3" y="5"/>
                </a:lnTo>
                <a:lnTo>
                  <a:pt x="3" y="5"/>
                </a:lnTo>
                <a:lnTo>
                  <a:pt x="2" y="5"/>
                </a:lnTo>
                <a:lnTo>
                  <a:pt x="2" y="5"/>
                </a:lnTo>
                <a:lnTo>
                  <a:pt x="1" y="5"/>
                </a:lnTo>
                <a:lnTo>
                  <a:pt x="1" y="5"/>
                </a:lnTo>
                <a:lnTo>
                  <a:pt x="1" y="5"/>
                </a:lnTo>
                <a:lnTo>
                  <a:pt x="0" y="4"/>
                </a:lnTo>
                <a:lnTo>
                  <a:pt x="0" y="4"/>
                </a:lnTo>
                <a:lnTo>
                  <a:pt x="0" y="2"/>
                </a:lnTo>
                <a:lnTo>
                  <a:pt x="0" y="2"/>
                </a:lnTo>
                <a:lnTo>
                  <a:pt x="1" y="2"/>
                </a:lnTo>
                <a:lnTo>
                  <a:pt x="1" y="2"/>
                </a:lnTo>
                <a:lnTo>
                  <a:pt x="1" y="2"/>
                </a:lnTo>
                <a:lnTo>
                  <a:pt x="2" y="2"/>
                </a:lnTo>
                <a:lnTo>
                  <a:pt x="2" y="1"/>
                </a:lnTo>
                <a:lnTo>
                  <a:pt x="2" y="1"/>
                </a:lnTo>
                <a:lnTo>
                  <a:pt x="3" y="1"/>
                </a:lnTo>
                <a:lnTo>
                  <a:pt x="3" y="1"/>
                </a:lnTo>
                <a:lnTo>
                  <a:pt x="3" y="1"/>
                </a:lnTo>
                <a:lnTo>
                  <a:pt x="3" y="1"/>
                </a:lnTo>
                <a:lnTo>
                  <a:pt x="5" y="0"/>
                </a:lnTo>
                <a:lnTo>
                  <a:pt x="5" y="0"/>
                </a:lnTo>
                <a:lnTo>
                  <a:pt x="6" y="1"/>
                </a:lnTo>
                <a:lnTo>
                  <a:pt x="6" y="1"/>
                </a:lnTo>
                <a:lnTo>
                  <a:pt x="5" y="1"/>
                </a:lnTo>
                <a:lnTo>
                  <a:pt x="6" y="2"/>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 name="Freeform 111"/>
          <p:cNvSpPr>
            <a:spLocks/>
          </p:cNvSpPr>
          <p:nvPr/>
        </p:nvSpPr>
        <p:spPr bwMode="auto">
          <a:xfrm>
            <a:off x="5221288" y="5441951"/>
            <a:ext cx="6350" cy="3175"/>
          </a:xfrm>
          <a:custGeom>
            <a:avLst/>
            <a:gdLst>
              <a:gd name="T0" fmla="*/ 2 w 4"/>
              <a:gd name="T1" fmla="*/ 0 h 2"/>
              <a:gd name="T2" fmla="*/ 2 w 4"/>
              <a:gd name="T3" fmla="*/ 0 h 2"/>
              <a:gd name="T4" fmla="*/ 2 w 4"/>
              <a:gd name="T5" fmla="*/ 0 h 2"/>
              <a:gd name="T6" fmla="*/ 2 w 4"/>
              <a:gd name="T7" fmla="*/ 0 h 2"/>
              <a:gd name="T8" fmla="*/ 2 w 4"/>
              <a:gd name="T9" fmla="*/ 0 h 2"/>
              <a:gd name="T10" fmla="*/ 3 w 4"/>
              <a:gd name="T11" fmla="*/ 1 h 2"/>
              <a:gd name="T12" fmla="*/ 3 w 4"/>
              <a:gd name="T13" fmla="*/ 1 h 2"/>
              <a:gd name="T14" fmla="*/ 3 w 4"/>
              <a:gd name="T15" fmla="*/ 1 h 2"/>
              <a:gd name="T16" fmla="*/ 3 w 4"/>
              <a:gd name="T17" fmla="*/ 1 h 2"/>
              <a:gd name="T18" fmla="*/ 3 w 4"/>
              <a:gd name="T19" fmla="*/ 1 h 2"/>
              <a:gd name="T20" fmla="*/ 3 w 4"/>
              <a:gd name="T21" fmla="*/ 1 h 2"/>
              <a:gd name="T22" fmla="*/ 4 w 4"/>
              <a:gd name="T23" fmla="*/ 1 h 2"/>
              <a:gd name="T24" fmla="*/ 4 w 4"/>
              <a:gd name="T25" fmla="*/ 1 h 2"/>
              <a:gd name="T26" fmla="*/ 4 w 4"/>
              <a:gd name="T27" fmla="*/ 1 h 2"/>
              <a:gd name="T28" fmla="*/ 3 w 4"/>
              <a:gd name="T29" fmla="*/ 2 h 2"/>
              <a:gd name="T30" fmla="*/ 3 w 4"/>
              <a:gd name="T31" fmla="*/ 2 h 2"/>
              <a:gd name="T32" fmla="*/ 3 w 4"/>
              <a:gd name="T33" fmla="*/ 2 h 2"/>
              <a:gd name="T34" fmla="*/ 3 w 4"/>
              <a:gd name="T35" fmla="*/ 2 h 2"/>
              <a:gd name="T36" fmla="*/ 2 w 4"/>
              <a:gd name="T37" fmla="*/ 2 h 2"/>
              <a:gd name="T38" fmla="*/ 2 w 4"/>
              <a:gd name="T39" fmla="*/ 2 h 2"/>
              <a:gd name="T40" fmla="*/ 2 w 4"/>
              <a:gd name="T41" fmla="*/ 2 h 2"/>
              <a:gd name="T42" fmla="*/ 2 w 4"/>
              <a:gd name="T43" fmla="*/ 2 h 2"/>
              <a:gd name="T44" fmla="*/ 2 w 4"/>
              <a:gd name="T45" fmla="*/ 2 h 2"/>
              <a:gd name="T46" fmla="*/ 2 w 4"/>
              <a:gd name="T47" fmla="*/ 2 h 2"/>
              <a:gd name="T48" fmla="*/ 0 w 4"/>
              <a:gd name="T49" fmla="*/ 2 h 2"/>
              <a:gd name="T50" fmla="*/ 0 w 4"/>
              <a:gd name="T51" fmla="*/ 2 h 2"/>
              <a:gd name="T52" fmla="*/ 0 w 4"/>
              <a:gd name="T53" fmla="*/ 2 h 2"/>
              <a:gd name="T54" fmla="*/ 0 w 4"/>
              <a:gd name="T55" fmla="*/ 2 h 2"/>
              <a:gd name="T56" fmla="*/ 0 w 4"/>
              <a:gd name="T57" fmla="*/ 1 h 2"/>
              <a:gd name="T58" fmla="*/ 0 w 4"/>
              <a:gd name="T59" fmla="*/ 1 h 2"/>
              <a:gd name="T60" fmla="*/ 0 w 4"/>
              <a:gd name="T61" fmla="*/ 1 h 2"/>
              <a:gd name="T62" fmla="*/ 0 w 4"/>
              <a:gd name="T63" fmla="*/ 1 h 2"/>
              <a:gd name="T64" fmla="*/ 0 w 4"/>
              <a:gd name="T65" fmla="*/ 1 h 2"/>
              <a:gd name="T66" fmla="*/ 0 w 4"/>
              <a:gd name="T67" fmla="*/ 1 h 2"/>
              <a:gd name="T68" fmla="*/ 0 w 4"/>
              <a:gd name="T69" fmla="*/ 0 h 2"/>
              <a:gd name="T70" fmla="*/ 0 w 4"/>
              <a:gd name="T71" fmla="*/ 0 h 2"/>
              <a:gd name="T72" fmla="*/ 2 w 4"/>
              <a:gd name="T7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 h="2">
                <a:moveTo>
                  <a:pt x="2" y="0"/>
                </a:moveTo>
                <a:lnTo>
                  <a:pt x="2" y="0"/>
                </a:lnTo>
                <a:lnTo>
                  <a:pt x="2" y="0"/>
                </a:lnTo>
                <a:lnTo>
                  <a:pt x="2" y="0"/>
                </a:lnTo>
                <a:lnTo>
                  <a:pt x="2" y="0"/>
                </a:lnTo>
                <a:lnTo>
                  <a:pt x="3" y="1"/>
                </a:lnTo>
                <a:lnTo>
                  <a:pt x="3" y="1"/>
                </a:lnTo>
                <a:lnTo>
                  <a:pt x="3" y="1"/>
                </a:lnTo>
                <a:lnTo>
                  <a:pt x="3" y="1"/>
                </a:lnTo>
                <a:lnTo>
                  <a:pt x="3" y="1"/>
                </a:lnTo>
                <a:lnTo>
                  <a:pt x="3" y="1"/>
                </a:lnTo>
                <a:lnTo>
                  <a:pt x="4" y="1"/>
                </a:lnTo>
                <a:lnTo>
                  <a:pt x="4" y="1"/>
                </a:lnTo>
                <a:lnTo>
                  <a:pt x="4" y="1"/>
                </a:lnTo>
                <a:lnTo>
                  <a:pt x="3" y="2"/>
                </a:lnTo>
                <a:lnTo>
                  <a:pt x="3" y="2"/>
                </a:lnTo>
                <a:lnTo>
                  <a:pt x="3" y="2"/>
                </a:lnTo>
                <a:lnTo>
                  <a:pt x="3" y="2"/>
                </a:lnTo>
                <a:lnTo>
                  <a:pt x="2" y="2"/>
                </a:lnTo>
                <a:lnTo>
                  <a:pt x="2" y="2"/>
                </a:lnTo>
                <a:lnTo>
                  <a:pt x="2" y="2"/>
                </a:lnTo>
                <a:lnTo>
                  <a:pt x="2" y="2"/>
                </a:lnTo>
                <a:lnTo>
                  <a:pt x="2" y="2"/>
                </a:lnTo>
                <a:lnTo>
                  <a:pt x="2" y="2"/>
                </a:lnTo>
                <a:lnTo>
                  <a:pt x="0" y="2"/>
                </a:lnTo>
                <a:lnTo>
                  <a:pt x="0" y="2"/>
                </a:lnTo>
                <a:lnTo>
                  <a:pt x="0" y="2"/>
                </a:lnTo>
                <a:lnTo>
                  <a:pt x="0" y="2"/>
                </a:lnTo>
                <a:lnTo>
                  <a:pt x="0" y="1"/>
                </a:lnTo>
                <a:lnTo>
                  <a:pt x="0" y="1"/>
                </a:lnTo>
                <a:lnTo>
                  <a:pt x="0" y="1"/>
                </a:lnTo>
                <a:lnTo>
                  <a:pt x="0" y="1"/>
                </a:lnTo>
                <a:lnTo>
                  <a:pt x="0" y="1"/>
                </a:lnTo>
                <a:lnTo>
                  <a:pt x="0" y="1"/>
                </a:lnTo>
                <a:lnTo>
                  <a:pt x="0" y="0"/>
                </a:lnTo>
                <a:lnTo>
                  <a:pt x="0" y="0"/>
                </a:lnTo>
                <a:lnTo>
                  <a:pt x="2" y="0"/>
                </a:lnTo>
                <a:close/>
              </a:path>
            </a:pathLst>
          </a:custGeom>
          <a:solidFill>
            <a:schemeClr val="bg1">
              <a:lumMod val="95000"/>
            </a:schemeClr>
          </a:solidFill>
          <a:ln>
            <a:solidFill>
              <a:schemeClr val="tx2">
                <a:lumMod val="40000"/>
                <a:lumOff val="60000"/>
              </a:schemeClr>
            </a:solidFill>
          </a:ln>
        </p:spPr>
        <p:txBody>
          <a:bodyPr vert="horz" wrap="square" lIns="91440" tIns="45720" rIns="91440" bIns="45720" numCol="1" anchor="t" anchorCtr="0" compatLnSpc="1">
            <a:prstTxWarp prst="textNoShape">
              <a:avLst/>
            </a:prstTxWarp>
          </a:bodyPr>
          <a:lstStyle/>
          <a:p>
            <a:endParaRPr lang="en-US"/>
          </a:p>
        </p:txBody>
      </p:sp>
      <p:sp>
        <p:nvSpPr>
          <p:cNvPr id="115" name="Freeform 112"/>
          <p:cNvSpPr>
            <a:spLocks/>
          </p:cNvSpPr>
          <p:nvPr/>
        </p:nvSpPr>
        <p:spPr bwMode="auto">
          <a:xfrm>
            <a:off x="5221288" y="5441951"/>
            <a:ext cx="6350" cy="3175"/>
          </a:xfrm>
          <a:custGeom>
            <a:avLst/>
            <a:gdLst>
              <a:gd name="T0" fmla="*/ 2 w 4"/>
              <a:gd name="T1" fmla="*/ 0 h 2"/>
              <a:gd name="T2" fmla="*/ 2 w 4"/>
              <a:gd name="T3" fmla="*/ 0 h 2"/>
              <a:gd name="T4" fmla="*/ 2 w 4"/>
              <a:gd name="T5" fmla="*/ 0 h 2"/>
              <a:gd name="T6" fmla="*/ 2 w 4"/>
              <a:gd name="T7" fmla="*/ 0 h 2"/>
              <a:gd name="T8" fmla="*/ 2 w 4"/>
              <a:gd name="T9" fmla="*/ 0 h 2"/>
              <a:gd name="T10" fmla="*/ 3 w 4"/>
              <a:gd name="T11" fmla="*/ 1 h 2"/>
              <a:gd name="T12" fmla="*/ 3 w 4"/>
              <a:gd name="T13" fmla="*/ 1 h 2"/>
              <a:gd name="T14" fmla="*/ 3 w 4"/>
              <a:gd name="T15" fmla="*/ 1 h 2"/>
              <a:gd name="T16" fmla="*/ 3 w 4"/>
              <a:gd name="T17" fmla="*/ 1 h 2"/>
              <a:gd name="T18" fmla="*/ 3 w 4"/>
              <a:gd name="T19" fmla="*/ 1 h 2"/>
              <a:gd name="T20" fmla="*/ 3 w 4"/>
              <a:gd name="T21" fmla="*/ 1 h 2"/>
              <a:gd name="T22" fmla="*/ 4 w 4"/>
              <a:gd name="T23" fmla="*/ 1 h 2"/>
              <a:gd name="T24" fmla="*/ 4 w 4"/>
              <a:gd name="T25" fmla="*/ 1 h 2"/>
              <a:gd name="T26" fmla="*/ 4 w 4"/>
              <a:gd name="T27" fmla="*/ 1 h 2"/>
              <a:gd name="T28" fmla="*/ 3 w 4"/>
              <a:gd name="T29" fmla="*/ 2 h 2"/>
              <a:gd name="T30" fmla="*/ 3 w 4"/>
              <a:gd name="T31" fmla="*/ 2 h 2"/>
              <a:gd name="T32" fmla="*/ 3 w 4"/>
              <a:gd name="T33" fmla="*/ 2 h 2"/>
              <a:gd name="T34" fmla="*/ 3 w 4"/>
              <a:gd name="T35" fmla="*/ 2 h 2"/>
              <a:gd name="T36" fmla="*/ 2 w 4"/>
              <a:gd name="T37" fmla="*/ 2 h 2"/>
              <a:gd name="T38" fmla="*/ 2 w 4"/>
              <a:gd name="T39" fmla="*/ 2 h 2"/>
              <a:gd name="T40" fmla="*/ 2 w 4"/>
              <a:gd name="T41" fmla="*/ 2 h 2"/>
              <a:gd name="T42" fmla="*/ 2 w 4"/>
              <a:gd name="T43" fmla="*/ 2 h 2"/>
              <a:gd name="T44" fmla="*/ 2 w 4"/>
              <a:gd name="T45" fmla="*/ 2 h 2"/>
              <a:gd name="T46" fmla="*/ 2 w 4"/>
              <a:gd name="T47" fmla="*/ 2 h 2"/>
              <a:gd name="T48" fmla="*/ 0 w 4"/>
              <a:gd name="T49" fmla="*/ 2 h 2"/>
              <a:gd name="T50" fmla="*/ 0 w 4"/>
              <a:gd name="T51" fmla="*/ 2 h 2"/>
              <a:gd name="T52" fmla="*/ 0 w 4"/>
              <a:gd name="T53" fmla="*/ 2 h 2"/>
              <a:gd name="T54" fmla="*/ 0 w 4"/>
              <a:gd name="T55" fmla="*/ 2 h 2"/>
              <a:gd name="T56" fmla="*/ 0 w 4"/>
              <a:gd name="T57" fmla="*/ 1 h 2"/>
              <a:gd name="T58" fmla="*/ 0 w 4"/>
              <a:gd name="T59" fmla="*/ 1 h 2"/>
              <a:gd name="T60" fmla="*/ 0 w 4"/>
              <a:gd name="T61" fmla="*/ 1 h 2"/>
              <a:gd name="T62" fmla="*/ 0 w 4"/>
              <a:gd name="T63" fmla="*/ 1 h 2"/>
              <a:gd name="T64" fmla="*/ 0 w 4"/>
              <a:gd name="T65" fmla="*/ 1 h 2"/>
              <a:gd name="T66" fmla="*/ 0 w 4"/>
              <a:gd name="T67" fmla="*/ 1 h 2"/>
              <a:gd name="T68" fmla="*/ 0 w 4"/>
              <a:gd name="T69" fmla="*/ 0 h 2"/>
              <a:gd name="T70" fmla="*/ 0 w 4"/>
              <a:gd name="T71" fmla="*/ 0 h 2"/>
              <a:gd name="T72" fmla="*/ 2 w 4"/>
              <a:gd name="T7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 h="2">
                <a:moveTo>
                  <a:pt x="2" y="0"/>
                </a:moveTo>
                <a:lnTo>
                  <a:pt x="2" y="0"/>
                </a:lnTo>
                <a:lnTo>
                  <a:pt x="2" y="0"/>
                </a:lnTo>
                <a:lnTo>
                  <a:pt x="2" y="0"/>
                </a:lnTo>
                <a:lnTo>
                  <a:pt x="2" y="0"/>
                </a:lnTo>
                <a:lnTo>
                  <a:pt x="3" y="1"/>
                </a:lnTo>
                <a:lnTo>
                  <a:pt x="3" y="1"/>
                </a:lnTo>
                <a:lnTo>
                  <a:pt x="3" y="1"/>
                </a:lnTo>
                <a:lnTo>
                  <a:pt x="3" y="1"/>
                </a:lnTo>
                <a:lnTo>
                  <a:pt x="3" y="1"/>
                </a:lnTo>
                <a:lnTo>
                  <a:pt x="3" y="1"/>
                </a:lnTo>
                <a:lnTo>
                  <a:pt x="4" y="1"/>
                </a:lnTo>
                <a:lnTo>
                  <a:pt x="4" y="1"/>
                </a:lnTo>
                <a:lnTo>
                  <a:pt x="4" y="1"/>
                </a:lnTo>
                <a:lnTo>
                  <a:pt x="3" y="2"/>
                </a:lnTo>
                <a:lnTo>
                  <a:pt x="3" y="2"/>
                </a:lnTo>
                <a:lnTo>
                  <a:pt x="3" y="2"/>
                </a:lnTo>
                <a:lnTo>
                  <a:pt x="3" y="2"/>
                </a:lnTo>
                <a:lnTo>
                  <a:pt x="2" y="2"/>
                </a:lnTo>
                <a:lnTo>
                  <a:pt x="2" y="2"/>
                </a:lnTo>
                <a:lnTo>
                  <a:pt x="2" y="2"/>
                </a:lnTo>
                <a:lnTo>
                  <a:pt x="2" y="2"/>
                </a:lnTo>
                <a:lnTo>
                  <a:pt x="2" y="2"/>
                </a:lnTo>
                <a:lnTo>
                  <a:pt x="2" y="2"/>
                </a:lnTo>
                <a:lnTo>
                  <a:pt x="0" y="2"/>
                </a:lnTo>
                <a:lnTo>
                  <a:pt x="0" y="2"/>
                </a:lnTo>
                <a:lnTo>
                  <a:pt x="0" y="2"/>
                </a:lnTo>
                <a:lnTo>
                  <a:pt x="0" y="2"/>
                </a:lnTo>
                <a:lnTo>
                  <a:pt x="0" y="1"/>
                </a:lnTo>
                <a:lnTo>
                  <a:pt x="0" y="1"/>
                </a:lnTo>
                <a:lnTo>
                  <a:pt x="0" y="1"/>
                </a:lnTo>
                <a:lnTo>
                  <a:pt x="0" y="1"/>
                </a:lnTo>
                <a:lnTo>
                  <a:pt x="0" y="1"/>
                </a:lnTo>
                <a:lnTo>
                  <a:pt x="0" y="1"/>
                </a:lnTo>
                <a:lnTo>
                  <a:pt x="0" y="0"/>
                </a:lnTo>
                <a:lnTo>
                  <a:pt x="0" y="0"/>
                </a:lnTo>
                <a:lnTo>
                  <a:pt x="2" y="0"/>
                </a:lnTo>
              </a:path>
            </a:pathLst>
          </a:custGeom>
          <a:solidFill>
            <a:schemeClr val="bg1">
              <a:lumMod val="95000"/>
            </a:schemeClr>
          </a:solidFill>
          <a:ln w="1588">
            <a:solidFill>
              <a:schemeClr val="tx2">
                <a:lumMod val="40000"/>
                <a:lumOff val="60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 name="Rectangle 114"/>
          <p:cNvSpPr>
            <a:spLocks noChangeArrowheads="1"/>
          </p:cNvSpPr>
          <p:nvPr/>
        </p:nvSpPr>
        <p:spPr bwMode="auto">
          <a:xfrm>
            <a:off x="4884738" y="4049713"/>
            <a:ext cx="320601" cy="138499"/>
          </a:xfrm>
          <a:prstGeom prst="rect">
            <a:avLst/>
          </a:prstGeom>
          <a:solidFill>
            <a:schemeClr val="bg1">
              <a:lumMod val="95000"/>
            </a:schemeClr>
          </a:solidFill>
          <a:ln>
            <a:solidFill>
              <a:schemeClr val="tx2">
                <a:lumMod val="40000"/>
                <a:lumOff val="60000"/>
              </a:schemeClr>
            </a:solidFill>
          </a:ln>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rgbClr val="0070FF"/>
                </a:solidFill>
                <a:effectLst/>
                <a:latin typeface="Arial" pitchFamily="34" charset="0"/>
                <a:cs typeface="Arial" pitchFamily="34" charset="0"/>
              </a:rPr>
              <a:t>Santo</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119" name="Rectangle 114"/>
          <p:cNvSpPr>
            <a:spLocks noChangeArrowheads="1"/>
          </p:cNvSpPr>
          <p:nvPr/>
        </p:nvSpPr>
        <p:spPr bwMode="auto">
          <a:xfrm>
            <a:off x="5843436" y="5899558"/>
            <a:ext cx="262892" cy="138499"/>
          </a:xfrm>
          <a:prstGeom prst="rect">
            <a:avLst/>
          </a:prstGeom>
          <a:solidFill>
            <a:schemeClr val="bg1">
              <a:lumMod val="95000"/>
            </a:schemeClr>
          </a:solidFill>
          <a:ln>
            <a:solidFill>
              <a:schemeClr val="tx2">
                <a:lumMod val="40000"/>
                <a:lumOff val="60000"/>
              </a:schemeClr>
            </a:solidFill>
          </a:ln>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err="1" smtClean="0">
                <a:ln>
                  <a:noFill/>
                </a:ln>
                <a:solidFill>
                  <a:srgbClr val="0070FF"/>
                </a:solidFill>
                <a:effectLst/>
                <a:latin typeface="Arial" pitchFamily="34" charset="0"/>
                <a:cs typeface="Arial" pitchFamily="34" charset="0"/>
              </a:rPr>
              <a:t>Malo</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159367"/>
            <a:ext cx="1611904" cy="2610886"/>
          </a:xfrm>
          <a:prstGeom prst="rect">
            <a:avLst/>
          </a:prstGeom>
          <a:noFill/>
          <a:ln w="9525">
            <a:solidFill>
              <a:schemeClr val="bg1">
                <a:lumMod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8" name="Rectangle 117"/>
          <p:cNvSpPr/>
          <p:nvPr/>
        </p:nvSpPr>
        <p:spPr>
          <a:xfrm>
            <a:off x="7543800" y="685800"/>
            <a:ext cx="490538" cy="50958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09395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698</Words>
  <Application>Microsoft Office PowerPoint</Application>
  <PresentationFormat>On-screen Show (4:3)</PresentationFormat>
  <Paragraphs>279</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Wingdings</vt:lpstr>
      <vt:lpstr>Office Theme</vt:lpstr>
      <vt:lpstr>PowerPoint Maps  Vanuatu </vt:lpstr>
      <vt:lpstr>REFERENCE MAPS By Province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General Symbols</vt:lpstr>
      <vt:lpstr>Humanitarian Symbols</vt:lpstr>
      <vt:lpstr>Humanitarian Symbols Continue</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Rashmi Rita</dc:creator>
  <cp:lastModifiedBy>Smitty</cp:lastModifiedBy>
  <cp:revision>27</cp:revision>
  <dcterms:created xsi:type="dcterms:W3CDTF">2015-04-19T23:50:58Z</dcterms:created>
  <dcterms:modified xsi:type="dcterms:W3CDTF">2015-05-12T04:37:22Z</dcterms:modified>
</cp:coreProperties>
</file>