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0" r:id="rId4"/>
    <p:sldId id="264" r:id="rId5"/>
    <p:sldId id="261" r:id="rId6"/>
    <p:sldId id="258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9867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580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30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619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7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38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87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789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35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4096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3674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C0B4A-8022-4738-8754-3D0246E180D2}" type="datetimeFigureOut">
              <a:rPr lang="en-GB" smtClean="0"/>
              <a:t>13/06/2017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24FA0-A0C4-4300-A2E5-D1EBB754A6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610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public.tableau.com/profile/neil.bauman#!/vizhome/SriLanka170609-Dashboard/SummaryDamage-District?publish=ye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ropbox.com/s/n0qdqe7qfgq6fyv/special_situation.pdf?dl=0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ublic.tableau.com/profile/neil.bauman#!/vizhome/SriLanka170609-DamageScalevAffected/Print-Damagescalevaffected?publish=yes" TargetMode="External"/><Relationship Id="rId2" Type="http://schemas.openxmlformats.org/officeDocument/2006/relationships/hyperlink" Target="https://public.tableau.com/profile/neil.bauman#!/vizhome/SriLanka170609-DamageCausesHazardsRisksbyDivision/Dashboard2?publish=y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Sri%20Lanka%20Reporting%20Template-Complied.xlsb" TargetMode="External"/><Relationship Id="rId2" Type="http://schemas.openxmlformats.org/officeDocument/2006/relationships/hyperlink" Target="Agencies%20Activities.xls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49048" y="1988840"/>
            <a:ext cx="64087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Shelter Working Group Meeting</a:t>
            </a:r>
          </a:p>
          <a:p>
            <a:pPr algn="ctr"/>
            <a:r>
              <a:rPr lang="en-GB" sz="3200" dirty="0" smtClean="0"/>
              <a:t>Monday 12 June, 10AM </a:t>
            </a:r>
          </a:p>
          <a:p>
            <a:pPr algn="ctr"/>
            <a:r>
              <a:rPr lang="en-GB" sz="3200" dirty="0" smtClean="0"/>
              <a:t>Save the Children Office</a:t>
            </a:r>
          </a:p>
          <a:p>
            <a:pPr algn="ctr"/>
            <a:r>
              <a:rPr lang="en-GB" sz="3200" dirty="0" smtClean="0"/>
              <a:t>Information Management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961508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28650" y="2289618"/>
            <a:ext cx="6229350" cy="3208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350" dirty="0"/>
              <a:t/>
            </a:r>
            <a:br>
              <a:rPr lang="en-US" sz="1350" dirty="0"/>
            </a:br>
            <a:r>
              <a:rPr lang="en-US" dirty="0"/>
              <a:t>1. Assessments</a:t>
            </a:r>
          </a:p>
          <a:p>
            <a:endParaRPr lang="en-US" dirty="0"/>
          </a:p>
          <a:p>
            <a:r>
              <a:rPr lang="en-US" dirty="0"/>
              <a:t>2. Information management update</a:t>
            </a:r>
          </a:p>
          <a:p>
            <a:endParaRPr lang="en-US" dirty="0"/>
          </a:p>
          <a:p>
            <a:r>
              <a:rPr lang="en-US" dirty="0"/>
              <a:t>3. Beneficiary selection guidance</a:t>
            </a:r>
          </a:p>
          <a:p>
            <a:endParaRPr lang="en-US" dirty="0"/>
          </a:p>
          <a:p>
            <a:r>
              <a:rPr lang="en-US" dirty="0">
                <a:solidFill>
                  <a:srgbClr val="000000"/>
                </a:solidFill>
                <a:latin typeface="Helvetica" charset="0"/>
              </a:rPr>
              <a:t>4. IEC materials and DRR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Helvetica" charset="0"/>
              </a:rPr>
              <a:t>5. AOB</a:t>
            </a:r>
          </a:p>
          <a:p>
            <a:r>
              <a:rPr lang="en-US" sz="1350" dirty="0"/>
              <a:t/>
            </a:r>
            <a:br>
              <a:rPr lang="en-US" sz="1350" dirty="0"/>
            </a:br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28537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7961" y="663079"/>
            <a:ext cx="7848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hlinkClick r:id="rId2"/>
              </a:rPr>
              <a:t>Update as at 11.06.2017 (Click Here for Web Update) </a:t>
            </a:r>
            <a:endParaRPr lang="en-GB" sz="2400" dirty="0"/>
          </a:p>
        </p:txBody>
      </p:sp>
      <p:pic>
        <p:nvPicPr>
          <p:cNvPr id="1026" name="Picture 2" descr="D:\Users\Administrator\Desktop\Detail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19" y="1124744"/>
            <a:ext cx="7972946" cy="5474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436096" y="6372036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4"/>
              </a:rPr>
              <a:t>Click Here for Latest DMC Update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498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effectLst/>
            </a:endParaRPr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" y="1221582"/>
            <a:ext cx="8604647" cy="46077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3031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en-GB" dirty="0" smtClean="0"/>
              <a:t>Few More Details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u="sng" dirty="0">
                <a:hlinkClick r:id="rId2"/>
              </a:rPr>
              <a:t>https://public.tableau.com/profile/neil.bauman#!/vizhome/SriLanka170609-DamageCausesHazardsRisksbyDivision/Dashboard2?publish=yes</a:t>
            </a:r>
            <a:endParaRPr lang="en-GB" dirty="0"/>
          </a:p>
          <a:p>
            <a:r>
              <a:rPr lang="en-GB" u="sng" dirty="0">
                <a:hlinkClick r:id="rId3"/>
              </a:rPr>
              <a:t>https://public.tableau.com/profile/neil.bauman#!/vizhome/SriLanka170609-DamageScalevAffected/Print-Damagescalevaffected?publish=yes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57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67744" y="499036"/>
            <a:ext cx="3802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Working Agencies</a:t>
            </a:r>
            <a:endParaRPr lang="en-GB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101940" y="1083811"/>
            <a:ext cx="4680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GB" sz="2400" dirty="0" smtClean="0">
                <a:solidFill>
                  <a:srgbClr val="00B050"/>
                </a:solidFill>
              </a:rPr>
              <a:t>IOM</a:t>
            </a:r>
          </a:p>
          <a:p>
            <a:pPr marL="342900" indent="-342900">
              <a:buFontTx/>
              <a:buAutoNum type="arabicPeriod"/>
            </a:pPr>
            <a:r>
              <a:rPr lang="en-GB" sz="2400" dirty="0" smtClean="0">
                <a:solidFill>
                  <a:srgbClr val="00B050"/>
                </a:solidFill>
              </a:rPr>
              <a:t>WORLD VISION LANKA</a:t>
            </a:r>
          </a:p>
          <a:p>
            <a:pPr marL="342900" indent="-342900">
              <a:buFontTx/>
              <a:buAutoNum type="arabicPeriod"/>
            </a:pPr>
            <a:r>
              <a:rPr lang="en-GB" sz="2400" dirty="0" smtClean="0">
                <a:solidFill>
                  <a:srgbClr val="00B050"/>
                </a:solidFill>
              </a:rPr>
              <a:t>SAVE THE CHILDREN</a:t>
            </a:r>
          </a:p>
          <a:p>
            <a:pPr marL="342900" indent="-342900">
              <a:buFontTx/>
              <a:buAutoNum type="arabicPeriod"/>
            </a:pPr>
            <a:r>
              <a:rPr lang="en-GB" sz="2400" dirty="0" smtClean="0">
                <a:solidFill>
                  <a:srgbClr val="00B050"/>
                </a:solidFill>
              </a:rPr>
              <a:t>SRI LANKA RED CROSS SOCIETY</a:t>
            </a:r>
          </a:p>
          <a:p>
            <a:pPr marL="342900" indent="-342900">
              <a:buFontTx/>
              <a:buAutoNum type="arabicPeriod"/>
            </a:pPr>
            <a:r>
              <a:rPr lang="en-GB" sz="2400" dirty="0" smtClean="0">
                <a:solidFill>
                  <a:srgbClr val="00B050"/>
                </a:solidFill>
              </a:rPr>
              <a:t>MUSLIM AID SL</a:t>
            </a:r>
          </a:p>
          <a:p>
            <a:pPr marL="342900" indent="-342900">
              <a:buFontTx/>
              <a:buAutoNum type="arabicPeriod"/>
            </a:pPr>
            <a:r>
              <a:rPr lang="en-GB" sz="2400" dirty="0" smtClean="0">
                <a:solidFill>
                  <a:srgbClr val="00B050"/>
                </a:solidFill>
              </a:rPr>
              <a:t>OXFAM</a:t>
            </a:r>
          </a:p>
          <a:p>
            <a:pPr marL="342900" indent="-342900">
              <a:buFontTx/>
              <a:buAutoNum type="arabicPeriod"/>
            </a:pPr>
            <a:r>
              <a:rPr lang="en-GB" sz="2400" dirty="0" smtClean="0">
                <a:solidFill>
                  <a:srgbClr val="00B050"/>
                </a:solidFill>
              </a:rPr>
              <a:t>SHELTER BOX</a:t>
            </a:r>
          </a:p>
          <a:p>
            <a:pPr marL="342900" indent="-342900">
              <a:buFontTx/>
              <a:buAutoNum type="arabicPeriod"/>
            </a:pPr>
            <a:r>
              <a:rPr lang="en-GB" sz="2400" dirty="0" smtClean="0">
                <a:solidFill>
                  <a:srgbClr val="00B0F0"/>
                </a:solidFill>
              </a:rPr>
              <a:t>ADRA SRI LANKA</a:t>
            </a:r>
          </a:p>
          <a:p>
            <a:pPr marL="342900" indent="-342900">
              <a:buAutoNum type="arabicPeriod"/>
            </a:pPr>
            <a:r>
              <a:rPr lang="en-GB" sz="2400" dirty="0" smtClean="0">
                <a:solidFill>
                  <a:srgbClr val="00B0F0"/>
                </a:solidFill>
              </a:rPr>
              <a:t>HABITAT FOR HUMANITY</a:t>
            </a:r>
          </a:p>
          <a:p>
            <a:pPr marL="342900" indent="-342900">
              <a:buAutoNum type="arabicPeriod"/>
            </a:pPr>
            <a:r>
              <a:rPr lang="en-GB" sz="2400" dirty="0" smtClean="0">
                <a:solidFill>
                  <a:srgbClr val="00B0F0"/>
                </a:solidFill>
              </a:rPr>
              <a:t>HANDICAP INTERNATIONAL</a:t>
            </a:r>
          </a:p>
          <a:p>
            <a:pPr marL="342900" indent="-342900">
              <a:buAutoNum type="arabicPeriod"/>
            </a:pPr>
            <a:r>
              <a:rPr lang="en-GB" sz="2400" dirty="0" smtClean="0">
                <a:solidFill>
                  <a:srgbClr val="00B0F0"/>
                </a:solidFill>
              </a:rPr>
              <a:t>HABITAT FOR HUMANITY</a:t>
            </a:r>
          </a:p>
          <a:p>
            <a:pPr marL="342900" indent="-342900">
              <a:buAutoNum type="arabicPeriod"/>
            </a:pPr>
            <a:r>
              <a:rPr lang="en-GB" sz="2400" dirty="0" smtClean="0">
                <a:solidFill>
                  <a:srgbClr val="00B0F0"/>
                </a:solidFill>
              </a:rPr>
              <a:t>UNHABITAT</a:t>
            </a:r>
            <a:endParaRPr lang="en-GB" sz="2400" dirty="0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8324" y="5486692"/>
            <a:ext cx="8352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hlinkClick r:id="rId2" action="ppaction://hlinkfile"/>
              </a:rPr>
              <a:t>Detail Activities of the Agencies –  (Click Here for Excel</a:t>
            </a:r>
            <a:r>
              <a:rPr lang="en-GB" sz="2400" dirty="0">
                <a:hlinkClick r:id="rId2" action="ppaction://hlinkfile"/>
              </a:rPr>
              <a:t> </a:t>
            </a:r>
            <a:r>
              <a:rPr lang="en-GB" sz="2400" dirty="0" smtClean="0">
                <a:hlinkClick r:id="rId2" action="ppaction://hlinkfile"/>
              </a:rPr>
              <a:t>Sheet)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3442200" y="5948357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hlinkClick r:id="rId3" action="ppaction://hlinkfile"/>
              </a:rPr>
              <a:t>4W Template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17642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60309"/>
              </p:ext>
            </p:extLst>
          </p:nvPr>
        </p:nvGraphicFramePr>
        <p:xfrm>
          <a:off x="399325" y="1004829"/>
          <a:ext cx="8533437" cy="49137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4479"/>
                <a:gridCol w="2844479"/>
                <a:gridCol w="2844479"/>
              </a:tblGrid>
              <a:tr h="37850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Agency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Relief Items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Area</a:t>
                      </a:r>
                      <a:r>
                        <a:rPr lang="en-US" sz="1400" baseline="0" dirty="0" smtClean="0"/>
                        <a:t> of intervention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65331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IOM/WVI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NFI pack: 3900</a:t>
                      </a:r>
                    </a:p>
                    <a:p>
                      <a:r>
                        <a:rPr lang="en-US" sz="1400" dirty="0" smtClean="0"/>
                        <a:t>Shelter</a:t>
                      </a:r>
                      <a:r>
                        <a:rPr lang="en-US" sz="1400" baseline="0" dirty="0" smtClean="0"/>
                        <a:t> Repair: 3900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Ratnapura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6533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IOM/Save</a:t>
                      </a:r>
                      <a:r>
                        <a:rPr lang="en-US" sz="1400" baseline="0" dirty="0" smtClean="0"/>
                        <a:t> the Children</a:t>
                      </a:r>
                      <a:endParaRPr lang="en-US" sz="14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NFI pack: 3900</a:t>
                      </a:r>
                    </a:p>
                    <a:p>
                      <a:r>
                        <a:rPr lang="en-US" sz="1400" dirty="0" smtClean="0"/>
                        <a:t>Shelter</a:t>
                      </a:r>
                      <a:r>
                        <a:rPr lang="en-US" sz="1400" baseline="0" dirty="0" smtClean="0"/>
                        <a:t> Repair: 3900</a:t>
                      </a:r>
                      <a:endParaRPr lang="en-US" sz="14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Matara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933306"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UNHabitat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1500 transitional shelters/Community-based</a:t>
                      </a:r>
                      <a:r>
                        <a:rPr lang="en-US" sz="1400" baseline="0" dirty="0" smtClean="0"/>
                        <a:t> programming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Kaluthara</a:t>
                      </a:r>
                      <a:r>
                        <a:rPr lang="en-US" sz="1400" dirty="0" smtClean="0"/>
                        <a:t>, Galle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65331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Habitat for Humanity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250 transitional shelters</a:t>
                      </a:r>
                    </a:p>
                    <a:p>
                      <a:r>
                        <a:rPr lang="en-US" sz="1400" dirty="0" smtClean="0"/>
                        <a:t>250 permanent houses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Kaluthara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</a:tr>
              <a:tr h="933306">
                <a:tc>
                  <a:txBody>
                    <a:bodyPr/>
                    <a:lstStyle/>
                    <a:p>
                      <a:r>
                        <a:rPr lang="en-US" sz="1400" b="0" dirty="0" smtClean="0"/>
                        <a:t>Red Cross</a:t>
                      </a:r>
                      <a:endParaRPr lang="en-US" sz="1400" b="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1100 family tents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</a:tr>
              <a:tr h="37850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TOTALS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NFI Kits: 7800</a:t>
                      </a:r>
                    </a:p>
                    <a:p>
                      <a:r>
                        <a:rPr lang="en-US" sz="1400" dirty="0" smtClean="0"/>
                        <a:t>Shelter Repair: 7800</a:t>
                      </a:r>
                    </a:p>
                    <a:p>
                      <a:r>
                        <a:rPr lang="en-US" sz="1400" dirty="0" smtClean="0"/>
                        <a:t>Transitional</a:t>
                      </a:r>
                      <a:r>
                        <a:rPr lang="en-US" sz="1400" baseline="0" dirty="0" smtClean="0"/>
                        <a:t>: 1750</a:t>
                      </a:r>
                      <a:endParaRPr lang="en-US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629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156</Words>
  <Application>Microsoft Office PowerPoint</Application>
  <PresentationFormat>On-screen Show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Agenda</vt:lpstr>
      <vt:lpstr>PowerPoint Presentation</vt:lpstr>
      <vt:lpstr>   </vt:lpstr>
      <vt:lpstr>Few More Details</vt:lpstr>
      <vt:lpstr>PowerPoint Presentation</vt:lpstr>
      <vt:lpstr>PowerPoint Presentation</vt:lpstr>
    </vt:vector>
  </TitlesOfParts>
  <Company>IFRC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Licensed User</dc:creator>
  <cp:lastModifiedBy>Licensed User</cp:lastModifiedBy>
  <cp:revision>17</cp:revision>
  <dcterms:created xsi:type="dcterms:W3CDTF">2017-06-11T05:15:16Z</dcterms:created>
  <dcterms:modified xsi:type="dcterms:W3CDTF">2017-06-13T08:33:12Z</dcterms:modified>
</cp:coreProperties>
</file>