
<file path=[Content_Types].xml><?xml version="1.0" encoding="utf-8"?>
<Types xmlns="http://schemas.openxmlformats.org/package/2006/content-types">
  <Default Extension="png" ContentType="image/png"/>
  <Default Extension="bmp" ContentType="image/bmp"/>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9"/>
  </p:notesMasterIdLst>
  <p:sldIdLst>
    <p:sldId id="313"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325" r:id="rId32"/>
    <p:sldId id="287" r:id="rId33"/>
    <p:sldId id="288" r:id="rId34"/>
    <p:sldId id="289" r:id="rId35"/>
    <p:sldId id="319" r:id="rId36"/>
    <p:sldId id="321" r:id="rId37"/>
    <p:sldId id="324" r:id="rId38"/>
    <p:sldId id="322" r:id="rId39"/>
    <p:sldId id="323"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14" r:id="rId57"/>
    <p:sldId id="315" r:id="rId58"/>
    <p:sldId id="326" r:id="rId59"/>
    <p:sldId id="306" r:id="rId60"/>
    <p:sldId id="307" r:id="rId61"/>
    <p:sldId id="308" r:id="rId62"/>
    <p:sldId id="309" r:id="rId63"/>
    <p:sldId id="316" r:id="rId64"/>
    <p:sldId id="318" r:id="rId65"/>
    <p:sldId id="310" r:id="rId66"/>
    <p:sldId id="311" r:id="rId67"/>
    <p:sldId id="312"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xGMlBAuEfWgy9B/xCdaaCg==" hashData="XR8dh6Rdq8PEQ0TZe8lHMdZZU68="/>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42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ED4C75-70B8-495D-989A-BCE9EE45D475}" type="datetimeFigureOut">
              <a:rPr lang="en-US" smtClean="0"/>
              <a:t>9/26/2012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86EFFD-4AFC-4E25-811D-6BB3E94DDDCF}" type="slidenum">
              <a:rPr lang="en-US" smtClean="0"/>
              <a:t>‹#›</a:t>
            </a:fld>
            <a:endParaRPr lang="en-US"/>
          </a:p>
        </p:txBody>
      </p:sp>
    </p:spTree>
    <p:extLst>
      <p:ext uri="{BB962C8B-B14F-4D97-AF65-F5344CB8AC3E}">
        <p14:creationId xmlns:p14="http://schemas.microsoft.com/office/powerpoint/2010/main" val="1416112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15321A-F371-452F-BBC7-86E55C0EBAF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FBC95890-455C-45F6-8F0A-AD0B7DEE6B55}" type="slidenum">
              <a:rPr lang="en-US" sz="1000" b="0" smtClean="0">
                <a:solidFill>
                  <a:schemeClr val="tx1"/>
                </a:solidFill>
                <a:latin typeface="Times New Roman" pitchFamily="18" charset="0"/>
              </a:rPr>
              <a:pPr/>
              <a:t>10</a:t>
            </a:fld>
            <a:endParaRPr lang="en-US" sz="1000" b="0" smtClean="0">
              <a:solidFill>
                <a:schemeClr val="tx1"/>
              </a:solidFill>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pPr>
              <a:buFontTx/>
              <a:buChar char="•"/>
            </a:pPr>
            <a:r>
              <a:rPr lang="en-US" smtClean="0"/>
              <a:t>To describe the quality of sand</a:t>
            </a:r>
          </a:p>
          <a:p>
            <a:r>
              <a:rPr lang="en-US" b="1" smtClean="0"/>
              <a:t>Activity:</a:t>
            </a:r>
          </a:p>
          <a:p>
            <a:pPr>
              <a:buFontTx/>
              <a:buChar char="•"/>
            </a:pPr>
            <a:r>
              <a:rPr lang="en-US" smtClean="0"/>
              <a:t>Where is the source of sand?</a:t>
            </a:r>
          </a:p>
          <a:p>
            <a:pPr>
              <a:buFontTx/>
              <a:buChar char="•"/>
            </a:pPr>
            <a:r>
              <a:rPr lang="en-US" smtClean="0"/>
              <a:t>Discuss the probability of other material mixed with sand.</a:t>
            </a:r>
          </a:p>
          <a:p>
            <a:pPr>
              <a:buFontTx/>
              <a:buChar char="•"/>
            </a:pPr>
            <a:r>
              <a:rPr lang="en-US" smtClean="0"/>
              <a:t>Ask participants how they choose good quality sand.</a:t>
            </a:r>
          </a:p>
          <a:p>
            <a:r>
              <a:rPr lang="en-US" b="1" smtClean="0"/>
              <a:t>Slide Details / Discussion:</a:t>
            </a:r>
          </a:p>
          <a:p>
            <a:pPr>
              <a:buFontTx/>
              <a:buChar char="•"/>
            </a:pPr>
            <a:r>
              <a:rPr lang="en-US" smtClean="0"/>
              <a:t>Particle size less than 4.75mm are called sand. As far as possible select the river bed sand. If sand is for cement concrete and cement mortar than select coarse sand if sand is using for plaster choose fine sand . Sand should not contain soil and organic materials.</a:t>
            </a:r>
          </a:p>
          <a:p>
            <a:endParaRPr lang="en-US" smtClean="0"/>
          </a:p>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5ABA2EFB-1FCC-401F-AB9E-9A223F1D6368}" type="slidenum">
              <a:rPr lang="en-US" sz="1000" b="0" smtClean="0">
                <a:solidFill>
                  <a:schemeClr val="tx1"/>
                </a:solidFill>
                <a:latin typeface="Times New Roman" pitchFamily="18" charset="0"/>
              </a:rPr>
              <a:pPr/>
              <a:t>11</a:t>
            </a:fld>
            <a:endParaRPr lang="en-US" sz="1000" b="0" smtClean="0">
              <a:solidFill>
                <a:schemeClr val="tx1"/>
              </a:solidFill>
              <a:latin typeface="Times New Roman" pitchFamily="18" charset="0"/>
            </a:endParaRPr>
          </a:p>
        </p:txBody>
      </p:sp>
      <p:sp>
        <p:nvSpPr>
          <p:cNvPr id="89091" name="Rectangle 2"/>
          <p:cNvSpPr>
            <a:spLocks noGrp="1" noRot="1" noChangeAspect="1" noChangeArrowheads="1" noTextEdit="1"/>
          </p:cNvSpPr>
          <p:nvPr>
            <p:ph type="sldImg"/>
          </p:nvPr>
        </p:nvSpPr>
        <p:spPr>
          <a:xfrm>
            <a:off x="1143000" y="609600"/>
            <a:ext cx="4572000" cy="3429000"/>
          </a:xfrm>
          <a:ln/>
        </p:spPr>
      </p:sp>
      <p:sp>
        <p:nvSpPr>
          <p:cNvPr id="89092" name="Rectangle 3"/>
          <p:cNvSpPr>
            <a:spLocks noGrp="1" noChangeArrowheads="1"/>
          </p:cNvSpPr>
          <p:nvPr>
            <p:ph type="body" idx="1"/>
          </p:nvPr>
        </p:nvSpPr>
        <p:spPr>
          <a:xfrm>
            <a:off x="915081" y="4343798"/>
            <a:ext cx="5027839" cy="41155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pPr>
              <a:buFontTx/>
              <a:buChar char="•"/>
            </a:pPr>
            <a:r>
              <a:rPr lang="en-US" smtClean="0"/>
              <a:t>To explain the process of finding out the good quality sand by simple method</a:t>
            </a:r>
          </a:p>
          <a:p>
            <a:r>
              <a:rPr lang="en-US" b="1" smtClean="0"/>
              <a:t>Activity:</a:t>
            </a:r>
          </a:p>
          <a:p>
            <a:pPr>
              <a:buFontTx/>
              <a:buChar char="•"/>
            </a:pPr>
            <a:r>
              <a:rPr lang="en-US" smtClean="0"/>
              <a:t>Try to explore from the participants easy method to select the good quality sand.</a:t>
            </a:r>
          </a:p>
          <a:p>
            <a:pPr>
              <a:buFontTx/>
              <a:buChar char="•"/>
            </a:pPr>
            <a:r>
              <a:rPr lang="en-US" smtClean="0"/>
              <a:t>Explain the sand test using jar</a:t>
            </a:r>
          </a:p>
          <a:p>
            <a:pPr>
              <a:buFontTx/>
              <a:buChar char="•"/>
            </a:pPr>
            <a:r>
              <a:rPr lang="en-US" smtClean="0"/>
              <a:t>Also explain simple technique of sand test. Take some sand on the fist and moist it by adding little water. If palm gets dirty, sand is not good and if it remains clean, sand is ok.</a:t>
            </a:r>
          </a:p>
          <a:p>
            <a:r>
              <a:rPr lang="en-US" b="1" smtClean="0"/>
              <a:t>Slide Details / Discussion:</a:t>
            </a:r>
          </a:p>
          <a:p>
            <a:pPr>
              <a:buFontTx/>
              <a:buChar char="•"/>
            </a:pPr>
            <a:r>
              <a:rPr lang="en-US" smtClean="0"/>
              <a:t>Explain the participants if there is no found of standard jar than drinking glass and stick can be used in this experiment.</a:t>
            </a:r>
          </a:p>
          <a:p>
            <a:pPr>
              <a:buFontTx/>
              <a:buChar char="•"/>
            </a:pPr>
            <a:r>
              <a:rPr lang="en-US" smtClean="0"/>
              <a:t>Repeat procedure in each step so that participants can follow thoroughly.</a:t>
            </a:r>
          </a:p>
          <a:p>
            <a:pPr>
              <a:buFontTx/>
              <a:buChar char="•"/>
            </a:pPr>
            <a:r>
              <a:rPr lang="en-US" smtClean="0"/>
              <a:t>Describe the salt role in solution which help silt to dilute with sand.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21037B59-CE13-4205-937F-58FEC246A520}" type="slidenum">
              <a:rPr lang="en-US" sz="1000" b="0" smtClean="0">
                <a:solidFill>
                  <a:schemeClr val="tx1"/>
                </a:solidFill>
                <a:latin typeface="Times New Roman" pitchFamily="18" charset="0"/>
              </a:rPr>
              <a:pPr/>
              <a:t>12</a:t>
            </a:fld>
            <a:endParaRPr lang="en-US" sz="1000" b="0" smtClean="0">
              <a:solidFill>
                <a:schemeClr val="tx1"/>
              </a:solidFill>
              <a:latin typeface="Times New Roman" pitchFamily="18"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pPr>
              <a:buFontTx/>
              <a:buChar char="•"/>
            </a:pPr>
            <a:r>
              <a:rPr lang="en-US" smtClean="0"/>
              <a:t>To explain the source and use of aggregate in construction works.</a:t>
            </a:r>
          </a:p>
          <a:p>
            <a:r>
              <a:rPr lang="en-US" b="1" smtClean="0"/>
              <a:t>Activity:</a:t>
            </a:r>
          </a:p>
          <a:p>
            <a:pPr>
              <a:buFontTx/>
              <a:buChar char="•"/>
            </a:pPr>
            <a:r>
              <a:rPr lang="en-US" smtClean="0"/>
              <a:t>Try to obtain the probable source of aggregate and their use from the participants.</a:t>
            </a:r>
          </a:p>
          <a:p>
            <a:pPr>
              <a:buFontTx/>
              <a:buChar char="•"/>
            </a:pPr>
            <a:r>
              <a:rPr lang="en-US" smtClean="0"/>
              <a:t>Explain if required</a:t>
            </a:r>
          </a:p>
          <a:p>
            <a:r>
              <a:rPr lang="en-US" b="1" smtClean="0"/>
              <a:t>Slide Details / Discussion:</a:t>
            </a:r>
          </a:p>
          <a:p>
            <a:r>
              <a:rPr lang="en-US" smtClean="0"/>
              <a:t>The major sources of aggregates are river bank and stone crusher plant. The stone can be obtained from river bank or quarry. In small scale, aggregates are prepared by breaking the stone manually. Coarse aggregates is one of the major component of cement concrete. It is also extensively used for the construction of flexible and rigid pavement.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6CC36A15-7F83-45DB-A9D1-EBCA87F0C1ED}" type="slidenum">
              <a:rPr lang="en-US" sz="1000" b="0" smtClean="0">
                <a:solidFill>
                  <a:schemeClr val="tx1"/>
                </a:solidFill>
                <a:latin typeface="Times New Roman" pitchFamily="18" charset="0"/>
              </a:rPr>
              <a:pPr/>
              <a:t>13</a:t>
            </a:fld>
            <a:endParaRPr lang="en-US" sz="1000" b="0" smtClean="0">
              <a:solidFill>
                <a:schemeClr val="tx1"/>
              </a:solidFill>
              <a:latin typeface="Times New Roman" pitchFamily="18"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b="1" smtClean="0"/>
              <a:t>Objective:</a:t>
            </a:r>
          </a:p>
          <a:p>
            <a:pPr>
              <a:buFontTx/>
              <a:buChar char="•"/>
            </a:pPr>
            <a:r>
              <a:rPr lang="en-US" sz="1000" smtClean="0"/>
              <a:t>To explain the quality of coarse aggregates.</a:t>
            </a:r>
          </a:p>
          <a:p>
            <a:r>
              <a:rPr lang="en-US" sz="1000" b="1" smtClean="0"/>
              <a:t>Activity:</a:t>
            </a:r>
          </a:p>
          <a:p>
            <a:pPr>
              <a:buFontTx/>
              <a:buChar char="•"/>
            </a:pPr>
            <a:r>
              <a:rPr lang="en-US" sz="1000" smtClean="0"/>
              <a:t>Discuss on the quality of coarse aggregates.</a:t>
            </a:r>
          </a:p>
          <a:p>
            <a:pPr>
              <a:buFontTx/>
              <a:buChar char="•"/>
            </a:pPr>
            <a:r>
              <a:rPr lang="en-US" sz="1000" smtClean="0"/>
              <a:t>Explore from the participants best shape of aggregate.</a:t>
            </a:r>
          </a:p>
          <a:p>
            <a:pPr>
              <a:buFontTx/>
              <a:buChar char="•"/>
            </a:pPr>
            <a:r>
              <a:rPr lang="en-US" sz="1000" smtClean="0"/>
              <a:t>Ask question to the participants what will be the effect if aggregate contain foreign materials.</a:t>
            </a:r>
          </a:p>
          <a:p>
            <a:r>
              <a:rPr lang="en-US" sz="1000" b="1" smtClean="0"/>
              <a:t>Slide Details / Discussion:</a:t>
            </a:r>
          </a:p>
          <a:p>
            <a:r>
              <a:rPr lang="en-US" sz="1000" smtClean="0"/>
              <a:t>Strength of concrete depends on the strength of aggregates. Aggregates should be strong, hard, and durable. It should not contain flaky and elongated particles. Rounded aggregates increases workability but it does not produce proper bond. Angular aggregates produce strong bond. Aggregates should contain all sizes of the particles in correct proportion. </a:t>
            </a:r>
          </a:p>
          <a:p>
            <a:r>
              <a:rPr lang="en-US" sz="1000" smtClean="0"/>
              <a:t>Size of aggregates depends on the thickness of concrete members.</a:t>
            </a:r>
          </a:p>
          <a:p>
            <a:r>
              <a:rPr lang="en-US" sz="1000" smtClean="0"/>
              <a:t>For the concrete members having thickness 40 to 100 mm:  12mm down</a:t>
            </a:r>
          </a:p>
          <a:p>
            <a:r>
              <a:rPr lang="en-US" sz="1000" smtClean="0"/>
              <a:t>For members having thickness more than 100mm: 20mm down</a:t>
            </a:r>
          </a:p>
          <a:p>
            <a:r>
              <a:rPr lang="en-US" sz="1000" smtClean="0"/>
              <a:t>For other members and mass concrete: As per design requirements and specification.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B55243DF-9BA5-4827-B6AE-D70081FB8D69}" type="slidenum">
              <a:rPr lang="en-US" sz="1000" b="0" smtClean="0">
                <a:solidFill>
                  <a:schemeClr val="tx1"/>
                </a:solidFill>
                <a:latin typeface="Times New Roman" pitchFamily="18" charset="0"/>
              </a:rPr>
              <a:pPr/>
              <a:t>14</a:t>
            </a:fld>
            <a:endParaRPr lang="en-US" sz="1000" b="0" smtClean="0">
              <a:solidFill>
                <a:schemeClr val="tx1"/>
              </a:solidFill>
              <a:latin typeface="Times New Roman"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Objective:</a:t>
            </a:r>
          </a:p>
          <a:p>
            <a:r>
              <a:rPr lang="en-US" smtClean="0"/>
              <a:t>To describe the quality of water for construction</a:t>
            </a:r>
          </a:p>
          <a:p>
            <a:r>
              <a:rPr lang="en-US" smtClean="0"/>
              <a:t>Activities:</a:t>
            </a:r>
          </a:p>
          <a:p>
            <a:r>
              <a:rPr lang="en-US" smtClean="0"/>
              <a:t>Ask participants about their views in the quality of water they used in the construction</a:t>
            </a:r>
          </a:p>
          <a:p>
            <a:r>
              <a:rPr lang="en-US" smtClean="0"/>
              <a:t>Explain in brief</a:t>
            </a:r>
          </a:p>
          <a:p>
            <a:r>
              <a:rPr lang="en-US" smtClean="0"/>
              <a:t>Slide Details / Discussion</a:t>
            </a:r>
          </a:p>
          <a:p>
            <a:r>
              <a:rPr lang="en-US" smtClean="0"/>
              <a:t>This slide describes the quality of water for the construction. It should be clean and free from any deleterious materials to concrete and steel such as oils, acids, salts, sugar, organic matter etc. In general potable water is found satisfactory for mixing and curing, however water used for curing should not produce any objectionable stain to the concrete surface.</a:t>
            </a:r>
          </a:p>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6627F894-45F7-4456-86A8-ADEAC2165530}" type="slidenum">
              <a:rPr lang="en-US" sz="1000" b="0" smtClean="0">
                <a:solidFill>
                  <a:schemeClr val="tx1"/>
                </a:solidFill>
                <a:latin typeface="Times New Roman" pitchFamily="18" charset="0"/>
              </a:rPr>
              <a:pPr/>
              <a:t>15</a:t>
            </a:fld>
            <a:endParaRPr lang="en-US" sz="1000" b="0" smtClean="0">
              <a:solidFill>
                <a:schemeClr val="tx1"/>
              </a:solidFill>
              <a:latin typeface="Times New Roman" pitchFamily="18"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pPr>
              <a:buFontTx/>
              <a:buChar char="•"/>
            </a:pPr>
            <a:r>
              <a:rPr lang="en-US" smtClean="0"/>
              <a:t>To describe the property of good quality brick.</a:t>
            </a:r>
          </a:p>
          <a:p>
            <a:r>
              <a:rPr lang="en-US" b="1" smtClean="0"/>
              <a:t>Activity:</a:t>
            </a:r>
          </a:p>
          <a:p>
            <a:pPr>
              <a:buFontTx/>
              <a:buChar char="•"/>
            </a:pPr>
            <a:r>
              <a:rPr lang="en-US" smtClean="0"/>
              <a:t>Let the participants selection procedure of good quality brick.</a:t>
            </a:r>
          </a:p>
          <a:p>
            <a:pPr>
              <a:buFontTx/>
              <a:buChar char="•"/>
            </a:pPr>
            <a:r>
              <a:rPr lang="en-US" smtClean="0"/>
              <a:t>Explain the qualities of good brick .</a:t>
            </a:r>
          </a:p>
          <a:p>
            <a:r>
              <a:rPr lang="en-US" b="1" smtClean="0"/>
              <a:t>Slide Details / Discussion:</a:t>
            </a:r>
          </a:p>
          <a:p>
            <a:pPr>
              <a:buFontTx/>
              <a:buChar char="•"/>
            </a:pPr>
            <a:r>
              <a:rPr lang="en-US" smtClean="0"/>
              <a:t>Brick is a clay product. It is mould and burnt in kiln at an appropriate temperature. Bricks may be hand molded or machine made. The minimum compressive strength of brick should not be lower than 3.5 N/mm</a:t>
            </a:r>
            <a:r>
              <a:rPr lang="en-US" baseline="30000" smtClean="0"/>
              <a:t>2</a:t>
            </a:r>
            <a:r>
              <a:rPr lang="en-US" smtClean="0"/>
              <a:t> and higher strength is preferred. The bricks should be well burnt, regular and uniform shape and size. The frog should always be facing upward so that mortar can be filled in frog and bonding strength of brick masonry will be improved.</a:t>
            </a:r>
          </a:p>
          <a:p>
            <a:pPr>
              <a:buFontTx/>
              <a:buChar char="•"/>
            </a:pPr>
            <a:endParaRPr lang="en-US" smtClean="0"/>
          </a:p>
          <a:p>
            <a:pPr>
              <a:buFontTx/>
              <a:buChar char="•"/>
            </a:pPr>
            <a:endParaRPr lang="en-US" smtClean="0"/>
          </a:p>
          <a:p>
            <a:endParaRPr lang="en-US" smtClean="0"/>
          </a:p>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4F42A986-A0A9-466E-B6AE-8099EA3F2AC6}" type="slidenum">
              <a:rPr lang="en-US" sz="1000" b="0" smtClean="0">
                <a:solidFill>
                  <a:schemeClr val="tx1"/>
                </a:solidFill>
                <a:latin typeface="Times New Roman" pitchFamily="18" charset="0"/>
              </a:rPr>
              <a:pPr/>
              <a:t>16</a:t>
            </a:fld>
            <a:endParaRPr lang="en-US" sz="1000" b="0" smtClean="0">
              <a:solidFill>
                <a:schemeClr val="tx1"/>
              </a:solidFill>
              <a:latin typeface="Times New Roman" pitchFamily="18"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Continuation of previous slide</a:t>
            </a:r>
          </a:p>
          <a:p>
            <a:r>
              <a:rPr lang="en-US" b="1" smtClean="0"/>
              <a:t>Slide Details / Discussion:</a:t>
            </a:r>
          </a:p>
          <a:p>
            <a:pPr>
              <a:buFontTx/>
              <a:buChar char="•"/>
            </a:pPr>
            <a:r>
              <a:rPr lang="en-US" smtClean="0"/>
              <a:t>Bricks should produce metallic ringing sound when struck each other. While immersed in cold water for 24 hours should not absorb more than 25% of its dry weight. As a general guide, brick should not break while dropped from a height of 3 feet.</a:t>
            </a:r>
          </a:p>
          <a:p>
            <a:pPr>
              <a:buFontTx/>
              <a:buChar char="•"/>
            </a:pPr>
            <a:endParaRPr lang="en-US" smtClean="0"/>
          </a:p>
          <a:p>
            <a:endParaRPr lang="en-US" smtClean="0"/>
          </a:p>
          <a:p>
            <a:endParaRPr lang="en-US" smtClean="0"/>
          </a:p>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48AB504B-03E2-4C00-A743-CA7AB403E76D}" type="slidenum">
              <a:rPr lang="en-US" sz="1000" b="0" smtClean="0">
                <a:solidFill>
                  <a:schemeClr val="tx1"/>
                </a:solidFill>
                <a:latin typeface="Times New Roman" pitchFamily="18" charset="0"/>
              </a:rPr>
              <a:pPr/>
              <a:t>17</a:t>
            </a:fld>
            <a:endParaRPr lang="en-US" sz="1000" b="0" smtClean="0">
              <a:solidFill>
                <a:schemeClr val="tx1"/>
              </a:solidFill>
              <a:latin typeface="Times New Roman" pitchFamily="18"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pPr>
              <a:buFontTx/>
              <a:buChar char="•"/>
            </a:pPr>
            <a:r>
              <a:rPr lang="en-US" smtClean="0"/>
              <a:t>To explain the qualities of stone</a:t>
            </a:r>
          </a:p>
          <a:p>
            <a:r>
              <a:rPr lang="en-US" b="1" smtClean="0"/>
              <a:t>Activity:</a:t>
            </a:r>
          </a:p>
          <a:p>
            <a:pPr>
              <a:buFontTx/>
              <a:buChar char="•"/>
            </a:pPr>
            <a:r>
              <a:rPr lang="en-US" smtClean="0"/>
              <a:t>Involve participants to have discussion on the good quality stone</a:t>
            </a:r>
          </a:p>
          <a:p>
            <a:r>
              <a:rPr lang="en-US" b="1" smtClean="0"/>
              <a:t>Slide Details / Discussion:</a:t>
            </a:r>
          </a:p>
          <a:p>
            <a:pPr>
              <a:buFontTx/>
              <a:buChar char="•"/>
            </a:pPr>
            <a:r>
              <a:rPr lang="en-US" smtClean="0"/>
              <a:t>Stone should never be used in its natural shape. Before laying stone should be broken down and it should have flat surface on the top and bottom. The smaller size stone should not be used except for filler material.</a:t>
            </a:r>
          </a:p>
          <a:p>
            <a:pPr>
              <a:buFontTx/>
              <a:buChar char="•"/>
            </a:pPr>
            <a:r>
              <a:rPr lang="en-US" smtClean="0"/>
              <a:t>Stone wall should not made more than 3 feet height in a single day.</a:t>
            </a:r>
          </a:p>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E187D1D8-E53E-40A9-9672-C9766FC61FC1}" type="slidenum">
              <a:rPr lang="en-US" sz="1000" b="0" smtClean="0">
                <a:solidFill>
                  <a:schemeClr val="tx1"/>
                </a:solidFill>
                <a:latin typeface="Times New Roman" pitchFamily="18" charset="0"/>
              </a:rPr>
              <a:pPr/>
              <a:t>18</a:t>
            </a:fld>
            <a:endParaRPr lang="en-US" sz="1000" b="0" smtClean="0">
              <a:solidFill>
                <a:schemeClr val="tx1"/>
              </a:solidFill>
              <a:latin typeface="Times New Roman" pitchFamily="18"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r>
              <a:rPr lang="en-US" smtClean="0"/>
              <a:t>To explain about the quality of steel reinforcement</a:t>
            </a:r>
          </a:p>
          <a:p>
            <a:r>
              <a:rPr lang="en-US" b="1" smtClean="0"/>
              <a:t>Activities</a:t>
            </a:r>
          </a:p>
          <a:p>
            <a:r>
              <a:rPr lang="en-US" smtClean="0"/>
              <a:t>Explain about the steel qualities</a:t>
            </a:r>
          </a:p>
          <a:p>
            <a:r>
              <a:rPr lang="en-US" smtClean="0"/>
              <a:t>Slide Details / Discussion </a:t>
            </a:r>
          </a:p>
          <a:p>
            <a:r>
              <a:rPr lang="en-US" smtClean="0"/>
              <a:t>The commonly used types of steel reinforcements are mild steel and high strength deformed bar. All reinforcement shall be free from any defects which prevents the bonds. The bar should not fracture while bending.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F1E36B1A-0C76-4B20-A182-4ACB1C3092EA}" type="slidenum">
              <a:rPr lang="en-US" sz="1000" b="0" smtClean="0">
                <a:solidFill>
                  <a:schemeClr val="tx1"/>
                </a:solidFill>
                <a:latin typeface="Times New Roman" pitchFamily="18" charset="0"/>
              </a:rPr>
              <a:pPr/>
              <a:t>19</a:t>
            </a:fld>
            <a:endParaRPr lang="en-US" sz="1000" b="0" smtClean="0">
              <a:solidFill>
                <a:schemeClr val="tx1"/>
              </a:solidFill>
              <a:latin typeface="Times New Roman"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pPr>
              <a:buFontTx/>
              <a:buChar char="•"/>
            </a:pPr>
            <a:r>
              <a:rPr lang="en-US" smtClean="0"/>
              <a:t>To explain the quality of structural timber</a:t>
            </a:r>
          </a:p>
          <a:p>
            <a:r>
              <a:rPr lang="en-US" b="1" smtClean="0"/>
              <a:t>Activities:</a:t>
            </a:r>
          </a:p>
          <a:p>
            <a:pPr>
              <a:buFontTx/>
              <a:buChar char="•"/>
            </a:pPr>
            <a:r>
              <a:rPr lang="en-US" smtClean="0"/>
              <a:t>Explore participants’ views on use and qualities of structural timber</a:t>
            </a:r>
          </a:p>
          <a:p>
            <a:pPr>
              <a:buFontTx/>
              <a:buChar char="•"/>
            </a:pPr>
            <a:r>
              <a:rPr lang="en-US" smtClean="0"/>
              <a:t>Explain in brief</a:t>
            </a:r>
          </a:p>
          <a:p>
            <a:pPr>
              <a:spcBef>
                <a:spcPct val="20000"/>
              </a:spcBef>
              <a:buClr>
                <a:srgbClr val="FFFF00"/>
              </a:buClr>
            </a:pPr>
            <a:r>
              <a:rPr lang="en-US" b="1" smtClean="0"/>
              <a:t>Slide Details / Discussion:</a:t>
            </a:r>
            <a:r>
              <a:rPr lang="en-US" smtClean="0"/>
              <a:t> </a:t>
            </a:r>
          </a:p>
          <a:p>
            <a:pPr>
              <a:spcBef>
                <a:spcPct val="20000"/>
              </a:spcBef>
              <a:buClr>
                <a:srgbClr val="FFFF00"/>
              </a:buClr>
              <a:buFontTx/>
              <a:buChar char="•"/>
            </a:pPr>
            <a:r>
              <a:rPr lang="en-US" smtClean="0"/>
              <a:t>Timber is used for different structural members like post, beam, joist, rafter etc and also for making doors and windows. Timber also used in formwork for concreting, however their qualities differs from those used in structural members and door and windows. Structural timber should be well seasoned and free from defects.</a:t>
            </a:r>
          </a:p>
          <a:p>
            <a:endParaRPr lang="en-US" smtClean="0"/>
          </a:p>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214EC4F1-62A9-4D4D-ACC3-18366413F7FA}" type="slidenum">
              <a:rPr lang="en-US" sz="1000" b="0" smtClean="0">
                <a:solidFill>
                  <a:schemeClr val="tx1"/>
                </a:solidFill>
                <a:latin typeface="Times New Roman" pitchFamily="18" charset="0"/>
              </a:rPr>
              <a:pPr/>
              <a:t>2</a:t>
            </a:fld>
            <a:endParaRPr lang="en-US" sz="1000" b="0" smtClean="0">
              <a:solidFill>
                <a:schemeClr val="tx1"/>
              </a:solidFill>
              <a:latin typeface="Times New Roman" pitchFamily="18" charset="0"/>
            </a:endParaRPr>
          </a:p>
        </p:txBody>
      </p:sp>
      <p:sp>
        <p:nvSpPr>
          <p:cNvPr id="79875" name="Rectangle 2"/>
          <p:cNvSpPr>
            <a:spLocks noGrp="1" noRot="1" noChangeAspect="1" noChangeArrowheads="1" noTextEdit="1"/>
          </p:cNvSpPr>
          <p:nvPr>
            <p:ph type="sldImg"/>
          </p:nvPr>
        </p:nvSpPr>
        <p:spPr>
          <a:xfrm>
            <a:off x="1143000" y="684213"/>
            <a:ext cx="4572000" cy="3429000"/>
          </a:xfrm>
          <a:ln/>
        </p:spPr>
      </p:sp>
      <p:sp>
        <p:nvSpPr>
          <p:cNvPr id="79876" name="Rectangle 3"/>
          <p:cNvSpPr>
            <a:spLocks noGrp="1" noChangeArrowheads="1"/>
          </p:cNvSpPr>
          <p:nvPr>
            <p:ph type="body" idx="1"/>
          </p:nvPr>
        </p:nvSpPr>
        <p:spPr>
          <a:xfrm>
            <a:off x="381000" y="4268392"/>
            <a:ext cx="6171974" cy="426640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6538" indent="-236538" algn="just" defTabSz="947738"/>
            <a:r>
              <a:rPr lang="en-US" sz="1000" b="1" smtClean="0"/>
              <a:t>Slide Objective:</a:t>
            </a:r>
          </a:p>
          <a:p>
            <a:pPr marL="236538" indent="-236538" algn="just" defTabSz="947738">
              <a:buFontTx/>
              <a:buChar char="•"/>
            </a:pPr>
            <a:r>
              <a:rPr lang="en-US" sz="1000" smtClean="0"/>
              <a:t>To explain the factors that affect the quality of the works.</a:t>
            </a:r>
          </a:p>
          <a:p>
            <a:pPr marL="236538" indent="-236538" algn="just" defTabSz="947738"/>
            <a:r>
              <a:rPr lang="en-US" sz="1000" b="1" smtClean="0"/>
              <a:t>Activity :</a:t>
            </a:r>
          </a:p>
          <a:p>
            <a:pPr marL="236538" indent="-236538" algn="just" defTabSz="947738">
              <a:buFontTx/>
              <a:buChar char="•"/>
            </a:pPr>
            <a:r>
              <a:rPr lang="en-US" sz="1000" smtClean="0"/>
              <a:t>    Try to explore from participants how design, quality of materials, workmanship and project period effects the quality of construction.</a:t>
            </a:r>
          </a:p>
          <a:p>
            <a:pPr marL="236538" indent="-236538" defTabSz="947738"/>
            <a:r>
              <a:rPr lang="en-US" sz="1000" b="1" smtClean="0"/>
              <a:t>Slide Detail:</a:t>
            </a:r>
            <a:r>
              <a:rPr lang="en-US" sz="1000" smtClean="0"/>
              <a:t> </a:t>
            </a:r>
          </a:p>
          <a:p>
            <a:pPr marL="236538" indent="-236538" algn="just" defTabSz="947738">
              <a:buFont typeface="Wingdings" pitchFamily="2" charset="2"/>
              <a:buChar char="§"/>
            </a:pPr>
            <a:r>
              <a:rPr lang="en-US" sz="1000" smtClean="0"/>
              <a:t>First factor to affect the quality of a building is the quality of its planning and designing. If a building is not properly planned and designed the building can not be of good quality even if it is constructed with greater care and quality control. For a building to be an earthquake resistant, a good quality planning and design means that which follows the basic rules outlined in previous sessions of this manual – appropriate site selection, good configuration and layout, appropriate size and detailing of different structural elements etc.</a:t>
            </a:r>
          </a:p>
          <a:p>
            <a:pPr marL="236538" indent="-236538" algn="just" defTabSz="947738">
              <a:buFont typeface="Wingdings" pitchFamily="2" charset="2"/>
              <a:buChar char="§"/>
            </a:pPr>
            <a:r>
              <a:rPr lang="en-US" sz="1000" smtClean="0"/>
              <a:t>Another factor affecting the quality of a building is quality of materials used in the construction. Inferior quality materials can not make a higher quality building. Therefore materials used in the construction should be of good quality as mentioned in the specifications.</a:t>
            </a:r>
          </a:p>
          <a:p>
            <a:pPr marL="236538" indent="-236538" algn="just" defTabSz="947738">
              <a:buFont typeface="Wingdings" pitchFamily="2" charset="2"/>
              <a:buChar char="§"/>
            </a:pPr>
            <a:r>
              <a:rPr lang="en-US" sz="1000" smtClean="0"/>
              <a:t>Next major factor to contribute in the quality of a building is quality of construction process and quality of workmanship. This is the ultimate factor to make a good quality building. Each and every stage of the construction should be in accordance with the provisions and steps mentioned in the standard construction manuals and guidelines.</a:t>
            </a:r>
          </a:p>
          <a:p>
            <a:pPr marL="236538" indent="-236538" algn="just" defTabSz="947738">
              <a:buFont typeface="Wingdings" pitchFamily="2" charset="2"/>
              <a:buChar char="§"/>
            </a:pPr>
            <a:r>
              <a:rPr lang="en-US" sz="1000" smtClean="0"/>
              <a:t>Resources and time available are also the indirect factors to make a good quality building. Experiences have shown that if the project period is prolonged due to the resource constraints then quality of construction goes on decreasing.</a:t>
            </a:r>
          </a:p>
          <a:p>
            <a:pPr marL="236538" indent="-236538" algn="just" defTabSz="947738"/>
            <a:endParaRPr lang="en-US" sz="1000" smtClean="0"/>
          </a:p>
          <a:p>
            <a:pPr marL="236538" indent="-236538" algn="just" defTabSz="947738"/>
            <a:endParaRPr lang="en-US" sz="1000" smtClean="0"/>
          </a:p>
          <a:p>
            <a:pPr marL="236538" indent="-236538" algn="just" defTabSz="947738">
              <a:buFontTx/>
              <a:buChar char="•"/>
            </a:pPr>
            <a:endParaRPr lang="en-US" sz="10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360B4863-5D28-4610-9104-B9802055C3AF}" type="slidenum">
              <a:rPr lang="en-US" sz="1000" b="0" smtClean="0">
                <a:solidFill>
                  <a:schemeClr val="tx1"/>
                </a:solidFill>
                <a:latin typeface="Times New Roman" pitchFamily="18" charset="0"/>
              </a:rPr>
              <a:pPr/>
              <a:t>22</a:t>
            </a:fld>
            <a:endParaRPr lang="en-US" sz="1000" b="0" smtClean="0">
              <a:solidFill>
                <a:schemeClr val="tx1"/>
              </a:solidFill>
              <a:latin typeface="Times New Roman" pitchFamily="18" charset="0"/>
            </a:endParaRPr>
          </a:p>
        </p:txBody>
      </p:sp>
      <p:sp>
        <p:nvSpPr>
          <p:cNvPr id="98307" name="Rectangle 2"/>
          <p:cNvSpPr>
            <a:spLocks noGrp="1" noRot="1" noChangeAspect="1" noChangeArrowheads="1" noTextEdit="1"/>
          </p:cNvSpPr>
          <p:nvPr>
            <p:ph type="sldImg"/>
          </p:nvPr>
        </p:nvSpPr>
        <p:spPr>
          <a:xfrm>
            <a:off x="1143000" y="684213"/>
            <a:ext cx="4572000" cy="3429000"/>
          </a:xfrm>
          <a:ln/>
        </p:spPr>
      </p:sp>
      <p:sp>
        <p:nvSpPr>
          <p:cNvPr id="98308" name="Rectangle 3"/>
          <p:cNvSpPr>
            <a:spLocks noGrp="1" noChangeArrowheads="1"/>
          </p:cNvSpPr>
          <p:nvPr>
            <p:ph type="body" idx="1"/>
          </p:nvPr>
        </p:nvSpPr>
        <p:spPr>
          <a:xfrm>
            <a:off x="915081" y="4343798"/>
            <a:ext cx="5027839" cy="41155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pPr>
              <a:buFontTx/>
              <a:buChar char="•"/>
            </a:pPr>
            <a:r>
              <a:rPr lang="en-US" smtClean="0"/>
              <a:t>To know how to make cement mortar.</a:t>
            </a:r>
          </a:p>
          <a:p>
            <a:r>
              <a:rPr lang="en-US" b="1" smtClean="0"/>
              <a:t>Activity:</a:t>
            </a:r>
          </a:p>
          <a:p>
            <a:pPr>
              <a:buFontTx/>
              <a:buChar char="•"/>
            </a:pPr>
            <a:r>
              <a:rPr lang="en-US" smtClean="0"/>
              <a:t>First ask participants about the local process of making cement mortar then slowly transform them in standard process.</a:t>
            </a:r>
          </a:p>
          <a:p>
            <a:r>
              <a:rPr lang="en-US" b="1" smtClean="0"/>
              <a:t>Slide Details / Discussion:</a:t>
            </a:r>
          </a:p>
          <a:p>
            <a:pPr>
              <a:buFontTx/>
              <a:buChar char="•"/>
            </a:pPr>
            <a:r>
              <a:rPr lang="en-US" smtClean="0"/>
              <a:t>This slide explains about the preparation of cement sand mortar. If lime is added then the workability of mortar will be improved.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87818FD2-980F-4436-8FA9-29152D3F980F}" type="slidenum">
              <a:rPr lang="en-US" sz="1000" b="0" smtClean="0">
                <a:solidFill>
                  <a:schemeClr val="tx1"/>
                </a:solidFill>
                <a:latin typeface="Times New Roman" pitchFamily="18" charset="0"/>
              </a:rPr>
              <a:pPr/>
              <a:t>23</a:t>
            </a:fld>
            <a:endParaRPr lang="en-US" sz="1000" b="0" smtClean="0">
              <a:solidFill>
                <a:schemeClr val="tx1"/>
              </a:solidFill>
              <a:latin typeface="Times New Roman" pitchFamily="18"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b="1" smtClean="0"/>
              <a:t>Objective:</a:t>
            </a:r>
          </a:p>
          <a:p>
            <a:pPr>
              <a:buFontTx/>
              <a:buChar char="•"/>
            </a:pPr>
            <a:r>
              <a:rPr lang="en-US" sz="1000" smtClean="0"/>
              <a:t>To understand curing procedure of brick.</a:t>
            </a:r>
          </a:p>
          <a:p>
            <a:r>
              <a:rPr lang="en-US" sz="1000" b="1" smtClean="0"/>
              <a:t>Activity:</a:t>
            </a:r>
          </a:p>
          <a:p>
            <a:pPr>
              <a:buFontTx/>
              <a:buChar char="•"/>
            </a:pPr>
            <a:r>
              <a:rPr lang="en-US" sz="1000" smtClean="0"/>
              <a:t>Discuss about why bricks should be wet</a:t>
            </a:r>
          </a:p>
          <a:p>
            <a:pPr>
              <a:buFontTx/>
              <a:buChar char="•"/>
            </a:pPr>
            <a:r>
              <a:rPr lang="en-US" sz="1000" smtClean="0"/>
              <a:t>If not can we use the brick only by sprinkling water?</a:t>
            </a:r>
          </a:p>
          <a:p>
            <a:pPr>
              <a:buFontTx/>
              <a:buChar char="•"/>
            </a:pPr>
            <a:r>
              <a:rPr lang="en-US" sz="1000" smtClean="0"/>
              <a:t>Then slowly try to convince them why proper wetting of brick is required?</a:t>
            </a:r>
          </a:p>
          <a:p>
            <a:r>
              <a:rPr lang="en-US" sz="1000" b="1" smtClean="0"/>
              <a:t>Detail discussion:</a:t>
            </a:r>
          </a:p>
          <a:p>
            <a:pPr>
              <a:buFontTx/>
              <a:buChar char="•"/>
            </a:pPr>
            <a:r>
              <a:rPr lang="en-US" sz="1000" smtClean="0"/>
              <a:t>If dry brick is used in masonry it absorbs water from mortar. This causes mortar dry which prevents it gaining strength. Thus it produces very weak mortar and also the bond between the mortar and brick becomes very weak. Therefore brick should be fully saturated with water. For this bricks should be submerged in water for at least 7 hours before laying. </a:t>
            </a:r>
          </a:p>
          <a:p>
            <a:pPr>
              <a:buFontTx/>
              <a:buChar char="•"/>
            </a:pPr>
            <a:endParaRPr lang="en-US" sz="1000" smtClean="0"/>
          </a:p>
          <a:p>
            <a:pPr>
              <a:buFontTx/>
              <a:buChar char="•"/>
            </a:pPr>
            <a:endParaRPr lang="en-US" sz="1000" smtClean="0"/>
          </a:p>
          <a:p>
            <a:pPr>
              <a:buFontTx/>
              <a:buChar char="•"/>
            </a:pPr>
            <a:endParaRPr lang="en-US" sz="1000" smtClean="0"/>
          </a:p>
          <a:p>
            <a:pPr>
              <a:buFontTx/>
              <a:buChar char="•"/>
            </a:pPr>
            <a:r>
              <a:rPr lang="en-US" sz="1000" smtClean="0"/>
              <a:t> </a:t>
            </a:r>
          </a:p>
          <a:p>
            <a:endParaRPr lang="en-US" sz="100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C537683D-93B3-49EA-9B22-052AFAB8AA5D}" type="slidenum">
              <a:rPr lang="en-US" sz="1000" b="0" smtClean="0">
                <a:solidFill>
                  <a:schemeClr val="tx1"/>
                </a:solidFill>
                <a:latin typeface="Times New Roman" pitchFamily="18" charset="0"/>
              </a:rPr>
              <a:pPr/>
              <a:t>24</a:t>
            </a:fld>
            <a:endParaRPr lang="en-US" sz="1000" b="0" smtClean="0">
              <a:solidFill>
                <a:schemeClr val="tx1"/>
              </a:solidFill>
              <a:latin typeface="Times New Roman" pitchFamily="18"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sz="1000" b="1" smtClean="0"/>
              <a:t>Objective:</a:t>
            </a:r>
          </a:p>
          <a:p>
            <a:pPr>
              <a:lnSpc>
                <a:spcPct val="80000"/>
              </a:lnSpc>
              <a:buFontTx/>
              <a:buChar char="•"/>
            </a:pPr>
            <a:r>
              <a:rPr lang="en-US" sz="1000" smtClean="0"/>
              <a:t>To explain about masonry wall construction.</a:t>
            </a:r>
          </a:p>
          <a:p>
            <a:pPr>
              <a:lnSpc>
                <a:spcPct val="80000"/>
              </a:lnSpc>
            </a:pPr>
            <a:r>
              <a:rPr lang="en-US" sz="1000" b="1" smtClean="0"/>
              <a:t>Activity:</a:t>
            </a:r>
          </a:p>
          <a:p>
            <a:pPr>
              <a:lnSpc>
                <a:spcPct val="80000"/>
              </a:lnSpc>
              <a:buFontTx/>
              <a:buChar char="•"/>
            </a:pPr>
            <a:r>
              <a:rPr lang="en-US" sz="1000" smtClean="0"/>
              <a:t>Ask participants what they observed in this photograph.</a:t>
            </a:r>
          </a:p>
          <a:p>
            <a:pPr>
              <a:lnSpc>
                <a:spcPct val="80000"/>
              </a:lnSpc>
              <a:buFontTx/>
              <a:buChar char="•"/>
            </a:pPr>
            <a:r>
              <a:rPr lang="en-US" sz="1000" smtClean="0"/>
              <a:t>Discuss overall laying process of bricks masonry.</a:t>
            </a:r>
          </a:p>
          <a:p>
            <a:pPr>
              <a:lnSpc>
                <a:spcPct val="80000"/>
              </a:lnSpc>
              <a:buFontTx/>
              <a:buChar char="•"/>
            </a:pPr>
            <a:r>
              <a:rPr lang="en-US" sz="1000" smtClean="0"/>
              <a:t>Also discuss about how much owner is investing on beautiful cladding but not paying due attention for the strength of masonry.</a:t>
            </a:r>
          </a:p>
          <a:p>
            <a:pPr>
              <a:lnSpc>
                <a:spcPct val="80000"/>
              </a:lnSpc>
            </a:pPr>
            <a:r>
              <a:rPr lang="en-US" sz="1000" b="1" smtClean="0"/>
              <a:t>Slide Details / Discussion:</a:t>
            </a:r>
          </a:p>
          <a:p>
            <a:pPr>
              <a:lnSpc>
                <a:spcPct val="80000"/>
              </a:lnSpc>
              <a:buFontTx/>
              <a:buChar char="•"/>
            </a:pPr>
            <a:r>
              <a:rPr lang="en-US" sz="1000" smtClean="0"/>
              <a:t>In this building, there is a continuous vertical joint. Bricks are laid haphazardly. This makes masonry wall very weak. Therefore a</a:t>
            </a:r>
            <a:r>
              <a:rPr lang="en-US" sz="900" smtClean="0">
                <a:cs typeface="Times New Roman" pitchFamily="18" charset="0"/>
              </a:rPr>
              <a:t>void continuous vertical joints in masonry works.</a:t>
            </a:r>
          </a:p>
          <a:p>
            <a:pPr>
              <a:lnSpc>
                <a:spcPct val="80000"/>
              </a:lnSpc>
              <a:buFontTx/>
              <a:buChar char="•"/>
            </a:pPr>
            <a:r>
              <a:rPr lang="en-US" sz="1000" smtClean="0"/>
              <a:t>Also at the bottom of wall, a beautiful cladding is started. Thus owner has invested lots on cladding but not attention is given to the strength of masonry.</a:t>
            </a:r>
          </a:p>
          <a:p>
            <a:pPr>
              <a:lnSpc>
                <a:spcPct val="80000"/>
              </a:lnSpc>
              <a:buFontTx/>
              <a:buChar char="•"/>
            </a:pPr>
            <a:r>
              <a:rPr lang="en-US" sz="1000" smtClean="0"/>
              <a:t>Proper curing is required to make wall strong because regular curing provides moisture for mortar when it is gaining its strength. </a:t>
            </a:r>
            <a:r>
              <a:rPr lang="en-US" sz="900" smtClean="0">
                <a:cs typeface="Times New Roman" pitchFamily="18" charset="0"/>
              </a:rPr>
              <a:t>Curing should be done at least for 7 days for masonry in cement sand mortar. Wall height should be equal at every layer of masonry works. At every 2 feet height masonry should checked by pipe level. </a:t>
            </a:r>
            <a:endParaRPr lang="en-US" sz="1000" smtClean="0"/>
          </a:p>
          <a:p>
            <a:pPr algn="just">
              <a:lnSpc>
                <a:spcPct val="80000"/>
              </a:lnSpc>
              <a:buFontTx/>
              <a:buChar char="•"/>
            </a:pPr>
            <a:endParaRPr lang="en-US" sz="1000" smtClean="0"/>
          </a:p>
          <a:p>
            <a:pPr algn="just">
              <a:lnSpc>
                <a:spcPct val="80000"/>
              </a:lnSpc>
              <a:buFontTx/>
              <a:buChar char="•"/>
            </a:pPr>
            <a:endParaRPr lang="en-US" sz="1000" smtClean="0"/>
          </a:p>
          <a:p>
            <a:pPr algn="just">
              <a:lnSpc>
                <a:spcPct val="80000"/>
              </a:lnSpc>
              <a:buFontTx/>
              <a:buChar char="•"/>
            </a:pPr>
            <a:endParaRPr lang="en-US" sz="1000" smtClean="0"/>
          </a:p>
          <a:p>
            <a:pPr algn="just">
              <a:lnSpc>
                <a:spcPct val="80000"/>
              </a:lnSpc>
              <a:buFontTx/>
              <a:buChar char="•"/>
            </a:pPr>
            <a:r>
              <a:rPr lang="en-US" sz="1000" smtClean="0"/>
              <a:t>mason does not press the brick into a sufficient bed of fresh mortar. Disturbing or moving the brick after initial placement will damage the bond. These factors influence the water penetration resistance of the wall. Openings in the mortar joint and lack of contact between the brick and mortar will obviously permit water penetration. </a:t>
            </a:r>
          </a:p>
          <a:p>
            <a:pPr>
              <a:lnSpc>
                <a:spcPct val="80000"/>
              </a:lnSpc>
              <a:buFontTx/>
              <a:buChar char="•"/>
            </a:pPr>
            <a:endParaRPr lang="en-US" sz="1000" smtClean="0"/>
          </a:p>
          <a:p>
            <a:pPr>
              <a:lnSpc>
                <a:spcPct val="80000"/>
              </a:lnSpc>
            </a:pPr>
            <a:endParaRPr lang="en-US" sz="100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0BBAA75D-C0F5-4544-9B9A-44D7800111E1}" type="slidenum">
              <a:rPr lang="en-US" sz="1000" b="0" smtClean="0">
                <a:solidFill>
                  <a:schemeClr val="tx1"/>
                </a:solidFill>
                <a:latin typeface="Times New Roman" pitchFamily="18" charset="0"/>
              </a:rPr>
              <a:pPr/>
              <a:t>25</a:t>
            </a:fld>
            <a:endParaRPr lang="en-US" sz="1000" b="0" smtClean="0">
              <a:solidFill>
                <a:schemeClr val="tx1"/>
              </a:solidFill>
              <a:latin typeface="Times New Roman" pitchFamily="18" charset="0"/>
            </a:endParaRPr>
          </a:p>
        </p:txBody>
      </p:sp>
      <p:sp>
        <p:nvSpPr>
          <p:cNvPr id="101379" name="Rectangle 2"/>
          <p:cNvSpPr>
            <a:spLocks noGrp="1" noRot="1" noChangeAspect="1" noChangeArrowheads="1" noTextEdit="1"/>
          </p:cNvSpPr>
          <p:nvPr>
            <p:ph type="sldImg"/>
          </p:nvPr>
        </p:nvSpPr>
        <p:spPr>
          <a:xfrm>
            <a:off x="1143000" y="684213"/>
            <a:ext cx="4572000" cy="3429000"/>
          </a:xfrm>
          <a:ln/>
        </p:spPr>
      </p:sp>
      <p:sp>
        <p:nvSpPr>
          <p:cNvPr id="101380" name="Rectangle 3"/>
          <p:cNvSpPr>
            <a:spLocks noGrp="1" noChangeArrowheads="1"/>
          </p:cNvSpPr>
          <p:nvPr>
            <p:ph type="body" idx="1"/>
          </p:nvPr>
        </p:nvSpPr>
        <p:spPr>
          <a:xfrm>
            <a:off x="915081" y="4343798"/>
            <a:ext cx="5027839" cy="41155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pPr>
              <a:buFontTx/>
              <a:buChar char="•"/>
            </a:pPr>
            <a:r>
              <a:rPr lang="en-US" smtClean="0"/>
              <a:t>To explain the maximum height of wall that can be constructed in a single day</a:t>
            </a:r>
          </a:p>
          <a:p>
            <a:r>
              <a:rPr lang="en-US" b="1" smtClean="0"/>
              <a:t>Activity:</a:t>
            </a:r>
          </a:p>
          <a:p>
            <a:pPr>
              <a:buFontTx/>
              <a:buChar char="•"/>
            </a:pPr>
            <a:r>
              <a:rPr lang="en-US" smtClean="0"/>
              <a:t>Take idea from the participants about normal practices of wall construction in community.</a:t>
            </a:r>
          </a:p>
          <a:p>
            <a:pPr>
              <a:buFontTx/>
              <a:buChar char="•"/>
            </a:pPr>
            <a:r>
              <a:rPr lang="en-US" smtClean="0"/>
              <a:t>Discuss if wall is constructed more than 1.5m in height in a single day what will be the impact.</a:t>
            </a:r>
          </a:p>
          <a:p>
            <a:pPr>
              <a:spcBef>
                <a:spcPct val="20000"/>
              </a:spcBef>
              <a:buClr>
                <a:srgbClr val="FFFF00"/>
              </a:buClr>
            </a:pPr>
            <a:r>
              <a:rPr lang="en-US" b="1" smtClean="0"/>
              <a:t>Slide Details / Discussion:</a:t>
            </a:r>
            <a:r>
              <a:rPr lang="en-US" smtClean="0"/>
              <a:t> </a:t>
            </a:r>
          </a:p>
          <a:p>
            <a:pPr>
              <a:spcBef>
                <a:spcPct val="20000"/>
              </a:spcBef>
              <a:buClr>
                <a:srgbClr val="FFFF00"/>
              </a:buClr>
              <a:buFontTx/>
              <a:buChar char="•"/>
            </a:pPr>
            <a:r>
              <a:rPr lang="en-US" smtClean="0"/>
              <a:t>This slide shows the maximum height of wall that can be constructed in a single day. Cement mortar gets its strength slowly. On the first day, the strength of mortar is not sufficient to sustain load. Therefore wall height should not be more than 5 feet on the single day.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AF398C92-8797-4DBF-B2C1-7A392E056A3E}" type="slidenum">
              <a:rPr lang="en-US" sz="1000" b="0" smtClean="0">
                <a:solidFill>
                  <a:schemeClr val="tx1"/>
                </a:solidFill>
                <a:latin typeface="Times New Roman" pitchFamily="18" charset="0"/>
              </a:rPr>
              <a:pPr/>
              <a:t>26</a:t>
            </a:fld>
            <a:endParaRPr lang="en-US" sz="1000" b="0" smtClean="0">
              <a:solidFill>
                <a:schemeClr val="tx1"/>
              </a:solidFill>
              <a:latin typeface="Times New Roman" pitchFamily="18" charset="0"/>
            </a:endParaRPr>
          </a:p>
        </p:txBody>
      </p:sp>
      <p:sp>
        <p:nvSpPr>
          <p:cNvPr id="102403" name="Rectangle 2"/>
          <p:cNvSpPr>
            <a:spLocks noGrp="1" noRot="1" noChangeAspect="1" noChangeArrowheads="1" noTextEdit="1"/>
          </p:cNvSpPr>
          <p:nvPr>
            <p:ph type="sldImg"/>
          </p:nvPr>
        </p:nvSpPr>
        <p:spPr>
          <a:xfrm>
            <a:off x="1143000" y="684213"/>
            <a:ext cx="4572000" cy="3429000"/>
          </a:xfrm>
          <a:ln/>
        </p:spPr>
      </p:sp>
      <p:sp>
        <p:nvSpPr>
          <p:cNvPr id="102404" name="Rectangle 3"/>
          <p:cNvSpPr>
            <a:spLocks noGrp="1" noChangeArrowheads="1"/>
          </p:cNvSpPr>
          <p:nvPr>
            <p:ph type="body" idx="1"/>
          </p:nvPr>
        </p:nvSpPr>
        <p:spPr>
          <a:xfrm>
            <a:off x="915081" y="4343798"/>
            <a:ext cx="5027839" cy="41155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7163" indent="-157163">
              <a:lnSpc>
                <a:spcPct val="80000"/>
              </a:lnSpc>
            </a:pPr>
            <a:r>
              <a:rPr lang="en-US" sz="800" b="1" smtClean="0"/>
              <a:t>Objectives:</a:t>
            </a:r>
          </a:p>
          <a:p>
            <a:pPr marL="157163" indent="-157163">
              <a:lnSpc>
                <a:spcPct val="80000"/>
              </a:lnSpc>
              <a:buFontTx/>
              <a:buChar char="•"/>
            </a:pPr>
            <a:r>
              <a:rPr lang="en-US" sz="800" smtClean="0"/>
              <a:t>To explain how to make wall true vertical.</a:t>
            </a:r>
          </a:p>
          <a:p>
            <a:pPr marL="157163" indent="-157163">
              <a:lnSpc>
                <a:spcPct val="80000"/>
              </a:lnSpc>
              <a:buFontTx/>
              <a:buChar char="•"/>
            </a:pPr>
            <a:r>
              <a:rPr lang="en-US" sz="800" smtClean="0"/>
              <a:t>To explain the thickness of mortar in wall construction.</a:t>
            </a:r>
          </a:p>
          <a:p>
            <a:pPr marL="157163" indent="-157163">
              <a:lnSpc>
                <a:spcPct val="80000"/>
              </a:lnSpc>
            </a:pPr>
            <a:r>
              <a:rPr lang="en-US" sz="800" b="1" smtClean="0"/>
              <a:t>Activity:</a:t>
            </a:r>
          </a:p>
          <a:p>
            <a:pPr marL="157163" indent="-157163">
              <a:lnSpc>
                <a:spcPct val="80000"/>
              </a:lnSpc>
              <a:buFontTx/>
              <a:buChar char="•"/>
            </a:pPr>
            <a:r>
              <a:rPr lang="en-US" sz="800" smtClean="0"/>
              <a:t>Ask the participants how they check the verticality of wall</a:t>
            </a:r>
          </a:p>
          <a:p>
            <a:pPr marL="157163" indent="-157163">
              <a:lnSpc>
                <a:spcPct val="80000"/>
              </a:lnSpc>
              <a:buFontTx/>
              <a:buChar char="•"/>
            </a:pPr>
            <a:r>
              <a:rPr lang="en-US" sz="800" smtClean="0"/>
              <a:t>Ask them about their practices of mortar thickness</a:t>
            </a:r>
          </a:p>
          <a:p>
            <a:pPr marL="157163" indent="-157163">
              <a:lnSpc>
                <a:spcPct val="80000"/>
              </a:lnSpc>
              <a:buFontTx/>
              <a:buChar char="•"/>
            </a:pPr>
            <a:r>
              <a:rPr lang="en-US" sz="800" smtClean="0"/>
              <a:t>Explain in detail.</a:t>
            </a:r>
          </a:p>
          <a:p>
            <a:pPr marL="157163" indent="-157163">
              <a:lnSpc>
                <a:spcPct val="80000"/>
              </a:lnSpc>
            </a:pPr>
            <a:r>
              <a:rPr lang="en-US" sz="800" b="1" smtClean="0"/>
              <a:t>Slide Details / Discussion:</a:t>
            </a:r>
          </a:p>
          <a:p>
            <a:pPr marL="157163" indent="-157163">
              <a:lnSpc>
                <a:spcPct val="80000"/>
              </a:lnSpc>
              <a:buFontTx/>
              <a:buChar char="•"/>
            </a:pPr>
            <a:r>
              <a:rPr lang="en-US" sz="800" smtClean="0"/>
              <a:t>The wall should be truly vertical. The verticality of wall should be checked in each layer. It can be done by using plumb bob. </a:t>
            </a:r>
          </a:p>
          <a:p>
            <a:pPr marL="157163" indent="-157163">
              <a:lnSpc>
                <a:spcPct val="80000"/>
              </a:lnSpc>
              <a:buFontTx/>
              <a:buChar char="•"/>
            </a:pPr>
            <a:r>
              <a:rPr lang="en-US" sz="800" smtClean="0"/>
              <a:t>The strength of wall depends on the thickness of mortar. Thicker mortar will reduce the wall strength, however, if the masonry units are not uniform it demands thicker mortar. Therefore half a inch mortar thickness will be enough.</a:t>
            </a:r>
          </a:p>
          <a:p>
            <a:pPr marL="157163" indent="-157163">
              <a:lnSpc>
                <a:spcPct val="80000"/>
              </a:lnSpc>
              <a:buFontTx/>
              <a:buChar char="•"/>
            </a:pPr>
            <a:r>
              <a:rPr lang="en-US" sz="800" smtClean="0"/>
              <a:t>Disturbing or moving the brick after initial placement will damage the bond. These factors influence the water penetration resistance of the wall. Openings in the mortar joint and lack of contact between the brick and mortar will obviously permit water penetration. </a:t>
            </a:r>
          </a:p>
          <a:p>
            <a:pPr marL="157163" indent="-157163">
              <a:lnSpc>
                <a:spcPct val="80000"/>
              </a:lnSpc>
              <a:buFontTx/>
              <a:buChar char="•"/>
            </a:pPr>
            <a:endParaRPr lang="en-US" sz="800" smtClean="0"/>
          </a:p>
          <a:p>
            <a:pPr marL="157163" indent="-157163">
              <a:lnSpc>
                <a:spcPct val="80000"/>
              </a:lnSpc>
            </a:pPr>
            <a:endParaRPr lang="en-US" sz="800" i="1" smtClean="0"/>
          </a:p>
          <a:p>
            <a:pPr marL="157163" indent="-157163">
              <a:lnSpc>
                <a:spcPct val="80000"/>
              </a:lnSpc>
            </a:pPr>
            <a:endParaRPr lang="en-US" sz="800" smtClean="0"/>
          </a:p>
          <a:p>
            <a:pPr marL="157163" indent="-157163">
              <a:lnSpc>
                <a:spcPct val="80000"/>
              </a:lnSpc>
            </a:pPr>
            <a:endParaRPr lang="en-US" sz="800" smtClean="0"/>
          </a:p>
          <a:p>
            <a:pPr marL="157163" indent="-157163">
              <a:lnSpc>
                <a:spcPct val="80000"/>
              </a:lnSpc>
            </a:pPr>
            <a:r>
              <a:rPr lang="en-US" sz="800" smtClean="0"/>
              <a:t>Objective:</a:t>
            </a:r>
          </a:p>
          <a:p>
            <a:pPr marL="157163" indent="-157163">
              <a:lnSpc>
                <a:spcPct val="80000"/>
              </a:lnSpc>
              <a:buFontTx/>
              <a:buChar char="•"/>
            </a:pPr>
            <a:r>
              <a:rPr lang="en-US" sz="800" smtClean="0"/>
              <a:t>To know how to make wall true vertical .</a:t>
            </a:r>
          </a:p>
          <a:p>
            <a:pPr marL="157163" indent="-157163">
              <a:lnSpc>
                <a:spcPct val="80000"/>
              </a:lnSpc>
              <a:buFontTx/>
              <a:buChar char="•"/>
            </a:pPr>
            <a:r>
              <a:rPr lang="en-US" sz="800" smtClean="0"/>
              <a:t>To know thickness of mortar in wall construction.</a:t>
            </a:r>
          </a:p>
          <a:p>
            <a:pPr marL="157163" indent="-157163">
              <a:lnSpc>
                <a:spcPct val="80000"/>
              </a:lnSpc>
            </a:pPr>
            <a:endParaRPr lang="en-US" sz="800" smtClean="0"/>
          </a:p>
          <a:p>
            <a:pPr marL="157163" indent="-157163">
              <a:lnSpc>
                <a:spcPct val="80000"/>
              </a:lnSpc>
            </a:pPr>
            <a:r>
              <a:rPr lang="en-US" sz="800" smtClean="0"/>
              <a:t>Activity:</a:t>
            </a:r>
          </a:p>
          <a:p>
            <a:pPr marL="157163" indent="-157163">
              <a:lnSpc>
                <a:spcPct val="80000"/>
              </a:lnSpc>
              <a:buFontTx/>
              <a:buChar char="•"/>
            </a:pPr>
            <a:r>
              <a:rPr lang="en-US" sz="800" smtClean="0"/>
              <a:t>Sharing with participants about verticality of wall.</a:t>
            </a:r>
          </a:p>
          <a:p>
            <a:pPr marL="157163" indent="-157163">
              <a:lnSpc>
                <a:spcPct val="80000"/>
              </a:lnSpc>
              <a:buFontTx/>
              <a:buChar char="•"/>
            </a:pPr>
            <a:r>
              <a:rPr lang="en-US" sz="800" smtClean="0"/>
              <a:t>Used of plum bob in wall to check line and level.</a:t>
            </a:r>
          </a:p>
          <a:p>
            <a:pPr marL="157163" indent="-157163">
              <a:lnSpc>
                <a:spcPct val="80000"/>
              </a:lnSpc>
            </a:pPr>
            <a:endParaRPr lang="en-US" sz="800" smtClean="0"/>
          </a:p>
          <a:p>
            <a:pPr marL="157163" indent="-157163">
              <a:lnSpc>
                <a:spcPct val="80000"/>
              </a:lnSpc>
            </a:pPr>
            <a:r>
              <a:rPr lang="en-US" sz="800" smtClean="0"/>
              <a:t>Detail discussion:</a:t>
            </a:r>
          </a:p>
          <a:p>
            <a:pPr marL="157163" indent="-157163">
              <a:lnSpc>
                <a:spcPct val="80000"/>
              </a:lnSpc>
              <a:buFontTx/>
              <a:buChar char="•"/>
            </a:pPr>
            <a:r>
              <a:rPr lang="en-US" sz="800" smtClean="0"/>
              <a:t>If wall will not be truly vertical there is possibility  of create of eccentricity.</a:t>
            </a:r>
          </a:p>
          <a:p>
            <a:pPr marL="157163" indent="-157163">
              <a:lnSpc>
                <a:spcPct val="80000"/>
              </a:lnSpc>
              <a:buFontTx/>
              <a:buChar char="•"/>
            </a:pPr>
            <a:r>
              <a:rPr lang="en-US" sz="800" smtClean="0"/>
              <a:t>More the mortar thickness in wall strength will be less.</a:t>
            </a:r>
          </a:p>
          <a:p>
            <a:pPr marL="157163" indent="-157163">
              <a:lnSpc>
                <a:spcPct val="80000"/>
              </a:lnSpc>
              <a:buFontTx/>
              <a:buChar char="•"/>
            </a:pPr>
            <a:r>
              <a:rPr lang="en-US" sz="800" smtClean="0"/>
              <a:t>Can be discuss using procedure of plum bob.</a:t>
            </a:r>
          </a:p>
          <a:p>
            <a:pPr marL="157163" indent="-157163">
              <a:lnSpc>
                <a:spcPct val="80000"/>
              </a:lnSpc>
            </a:pPr>
            <a:endParaRPr lang="en-US" sz="800" i="1" smtClean="0"/>
          </a:p>
          <a:p>
            <a:pPr marL="157163" indent="-157163">
              <a:lnSpc>
                <a:spcPct val="80000"/>
              </a:lnSpc>
            </a:pPr>
            <a:endParaRPr lang="en-US" sz="80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617D1C92-AA00-48DA-8F90-736A964FC7ED}" type="slidenum">
              <a:rPr lang="en-US" sz="1000" b="0" smtClean="0">
                <a:solidFill>
                  <a:schemeClr val="tx1"/>
                </a:solidFill>
                <a:latin typeface="Times New Roman" pitchFamily="18" charset="0"/>
              </a:rPr>
              <a:pPr/>
              <a:t>27</a:t>
            </a:fld>
            <a:endParaRPr lang="en-US" sz="1000" b="0" smtClean="0">
              <a:solidFill>
                <a:schemeClr val="tx1"/>
              </a:solidFill>
              <a:latin typeface="Times New Roman" pitchFamily="18"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pPr>
              <a:buFontTx/>
              <a:buChar char="•"/>
            </a:pPr>
            <a:r>
              <a:rPr lang="en-US" smtClean="0"/>
              <a:t>To explain wrong construction practice of infill wall</a:t>
            </a:r>
          </a:p>
          <a:p>
            <a:r>
              <a:rPr lang="en-US" b="1" smtClean="0"/>
              <a:t>Activities:</a:t>
            </a:r>
          </a:p>
          <a:p>
            <a:pPr>
              <a:buFontTx/>
              <a:buChar char="•"/>
            </a:pPr>
            <a:r>
              <a:rPr lang="en-US" smtClean="0"/>
              <a:t>Collect participants’ views in these photographs and discuss on the issues</a:t>
            </a:r>
          </a:p>
          <a:p>
            <a:r>
              <a:rPr lang="en-US" b="1" smtClean="0"/>
              <a:t>Slide Details / Discussion:</a:t>
            </a:r>
          </a:p>
          <a:p>
            <a:r>
              <a:rPr lang="en-US" smtClean="0"/>
              <a:t>In this slide, the infill wall is made without giving due attention to its strength. Light is visible through holes in vertical joints. This shows there is no proper mortar in vertical joints. In the second photograph, there is a large pipe inserted in the wall. This makes wall weak.</a:t>
            </a:r>
          </a:p>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946A3C93-1DA9-4C09-8C95-D92A5F85AA61}" type="slidenum">
              <a:rPr lang="en-US" sz="1000" b="0" smtClean="0">
                <a:solidFill>
                  <a:schemeClr val="tx1"/>
                </a:solidFill>
                <a:latin typeface="Times New Roman" pitchFamily="18" charset="0"/>
              </a:rPr>
              <a:pPr/>
              <a:t>28</a:t>
            </a:fld>
            <a:endParaRPr lang="en-US" sz="1000" b="0" smtClean="0">
              <a:solidFill>
                <a:schemeClr val="tx1"/>
              </a:solidFill>
              <a:latin typeface="Times New Roman" pitchFamily="18" charset="0"/>
            </a:endParaRPr>
          </a:p>
        </p:txBody>
      </p:sp>
      <p:sp>
        <p:nvSpPr>
          <p:cNvPr id="104451" name="Rectangle 2"/>
          <p:cNvSpPr>
            <a:spLocks noGrp="1" noRot="1" noChangeAspect="1" noChangeArrowheads="1" noTextEdit="1"/>
          </p:cNvSpPr>
          <p:nvPr>
            <p:ph type="sldImg"/>
          </p:nvPr>
        </p:nvSpPr>
        <p:spPr>
          <a:xfrm>
            <a:off x="1143000" y="684213"/>
            <a:ext cx="4572000" cy="3429000"/>
          </a:xfrm>
          <a:ln/>
        </p:spPr>
      </p:sp>
      <p:sp>
        <p:nvSpPr>
          <p:cNvPr id="104452" name="Rectangle 3"/>
          <p:cNvSpPr>
            <a:spLocks noGrp="1" noChangeArrowheads="1"/>
          </p:cNvSpPr>
          <p:nvPr>
            <p:ph type="body" idx="1"/>
          </p:nvPr>
        </p:nvSpPr>
        <p:spPr>
          <a:xfrm>
            <a:off x="686027" y="4343798"/>
            <a:ext cx="5790973" cy="41155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b="1" smtClean="0"/>
              <a:t>Objective:</a:t>
            </a:r>
          </a:p>
          <a:p>
            <a:pPr algn="just"/>
            <a:r>
              <a:rPr lang="en-US" smtClean="0"/>
              <a:t>To describe cement concrete</a:t>
            </a:r>
          </a:p>
          <a:p>
            <a:pPr algn="just"/>
            <a:r>
              <a:rPr lang="en-US" b="1" smtClean="0"/>
              <a:t>Activity:</a:t>
            </a:r>
          </a:p>
          <a:p>
            <a:pPr algn="just"/>
            <a:r>
              <a:rPr lang="en-US" smtClean="0"/>
              <a:t>Define cement concrete</a:t>
            </a:r>
          </a:p>
          <a:p>
            <a:pPr algn="just"/>
            <a:r>
              <a:rPr lang="en-US" smtClean="0"/>
              <a:t>Share about normal practices in community about ratio of cement concrete.</a:t>
            </a:r>
          </a:p>
          <a:p>
            <a:pPr algn="just"/>
            <a:r>
              <a:rPr lang="en-US" smtClean="0"/>
              <a:t>Describe about plain and reinforced concrete</a:t>
            </a:r>
          </a:p>
          <a:p>
            <a:pPr algn="just"/>
            <a:r>
              <a:rPr lang="en-US" b="1" smtClean="0"/>
              <a:t>Detail discussion:</a:t>
            </a:r>
          </a:p>
          <a:p>
            <a:pPr algn="just"/>
            <a:r>
              <a:rPr lang="en-US" smtClean="0"/>
              <a:t>Cement concrete is a composite construction material of cement, sand, aggregates and water. After mixing it is in plastic state. Therefore concrete of any shape can be prepared. It slowly sets in to solid and hardens with respect to time. Concrete is generally specified by its strength like M10, M15, M20 etc. or by proportion of cement, sand and aggregates like 1:1.5:3, 1:2:4, 1:3:6 etc.  The numerical values 10, 15, 20 etc define the compressive strength of the concrete cube in N/mm</a:t>
            </a:r>
            <a:r>
              <a:rPr lang="en-US" baseline="30000" smtClean="0"/>
              <a:t>2</a:t>
            </a:r>
            <a:r>
              <a:rPr lang="en-US" smtClean="0"/>
              <a:t> at 28 days from the date of casting.</a:t>
            </a:r>
          </a:p>
          <a:p>
            <a:pPr algn="just"/>
            <a:r>
              <a:rPr lang="en-US" smtClean="0"/>
              <a:t>Concrete has very low tensile strength, therefore in the structural members, steel reinforcement are used to resist tension. Concrete with out any reinforcement is called Plain Cement Concrete (PCC). Concrete with reinforcement is called Reinforced Cement Concrete (RCC). Generally steel bars are provided as reinforcement. PCC is generally used in foundation base, flooring etc. and RCC is used in beams, columns, slabs and other structural members. For RCC works, concrete of not less than M15 or mix proportion of not leaner than 1:2:4 is to be used.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8BD8E4FE-CA3E-43A9-94DE-9834073C18C6}" type="slidenum">
              <a:rPr lang="en-US" sz="1000" b="0" smtClean="0">
                <a:solidFill>
                  <a:schemeClr val="tx1"/>
                </a:solidFill>
                <a:latin typeface="Times New Roman" pitchFamily="18" charset="0"/>
              </a:rPr>
              <a:pPr/>
              <a:t>29</a:t>
            </a:fld>
            <a:endParaRPr lang="en-US" sz="1000" b="0" smtClean="0">
              <a:solidFill>
                <a:schemeClr val="tx1"/>
              </a:solidFill>
              <a:latin typeface="Times New Roman" pitchFamily="18" charset="0"/>
            </a:endParaRPr>
          </a:p>
        </p:txBody>
      </p:sp>
      <p:sp>
        <p:nvSpPr>
          <p:cNvPr id="105475" name="Rectangle 2"/>
          <p:cNvSpPr>
            <a:spLocks noGrp="1" noRot="1" noChangeAspect="1" noChangeArrowheads="1" noTextEdit="1"/>
          </p:cNvSpPr>
          <p:nvPr>
            <p:ph type="sldImg"/>
          </p:nvPr>
        </p:nvSpPr>
        <p:spPr>
          <a:xfrm>
            <a:off x="1143000" y="684213"/>
            <a:ext cx="4572000" cy="3429000"/>
          </a:xfrm>
          <a:ln/>
        </p:spPr>
      </p:sp>
      <p:sp>
        <p:nvSpPr>
          <p:cNvPr id="105476" name="Rectangle 3"/>
          <p:cNvSpPr>
            <a:spLocks noGrp="1" noChangeArrowheads="1"/>
          </p:cNvSpPr>
          <p:nvPr>
            <p:ph type="body" idx="1"/>
          </p:nvPr>
        </p:nvSpPr>
        <p:spPr>
          <a:xfrm>
            <a:off x="762000" y="4343797"/>
            <a:ext cx="5258027" cy="28952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b="1" smtClean="0"/>
              <a:t>Objective:</a:t>
            </a:r>
          </a:p>
          <a:p>
            <a:pPr algn="just">
              <a:buFontTx/>
              <a:buChar char="•"/>
            </a:pPr>
            <a:r>
              <a:rPr lang="en-US" smtClean="0"/>
              <a:t>To give general idea about formworks. </a:t>
            </a:r>
          </a:p>
          <a:p>
            <a:pPr algn="just"/>
            <a:r>
              <a:rPr lang="en-US" b="1" smtClean="0"/>
              <a:t>Activity:</a:t>
            </a:r>
          </a:p>
          <a:p>
            <a:pPr algn="just">
              <a:buFontTx/>
              <a:buChar char="•"/>
            </a:pPr>
            <a:r>
              <a:rPr lang="en-US" smtClean="0"/>
              <a:t>Discuss  the importance of form work and desired qualities.</a:t>
            </a:r>
          </a:p>
          <a:p>
            <a:pPr algn="just"/>
            <a:r>
              <a:rPr lang="en-US" b="1" smtClean="0"/>
              <a:t>Detail discussion:</a:t>
            </a:r>
          </a:p>
          <a:p>
            <a:pPr algn="just"/>
            <a:r>
              <a:rPr lang="en-US" smtClean="0"/>
              <a:t>Form work is used to achieve required shape and size of concrete product or member. It is a very important component in concrete construction works. The types and quality depends on the type of construction and size of concrete members. In general residential construction works, timber formwork is commonly used since timber is available every where and easy to form. The quality of concrete member also depends on the quality of form work.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DE13D9D2-D8D9-4119-A784-5EF4D6BD34B1}" type="slidenum">
              <a:rPr lang="en-US" sz="1000" b="0" smtClean="0">
                <a:solidFill>
                  <a:schemeClr val="tx1"/>
                </a:solidFill>
                <a:latin typeface="Times New Roman" pitchFamily="18" charset="0"/>
              </a:rPr>
              <a:pPr/>
              <a:t>30</a:t>
            </a:fld>
            <a:endParaRPr lang="en-US" sz="1000" b="0" smtClean="0">
              <a:solidFill>
                <a:schemeClr val="tx1"/>
              </a:solidFill>
              <a:latin typeface="Times New Roman" pitchFamily="18" charset="0"/>
            </a:endParaRPr>
          </a:p>
        </p:txBody>
      </p:sp>
      <p:sp>
        <p:nvSpPr>
          <p:cNvPr id="106499" name="Rectangle 2"/>
          <p:cNvSpPr>
            <a:spLocks noGrp="1" noRot="1" noChangeAspect="1" noChangeArrowheads="1" noTextEdit="1"/>
          </p:cNvSpPr>
          <p:nvPr>
            <p:ph type="sldImg"/>
          </p:nvPr>
        </p:nvSpPr>
        <p:spPr>
          <a:xfrm>
            <a:off x="1143000" y="684213"/>
            <a:ext cx="4572000" cy="3429000"/>
          </a:xfrm>
          <a:ln/>
        </p:spPr>
      </p:sp>
      <p:sp>
        <p:nvSpPr>
          <p:cNvPr id="106500" name="Rectangle 3"/>
          <p:cNvSpPr>
            <a:spLocks noGrp="1" noChangeArrowheads="1"/>
          </p:cNvSpPr>
          <p:nvPr>
            <p:ph type="body" idx="1"/>
          </p:nvPr>
        </p:nvSpPr>
        <p:spPr>
          <a:xfrm>
            <a:off x="227920" y="4191000"/>
            <a:ext cx="6478134" cy="495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6538" indent="-236538" algn="just" defTabSz="947738"/>
            <a:r>
              <a:rPr lang="en-US" b="1" smtClean="0"/>
              <a:t>Objective:</a:t>
            </a:r>
          </a:p>
          <a:p>
            <a:pPr marL="236538" indent="-236538" algn="just" defTabSz="947738"/>
            <a:r>
              <a:rPr lang="en-US" smtClean="0"/>
              <a:t>To explain the formwork preparation for concreting</a:t>
            </a:r>
          </a:p>
          <a:p>
            <a:pPr marL="236538" indent="-236538" algn="just" defTabSz="947738"/>
            <a:r>
              <a:rPr lang="en-US" b="1" smtClean="0"/>
              <a:t>Activity:</a:t>
            </a:r>
          </a:p>
          <a:p>
            <a:pPr marL="236538" indent="-236538" algn="just" defTabSz="947738"/>
            <a:r>
              <a:rPr lang="en-US" smtClean="0"/>
              <a:t>Ask participants what is their experiences in formwork preparation and discuss in detail.</a:t>
            </a:r>
          </a:p>
          <a:p>
            <a:pPr marL="236538" indent="-236538" algn="just" defTabSz="947738"/>
            <a:r>
              <a:rPr lang="en-US" b="1" smtClean="0"/>
              <a:t>Slide Details / Discussion:</a:t>
            </a:r>
          </a:p>
          <a:p>
            <a:pPr marL="236538" indent="-236538" algn="just" defTabSz="947738"/>
            <a:r>
              <a:rPr lang="en-US" smtClean="0"/>
              <a:t>The formwork should be straight and of sufficient strength and properly supported to resist springing or deviation during the process of concreting. They should be securely braced and held firmly to the required level and should not permit any leakage of concrete. Where alignment includes curves, flexible strips of steel may be helpful.</a:t>
            </a:r>
          </a:p>
          <a:p>
            <a:pPr marL="236538" indent="-236538" algn="just" defTabSz="947738"/>
            <a:r>
              <a:rPr lang="en-US" smtClean="0"/>
              <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DE13D9D2-D8D9-4119-A784-5EF4D6BD34B1}" type="slidenum">
              <a:rPr lang="en-US" sz="1000" b="0" smtClean="0">
                <a:solidFill>
                  <a:schemeClr val="tx1"/>
                </a:solidFill>
                <a:latin typeface="Times New Roman" pitchFamily="18" charset="0"/>
              </a:rPr>
              <a:pPr/>
              <a:t>31</a:t>
            </a:fld>
            <a:endParaRPr lang="en-US" sz="1000" b="0" smtClean="0">
              <a:solidFill>
                <a:schemeClr val="tx1"/>
              </a:solidFill>
              <a:latin typeface="Times New Roman" pitchFamily="18" charset="0"/>
            </a:endParaRPr>
          </a:p>
        </p:txBody>
      </p:sp>
      <p:sp>
        <p:nvSpPr>
          <p:cNvPr id="106499" name="Rectangle 2"/>
          <p:cNvSpPr>
            <a:spLocks noGrp="1" noRot="1" noChangeAspect="1" noChangeArrowheads="1" noTextEdit="1"/>
          </p:cNvSpPr>
          <p:nvPr>
            <p:ph type="sldImg"/>
          </p:nvPr>
        </p:nvSpPr>
        <p:spPr>
          <a:xfrm>
            <a:off x="1143000" y="684213"/>
            <a:ext cx="4572000" cy="3429000"/>
          </a:xfrm>
          <a:ln/>
        </p:spPr>
      </p:sp>
      <p:sp>
        <p:nvSpPr>
          <p:cNvPr id="106500" name="Rectangle 3"/>
          <p:cNvSpPr>
            <a:spLocks noGrp="1" noChangeArrowheads="1"/>
          </p:cNvSpPr>
          <p:nvPr>
            <p:ph type="body" idx="1"/>
          </p:nvPr>
        </p:nvSpPr>
        <p:spPr>
          <a:xfrm>
            <a:off x="227920" y="4191000"/>
            <a:ext cx="6478134" cy="495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6538" indent="-236538" algn="just" defTabSz="947738"/>
            <a:r>
              <a:rPr lang="en-US" b="1" smtClean="0"/>
              <a:t>Objective:</a:t>
            </a:r>
          </a:p>
          <a:p>
            <a:pPr marL="236538" indent="-236538" algn="just" defTabSz="947738"/>
            <a:r>
              <a:rPr lang="en-US" smtClean="0"/>
              <a:t>To explain the formwork preparation for concreting</a:t>
            </a:r>
          </a:p>
          <a:p>
            <a:pPr marL="236538" indent="-236538" algn="just" defTabSz="947738"/>
            <a:r>
              <a:rPr lang="en-US" b="1" smtClean="0"/>
              <a:t>Activity:</a:t>
            </a:r>
          </a:p>
          <a:p>
            <a:pPr marL="236538" indent="-236538" algn="just" defTabSz="947738"/>
            <a:r>
              <a:rPr lang="en-US" smtClean="0"/>
              <a:t>Ask participants what is their experiences in formwork preparation and discuss in detail.</a:t>
            </a:r>
          </a:p>
          <a:p>
            <a:pPr marL="236538" indent="-236538" algn="just" defTabSz="947738"/>
            <a:r>
              <a:rPr lang="en-US" b="1" smtClean="0"/>
              <a:t>Slide Details / Discussion:</a:t>
            </a:r>
          </a:p>
          <a:p>
            <a:pPr marL="236538" indent="-236538" algn="just" defTabSz="947738"/>
            <a:r>
              <a:rPr lang="en-US" smtClean="0"/>
              <a:t>The formwork should be straight and of sufficient strength and properly supported to resist springing or deviation during the process of concreting. They should be securely braced and held firmly to the required level and should not permit any leakage of concrete. Where alignment includes curves, flexible strips of steel may be helpful.</a:t>
            </a:r>
          </a:p>
          <a:p>
            <a:pPr marL="236538" indent="-236538" algn="just" defTabSz="947738"/>
            <a:r>
              <a:rPr lang="en-US" smtClean="0"/>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B5E2148A-C29E-4D1F-935B-88533A690207}" type="slidenum">
              <a:rPr lang="en-US" sz="1000" b="0" smtClean="0">
                <a:solidFill>
                  <a:schemeClr val="tx1"/>
                </a:solidFill>
                <a:latin typeface="Times New Roman" pitchFamily="18" charset="0"/>
              </a:rPr>
              <a:pPr/>
              <a:t>3</a:t>
            </a:fld>
            <a:endParaRPr lang="en-US" sz="1000" b="0" smtClean="0">
              <a:solidFill>
                <a:schemeClr val="tx1"/>
              </a:solidFill>
              <a:latin typeface="Times New Roman" pitchFamily="18" charset="0"/>
            </a:endParaRPr>
          </a:p>
        </p:txBody>
      </p:sp>
      <p:sp>
        <p:nvSpPr>
          <p:cNvPr id="80899" name="Rectangle 2"/>
          <p:cNvSpPr>
            <a:spLocks noGrp="1" noRot="1" noChangeAspect="1" noChangeArrowheads="1" noTextEdit="1"/>
          </p:cNvSpPr>
          <p:nvPr>
            <p:ph type="sldImg"/>
          </p:nvPr>
        </p:nvSpPr>
        <p:spPr>
          <a:xfrm>
            <a:off x="1143000" y="684213"/>
            <a:ext cx="4572000" cy="3429000"/>
          </a:xfrm>
          <a:ln/>
        </p:spPr>
      </p:sp>
      <p:sp>
        <p:nvSpPr>
          <p:cNvPr id="80900" name="Rectangle 3"/>
          <p:cNvSpPr>
            <a:spLocks noGrp="1" noChangeArrowheads="1"/>
          </p:cNvSpPr>
          <p:nvPr>
            <p:ph type="body" idx="1"/>
          </p:nvPr>
        </p:nvSpPr>
        <p:spPr>
          <a:xfrm>
            <a:off x="381000" y="4494610"/>
            <a:ext cx="6171974"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sz="1000" b="1" smtClean="0"/>
              <a:t>Slide Objective :</a:t>
            </a:r>
          </a:p>
          <a:p>
            <a:pPr>
              <a:lnSpc>
                <a:spcPct val="80000"/>
              </a:lnSpc>
              <a:buFontTx/>
              <a:buChar char="•"/>
            </a:pPr>
            <a:r>
              <a:rPr lang="en-US" sz="900" smtClean="0"/>
              <a:t>To explain design factors which affects quality of construction.</a:t>
            </a:r>
          </a:p>
          <a:p>
            <a:pPr>
              <a:lnSpc>
                <a:spcPct val="80000"/>
              </a:lnSpc>
            </a:pPr>
            <a:r>
              <a:rPr lang="en-US" sz="1000" b="1" smtClean="0"/>
              <a:t>Slide Details:</a:t>
            </a:r>
            <a:r>
              <a:rPr lang="en-US" sz="900" smtClean="0"/>
              <a:t> </a:t>
            </a:r>
          </a:p>
          <a:p>
            <a:pPr algn="just">
              <a:lnSpc>
                <a:spcPct val="80000"/>
              </a:lnSpc>
              <a:buFont typeface="Wingdings" pitchFamily="2" charset="2"/>
              <a:buChar char="§"/>
            </a:pPr>
            <a:r>
              <a:rPr lang="en-US" sz="900" smtClean="0"/>
              <a:t>  We need to have design considerations for the quality of work we desire. During design, durability, configuration,        </a:t>
            </a:r>
          </a:p>
          <a:p>
            <a:pPr algn="just">
              <a:lnSpc>
                <a:spcPct val="80000"/>
              </a:lnSpc>
              <a:buFont typeface="Wingdings" pitchFamily="2" charset="2"/>
              <a:buNone/>
            </a:pPr>
            <a:r>
              <a:rPr lang="en-US" sz="900" smtClean="0"/>
              <a:t>    nos. of storey, type of structure, suitability of particular type of structure, intended use and quality of materials are to be   </a:t>
            </a:r>
          </a:p>
          <a:p>
            <a:pPr algn="just">
              <a:lnSpc>
                <a:spcPct val="80000"/>
              </a:lnSpc>
              <a:buFont typeface="Wingdings" pitchFamily="2" charset="2"/>
              <a:buNone/>
            </a:pPr>
            <a:r>
              <a:rPr lang="en-US" sz="900" smtClean="0"/>
              <a:t>    considered.</a:t>
            </a:r>
          </a:p>
          <a:p>
            <a:pPr algn="just">
              <a:lnSpc>
                <a:spcPct val="80000"/>
              </a:lnSpc>
              <a:buFont typeface="Wingdings" pitchFamily="2" charset="2"/>
              <a:buChar char="§"/>
            </a:pPr>
            <a:r>
              <a:rPr lang="en-US" sz="900" smtClean="0"/>
              <a:t>  Proper specification( quality, size and details about materials and workman ship) shall be prepared in order to perform a </a:t>
            </a:r>
          </a:p>
          <a:p>
            <a:pPr algn="just">
              <a:lnSpc>
                <a:spcPct val="80000"/>
              </a:lnSpc>
              <a:buFont typeface="Wingdings" pitchFamily="2" charset="2"/>
              <a:buNone/>
            </a:pPr>
            <a:r>
              <a:rPr lang="en-US" sz="900" smtClean="0"/>
              <a:t>    particular work and supervise the quality.</a:t>
            </a:r>
          </a:p>
          <a:p>
            <a:pPr algn="just">
              <a:lnSpc>
                <a:spcPct val="80000"/>
              </a:lnSpc>
              <a:buFont typeface="Wingdings" pitchFamily="2" charset="2"/>
              <a:buChar char="§"/>
            </a:pPr>
            <a:r>
              <a:rPr lang="en-US" sz="900" smtClean="0"/>
              <a:t>  Details of  Each and every elements shall properly be shown in drawings.</a:t>
            </a:r>
          </a:p>
          <a:p>
            <a:pPr algn="just">
              <a:lnSpc>
                <a:spcPct val="80000"/>
              </a:lnSpc>
            </a:pPr>
            <a:r>
              <a:rPr lang="en-US" sz="900" b="1" smtClean="0">
                <a:latin typeface="Bookman Old Style" pitchFamily="18" charset="0"/>
                <a:cs typeface="Times New Roman" pitchFamily="18" charset="0"/>
              </a:rPr>
              <a:t>Quality Assurance in the Design &amp; Construction Processes</a:t>
            </a:r>
            <a:endParaRPr lang="en-US" sz="900" smtClean="0">
              <a:cs typeface="Times New Roman" pitchFamily="18" charset="0"/>
            </a:endParaRPr>
          </a:p>
          <a:p>
            <a:pPr algn="just">
              <a:lnSpc>
                <a:spcPct val="80000"/>
              </a:lnSpc>
              <a:buFont typeface="Wingdings" pitchFamily="2" charset="2"/>
              <a:buChar char="§"/>
            </a:pPr>
            <a:r>
              <a:rPr lang="en-US" sz="900" smtClean="0">
                <a:cs typeface="Times New Roman" pitchFamily="18" charset="0"/>
              </a:rPr>
              <a:t>  Quality Assurance is extended to these processes because 90% of all buildings failures have their origin in faults in design and </a:t>
            </a:r>
          </a:p>
          <a:p>
            <a:pPr algn="just">
              <a:lnSpc>
                <a:spcPct val="80000"/>
              </a:lnSpc>
              <a:buFont typeface="Wingdings" pitchFamily="2" charset="2"/>
              <a:buNone/>
            </a:pPr>
            <a:r>
              <a:rPr lang="en-US" sz="900" smtClean="0">
                <a:cs typeface="Times New Roman" pitchFamily="18" charset="0"/>
              </a:rPr>
              <a:t>    construction.</a:t>
            </a:r>
          </a:p>
          <a:p>
            <a:pPr algn="just">
              <a:lnSpc>
                <a:spcPct val="80000"/>
              </a:lnSpc>
            </a:pPr>
            <a:r>
              <a:rPr lang="en-US" sz="900" b="1" smtClean="0"/>
              <a:t>Delivery Storage And Handling</a:t>
            </a:r>
          </a:p>
          <a:p>
            <a:pPr algn="just">
              <a:lnSpc>
                <a:spcPct val="80000"/>
              </a:lnSpc>
              <a:buFont typeface="Wingdings" pitchFamily="2" charset="2"/>
              <a:buChar char="§"/>
            </a:pPr>
            <a:r>
              <a:rPr lang="en-US" sz="900" smtClean="0"/>
              <a:t>  Deliver materials in original packages and containers with seals unbroken and bearing manufacturer’s labels containing brand  </a:t>
            </a:r>
          </a:p>
          <a:p>
            <a:pPr algn="just">
              <a:lnSpc>
                <a:spcPct val="80000"/>
              </a:lnSpc>
              <a:buFont typeface="Wingdings" pitchFamily="2" charset="2"/>
              <a:buNone/>
            </a:pPr>
            <a:r>
              <a:rPr lang="en-US" sz="900" smtClean="0"/>
              <a:t>    name and directions for storage and mixing with other components.</a:t>
            </a:r>
          </a:p>
          <a:p>
            <a:pPr algn="just">
              <a:lnSpc>
                <a:spcPct val="80000"/>
              </a:lnSpc>
              <a:buFont typeface="Wingdings" pitchFamily="2" charset="2"/>
              <a:buChar char="§"/>
            </a:pPr>
            <a:r>
              <a:rPr lang="en-US" sz="900" smtClean="0"/>
              <a:t>  Store materials to comply with manufacturer’s directions to prevent deterioration from moisture, heat, cold, direct sunlight or </a:t>
            </a:r>
          </a:p>
          <a:p>
            <a:pPr algn="just">
              <a:lnSpc>
                <a:spcPct val="80000"/>
              </a:lnSpc>
              <a:buFont typeface="Wingdings" pitchFamily="2" charset="2"/>
              <a:buNone/>
            </a:pPr>
            <a:r>
              <a:rPr lang="en-US" sz="900" smtClean="0"/>
              <a:t>    other detrimental effects.</a:t>
            </a:r>
          </a:p>
          <a:p>
            <a:pPr algn="just">
              <a:lnSpc>
                <a:spcPct val="80000"/>
              </a:lnSpc>
            </a:pPr>
            <a:r>
              <a:rPr lang="en-US" sz="900" smtClean="0"/>
              <a:t> </a:t>
            </a:r>
            <a:r>
              <a:rPr lang="en-US" sz="900" b="1" smtClean="0"/>
              <a:t>Project Site Conditions</a:t>
            </a:r>
          </a:p>
          <a:p>
            <a:pPr algn="just">
              <a:lnSpc>
                <a:spcPct val="80000"/>
              </a:lnSpc>
              <a:buFont typeface="Wingdings" pitchFamily="2" charset="2"/>
              <a:buChar char="§"/>
            </a:pPr>
            <a:r>
              <a:rPr lang="en-US" sz="900" smtClean="0"/>
              <a:t>   Environmental Conditions: Comply with manufacturer’s directions for maintenance of ambient and substrate temperature, </a:t>
            </a:r>
          </a:p>
          <a:p>
            <a:pPr algn="just">
              <a:lnSpc>
                <a:spcPct val="80000"/>
              </a:lnSpc>
              <a:buFont typeface="Wingdings" pitchFamily="2" charset="2"/>
              <a:buNone/>
            </a:pPr>
            <a:r>
              <a:rPr lang="en-US" sz="900" smtClean="0"/>
              <a:t>     moisture, humidity, ventilation and other conditions required to execute and protect work.</a:t>
            </a:r>
          </a:p>
          <a:p>
            <a:pPr algn="just">
              <a:lnSpc>
                <a:spcPct val="80000"/>
              </a:lnSpc>
            </a:pPr>
            <a:r>
              <a:rPr lang="en-US" sz="1000" b="1" smtClean="0"/>
              <a:t>Activity:</a:t>
            </a:r>
          </a:p>
          <a:p>
            <a:pPr algn="just">
              <a:lnSpc>
                <a:spcPct val="80000"/>
              </a:lnSpc>
            </a:pPr>
            <a:r>
              <a:rPr lang="en-US" sz="900" smtClean="0"/>
              <a:t>Discuss about  designers’ responsibility on the quality assurance. Why clear specification and drawings required to perform the better quality of works? Describe briefly</a:t>
            </a:r>
          </a:p>
          <a:p>
            <a:pPr algn="just">
              <a:lnSpc>
                <a:spcPct val="80000"/>
              </a:lnSpc>
            </a:pPr>
            <a:r>
              <a:rPr lang="en-US" sz="900" smtClean="0"/>
              <a:t>Explore from the participants about the design factors on which the quality of works depend.</a:t>
            </a:r>
          </a:p>
          <a:p>
            <a:pPr algn="just">
              <a:lnSpc>
                <a:spcPct val="80000"/>
              </a:lnSpc>
            </a:pPr>
            <a:r>
              <a:rPr lang="en-US" sz="900" smtClean="0"/>
              <a:t>Ask question to the participants how drawings  and detailing should be followed in construction works for achieving better quality of works.</a:t>
            </a:r>
          </a:p>
          <a:p>
            <a:pPr>
              <a:lnSpc>
                <a:spcPct val="80000"/>
              </a:lnSpc>
            </a:pPr>
            <a:endParaRPr lang="en-US" sz="900" smtClean="0"/>
          </a:p>
          <a:p>
            <a:pPr>
              <a:lnSpc>
                <a:spcPct val="80000"/>
              </a:lnSpc>
            </a:pPr>
            <a:endParaRPr lang="en-US" sz="900" smtClean="0"/>
          </a:p>
          <a:p>
            <a:pPr>
              <a:lnSpc>
                <a:spcPct val="80000"/>
              </a:lnSpc>
            </a:pPr>
            <a:endParaRPr lang="en-US" sz="90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B26FDFC5-6728-4FF1-961B-0B25D4FDC2C2}" type="slidenum">
              <a:rPr lang="en-US" sz="1000" b="0" smtClean="0">
                <a:solidFill>
                  <a:schemeClr val="tx1"/>
                </a:solidFill>
                <a:latin typeface="Times New Roman" pitchFamily="18" charset="0"/>
              </a:rPr>
              <a:pPr/>
              <a:t>32</a:t>
            </a:fld>
            <a:endParaRPr lang="en-US" sz="1000" b="0" smtClean="0">
              <a:solidFill>
                <a:schemeClr val="tx1"/>
              </a:solidFill>
              <a:latin typeface="Times New Roman" pitchFamily="18" charset="0"/>
            </a:endParaRPr>
          </a:p>
        </p:txBody>
      </p:sp>
      <p:sp>
        <p:nvSpPr>
          <p:cNvPr id="107523" name="Rectangle 2"/>
          <p:cNvSpPr>
            <a:spLocks noGrp="1" noRot="1" noChangeAspect="1" noChangeArrowheads="1" noTextEdit="1"/>
          </p:cNvSpPr>
          <p:nvPr>
            <p:ph type="sldImg"/>
          </p:nvPr>
        </p:nvSpPr>
        <p:spPr>
          <a:xfrm>
            <a:off x="1143000" y="684213"/>
            <a:ext cx="4572000" cy="3429000"/>
          </a:xfrm>
          <a:ln/>
        </p:spPr>
      </p:sp>
      <p:sp>
        <p:nvSpPr>
          <p:cNvPr id="107524" name="Rectangle 3"/>
          <p:cNvSpPr>
            <a:spLocks noGrp="1" noChangeArrowheads="1"/>
          </p:cNvSpPr>
          <p:nvPr>
            <p:ph type="body" idx="1"/>
          </p:nvPr>
        </p:nvSpPr>
        <p:spPr>
          <a:xfrm>
            <a:off x="915081" y="4343798"/>
            <a:ext cx="5027839" cy="41155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b="1" smtClean="0"/>
              <a:t>Objective:</a:t>
            </a:r>
          </a:p>
          <a:p>
            <a:pPr>
              <a:buFontTx/>
              <a:buChar char="•"/>
            </a:pPr>
            <a:r>
              <a:rPr lang="en-US" sz="1000" smtClean="0"/>
              <a:t>To explain how to place reinforcement</a:t>
            </a:r>
          </a:p>
          <a:p>
            <a:r>
              <a:rPr lang="en-US" sz="1000" b="1" smtClean="0"/>
              <a:t>Activity:</a:t>
            </a:r>
          </a:p>
          <a:p>
            <a:pPr>
              <a:buFontTx/>
              <a:buChar char="•"/>
            </a:pPr>
            <a:r>
              <a:rPr lang="en-US" sz="1000" smtClean="0"/>
              <a:t>Share the experiences of participants about reinforcement placement</a:t>
            </a:r>
          </a:p>
          <a:p>
            <a:pPr>
              <a:buFontTx/>
              <a:buChar char="•"/>
            </a:pPr>
            <a:r>
              <a:rPr lang="en-US" sz="1000" smtClean="0"/>
              <a:t>Ask them how they maintain cover and spacing and explain the detail. </a:t>
            </a:r>
          </a:p>
          <a:p>
            <a:pPr>
              <a:buClr>
                <a:schemeClr val="tx1"/>
              </a:buClr>
              <a:buFont typeface="Wingdings" pitchFamily="2" charset="2"/>
              <a:buNone/>
            </a:pPr>
            <a:r>
              <a:rPr lang="en-US" b="1" smtClean="0">
                <a:cs typeface="Times New Roman" pitchFamily="18" charset="0"/>
              </a:rPr>
              <a:t>Slide Details / Discussion:</a:t>
            </a:r>
          </a:p>
          <a:p>
            <a:pPr>
              <a:buClr>
                <a:schemeClr val="tx1"/>
              </a:buClr>
              <a:buFont typeface="Wingdings" pitchFamily="2" charset="2"/>
              <a:buNone/>
            </a:pPr>
            <a:r>
              <a:rPr lang="en-US" smtClean="0">
                <a:cs typeface="Times New Roman" pitchFamily="18" charset="0"/>
              </a:rPr>
              <a:t>All reinforcement shall be cut, bent and erected exactly as per the design specification. The high strength deformed bar should not be re-bent. All reinforcement should be placed and maintain by providing proper cover blocks, spacers, chairs, supporting bars etc. </a:t>
            </a:r>
            <a:endParaRPr lang="en-US" sz="100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B6549790-62BD-4A02-BF79-5F098C507AD5}" type="slidenum">
              <a:rPr lang="en-US" sz="1000" b="0" smtClean="0">
                <a:solidFill>
                  <a:schemeClr val="tx1"/>
                </a:solidFill>
                <a:latin typeface="Times New Roman" pitchFamily="18" charset="0"/>
              </a:rPr>
              <a:pPr/>
              <a:t>33</a:t>
            </a:fld>
            <a:endParaRPr lang="en-US" sz="1000" b="0" smtClean="0">
              <a:solidFill>
                <a:schemeClr val="tx1"/>
              </a:solidFill>
              <a:latin typeface="Times New Roman" pitchFamily="18" charset="0"/>
            </a:endParaRPr>
          </a:p>
        </p:txBody>
      </p:sp>
      <p:sp>
        <p:nvSpPr>
          <p:cNvPr id="108547" name="Rectangle 2"/>
          <p:cNvSpPr>
            <a:spLocks noGrp="1" noRot="1" noChangeAspect="1" noChangeArrowheads="1" noTextEdit="1"/>
          </p:cNvSpPr>
          <p:nvPr>
            <p:ph type="sldImg"/>
          </p:nvPr>
        </p:nvSpPr>
        <p:spPr>
          <a:xfrm>
            <a:off x="1143000" y="684213"/>
            <a:ext cx="4572000" cy="3429000"/>
          </a:xfrm>
          <a:ln/>
        </p:spPr>
      </p:sp>
      <p:sp>
        <p:nvSpPr>
          <p:cNvPr id="108548" name="Rectangle 3"/>
          <p:cNvSpPr>
            <a:spLocks noGrp="1" noChangeArrowheads="1"/>
          </p:cNvSpPr>
          <p:nvPr>
            <p:ph type="body" idx="1"/>
          </p:nvPr>
        </p:nvSpPr>
        <p:spPr>
          <a:xfrm>
            <a:off x="915081" y="4343798"/>
            <a:ext cx="5027839" cy="41155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900" smtClean="0"/>
              <a:t>Minimum clear Cover in Concrete Works</a:t>
            </a:r>
          </a:p>
          <a:p>
            <a:r>
              <a:rPr lang="en-US" b="1" smtClean="0"/>
              <a:t>In no case shall be less than diameter of the larger bar.</a:t>
            </a:r>
          </a:p>
        </p:txBody>
      </p:sp>
      <p:graphicFrame>
        <p:nvGraphicFramePr>
          <p:cNvPr id="1115140" name="Group 4"/>
          <p:cNvGraphicFramePr>
            <a:graphicFrameLocks noGrp="1"/>
          </p:cNvGraphicFramePr>
          <p:nvPr/>
        </p:nvGraphicFramePr>
        <p:xfrm>
          <a:off x="762000" y="4800205"/>
          <a:ext cx="5334000" cy="2234406"/>
        </p:xfrm>
        <a:graphic>
          <a:graphicData uri="http://schemas.openxmlformats.org/drawingml/2006/table">
            <a:tbl>
              <a:tblPr/>
              <a:tblGrid>
                <a:gridCol w="1067034"/>
                <a:gridCol w="1064692"/>
                <a:gridCol w="1245068"/>
                <a:gridCol w="1744033"/>
                <a:gridCol w="213173"/>
              </a:tblGrid>
              <a:tr h="4969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Slab</a:t>
                      </a:r>
                    </a:p>
                  </a:txBody>
                  <a:tcPr marL="67466" marR="67466" marT="59640" marB="596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Beam</a:t>
                      </a:r>
                    </a:p>
                  </a:txBody>
                  <a:tcPr marL="67466" marR="67466" marT="59640" marB="596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Column</a:t>
                      </a:r>
                    </a:p>
                  </a:txBody>
                  <a:tcPr marL="67466" marR="67466" marT="59640" marB="596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Foundation</a:t>
                      </a:r>
                    </a:p>
                  </a:txBody>
                  <a:tcPr marL="67466" marR="67466" marT="59640" marB="596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100" b="0" i="0" u="none" strike="noStrike" cap="none" normalizeH="0" baseline="0" smtClean="0">
                        <a:ln>
                          <a:noFill/>
                        </a:ln>
                        <a:solidFill>
                          <a:schemeClr val="tx1"/>
                        </a:solidFill>
                        <a:effectLst/>
                        <a:latin typeface="Times New Roman" pitchFamily="18" charset="0"/>
                      </a:endParaRPr>
                    </a:p>
                  </a:txBody>
                  <a:tcPr marL="67466" marR="67466" marT="59640" marB="59640" horzOverflow="overflow">
                    <a:lnL w="12700" cap="flat" cmpd="sng" algn="ctr">
                      <a:solidFill>
                        <a:schemeClr val="tx1"/>
                      </a:solidFill>
                      <a:prstDash val="solid"/>
                      <a:round/>
                      <a:headEnd type="none" w="med" len="med"/>
                      <a:tailEnd type="none" w="med" len="med"/>
                    </a:lnL>
                    <a:lnR cap="flat">
                      <a:noFill/>
                    </a:lnR>
                    <a:lnT cap="flat">
                      <a:noFill/>
                    </a:lnT>
                    <a:lnB cap="flat">
                      <a:noFill/>
                    </a:lnB>
                    <a:lnTlToBr>
                      <a:noFill/>
                    </a:lnTlToBr>
                    <a:lnBlToTr>
                      <a:noFill/>
                    </a:lnBlToTr>
                    <a:noFill/>
                  </a:tcPr>
                </a:tc>
              </a:tr>
              <a:tr h="5756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15mm</a:t>
                      </a:r>
                    </a:p>
                  </a:txBody>
                  <a:tcPr marL="67466" marR="67466" marT="59640" marB="596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25mm</a:t>
                      </a:r>
                    </a:p>
                  </a:txBody>
                  <a:tcPr marL="67466" marR="67466" marT="59640" marB="596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40mm</a:t>
                      </a:r>
                    </a:p>
                  </a:txBody>
                  <a:tcPr marL="67466" marR="67466" marT="59640" marB="596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75mm</a:t>
                      </a:r>
                    </a:p>
                  </a:txBody>
                  <a:tcPr marL="67466" marR="67466" marT="59640" marB="596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1161726">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Note: But no case shall be less than diameter of  the larger bar.</a:t>
                      </a:r>
                    </a:p>
                  </a:txBody>
                  <a:tcPr marL="67466" marR="67466" marT="59640" marB="59640"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tr>
            </a:tbl>
          </a:graphicData>
        </a:graphic>
      </p:graphicFrame>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C92D5E77-ACD8-4962-9D9E-1771E786AAA0}" type="slidenum">
              <a:rPr lang="en-US" sz="1000" b="0" smtClean="0">
                <a:solidFill>
                  <a:schemeClr val="tx1"/>
                </a:solidFill>
                <a:latin typeface="Times New Roman" pitchFamily="18" charset="0"/>
              </a:rPr>
              <a:pPr/>
              <a:t>34</a:t>
            </a:fld>
            <a:endParaRPr lang="en-US" sz="1000" b="0" smtClean="0">
              <a:solidFill>
                <a:schemeClr val="tx1"/>
              </a:solidFill>
              <a:latin typeface="Times New Roman"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r>
              <a:rPr lang="en-US" smtClean="0"/>
              <a:t>To explain the necessity of cover block</a:t>
            </a:r>
          </a:p>
          <a:p>
            <a:r>
              <a:rPr lang="en-US" b="1" smtClean="0"/>
              <a:t>Activity:</a:t>
            </a:r>
          </a:p>
          <a:p>
            <a:r>
              <a:rPr lang="en-US" smtClean="0"/>
              <a:t>Let the participants identify the defects in this photograph and discuss on the probable reason and solution.</a:t>
            </a:r>
          </a:p>
          <a:p>
            <a:r>
              <a:rPr lang="en-US" b="1" smtClean="0"/>
              <a:t>Slide Details / Discussion:</a:t>
            </a:r>
          </a:p>
          <a:p>
            <a:r>
              <a:rPr lang="en-US" smtClean="0"/>
              <a:t>This slide shows a RCC column under construction. The bars are not placed properly. Such problem may arise when the cover blocks are not provided. Cover blocks maintain the cover and the quality of construction improves.</a:t>
            </a:r>
          </a:p>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C92D5E77-ACD8-4962-9D9E-1771E786AAA0}" type="slidenum">
              <a:rPr lang="en-US" sz="1000" b="0" smtClean="0">
                <a:solidFill>
                  <a:schemeClr val="tx1"/>
                </a:solidFill>
                <a:latin typeface="Times New Roman" pitchFamily="18" charset="0"/>
              </a:rPr>
              <a:pPr/>
              <a:t>35</a:t>
            </a:fld>
            <a:endParaRPr lang="en-US" sz="1000" b="0" smtClean="0">
              <a:solidFill>
                <a:schemeClr val="tx1"/>
              </a:solidFill>
              <a:latin typeface="Times New Roman"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r>
              <a:rPr lang="en-US" smtClean="0"/>
              <a:t>To explain the necessity of cover block</a:t>
            </a:r>
          </a:p>
          <a:p>
            <a:r>
              <a:rPr lang="en-US" b="1" smtClean="0"/>
              <a:t>Activity:</a:t>
            </a:r>
          </a:p>
          <a:p>
            <a:r>
              <a:rPr lang="en-US" smtClean="0"/>
              <a:t>Let the participants identify the defects in this photograph and discuss on the probable reason and solution.</a:t>
            </a:r>
          </a:p>
          <a:p>
            <a:r>
              <a:rPr lang="en-US" b="1" smtClean="0"/>
              <a:t>Slide Details / Discussion:</a:t>
            </a:r>
          </a:p>
          <a:p>
            <a:r>
              <a:rPr lang="en-US" smtClean="0"/>
              <a:t>This slide shows a RCC column under construction. The bars are not placed properly. Such problem may arise when the cover blocks are not provided. Cover blocks maintain the cover and the quality of construction improves.</a:t>
            </a:r>
          </a:p>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C92D5E77-ACD8-4962-9D9E-1771E786AAA0}" type="slidenum">
              <a:rPr lang="en-US" sz="1000" b="0" smtClean="0">
                <a:solidFill>
                  <a:schemeClr val="tx1"/>
                </a:solidFill>
                <a:latin typeface="Times New Roman" pitchFamily="18" charset="0"/>
              </a:rPr>
              <a:pPr/>
              <a:t>36</a:t>
            </a:fld>
            <a:endParaRPr lang="en-US" sz="1000" b="0" smtClean="0">
              <a:solidFill>
                <a:schemeClr val="tx1"/>
              </a:solidFill>
              <a:latin typeface="Times New Roman"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r>
              <a:rPr lang="en-US" smtClean="0"/>
              <a:t>To explain the necessity of cover block</a:t>
            </a:r>
          </a:p>
          <a:p>
            <a:r>
              <a:rPr lang="en-US" b="1" smtClean="0"/>
              <a:t>Activity:</a:t>
            </a:r>
          </a:p>
          <a:p>
            <a:r>
              <a:rPr lang="en-US" smtClean="0"/>
              <a:t>Let the participants identify the defects in this photograph and discuss on the probable reason and solution.</a:t>
            </a:r>
          </a:p>
          <a:p>
            <a:r>
              <a:rPr lang="en-US" b="1" smtClean="0"/>
              <a:t>Slide Details / Discussion:</a:t>
            </a:r>
          </a:p>
          <a:p>
            <a:r>
              <a:rPr lang="en-US" smtClean="0"/>
              <a:t>This slide shows a RCC column under construction. The bars are not placed properly. Such problem may arise when the cover blocks are not provided. Cover blocks maintain the cover and the quality of construction improves.</a:t>
            </a:r>
          </a:p>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C92D5E77-ACD8-4962-9D9E-1771E786AAA0}" type="slidenum">
              <a:rPr lang="en-US" sz="1000" b="0" smtClean="0">
                <a:solidFill>
                  <a:schemeClr val="tx1"/>
                </a:solidFill>
                <a:latin typeface="Times New Roman" pitchFamily="18" charset="0"/>
              </a:rPr>
              <a:pPr/>
              <a:t>37</a:t>
            </a:fld>
            <a:endParaRPr lang="en-US" sz="1000" b="0" smtClean="0">
              <a:solidFill>
                <a:schemeClr val="tx1"/>
              </a:solidFill>
              <a:latin typeface="Times New Roman"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r>
              <a:rPr lang="en-US" smtClean="0"/>
              <a:t>To explain the necessity of cover block</a:t>
            </a:r>
          </a:p>
          <a:p>
            <a:r>
              <a:rPr lang="en-US" b="1" smtClean="0"/>
              <a:t>Activity:</a:t>
            </a:r>
          </a:p>
          <a:p>
            <a:r>
              <a:rPr lang="en-US" smtClean="0"/>
              <a:t>Let the participants identify the defects in this photograph and discuss on the probable reason and solution.</a:t>
            </a:r>
          </a:p>
          <a:p>
            <a:r>
              <a:rPr lang="en-US" b="1" smtClean="0"/>
              <a:t>Slide Details / Discussion:</a:t>
            </a:r>
          </a:p>
          <a:p>
            <a:r>
              <a:rPr lang="en-US" smtClean="0"/>
              <a:t>This slide shows a RCC column under construction. The bars are not placed properly. Such problem may arise when the cover blocks are not provided. Cover blocks maintain the cover and the quality of construction improves.</a:t>
            </a:r>
          </a:p>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C92D5E77-ACD8-4962-9D9E-1771E786AAA0}" type="slidenum">
              <a:rPr lang="en-US" sz="1000" b="0" smtClean="0">
                <a:solidFill>
                  <a:schemeClr val="tx1"/>
                </a:solidFill>
                <a:latin typeface="Times New Roman" pitchFamily="18" charset="0"/>
              </a:rPr>
              <a:pPr/>
              <a:t>38</a:t>
            </a:fld>
            <a:endParaRPr lang="en-US" sz="1000" b="0" smtClean="0">
              <a:solidFill>
                <a:schemeClr val="tx1"/>
              </a:solidFill>
              <a:latin typeface="Times New Roman"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r>
              <a:rPr lang="en-US" smtClean="0"/>
              <a:t>To explain the necessity of cover block</a:t>
            </a:r>
          </a:p>
          <a:p>
            <a:r>
              <a:rPr lang="en-US" b="1" smtClean="0"/>
              <a:t>Activity:</a:t>
            </a:r>
          </a:p>
          <a:p>
            <a:r>
              <a:rPr lang="en-US" smtClean="0"/>
              <a:t>Let the participants identify the defects in this photograph and discuss on the probable reason and solution.</a:t>
            </a:r>
          </a:p>
          <a:p>
            <a:r>
              <a:rPr lang="en-US" b="1" smtClean="0"/>
              <a:t>Slide Details / Discussion:</a:t>
            </a:r>
          </a:p>
          <a:p>
            <a:r>
              <a:rPr lang="en-US" smtClean="0"/>
              <a:t>This slide shows a RCC column under construction. The bars are not placed properly. Such problem may arise when the cover blocks are not provided. Cover blocks maintain the cover and the quality of construction improves.</a:t>
            </a:r>
          </a:p>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C92D5E77-ACD8-4962-9D9E-1771E786AAA0}" type="slidenum">
              <a:rPr lang="en-US" sz="1000" b="0" smtClean="0">
                <a:solidFill>
                  <a:schemeClr val="tx1"/>
                </a:solidFill>
                <a:latin typeface="Times New Roman" pitchFamily="18" charset="0"/>
              </a:rPr>
              <a:pPr/>
              <a:t>39</a:t>
            </a:fld>
            <a:endParaRPr lang="en-US" sz="1000" b="0" smtClean="0">
              <a:solidFill>
                <a:schemeClr val="tx1"/>
              </a:solidFill>
              <a:latin typeface="Times New Roman"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r>
              <a:rPr lang="en-US" smtClean="0"/>
              <a:t>To explain the necessity of cover block</a:t>
            </a:r>
          </a:p>
          <a:p>
            <a:r>
              <a:rPr lang="en-US" b="1" smtClean="0"/>
              <a:t>Activity:</a:t>
            </a:r>
          </a:p>
          <a:p>
            <a:r>
              <a:rPr lang="en-US" smtClean="0"/>
              <a:t>Let the participants identify the defects in this photograph and discuss on the probable reason and solution.</a:t>
            </a:r>
          </a:p>
          <a:p>
            <a:r>
              <a:rPr lang="en-US" b="1" smtClean="0"/>
              <a:t>Slide Details / Discussion:</a:t>
            </a:r>
          </a:p>
          <a:p>
            <a:r>
              <a:rPr lang="en-US" smtClean="0"/>
              <a:t>This slide shows a RCC column under construction. The bars are not placed properly. Such problem may arise when the cover blocks are not provided. Cover blocks maintain the cover and the quality of construction improves.</a:t>
            </a:r>
          </a:p>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E76639BF-169E-4052-BC14-B66638501F18}" type="slidenum">
              <a:rPr lang="en-US" sz="1000" b="0" smtClean="0">
                <a:solidFill>
                  <a:schemeClr val="tx1"/>
                </a:solidFill>
                <a:latin typeface="Times New Roman" pitchFamily="18" charset="0"/>
              </a:rPr>
              <a:pPr/>
              <a:t>40</a:t>
            </a:fld>
            <a:endParaRPr lang="en-US" sz="1000" b="0" smtClean="0">
              <a:solidFill>
                <a:schemeClr val="tx1"/>
              </a:solidFill>
              <a:latin typeface="Times New Roman" pitchFamily="18"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pPr>
              <a:buFontTx/>
              <a:buChar char="•"/>
            </a:pPr>
            <a:r>
              <a:rPr lang="en-US" smtClean="0"/>
              <a:t>To explain about concrete batching</a:t>
            </a:r>
          </a:p>
          <a:p>
            <a:r>
              <a:rPr lang="en-US" b="1" smtClean="0"/>
              <a:t>Activity: </a:t>
            </a:r>
          </a:p>
          <a:p>
            <a:pPr>
              <a:buFontTx/>
              <a:buChar char="•"/>
            </a:pPr>
            <a:r>
              <a:rPr lang="en-US" smtClean="0"/>
              <a:t>Explore from the participants different measuring procedures of sand and aggregate in local practices.</a:t>
            </a:r>
          </a:p>
          <a:p>
            <a:pPr>
              <a:buFontTx/>
              <a:buChar char="•"/>
            </a:pPr>
            <a:r>
              <a:rPr lang="en-US" smtClean="0"/>
              <a:t>Explain the exact measuring process required to maintain the ratio of concrete. </a:t>
            </a:r>
          </a:p>
          <a:p>
            <a:r>
              <a:rPr lang="en-US" b="1" smtClean="0"/>
              <a:t>Slide Details:</a:t>
            </a:r>
          </a:p>
          <a:p>
            <a:pPr algn="just">
              <a:buFontTx/>
              <a:buChar char="•"/>
            </a:pPr>
            <a:r>
              <a:rPr lang="en-US" smtClean="0"/>
              <a:t>All required materials of appropriate quality and quantity should be ready at site before proceeding to concreting work. Proportion of cement, sand and aggregates should be maintained to achieve good quality concrete. Batching by weight is preferred than batching by volume. </a:t>
            </a:r>
          </a:p>
          <a:p>
            <a:pPr algn="just">
              <a:buFontTx/>
              <a:buChar char="•"/>
            </a:pPr>
            <a:r>
              <a:rPr lang="en-US" smtClean="0"/>
              <a:t>Standard batching box should be used for measuring the sand and aggregate where batching by weight is not possible. The size of standard batching box is 12” X 12”  x 15” which is equal to the  volume of one bag of cement. Use of loose bags should be avoided for measuring. In case of manual mixing add 10 % extra cement.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39BB7F40-2361-428B-98B3-D3A4BD3008FD}" type="slidenum">
              <a:rPr lang="en-US" sz="1000" b="0" smtClean="0">
                <a:solidFill>
                  <a:schemeClr val="tx1"/>
                </a:solidFill>
                <a:latin typeface="Times New Roman" pitchFamily="18" charset="0"/>
              </a:rPr>
              <a:pPr/>
              <a:t>41</a:t>
            </a:fld>
            <a:endParaRPr lang="en-US" sz="1000" b="0" smtClean="0">
              <a:solidFill>
                <a:schemeClr val="tx1"/>
              </a:solidFill>
              <a:latin typeface="Times New Roman" pitchFamily="18" charset="0"/>
            </a:endParaRPr>
          </a:p>
        </p:txBody>
      </p:sp>
      <p:sp>
        <p:nvSpPr>
          <p:cNvPr id="111619" name="Rectangle 2"/>
          <p:cNvSpPr>
            <a:spLocks noGrp="1" noRot="1" noChangeAspect="1" noChangeArrowheads="1" noTextEdit="1"/>
          </p:cNvSpPr>
          <p:nvPr>
            <p:ph type="sldImg"/>
          </p:nvPr>
        </p:nvSpPr>
        <p:spPr>
          <a:xfrm>
            <a:off x="1143000" y="684213"/>
            <a:ext cx="4572000" cy="3429000"/>
          </a:xfrm>
          <a:ln/>
        </p:spPr>
      </p:sp>
      <p:sp>
        <p:nvSpPr>
          <p:cNvPr id="111620" name="Rectangle 3"/>
          <p:cNvSpPr>
            <a:spLocks noGrp="1" noChangeArrowheads="1"/>
          </p:cNvSpPr>
          <p:nvPr>
            <p:ph type="body" idx="1"/>
          </p:nvPr>
        </p:nvSpPr>
        <p:spPr>
          <a:xfrm>
            <a:off x="915081" y="4343798"/>
            <a:ext cx="5027839" cy="41155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pPr>
              <a:buFontTx/>
              <a:buChar char="•"/>
            </a:pPr>
            <a:r>
              <a:rPr lang="en-US" smtClean="0"/>
              <a:t>To explain the preparation process of cement concrete manually.</a:t>
            </a:r>
          </a:p>
          <a:p>
            <a:r>
              <a:rPr lang="en-US" b="1" smtClean="0"/>
              <a:t>Activity:</a:t>
            </a:r>
          </a:p>
          <a:p>
            <a:pPr>
              <a:buFontTx/>
              <a:buChar char="•"/>
            </a:pPr>
            <a:r>
              <a:rPr lang="en-US" smtClean="0"/>
              <a:t>Ask the participants how they prepare concrete.</a:t>
            </a:r>
          </a:p>
          <a:p>
            <a:pPr>
              <a:buFontTx/>
              <a:buChar char="•"/>
            </a:pPr>
            <a:r>
              <a:rPr lang="en-US" smtClean="0"/>
              <a:t>Then explain the process of concrete mixing manually.</a:t>
            </a:r>
          </a:p>
          <a:p>
            <a:pPr>
              <a:spcBef>
                <a:spcPct val="20000"/>
              </a:spcBef>
              <a:buClr>
                <a:srgbClr val="FFFF00"/>
              </a:buClr>
            </a:pPr>
            <a:r>
              <a:rPr lang="en-US" b="1" smtClean="0"/>
              <a:t>Slide Details / Discussion:</a:t>
            </a:r>
            <a:r>
              <a:rPr lang="en-US" smtClean="0"/>
              <a:t> </a:t>
            </a:r>
          </a:p>
          <a:p>
            <a:pPr>
              <a:spcBef>
                <a:spcPct val="20000"/>
              </a:spcBef>
              <a:buClr>
                <a:srgbClr val="FFFF00"/>
              </a:buClr>
              <a:buFontTx/>
              <a:buChar char="•"/>
            </a:pPr>
            <a:r>
              <a:rPr lang="en-US" smtClean="0"/>
              <a:t>Hand mixing should be done on a clean paved area or a water tight platform. The cement is dumped on the sand and distributed evenly over it. Then mix cement and sand in dry condition. The measured quantity of coarse aggregate is spread out on the sand cement mixture and mix properly.</a:t>
            </a:r>
          </a:p>
          <a:p>
            <a:pPr>
              <a:buFontTx/>
              <a:buChar char="•"/>
            </a:pPr>
            <a:endParaRPr lang="en-US" smtClean="0"/>
          </a:p>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B4587102-107B-42C7-80E2-E0187C022753}" type="slidenum">
              <a:rPr lang="en-US" sz="1000" b="0" smtClean="0">
                <a:solidFill>
                  <a:schemeClr val="tx1"/>
                </a:solidFill>
                <a:latin typeface="Times New Roman" pitchFamily="18" charset="0"/>
              </a:rPr>
              <a:pPr/>
              <a:t>4</a:t>
            </a:fld>
            <a:endParaRPr lang="en-US" sz="1000" b="0" smtClean="0">
              <a:solidFill>
                <a:schemeClr val="tx1"/>
              </a:solidFill>
              <a:latin typeface="Times New Roman" pitchFamily="18" charset="0"/>
            </a:endParaRPr>
          </a:p>
        </p:txBody>
      </p:sp>
      <p:sp>
        <p:nvSpPr>
          <p:cNvPr id="81923" name="Rectangle 2"/>
          <p:cNvSpPr>
            <a:spLocks noGrp="1" noRot="1" noChangeAspect="1" noChangeArrowheads="1" noTextEdit="1"/>
          </p:cNvSpPr>
          <p:nvPr>
            <p:ph type="sldImg"/>
          </p:nvPr>
        </p:nvSpPr>
        <p:spPr>
          <a:xfrm>
            <a:off x="1143000" y="684213"/>
            <a:ext cx="4572000" cy="3429000"/>
          </a:xfrm>
          <a:ln/>
        </p:spPr>
      </p:sp>
      <p:sp>
        <p:nvSpPr>
          <p:cNvPr id="81924" name="Rectangle 3"/>
          <p:cNvSpPr>
            <a:spLocks noGrp="1" noChangeArrowheads="1"/>
          </p:cNvSpPr>
          <p:nvPr>
            <p:ph type="body" idx="1"/>
          </p:nvPr>
        </p:nvSpPr>
        <p:spPr>
          <a:xfrm>
            <a:off x="686028" y="4343798"/>
            <a:ext cx="5485946" cy="41155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6538" indent="-236538" defTabSz="947738"/>
            <a:r>
              <a:rPr lang="en-US" b="1" smtClean="0"/>
              <a:t>Objectives:</a:t>
            </a:r>
          </a:p>
          <a:p>
            <a:pPr marL="236538" indent="-236538" defTabSz="947738">
              <a:buFontTx/>
              <a:buChar char="•"/>
            </a:pPr>
            <a:r>
              <a:rPr lang="en-US" smtClean="0"/>
              <a:t>To explain material quality</a:t>
            </a:r>
          </a:p>
          <a:p>
            <a:pPr marL="236538" indent="-236538" defTabSz="947738"/>
            <a:endParaRPr lang="en-US" smtClean="0"/>
          </a:p>
          <a:p>
            <a:pPr marL="236538" indent="-236538" defTabSz="947738"/>
            <a:r>
              <a:rPr lang="en-US" b="1" smtClean="0"/>
              <a:t>Activity:</a:t>
            </a:r>
          </a:p>
          <a:p>
            <a:pPr marL="236538" indent="-236538" defTabSz="947738">
              <a:buFontTx/>
              <a:buChar char="•"/>
            </a:pPr>
            <a:r>
              <a:rPr lang="en-US" smtClean="0"/>
              <a:t>Describe the importance of clear specification required to make quality works.</a:t>
            </a:r>
          </a:p>
          <a:p>
            <a:pPr marL="236538" indent="-236538" defTabSz="947738">
              <a:buFontTx/>
              <a:buChar char="•"/>
            </a:pPr>
            <a:r>
              <a:rPr lang="en-US" smtClean="0"/>
              <a:t>Difficulty of finding out the material during the construction when specification does not clearly describe the material property.</a:t>
            </a:r>
          </a:p>
          <a:p>
            <a:pPr marL="236538" indent="-236538" defTabSz="947738">
              <a:buFontTx/>
              <a:buChar char="•"/>
            </a:pPr>
            <a:r>
              <a:rPr lang="en-US" smtClean="0"/>
              <a:t>Convinced the participants that quality of material may vary for different places and different types of construction.ie. All depends on design consideration.</a:t>
            </a:r>
          </a:p>
          <a:p>
            <a:pPr marL="236538" indent="-236538" defTabSz="947738"/>
            <a:r>
              <a:rPr lang="en-US" b="1" smtClean="0"/>
              <a:t>Slide Details / Discussion:</a:t>
            </a:r>
          </a:p>
          <a:p>
            <a:pPr marL="236538" indent="-236538" defTabSz="947738">
              <a:buFontTx/>
              <a:buChar char="•"/>
            </a:pPr>
            <a:r>
              <a:rPr lang="en-US" smtClean="0"/>
              <a:t>Discuss about all the works should be in sequential order. Material quality should be match with design consideration . </a:t>
            </a:r>
          </a:p>
          <a:p>
            <a:pPr marL="236538" indent="-236538" defTabSz="947738">
              <a:buFontTx/>
              <a:buChar char="•"/>
            </a:pPr>
            <a:r>
              <a:rPr lang="en-US" smtClean="0"/>
              <a:t>Material quality can vary with place to place so in design should be carefully think about this.</a:t>
            </a:r>
          </a:p>
          <a:p>
            <a:pPr marL="236538" indent="-236538" defTabSz="947738">
              <a:buFontTx/>
              <a:buChar char="•"/>
            </a:pPr>
            <a:endParaRPr lang="en-US" smtClean="0"/>
          </a:p>
          <a:p>
            <a:pPr marL="236538" indent="-236538" defTabSz="947738"/>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573CB4C7-BB4B-49D1-A58A-2BD35CC5B1BA}" type="slidenum">
              <a:rPr lang="en-US" sz="1000" b="0" smtClean="0">
                <a:solidFill>
                  <a:schemeClr val="tx1"/>
                </a:solidFill>
                <a:latin typeface="Times New Roman" pitchFamily="18" charset="0"/>
              </a:rPr>
              <a:pPr/>
              <a:t>42</a:t>
            </a:fld>
            <a:endParaRPr lang="en-US" sz="1000" b="0" smtClean="0">
              <a:solidFill>
                <a:schemeClr val="tx1"/>
              </a:solidFill>
              <a:latin typeface="Times New Roman" pitchFamily="18"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FFFF00"/>
              </a:buClr>
            </a:pPr>
            <a:r>
              <a:rPr lang="en-US" b="1" smtClean="0"/>
              <a:t>Objective:</a:t>
            </a:r>
          </a:p>
          <a:p>
            <a:pPr>
              <a:spcBef>
                <a:spcPct val="20000"/>
              </a:spcBef>
              <a:buClr>
                <a:srgbClr val="FFFF00"/>
              </a:buClr>
            </a:pPr>
            <a:r>
              <a:rPr lang="en-US" smtClean="0"/>
              <a:t>To explain the concrete mixing manually.</a:t>
            </a:r>
          </a:p>
          <a:p>
            <a:pPr>
              <a:spcBef>
                <a:spcPct val="20000"/>
              </a:spcBef>
              <a:buClr>
                <a:srgbClr val="FFFF00"/>
              </a:buClr>
            </a:pPr>
            <a:r>
              <a:rPr lang="en-US" b="1" smtClean="0"/>
              <a:t>Activity:</a:t>
            </a:r>
          </a:p>
          <a:p>
            <a:pPr>
              <a:spcBef>
                <a:spcPct val="20000"/>
              </a:spcBef>
              <a:buClr>
                <a:srgbClr val="FFFF00"/>
              </a:buClr>
            </a:pPr>
            <a:r>
              <a:rPr lang="en-US" smtClean="0"/>
              <a:t>Show the slide one by one and explaining correspondingly.</a:t>
            </a:r>
          </a:p>
          <a:p>
            <a:pPr>
              <a:spcBef>
                <a:spcPct val="20000"/>
              </a:spcBef>
              <a:buClr>
                <a:srgbClr val="FFFF00"/>
              </a:buClr>
            </a:pPr>
            <a:r>
              <a:rPr lang="en-US" b="1" smtClean="0"/>
              <a:t>Slide Details:</a:t>
            </a:r>
            <a:r>
              <a:rPr lang="en-US" smtClean="0"/>
              <a:t> </a:t>
            </a:r>
          </a:p>
          <a:p>
            <a:pPr>
              <a:spcBef>
                <a:spcPct val="20000"/>
              </a:spcBef>
              <a:buClr>
                <a:srgbClr val="FFFF00"/>
              </a:buClr>
            </a:pPr>
            <a:r>
              <a:rPr lang="en-US" smtClean="0"/>
              <a:t>Mixing of dry cement, sand and aggregates is continued by shoveling from the center to the side then back to centre and again to the side at lest 3 times. A hole is made in the middle of mixed pile and water is poured slowly into it as the mixture is turned over and over again at least 5 times and until the mixture becomes uniform. </a:t>
            </a:r>
          </a:p>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D08C94E5-6739-491D-882A-6BA7987354F5}" type="slidenum">
              <a:rPr lang="en-US" sz="1000" b="0" smtClean="0">
                <a:solidFill>
                  <a:schemeClr val="tx1"/>
                </a:solidFill>
                <a:latin typeface="Times New Roman" pitchFamily="18" charset="0"/>
              </a:rPr>
              <a:pPr/>
              <a:t>43</a:t>
            </a:fld>
            <a:endParaRPr lang="en-US" sz="1000" b="0" smtClean="0">
              <a:solidFill>
                <a:schemeClr val="tx1"/>
              </a:solidFill>
              <a:latin typeface="Times New Roman" pitchFamily="18"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Objective:</a:t>
            </a:r>
          </a:p>
          <a:p>
            <a:r>
              <a:rPr lang="en-US" smtClean="0"/>
              <a:t>To describe wrong practice of manual mixing</a:t>
            </a:r>
          </a:p>
          <a:p>
            <a:r>
              <a:rPr lang="en-US" smtClean="0"/>
              <a:t>Activity:</a:t>
            </a:r>
          </a:p>
          <a:p>
            <a:r>
              <a:rPr lang="en-US" smtClean="0"/>
              <a:t>Ask the participants to identify the wrong practices in this photographs and discuss on the issue.</a:t>
            </a:r>
          </a:p>
          <a:p>
            <a:r>
              <a:rPr lang="en-US" smtClean="0"/>
              <a:t>Slide Details:</a:t>
            </a:r>
          </a:p>
          <a:p>
            <a:r>
              <a:rPr lang="en-US" smtClean="0"/>
              <a:t>This slide shows concrete mixing activity being done manually. There is no water tight platform. Water is being poured by pipe directly. It does not ensure the proper water cement ratio. </a:t>
            </a:r>
          </a:p>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EC56540F-80AC-4F78-8C4A-ADB310D70580}" type="slidenum">
              <a:rPr lang="en-US" sz="1000" b="0" smtClean="0">
                <a:solidFill>
                  <a:schemeClr val="tx1"/>
                </a:solidFill>
                <a:latin typeface="Times New Roman" pitchFamily="18" charset="0"/>
              </a:rPr>
              <a:pPr/>
              <a:t>44</a:t>
            </a:fld>
            <a:endParaRPr lang="en-US" sz="1000" b="0" smtClean="0">
              <a:solidFill>
                <a:schemeClr val="tx1"/>
              </a:solidFill>
              <a:latin typeface="Times New Roman" pitchFamily="18"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pPr>
              <a:buFontTx/>
              <a:buChar char="•"/>
            </a:pPr>
            <a:r>
              <a:rPr lang="en-US" smtClean="0"/>
              <a:t>To explain cement mixing by mixture machine</a:t>
            </a:r>
          </a:p>
          <a:p>
            <a:r>
              <a:rPr lang="en-US" b="1" smtClean="0"/>
              <a:t>Activity:</a:t>
            </a:r>
          </a:p>
          <a:p>
            <a:pPr>
              <a:buFontTx/>
              <a:buChar char="•"/>
            </a:pPr>
            <a:r>
              <a:rPr lang="en-US" smtClean="0"/>
              <a:t>Share participants’ experiences in concrete mixing by using mixer machine and discuss on the process.</a:t>
            </a:r>
          </a:p>
          <a:p>
            <a:r>
              <a:rPr lang="en-US" b="1" smtClean="0"/>
              <a:t>Detail discussion:</a:t>
            </a:r>
          </a:p>
          <a:p>
            <a:pPr>
              <a:buFontTx/>
              <a:buChar char="•"/>
            </a:pPr>
            <a:r>
              <a:rPr lang="en-US" smtClean="0"/>
              <a:t>As far as possible, mixing should be done by using concrete mixer. The coarse aggregates should be laced in the hopper first followed by sand and then cement. A small portion of water placed in the drum before aggregates prevent the accumulation of cement paste around the blade roots. The drum should be kept revolving when materials are charged. Then adding remaining water the concrete should be mixed until it is uniform in colour and consistence but for not less than 2 minutes.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9CB29DDD-130E-47DA-836D-EB082AEDA3ED}" type="slidenum">
              <a:rPr lang="en-US" sz="1000" b="0" smtClean="0">
                <a:solidFill>
                  <a:schemeClr val="tx1"/>
                </a:solidFill>
                <a:latin typeface="Times New Roman" pitchFamily="18" charset="0"/>
              </a:rPr>
              <a:pPr/>
              <a:t>45</a:t>
            </a:fld>
            <a:endParaRPr lang="en-US" sz="1000" b="0" smtClean="0">
              <a:solidFill>
                <a:schemeClr val="tx1"/>
              </a:solidFill>
              <a:latin typeface="Times New Roman" pitchFamily="18"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pPr>
              <a:buFontTx/>
              <a:buChar char="•"/>
            </a:pPr>
            <a:r>
              <a:rPr lang="en-US" smtClean="0"/>
              <a:t>To explain how to place concrete properly.</a:t>
            </a:r>
          </a:p>
          <a:p>
            <a:r>
              <a:rPr lang="en-US" b="1" smtClean="0"/>
              <a:t>Activity:</a:t>
            </a:r>
          </a:p>
          <a:p>
            <a:pPr>
              <a:buFontTx/>
              <a:buChar char="•"/>
            </a:pPr>
            <a:r>
              <a:rPr lang="en-US" smtClean="0"/>
              <a:t>Try to explore from the participants local practices of placing of concrete and discuss on the topic.</a:t>
            </a:r>
          </a:p>
          <a:p>
            <a:r>
              <a:rPr lang="en-US" b="1" smtClean="0"/>
              <a:t>Detail discussion:</a:t>
            </a:r>
          </a:p>
          <a:p>
            <a:pPr>
              <a:buFontTx/>
              <a:buChar char="•"/>
            </a:pPr>
            <a:r>
              <a:rPr lang="en-US" smtClean="0"/>
              <a:t>Concrete should be placed and compacted as soon as possible after mixing with water. Concreting work should be done starting from one end and then continuous to the other end. Concrete should be placed as near as possible to its final position. If it is unavoidable concrete should not be dropped from height more than 5 feet because cement slurry and aggregates may be separated.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0B7AF9C9-3521-4570-BBE8-20398A81933F}" type="slidenum">
              <a:rPr lang="en-US" sz="1000" b="0" smtClean="0">
                <a:solidFill>
                  <a:schemeClr val="tx1"/>
                </a:solidFill>
                <a:latin typeface="Times New Roman" pitchFamily="18" charset="0"/>
              </a:rPr>
              <a:pPr/>
              <a:t>46</a:t>
            </a:fld>
            <a:endParaRPr lang="en-US" sz="1000" b="0" smtClean="0">
              <a:solidFill>
                <a:schemeClr val="tx1"/>
              </a:solidFill>
              <a:latin typeface="Times New Roman" pitchFamily="18" charset="0"/>
            </a:endParaRPr>
          </a:p>
        </p:txBody>
      </p:sp>
      <p:sp>
        <p:nvSpPr>
          <p:cNvPr id="116739" name="Rectangle 2"/>
          <p:cNvSpPr>
            <a:spLocks noGrp="1" noRot="1" noChangeAspect="1" noChangeArrowheads="1" noTextEdit="1"/>
          </p:cNvSpPr>
          <p:nvPr>
            <p:ph type="sldImg"/>
          </p:nvPr>
        </p:nvSpPr>
        <p:spPr>
          <a:xfrm>
            <a:off x="1143000" y="684213"/>
            <a:ext cx="4572000" cy="3429000"/>
          </a:xfrm>
          <a:ln/>
        </p:spPr>
      </p:sp>
      <p:sp>
        <p:nvSpPr>
          <p:cNvPr id="116740" name="Rectangle 3"/>
          <p:cNvSpPr>
            <a:spLocks noGrp="1" noChangeArrowheads="1"/>
          </p:cNvSpPr>
          <p:nvPr>
            <p:ph type="body" idx="1"/>
          </p:nvPr>
        </p:nvSpPr>
        <p:spPr>
          <a:xfrm>
            <a:off x="915081" y="4343798"/>
            <a:ext cx="5027839" cy="41155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pPr>
              <a:buFontTx/>
              <a:buChar char="•"/>
            </a:pPr>
            <a:r>
              <a:rPr lang="en-US" smtClean="0"/>
              <a:t>To explain how to place barrier properly at the end of chute.</a:t>
            </a:r>
          </a:p>
          <a:p>
            <a:r>
              <a:rPr lang="en-US" b="1" smtClean="0"/>
              <a:t>Activities:</a:t>
            </a:r>
          </a:p>
          <a:p>
            <a:pPr>
              <a:buFontTx/>
              <a:buChar char="•"/>
            </a:pPr>
            <a:r>
              <a:rPr lang="en-US" smtClean="0"/>
              <a:t>Ask which of the ways of placing concrete is right?</a:t>
            </a:r>
          </a:p>
          <a:p>
            <a:pPr>
              <a:buFontTx/>
              <a:buChar char="•"/>
            </a:pPr>
            <a:r>
              <a:rPr lang="en-US" smtClean="0"/>
              <a:t>Explain in brief.</a:t>
            </a:r>
          </a:p>
          <a:p>
            <a:r>
              <a:rPr lang="en-US" b="1" smtClean="0"/>
              <a:t>Slide Details:</a:t>
            </a:r>
          </a:p>
          <a:p>
            <a:pPr>
              <a:buFontTx/>
              <a:buChar char="•"/>
            </a:pPr>
            <a:r>
              <a:rPr lang="en-US" smtClean="0"/>
              <a:t>If it has to drop from more than 5 feet it should be conveyed in suitable receptacles or by using chute to avoid segregation. At the end of chute some barrier should be used properly to protect aggregate from segregation.</a:t>
            </a:r>
          </a:p>
          <a:p>
            <a:pPr>
              <a:buFontTx/>
              <a:buChar char="•"/>
            </a:pPr>
            <a:r>
              <a:rPr lang="en-US" smtClean="0"/>
              <a:t>This slide also shows right and wrong practices for placing the barriers at the end of chute. It also shows if we are not using barrier for placing the concrete how aggregate will be segregated.</a:t>
            </a:r>
          </a:p>
          <a:p>
            <a:pPr>
              <a:buFontTx/>
              <a:buChar char="•"/>
            </a:pPr>
            <a:endParaRPr lang="en-US" smtClean="0"/>
          </a:p>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92BED3CC-B895-406F-A2CB-B881B533EA0E}" type="slidenum">
              <a:rPr lang="en-US" sz="1000" b="0" smtClean="0">
                <a:solidFill>
                  <a:schemeClr val="tx1"/>
                </a:solidFill>
                <a:latin typeface="Times New Roman" pitchFamily="18" charset="0"/>
              </a:rPr>
              <a:pPr/>
              <a:t>47</a:t>
            </a:fld>
            <a:endParaRPr lang="en-US" sz="1000" b="0" smtClean="0">
              <a:solidFill>
                <a:schemeClr val="tx1"/>
              </a:solidFill>
              <a:latin typeface="Times New Roman" pitchFamily="18" charset="0"/>
            </a:endParaRPr>
          </a:p>
        </p:txBody>
      </p:sp>
      <p:sp>
        <p:nvSpPr>
          <p:cNvPr id="117763" name="Rectangle 2"/>
          <p:cNvSpPr>
            <a:spLocks noGrp="1" noRot="1" noChangeAspect="1" noChangeArrowheads="1" noTextEdit="1"/>
          </p:cNvSpPr>
          <p:nvPr>
            <p:ph type="sldImg"/>
          </p:nvPr>
        </p:nvSpPr>
        <p:spPr>
          <a:xfrm>
            <a:off x="1143000" y="684213"/>
            <a:ext cx="4572000" cy="3429000"/>
          </a:xfrm>
          <a:ln/>
        </p:spPr>
      </p:sp>
      <p:sp>
        <p:nvSpPr>
          <p:cNvPr id="117764" name="Rectangle 3"/>
          <p:cNvSpPr>
            <a:spLocks noGrp="1" noChangeArrowheads="1"/>
          </p:cNvSpPr>
          <p:nvPr>
            <p:ph type="body" idx="1"/>
          </p:nvPr>
        </p:nvSpPr>
        <p:spPr>
          <a:xfrm>
            <a:off x="915081" y="4343798"/>
            <a:ext cx="5027839" cy="41155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pPr>
              <a:buFontTx/>
              <a:buChar char="•"/>
            </a:pPr>
            <a:r>
              <a:rPr lang="en-US" smtClean="0"/>
              <a:t>Same as previous slide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592A8927-606E-4C49-8B28-D8D53D5CC8D4}" type="slidenum">
              <a:rPr lang="en-US" sz="1000" b="0" smtClean="0">
                <a:solidFill>
                  <a:schemeClr val="tx1"/>
                </a:solidFill>
                <a:latin typeface="Times New Roman" pitchFamily="18" charset="0"/>
              </a:rPr>
              <a:pPr/>
              <a:t>48</a:t>
            </a:fld>
            <a:endParaRPr lang="en-US" sz="1000" b="0" smtClean="0">
              <a:solidFill>
                <a:schemeClr val="tx1"/>
              </a:solidFill>
              <a:latin typeface="Times New Roman" pitchFamily="18" charset="0"/>
            </a:endParaRPr>
          </a:p>
        </p:txBody>
      </p:sp>
      <p:sp>
        <p:nvSpPr>
          <p:cNvPr id="118787" name="Rectangle 2"/>
          <p:cNvSpPr>
            <a:spLocks noGrp="1" noRot="1" noChangeAspect="1" noChangeArrowheads="1" noTextEdit="1"/>
          </p:cNvSpPr>
          <p:nvPr>
            <p:ph type="sldImg"/>
          </p:nvPr>
        </p:nvSpPr>
        <p:spPr>
          <a:xfrm>
            <a:off x="1143000" y="684213"/>
            <a:ext cx="4572000" cy="3429000"/>
          </a:xfrm>
          <a:ln/>
        </p:spPr>
      </p:sp>
      <p:sp>
        <p:nvSpPr>
          <p:cNvPr id="118788" name="Rectangle 3"/>
          <p:cNvSpPr>
            <a:spLocks noGrp="1" noChangeArrowheads="1"/>
          </p:cNvSpPr>
          <p:nvPr>
            <p:ph type="body" idx="1"/>
          </p:nvPr>
        </p:nvSpPr>
        <p:spPr>
          <a:xfrm>
            <a:off x="915081" y="4343798"/>
            <a:ext cx="5027839" cy="41155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pPr>
              <a:buFontTx/>
              <a:buChar char="•"/>
            </a:pPr>
            <a:r>
              <a:rPr lang="en-US" smtClean="0"/>
              <a:t>To explain how to place concrete properly in deep depth.</a:t>
            </a:r>
          </a:p>
          <a:p>
            <a:r>
              <a:rPr lang="en-US" b="1" smtClean="0"/>
              <a:t>Activity:</a:t>
            </a:r>
          </a:p>
          <a:p>
            <a:pPr>
              <a:buFontTx/>
              <a:buChar char="•"/>
            </a:pPr>
            <a:r>
              <a:rPr lang="en-US" smtClean="0"/>
              <a:t>Ask participants what is difference between two pictures in this slide and let them choose right and wrong practice.</a:t>
            </a:r>
          </a:p>
          <a:p>
            <a:pPr>
              <a:buFontTx/>
              <a:buChar char="•"/>
            </a:pPr>
            <a:r>
              <a:rPr lang="en-US" smtClean="0"/>
              <a:t>Enter and show them the segregated aggregates and discuss on the topic.</a:t>
            </a:r>
          </a:p>
          <a:p>
            <a:r>
              <a:rPr lang="en-US" b="1" smtClean="0"/>
              <a:t>Slide Details:</a:t>
            </a:r>
          </a:p>
          <a:p>
            <a:pPr>
              <a:buFontTx/>
              <a:buChar char="•"/>
            </a:pPr>
            <a:r>
              <a:rPr lang="en-US" smtClean="0"/>
              <a:t>If of concrete is to be placed from  height more than 1.5m ( 5 feet),  pipe or chute  can be used for proper placing, pipe/ chute should run up to concrete placing level. This prevents segregation of concrete. This technique generally applied in cast in situ pile construction.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E125CD02-4A51-4143-BEBC-8BEBCB14D720}" type="slidenum">
              <a:rPr lang="en-US" sz="1000" b="0" smtClean="0">
                <a:solidFill>
                  <a:schemeClr val="tx1"/>
                </a:solidFill>
                <a:latin typeface="Times New Roman" pitchFamily="18" charset="0"/>
              </a:rPr>
              <a:pPr/>
              <a:t>49</a:t>
            </a:fld>
            <a:endParaRPr lang="en-US" sz="1000" b="0" smtClean="0">
              <a:solidFill>
                <a:schemeClr val="tx1"/>
              </a:solidFill>
              <a:latin typeface="Times New Roman" pitchFamily="18" charset="0"/>
            </a:endParaRPr>
          </a:p>
        </p:txBody>
      </p:sp>
      <p:sp>
        <p:nvSpPr>
          <p:cNvPr id="119811" name="Rectangle 2"/>
          <p:cNvSpPr>
            <a:spLocks noGrp="1" noRot="1" noChangeAspect="1" noChangeArrowheads="1" noTextEdit="1"/>
          </p:cNvSpPr>
          <p:nvPr>
            <p:ph type="sldImg"/>
          </p:nvPr>
        </p:nvSpPr>
        <p:spPr>
          <a:xfrm>
            <a:off x="1143000" y="684213"/>
            <a:ext cx="4572000" cy="3429000"/>
          </a:xfrm>
          <a:ln/>
        </p:spPr>
      </p:sp>
      <p:sp>
        <p:nvSpPr>
          <p:cNvPr id="119812" name="Rectangle 3"/>
          <p:cNvSpPr>
            <a:spLocks noGrp="1" noChangeArrowheads="1"/>
          </p:cNvSpPr>
          <p:nvPr>
            <p:ph type="body" idx="1"/>
          </p:nvPr>
        </p:nvSpPr>
        <p:spPr>
          <a:xfrm>
            <a:off x="915081" y="4343798"/>
            <a:ext cx="5027839" cy="41155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pPr>
              <a:buFontTx/>
              <a:buChar char="•"/>
            </a:pPr>
            <a:r>
              <a:rPr lang="en-US" smtClean="0"/>
              <a:t>To explain how to place the concrete directly from the trolley in depth. </a:t>
            </a:r>
          </a:p>
          <a:p>
            <a:pPr>
              <a:buFontTx/>
              <a:buChar char="•"/>
            </a:pPr>
            <a:r>
              <a:rPr lang="en-US" smtClean="0"/>
              <a:t>To show the right and wrong practices for placing the concrete.</a:t>
            </a:r>
          </a:p>
          <a:p>
            <a:r>
              <a:rPr lang="en-US" smtClean="0"/>
              <a:t>Activity:</a:t>
            </a:r>
          </a:p>
          <a:p>
            <a:pPr>
              <a:buFontTx/>
              <a:buChar char="•"/>
            </a:pPr>
            <a:r>
              <a:rPr lang="en-US" smtClean="0"/>
              <a:t>Let participants tell which is right and which is wrong. Up to this all participants have to know the correct method.</a:t>
            </a:r>
          </a:p>
          <a:p>
            <a:pPr>
              <a:buFontTx/>
              <a:buChar char="•"/>
            </a:pPr>
            <a:r>
              <a:rPr lang="en-US" smtClean="0"/>
              <a:t>Ask question with participants how this barrier help to avoid the segregation of aggregate.</a:t>
            </a:r>
          </a:p>
          <a:p>
            <a:pPr>
              <a:buFontTx/>
              <a:buChar char="•"/>
            </a:pPr>
            <a:r>
              <a:rPr lang="en-US" smtClean="0"/>
              <a:t>Correlate their answer with actual meaning.</a:t>
            </a:r>
          </a:p>
          <a:p>
            <a:endParaRPr lang="en-US" smtClean="0"/>
          </a:p>
          <a:p>
            <a:endParaRPr lang="en-US" smtClean="0"/>
          </a:p>
          <a:p>
            <a:r>
              <a:rPr lang="en-US" smtClean="0"/>
              <a:t>Detail discussion:</a:t>
            </a:r>
          </a:p>
          <a:p>
            <a:pPr>
              <a:buFontTx/>
              <a:buChar char="•"/>
            </a:pPr>
            <a:r>
              <a:rPr lang="en-US" smtClean="0"/>
              <a:t>If the concrete is placing for a low height directly from trolley than some barrier should provided so that segregation of aggregate and sand can be avoided.</a:t>
            </a:r>
          </a:p>
          <a:p>
            <a:pPr>
              <a:buFontTx/>
              <a:buChar char="•"/>
            </a:pPr>
            <a:r>
              <a:rPr lang="en-US" smtClean="0"/>
              <a:t>This barrier help to guide the concrete up to depth.</a:t>
            </a:r>
          </a:p>
          <a:p>
            <a:pPr>
              <a:buFontTx/>
              <a:buChar char="•"/>
            </a:pPr>
            <a:r>
              <a:rPr lang="en-US" smtClean="0"/>
              <a:t>This technique is normally used in isolated footing where concrete quantity required more.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9547B237-576B-443D-8A2C-7D7E51D4282F}" type="slidenum">
              <a:rPr lang="en-US" sz="1000" b="0" smtClean="0">
                <a:solidFill>
                  <a:schemeClr val="tx1"/>
                </a:solidFill>
                <a:latin typeface="Times New Roman" pitchFamily="18" charset="0"/>
              </a:rPr>
              <a:pPr/>
              <a:t>50</a:t>
            </a:fld>
            <a:endParaRPr lang="en-US" sz="1000" b="0" smtClean="0">
              <a:solidFill>
                <a:schemeClr val="tx1"/>
              </a:solidFill>
              <a:latin typeface="Times New Roman" pitchFamily="18" charset="0"/>
            </a:endParaRPr>
          </a:p>
        </p:txBody>
      </p:sp>
      <p:sp>
        <p:nvSpPr>
          <p:cNvPr id="120835" name="Rectangle 2"/>
          <p:cNvSpPr>
            <a:spLocks noGrp="1" noRot="1" noChangeAspect="1" noChangeArrowheads="1" noTextEdit="1"/>
          </p:cNvSpPr>
          <p:nvPr>
            <p:ph type="sldImg"/>
          </p:nvPr>
        </p:nvSpPr>
        <p:spPr>
          <a:xfrm>
            <a:off x="1143000" y="684213"/>
            <a:ext cx="4572000" cy="3429000"/>
          </a:xfrm>
          <a:ln/>
        </p:spPr>
      </p:sp>
      <p:sp>
        <p:nvSpPr>
          <p:cNvPr id="120836" name="Rectangle 3"/>
          <p:cNvSpPr>
            <a:spLocks noGrp="1" noChangeArrowheads="1"/>
          </p:cNvSpPr>
          <p:nvPr>
            <p:ph type="body" idx="1"/>
          </p:nvPr>
        </p:nvSpPr>
        <p:spPr>
          <a:xfrm>
            <a:off x="915081" y="4343798"/>
            <a:ext cx="5027839" cy="41155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Objective:</a:t>
            </a:r>
          </a:p>
          <a:p>
            <a:pPr>
              <a:buFontTx/>
              <a:buChar char="•"/>
            </a:pPr>
            <a:r>
              <a:rPr lang="en-US" smtClean="0"/>
              <a:t>To explain proper direction for placing the concrete.</a:t>
            </a:r>
          </a:p>
          <a:p>
            <a:r>
              <a:rPr lang="en-US" smtClean="0"/>
              <a:t>Activity:</a:t>
            </a:r>
          </a:p>
          <a:p>
            <a:pPr>
              <a:buFontTx/>
              <a:buChar char="•"/>
            </a:pPr>
            <a:r>
              <a:rPr lang="en-US" smtClean="0"/>
              <a:t>Try to explore from the participants what is difference between two picture shown in this slide and discuss</a:t>
            </a:r>
          </a:p>
          <a:p>
            <a:pPr>
              <a:buFontTx/>
              <a:buChar char="•"/>
            </a:pPr>
            <a:r>
              <a:rPr lang="en-US" smtClean="0"/>
              <a:t>Ask them which is right and  which is wrong.</a:t>
            </a:r>
          </a:p>
          <a:p>
            <a:r>
              <a:rPr lang="en-US" smtClean="0"/>
              <a:t>Slide Details:</a:t>
            </a:r>
          </a:p>
          <a:p>
            <a:pPr>
              <a:buFontTx/>
              <a:buChar char="•"/>
            </a:pPr>
            <a:r>
              <a:rPr lang="en-US" smtClean="0"/>
              <a:t>Concrete should be placed starting from one end and then advancing to the next end continuously. In doing so,  advancement should be done in such a way that the already placed and compacted concrete will not get disturbed. If trolley is used for placing of concrete then trolley should not take above the compacted concrete.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16DDFF74-9FF0-4864-9DE4-2D85DB5261DE}" type="slidenum">
              <a:rPr lang="en-US" sz="1000" b="0" smtClean="0">
                <a:solidFill>
                  <a:schemeClr val="tx1"/>
                </a:solidFill>
                <a:latin typeface="Times New Roman" pitchFamily="18" charset="0"/>
              </a:rPr>
              <a:pPr/>
              <a:t>51</a:t>
            </a:fld>
            <a:endParaRPr lang="en-US" sz="1000" b="0" smtClean="0">
              <a:solidFill>
                <a:schemeClr val="tx1"/>
              </a:solidFill>
              <a:latin typeface="Times New Roman" pitchFamily="18"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r>
              <a:rPr lang="en-US" smtClean="0"/>
              <a:t>To explain compaction of concrete</a:t>
            </a:r>
          </a:p>
          <a:p>
            <a:r>
              <a:rPr lang="en-US" b="1" smtClean="0"/>
              <a:t>Activities:</a:t>
            </a:r>
          </a:p>
          <a:p>
            <a:pPr>
              <a:buFontTx/>
              <a:buChar char="•"/>
            </a:pPr>
            <a:r>
              <a:rPr lang="en-US" smtClean="0"/>
              <a:t>Let participants share their experiences in compaction</a:t>
            </a:r>
          </a:p>
          <a:p>
            <a:pPr>
              <a:buFontTx/>
              <a:buChar char="•"/>
            </a:pPr>
            <a:r>
              <a:rPr lang="en-US" smtClean="0"/>
              <a:t>Explain in detail</a:t>
            </a:r>
          </a:p>
          <a:p>
            <a:r>
              <a:rPr lang="en-US" b="1" smtClean="0"/>
              <a:t>Slide Details:</a:t>
            </a:r>
          </a:p>
          <a:p>
            <a:pPr>
              <a:buFontTx/>
              <a:buChar char="•"/>
            </a:pPr>
            <a:r>
              <a:rPr lang="en-US" smtClean="0"/>
              <a:t>This slide shows compaction being done by using vibrator. It also shows the needle vibrator. Needle vibrator is useful in narrow and thin section. </a:t>
            </a:r>
          </a:p>
          <a:p>
            <a:pPr>
              <a:buFontTx/>
              <a:buChar char="•"/>
            </a:pPr>
            <a:r>
              <a:rPr lang="en-US" smtClean="0"/>
              <a:t>Compaction can be carried out by hand or by using mechanical vibrations. Concrete should be thoroughly compacted. Also attention should be paid around the reinforcement and near formwork corner. Concrete should be compacted by using vibrator. Over vibration and under vibration are harmful and should be avoided. Over vibration causes segregation. Very wet mixes should not be vibrated. Hand compaction is done either by rodding, tamping or ramming. Rodding consists of inserting a rod or bar vertically into the concrete and moving it up and down until the concrete is thoroughly compacted. Rodding is suitable for thin vertical sections, near corner or around reinforcement. Tamping is suitable for flat sections. It is done with a small wooden mallet. Ramming is used for heavy masses of plan concrete.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06A43BFB-4F4A-4CBF-80D0-3405E6F7C210}" type="slidenum">
              <a:rPr lang="en-US" sz="1000" b="0" smtClean="0">
                <a:solidFill>
                  <a:schemeClr val="tx1"/>
                </a:solidFill>
                <a:latin typeface="Times New Roman" pitchFamily="18" charset="0"/>
              </a:rPr>
              <a:pPr/>
              <a:t>5</a:t>
            </a:fld>
            <a:endParaRPr lang="en-US" sz="1000" b="0" smtClean="0">
              <a:solidFill>
                <a:schemeClr val="tx1"/>
              </a:solidFill>
              <a:latin typeface="Times New Roman" pitchFamily="18"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pPr>
              <a:buFontTx/>
              <a:buChar char="•"/>
            </a:pPr>
            <a:r>
              <a:rPr lang="en-US" smtClean="0"/>
              <a:t>This slide shows materials normally used in construction works.</a:t>
            </a:r>
          </a:p>
          <a:p>
            <a:pPr>
              <a:buFontTx/>
              <a:buChar char="•"/>
            </a:pPr>
            <a:r>
              <a:rPr lang="en-US" smtClean="0"/>
              <a:t>Also shows the material which we should carefully select with consider the quality for construction works.</a:t>
            </a:r>
          </a:p>
          <a:p>
            <a:r>
              <a:rPr lang="en-US" b="1" smtClean="0"/>
              <a:t>Activity:</a:t>
            </a:r>
          </a:p>
          <a:p>
            <a:pPr>
              <a:buFontTx/>
              <a:buChar char="•"/>
            </a:pPr>
            <a:r>
              <a:rPr lang="en-US" smtClean="0"/>
              <a:t>Try to explore from participants different types of material used in construction works. </a:t>
            </a:r>
          </a:p>
          <a:p>
            <a:pPr>
              <a:buFontTx/>
              <a:buChar char="•"/>
            </a:pPr>
            <a:r>
              <a:rPr lang="en-US" smtClean="0"/>
              <a:t>Request participants try to make list of material with remembering the different session they have taken in this training.</a:t>
            </a:r>
          </a:p>
          <a:p>
            <a:r>
              <a:rPr lang="en-US" b="1" smtClean="0"/>
              <a:t>Slide Details / Discussion:</a:t>
            </a:r>
          </a:p>
          <a:p>
            <a:pPr>
              <a:buFontTx/>
              <a:buChar char="•"/>
            </a:pPr>
            <a:r>
              <a:rPr lang="en-US" smtClean="0"/>
              <a:t>Common material required for construction works. </a:t>
            </a:r>
          </a:p>
          <a:p>
            <a:pPr>
              <a:buFontTx/>
              <a:buChar char="•"/>
            </a:pPr>
            <a:r>
              <a:rPr lang="en-US" smtClean="0"/>
              <a:t>Discuss about each and every materials are equally importance for quality works.</a:t>
            </a:r>
          </a:p>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949AC001-783C-485A-A7F7-22B550ABDC3B}" type="slidenum">
              <a:rPr lang="en-US" sz="1000" b="0" smtClean="0">
                <a:solidFill>
                  <a:schemeClr val="tx1"/>
                </a:solidFill>
                <a:latin typeface="Times New Roman" pitchFamily="18" charset="0"/>
              </a:rPr>
              <a:pPr/>
              <a:t>52</a:t>
            </a:fld>
            <a:endParaRPr lang="en-US" sz="1000" b="0" smtClean="0">
              <a:solidFill>
                <a:schemeClr val="tx1"/>
              </a:solidFill>
              <a:latin typeface="Times New Roman" pitchFamily="18" charset="0"/>
            </a:endParaRPr>
          </a:p>
        </p:txBody>
      </p:sp>
      <p:sp>
        <p:nvSpPr>
          <p:cNvPr id="122883" name="Rectangle 2"/>
          <p:cNvSpPr>
            <a:spLocks noGrp="1" noRot="1" noChangeAspect="1" noChangeArrowheads="1" noTextEdit="1"/>
          </p:cNvSpPr>
          <p:nvPr>
            <p:ph type="sldImg"/>
          </p:nvPr>
        </p:nvSpPr>
        <p:spPr>
          <a:xfrm>
            <a:off x="1143000" y="684213"/>
            <a:ext cx="4572000" cy="3429000"/>
          </a:xfrm>
          <a:ln/>
        </p:spPr>
      </p:sp>
      <p:sp>
        <p:nvSpPr>
          <p:cNvPr id="122884" name="Rectangle 3"/>
          <p:cNvSpPr>
            <a:spLocks noGrp="1" noChangeArrowheads="1"/>
          </p:cNvSpPr>
          <p:nvPr>
            <p:ph type="body" idx="1"/>
          </p:nvPr>
        </p:nvSpPr>
        <p:spPr>
          <a:xfrm>
            <a:off x="915081" y="4343798"/>
            <a:ext cx="5027839" cy="41155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6538" indent="-236538" defTabSz="947738"/>
            <a:r>
              <a:rPr lang="en-US" b="1" smtClean="0"/>
              <a:t>Objective:</a:t>
            </a:r>
          </a:p>
          <a:p>
            <a:pPr marL="236538" indent="-236538" defTabSz="947738">
              <a:buFontTx/>
              <a:buChar char="•"/>
            </a:pPr>
            <a:r>
              <a:rPr lang="en-US" smtClean="0"/>
              <a:t>To explain the proper use of vibrator in concrete compaction.</a:t>
            </a:r>
          </a:p>
          <a:p>
            <a:pPr marL="236538" indent="-236538" defTabSz="947738"/>
            <a:r>
              <a:rPr lang="en-US" b="1" smtClean="0"/>
              <a:t>Activities:</a:t>
            </a:r>
          </a:p>
          <a:p>
            <a:pPr marL="236538" indent="-236538" defTabSz="947738">
              <a:buFontTx/>
              <a:buChar char="•"/>
            </a:pPr>
            <a:r>
              <a:rPr lang="en-US" smtClean="0"/>
              <a:t>Involve participants in to the discussion of use of vibrator. Share their experiences.</a:t>
            </a:r>
          </a:p>
          <a:p>
            <a:pPr marL="236538" indent="-236538" defTabSz="947738">
              <a:buFontTx/>
              <a:buChar char="•"/>
            </a:pPr>
            <a:r>
              <a:rPr lang="en-US" smtClean="0"/>
              <a:t>Ask the participants why vibrator needle should be vertical rather than incline and its implication.</a:t>
            </a:r>
          </a:p>
          <a:p>
            <a:pPr marL="236538" indent="-236538" defTabSz="947738"/>
            <a:r>
              <a:rPr lang="en-US" b="1" smtClean="0"/>
              <a:t>Detail Details:</a:t>
            </a:r>
          </a:p>
          <a:p>
            <a:pPr marL="236538" indent="-236538" defTabSz="947738">
              <a:buFontTx/>
              <a:buChar char="•"/>
            </a:pPr>
            <a:r>
              <a:rPr lang="en-US" smtClean="0"/>
              <a:t>Vibrator should take vertically so that uniform compaction will be possible. If vibrator is inclined or in some angle rather than vertical  there is possibility of segregation of aggregate. Vibrator needle should not insert in concrete fully if so there is possibility of damage of vibrator needle.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DFDF8D55-1013-4669-8AB8-B2A60CD17D84}" type="slidenum">
              <a:rPr lang="en-US" sz="1000" b="0" smtClean="0">
                <a:solidFill>
                  <a:schemeClr val="tx1"/>
                </a:solidFill>
                <a:latin typeface="Times New Roman" pitchFamily="18" charset="0"/>
              </a:rPr>
              <a:pPr/>
              <a:t>53</a:t>
            </a:fld>
            <a:endParaRPr lang="en-US" sz="1000" b="0" smtClean="0">
              <a:solidFill>
                <a:schemeClr val="tx1"/>
              </a:solidFill>
              <a:latin typeface="Times New Roman" pitchFamily="18"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Objective:</a:t>
            </a:r>
          </a:p>
          <a:p>
            <a:r>
              <a:rPr lang="en-US" smtClean="0"/>
              <a:t>To explain the wrong construction practice</a:t>
            </a:r>
          </a:p>
          <a:p>
            <a:r>
              <a:rPr lang="en-US" smtClean="0"/>
              <a:t>Activity:</a:t>
            </a:r>
          </a:p>
          <a:p>
            <a:r>
              <a:rPr lang="en-US" smtClean="0"/>
              <a:t>Ask the participants to identify the defects in these construction work.</a:t>
            </a:r>
          </a:p>
          <a:p>
            <a:r>
              <a:rPr lang="en-US" smtClean="0"/>
              <a:t>Slide Details:</a:t>
            </a:r>
          </a:p>
          <a:p>
            <a:r>
              <a:rPr lang="en-US" smtClean="0"/>
              <a:t>This photograph shows the wrong practice of concreting work. Concrete is randomly placed.</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80B7C463-D766-44EB-8D15-636C1DD65864}" type="slidenum">
              <a:rPr lang="en-US" sz="1000" b="0" smtClean="0">
                <a:solidFill>
                  <a:schemeClr val="tx1"/>
                </a:solidFill>
                <a:latin typeface="Times New Roman" pitchFamily="18" charset="0"/>
              </a:rPr>
              <a:pPr/>
              <a:t>54</a:t>
            </a:fld>
            <a:endParaRPr lang="en-US" sz="1000" b="0" smtClean="0">
              <a:solidFill>
                <a:schemeClr val="tx1"/>
              </a:solidFill>
              <a:latin typeface="Times New Roman" pitchFamily="18"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Objective:</a:t>
            </a:r>
          </a:p>
          <a:p>
            <a:r>
              <a:rPr lang="en-US" smtClean="0"/>
              <a:t>To explain about curing</a:t>
            </a:r>
          </a:p>
          <a:p>
            <a:r>
              <a:rPr lang="en-US" smtClean="0"/>
              <a:t>Activities:</a:t>
            </a:r>
          </a:p>
          <a:p>
            <a:r>
              <a:rPr lang="en-US" smtClean="0"/>
              <a:t>Ask participants about their practices of curing and discuss on the topic.</a:t>
            </a:r>
          </a:p>
          <a:p>
            <a:r>
              <a:rPr lang="en-US" smtClean="0"/>
              <a:t>Slide Details:</a:t>
            </a:r>
          </a:p>
          <a:p>
            <a:r>
              <a:rPr lang="en-US" smtClean="0"/>
              <a:t>Curing is the process of preventing the loss of moisture from the concrete surface maintaining the certain temperature regime. This slide describes the process of moist curing.</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FA577808-D43F-4FF2-890E-EECF72AA1773}" type="slidenum">
              <a:rPr lang="en-US" sz="1000" b="0" smtClean="0">
                <a:solidFill>
                  <a:schemeClr val="tx1"/>
                </a:solidFill>
                <a:latin typeface="Times New Roman" pitchFamily="18" charset="0"/>
              </a:rPr>
              <a:pPr/>
              <a:t>55</a:t>
            </a:fld>
            <a:endParaRPr lang="en-US" sz="1000" b="0" smtClean="0">
              <a:solidFill>
                <a:schemeClr val="tx1"/>
              </a:solidFill>
              <a:latin typeface="Times New Roman" pitchFamily="18"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6538" indent="-236538" algn="just"/>
            <a:r>
              <a:rPr lang="en-US" sz="1000" b="1" smtClean="0"/>
              <a:t>Objective: </a:t>
            </a:r>
          </a:p>
          <a:p>
            <a:pPr marL="236538" indent="-236538" algn="just"/>
            <a:r>
              <a:rPr lang="en-US" sz="1000" smtClean="0"/>
              <a:t>To explain the removal time of formwork</a:t>
            </a:r>
          </a:p>
          <a:p>
            <a:pPr marL="236538" indent="-236538" algn="just"/>
            <a:r>
              <a:rPr lang="en-US" sz="1000" b="1" smtClean="0"/>
              <a:t>Activity:</a:t>
            </a:r>
          </a:p>
          <a:p>
            <a:pPr marL="236538" indent="-236538" algn="just"/>
            <a:r>
              <a:rPr lang="en-US" sz="1000" smtClean="0"/>
              <a:t>Ask participants about their experiences of formwork removal and discuss on the topic.</a:t>
            </a:r>
          </a:p>
          <a:p>
            <a:pPr marL="236538" indent="-236538" algn="just"/>
            <a:r>
              <a:rPr lang="en-US" sz="1000" b="1" smtClean="0"/>
              <a:t>Slide Details / Discussion:</a:t>
            </a:r>
          </a:p>
          <a:p>
            <a:pPr marL="236538" indent="-236538" algn="just"/>
            <a:r>
              <a:rPr lang="en-US" sz="1000" smtClean="0"/>
              <a:t>Removing the formworks after concreting is a very serious stage of construction. Formworks should not be removed until the RCC member achieves the sufficient strength. The removal time of formworks depends on various factors like weather condition, spans, type of construction and type cement such as quick set or ordinary etc.</a:t>
            </a:r>
          </a:p>
          <a:p>
            <a:pPr marL="236538" indent="-236538" algn="just"/>
            <a:r>
              <a:rPr lang="en-US" sz="1000" smtClean="0"/>
              <a:t>In ordinary weather condition, where ordinary port land cement is used, the form works shall not be removed before as mentioned in this slide.</a:t>
            </a:r>
          </a:p>
          <a:p>
            <a:pPr marL="236538" indent="-236538" algn="just"/>
            <a:r>
              <a:rPr lang="en-US" sz="1000" smtClean="0"/>
              <a:t>In cold weather condition, no form works shall be removed before 21 days.</a:t>
            </a:r>
          </a:p>
          <a:p>
            <a:pPr marL="236538" indent="-236538" algn="just"/>
            <a:r>
              <a:rPr lang="en-US" b="1" smtClean="0"/>
              <a:t>Note</a:t>
            </a:r>
            <a:r>
              <a:rPr lang="en-US" smtClean="0"/>
              <a:t>: </a:t>
            </a:r>
          </a:p>
          <a:p>
            <a:pPr marL="236538" indent="-236538" algn="just"/>
            <a:r>
              <a:rPr lang="en-US" sz="1000" smtClean="0"/>
              <a:t>1. It is strongly suggested to take advise of experienced concrete engineer regarding removal of forms </a:t>
            </a:r>
          </a:p>
          <a:p>
            <a:pPr marL="236538" indent="-236538" algn="just"/>
            <a:r>
              <a:rPr lang="en-US" sz="1000" smtClean="0"/>
              <a:t>2. Any RCC member shall not be imposed to any live loads before 28 days of it’s casting.</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5507C068-8FF1-43BC-A086-0C1A46DC7479}" type="slidenum">
              <a:rPr lang="en-US" sz="1000" b="0" smtClean="0">
                <a:solidFill>
                  <a:schemeClr val="tx1"/>
                </a:solidFill>
                <a:latin typeface="Times New Roman" pitchFamily="18" charset="0"/>
              </a:rPr>
              <a:pPr/>
              <a:t>58</a:t>
            </a:fld>
            <a:endParaRPr lang="en-US" sz="1000" b="0" smtClean="0">
              <a:solidFill>
                <a:schemeClr val="tx1"/>
              </a:solidFill>
              <a:latin typeface="Times New Roman" pitchFamily="18"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a:t>
            </a:r>
          </a:p>
          <a:p>
            <a:r>
              <a:rPr lang="en-US" smtClean="0"/>
              <a:t>To explain the defect of insufficient concrete cover.</a:t>
            </a:r>
          </a:p>
          <a:p>
            <a:r>
              <a:rPr lang="en-US" b="1" smtClean="0"/>
              <a:t>Activity:</a:t>
            </a:r>
          </a:p>
          <a:p>
            <a:r>
              <a:rPr lang="en-US" smtClean="0"/>
              <a:t>Ask participants what is the defect in this stair case and why?</a:t>
            </a:r>
          </a:p>
          <a:p>
            <a:r>
              <a:rPr lang="en-US" b="1" smtClean="0"/>
              <a:t>Slide Details:</a:t>
            </a:r>
          </a:p>
          <a:p>
            <a:r>
              <a:rPr lang="en-US" smtClean="0"/>
              <a:t>This slide shows a stair in which concrete is spalled. The reinforcement is rusted. The reason may be insufficient cover to the reinforcement as a result the moisture and rainwater penetrated up to the reinforcement and suffered from rusting. Then concrete got cracked and subsequently concrete cover fell down.</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9F571CE9-C9AE-49CC-A4F4-8E30DB1FD834}" type="slidenum">
              <a:rPr lang="en-US" sz="1000" b="0" smtClean="0">
                <a:solidFill>
                  <a:schemeClr val="tx1"/>
                </a:solidFill>
                <a:latin typeface="Times New Roman" pitchFamily="18" charset="0"/>
              </a:rPr>
              <a:pPr/>
              <a:t>59</a:t>
            </a:fld>
            <a:endParaRPr lang="en-US" sz="1000" b="0" smtClean="0">
              <a:solidFill>
                <a:schemeClr val="tx1"/>
              </a:solidFill>
              <a:latin typeface="Times New Roman" pitchFamily="18"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r>
              <a:rPr lang="en-US" smtClean="0"/>
              <a:t>To explain the defect on the column construction</a:t>
            </a:r>
          </a:p>
          <a:p>
            <a:r>
              <a:rPr lang="en-US" b="1" smtClean="0"/>
              <a:t>Activity:</a:t>
            </a:r>
          </a:p>
          <a:p>
            <a:r>
              <a:rPr lang="en-US" smtClean="0"/>
              <a:t>Ask participants what is the defect in this construction and why?</a:t>
            </a:r>
          </a:p>
          <a:p>
            <a:r>
              <a:rPr lang="en-US" b="1" smtClean="0"/>
              <a:t>Slide Details:</a:t>
            </a:r>
          </a:p>
          <a:p>
            <a:r>
              <a:rPr lang="en-US" smtClean="0"/>
              <a:t>This slide shows a column in which bricks are inserted in the column. The reason behind such defect may be such that the formwork for column was short. The floor height was high and bricks were inserted to fulfill the gap between the column constructed with shorter formwork and the beam.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5507C068-8FF1-43BC-A086-0C1A46DC7479}" type="slidenum">
              <a:rPr lang="en-US" sz="1000" b="0" smtClean="0">
                <a:solidFill>
                  <a:schemeClr val="tx1"/>
                </a:solidFill>
                <a:latin typeface="Times New Roman" pitchFamily="18" charset="0"/>
              </a:rPr>
              <a:pPr/>
              <a:t>60</a:t>
            </a:fld>
            <a:endParaRPr lang="en-US" sz="1000" b="0" smtClean="0">
              <a:solidFill>
                <a:schemeClr val="tx1"/>
              </a:solidFill>
              <a:latin typeface="Times New Roman" pitchFamily="18"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a:t>
            </a:r>
          </a:p>
          <a:p>
            <a:r>
              <a:rPr lang="en-US" smtClean="0"/>
              <a:t>To explain the defect of insufficient concrete cover.</a:t>
            </a:r>
          </a:p>
          <a:p>
            <a:r>
              <a:rPr lang="en-US" b="1" smtClean="0"/>
              <a:t>Activity:</a:t>
            </a:r>
          </a:p>
          <a:p>
            <a:r>
              <a:rPr lang="en-US" smtClean="0"/>
              <a:t>Ask participants what is the defect in this stair case and why?</a:t>
            </a:r>
          </a:p>
          <a:p>
            <a:r>
              <a:rPr lang="en-US" b="1" smtClean="0"/>
              <a:t>Slide Details:</a:t>
            </a:r>
          </a:p>
          <a:p>
            <a:r>
              <a:rPr lang="en-US" smtClean="0"/>
              <a:t>This slide shows a stair in which concrete is spalled. The reinforcement is rusted. The reason may be insufficient cover to the reinforcement as a result the moisture and rainwater penetrated up to the reinforcement and suffered from rusting. Then concrete got cracked and subsequently concrete cover fell down.</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BEE66F78-0271-4214-86E8-07CCC8465DC9}" type="slidenum">
              <a:rPr lang="en-US" sz="1000" b="0" smtClean="0">
                <a:solidFill>
                  <a:schemeClr val="tx1"/>
                </a:solidFill>
                <a:latin typeface="Times New Roman" pitchFamily="18" charset="0"/>
              </a:rPr>
              <a:pPr/>
              <a:t>61</a:t>
            </a:fld>
            <a:endParaRPr lang="en-US" sz="1000" b="0" smtClean="0">
              <a:solidFill>
                <a:schemeClr val="tx1"/>
              </a:solidFill>
              <a:latin typeface="Times New Roman" pitchFamily="18"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r>
              <a:rPr lang="en-US" smtClean="0"/>
              <a:t>To explain the defect in the concrete column.</a:t>
            </a:r>
          </a:p>
          <a:p>
            <a:r>
              <a:rPr lang="en-US" b="1" smtClean="0"/>
              <a:t>Activity:</a:t>
            </a:r>
          </a:p>
          <a:p>
            <a:r>
              <a:rPr lang="en-US" smtClean="0"/>
              <a:t>Ask participants what is the defect in this construction.</a:t>
            </a:r>
          </a:p>
          <a:p>
            <a:r>
              <a:rPr lang="en-US" b="1" smtClean="0"/>
              <a:t>Slide Details:</a:t>
            </a:r>
          </a:p>
          <a:p>
            <a:r>
              <a:rPr lang="en-US" smtClean="0"/>
              <a:t>This slide shows a building where large pipes are inserted into the column. This makes the column week.</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13765AAF-33E0-438E-BD3F-8CB0911282E5}" type="slidenum">
              <a:rPr lang="en-US" sz="1000" b="0" smtClean="0">
                <a:solidFill>
                  <a:schemeClr val="tx1"/>
                </a:solidFill>
                <a:latin typeface="Times New Roman" pitchFamily="18" charset="0"/>
              </a:rPr>
              <a:pPr/>
              <a:t>62</a:t>
            </a:fld>
            <a:endParaRPr lang="en-US" sz="1000" b="0" smtClean="0">
              <a:solidFill>
                <a:schemeClr val="tx1"/>
              </a:solidFill>
              <a:latin typeface="Times New Roman" pitchFamily="18"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r>
              <a:rPr lang="en-US" smtClean="0"/>
              <a:t> </a:t>
            </a:r>
          </a:p>
          <a:p>
            <a:r>
              <a:rPr lang="en-US" smtClean="0"/>
              <a:t>To explain the defect due to electric cables</a:t>
            </a:r>
          </a:p>
          <a:p>
            <a:r>
              <a:rPr lang="en-US" b="1" smtClean="0"/>
              <a:t>Activity:</a:t>
            </a:r>
          </a:p>
          <a:p>
            <a:r>
              <a:rPr lang="en-US" smtClean="0"/>
              <a:t>Ask participant what is the defect in this building</a:t>
            </a:r>
          </a:p>
          <a:p>
            <a:r>
              <a:rPr lang="en-US" b="1" smtClean="0"/>
              <a:t>Slide Details:</a:t>
            </a:r>
          </a:p>
          <a:p>
            <a:r>
              <a:rPr lang="en-US" smtClean="0"/>
              <a:t>This slide shows haphazardly placed electric cables. It reduces the strength of concrete member.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13765AAF-33E0-438E-BD3F-8CB0911282E5}" type="slidenum">
              <a:rPr lang="en-US" sz="1000" b="0" smtClean="0">
                <a:solidFill>
                  <a:schemeClr val="tx1"/>
                </a:solidFill>
                <a:latin typeface="Times New Roman" pitchFamily="18" charset="0"/>
              </a:rPr>
              <a:pPr/>
              <a:t>63</a:t>
            </a:fld>
            <a:endParaRPr lang="en-US" sz="1000" b="0" smtClean="0">
              <a:solidFill>
                <a:schemeClr val="tx1"/>
              </a:solidFill>
              <a:latin typeface="Times New Roman" pitchFamily="18"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r>
              <a:rPr lang="en-US" smtClean="0"/>
              <a:t> </a:t>
            </a:r>
          </a:p>
          <a:p>
            <a:r>
              <a:rPr lang="en-US" smtClean="0"/>
              <a:t>To explain the defect due to electric cables</a:t>
            </a:r>
          </a:p>
          <a:p>
            <a:r>
              <a:rPr lang="en-US" b="1" smtClean="0"/>
              <a:t>Activity:</a:t>
            </a:r>
          </a:p>
          <a:p>
            <a:r>
              <a:rPr lang="en-US" smtClean="0"/>
              <a:t>Ask participant what is the defect in this building</a:t>
            </a:r>
          </a:p>
          <a:p>
            <a:r>
              <a:rPr lang="en-US" b="1" smtClean="0"/>
              <a:t>Slide Details:</a:t>
            </a:r>
          </a:p>
          <a:p>
            <a:r>
              <a:rPr lang="en-US" smtClean="0"/>
              <a:t>This slide shows haphazardly placed electric cables. It reduces the strength of concrete member.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763CC419-34FD-45BF-88A3-94F316ECDD53}" type="slidenum">
              <a:rPr lang="en-US" sz="1000" b="0" smtClean="0">
                <a:solidFill>
                  <a:schemeClr val="tx1"/>
                </a:solidFill>
                <a:latin typeface="Times New Roman" pitchFamily="18" charset="0"/>
              </a:rPr>
              <a:pPr/>
              <a:t>6</a:t>
            </a:fld>
            <a:endParaRPr lang="en-US" sz="1000" b="0" smtClean="0">
              <a:solidFill>
                <a:schemeClr val="tx1"/>
              </a:solidFill>
              <a:latin typeface="Times New Roman" pitchFamily="18" charset="0"/>
            </a:endParaRPr>
          </a:p>
        </p:txBody>
      </p:sp>
      <p:sp>
        <p:nvSpPr>
          <p:cNvPr id="83971" name="Rectangle 2"/>
          <p:cNvSpPr>
            <a:spLocks noGrp="1" noRot="1" noChangeAspect="1" noChangeArrowheads="1" noTextEdit="1"/>
          </p:cNvSpPr>
          <p:nvPr>
            <p:ph type="sldImg"/>
          </p:nvPr>
        </p:nvSpPr>
        <p:spPr>
          <a:xfrm>
            <a:off x="1143000" y="684213"/>
            <a:ext cx="4572000" cy="3429000"/>
          </a:xfrm>
          <a:ln/>
        </p:spPr>
      </p:sp>
      <p:sp>
        <p:nvSpPr>
          <p:cNvPr id="83972" name="Rectangle 3"/>
          <p:cNvSpPr>
            <a:spLocks noGrp="1" noChangeArrowheads="1"/>
          </p:cNvSpPr>
          <p:nvPr>
            <p:ph type="body" idx="1"/>
          </p:nvPr>
        </p:nvSpPr>
        <p:spPr>
          <a:xfrm>
            <a:off x="686028" y="4343798"/>
            <a:ext cx="5485946" cy="41155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pPr>
              <a:buFontTx/>
              <a:buChar char="•"/>
            </a:pPr>
            <a:r>
              <a:rPr lang="en-US" smtClean="0"/>
              <a:t>To explain the use and properties of cement</a:t>
            </a:r>
          </a:p>
          <a:p>
            <a:r>
              <a:rPr lang="en-US" b="1" smtClean="0"/>
              <a:t>Activity:</a:t>
            </a:r>
          </a:p>
          <a:p>
            <a:pPr>
              <a:buFontTx/>
              <a:buChar char="•"/>
            </a:pPr>
            <a:r>
              <a:rPr lang="en-US" smtClean="0"/>
              <a:t>Try to explore from participants about the role of cement in any type of construction works.</a:t>
            </a:r>
          </a:p>
          <a:p>
            <a:pPr>
              <a:buFontTx/>
              <a:buChar char="•"/>
            </a:pPr>
            <a:r>
              <a:rPr lang="en-US" smtClean="0"/>
              <a:t>Ask participants how many types of cement available in their local market and try to explain about the use of different types of cement in different places.</a:t>
            </a:r>
          </a:p>
          <a:p>
            <a:pPr>
              <a:buFontTx/>
              <a:buChar char="•"/>
            </a:pPr>
            <a:r>
              <a:rPr lang="en-US" smtClean="0"/>
              <a:t>According to the grade explain the appropriate places where cement will be used.</a:t>
            </a:r>
          </a:p>
          <a:p>
            <a:r>
              <a:rPr lang="en-US" b="1" smtClean="0"/>
              <a:t>Slide Details / Discussion:</a:t>
            </a:r>
          </a:p>
          <a:p>
            <a:pPr>
              <a:buFontTx/>
              <a:buChar char="•"/>
            </a:pPr>
            <a:r>
              <a:rPr lang="en-US" smtClean="0"/>
              <a:t>Cement is a binding material which is used to prepare concrete, cement mortar etc. It is in available in powder form. It should be protected from moisture because it sets when it comes in contact with water.</a:t>
            </a:r>
          </a:p>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13765AAF-33E0-438E-BD3F-8CB0911282E5}" type="slidenum">
              <a:rPr lang="en-US" sz="1000" b="0" smtClean="0">
                <a:solidFill>
                  <a:schemeClr val="tx1"/>
                </a:solidFill>
                <a:latin typeface="Times New Roman" pitchFamily="18" charset="0"/>
              </a:rPr>
              <a:pPr/>
              <a:t>64</a:t>
            </a:fld>
            <a:endParaRPr lang="en-US" sz="1000" b="0" smtClean="0">
              <a:solidFill>
                <a:schemeClr val="tx1"/>
              </a:solidFill>
              <a:latin typeface="Times New Roman" pitchFamily="18"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r>
              <a:rPr lang="en-US" smtClean="0"/>
              <a:t> </a:t>
            </a:r>
          </a:p>
          <a:p>
            <a:r>
              <a:rPr lang="en-US" smtClean="0"/>
              <a:t>To explain the defect due to electric cables</a:t>
            </a:r>
          </a:p>
          <a:p>
            <a:r>
              <a:rPr lang="en-US" b="1" smtClean="0"/>
              <a:t>Activity:</a:t>
            </a:r>
          </a:p>
          <a:p>
            <a:r>
              <a:rPr lang="en-US" smtClean="0"/>
              <a:t>Ask participant what is the defect in this building</a:t>
            </a:r>
          </a:p>
          <a:p>
            <a:r>
              <a:rPr lang="en-US" b="1" smtClean="0"/>
              <a:t>Slide Details:</a:t>
            </a:r>
          </a:p>
          <a:p>
            <a:r>
              <a:rPr lang="en-US" smtClean="0"/>
              <a:t>This slide shows haphazardly placed electric cables. It reduces the strength of concrete member.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C811EFA3-CB25-421E-828B-963BA6318DE1}" type="slidenum">
              <a:rPr lang="en-US" sz="1000" b="0" smtClean="0">
                <a:solidFill>
                  <a:schemeClr val="tx1"/>
                </a:solidFill>
                <a:latin typeface="Times New Roman" pitchFamily="18" charset="0"/>
              </a:rPr>
              <a:pPr/>
              <a:t>65</a:t>
            </a:fld>
            <a:endParaRPr lang="en-US" sz="1000" b="0" smtClean="0">
              <a:solidFill>
                <a:schemeClr val="tx1"/>
              </a:solidFill>
              <a:latin typeface="Times New Roman" pitchFamily="18"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AU" b="1" smtClean="0"/>
              <a:t>Objectives</a:t>
            </a:r>
            <a:r>
              <a:rPr lang="en-AU" smtClean="0"/>
              <a:t>:</a:t>
            </a:r>
          </a:p>
          <a:p>
            <a:pPr algn="just">
              <a:buFontTx/>
              <a:buChar char="•"/>
            </a:pPr>
            <a:r>
              <a:rPr lang="en-AU" smtClean="0"/>
              <a:t>To explain the mix structural system</a:t>
            </a:r>
          </a:p>
          <a:p>
            <a:pPr algn="just"/>
            <a:r>
              <a:rPr lang="en-AU" b="1" smtClean="0"/>
              <a:t>Activities:</a:t>
            </a:r>
            <a:r>
              <a:rPr lang="en-AU" smtClean="0"/>
              <a:t> </a:t>
            </a:r>
          </a:p>
          <a:p>
            <a:pPr algn="just">
              <a:buFontTx/>
              <a:buChar char="•"/>
            </a:pPr>
            <a:r>
              <a:rPr lang="en-AU" smtClean="0"/>
              <a:t>Ask participants is this good to have both brick and block construct together?</a:t>
            </a:r>
          </a:p>
          <a:p>
            <a:pPr algn="just">
              <a:buFontTx/>
              <a:buChar char="•"/>
            </a:pPr>
            <a:r>
              <a:rPr lang="en-AU" smtClean="0"/>
              <a:t>Explain the detail</a:t>
            </a:r>
          </a:p>
          <a:p>
            <a:pPr algn="just"/>
            <a:r>
              <a:rPr lang="en-AU" b="1" smtClean="0"/>
              <a:t>Slide details</a:t>
            </a:r>
            <a:r>
              <a:rPr lang="en-AU" smtClean="0"/>
              <a:t>:</a:t>
            </a:r>
          </a:p>
          <a:p>
            <a:pPr algn="just"/>
            <a:r>
              <a:rPr lang="en-AU" smtClean="0"/>
              <a:t>This slide shows a building which is constructed by bricks and hollow blocks. Such kind of construction is very vulnerable to the earthquake. It is because they do not form the proper bond and the strength and stiffness are different which results complex behaviour during earthquake and suffers heavy damage.</a:t>
            </a:r>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706FCFD6-15DB-44C1-A884-19738C635418}" type="slidenum">
              <a:rPr lang="en-US" sz="1000" b="0" smtClean="0">
                <a:solidFill>
                  <a:schemeClr val="tx1"/>
                </a:solidFill>
                <a:latin typeface="Times New Roman" pitchFamily="18" charset="0"/>
              </a:rPr>
              <a:pPr/>
              <a:t>66</a:t>
            </a:fld>
            <a:endParaRPr lang="en-US" sz="1000" b="0" smtClean="0">
              <a:solidFill>
                <a:schemeClr val="tx1"/>
              </a:solidFill>
              <a:latin typeface="Times New Roman" pitchFamily="18"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r>
              <a:rPr lang="en-US" smtClean="0"/>
              <a:t>To explain the damage in the building constructed by mix structural system</a:t>
            </a:r>
          </a:p>
          <a:p>
            <a:r>
              <a:rPr lang="en-US" b="1" smtClean="0"/>
              <a:t>Activity:</a:t>
            </a:r>
          </a:p>
          <a:p>
            <a:r>
              <a:rPr lang="en-US" smtClean="0"/>
              <a:t>Ask participants why this building suffer heavy damage.</a:t>
            </a:r>
          </a:p>
          <a:p>
            <a:r>
              <a:rPr lang="en-US" b="1" smtClean="0"/>
              <a:t>Slide Details:</a:t>
            </a:r>
          </a:p>
          <a:p>
            <a:r>
              <a:rPr lang="en-US" smtClean="0"/>
              <a:t>This building is constructed with mix materials. There was not proper connection between different materials. It suffered heavy damaged due to earthquake.</a:t>
            </a:r>
          </a:p>
          <a:p>
            <a:endParaRPr lang="en-US" smtClean="0"/>
          </a:p>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09F63D07-8D71-4672-9967-FCAC2D40C4FE}" type="slidenum">
              <a:rPr lang="en-US" sz="1000" b="0" smtClean="0">
                <a:solidFill>
                  <a:schemeClr val="tx1"/>
                </a:solidFill>
                <a:latin typeface="Times New Roman" pitchFamily="18" charset="0"/>
              </a:rPr>
              <a:pPr/>
              <a:t>7</a:t>
            </a:fld>
            <a:endParaRPr lang="en-US" sz="1000" b="0" smtClean="0">
              <a:solidFill>
                <a:schemeClr val="tx1"/>
              </a:solidFill>
              <a:latin typeface="Times New Roman" pitchFamily="18"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pPr>
              <a:buFontTx/>
              <a:buChar char="•"/>
            </a:pPr>
            <a:r>
              <a:rPr lang="en-US" smtClean="0"/>
              <a:t>To explain the types of cement that are most commonly used.</a:t>
            </a:r>
          </a:p>
          <a:p>
            <a:r>
              <a:rPr lang="en-US" b="1" smtClean="0"/>
              <a:t>Activity:</a:t>
            </a:r>
          </a:p>
          <a:p>
            <a:pPr>
              <a:buFontTx/>
              <a:buChar char="•"/>
            </a:pPr>
            <a:r>
              <a:rPr lang="en-US" smtClean="0"/>
              <a:t>Ask participants how many types of cement available in their local market and try to explain about the use of different types of cement in different places.</a:t>
            </a:r>
          </a:p>
          <a:p>
            <a:pPr>
              <a:buFontTx/>
              <a:buChar char="•"/>
            </a:pPr>
            <a:r>
              <a:rPr lang="en-US" smtClean="0"/>
              <a:t>According to the grade explain the appropriate places where cement will be used.</a:t>
            </a:r>
          </a:p>
          <a:p>
            <a:r>
              <a:rPr lang="en-US" b="1" smtClean="0"/>
              <a:t>Slide Details / Discussion:</a:t>
            </a:r>
          </a:p>
          <a:p>
            <a:pPr>
              <a:buFontTx/>
              <a:buChar char="•"/>
            </a:pPr>
            <a:r>
              <a:rPr lang="en-US" smtClean="0"/>
              <a:t>Generally in most of the construction works ordinary port land cement is used. In the case of repair work, quick setting cement is useful. Low heat cement is used when the huge volumn of concrete is to be concreted. </a:t>
            </a:r>
          </a:p>
          <a:p>
            <a:pPr>
              <a:buFontTx/>
              <a:buChar char="•"/>
            </a:pPr>
            <a:r>
              <a:rPr lang="en-US" smtClean="0"/>
              <a:t>The different grades of cement are available. Higher the grade more stronger the concrete we can produce but only higher grade cement does not insure the higher strength concrete.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2A514668-8FB0-4E0C-AEB9-7BD7338228DD}" type="slidenum">
              <a:rPr lang="en-US" sz="1000" b="0" smtClean="0">
                <a:solidFill>
                  <a:schemeClr val="tx1"/>
                </a:solidFill>
                <a:latin typeface="Times New Roman" pitchFamily="18" charset="0"/>
              </a:rPr>
              <a:pPr/>
              <a:t>8</a:t>
            </a:fld>
            <a:endParaRPr lang="en-US" sz="1000" b="0" smtClean="0">
              <a:solidFill>
                <a:schemeClr val="tx1"/>
              </a:solidFill>
              <a:latin typeface="Times New Roman" pitchFamily="18" charset="0"/>
            </a:endParaRPr>
          </a:p>
        </p:txBody>
      </p:sp>
      <p:sp>
        <p:nvSpPr>
          <p:cNvPr id="86019" name="Rectangle 2"/>
          <p:cNvSpPr>
            <a:spLocks noGrp="1" noRot="1" noChangeAspect="1" noChangeArrowheads="1" noTextEdit="1"/>
          </p:cNvSpPr>
          <p:nvPr>
            <p:ph type="sldImg"/>
          </p:nvPr>
        </p:nvSpPr>
        <p:spPr>
          <a:xfrm>
            <a:off x="1143000" y="684213"/>
            <a:ext cx="4572000" cy="3429000"/>
          </a:xfrm>
          <a:ln/>
        </p:spPr>
      </p:sp>
      <p:sp>
        <p:nvSpPr>
          <p:cNvPr id="86020" name="Rectangle 3"/>
          <p:cNvSpPr>
            <a:spLocks noGrp="1" noChangeArrowheads="1"/>
          </p:cNvSpPr>
          <p:nvPr>
            <p:ph type="body" idx="1"/>
          </p:nvPr>
        </p:nvSpPr>
        <p:spPr>
          <a:xfrm>
            <a:off x="686028" y="4343798"/>
            <a:ext cx="5485946" cy="41155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a:t>
            </a:r>
          </a:p>
          <a:p>
            <a:pPr>
              <a:buFontTx/>
              <a:buChar char="•"/>
            </a:pPr>
            <a:r>
              <a:rPr lang="en-US" smtClean="0"/>
              <a:t>To explain how to select appropriate cement</a:t>
            </a:r>
          </a:p>
          <a:p>
            <a:r>
              <a:rPr lang="en-US" b="1" smtClean="0"/>
              <a:t>Activity:</a:t>
            </a:r>
          </a:p>
          <a:p>
            <a:pPr>
              <a:buFontTx/>
              <a:buChar char="•"/>
            </a:pPr>
            <a:r>
              <a:rPr lang="en-US" smtClean="0"/>
              <a:t>Ask participants how they select appropriate cement for their works.</a:t>
            </a:r>
          </a:p>
          <a:p>
            <a:pPr>
              <a:buFontTx/>
              <a:buChar char="•"/>
            </a:pPr>
            <a:r>
              <a:rPr lang="en-US" smtClean="0"/>
              <a:t>If their answer match with above points then it will be ok otherwise try to convinced them about the procedure of selecting the good quality cement.</a:t>
            </a:r>
          </a:p>
          <a:p>
            <a:r>
              <a:rPr lang="en-US" b="1" smtClean="0"/>
              <a:t>Slide Details / Discussion:</a:t>
            </a:r>
          </a:p>
          <a:p>
            <a:pPr>
              <a:buFontTx/>
              <a:buChar char="•"/>
            </a:pPr>
            <a:r>
              <a:rPr lang="en-US" smtClean="0"/>
              <a:t>The cement looses its quality with respect to time due to its reaction with moisture. Therefore it should be used within 2 months from the date of its manufacture. The packs should be airtight. The cement bags should be stored in dry place and well protected from moisture.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charset="0"/>
              </a:defRPr>
            </a:lvl1pPr>
            <a:lvl2pPr marL="742950" indent="-285750" defTabSz="803275">
              <a:defRPr sz="2600" b="1">
                <a:solidFill>
                  <a:srgbClr val="FF3300"/>
                </a:solidFill>
                <a:latin typeface="Arial" charset="0"/>
              </a:defRPr>
            </a:lvl2pPr>
            <a:lvl3pPr marL="1143000" indent="-228600" defTabSz="803275">
              <a:defRPr sz="2600" b="1">
                <a:solidFill>
                  <a:srgbClr val="FF3300"/>
                </a:solidFill>
                <a:latin typeface="Arial" charset="0"/>
              </a:defRPr>
            </a:lvl3pPr>
            <a:lvl4pPr marL="1600200" indent="-228600" defTabSz="803275">
              <a:defRPr sz="2600" b="1">
                <a:solidFill>
                  <a:srgbClr val="FF3300"/>
                </a:solidFill>
                <a:latin typeface="Arial" charset="0"/>
              </a:defRPr>
            </a:lvl4pPr>
            <a:lvl5pPr marL="2057400" indent="-228600" defTabSz="803275">
              <a:defRPr sz="2600" b="1">
                <a:solidFill>
                  <a:srgbClr val="FF3300"/>
                </a:solidFill>
                <a:latin typeface="Arial"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charset="0"/>
              </a:defRPr>
            </a:lvl9pPr>
          </a:lstStyle>
          <a:p>
            <a:fld id="{DBF9F391-FABF-4375-AF4C-DD289AD03AA5}" type="slidenum">
              <a:rPr lang="en-US" sz="1000" b="0" smtClean="0">
                <a:solidFill>
                  <a:schemeClr val="tx1"/>
                </a:solidFill>
                <a:latin typeface="Times New Roman" pitchFamily="18" charset="0"/>
              </a:rPr>
              <a:pPr/>
              <a:t>9</a:t>
            </a:fld>
            <a:endParaRPr lang="en-US" sz="1000" b="0" smtClean="0">
              <a:solidFill>
                <a:schemeClr val="tx1"/>
              </a:solidFill>
              <a:latin typeface="Times New Roman" pitchFamily="18" charset="0"/>
            </a:endParaRPr>
          </a:p>
        </p:txBody>
      </p:sp>
      <p:sp>
        <p:nvSpPr>
          <p:cNvPr id="87043" name="Rectangle 2"/>
          <p:cNvSpPr>
            <a:spLocks noGrp="1" noRot="1" noChangeAspect="1" noChangeArrowheads="1" noTextEdit="1"/>
          </p:cNvSpPr>
          <p:nvPr>
            <p:ph type="sldImg"/>
          </p:nvPr>
        </p:nvSpPr>
        <p:spPr>
          <a:xfrm>
            <a:off x="1143000" y="684213"/>
            <a:ext cx="4572000" cy="3429000"/>
          </a:xfrm>
          <a:ln/>
        </p:spPr>
      </p:sp>
      <p:sp>
        <p:nvSpPr>
          <p:cNvPr id="87044" name="Rectangle 3"/>
          <p:cNvSpPr>
            <a:spLocks noGrp="1" noChangeArrowheads="1"/>
          </p:cNvSpPr>
          <p:nvPr>
            <p:ph type="body" idx="1"/>
          </p:nvPr>
        </p:nvSpPr>
        <p:spPr>
          <a:xfrm>
            <a:off x="915081" y="4343798"/>
            <a:ext cx="5027839" cy="41155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Objective :</a:t>
            </a:r>
          </a:p>
          <a:p>
            <a:pPr>
              <a:buFontTx/>
              <a:buChar char="•"/>
            </a:pPr>
            <a:r>
              <a:rPr lang="en-US" smtClean="0"/>
              <a:t>To explain the quality of cement.</a:t>
            </a:r>
          </a:p>
          <a:p>
            <a:r>
              <a:rPr lang="en-US" b="1" smtClean="0"/>
              <a:t>Activity:</a:t>
            </a:r>
          </a:p>
          <a:p>
            <a:pPr>
              <a:buFontTx/>
              <a:buChar char="•"/>
            </a:pPr>
            <a:r>
              <a:rPr lang="en-US" smtClean="0"/>
              <a:t>If any idea comes from participants to find out good and bad quality cement first give chances to them.</a:t>
            </a:r>
          </a:p>
          <a:p>
            <a:pPr>
              <a:buFontTx/>
              <a:buChar char="•"/>
            </a:pPr>
            <a:r>
              <a:rPr lang="en-US" smtClean="0"/>
              <a:t>Then formulate their idea with standard parameter which help to major good and bad cement.</a:t>
            </a:r>
          </a:p>
          <a:p>
            <a:r>
              <a:rPr lang="en-US" b="1" smtClean="0"/>
              <a:t>Slide Details / Discussion:</a:t>
            </a:r>
          </a:p>
          <a:p>
            <a:pPr>
              <a:buFontTx/>
              <a:buChar char="•"/>
            </a:pPr>
            <a:r>
              <a:rPr lang="en-US" smtClean="0"/>
              <a:t> This slide explains the good and bad quality cement. For ordinary portland cement the initial  setting time is 30 minutes and final setting time is 10 hour after it comes in contact with water.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C9B2ED-298F-47EE-8310-373BB2B00EBE}" type="datetime1">
              <a:rPr lang="en-US" smtClean="0"/>
              <a:t>9/26/2012</a:t>
            </a:fld>
            <a:endParaRPr lang="en-US"/>
          </a:p>
        </p:txBody>
      </p:sp>
      <p:sp>
        <p:nvSpPr>
          <p:cNvPr id="5" name="Footer Placeholder 4"/>
          <p:cNvSpPr>
            <a:spLocks noGrp="1"/>
          </p:cNvSpPr>
          <p:nvPr>
            <p:ph type="ftr" sz="quarter" idx="11"/>
          </p:nvPr>
        </p:nvSpPr>
        <p:spPr/>
        <p:txBody>
          <a:bodyPr/>
          <a:lstStyle/>
          <a:p>
            <a:r>
              <a:rPr lang="en-US" smtClean="0"/>
              <a:t>DUDBC2012</a:t>
            </a:r>
            <a:endParaRPr lang="en-US"/>
          </a:p>
        </p:txBody>
      </p:sp>
      <p:sp>
        <p:nvSpPr>
          <p:cNvPr id="6" name="Slide Number Placeholder 5"/>
          <p:cNvSpPr>
            <a:spLocks noGrp="1"/>
          </p:cNvSpPr>
          <p:nvPr>
            <p:ph type="sldNum" sz="quarter" idx="12"/>
          </p:nvPr>
        </p:nvSpPr>
        <p:spPr/>
        <p:txBody>
          <a:bodyPr/>
          <a:lstStyle/>
          <a:p>
            <a:fld id="{3B25F13D-8977-4802-B810-A070935E5BF4}" type="slidenum">
              <a:rPr lang="en-US" smtClean="0"/>
              <a:t>‹#›</a:t>
            </a:fld>
            <a:endParaRPr lang="en-US"/>
          </a:p>
        </p:txBody>
      </p:sp>
    </p:spTree>
    <p:extLst>
      <p:ext uri="{BB962C8B-B14F-4D97-AF65-F5344CB8AC3E}">
        <p14:creationId xmlns:p14="http://schemas.microsoft.com/office/powerpoint/2010/main" val="49377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F6529B-125C-40B5-87E4-48BAD94F3D44}" type="datetime1">
              <a:rPr lang="en-US" smtClean="0"/>
              <a:t>9/26/2012</a:t>
            </a:fld>
            <a:endParaRPr lang="en-US"/>
          </a:p>
        </p:txBody>
      </p:sp>
      <p:sp>
        <p:nvSpPr>
          <p:cNvPr id="5" name="Footer Placeholder 4"/>
          <p:cNvSpPr>
            <a:spLocks noGrp="1"/>
          </p:cNvSpPr>
          <p:nvPr>
            <p:ph type="ftr" sz="quarter" idx="11"/>
          </p:nvPr>
        </p:nvSpPr>
        <p:spPr/>
        <p:txBody>
          <a:bodyPr/>
          <a:lstStyle/>
          <a:p>
            <a:r>
              <a:rPr lang="en-US" smtClean="0"/>
              <a:t>DUDBC2012</a:t>
            </a:r>
            <a:endParaRPr lang="en-US"/>
          </a:p>
        </p:txBody>
      </p:sp>
      <p:sp>
        <p:nvSpPr>
          <p:cNvPr id="6" name="Slide Number Placeholder 5"/>
          <p:cNvSpPr>
            <a:spLocks noGrp="1"/>
          </p:cNvSpPr>
          <p:nvPr>
            <p:ph type="sldNum" sz="quarter" idx="12"/>
          </p:nvPr>
        </p:nvSpPr>
        <p:spPr/>
        <p:txBody>
          <a:bodyPr/>
          <a:lstStyle/>
          <a:p>
            <a:fld id="{3B25F13D-8977-4802-B810-A070935E5BF4}" type="slidenum">
              <a:rPr lang="en-US" smtClean="0"/>
              <a:t>‹#›</a:t>
            </a:fld>
            <a:endParaRPr lang="en-US"/>
          </a:p>
        </p:txBody>
      </p:sp>
    </p:spTree>
    <p:extLst>
      <p:ext uri="{BB962C8B-B14F-4D97-AF65-F5344CB8AC3E}">
        <p14:creationId xmlns:p14="http://schemas.microsoft.com/office/powerpoint/2010/main" val="1561200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8546B0-2DCA-4EFF-BFE9-F3556D873F8A}" type="datetime1">
              <a:rPr lang="en-US" smtClean="0"/>
              <a:t>9/26/2012</a:t>
            </a:fld>
            <a:endParaRPr lang="en-US"/>
          </a:p>
        </p:txBody>
      </p:sp>
      <p:sp>
        <p:nvSpPr>
          <p:cNvPr id="5" name="Footer Placeholder 4"/>
          <p:cNvSpPr>
            <a:spLocks noGrp="1"/>
          </p:cNvSpPr>
          <p:nvPr>
            <p:ph type="ftr" sz="quarter" idx="11"/>
          </p:nvPr>
        </p:nvSpPr>
        <p:spPr/>
        <p:txBody>
          <a:bodyPr/>
          <a:lstStyle/>
          <a:p>
            <a:r>
              <a:rPr lang="en-US" smtClean="0"/>
              <a:t>DUDBC2012</a:t>
            </a:r>
            <a:endParaRPr lang="en-US"/>
          </a:p>
        </p:txBody>
      </p:sp>
      <p:sp>
        <p:nvSpPr>
          <p:cNvPr id="6" name="Slide Number Placeholder 5"/>
          <p:cNvSpPr>
            <a:spLocks noGrp="1"/>
          </p:cNvSpPr>
          <p:nvPr>
            <p:ph type="sldNum" sz="quarter" idx="12"/>
          </p:nvPr>
        </p:nvSpPr>
        <p:spPr/>
        <p:txBody>
          <a:bodyPr/>
          <a:lstStyle/>
          <a:p>
            <a:fld id="{3B25F13D-8977-4802-B810-A070935E5BF4}" type="slidenum">
              <a:rPr lang="en-US" smtClean="0"/>
              <a:t>‹#›</a:t>
            </a:fld>
            <a:endParaRPr lang="en-US"/>
          </a:p>
        </p:txBody>
      </p:sp>
    </p:spTree>
    <p:extLst>
      <p:ext uri="{BB962C8B-B14F-4D97-AF65-F5344CB8AC3E}">
        <p14:creationId xmlns:p14="http://schemas.microsoft.com/office/powerpoint/2010/main" val="2556634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125955" name="Rectangle 3"/>
          <p:cNvSpPr>
            <a:spLocks noGrp="1" noChangeArrowheads="1"/>
          </p:cNvSpPr>
          <p:nvPr>
            <p:ph type="ctrTitle"/>
          </p:nvPr>
        </p:nvSpPr>
        <p:spPr>
          <a:xfrm>
            <a:off x="685800" y="2362200"/>
            <a:ext cx="7772400" cy="1603375"/>
          </a:xfrm>
        </p:spPr>
        <p:txBody>
          <a:bodyPr/>
          <a:lstStyle>
            <a:lvl1pPr>
              <a:defRPr sz="5400"/>
            </a:lvl1pPr>
          </a:lstStyle>
          <a:p>
            <a:r>
              <a:rPr lang="en-US"/>
              <a:t>Click to edit Master title style</a:t>
            </a:r>
          </a:p>
        </p:txBody>
      </p:sp>
      <p:sp>
        <p:nvSpPr>
          <p:cNvPr id="3" name="Rectangle 5"/>
          <p:cNvSpPr>
            <a:spLocks noGrp="1" noChangeArrowheads="1"/>
          </p:cNvSpPr>
          <p:nvPr>
            <p:ph type="dt" sz="half" idx="10"/>
          </p:nvPr>
        </p:nvSpPr>
        <p:spPr bwMode="auto">
          <a:xfrm>
            <a:off x="457200" y="6245225"/>
            <a:ext cx="2133600" cy="47625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spcBef>
                <a:spcPct val="0"/>
              </a:spcBef>
              <a:buClrTx/>
              <a:buFontTx/>
              <a:buNone/>
              <a:defRPr sz="1400" b="0">
                <a:solidFill>
                  <a:schemeClr val="tx1"/>
                </a:solidFill>
                <a:latin typeface="Times New Roman" pitchFamily="18" charset="0"/>
              </a:defRPr>
            </a:lvl1pPr>
          </a:lstStyle>
          <a:p>
            <a:pPr>
              <a:defRPr/>
            </a:pPr>
            <a:fld id="{25B9E499-127E-4BE5-AA58-9B91AE8795CD}" type="datetime1">
              <a:rPr lang="en-US" smtClean="0"/>
              <a:t>9/26/2012</a:t>
            </a:fld>
            <a:endParaRPr lang="en-US"/>
          </a:p>
        </p:txBody>
      </p:sp>
      <p:sp>
        <p:nvSpPr>
          <p:cNvPr id="4" name="Rectangle 6"/>
          <p:cNvSpPr>
            <a:spLocks noGrp="1" noChangeArrowheads="1"/>
          </p:cNvSpPr>
          <p:nvPr>
            <p:ph type="ftr" sz="quarter" idx="11"/>
          </p:nvPr>
        </p:nvSpPr>
        <p:spPr bwMode="auto">
          <a:xfrm>
            <a:off x="3124200" y="6245225"/>
            <a:ext cx="2895600" cy="47625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ctr">
              <a:spcBef>
                <a:spcPct val="0"/>
              </a:spcBef>
              <a:buClrTx/>
              <a:buFontTx/>
              <a:buNone/>
              <a:defRPr sz="1400" b="0">
                <a:solidFill>
                  <a:schemeClr val="tx1"/>
                </a:solidFill>
                <a:latin typeface="Times New Roman" pitchFamily="18" charset="0"/>
              </a:defRPr>
            </a:lvl1pPr>
          </a:lstStyle>
          <a:p>
            <a:pPr>
              <a:defRPr/>
            </a:pPr>
            <a:r>
              <a:rPr lang="en-US" smtClean="0"/>
              <a:t>DUDBC2012</a:t>
            </a:r>
            <a:endParaRPr lang="en-US"/>
          </a:p>
        </p:txBody>
      </p:sp>
      <p:sp>
        <p:nvSpPr>
          <p:cNvPr id="5" name="Rectangle 7"/>
          <p:cNvSpPr>
            <a:spLocks noGrp="1" noChangeArrowheads="1"/>
          </p:cNvSpPr>
          <p:nvPr>
            <p:ph type="sldNum" sz="quarter" idx="12"/>
          </p:nvPr>
        </p:nvSpPr>
        <p:spPr>
          <a:xfrm>
            <a:off x="6553200" y="6245225"/>
            <a:ext cx="2133600" cy="476250"/>
          </a:xfrm>
        </p:spPr>
        <p:txBody>
          <a:bodyPr/>
          <a:lstStyle>
            <a:lvl1pPr algn="r">
              <a:defRPr sz="1400" b="0"/>
            </a:lvl1pPr>
          </a:lstStyle>
          <a:p>
            <a:pPr>
              <a:defRPr/>
            </a:pPr>
            <a:fld id="{2C869308-6D7D-4D5A-855D-671C4B76C155}" type="slidenum">
              <a:rPr lang="en-US"/>
              <a:pPr>
                <a:defRPr/>
              </a:pPr>
              <a:t>‹#›</a:t>
            </a:fld>
            <a:endParaRPr lang="en-US"/>
          </a:p>
        </p:txBody>
      </p:sp>
    </p:spTree>
    <p:extLst>
      <p:ext uri="{BB962C8B-B14F-4D97-AF65-F5344CB8AC3E}">
        <p14:creationId xmlns:p14="http://schemas.microsoft.com/office/powerpoint/2010/main" val="164031659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6962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143000"/>
            <a:ext cx="42291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143000"/>
            <a:ext cx="42291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476E9173-227A-4B0A-833E-99D047CF0474}" type="slidenum">
              <a:rPr lang="en-US"/>
              <a:pPr>
                <a:defRPr/>
              </a:pPr>
              <a:t>‹#›</a:t>
            </a:fld>
            <a:endParaRPr lang="en-US"/>
          </a:p>
        </p:txBody>
      </p:sp>
    </p:spTree>
    <p:extLst>
      <p:ext uri="{BB962C8B-B14F-4D97-AF65-F5344CB8AC3E}">
        <p14:creationId xmlns:p14="http://schemas.microsoft.com/office/powerpoint/2010/main" val="263516565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6962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143000"/>
            <a:ext cx="8610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4800" y="3924300"/>
            <a:ext cx="8610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B84732F2-8B2B-49CD-8A72-644961E28D8B}" type="slidenum">
              <a:rPr lang="en-US"/>
              <a:pPr>
                <a:defRPr/>
              </a:pPr>
              <a:t>‹#›</a:t>
            </a:fld>
            <a:endParaRPr lang="en-US"/>
          </a:p>
        </p:txBody>
      </p:sp>
    </p:spTree>
    <p:extLst>
      <p:ext uri="{BB962C8B-B14F-4D97-AF65-F5344CB8AC3E}">
        <p14:creationId xmlns:p14="http://schemas.microsoft.com/office/powerpoint/2010/main" val="313164941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6962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143000"/>
            <a:ext cx="42291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143000"/>
            <a:ext cx="42291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2291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vl1pPr>
          </a:lstStyle>
          <a:p>
            <a:pPr>
              <a:defRPr/>
            </a:pPr>
            <a:fld id="{56F1B954-B0BB-48D9-9A51-3F576D1CD7C2}" type="slidenum">
              <a:rPr lang="en-US"/>
              <a:pPr>
                <a:defRPr/>
              </a:pPr>
              <a:t>‹#›</a:t>
            </a:fld>
            <a:endParaRPr lang="en-US"/>
          </a:p>
        </p:txBody>
      </p:sp>
    </p:spTree>
    <p:extLst>
      <p:ext uri="{BB962C8B-B14F-4D97-AF65-F5344CB8AC3E}">
        <p14:creationId xmlns:p14="http://schemas.microsoft.com/office/powerpoint/2010/main" val="281286715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6962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1143000"/>
            <a:ext cx="42291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143000"/>
            <a:ext cx="42291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304800" y="3924300"/>
            <a:ext cx="8610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vl1pPr>
          </a:lstStyle>
          <a:p>
            <a:pPr>
              <a:defRPr/>
            </a:pPr>
            <a:fld id="{98071562-298D-417B-B043-A4357AB3BDA4}" type="slidenum">
              <a:rPr lang="en-US"/>
              <a:pPr>
                <a:defRPr/>
              </a:pPr>
              <a:t>‹#›</a:t>
            </a:fld>
            <a:endParaRPr lang="en-US"/>
          </a:p>
        </p:txBody>
      </p:sp>
    </p:spTree>
    <p:extLst>
      <p:ext uri="{BB962C8B-B14F-4D97-AF65-F5344CB8AC3E}">
        <p14:creationId xmlns:p14="http://schemas.microsoft.com/office/powerpoint/2010/main" val="394507755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6962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143000"/>
            <a:ext cx="8610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3924300"/>
            <a:ext cx="8610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1D4CEA10-536B-4C51-B6E6-A1E0F31CA463}" type="slidenum">
              <a:rPr lang="en-US"/>
              <a:pPr>
                <a:defRPr/>
              </a:pPr>
              <a:t>‹#›</a:t>
            </a:fld>
            <a:endParaRPr lang="en-US"/>
          </a:p>
        </p:txBody>
      </p:sp>
    </p:spTree>
    <p:extLst>
      <p:ext uri="{BB962C8B-B14F-4D97-AF65-F5344CB8AC3E}">
        <p14:creationId xmlns:p14="http://schemas.microsoft.com/office/powerpoint/2010/main" val="381038837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838200" y="152400"/>
            <a:ext cx="76962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1143000"/>
            <a:ext cx="42291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143000"/>
            <a:ext cx="42291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0" y="3924300"/>
            <a:ext cx="42291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3924300"/>
            <a:ext cx="42291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83CA0564-10DF-40E0-9825-9A1231F0C09C}" type="slidenum">
              <a:rPr lang="en-US"/>
              <a:pPr>
                <a:defRPr/>
              </a:pPr>
              <a:t>‹#›</a:t>
            </a:fld>
            <a:endParaRPr lang="en-US"/>
          </a:p>
        </p:txBody>
      </p:sp>
    </p:spTree>
    <p:extLst>
      <p:ext uri="{BB962C8B-B14F-4D97-AF65-F5344CB8AC3E}">
        <p14:creationId xmlns:p14="http://schemas.microsoft.com/office/powerpoint/2010/main" val="314256376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6962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143000"/>
            <a:ext cx="42291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86300" y="1143000"/>
            <a:ext cx="42291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EFF6040E-D432-47B6-B89C-461DC5B83759}" type="slidenum">
              <a:rPr lang="en-US"/>
              <a:pPr>
                <a:defRPr/>
              </a:pPr>
              <a:t>‹#›</a:t>
            </a:fld>
            <a:endParaRPr lang="en-US"/>
          </a:p>
        </p:txBody>
      </p:sp>
    </p:spTree>
    <p:extLst>
      <p:ext uri="{BB962C8B-B14F-4D97-AF65-F5344CB8AC3E}">
        <p14:creationId xmlns:p14="http://schemas.microsoft.com/office/powerpoint/2010/main" val="287917317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fld id="{C336C09C-B834-4083-A0D3-5F5D8E3FC14F}" type="datetime1">
              <a:rPr lang="en-US" smtClean="0"/>
              <a:t>9/26/2012</a:t>
            </a:fld>
            <a:endParaRPr lang="en-US" dirty="0"/>
          </a:p>
        </p:txBody>
      </p:sp>
      <p:sp>
        <p:nvSpPr>
          <p:cNvPr id="5" name="Footer Placeholder 4"/>
          <p:cNvSpPr>
            <a:spLocks noGrp="1"/>
          </p:cNvSpPr>
          <p:nvPr>
            <p:ph type="ftr" sz="quarter" idx="11"/>
          </p:nvPr>
        </p:nvSpPr>
        <p:spPr/>
        <p:txBody>
          <a:bodyPr/>
          <a:lstStyle/>
          <a:p>
            <a:r>
              <a:rPr lang="en-US" smtClean="0"/>
              <a:t>DUDBC2012</a:t>
            </a:r>
            <a:endParaRPr lang="en-US" dirty="0"/>
          </a:p>
        </p:txBody>
      </p:sp>
      <p:sp>
        <p:nvSpPr>
          <p:cNvPr id="6" name="Slide Number Placeholder 5"/>
          <p:cNvSpPr>
            <a:spLocks noGrp="1"/>
          </p:cNvSpPr>
          <p:nvPr>
            <p:ph type="sldNum" sz="quarter" idx="12"/>
          </p:nvPr>
        </p:nvSpPr>
        <p:spPr/>
        <p:txBody>
          <a:bodyPr/>
          <a:lstStyle/>
          <a:p>
            <a:fld id="{3B25F13D-8977-4802-B810-A070935E5BF4}" type="slidenum">
              <a:rPr lang="en-US" smtClean="0"/>
              <a:t>‹#›</a:t>
            </a:fld>
            <a:endParaRPr lang="en-US" dirty="0"/>
          </a:p>
        </p:txBody>
      </p:sp>
      <p:sp>
        <p:nvSpPr>
          <p:cNvPr id="7" name="Line 6"/>
          <p:cNvSpPr>
            <a:spLocks noChangeShapeType="1"/>
          </p:cNvSpPr>
          <p:nvPr userDrawn="1"/>
        </p:nvSpPr>
        <p:spPr bwMode="auto">
          <a:xfrm>
            <a:off x="0" y="9906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Tree>
    <p:extLst>
      <p:ext uri="{BB962C8B-B14F-4D97-AF65-F5344CB8AC3E}">
        <p14:creationId xmlns:p14="http://schemas.microsoft.com/office/powerpoint/2010/main" val="882438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6BA090-12BE-464A-9BD4-D3D7AA71C39C}" type="datetime1">
              <a:rPr lang="en-US" smtClean="0"/>
              <a:t>9/26/2012</a:t>
            </a:fld>
            <a:endParaRPr lang="en-US"/>
          </a:p>
        </p:txBody>
      </p:sp>
      <p:sp>
        <p:nvSpPr>
          <p:cNvPr id="5" name="Footer Placeholder 4"/>
          <p:cNvSpPr>
            <a:spLocks noGrp="1"/>
          </p:cNvSpPr>
          <p:nvPr>
            <p:ph type="ftr" sz="quarter" idx="11"/>
          </p:nvPr>
        </p:nvSpPr>
        <p:spPr/>
        <p:txBody>
          <a:bodyPr/>
          <a:lstStyle/>
          <a:p>
            <a:r>
              <a:rPr lang="en-US" smtClean="0"/>
              <a:t>DUDBC2012</a:t>
            </a:r>
            <a:endParaRPr lang="en-US"/>
          </a:p>
        </p:txBody>
      </p:sp>
      <p:sp>
        <p:nvSpPr>
          <p:cNvPr id="6" name="Slide Number Placeholder 5"/>
          <p:cNvSpPr>
            <a:spLocks noGrp="1"/>
          </p:cNvSpPr>
          <p:nvPr>
            <p:ph type="sldNum" sz="quarter" idx="12"/>
          </p:nvPr>
        </p:nvSpPr>
        <p:spPr/>
        <p:txBody>
          <a:bodyPr/>
          <a:lstStyle/>
          <a:p>
            <a:fld id="{3B25F13D-8977-4802-B810-A070935E5BF4}" type="slidenum">
              <a:rPr lang="en-US" smtClean="0"/>
              <a:t>‹#›</a:t>
            </a:fld>
            <a:endParaRPr lang="en-US"/>
          </a:p>
        </p:txBody>
      </p:sp>
    </p:spTree>
    <p:extLst>
      <p:ext uri="{BB962C8B-B14F-4D97-AF65-F5344CB8AC3E}">
        <p14:creationId xmlns:p14="http://schemas.microsoft.com/office/powerpoint/2010/main" val="3683548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EB0088-6752-4088-BCF8-1E9EC9F8C5AD}" type="datetime1">
              <a:rPr lang="en-US" smtClean="0"/>
              <a:t>9/26/2012</a:t>
            </a:fld>
            <a:endParaRPr lang="en-US"/>
          </a:p>
        </p:txBody>
      </p:sp>
      <p:sp>
        <p:nvSpPr>
          <p:cNvPr id="6" name="Footer Placeholder 5"/>
          <p:cNvSpPr>
            <a:spLocks noGrp="1"/>
          </p:cNvSpPr>
          <p:nvPr>
            <p:ph type="ftr" sz="quarter" idx="11"/>
          </p:nvPr>
        </p:nvSpPr>
        <p:spPr/>
        <p:txBody>
          <a:bodyPr/>
          <a:lstStyle/>
          <a:p>
            <a:r>
              <a:rPr lang="en-US" smtClean="0"/>
              <a:t>DUDBC2012</a:t>
            </a:r>
            <a:endParaRPr lang="en-US"/>
          </a:p>
        </p:txBody>
      </p:sp>
      <p:sp>
        <p:nvSpPr>
          <p:cNvPr id="7" name="Slide Number Placeholder 6"/>
          <p:cNvSpPr>
            <a:spLocks noGrp="1"/>
          </p:cNvSpPr>
          <p:nvPr>
            <p:ph type="sldNum" sz="quarter" idx="12"/>
          </p:nvPr>
        </p:nvSpPr>
        <p:spPr/>
        <p:txBody>
          <a:bodyPr/>
          <a:lstStyle/>
          <a:p>
            <a:fld id="{3B25F13D-8977-4802-B810-A070935E5BF4}" type="slidenum">
              <a:rPr lang="en-US" smtClean="0"/>
              <a:t>‹#›</a:t>
            </a:fld>
            <a:endParaRPr lang="en-US"/>
          </a:p>
        </p:txBody>
      </p:sp>
    </p:spTree>
    <p:extLst>
      <p:ext uri="{BB962C8B-B14F-4D97-AF65-F5344CB8AC3E}">
        <p14:creationId xmlns:p14="http://schemas.microsoft.com/office/powerpoint/2010/main" val="1292474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4C250C-D434-402C-AAE8-4C09EBBB9DF8}" type="datetime1">
              <a:rPr lang="en-US" smtClean="0"/>
              <a:t>9/26/2012</a:t>
            </a:fld>
            <a:endParaRPr lang="en-US"/>
          </a:p>
        </p:txBody>
      </p:sp>
      <p:sp>
        <p:nvSpPr>
          <p:cNvPr id="8" name="Footer Placeholder 7"/>
          <p:cNvSpPr>
            <a:spLocks noGrp="1"/>
          </p:cNvSpPr>
          <p:nvPr>
            <p:ph type="ftr" sz="quarter" idx="11"/>
          </p:nvPr>
        </p:nvSpPr>
        <p:spPr/>
        <p:txBody>
          <a:bodyPr/>
          <a:lstStyle/>
          <a:p>
            <a:r>
              <a:rPr lang="en-US" smtClean="0"/>
              <a:t>DUDBC2012</a:t>
            </a:r>
            <a:endParaRPr lang="en-US"/>
          </a:p>
        </p:txBody>
      </p:sp>
      <p:sp>
        <p:nvSpPr>
          <p:cNvPr id="9" name="Slide Number Placeholder 8"/>
          <p:cNvSpPr>
            <a:spLocks noGrp="1"/>
          </p:cNvSpPr>
          <p:nvPr>
            <p:ph type="sldNum" sz="quarter" idx="12"/>
          </p:nvPr>
        </p:nvSpPr>
        <p:spPr/>
        <p:txBody>
          <a:bodyPr/>
          <a:lstStyle/>
          <a:p>
            <a:fld id="{3B25F13D-8977-4802-B810-A070935E5BF4}" type="slidenum">
              <a:rPr lang="en-US" smtClean="0"/>
              <a:t>‹#›</a:t>
            </a:fld>
            <a:endParaRPr lang="en-US"/>
          </a:p>
        </p:txBody>
      </p:sp>
    </p:spTree>
    <p:extLst>
      <p:ext uri="{BB962C8B-B14F-4D97-AF65-F5344CB8AC3E}">
        <p14:creationId xmlns:p14="http://schemas.microsoft.com/office/powerpoint/2010/main" val="1400569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3D7CD0-88E2-4572-9BCC-05110E4614CA}" type="datetime1">
              <a:rPr lang="en-US" smtClean="0"/>
              <a:t>9/26/2012</a:t>
            </a:fld>
            <a:endParaRPr lang="en-US"/>
          </a:p>
        </p:txBody>
      </p:sp>
      <p:sp>
        <p:nvSpPr>
          <p:cNvPr id="4" name="Footer Placeholder 3"/>
          <p:cNvSpPr>
            <a:spLocks noGrp="1"/>
          </p:cNvSpPr>
          <p:nvPr>
            <p:ph type="ftr" sz="quarter" idx="11"/>
          </p:nvPr>
        </p:nvSpPr>
        <p:spPr/>
        <p:txBody>
          <a:bodyPr/>
          <a:lstStyle/>
          <a:p>
            <a:r>
              <a:rPr lang="en-US" smtClean="0"/>
              <a:t>DUDBC2012</a:t>
            </a:r>
            <a:endParaRPr lang="en-US"/>
          </a:p>
        </p:txBody>
      </p:sp>
      <p:sp>
        <p:nvSpPr>
          <p:cNvPr id="5" name="Slide Number Placeholder 4"/>
          <p:cNvSpPr>
            <a:spLocks noGrp="1"/>
          </p:cNvSpPr>
          <p:nvPr>
            <p:ph type="sldNum" sz="quarter" idx="12"/>
          </p:nvPr>
        </p:nvSpPr>
        <p:spPr/>
        <p:txBody>
          <a:bodyPr/>
          <a:lstStyle/>
          <a:p>
            <a:fld id="{3B25F13D-8977-4802-B810-A070935E5BF4}" type="slidenum">
              <a:rPr lang="en-US" smtClean="0"/>
              <a:t>‹#›</a:t>
            </a:fld>
            <a:endParaRPr lang="en-US"/>
          </a:p>
        </p:txBody>
      </p:sp>
    </p:spTree>
    <p:extLst>
      <p:ext uri="{BB962C8B-B14F-4D97-AF65-F5344CB8AC3E}">
        <p14:creationId xmlns:p14="http://schemas.microsoft.com/office/powerpoint/2010/main" val="4220830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5B4A1-BF48-4A1B-82F7-D55467757915}" type="datetime1">
              <a:rPr lang="en-US" smtClean="0"/>
              <a:t>9/26/2012</a:t>
            </a:fld>
            <a:endParaRPr lang="en-US"/>
          </a:p>
        </p:txBody>
      </p:sp>
      <p:sp>
        <p:nvSpPr>
          <p:cNvPr id="3" name="Footer Placeholder 2"/>
          <p:cNvSpPr>
            <a:spLocks noGrp="1"/>
          </p:cNvSpPr>
          <p:nvPr>
            <p:ph type="ftr" sz="quarter" idx="11"/>
          </p:nvPr>
        </p:nvSpPr>
        <p:spPr/>
        <p:txBody>
          <a:bodyPr/>
          <a:lstStyle/>
          <a:p>
            <a:r>
              <a:rPr lang="en-US" smtClean="0"/>
              <a:t>DUDBC2012</a:t>
            </a:r>
            <a:endParaRPr lang="en-US"/>
          </a:p>
        </p:txBody>
      </p:sp>
      <p:sp>
        <p:nvSpPr>
          <p:cNvPr id="4" name="Slide Number Placeholder 3"/>
          <p:cNvSpPr>
            <a:spLocks noGrp="1"/>
          </p:cNvSpPr>
          <p:nvPr>
            <p:ph type="sldNum" sz="quarter" idx="12"/>
          </p:nvPr>
        </p:nvSpPr>
        <p:spPr/>
        <p:txBody>
          <a:bodyPr/>
          <a:lstStyle/>
          <a:p>
            <a:fld id="{3B25F13D-8977-4802-B810-A070935E5BF4}" type="slidenum">
              <a:rPr lang="en-US" smtClean="0"/>
              <a:t>‹#›</a:t>
            </a:fld>
            <a:endParaRPr lang="en-US"/>
          </a:p>
        </p:txBody>
      </p:sp>
    </p:spTree>
    <p:extLst>
      <p:ext uri="{BB962C8B-B14F-4D97-AF65-F5344CB8AC3E}">
        <p14:creationId xmlns:p14="http://schemas.microsoft.com/office/powerpoint/2010/main" val="613558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DD9433-860A-49F6-9649-BE547FF19F57}" type="datetime1">
              <a:rPr lang="en-US" smtClean="0"/>
              <a:t>9/26/2012</a:t>
            </a:fld>
            <a:endParaRPr lang="en-US"/>
          </a:p>
        </p:txBody>
      </p:sp>
      <p:sp>
        <p:nvSpPr>
          <p:cNvPr id="6" name="Footer Placeholder 5"/>
          <p:cNvSpPr>
            <a:spLocks noGrp="1"/>
          </p:cNvSpPr>
          <p:nvPr>
            <p:ph type="ftr" sz="quarter" idx="11"/>
          </p:nvPr>
        </p:nvSpPr>
        <p:spPr/>
        <p:txBody>
          <a:bodyPr/>
          <a:lstStyle/>
          <a:p>
            <a:r>
              <a:rPr lang="en-US" smtClean="0"/>
              <a:t>DUDBC2012</a:t>
            </a:r>
            <a:endParaRPr lang="en-US"/>
          </a:p>
        </p:txBody>
      </p:sp>
      <p:sp>
        <p:nvSpPr>
          <p:cNvPr id="7" name="Slide Number Placeholder 6"/>
          <p:cNvSpPr>
            <a:spLocks noGrp="1"/>
          </p:cNvSpPr>
          <p:nvPr>
            <p:ph type="sldNum" sz="quarter" idx="12"/>
          </p:nvPr>
        </p:nvSpPr>
        <p:spPr/>
        <p:txBody>
          <a:bodyPr/>
          <a:lstStyle/>
          <a:p>
            <a:fld id="{3B25F13D-8977-4802-B810-A070935E5BF4}" type="slidenum">
              <a:rPr lang="en-US" smtClean="0"/>
              <a:t>‹#›</a:t>
            </a:fld>
            <a:endParaRPr lang="en-US"/>
          </a:p>
        </p:txBody>
      </p:sp>
    </p:spTree>
    <p:extLst>
      <p:ext uri="{BB962C8B-B14F-4D97-AF65-F5344CB8AC3E}">
        <p14:creationId xmlns:p14="http://schemas.microsoft.com/office/powerpoint/2010/main" val="2090143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D0E581-0EDC-471D-A6D6-AEF7AF3286C9}" type="datetime1">
              <a:rPr lang="en-US" smtClean="0"/>
              <a:t>9/26/2012</a:t>
            </a:fld>
            <a:endParaRPr lang="en-US"/>
          </a:p>
        </p:txBody>
      </p:sp>
      <p:sp>
        <p:nvSpPr>
          <p:cNvPr id="6" name="Footer Placeholder 5"/>
          <p:cNvSpPr>
            <a:spLocks noGrp="1"/>
          </p:cNvSpPr>
          <p:nvPr>
            <p:ph type="ftr" sz="quarter" idx="11"/>
          </p:nvPr>
        </p:nvSpPr>
        <p:spPr/>
        <p:txBody>
          <a:bodyPr/>
          <a:lstStyle/>
          <a:p>
            <a:r>
              <a:rPr lang="en-US" smtClean="0"/>
              <a:t>DUDBC2012</a:t>
            </a:r>
            <a:endParaRPr lang="en-US"/>
          </a:p>
        </p:txBody>
      </p:sp>
      <p:sp>
        <p:nvSpPr>
          <p:cNvPr id="7" name="Slide Number Placeholder 6"/>
          <p:cNvSpPr>
            <a:spLocks noGrp="1"/>
          </p:cNvSpPr>
          <p:nvPr>
            <p:ph type="sldNum" sz="quarter" idx="12"/>
          </p:nvPr>
        </p:nvSpPr>
        <p:spPr/>
        <p:txBody>
          <a:bodyPr/>
          <a:lstStyle/>
          <a:p>
            <a:fld id="{3B25F13D-8977-4802-B810-A070935E5BF4}" type="slidenum">
              <a:rPr lang="en-US" smtClean="0"/>
              <a:t>‹#›</a:t>
            </a:fld>
            <a:endParaRPr lang="en-US"/>
          </a:p>
        </p:txBody>
      </p:sp>
    </p:spTree>
    <p:extLst>
      <p:ext uri="{BB962C8B-B14F-4D97-AF65-F5344CB8AC3E}">
        <p14:creationId xmlns:p14="http://schemas.microsoft.com/office/powerpoint/2010/main" val="2869773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80A9D-0400-4E1F-AFEA-C180EBC44325}" type="datetime1">
              <a:rPr lang="en-US" smtClean="0"/>
              <a:t>9/26/2012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DUDBC2012</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25F13D-8977-4802-B810-A070935E5BF4}" type="slidenum">
              <a:rPr lang="en-US" smtClean="0"/>
              <a:t>‹#›</a:t>
            </a:fld>
            <a:endParaRPr lang="en-US"/>
          </a:p>
        </p:txBody>
      </p:sp>
    </p:spTree>
    <p:extLst>
      <p:ext uri="{BB962C8B-B14F-4D97-AF65-F5344CB8AC3E}">
        <p14:creationId xmlns:p14="http://schemas.microsoft.com/office/powerpoint/2010/main" val="1792113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15.jpeg"/><Relationship Id="rId5" Type="http://schemas.openxmlformats.org/officeDocument/2006/relationships/image" Target="../media/image14.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bmp"/><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8.wmf"/><Relationship Id="rId4" Type="http://schemas.openxmlformats.org/officeDocument/2006/relationships/oleObject" Target="../embeddings/oleObject2.bin"/></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36.bmp"/><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38.xml.rels><?xml version="1.0" encoding="UTF-8" standalone="yes"?>
<Relationships xmlns="http://schemas.openxmlformats.org/package/2006/relationships"><Relationship Id="rId3" Type="http://schemas.openxmlformats.org/officeDocument/2006/relationships/image" Target="../media/image39.bmp"/><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41.bmp"/><Relationship Id="rId4" Type="http://schemas.openxmlformats.org/officeDocument/2006/relationships/image" Target="../media/image40.bmp"/></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9.xml"/><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hyperlink" Target="http://www.southern-tool.com/store/concrete_vibrators.html" TargetMode="External"/><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bmp"/><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bmp"/><Relationship Id="rId4" Type="http://schemas.openxmlformats.org/officeDocument/2006/relationships/image" Target="../media/image6.bm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Grp="1" noChangeArrowheads="1"/>
          </p:cNvSpPr>
          <p:nvPr>
            <p:ph idx="4294967295"/>
          </p:nvPr>
        </p:nvSpPr>
        <p:spPr>
          <a:xfrm>
            <a:off x="0" y="3124200"/>
            <a:ext cx="9144000" cy="1447800"/>
          </a:xfrm>
        </p:spPr>
        <p:txBody>
          <a:bodyPr>
            <a:normAutofit/>
          </a:bodyPr>
          <a:lstStyle/>
          <a:p>
            <a:pPr algn="ctr">
              <a:lnSpc>
                <a:spcPct val="130000"/>
              </a:lnSpc>
              <a:spcBef>
                <a:spcPct val="50000"/>
              </a:spcBef>
              <a:buFontTx/>
              <a:buNone/>
              <a:defRPr/>
            </a:pPr>
            <a:r>
              <a:rPr lang="en-US" sz="6600" b="1" dirty="0">
                <a:solidFill>
                  <a:srgbClr val="002060"/>
                </a:solidFill>
                <a:effectLst>
                  <a:outerShdw blurRad="38100" dist="38100" dir="2700000" algn="tl">
                    <a:srgbClr val="C0C0C0"/>
                  </a:outerShdw>
                </a:effectLst>
                <a:latin typeface="Preeti" pitchFamily="2" charset="0"/>
              </a:rPr>
              <a:t>u'0f:t/ lgoGq0f</a:t>
            </a:r>
          </a:p>
        </p:txBody>
      </p:sp>
      <p:sp>
        <p:nvSpPr>
          <p:cNvPr id="8195" name="Text Box 6"/>
          <p:cNvSpPr txBox="1">
            <a:spLocks noChangeArrowheads="1"/>
          </p:cNvSpPr>
          <p:nvPr/>
        </p:nvSpPr>
        <p:spPr bwMode="auto">
          <a:xfrm>
            <a:off x="0" y="1572161"/>
            <a:ext cx="9144000" cy="1200329"/>
          </a:xfrm>
          <a:prstGeom prst="rect">
            <a:avLst/>
          </a:prstGeom>
          <a:noFill/>
          <a:ln w="9525">
            <a:noFill/>
            <a:miter lim="800000"/>
            <a:headEnd/>
            <a:tailEnd/>
          </a:ln>
        </p:spPr>
        <p:txBody>
          <a:bodyPr wrap="square">
            <a:spAutoFit/>
          </a:bodyPr>
          <a:lstStyle/>
          <a:p>
            <a:pPr algn="ctr" eaLnBrk="0" hangingPunct="0"/>
            <a:r>
              <a:rPr lang="en-US" sz="3600" b="1" dirty="0" err="1" smtClean="0">
                <a:effectLst>
                  <a:outerShdw blurRad="38100" dist="38100" dir="2700000" algn="tl">
                    <a:srgbClr val="000000">
                      <a:alpha val="43137"/>
                    </a:srgbClr>
                  </a:outerShdw>
                </a:effectLst>
                <a:latin typeface="Preeti" pitchFamily="2" charset="0"/>
              </a:rPr>
              <a:t>e"sDk</a:t>
            </a:r>
            <a:r>
              <a:rPr lang="en-US" sz="3600" b="1" dirty="0" smtClean="0">
                <a:effectLst>
                  <a:outerShdw blurRad="38100" dist="38100" dir="2700000" algn="tl">
                    <a:srgbClr val="000000">
                      <a:alpha val="43137"/>
                    </a:srgbClr>
                  </a:outerShdw>
                </a:effectLst>
                <a:latin typeface="Preeti" pitchFamily="2" charset="0"/>
              </a:rPr>
              <a:t> </a:t>
            </a:r>
            <a:r>
              <a:rPr lang="en-US" sz="3600" b="1" dirty="0" err="1" smtClean="0">
                <a:effectLst>
                  <a:outerShdw blurRad="38100" dist="38100" dir="2700000" algn="tl">
                    <a:srgbClr val="000000">
                      <a:alpha val="43137"/>
                    </a:srgbClr>
                  </a:outerShdw>
                </a:effectLst>
                <a:latin typeface="Preeti" pitchFamily="2" charset="0"/>
              </a:rPr>
              <a:t>k|lt</a:t>
            </a:r>
            <a:r>
              <a:rPr lang="en-US" sz="3600" b="1" dirty="0" smtClean="0">
                <a:effectLst>
                  <a:outerShdw blurRad="38100" dist="38100" dir="2700000" algn="tl">
                    <a:srgbClr val="000000">
                      <a:alpha val="43137"/>
                    </a:srgbClr>
                  </a:outerShdw>
                </a:effectLst>
                <a:latin typeface="Preeti" pitchFamily="2" charset="0"/>
              </a:rPr>
              <a:t>/f]</a:t>
            </a:r>
            <a:r>
              <a:rPr lang="en-US" sz="3600" b="1" dirty="0" err="1" smtClean="0">
                <a:effectLst>
                  <a:outerShdw blurRad="38100" dist="38100" dir="2700000" algn="tl">
                    <a:srgbClr val="000000">
                      <a:alpha val="43137"/>
                    </a:srgbClr>
                  </a:outerShdw>
                </a:effectLst>
                <a:latin typeface="Preeti" pitchFamily="2" charset="0"/>
              </a:rPr>
              <a:t>wfTds</a:t>
            </a:r>
            <a:r>
              <a:rPr lang="en-US" sz="3600" b="1" dirty="0" smtClean="0">
                <a:effectLst>
                  <a:outerShdw blurRad="38100" dist="38100" dir="2700000" algn="tl">
                    <a:srgbClr val="000000">
                      <a:alpha val="43137"/>
                    </a:srgbClr>
                  </a:outerShdw>
                </a:effectLst>
                <a:latin typeface="Preeti" pitchFamily="2" charset="0"/>
              </a:rPr>
              <a:t> </a:t>
            </a:r>
            <a:r>
              <a:rPr lang="en-US" sz="3600" b="1" dirty="0" err="1" smtClean="0">
                <a:effectLst>
                  <a:outerShdw blurRad="38100" dist="38100" dir="2700000" algn="tl">
                    <a:srgbClr val="000000">
                      <a:alpha val="43137"/>
                    </a:srgbClr>
                  </a:outerShdw>
                </a:effectLst>
                <a:latin typeface="Preeti" pitchFamily="2" charset="0"/>
              </a:rPr>
              <a:t>ejg</a:t>
            </a:r>
            <a:r>
              <a:rPr lang="en-US" sz="3600" b="1" dirty="0" smtClean="0">
                <a:effectLst>
                  <a:outerShdw blurRad="38100" dist="38100" dir="2700000" algn="tl">
                    <a:srgbClr val="000000">
                      <a:alpha val="43137"/>
                    </a:srgbClr>
                  </a:outerShdw>
                </a:effectLst>
                <a:latin typeface="Preeti" pitchFamily="2" charset="0"/>
              </a:rPr>
              <a:t> </a:t>
            </a:r>
            <a:r>
              <a:rPr lang="en-US" sz="3600" b="1" dirty="0" err="1" smtClean="0">
                <a:effectLst>
                  <a:outerShdw blurRad="38100" dist="38100" dir="2700000" algn="tl">
                    <a:srgbClr val="000000">
                      <a:alpha val="43137"/>
                    </a:srgbClr>
                  </a:outerShdw>
                </a:effectLst>
                <a:latin typeface="Preeti" pitchFamily="2" charset="0"/>
              </a:rPr>
              <a:t>lgdf</a:t>
            </a:r>
            <a:r>
              <a:rPr lang="en-US" sz="3600" b="1" dirty="0" smtClean="0">
                <a:effectLst>
                  <a:outerShdw blurRad="38100" dist="38100" dir="2700000" algn="tl">
                    <a:srgbClr val="000000">
                      <a:alpha val="43137"/>
                    </a:srgbClr>
                  </a:outerShdw>
                </a:effectLst>
                <a:latin typeface="Preeti" pitchFamily="2" charset="0"/>
              </a:rPr>
              <a:t>{0f </a:t>
            </a:r>
            <a:r>
              <a:rPr lang="en-US" sz="3600" b="1" dirty="0" err="1" smtClean="0">
                <a:effectLst>
                  <a:outerShdw blurRad="38100" dist="38100" dir="2700000" algn="tl">
                    <a:srgbClr val="000000">
                      <a:alpha val="43137"/>
                    </a:srgbClr>
                  </a:outerShdw>
                </a:effectLst>
                <a:latin typeface="Preeti" pitchFamily="2" charset="0"/>
              </a:rPr>
              <a:t>k|ljlw</a:t>
            </a:r>
            <a:r>
              <a:rPr lang="en-US" sz="3600" b="1" dirty="0" smtClean="0">
                <a:effectLst>
                  <a:outerShdw blurRad="38100" dist="38100" dir="2700000" algn="tl">
                    <a:srgbClr val="000000">
                      <a:alpha val="43137"/>
                    </a:srgbClr>
                  </a:outerShdw>
                </a:effectLst>
                <a:latin typeface="Preeti" pitchFamily="2" charset="0"/>
              </a:rPr>
              <a:t> </a:t>
            </a:r>
            <a:r>
              <a:rPr lang="en-US" sz="3600" b="1" dirty="0" err="1" smtClean="0">
                <a:effectLst>
                  <a:outerShdw blurRad="38100" dist="38100" dir="2700000" algn="tl">
                    <a:srgbClr val="000000">
                      <a:alpha val="43137"/>
                    </a:srgbClr>
                  </a:outerShdw>
                </a:effectLst>
                <a:latin typeface="Preeti" pitchFamily="2" charset="0"/>
              </a:rPr>
              <a:t>af</a:t>
            </a:r>
            <a:r>
              <a:rPr lang="en-US" sz="3600" b="1" dirty="0" smtClean="0">
                <a:effectLst>
                  <a:outerShdw blurRad="38100" dist="38100" dir="2700000" algn="tl">
                    <a:srgbClr val="000000">
                      <a:alpha val="43137"/>
                    </a:srgbClr>
                  </a:outerShdw>
                </a:effectLst>
                <a:latin typeface="Preeti" pitchFamily="2" charset="0"/>
              </a:rPr>
              <a:t>/]</a:t>
            </a:r>
          </a:p>
          <a:p>
            <a:pPr algn="ctr" eaLnBrk="0" hangingPunct="0"/>
            <a:r>
              <a:rPr lang="en-US" sz="3600" b="1" dirty="0" err="1" smtClean="0">
                <a:effectLst>
                  <a:outerShdw blurRad="38100" dist="38100" dir="2700000" algn="tl">
                    <a:srgbClr val="000000">
                      <a:alpha val="43137"/>
                    </a:srgbClr>
                  </a:outerShdw>
                </a:effectLst>
                <a:latin typeface="Preeti" pitchFamily="2" charset="0"/>
              </a:rPr>
              <a:t>kfFr</a:t>
            </a:r>
            <a:r>
              <a:rPr lang="en-US" sz="3600" b="1" dirty="0" smtClean="0">
                <a:effectLst>
                  <a:outerShdw blurRad="38100" dist="38100" dir="2700000" algn="tl">
                    <a:srgbClr val="000000">
                      <a:alpha val="43137"/>
                    </a:srgbClr>
                  </a:outerShdw>
                </a:effectLst>
                <a:latin typeface="Preeti" pitchFamily="2" charset="0"/>
              </a:rPr>
              <a:t> </a:t>
            </a:r>
            <a:r>
              <a:rPr lang="en-US" sz="3600" b="1" dirty="0" err="1" smtClean="0">
                <a:effectLst>
                  <a:outerShdw blurRad="38100" dist="38100" dir="2700000" algn="tl">
                    <a:srgbClr val="000000">
                      <a:alpha val="43137"/>
                    </a:srgbClr>
                  </a:outerShdw>
                </a:effectLst>
                <a:latin typeface="Preeti" pitchFamily="2" charset="0"/>
              </a:rPr>
              <a:t>lbg</a:t>
            </a:r>
            <a:r>
              <a:rPr lang="en-US" sz="3600" b="1" dirty="0" smtClean="0">
                <a:effectLst>
                  <a:outerShdw blurRad="38100" dist="38100" dir="2700000" algn="tl">
                    <a:srgbClr val="000000">
                      <a:alpha val="43137"/>
                    </a:srgbClr>
                  </a:outerShdw>
                </a:effectLst>
                <a:latin typeface="Preeti" pitchFamily="2" charset="0"/>
              </a:rPr>
              <a:t>] sflnu9 </a:t>
            </a:r>
            <a:r>
              <a:rPr lang="en-US" sz="3600" b="1" dirty="0" err="1" smtClean="0">
                <a:effectLst>
                  <a:outerShdw blurRad="38100" dist="38100" dir="2700000" algn="tl">
                    <a:srgbClr val="000000">
                      <a:alpha val="43137"/>
                    </a:srgbClr>
                  </a:outerShdw>
                </a:effectLst>
                <a:latin typeface="Preeti" pitchFamily="2" charset="0"/>
              </a:rPr>
              <a:t>tflnd</a:t>
            </a:r>
            <a:r>
              <a:rPr lang="en-US" sz="3600" b="1" dirty="0" smtClean="0">
                <a:effectLst>
                  <a:outerShdw blurRad="38100" dist="38100" dir="2700000" algn="tl">
                    <a:srgbClr val="000000">
                      <a:alpha val="43137"/>
                    </a:srgbClr>
                  </a:outerShdw>
                </a:effectLst>
                <a:latin typeface="Preeti" pitchFamily="2" charset="0"/>
              </a:rPr>
              <a:t> </a:t>
            </a:r>
            <a:r>
              <a:rPr lang="en-US" sz="3600" b="1" dirty="0" err="1" smtClean="0">
                <a:effectLst>
                  <a:outerShdw blurRad="38100" dist="38100" dir="2700000" algn="tl">
                    <a:srgbClr val="000000">
                      <a:alpha val="43137"/>
                    </a:srgbClr>
                  </a:outerShdw>
                </a:effectLst>
                <a:latin typeface="Preeti" pitchFamily="2" charset="0"/>
              </a:rPr>
              <a:t>sfo</a:t>
            </a:r>
            <a:r>
              <a:rPr lang="en-US" sz="3600" b="1" dirty="0" smtClean="0">
                <a:effectLst>
                  <a:outerShdw blurRad="38100" dist="38100" dir="2700000" algn="tl">
                    <a:srgbClr val="000000">
                      <a:alpha val="43137"/>
                    </a:srgbClr>
                  </a:outerShdw>
                </a:effectLst>
                <a:latin typeface="Preeti" pitchFamily="2" charset="0"/>
              </a:rPr>
              <a:t>{</a:t>
            </a:r>
            <a:r>
              <a:rPr lang="en-US" sz="3600" b="1" dirty="0" err="1" smtClean="0">
                <a:effectLst>
                  <a:outerShdw blurRad="38100" dist="38100" dir="2700000" algn="tl">
                    <a:srgbClr val="000000">
                      <a:alpha val="43137"/>
                    </a:srgbClr>
                  </a:outerShdw>
                </a:effectLst>
                <a:latin typeface="Preeti" pitchFamily="2" charset="0"/>
              </a:rPr>
              <a:t>qmd</a:t>
            </a:r>
            <a:endParaRPr lang="en-US" sz="3600" b="1" dirty="0" smtClean="0">
              <a:effectLst>
                <a:outerShdw blurRad="38100" dist="38100" dir="2700000" algn="tl">
                  <a:srgbClr val="000000">
                    <a:alpha val="43137"/>
                  </a:srgbClr>
                </a:outerShdw>
              </a:effectLst>
              <a:latin typeface="Preeti" pitchFamily="2" charset="0"/>
            </a:endParaRPr>
          </a:p>
        </p:txBody>
      </p:sp>
      <p:pic>
        <p:nvPicPr>
          <p:cNvPr id="8197" name="Picture 17" descr="j0205462"/>
          <p:cNvPicPr>
            <a:picLocks noChangeAspect="1" noChangeArrowheads="1"/>
          </p:cNvPicPr>
          <p:nvPr/>
        </p:nvPicPr>
        <p:blipFill>
          <a:blip r:embed="rId3"/>
          <a:srcRect/>
          <a:stretch>
            <a:fillRect/>
          </a:stretch>
        </p:blipFill>
        <p:spPr bwMode="auto">
          <a:xfrm>
            <a:off x="6732588" y="4373562"/>
            <a:ext cx="2266950" cy="2255838"/>
          </a:xfrm>
          <a:prstGeom prst="rect">
            <a:avLst/>
          </a:prstGeom>
          <a:noFill/>
          <a:ln w="9525">
            <a:noFill/>
            <a:miter lim="800000"/>
            <a:headEnd/>
            <a:tailEnd/>
          </a:ln>
        </p:spPr>
      </p:pic>
      <p:sp>
        <p:nvSpPr>
          <p:cNvPr id="8198" name="Line 6"/>
          <p:cNvSpPr>
            <a:spLocks noChangeShapeType="1"/>
          </p:cNvSpPr>
          <p:nvPr/>
        </p:nvSpPr>
        <p:spPr bwMode="auto">
          <a:xfrm>
            <a:off x="0" y="302895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8199" name="Line 7"/>
          <p:cNvSpPr>
            <a:spLocks noChangeShapeType="1"/>
          </p:cNvSpPr>
          <p:nvPr/>
        </p:nvSpPr>
        <p:spPr bwMode="auto">
          <a:xfrm>
            <a:off x="0" y="447675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8" name="Text Box 6"/>
          <p:cNvSpPr txBox="1">
            <a:spLocks noChangeArrowheads="1"/>
          </p:cNvSpPr>
          <p:nvPr/>
        </p:nvSpPr>
        <p:spPr bwMode="auto">
          <a:xfrm>
            <a:off x="685800" y="5845314"/>
            <a:ext cx="7620000" cy="707886"/>
          </a:xfrm>
          <a:prstGeom prst="rect">
            <a:avLst/>
          </a:prstGeom>
          <a:noFill/>
          <a:ln w="9525">
            <a:noFill/>
            <a:miter lim="800000"/>
            <a:headEnd/>
            <a:tailEnd/>
          </a:ln>
          <a:effectLst/>
        </p:spPr>
        <p:txBody>
          <a:bodyPr>
            <a:spAutoFit/>
          </a:bodyPr>
          <a:lstStyle/>
          <a:p>
            <a:pPr lvl="0" algn="ctr">
              <a:spcBef>
                <a:spcPct val="0"/>
              </a:spcBef>
              <a:defRPr/>
            </a:pPr>
            <a:r>
              <a:rPr lang="en-US" sz="4000" b="1" dirty="0" err="1" smtClean="0">
                <a:effectLst>
                  <a:outerShdw blurRad="38100" dist="38100" dir="2700000" algn="tl">
                    <a:srgbClr val="000000">
                      <a:alpha val="43137"/>
                    </a:srgbClr>
                  </a:outerShdw>
                </a:effectLst>
                <a:latin typeface="Preeti" pitchFamily="2" charset="0"/>
              </a:rPr>
              <a:t>efu</a:t>
            </a:r>
            <a:r>
              <a:rPr lang="en-US" sz="4000" b="1" dirty="0" smtClean="0">
                <a:effectLst>
                  <a:outerShdw blurRad="38100" dist="38100" dir="2700000" algn="tl">
                    <a:srgbClr val="000000">
                      <a:alpha val="43137"/>
                    </a:srgbClr>
                  </a:outerShdw>
                </a:effectLst>
                <a:latin typeface="Preeti" pitchFamily="2" charset="0"/>
              </a:rPr>
              <a:t> @     ;q $</a:t>
            </a:r>
          </a:p>
        </p:txBody>
      </p:sp>
      <p:pic>
        <p:nvPicPr>
          <p:cNvPr id="1026" name="Picture 4"/>
          <p:cNvPicPr>
            <a:picLocks noChangeAspect="1" noChangeArrowheads="1"/>
          </p:cNvPicPr>
          <p:nvPr/>
        </p:nvPicPr>
        <p:blipFill>
          <a:blip r:embed="rId4"/>
          <a:srcRect/>
          <a:stretch>
            <a:fillRect/>
          </a:stretch>
        </p:blipFill>
        <p:spPr bwMode="auto">
          <a:xfrm>
            <a:off x="109818" y="304800"/>
            <a:ext cx="1299882" cy="1143000"/>
          </a:xfrm>
          <a:prstGeom prst="rect">
            <a:avLst/>
          </a:prstGeom>
          <a:noFill/>
          <a:ln w="9525">
            <a:noFill/>
            <a:miter lim="800000"/>
            <a:headEnd/>
            <a:tailEnd/>
          </a:ln>
        </p:spPr>
      </p:pic>
      <p:sp>
        <p:nvSpPr>
          <p:cNvPr id="10" name="Text Box 6"/>
          <p:cNvSpPr txBox="1">
            <a:spLocks noChangeArrowheads="1"/>
          </p:cNvSpPr>
          <p:nvPr/>
        </p:nvSpPr>
        <p:spPr bwMode="auto">
          <a:xfrm>
            <a:off x="990600" y="0"/>
            <a:ext cx="8153400" cy="1384995"/>
          </a:xfrm>
          <a:prstGeom prst="rect">
            <a:avLst/>
          </a:prstGeom>
          <a:noFill/>
          <a:ln w="9525">
            <a:noFill/>
            <a:miter lim="800000"/>
            <a:headEnd/>
            <a:tailEnd/>
          </a:ln>
        </p:spPr>
        <p:txBody>
          <a:bodyPr>
            <a:spAutoFit/>
          </a:bodyPr>
          <a:lstStyle/>
          <a:p>
            <a:pPr algn="ctr"/>
            <a:r>
              <a:rPr lang="en-US" sz="2000" dirty="0" smtClean="0">
                <a:latin typeface="Preeti" pitchFamily="2" charset="0"/>
              </a:rPr>
              <a:t>g]</a:t>
            </a:r>
            <a:r>
              <a:rPr lang="en-US" sz="2000" dirty="0" err="1" smtClean="0">
                <a:latin typeface="Preeti" pitchFamily="2" charset="0"/>
              </a:rPr>
              <a:t>kfn</a:t>
            </a:r>
            <a:r>
              <a:rPr lang="en-US" sz="2000" dirty="0" smtClean="0">
                <a:latin typeface="Preeti" pitchFamily="2" charset="0"/>
              </a:rPr>
              <a:t> ;/</a:t>
            </a:r>
            <a:r>
              <a:rPr lang="en-US" sz="2000" dirty="0" err="1" smtClean="0">
                <a:latin typeface="Preeti" pitchFamily="2" charset="0"/>
              </a:rPr>
              <a:t>sf</a:t>
            </a:r>
            <a:r>
              <a:rPr lang="en-US" sz="2000" dirty="0" smtClean="0">
                <a:latin typeface="Preeti" pitchFamily="2" charset="0"/>
              </a:rPr>
              <a:t>/</a:t>
            </a:r>
          </a:p>
          <a:p>
            <a:pPr algn="ctr"/>
            <a:r>
              <a:rPr lang="en-US" sz="2000" dirty="0" err="1" smtClean="0">
                <a:latin typeface="Preeti" pitchFamily="2" charset="0"/>
              </a:rPr>
              <a:t>zx</a:t>
            </a:r>
            <a:r>
              <a:rPr lang="en-US" sz="2000" dirty="0" smtClean="0">
                <a:latin typeface="Preeti" pitchFamily="2" charset="0"/>
              </a:rPr>
              <a:t>/L </a:t>
            </a:r>
            <a:r>
              <a:rPr lang="en-US" sz="2000" dirty="0" err="1" smtClean="0">
                <a:latin typeface="Preeti" pitchFamily="2" charset="0"/>
              </a:rPr>
              <a:t>ljsf</a:t>
            </a:r>
            <a:r>
              <a:rPr lang="en-US" sz="2000" dirty="0" smtClean="0">
                <a:latin typeface="Preeti" pitchFamily="2" charset="0"/>
              </a:rPr>
              <a:t>; </a:t>
            </a:r>
            <a:r>
              <a:rPr lang="en-US" sz="2000" dirty="0" err="1" smtClean="0">
                <a:latin typeface="Preeti" pitchFamily="2" charset="0"/>
              </a:rPr>
              <a:t>dGqfno</a:t>
            </a:r>
            <a:endParaRPr lang="en-US" sz="2000" dirty="0" smtClean="0">
              <a:latin typeface="Preeti" pitchFamily="2" charset="0"/>
            </a:endParaRPr>
          </a:p>
          <a:p>
            <a:pPr algn="ctr"/>
            <a:r>
              <a:rPr lang="en-US" sz="2000" b="1" dirty="0" err="1" smtClean="0">
                <a:latin typeface="Preeti" pitchFamily="2" charset="0"/>
              </a:rPr>
              <a:t>zx</a:t>
            </a:r>
            <a:r>
              <a:rPr lang="en-US" sz="2000" b="1" dirty="0" smtClean="0">
                <a:latin typeface="Preeti" pitchFamily="2" charset="0"/>
              </a:rPr>
              <a:t>/L </a:t>
            </a:r>
            <a:r>
              <a:rPr lang="en-US" sz="2000" b="1" dirty="0" err="1" smtClean="0">
                <a:latin typeface="Preeti" pitchFamily="2" charset="0"/>
              </a:rPr>
              <a:t>ljsf</a:t>
            </a:r>
            <a:r>
              <a:rPr lang="en-US" sz="2000" b="1" dirty="0" smtClean="0">
                <a:latin typeface="Preeti" pitchFamily="2" charset="0"/>
              </a:rPr>
              <a:t>; </a:t>
            </a:r>
            <a:r>
              <a:rPr lang="en-US" sz="2000" b="1" dirty="0" err="1" smtClean="0">
                <a:latin typeface="Preeti" pitchFamily="2" charset="0"/>
              </a:rPr>
              <a:t>tyf</a:t>
            </a:r>
            <a:r>
              <a:rPr lang="en-US" sz="2000" b="1" dirty="0" smtClean="0">
                <a:latin typeface="Preeti" pitchFamily="2" charset="0"/>
              </a:rPr>
              <a:t> </a:t>
            </a:r>
            <a:r>
              <a:rPr lang="en-US" sz="2000" b="1" dirty="0" err="1" smtClean="0">
                <a:latin typeface="Preeti" pitchFamily="2" charset="0"/>
              </a:rPr>
              <a:t>ejg</a:t>
            </a:r>
            <a:r>
              <a:rPr lang="en-US" sz="2000" b="1" dirty="0" smtClean="0">
                <a:latin typeface="Preeti" pitchFamily="2" charset="0"/>
              </a:rPr>
              <a:t> </a:t>
            </a:r>
            <a:r>
              <a:rPr lang="en-US" sz="2000" b="1" dirty="0" err="1" smtClean="0">
                <a:latin typeface="Preeti" pitchFamily="2" charset="0"/>
              </a:rPr>
              <a:t>lgdf</a:t>
            </a:r>
            <a:r>
              <a:rPr lang="en-US" sz="2000" b="1" dirty="0" smtClean="0">
                <a:latin typeface="Preeti" pitchFamily="2" charset="0"/>
              </a:rPr>
              <a:t>{0f </a:t>
            </a:r>
            <a:r>
              <a:rPr lang="en-US" sz="2000" b="1" dirty="0" err="1" smtClean="0">
                <a:latin typeface="Preeti" pitchFamily="2" charset="0"/>
              </a:rPr>
              <a:t>ljefu</a:t>
            </a:r>
            <a:endParaRPr lang="en-US" sz="2000" b="1" dirty="0" smtClean="0">
              <a:latin typeface="Preeti" pitchFamily="2" charset="0"/>
            </a:endParaRPr>
          </a:p>
          <a:p>
            <a:pPr algn="ctr"/>
            <a:r>
              <a:rPr lang="en-US" sz="2400" b="1" dirty="0" err="1" smtClean="0">
                <a:latin typeface="Preeti" pitchFamily="2" charset="0"/>
              </a:rPr>
              <a:t>e"sDk</a:t>
            </a:r>
            <a:r>
              <a:rPr lang="en-US" sz="2400" b="1" dirty="0" smtClean="0">
                <a:latin typeface="Preeti" pitchFamily="2" charset="0"/>
              </a:rPr>
              <a:t> </a:t>
            </a:r>
            <a:r>
              <a:rPr lang="en-US" sz="2400" b="1" dirty="0" err="1" smtClean="0">
                <a:latin typeface="Preeti" pitchFamily="2" charset="0"/>
              </a:rPr>
              <a:t>k'glg</a:t>
            </a:r>
            <a:r>
              <a:rPr lang="en-US" sz="2400" b="1" dirty="0" smtClean="0">
                <a:latin typeface="Preeti" pitchFamily="2" charset="0"/>
              </a:rPr>
              <a:t>{df0f </a:t>
            </a:r>
            <a:r>
              <a:rPr lang="en-US" sz="2400" b="1" dirty="0" err="1" smtClean="0">
                <a:latin typeface="Preeti" pitchFamily="2" charset="0"/>
              </a:rPr>
              <a:t>tyf</a:t>
            </a:r>
            <a:r>
              <a:rPr lang="en-US" sz="2400" b="1" dirty="0" smtClean="0">
                <a:latin typeface="Preeti" pitchFamily="2" charset="0"/>
              </a:rPr>
              <a:t> </a:t>
            </a:r>
            <a:r>
              <a:rPr lang="en-US" sz="2400" b="1" dirty="0" err="1" smtClean="0">
                <a:latin typeface="Preeti" pitchFamily="2" charset="0"/>
              </a:rPr>
              <a:t>k'g:yfkgf</a:t>
            </a:r>
            <a:r>
              <a:rPr lang="en-US" sz="2400" b="1" dirty="0" smtClean="0">
                <a:latin typeface="Preeti" pitchFamily="2" charset="0"/>
              </a:rPr>
              <a:t> </a:t>
            </a:r>
            <a:r>
              <a:rPr lang="en-US" sz="2400" b="1" dirty="0" err="1" smtClean="0">
                <a:latin typeface="Preeti" pitchFamily="2" charset="0"/>
              </a:rPr>
              <a:t>cfof</a:t>
            </a:r>
            <a:r>
              <a:rPr lang="en-US" sz="2400" b="1" dirty="0" smtClean="0">
                <a:latin typeface="Preeti" pitchFamily="2" charset="0"/>
              </a:rPr>
              <a:t>]</a:t>
            </a:r>
            <a:r>
              <a:rPr lang="en-US" sz="2400" b="1" dirty="0" err="1" smtClean="0">
                <a:latin typeface="Preeti" pitchFamily="2" charset="0"/>
              </a:rPr>
              <a:t>hgf</a:t>
            </a:r>
            <a:r>
              <a:rPr lang="en-US" sz="2400" b="1" dirty="0" smtClean="0">
                <a:latin typeface="Preeti" pitchFamily="2" charset="0"/>
              </a:rPr>
              <a:t> </a:t>
            </a:r>
            <a:r>
              <a:rPr lang="en-US" sz="2400" b="1" dirty="0" err="1" smtClean="0">
                <a:latin typeface="Preeti" pitchFamily="2" charset="0"/>
              </a:rPr>
              <a:t>sfof</a:t>
            </a:r>
            <a:r>
              <a:rPr lang="en-US" sz="2400" b="1" dirty="0" smtClean="0">
                <a:latin typeface="Preeti" pitchFamily="2" charset="0"/>
              </a:rPr>
              <a:t>{no</a:t>
            </a:r>
            <a:endParaRPr lang="en-US" sz="2400" b="1" dirty="0" smtClean="0">
              <a:effectLst>
                <a:outerShdw blurRad="38100" dist="38100" dir="2700000" algn="tl">
                  <a:srgbClr val="000000">
                    <a:alpha val="43137"/>
                  </a:srgbClr>
                </a:outerShdw>
              </a:effectLst>
              <a:latin typeface="Preeti" pitchFamily="2" charset="0"/>
            </a:endParaRPr>
          </a:p>
        </p:txBody>
      </p:sp>
      <p:sp>
        <p:nvSpPr>
          <p:cNvPr id="2" name="Footer Placeholder 1"/>
          <p:cNvSpPr>
            <a:spLocks noGrp="1"/>
          </p:cNvSpPr>
          <p:nvPr>
            <p:ph type="ftr" sz="quarter" idx="11"/>
          </p:nvPr>
        </p:nvSpPr>
        <p:spPr/>
        <p:txBody>
          <a:bodyPr/>
          <a:lstStyle/>
          <a:p>
            <a:r>
              <a:rPr lang="en-US" smtClean="0"/>
              <a:t>DUDBC2012</a:t>
            </a:r>
            <a:endParaRPr lang="en-US"/>
          </a:p>
        </p:txBody>
      </p:sp>
      <p:sp>
        <p:nvSpPr>
          <p:cNvPr id="3" name="Slide Number Placeholder 2"/>
          <p:cNvSpPr>
            <a:spLocks noGrp="1"/>
          </p:cNvSpPr>
          <p:nvPr>
            <p:ph type="sldNum" sz="quarter" idx="12"/>
          </p:nvPr>
        </p:nvSpPr>
        <p:spPr/>
        <p:txBody>
          <a:bodyPr/>
          <a:lstStyle/>
          <a:p>
            <a:fld id="{3B25F13D-8977-4802-B810-A070935E5BF4}" type="slidenum">
              <a:rPr lang="en-US" smtClean="0"/>
              <a:t>1</a:t>
            </a:fld>
            <a:endParaRPr lang="en-US"/>
          </a:p>
        </p:txBody>
      </p:sp>
    </p:spTree>
    <p:extLst>
      <p:ext uri="{BB962C8B-B14F-4D97-AF65-F5344CB8AC3E}">
        <p14:creationId xmlns:p14="http://schemas.microsoft.com/office/powerpoint/2010/main" val="12018497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6" name="Rectangle 4"/>
          <p:cNvSpPr>
            <a:spLocks noGrp="1" noChangeArrowheads="1"/>
          </p:cNvSpPr>
          <p:nvPr>
            <p:ph type="title"/>
          </p:nvPr>
        </p:nvSpPr>
        <p:spPr>
          <a:xfrm>
            <a:off x="0" y="0"/>
            <a:ext cx="9111343" cy="7620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err="1">
                <a:effectLst>
                  <a:outerShdw blurRad="38100" dist="38100" dir="2700000" algn="tl">
                    <a:srgbClr val="000000">
                      <a:alpha val="43137"/>
                    </a:srgbClr>
                  </a:outerShdw>
                </a:effectLst>
                <a:latin typeface="Preeti" pitchFamily="2" charset="0"/>
              </a:rPr>
              <a:t>afn'jf</a:t>
            </a:r>
            <a:endParaRPr lang="en-US" b="1" dirty="0">
              <a:effectLst>
                <a:outerShdw blurRad="38100" dist="38100" dir="2700000" algn="tl">
                  <a:srgbClr val="000000">
                    <a:alpha val="43137"/>
                  </a:srgbClr>
                </a:outerShdw>
              </a:effectLst>
              <a:latin typeface="Preeti" pitchFamily="2" charset="0"/>
            </a:endParaRPr>
          </a:p>
        </p:txBody>
      </p:sp>
      <p:sp>
        <p:nvSpPr>
          <p:cNvPr id="1042437" name="Rectangle 5"/>
          <p:cNvSpPr>
            <a:spLocks noGrp="1" noChangeArrowheads="1"/>
          </p:cNvSpPr>
          <p:nvPr>
            <p:ph type="body" sz="half" idx="1"/>
          </p:nvPr>
        </p:nvSpPr>
        <p:spPr/>
        <p:txBody>
          <a:bodyPr/>
          <a:lstStyle/>
          <a:p>
            <a:pPr>
              <a:buFont typeface="Wingdings" pitchFamily="2" charset="2"/>
              <a:buChar char="§"/>
              <a:defRPr/>
            </a:pPr>
            <a:r>
              <a:rPr lang="en-US" sz="2800" dirty="0" err="1" smtClean="0">
                <a:solidFill>
                  <a:srgbClr val="000099"/>
                </a:solidFill>
                <a:effectLst/>
                <a:latin typeface="Preeti" pitchFamily="2" charset="0"/>
              </a:rPr>
              <a:t>l;d</a:t>
            </a:r>
            <a:r>
              <a:rPr lang="en-US" sz="2800" dirty="0" smtClean="0">
                <a:solidFill>
                  <a:srgbClr val="000099"/>
                </a:solidFill>
                <a:effectLst/>
                <a:latin typeface="Preeti" pitchFamily="2" charset="0"/>
              </a:rPr>
              <a:t>]G6 </a:t>
            </a:r>
            <a:r>
              <a:rPr lang="en-US" sz="2800" dirty="0" err="1" smtClean="0">
                <a:solidFill>
                  <a:srgbClr val="000099"/>
                </a:solidFill>
                <a:effectLst/>
                <a:latin typeface="Preeti" pitchFamily="2" charset="0"/>
              </a:rPr>
              <a:t>d;nf</a:t>
            </a:r>
            <a:r>
              <a:rPr lang="en-US" sz="2800" dirty="0" smtClean="0">
                <a:solidFill>
                  <a:srgbClr val="000099"/>
                </a:solidFill>
                <a:effectLst/>
                <a:latin typeface="Preeti" pitchFamily="2" charset="0"/>
              </a:rPr>
              <a:t> </a:t>
            </a:r>
            <a:r>
              <a:rPr lang="en-US" sz="2800" dirty="0" err="1" smtClean="0">
                <a:solidFill>
                  <a:srgbClr val="000099"/>
                </a:solidFill>
                <a:effectLst/>
                <a:latin typeface="Preeti" pitchFamily="2" charset="0"/>
              </a:rPr>
              <a:t>jf</a:t>
            </a:r>
            <a:r>
              <a:rPr lang="en-US" sz="2800" dirty="0" smtClean="0">
                <a:solidFill>
                  <a:srgbClr val="000099"/>
                </a:solidFill>
                <a:effectLst/>
                <a:latin typeface="Preeti" pitchFamily="2" charset="0"/>
              </a:rPr>
              <a:t> s+lqm6 </a:t>
            </a:r>
            <a:r>
              <a:rPr lang="en-US" sz="2800" dirty="0" err="1" smtClean="0">
                <a:solidFill>
                  <a:srgbClr val="000099"/>
                </a:solidFill>
                <a:effectLst/>
                <a:latin typeface="Preeti" pitchFamily="2" charset="0"/>
              </a:rPr>
              <a:t>cflbdf</a:t>
            </a:r>
            <a:r>
              <a:rPr lang="en-US" sz="2800" dirty="0" smtClean="0">
                <a:solidFill>
                  <a:srgbClr val="000099"/>
                </a:solidFill>
                <a:effectLst/>
                <a:latin typeface="Preeti" pitchFamily="2" charset="0"/>
              </a:rPr>
              <a:t> </a:t>
            </a:r>
            <a:r>
              <a:rPr lang="en-US" sz="2800" dirty="0" err="1" smtClean="0">
                <a:solidFill>
                  <a:srgbClr val="000099"/>
                </a:solidFill>
                <a:effectLst/>
                <a:latin typeface="Preeti" pitchFamily="2" charset="0"/>
              </a:rPr>
              <a:t>k|of</a:t>
            </a:r>
            <a:r>
              <a:rPr lang="en-US" sz="2800" dirty="0" smtClean="0">
                <a:solidFill>
                  <a:srgbClr val="000099"/>
                </a:solidFill>
                <a:effectLst/>
                <a:latin typeface="Preeti" pitchFamily="2" charset="0"/>
              </a:rPr>
              <a:t>]u </a:t>
            </a:r>
            <a:r>
              <a:rPr lang="en-US" sz="2800" dirty="0" err="1" smtClean="0">
                <a:solidFill>
                  <a:srgbClr val="000099"/>
                </a:solidFill>
                <a:effectLst/>
                <a:latin typeface="Preeti" pitchFamily="2" charset="0"/>
              </a:rPr>
              <a:t>ul</a:t>
            </a:r>
            <a:r>
              <a:rPr lang="en-US" sz="2800" dirty="0" smtClean="0">
                <a:solidFill>
                  <a:srgbClr val="000099"/>
                </a:solidFill>
                <a:effectLst/>
                <a:latin typeface="Preeti" pitchFamily="2" charset="0"/>
              </a:rPr>
              <a:t>/G5 </a:t>
            </a:r>
          </a:p>
          <a:p>
            <a:pPr>
              <a:buFont typeface="Wingdings" pitchFamily="2" charset="2"/>
              <a:buChar char="§"/>
              <a:defRPr/>
            </a:pPr>
            <a:endParaRPr lang="en-US" sz="2800" dirty="0" smtClean="0">
              <a:solidFill>
                <a:srgbClr val="000099"/>
              </a:solidFill>
              <a:effectLst/>
              <a:latin typeface="Preeti" pitchFamily="2" charset="0"/>
            </a:endParaRPr>
          </a:p>
          <a:p>
            <a:pPr>
              <a:buFont typeface="Wingdings" pitchFamily="2" charset="2"/>
              <a:buChar char="§"/>
              <a:defRPr/>
            </a:pPr>
            <a:r>
              <a:rPr lang="en-US" sz="2800" dirty="0" smtClean="0">
                <a:effectLst/>
                <a:latin typeface="Preeti" pitchFamily="2" charset="0"/>
              </a:rPr>
              <a:t>;</a:t>
            </a:r>
            <a:r>
              <a:rPr lang="en-US" sz="2800" dirty="0" err="1" smtClean="0">
                <a:effectLst/>
                <a:latin typeface="Preeti" pitchFamily="2" charset="0"/>
              </a:rPr>
              <a:t>kmf</a:t>
            </a:r>
            <a:r>
              <a:rPr lang="en-US" sz="2800" dirty="0" smtClean="0">
                <a:effectLst/>
                <a:latin typeface="Preeti" pitchFamily="2" charset="0"/>
              </a:rPr>
              <a:t>, /</a:t>
            </a:r>
            <a:r>
              <a:rPr lang="en-US" sz="2800" dirty="0" err="1" smtClean="0">
                <a:effectLst/>
                <a:latin typeface="Preeti" pitchFamily="2" charset="0"/>
              </a:rPr>
              <a:t>fd|f</a:t>
            </a:r>
            <a:r>
              <a:rPr lang="en-US" sz="2800" dirty="0" smtClean="0">
                <a:effectLst/>
                <a:latin typeface="Preeti" pitchFamily="2" charset="0"/>
              </a:rPr>
              <a:t>] </a:t>
            </a:r>
            <a:r>
              <a:rPr lang="en-US" sz="2800" dirty="0" err="1" smtClean="0">
                <a:effectLst/>
                <a:latin typeface="Preeti" pitchFamily="2" charset="0"/>
              </a:rPr>
              <a:t>cfsf</a:t>
            </a:r>
            <a:r>
              <a:rPr lang="en-US" sz="2800" dirty="0" smtClean="0">
                <a:effectLst/>
                <a:latin typeface="Preeti" pitchFamily="2" charset="0"/>
              </a:rPr>
              <a:t>/ / :t/</a:t>
            </a:r>
            <a:r>
              <a:rPr lang="en-US" sz="2800" dirty="0" err="1" smtClean="0">
                <a:effectLst/>
                <a:latin typeface="Preeti" pitchFamily="2" charset="0"/>
              </a:rPr>
              <a:t>sf</a:t>
            </a:r>
            <a:r>
              <a:rPr lang="en-US" sz="2800" dirty="0" smtClean="0">
                <a:effectLst/>
                <a:latin typeface="Preeti" pitchFamily="2" charset="0"/>
              </a:rPr>
              <a:t>] </a:t>
            </a:r>
            <a:r>
              <a:rPr lang="en-US" sz="2800" dirty="0" err="1" smtClean="0">
                <a:effectLst/>
                <a:latin typeface="Preeti" pitchFamily="2" charset="0"/>
              </a:rPr>
              <a:t>vf</a:t>
            </a:r>
            <a:r>
              <a:rPr lang="en-US" sz="2800" dirty="0" smtClean="0">
                <a:effectLst/>
                <a:latin typeface="Preeti" pitchFamily="2" charset="0"/>
              </a:rPr>
              <a:t>]</a:t>
            </a:r>
            <a:r>
              <a:rPr lang="en-US" sz="2800" dirty="0" err="1" smtClean="0">
                <a:effectLst/>
                <a:latin typeface="Preeti" pitchFamily="2" charset="0"/>
              </a:rPr>
              <a:t>nfsf</a:t>
            </a:r>
            <a:r>
              <a:rPr lang="en-US" sz="2800" dirty="0" smtClean="0">
                <a:effectLst/>
                <a:latin typeface="Preeti" pitchFamily="2" charset="0"/>
              </a:rPr>
              <a:t>] </a:t>
            </a:r>
            <a:r>
              <a:rPr lang="en-US" sz="2800" dirty="0" err="1" smtClean="0">
                <a:effectLst/>
                <a:latin typeface="Preeti" pitchFamily="2" charset="0"/>
              </a:rPr>
              <a:t>afn'jf</a:t>
            </a:r>
            <a:r>
              <a:rPr lang="en-US" sz="2800" dirty="0" smtClean="0">
                <a:effectLst/>
                <a:latin typeface="Preeti" pitchFamily="2" charset="0"/>
              </a:rPr>
              <a:t> x'gk5{</a:t>
            </a:r>
            <a:r>
              <a:rPr lang="en-US" sz="2800" dirty="0" smtClean="0">
                <a:solidFill>
                  <a:srgbClr val="000099"/>
                </a:solidFill>
                <a:effectLst/>
                <a:latin typeface="Preeti" pitchFamily="2" charset="0"/>
              </a:rPr>
              <a:t> </a:t>
            </a:r>
          </a:p>
          <a:p>
            <a:pPr>
              <a:buFont typeface="Wingdings" pitchFamily="2" charset="2"/>
              <a:buChar char="§"/>
              <a:defRPr/>
            </a:pPr>
            <a:endParaRPr lang="en-US" sz="2800" dirty="0" smtClean="0">
              <a:solidFill>
                <a:srgbClr val="000099"/>
              </a:solidFill>
              <a:effectLst/>
              <a:latin typeface="Preeti" pitchFamily="2" charset="0"/>
            </a:endParaRPr>
          </a:p>
          <a:p>
            <a:pPr>
              <a:buFont typeface="Wingdings" pitchFamily="2" charset="2"/>
              <a:buChar char="§"/>
              <a:defRPr/>
            </a:pPr>
            <a:r>
              <a:rPr lang="en-US" sz="2800" dirty="0" smtClean="0">
                <a:solidFill>
                  <a:srgbClr val="000099"/>
                </a:solidFill>
                <a:effectLst/>
                <a:latin typeface="Preeti" pitchFamily="2" charset="0"/>
              </a:rPr>
              <a:t>df6f], h}</a:t>
            </a:r>
            <a:r>
              <a:rPr lang="en-US" sz="2800" dirty="0" err="1" smtClean="0">
                <a:solidFill>
                  <a:srgbClr val="000099"/>
                </a:solidFill>
                <a:effectLst/>
                <a:latin typeface="Preeti" pitchFamily="2" charset="0"/>
              </a:rPr>
              <a:t>ljs</a:t>
            </a:r>
            <a:r>
              <a:rPr lang="en-US" sz="2800" dirty="0" smtClean="0">
                <a:solidFill>
                  <a:srgbClr val="000099"/>
                </a:solidFill>
                <a:effectLst/>
                <a:latin typeface="Preeti" pitchFamily="2" charset="0"/>
              </a:rPr>
              <a:t> j:t' h:tf </a:t>
            </a:r>
            <a:r>
              <a:rPr lang="en-US" sz="2800" dirty="0" err="1" smtClean="0">
                <a:solidFill>
                  <a:srgbClr val="000099"/>
                </a:solidFill>
                <a:effectLst/>
                <a:latin typeface="Preeti" pitchFamily="2" charset="0"/>
              </a:rPr>
              <a:t>afXo</a:t>
            </a:r>
            <a:r>
              <a:rPr lang="en-US" sz="2800" dirty="0" smtClean="0">
                <a:solidFill>
                  <a:srgbClr val="000099"/>
                </a:solidFill>
                <a:effectLst/>
                <a:latin typeface="Preeti" pitchFamily="2" charset="0"/>
              </a:rPr>
              <a:t> </a:t>
            </a:r>
            <a:r>
              <a:rPr lang="en-US" sz="2800" dirty="0" err="1" smtClean="0">
                <a:solidFill>
                  <a:srgbClr val="000099"/>
                </a:solidFill>
                <a:effectLst/>
                <a:latin typeface="Preeti" pitchFamily="2" charset="0"/>
              </a:rPr>
              <a:t>tTj</a:t>
            </a:r>
            <a:r>
              <a:rPr lang="en-US" sz="2800" dirty="0" smtClean="0">
                <a:solidFill>
                  <a:srgbClr val="000099"/>
                </a:solidFill>
                <a:effectLst/>
                <a:latin typeface="Preeti" pitchFamily="2" charset="0"/>
              </a:rPr>
              <a:t> </a:t>
            </a:r>
            <a:r>
              <a:rPr lang="en-US" sz="2800" dirty="0" err="1" smtClean="0">
                <a:solidFill>
                  <a:srgbClr val="000099"/>
                </a:solidFill>
                <a:effectLst/>
                <a:latin typeface="Preeti" pitchFamily="2" charset="0"/>
              </a:rPr>
              <a:t>gldl;Psf</a:t>
            </a:r>
            <a:r>
              <a:rPr lang="en-US" sz="2800" dirty="0" smtClean="0">
                <a:solidFill>
                  <a:srgbClr val="000099"/>
                </a:solidFill>
                <a:effectLst/>
                <a:latin typeface="Preeti" pitchFamily="2" charset="0"/>
              </a:rPr>
              <a:t>] x'g'k5{</a:t>
            </a:r>
          </a:p>
          <a:p>
            <a:pPr>
              <a:defRPr/>
            </a:pPr>
            <a:endParaRPr lang="en-US" sz="2800" dirty="0" smtClean="0"/>
          </a:p>
        </p:txBody>
      </p:sp>
      <p:pic>
        <p:nvPicPr>
          <p:cNvPr id="31748" name="Picture 11" descr="DSCF0039"/>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0857" r="8719"/>
          <a:stretch>
            <a:fillRect/>
          </a:stretch>
        </p:blipFill>
        <p:spPr>
          <a:xfrm>
            <a:off x="76200" y="4152900"/>
            <a:ext cx="2286000" cy="2284413"/>
          </a:xfrm>
          <a:noFill/>
          <a:extLst>
            <a:ext uri="{909E8E84-426E-40DD-AFC4-6F175D3DCCD1}">
              <a14:hiddenFill xmlns:a14="http://schemas.microsoft.com/office/drawing/2010/main">
                <a:solidFill>
                  <a:srgbClr val="FFFFFF"/>
                </a:solidFill>
              </a14:hiddenFill>
            </a:ext>
          </a:extLst>
        </p:spPr>
      </p:pic>
      <p:pic>
        <p:nvPicPr>
          <p:cNvPr id="31749" name="Picture 12" descr="DSCF00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4114800"/>
            <a:ext cx="2133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3" descr="DSCF00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114800"/>
            <a:ext cx="1981200"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14" descr="DSCF00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4114800"/>
            <a:ext cx="1892300"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Slide Number Placeholder 8"/>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ADF52B44-D05B-4B83-AFC3-668A3E44C7C4}" type="slidenum">
              <a:rPr lang="en-US" sz="2000" smtClean="0">
                <a:solidFill>
                  <a:schemeClr val="tx1"/>
                </a:solidFill>
                <a:latin typeface="Times New Roman" pitchFamily="18" charset="0"/>
              </a:rPr>
              <a:pPr/>
              <a:t>10</a:t>
            </a:fld>
            <a:endParaRPr lang="en-US" sz="2000" smtClean="0">
              <a:solidFill>
                <a:schemeClr val="tx1"/>
              </a:solidFill>
              <a:latin typeface="Times New Roman" pitchFamily="18" charset="0"/>
            </a:endParaRPr>
          </a:p>
        </p:txBody>
      </p:sp>
      <p:sp>
        <p:nvSpPr>
          <p:cNvPr id="9" name="Line 6"/>
          <p:cNvSpPr>
            <a:spLocks noChangeShapeType="1"/>
          </p:cNvSpPr>
          <p:nvPr/>
        </p:nvSpPr>
        <p:spPr bwMode="auto">
          <a:xfrm>
            <a:off x="-32657" y="9144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Tree>
    <p:extLst>
      <p:ext uri="{BB962C8B-B14F-4D97-AF65-F5344CB8AC3E}">
        <p14:creationId xmlns:p14="http://schemas.microsoft.com/office/powerpoint/2010/main" val="282721302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glassja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5293" r="7162"/>
          <a:stretch>
            <a:fillRect/>
          </a:stretch>
        </p:blipFill>
        <p:spPr>
          <a:xfrm>
            <a:off x="5943600" y="1371600"/>
            <a:ext cx="3124200" cy="4724400"/>
          </a:xfrm>
          <a:noFill/>
          <a:extLst>
            <a:ext uri="{909E8E84-426E-40DD-AFC4-6F175D3DCCD1}">
              <a14:hiddenFill xmlns:a14="http://schemas.microsoft.com/office/drawing/2010/main">
                <a:solidFill>
                  <a:srgbClr val="FFFFFF"/>
                </a:solidFill>
              </a14:hiddenFill>
            </a:ext>
          </a:extLst>
        </p:spPr>
      </p:pic>
      <p:sp>
        <p:nvSpPr>
          <p:cNvPr id="32771" name="Text Box 3"/>
          <p:cNvSpPr txBox="1">
            <a:spLocks noChangeArrowheads="1"/>
          </p:cNvSpPr>
          <p:nvPr/>
        </p:nvSpPr>
        <p:spPr bwMode="auto">
          <a:xfrm>
            <a:off x="0" y="12020"/>
            <a:ext cx="9144000" cy="769441"/>
          </a:xfrm>
          <a:prstGeom prst="rect">
            <a:avLst/>
          </a:prstGeom>
          <a:gradFill flip="none" rotWithShape="1">
            <a:gsLst>
              <a:gs pos="0">
                <a:srgbClr val="5E9EFF"/>
              </a:gs>
              <a:gs pos="39999">
                <a:srgbClr val="85C2FF"/>
              </a:gs>
              <a:gs pos="70000">
                <a:srgbClr val="C4D6EB"/>
              </a:gs>
              <a:gs pos="100000">
                <a:srgbClr val="FFEBFA"/>
              </a:gs>
            </a:gsLst>
            <a:lin ang="0" scaled="0"/>
            <a:tileRect/>
          </a:gra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ctr">
              <a:spcBef>
                <a:spcPct val="0"/>
              </a:spcBef>
              <a:buNone/>
              <a:defRPr sz="4400">
                <a:latin typeface="Preeti" pitchFamily="2" charset="0"/>
                <a:ea typeface="+mj-ea"/>
                <a:cs typeface="+mj-cs"/>
              </a:defRPr>
            </a:lvl1pPr>
          </a:lstStyle>
          <a:p>
            <a:r>
              <a:rPr lang="en-US" b="1" dirty="0" err="1">
                <a:effectLst>
                  <a:outerShdw blurRad="38100" dist="38100" dir="2700000" algn="tl">
                    <a:srgbClr val="000000">
                      <a:alpha val="43137"/>
                    </a:srgbClr>
                  </a:outerShdw>
                </a:effectLst>
              </a:rPr>
              <a:t>afn'jf</a:t>
            </a:r>
            <a:r>
              <a:rPr lang="en-US" b="1" dirty="0">
                <a:effectLst>
                  <a:outerShdw blurRad="38100" dist="38100" dir="2700000" algn="tl">
                    <a:srgbClr val="000000">
                      <a:alpha val="43137"/>
                    </a:srgbClr>
                  </a:outerShdw>
                </a:effectLst>
              </a:rPr>
              <a:t>–</a:t>
            </a:r>
            <a:r>
              <a:rPr lang="en-US" b="1" dirty="0" err="1">
                <a:effectLst>
                  <a:outerShdw blurRad="38100" dist="38100" dir="2700000" algn="tl">
                    <a:srgbClr val="000000">
                      <a:alpha val="43137"/>
                    </a:srgbClr>
                  </a:outerShdw>
                </a:effectLst>
              </a:rPr>
              <a:t>w"nf</a:t>
            </a:r>
            <a:r>
              <a:rPr lang="en-US" b="1" dirty="0">
                <a:effectLst>
                  <a:outerShdw blurRad="38100" dist="38100" dir="2700000" algn="tl">
                    <a:srgbClr val="000000">
                      <a:alpha val="43137"/>
                    </a:srgbClr>
                  </a:outerShdw>
                </a:effectLst>
              </a:rPr>
              <a:t>] k/LIf0f</a:t>
            </a:r>
          </a:p>
        </p:txBody>
      </p:sp>
      <p:sp>
        <p:nvSpPr>
          <p:cNvPr id="32772" name="Text Box 4"/>
          <p:cNvSpPr txBox="1">
            <a:spLocks noChangeArrowheads="1"/>
          </p:cNvSpPr>
          <p:nvPr/>
        </p:nvSpPr>
        <p:spPr bwMode="auto">
          <a:xfrm>
            <a:off x="685800" y="1219200"/>
            <a:ext cx="5867400"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pPr algn="just" eaLnBrk="1" hangingPunct="1">
              <a:spcBef>
                <a:spcPct val="10000"/>
              </a:spcBef>
              <a:buClrTx/>
              <a:buFont typeface="Wingdings" pitchFamily="2" charset="2"/>
              <a:buChar char="§"/>
            </a:pPr>
            <a:r>
              <a:rPr lang="en-US" sz="2400">
                <a:solidFill>
                  <a:schemeClr val="tx1"/>
                </a:solidFill>
                <a:latin typeface="Preeti" pitchFamily="2" charset="0"/>
              </a:rPr>
              <a:t> Pp6f efF8f]df ^) ld=ld= ;Dd ;'Vvf afn'jf eg]{</a:t>
            </a:r>
            <a:endParaRPr lang="en-US" sz="3200">
              <a:solidFill>
                <a:schemeClr val="tx2"/>
              </a:solidFill>
              <a:latin typeface="Preeti" pitchFamily="2" charset="0"/>
              <a:cs typeface="Times New Roman" pitchFamily="18" charset="0"/>
            </a:endParaRPr>
          </a:p>
          <a:p>
            <a:pPr algn="just" eaLnBrk="1" hangingPunct="1">
              <a:spcBef>
                <a:spcPct val="10000"/>
              </a:spcBef>
              <a:buClrTx/>
              <a:buFont typeface="Wingdings" pitchFamily="2" charset="2"/>
              <a:buChar char="§"/>
            </a:pPr>
            <a:endParaRPr lang="en-US" sz="2400">
              <a:solidFill>
                <a:schemeClr val="tx1"/>
              </a:solidFill>
              <a:latin typeface="Preeti" pitchFamily="2" charset="0"/>
              <a:cs typeface="Times New Roman" pitchFamily="18" charset="0"/>
            </a:endParaRPr>
          </a:p>
          <a:p>
            <a:pPr algn="just" eaLnBrk="1" hangingPunct="1">
              <a:spcBef>
                <a:spcPct val="10000"/>
              </a:spcBef>
              <a:buClrTx/>
              <a:buFont typeface="Wingdings" pitchFamily="2" charset="2"/>
              <a:buChar char="§"/>
            </a:pPr>
            <a:r>
              <a:rPr lang="en-US" sz="2400">
                <a:solidFill>
                  <a:schemeClr val="tx1"/>
                </a:solidFill>
                <a:latin typeface="Preeti" pitchFamily="2" charset="0"/>
                <a:cs typeface="Times New Roman" pitchFamily="18" charset="0"/>
              </a:rPr>
              <a:t>  afn'jfdfly @% ld=ld=;Dd kfgL eg]{</a:t>
            </a:r>
          </a:p>
          <a:p>
            <a:pPr algn="just" eaLnBrk="1" hangingPunct="1">
              <a:spcBef>
                <a:spcPct val="10000"/>
              </a:spcBef>
              <a:buClrTx/>
              <a:buFont typeface="Wingdings" pitchFamily="2" charset="2"/>
              <a:buChar char="§"/>
            </a:pPr>
            <a:endParaRPr lang="en-US" sz="2400">
              <a:solidFill>
                <a:schemeClr val="tx1"/>
              </a:solidFill>
              <a:latin typeface="Preeti" pitchFamily="2" charset="0"/>
              <a:cs typeface="Times New Roman" pitchFamily="18" charset="0"/>
            </a:endParaRPr>
          </a:p>
          <a:p>
            <a:pPr algn="just" eaLnBrk="1" hangingPunct="1">
              <a:spcBef>
                <a:spcPct val="0"/>
              </a:spcBef>
              <a:buClrTx/>
              <a:buFont typeface="Wingdings" pitchFamily="2" charset="2"/>
              <a:buChar char="§"/>
            </a:pPr>
            <a:r>
              <a:rPr lang="en-US" sz="2400">
                <a:solidFill>
                  <a:schemeClr val="tx1"/>
                </a:solidFill>
                <a:latin typeface="Preeti" pitchFamily="2" charset="0"/>
                <a:cs typeface="Times New Roman" pitchFamily="18" charset="0"/>
              </a:rPr>
              <a:t>  Ps rDrf g"g yKg] </a:t>
            </a:r>
          </a:p>
          <a:p>
            <a:pPr algn="just" eaLnBrk="1" hangingPunct="1">
              <a:spcBef>
                <a:spcPct val="0"/>
              </a:spcBef>
              <a:buClrTx/>
              <a:buFont typeface="Wingdings" pitchFamily="2" charset="2"/>
              <a:buChar char="§"/>
            </a:pPr>
            <a:endParaRPr lang="en-US" sz="2400">
              <a:solidFill>
                <a:schemeClr val="tx1"/>
              </a:solidFill>
              <a:latin typeface="Preeti" pitchFamily="2" charset="0"/>
              <a:cs typeface="Times New Roman" pitchFamily="18" charset="0"/>
            </a:endParaRPr>
          </a:p>
          <a:p>
            <a:pPr algn="just" eaLnBrk="1" hangingPunct="1">
              <a:spcBef>
                <a:spcPct val="0"/>
              </a:spcBef>
              <a:buClrTx/>
              <a:buFont typeface="Wingdings" pitchFamily="2" charset="2"/>
              <a:buChar char="§"/>
            </a:pPr>
            <a:r>
              <a:rPr lang="en-US" sz="2400">
                <a:solidFill>
                  <a:schemeClr val="tx1"/>
                </a:solidFill>
                <a:latin typeface="Preeti" pitchFamily="2" charset="0"/>
                <a:cs typeface="Times New Roman" pitchFamily="18" charset="0"/>
              </a:rPr>
              <a:t> ld&gt;0fnfO{ Psgf;sf] geP;Dd xNnfpg] </a:t>
            </a:r>
          </a:p>
          <a:p>
            <a:pPr algn="just" eaLnBrk="1" hangingPunct="1">
              <a:spcBef>
                <a:spcPct val="0"/>
              </a:spcBef>
              <a:buClrTx/>
              <a:buFont typeface="Wingdings" pitchFamily="2" charset="2"/>
              <a:buChar char="§"/>
            </a:pPr>
            <a:endParaRPr lang="en-US" sz="2400">
              <a:solidFill>
                <a:schemeClr val="tx1"/>
              </a:solidFill>
              <a:latin typeface="Preeti" pitchFamily="2" charset="0"/>
              <a:cs typeface="Times New Roman" pitchFamily="18" charset="0"/>
            </a:endParaRPr>
          </a:p>
          <a:p>
            <a:pPr algn="just" eaLnBrk="1" hangingPunct="1">
              <a:spcBef>
                <a:spcPct val="10000"/>
              </a:spcBef>
              <a:buClrTx/>
              <a:buFont typeface="Wingdings" pitchFamily="2" charset="2"/>
              <a:buChar char="§"/>
            </a:pPr>
            <a:r>
              <a:rPr lang="en-US" sz="2400">
                <a:solidFill>
                  <a:schemeClr val="tx2"/>
                </a:solidFill>
                <a:latin typeface="Preeti" pitchFamily="2" charset="0"/>
                <a:cs typeface="Times New Roman" pitchFamily="18" charset="0"/>
              </a:rPr>
              <a:t> ef+8f]nfO{ tLg306f;Dd grnfO{ /fVg]</a:t>
            </a:r>
          </a:p>
          <a:p>
            <a:pPr algn="just" eaLnBrk="1" hangingPunct="1">
              <a:spcBef>
                <a:spcPct val="10000"/>
              </a:spcBef>
              <a:buClrTx/>
              <a:buFont typeface="Wingdings" pitchFamily="2" charset="2"/>
              <a:buChar char="§"/>
            </a:pPr>
            <a:endParaRPr lang="en-US" sz="2400">
              <a:solidFill>
                <a:schemeClr val="tx1"/>
              </a:solidFill>
              <a:latin typeface="Preeti" pitchFamily="2" charset="0"/>
              <a:cs typeface="Times New Roman" pitchFamily="18" charset="0"/>
            </a:endParaRPr>
          </a:p>
          <a:p>
            <a:pPr algn="just" eaLnBrk="1" hangingPunct="1">
              <a:spcBef>
                <a:spcPct val="10000"/>
              </a:spcBef>
              <a:buClrTx/>
              <a:buFont typeface="Wingdings" pitchFamily="2" charset="2"/>
              <a:buChar char="§"/>
            </a:pPr>
            <a:r>
              <a:rPr lang="en-US" sz="2400">
                <a:solidFill>
                  <a:schemeClr val="tx1"/>
                </a:solidFill>
                <a:latin typeface="Preeti" pitchFamily="2" charset="0"/>
                <a:cs typeface="Times New Roman" pitchFamily="18" charset="0"/>
              </a:rPr>
              <a:t> afn'jfdfly a;]sf] w"nf]sf] kl/df0f gfKg]</a:t>
            </a:r>
          </a:p>
          <a:p>
            <a:pPr algn="just" eaLnBrk="1" hangingPunct="1">
              <a:spcBef>
                <a:spcPct val="10000"/>
              </a:spcBef>
              <a:buClrTx/>
              <a:buFont typeface="Wingdings" pitchFamily="2" charset="2"/>
              <a:buChar char="§"/>
            </a:pPr>
            <a:endParaRPr lang="en-US" sz="2400">
              <a:solidFill>
                <a:schemeClr val="tx1"/>
              </a:solidFill>
              <a:latin typeface="Preeti" pitchFamily="2" charset="0"/>
              <a:cs typeface="Times New Roman" pitchFamily="18" charset="0"/>
            </a:endParaRPr>
          </a:p>
          <a:p>
            <a:pPr algn="just" eaLnBrk="1" hangingPunct="1">
              <a:spcBef>
                <a:spcPct val="10000"/>
              </a:spcBef>
              <a:buClrTx/>
              <a:buFont typeface="Wingdings" pitchFamily="2" charset="2"/>
              <a:buChar char="§"/>
            </a:pPr>
            <a:r>
              <a:rPr lang="en-US" sz="2400">
                <a:solidFill>
                  <a:schemeClr val="tx2"/>
                </a:solidFill>
                <a:latin typeface="Preeti" pitchFamily="2" charset="0"/>
                <a:cs typeface="Times New Roman" pitchFamily="18" charset="0"/>
              </a:rPr>
              <a:t> w"nf]sf]] kl/df0f % k|ltzt eGbf a9L x'g'x'+b}g</a:t>
            </a:r>
          </a:p>
        </p:txBody>
      </p:sp>
      <p:sp>
        <p:nvSpPr>
          <p:cNvPr id="32773"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5922A07A-3AD4-4A7E-B691-A1855133988D}" type="slidenum">
              <a:rPr lang="en-US" sz="2000" smtClean="0">
                <a:solidFill>
                  <a:schemeClr val="tx1"/>
                </a:solidFill>
                <a:latin typeface="Times New Roman" pitchFamily="18" charset="0"/>
              </a:rPr>
              <a:pPr/>
              <a:t>11</a:t>
            </a:fld>
            <a:endParaRPr lang="en-US" sz="2000" smtClean="0">
              <a:solidFill>
                <a:schemeClr val="tx1"/>
              </a:solidFill>
              <a:latin typeface="Times New Roman" pitchFamily="18" charset="0"/>
            </a:endParaRPr>
          </a:p>
        </p:txBody>
      </p:sp>
      <p:sp>
        <p:nvSpPr>
          <p:cNvPr id="6" name="Line 6"/>
          <p:cNvSpPr>
            <a:spLocks noChangeShapeType="1"/>
          </p:cNvSpPr>
          <p:nvPr/>
        </p:nvSpPr>
        <p:spPr bwMode="auto">
          <a:xfrm>
            <a:off x="0" y="966788"/>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2" name="Footer Placeholder 1"/>
          <p:cNvSpPr>
            <a:spLocks noGrp="1"/>
          </p:cNvSpPr>
          <p:nvPr>
            <p:ph type="ftr" sz="quarter" idx="11"/>
          </p:nvPr>
        </p:nvSpPr>
        <p:spPr/>
        <p:txBody>
          <a:bodyPr/>
          <a:lstStyle/>
          <a:p>
            <a:r>
              <a:rPr lang="en-US" smtClean="0"/>
              <a:t>DUDBC2012</a:t>
            </a:r>
            <a:endParaRPr lang="en-US"/>
          </a:p>
        </p:txBody>
      </p:sp>
    </p:spTree>
    <p:extLst>
      <p:ext uri="{BB962C8B-B14F-4D97-AF65-F5344CB8AC3E}">
        <p14:creationId xmlns:p14="http://schemas.microsoft.com/office/powerpoint/2010/main" val="959486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8" name="Rectangle 4"/>
          <p:cNvSpPr>
            <a:spLocks noGrp="1" noChangeArrowheads="1"/>
          </p:cNvSpPr>
          <p:nvPr>
            <p:ph type="title"/>
          </p:nvPr>
        </p:nvSpPr>
        <p:spPr>
          <a:xfrm>
            <a:off x="0" y="0"/>
            <a:ext cx="9107714" cy="7620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latin typeface="Preeti" pitchFamily="2" charset="0"/>
              </a:rPr>
              <a:t>v;|f] /f]8f</a:t>
            </a:r>
          </a:p>
        </p:txBody>
      </p:sp>
      <p:sp>
        <p:nvSpPr>
          <p:cNvPr id="1055749" name="Rectangle 5"/>
          <p:cNvSpPr>
            <a:spLocks noGrp="1" noChangeArrowheads="1"/>
          </p:cNvSpPr>
          <p:nvPr>
            <p:ph type="body" sz="half" idx="1"/>
          </p:nvPr>
        </p:nvSpPr>
        <p:spPr/>
        <p:txBody>
          <a:bodyPr/>
          <a:lstStyle/>
          <a:p>
            <a:pPr>
              <a:buFont typeface="Wingdings" pitchFamily="2" charset="2"/>
              <a:buChar char="§"/>
              <a:defRPr/>
            </a:pPr>
            <a:r>
              <a:rPr lang="en-US" dirty="0" smtClean="0">
                <a:effectLst/>
                <a:latin typeface="Preeti" pitchFamily="2" charset="0"/>
              </a:rPr>
              <a:t>;|f]t</a:t>
            </a:r>
          </a:p>
          <a:p>
            <a:pPr lvl="1">
              <a:defRPr/>
            </a:pPr>
            <a:r>
              <a:rPr lang="en-US" dirty="0" err="1" smtClean="0">
                <a:solidFill>
                  <a:srgbClr val="000099"/>
                </a:solidFill>
                <a:effectLst/>
                <a:latin typeface="Preeti" pitchFamily="2" charset="0"/>
              </a:rPr>
              <a:t>gbL</a:t>
            </a:r>
            <a:r>
              <a:rPr lang="en-US" dirty="0" smtClean="0">
                <a:solidFill>
                  <a:srgbClr val="000099"/>
                </a:solidFill>
                <a:effectLst/>
                <a:latin typeface="Preeti" pitchFamily="2" charset="0"/>
              </a:rPr>
              <a:t> </a:t>
            </a:r>
            <a:r>
              <a:rPr lang="en-US" dirty="0" err="1" smtClean="0">
                <a:solidFill>
                  <a:srgbClr val="000099"/>
                </a:solidFill>
                <a:effectLst/>
                <a:latin typeface="Preeti" pitchFamily="2" charset="0"/>
              </a:rPr>
              <a:t>lsgf</a:t>
            </a:r>
            <a:r>
              <a:rPr lang="en-US" dirty="0" smtClean="0">
                <a:solidFill>
                  <a:srgbClr val="000099"/>
                </a:solidFill>
                <a:effectLst/>
                <a:latin typeface="Preeti" pitchFamily="2" charset="0"/>
              </a:rPr>
              <a:t>/</a:t>
            </a:r>
          </a:p>
          <a:p>
            <a:pPr lvl="1">
              <a:defRPr/>
            </a:pPr>
            <a:r>
              <a:rPr lang="en-US" dirty="0" smtClean="0">
                <a:solidFill>
                  <a:srgbClr val="000000"/>
                </a:solidFill>
                <a:effectLst/>
                <a:latin typeface="Preeti" pitchFamily="2" charset="0"/>
              </a:rPr>
              <a:t>9'Ëf </a:t>
            </a:r>
            <a:r>
              <a:rPr lang="en-US" dirty="0" err="1" smtClean="0">
                <a:solidFill>
                  <a:srgbClr val="000000"/>
                </a:solidFill>
                <a:effectLst/>
                <a:latin typeface="Preeti" pitchFamily="2" charset="0"/>
              </a:rPr>
              <a:t>qmz</a:t>
            </a:r>
            <a:r>
              <a:rPr lang="en-US" dirty="0" smtClean="0">
                <a:solidFill>
                  <a:srgbClr val="000000"/>
                </a:solidFill>
                <a:effectLst/>
                <a:latin typeface="Preeti" pitchFamily="2" charset="0"/>
              </a:rPr>
              <a:t>/ KnfG6</a:t>
            </a:r>
            <a:r>
              <a:rPr lang="en-US" sz="2400" dirty="0" smtClean="0">
                <a:solidFill>
                  <a:srgbClr val="000099"/>
                </a:solidFill>
                <a:effectLst/>
                <a:latin typeface="Preeti" pitchFamily="2" charset="0"/>
              </a:rPr>
              <a:t> </a:t>
            </a:r>
          </a:p>
          <a:p>
            <a:pPr lvl="1">
              <a:defRPr/>
            </a:pPr>
            <a:endParaRPr lang="en-US" sz="2400" dirty="0" smtClean="0">
              <a:solidFill>
                <a:srgbClr val="000099"/>
              </a:solidFill>
              <a:effectLst/>
              <a:latin typeface="Preeti" pitchFamily="2" charset="0"/>
            </a:endParaRPr>
          </a:p>
          <a:p>
            <a:pPr lvl="1">
              <a:defRPr/>
            </a:pPr>
            <a:endParaRPr lang="en-US" sz="2400" dirty="0" smtClean="0">
              <a:solidFill>
                <a:srgbClr val="000099"/>
              </a:solidFill>
              <a:effectLst/>
              <a:latin typeface="Preeti" pitchFamily="2" charset="0"/>
            </a:endParaRPr>
          </a:p>
          <a:p>
            <a:pPr>
              <a:buFont typeface="Wingdings" pitchFamily="2" charset="2"/>
              <a:buChar char="§"/>
              <a:defRPr/>
            </a:pPr>
            <a:r>
              <a:rPr lang="en-US" dirty="0" err="1" smtClean="0">
                <a:effectLst/>
                <a:latin typeface="Preeti" pitchFamily="2" charset="0"/>
              </a:rPr>
              <a:t>k|of</a:t>
            </a:r>
            <a:r>
              <a:rPr lang="en-US" dirty="0" smtClean="0">
                <a:effectLst/>
                <a:latin typeface="Preeti" pitchFamily="2" charset="0"/>
              </a:rPr>
              <a:t>]u</a:t>
            </a:r>
          </a:p>
          <a:p>
            <a:pPr lvl="1">
              <a:defRPr/>
            </a:pPr>
            <a:r>
              <a:rPr lang="en-US" dirty="0" err="1" smtClean="0">
                <a:solidFill>
                  <a:srgbClr val="000099"/>
                </a:solidFill>
                <a:effectLst/>
                <a:latin typeface="Preeti" pitchFamily="2" charset="0"/>
              </a:rPr>
              <a:t>l;d</a:t>
            </a:r>
            <a:r>
              <a:rPr lang="en-US" dirty="0" smtClean="0">
                <a:solidFill>
                  <a:srgbClr val="000099"/>
                </a:solidFill>
                <a:effectLst/>
                <a:latin typeface="Preeti" pitchFamily="2" charset="0"/>
              </a:rPr>
              <a:t>]G6 s+lqm6</a:t>
            </a:r>
          </a:p>
          <a:p>
            <a:pPr lvl="1">
              <a:defRPr/>
            </a:pPr>
            <a:r>
              <a:rPr lang="en-US" dirty="0" smtClean="0">
                <a:solidFill>
                  <a:srgbClr val="000000"/>
                </a:solidFill>
                <a:effectLst/>
                <a:latin typeface="Preeti" pitchFamily="2" charset="0"/>
              </a:rPr>
              <a:t>;8s </a:t>
            </a:r>
            <a:endParaRPr lang="en-US" dirty="0" smtClean="0">
              <a:latin typeface="Preeti" pitchFamily="2" charset="0"/>
            </a:endParaRPr>
          </a:p>
        </p:txBody>
      </p:sp>
      <p:pic>
        <p:nvPicPr>
          <p:cNvPr id="33796" name="Picture 7" descr="DSCF0066"/>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686300" y="2262188"/>
            <a:ext cx="4229100" cy="3171825"/>
          </a:xfrm>
          <a:noFill/>
          <a:extLst>
            <a:ext uri="{909E8E84-426E-40DD-AFC4-6F175D3DCCD1}">
              <a14:hiddenFill xmlns:a14="http://schemas.microsoft.com/office/drawing/2010/main">
                <a:solidFill>
                  <a:srgbClr val="FFFFFF"/>
                </a:solidFill>
              </a14:hiddenFill>
            </a:ext>
          </a:extLst>
        </p:spPr>
      </p:pic>
      <p:sp>
        <p:nvSpPr>
          <p:cNvPr id="33797"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EC635DD2-6494-44DC-BCD6-68F8D557D912}" type="slidenum">
              <a:rPr lang="en-US" sz="2000" smtClean="0">
                <a:solidFill>
                  <a:schemeClr val="tx1"/>
                </a:solidFill>
                <a:latin typeface="Times New Roman" pitchFamily="18" charset="0"/>
              </a:rPr>
              <a:pPr/>
              <a:t>12</a:t>
            </a:fld>
            <a:endParaRPr lang="en-US" sz="2000" smtClean="0">
              <a:solidFill>
                <a:schemeClr val="tx1"/>
              </a:solidFill>
              <a:latin typeface="Times New Roman" pitchFamily="18" charset="0"/>
            </a:endParaRPr>
          </a:p>
        </p:txBody>
      </p:sp>
      <p:sp>
        <p:nvSpPr>
          <p:cNvPr id="6" name="Line 6"/>
          <p:cNvSpPr>
            <a:spLocks noChangeShapeType="1"/>
          </p:cNvSpPr>
          <p:nvPr/>
        </p:nvSpPr>
        <p:spPr bwMode="auto">
          <a:xfrm>
            <a:off x="-36286" y="9144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Tree>
    <p:extLst>
      <p:ext uri="{BB962C8B-B14F-4D97-AF65-F5344CB8AC3E}">
        <p14:creationId xmlns:p14="http://schemas.microsoft.com/office/powerpoint/2010/main" val="102647343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4" name="Rectangle 2"/>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latin typeface="Preeti" pitchFamily="2" charset="0"/>
              </a:rPr>
              <a:t>v;|f] /f]8fsf] u'0f:t/</a:t>
            </a:r>
          </a:p>
        </p:txBody>
      </p:sp>
      <p:sp>
        <p:nvSpPr>
          <p:cNvPr id="1057795" name="Rectangle 3"/>
          <p:cNvSpPr>
            <a:spLocks noGrp="1" noChangeArrowheads="1"/>
          </p:cNvSpPr>
          <p:nvPr>
            <p:ph type="body" idx="1"/>
          </p:nvPr>
        </p:nvSpPr>
        <p:spPr>
          <a:xfrm>
            <a:off x="457200" y="1143000"/>
            <a:ext cx="8305800" cy="5410200"/>
          </a:xfrm>
        </p:spPr>
        <p:txBody>
          <a:bodyPr/>
          <a:lstStyle/>
          <a:p>
            <a:pPr>
              <a:buFont typeface="Wingdings" pitchFamily="2" charset="2"/>
              <a:buChar char="§"/>
              <a:defRPr/>
            </a:pPr>
            <a:r>
              <a:rPr lang="en-US" sz="2800" dirty="0" err="1" smtClean="0">
                <a:solidFill>
                  <a:srgbClr val="000099"/>
                </a:solidFill>
                <a:effectLst/>
                <a:latin typeface="Preeti" pitchFamily="2" charset="0"/>
              </a:rPr>
              <a:t>alnof</a:t>
            </a:r>
            <a:r>
              <a:rPr lang="en-US" sz="2800" dirty="0" smtClean="0">
                <a:solidFill>
                  <a:srgbClr val="000099"/>
                </a:solidFill>
                <a:effectLst/>
                <a:latin typeface="Preeti" pitchFamily="2" charset="0"/>
              </a:rPr>
              <a:t>], l6sfp / </a:t>
            </a:r>
            <a:r>
              <a:rPr lang="en-US" sz="2800" dirty="0" err="1" smtClean="0">
                <a:solidFill>
                  <a:srgbClr val="000099"/>
                </a:solidFill>
                <a:effectLst/>
                <a:latin typeface="Preeti" pitchFamily="2" charset="0"/>
              </a:rPr>
              <a:t>bfgfbf</a:t>
            </a:r>
            <a:r>
              <a:rPr lang="en-US" sz="2800" dirty="0" smtClean="0">
                <a:solidFill>
                  <a:srgbClr val="000099"/>
                </a:solidFill>
                <a:effectLst/>
                <a:latin typeface="Preeti" pitchFamily="2" charset="0"/>
              </a:rPr>
              <a:t>/</a:t>
            </a:r>
          </a:p>
          <a:p>
            <a:pPr>
              <a:buFont typeface="Wingdings" pitchFamily="2" charset="2"/>
              <a:buChar char="§"/>
              <a:defRPr/>
            </a:pPr>
            <a:r>
              <a:rPr lang="en-US" sz="2800" dirty="0" err="1" smtClean="0">
                <a:effectLst/>
                <a:latin typeface="Preeti" pitchFamily="2" charset="0"/>
              </a:rPr>
              <a:t>sd</a:t>
            </a:r>
            <a:r>
              <a:rPr lang="en-US" sz="2800" dirty="0" smtClean="0">
                <a:effectLst/>
                <a:latin typeface="Preeti" pitchFamily="2" charset="0"/>
              </a:rPr>
              <a:t> </a:t>
            </a:r>
            <a:r>
              <a:rPr lang="en-US" sz="2800" dirty="0" err="1" smtClean="0">
                <a:effectLst/>
                <a:latin typeface="Preeti" pitchFamily="2" charset="0"/>
              </a:rPr>
              <a:t>lvOg</a:t>
            </a:r>
            <a:r>
              <a:rPr lang="en-US" sz="2800" dirty="0" smtClean="0">
                <a:effectLst/>
                <a:latin typeface="Preeti" pitchFamily="2" charset="0"/>
              </a:rPr>
              <a:t>], s8f</a:t>
            </a:r>
          </a:p>
          <a:p>
            <a:pPr>
              <a:buFont typeface="Wingdings" pitchFamily="2" charset="2"/>
              <a:buChar char="§"/>
              <a:defRPr/>
            </a:pPr>
            <a:r>
              <a:rPr lang="en-US" sz="2800" dirty="0" smtClean="0">
                <a:solidFill>
                  <a:srgbClr val="000099"/>
                </a:solidFill>
                <a:effectLst/>
                <a:latin typeface="Preeti" pitchFamily="2" charset="0"/>
              </a:rPr>
              <a:t>/</a:t>
            </a:r>
            <a:r>
              <a:rPr lang="en-US" sz="2800" dirty="0" err="1" smtClean="0">
                <a:solidFill>
                  <a:srgbClr val="000099"/>
                </a:solidFill>
                <a:effectLst/>
                <a:latin typeface="Preeti" pitchFamily="2" charset="0"/>
              </a:rPr>
              <a:t>fd|f</a:t>
            </a:r>
            <a:r>
              <a:rPr lang="en-US" sz="2800" dirty="0" smtClean="0">
                <a:solidFill>
                  <a:srgbClr val="000099"/>
                </a:solidFill>
                <a:effectLst/>
                <a:latin typeface="Preeti" pitchFamily="2" charset="0"/>
              </a:rPr>
              <a:t>] &gt;]0fLsf]</a:t>
            </a:r>
          </a:p>
          <a:p>
            <a:pPr>
              <a:buFont typeface="Wingdings" pitchFamily="2" charset="2"/>
              <a:buChar char="§"/>
              <a:defRPr/>
            </a:pPr>
            <a:r>
              <a:rPr lang="en-US" sz="2800" dirty="0" err="1" smtClean="0">
                <a:effectLst/>
                <a:latin typeface="Preeti" pitchFamily="2" charset="0"/>
              </a:rPr>
              <a:t>kq</a:t>
            </a:r>
            <a:r>
              <a:rPr lang="en-US" sz="2800" dirty="0" smtClean="0">
                <a:effectLst/>
                <a:latin typeface="Preeti" pitchFamily="2" charset="0"/>
              </a:rPr>
              <a:t>] </a:t>
            </a:r>
            <a:r>
              <a:rPr lang="en-US" sz="2800" dirty="0" err="1" smtClean="0">
                <a:effectLst/>
                <a:latin typeface="Preeti" pitchFamily="2" charset="0"/>
              </a:rPr>
              <a:t>jf</a:t>
            </a:r>
            <a:r>
              <a:rPr lang="en-US" sz="2800" dirty="0" smtClean="0">
                <a:effectLst/>
                <a:latin typeface="Preeti" pitchFamily="2" charset="0"/>
              </a:rPr>
              <a:t> </a:t>
            </a:r>
            <a:r>
              <a:rPr lang="en-US" sz="2800" dirty="0" err="1" smtClean="0">
                <a:effectLst/>
                <a:latin typeface="Preeti" pitchFamily="2" charset="0"/>
              </a:rPr>
              <a:t>nfdf</a:t>
            </a:r>
            <a:r>
              <a:rPr lang="en-US" sz="2800" dirty="0" smtClean="0">
                <a:effectLst/>
                <a:latin typeface="Preeti" pitchFamily="2" charset="0"/>
              </a:rPr>
              <a:t> </a:t>
            </a:r>
            <a:r>
              <a:rPr lang="en-US" sz="2800" dirty="0" err="1" smtClean="0">
                <a:effectLst/>
                <a:latin typeface="Preeti" pitchFamily="2" charset="0"/>
              </a:rPr>
              <a:t>c+zx</a:t>
            </a:r>
            <a:r>
              <a:rPr lang="en-US" sz="2800" dirty="0" smtClean="0">
                <a:effectLst/>
                <a:latin typeface="Preeti" pitchFamily="2" charset="0"/>
              </a:rPr>
              <a:t>? </a:t>
            </a:r>
            <a:r>
              <a:rPr lang="en-US" sz="2800" dirty="0" err="1" smtClean="0">
                <a:effectLst/>
                <a:latin typeface="Preeti" pitchFamily="2" charset="0"/>
              </a:rPr>
              <a:t>gePsf</a:t>
            </a:r>
            <a:r>
              <a:rPr lang="en-US" sz="2800" dirty="0" smtClean="0">
                <a:effectLst/>
                <a:latin typeface="Preeti" pitchFamily="2" charset="0"/>
              </a:rPr>
              <a:t>]</a:t>
            </a:r>
          </a:p>
          <a:p>
            <a:pPr>
              <a:buFont typeface="Wingdings" pitchFamily="2" charset="2"/>
              <a:buChar char="§"/>
              <a:defRPr/>
            </a:pPr>
            <a:r>
              <a:rPr lang="en-US" sz="2800" dirty="0" smtClean="0">
                <a:solidFill>
                  <a:srgbClr val="000099"/>
                </a:solidFill>
                <a:effectLst/>
                <a:latin typeface="Preeti" pitchFamily="2" charset="0"/>
              </a:rPr>
              <a:t>df6f] / </a:t>
            </a:r>
            <a:r>
              <a:rPr lang="en-US" sz="2800" dirty="0" err="1" smtClean="0">
                <a:solidFill>
                  <a:srgbClr val="000099"/>
                </a:solidFill>
                <a:effectLst/>
                <a:latin typeface="Preeti" pitchFamily="2" charset="0"/>
              </a:rPr>
              <a:t>w"nf</a:t>
            </a:r>
            <a:r>
              <a:rPr lang="en-US" sz="2800" dirty="0" smtClean="0">
                <a:solidFill>
                  <a:srgbClr val="000099"/>
                </a:solidFill>
                <a:effectLst/>
                <a:latin typeface="Preeti" pitchFamily="2" charset="0"/>
              </a:rPr>
              <a:t>] </a:t>
            </a:r>
            <a:r>
              <a:rPr lang="en-US" sz="2800" dirty="0" err="1" smtClean="0">
                <a:solidFill>
                  <a:srgbClr val="000099"/>
                </a:solidFill>
                <a:effectLst/>
                <a:latin typeface="Preeti" pitchFamily="2" charset="0"/>
              </a:rPr>
              <a:t>gePsf</a:t>
            </a:r>
            <a:r>
              <a:rPr lang="en-US" sz="2800" dirty="0" smtClean="0">
                <a:solidFill>
                  <a:srgbClr val="000099"/>
                </a:solidFill>
                <a:effectLst/>
                <a:latin typeface="Preeti" pitchFamily="2" charset="0"/>
              </a:rPr>
              <a:t>]</a:t>
            </a:r>
          </a:p>
          <a:p>
            <a:pPr>
              <a:buFont typeface="Wingdings" pitchFamily="2" charset="2"/>
              <a:buChar char="§"/>
              <a:defRPr/>
            </a:pPr>
            <a:r>
              <a:rPr lang="en-US" sz="2800" dirty="0" smtClean="0">
                <a:effectLst/>
                <a:latin typeface="Preeti" pitchFamily="2" charset="0"/>
              </a:rPr>
              <a:t>h}</a:t>
            </a:r>
            <a:r>
              <a:rPr lang="en-US" sz="2800" dirty="0" err="1" smtClean="0">
                <a:effectLst/>
                <a:latin typeface="Preeti" pitchFamily="2" charset="0"/>
              </a:rPr>
              <a:t>ljs</a:t>
            </a:r>
            <a:r>
              <a:rPr lang="en-US" sz="2800" dirty="0" smtClean="0">
                <a:effectLst/>
                <a:latin typeface="Preeti" pitchFamily="2" charset="0"/>
              </a:rPr>
              <a:t> j:t'x? </a:t>
            </a:r>
            <a:r>
              <a:rPr lang="en-US" sz="2800" dirty="0" err="1" smtClean="0">
                <a:effectLst/>
                <a:latin typeface="Preeti" pitchFamily="2" charset="0"/>
              </a:rPr>
              <a:t>gldl;Psf</a:t>
            </a:r>
            <a:r>
              <a:rPr lang="en-US" sz="2800" dirty="0" smtClean="0">
                <a:effectLst/>
                <a:latin typeface="Preeti" pitchFamily="2" charset="0"/>
              </a:rPr>
              <a:t>]</a:t>
            </a:r>
          </a:p>
          <a:p>
            <a:pPr>
              <a:buFont typeface="Wingdings" pitchFamily="2" charset="2"/>
              <a:buChar char="§"/>
              <a:defRPr/>
            </a:pPr>
            <a:endParaRPr lang="en-US" sz="2800" dirty="0" smtClean="0">
              <a:effectLst/>
              <a:latin typeface="Preeti" pitchFamily="2" charset="0"/>
            </a:endParaRPr>
          </a:p>
          <a:p>
            <a:pPr>
              <a:buFont typeface="Wingdings" pitchFamily="2" charset="2"/>
              <a:buChar char="§"/>
              <a:defRPr/>
            </a:pPr>
            <a:r>
              <a:rPr lang="en-US" sz="2800" dirty="0" err="1" smtClean="0">
                <a:latin typeface="Preeti" pitchFamily="2" charset="0"/>
              </a:rPr>
              <a:t>cfsf</a:t>
            </a:r>
            <a:r>
              <a:rPr lang="en-US" sz="2800" dirty="0" smtClean="0">
                <a:latin typeface="Preeti" pitchFamily="2" charset="0"/>
              </a:rPr>
              <a:t>/</a:t>
            </a:r>
            <a:r>
              <a:rPr lang="en-US" sz="2800" dirty="0" err="1" smtClean="0">
                <a:latin typeface="Preeti" pitchFamily="2" charset="0"/>
              </a:rPr>
              <a:t>sf</a:t>
            </a:r>
            <a:r>
              <a:rPr lang="en-US" sz="2800" dirty="0" smtClean="0">
                <a:latin typeface="Preeti" pitchFamily="2" charset="0"/>
              </a:rPr>
              <a:t>] </a:t>
            </a:r>
            <a:r>
              <a:rPr lang="en-US" sz="2800" dirty="0" err="1" smtClean="0">
                <a:latin typeface="Preeti" pitchFamily="2" charset="0"/>
              </a:rPr>
              <a:t>lge</a:t>
            </a:r>
            <a:r>
              <a:rPr lang="en-US" sz="2800" dirty="0" smtClean="0">
                <a:latin typeface="Preeti" pitchFamily="2" charset="0"/>
              </a:rPr>
              <a:t>{/</a:t>
            </a:r>
            <a:r>
              <a:rPr lang="en-US" sz="2800" dirty="0" err="1" smtClean="0">
                <a:latin typeface="Preeti" pitchFamily="2" charset="0"/>
              </a:rPr>
              <a:t>tf</a:t>
            </a:r>
            <a:endParaRPr lang="en-US" sz="2800" dirty="0" smtClean="0">
              <a:latin typeface="Preeti" pitchFamily="2" charset="0"/>
            </a:endParaRPr>
          </a:p>
          <a:p>
            <a:pPr lvl="1">
              <a:defRPr/>
            </a:pPr>
            <a:r>
              <a:rPr lang="en-US" sz="2400" dirty="0" smtClean="0">
                <a:latin typeface="Preeti" pitchFamily="2" charset="0"/>
              </a:rPr>
              <a:t>s+lqm6sf] </a:t>
            </a:r>
            <a:r>
              <a:rPr lang="en-US" sz="2400" dirty="0" err="1" smtClean="0">
                <a:latin typeface="Preeti" pitchFamily="2" charset="0"/>
              </a:rPr>
              <a:t>df</a:t>
            </a:r>
            <a:r>
              <a:rPr lang="en-US" sz="2400" dirty="0" smtClean="0">
                <a:latin typeface="Preeti" pitchFamily="2" charset="0"/>
              </a:rPr>
              <a:t>]6fO, :k]</a:t>
            </a:r>
            <a:r>
              <a:rPr lang="en-US" sz="2400" dirty="0" err="1" smtClean="0">
                <a:latin typeface="Preeti" pitchFamily="2" charset="0"/>
              </a:rPr>
              <a:t>l;lkms</a:t>
            </a:r>
            <a:r>
              <a:rPr lang="en-US" sz="2400" dirty="0" smtClean="0">
                <a:latin typeface="Preeti" pitchFamily="2" charset="0"/>
              </a:rPr>
              <a:t>]</a:t>
            </a:r>
            <a:r>
              <a:rPr lang="en-US" sz="2400" dirty="0" err="1" smtClean="0">
                <a:latin typeface="Preeti" pitchFamily="2" charset="0"/>
              </a:rPr>
              <a:t>zg</a:t>
            </a:r>
            <a:r>
              <a:rPr lang="en-US" sz="2400" dirty="0" smtClean="0">
                <a:latin typeface="Preeti" pitchFamily="2" charset="0"/>
              </a:rPr>
              <a:t> </a:t>
            </a:r>
            <a:r>
              <a:rPr lang="en-US" sz="2400" dirty="0" err="1" smtClean="0">
                <a:latin typeface="Preeti" pitchFamily="2" charset="0"/>
              </a:rPr>
              <a:t>tyf</a:t>
            </a:r>
            <a:r>
              <a:rPr lang="en-US" sz="2400" dirty="0" smtClean="0">
                <a:latin typeface="Preeti" pitchFamily="2" charset="0"/>
              </a:rPr>
              <a:t> l8hfOgsf] </a:t>
            </a:r>
            <a:r>
              <a:rPr lang="en-US" sz="2400" dirty="0" err="1" smtClean="0">
                <a:latin typeface="Preeti" pitchFamily="2" charset="0"/>
              </a:rPr>
              <a:t>cfjZostf</a:t>
            </a:r>
            <a:r>
              <a:rPr lang="en-US" sz="2400" dirty="0" smtClean="0">
                <a:latin typeface="Preeti" pitchFamily="2" charset="0"/>
              </a:rPr>
              <a:t> </a:t>
            </a:r>
            <a:r>
              <a:rPr lang="en-US" sz="2400" dirty="0" err="1" smtClean="0">
                <a:latin typeface="Preeti" pitchFamily="2" charset="0"/>
              </a:rPr>
              <a:t>cg';f</a:t>
            </a:r>
            <a:r>
              <a:rPr lang="en-US" sz="2400" dirty="0" smtClean="0">
                <a:latin typeface="Preeti" pitchFamily="2" charset="0"/>
              </a:rPr>
              <a:t>/</a:t>
            </a:r>
            <a:endParaRPr lang="en-US" dirty="0" smtClean="0">
              <a:latin typeface="Preeti" pitchFamily="2" charset="0"/>
            </a:endParaRPr>
          </a:p>
        </p:txBody>
      </p:sp>
      <p:sp>
        <p:nvSpPr>
          <p:cNvPr id="34820"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1BE09126-4A85-4184-9DC9-A857A798FF33}" type="slidenum">
              <a:rPr lang="en-US" sz="2000" smtClean="0">
                <a:solidFill>
                  <a:schemeClr val="tx1"/>
                </a:solidFill>
                <a:latin typeface="Times New Roman" pitchFamily="18" charset="0"/>
              </a:rPr>
              <a:pPr/>
              <a:t>13</a:t>
            </a:fld>
            <a:endParaRPr lang="en-US" sz="2000" smtClean="0">
              <a:solidFill>
                <a:schemeClr val="tx1"/>
              </a:solidFill>
              <a:latin typeface="Times New Roman" pitchFamily="18" charset="0"/>
            </a:endParaRPr>
          </a:p>
        </p:txBody>
      </p:sp>
      <p:sp>
        <p:nvSpPr>
          <p:cNvPr id="2" name="Footer Placeholder 1"/>
          <p:cNvSpPr>
            <a:spLocks noGrp="1"/>
          </p:cNvSpPr>
          <p:nvPr>
            <p:ph type="ftr" sz="quarter" idx="11"/>
          </p:nvPr>
        </p:nvSpPr>
        <p:spPr/>
        <p:txBody>
          <a:bodyPr/>
          <a:lstStyle/>
          <a:p>
            <a:r>
              <a:rPr lang="en-US" smtClean="0"/>
              <a:t>DUDBC2012</a:t>
            </a:r>
            <a:endParaRPr lang="en-US" dirty="0"/>
          </a:p>
        </p:txBody>
      </p:sp>
    </p:spTree>
    <p:extLst>
      <p:ext uri="{BB962C8B-B14F-4D97-AF65-F5344CB8AC3E}">
        <p14:creationId xmlns:p14="http://schemas.microsoft.com/office/powerpoint/2010/main" val="3494651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30" name="Rectangle 2"/>
          <p:cNvSpPr>
            <a:spLocks noGrp="1" noChangeArrowheads="1"/>
          </p:cNvSpPr>
          <p:nvPr>
            <p:ph type="title"/>
          </p:nvPr>
        </p:nvSpPr>
        <p:spPr>
          <a:xfrm>
            <a:off x="0" y="29029"/>
            <a:ext cx="9144000" cy="732971"/>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fontScale="90000"/>
          </a:bodyPr>
          <a:lstStyle/>
          <a:p>
            <a:r>
              <a:rPr lang="en-US" b="1" dirty="0" err="1">
                <a:effectLst>
                  <a:outerShdw blurRad="38100" dist="38100" dir="2700000" algn="tl">
                    <a:srgbClr val="000000">
                      <a:alpha val="43137"/>
                    </a:srgbClr>
                  </a:outerShdw>
                </a:effectLst>
                <a:latin typeface="Preeti" pitchFamily="2" charset="0"/>
              </a:rPr>
              <a:t>kfgLsf</a:t>
            </a:r>
            <a:r>
              <a:rPr lang="en-US" b="1" dirty="0">
                <a:effectLst>
                  <a:outerShdw blurRad="38100" dist="38100" dir="2700000" algn="tl">
                    <a:srgbClr val="000000">
                      <a:alpha val="43137"/>
                    </a:srgbClr>
                  </a:outerShdw>
                </a:effectLst>
                <a:latin typeface="Preeti" pitchFamily="2" charset="0"/>
              </a:rPr>
              <a:t>] u'0f:t/</a:t>
            </a:r>
          </a:p>
        </p:txBody>
      </p:sp>
      <p:sp>
        <p:nvSpPr>
          <p:cNvPr id="1123331" name="Rectangle 3"/>
          <p:cNvSpPr>
            <a:spLocks noGrp="1" noChangeArrowheads="1"/>
          </p:cNvSpPr>
          <p:nvPr>
            <p:ph type="body" idx="1"/>
          </p:nvPr>
        </p:nvSpPr>
        <p:spPr/>
        <p:txBody>
          <a:bodyPr/>
          <a:lstStyle/>
          <a:p>
            <a:pPr>
              <a:defRPr/>
            </a:pPr>
            <a:endParaRPr lang="en-US" dirty="0" smtClean="0"/>
          </a:p>
          <a:p>
            <a:pPr>
              <a:buFont typeface="Wingdings" pitchFamily="2" charset="2"/>
              <a:buChar char="§"/>
              <a:defRPr/>
            </a:pPr>
            <a:r>
              <a:rPr lang="en-US" dirty="0" smtClean="0">
                <a:solidFill>
                  <a:schemeClr val="tx2"/>
                </a:solidFill>
                <a:latin typeface="Preeti" pitchFamily="2" charset="0"/>
              </a:rPr>
              <a:t>;</a:t>
            </a:r>
            <a:r>
              <a:rPr lang="en-US" dirty="0" err="1" smtClean="0">
                <a:solidFill>
                  <a:schemeClr val="tx2"/>
                </a:solidFill>
                <a:latin typeface="Preeti" pitchFamily="2" charset="0"/>
              </a:rPr>
              <a:t>kmf</a:t>
            </a:r>
            <a:r>
              <a:rPr lang="en-US" dirty="0" smtClean="0">
                <a:solidFill>
                  <a:schemeClr val="tx2"/>
                </a:solidFill>
                <a:latin typeface="Preeti" pitchFamily="2" charset="0"/>
              </a:rPr>
              <a:t> x'g'k5{</a:t>
            </a:r>
          </a:p>
          <a:p>
            <a:pPr>
              <a:buFont typeface="Wingdings" pitchFamily="2" charset="2"/>
              <a:buChar char="§"/>
              <a:defRPr/>
            </a:pPr>
            <a:endParaRPr lang="en-US" dirty="0" smtClean="0">
              <a:latin typeface="Preeti" pitchFamily="2" charset="0"/>
            </a:endParaRPr>
          </a:p>
          <a:p>
            <a:pPr>
              <a:buFont typeface="Wingdings" pitchFamily="2" charset="2"/>
              <a:buChar char="§"/>
              <a:defRPr/>
            </a:pPr>
            <a:r>
              <a:rPr lang="en-US" dirty="0" smtClean="0">
                <a:latin typeface="Preeti" pitchFamily="2" charset="0"/>
              </a:rPr>
              <a:t>s+lqm6 / </a:t>
            </a:r>
            <a:r>
              <a:rPr lang="en-US" dirty="0" err="1" smtClean="0">
                <a:latin typeface="Preeti" pitchFamily="2" charset="0"/>
              </a:rPr>
              <a:t>kmnfdnfO</a:t>
            </a:r>
            <a:r>
              <a:rPr lang="en-US" dirty="0" smtClean="0">
                <a:latin typeface="Preeti" pitchFamily="2" charset="0"/>
              </a:rPr>
              <a:t>{ </a:t>
            </a:r>
            <a:r>
              <a:rPr lang="en-US" dirty="0" err="1" smtClean="0">
                <a:latin typeface="Preeti" pitchFamily="2" charset="0"/>
              </a:rPr>
              <a:t>laufg</a:t>
            </a:r>
            <a:r>
              <a:rPr lang="en-US" dirty="0" smtClean="0">
                <a:latin typeface="Preeti" pitchFamily="2" charset="0"/>
              </a:rPr>
              <a:t>]{ </a:t>
            </a:r>
            <a:r>
              <a:rPr lang="en-US" dirty="0" err="1" smtClean="0">
                <a:latin typeface="Preeti" pitchFamily="2" charset="0"/>
              </a:rPr>
              <a:t>s'g</a:t>
            </a:r>
            <a:r>
              <a:rPr lang="en-US" dirty="0" smtClean="0">
                <a:latin typeface="Preeti" pitchFamily="2" charset="0"/>
              </a:rPr>
              <a:t>} </a:t>
            </a:r>
            <a:r>
              <a:rPr lang="en-US" dirty="0" err="1" smtClean="0">
                <a:latin typeface="Preeti" pitchFamily="2" charset="0"/>
              </a:rPr>
              <a:t>kbfy</a:t>
            </a:r>
            <a:r>
              <a:rPr lang="en-US" dirty="0" smtClean="0">
                <a:latin typeface="Preeti" pitchFamily="2" charset="0"/>
              </a:rPr>
              <a:t>{ </a:t>
            </a:r>
            <a:r>
              <a:rPr lang="en-US" dirty="0" err="1" smtClean="0">
                <a:latin typeface="Preeti" pitchFamily="2" charset="0"/>
              </a:rPr>
              <a:t>gldl;Psf</a:t>
            </a:r>
            <a:r>
              <a:rPr lang="en-US" dirty="0" smtClean="0">
                <a:latin typeface="Preeti" pitchFamily="2" charset="0"/>
              </a:rPr>
              <a:t>] x'g'k5{</a:t>
            </a:r>
          </a:p>
          <a:p>
            <a:pPr>
              <a:buFont typeface="Wingdings" pitchFamily="2" charset="2"/>
              <a:buChar char="§"/>
              <a:defRPr/>
            </a:pPr>
            <a:endParaRPr lang="en-US" dirty="0" smtClean="0">
              <a:latin typeface="Preeti" pitchFamily="2" charset="0"/>
            </a:endParaRPr>
          </a:p>
          <a:p>
            <a:pPr>
              <a:buFont typeface="Wingdings" pitchFamily="2" charset="2"/>
              <a:buChar char="§"/>
              <a:defRPr/>
            </a:pPr>
            <a:r>
              <a:rPr lang="en-US" dirty="0" smtClean="0">
                <a:solidFill>
                  <a:schemeClr val="tx2"/>
                </a:solidFill>
                <a:latin typeface="Preeti" pitchFamily="2" charset="0"/>
              </a:rPr>
              <a:t>;</a:t>
            </a:r>
            <a:r>
              <a:rPr lang="en-US" dirty="0" err="1" smtClean="0">
                <a:solidFill>
                  <a:schemeClr val="tx2"/>
                </a:solidFill>
                <a:latin typeface="Preeti" pitchFamily="2" charset="0"/>
              </a:rPr>
              <a:t>fdfGotof</a:t>
            </a:r>
            <a:r>
              <a:rPr lang="en-US" dirty="0" smtClean="0">
                <a:solidFill>
                  <a:schemeClr val="tx2"/>
                </a:solidFill>
                <a:latin typeface="Preeti" pitchFamily="2" charset="0"/>
              </a:rPr>
              <a:t> </a:t>
            </a:r>
            <a:r>
              <a:rPr lang="en-US" dirty="0" err="1" smtClean="0">
                <a:solidFill>
                  <a:schemeClr val="tx2"/>
                </a:solidFill>
                <a:latin typeface="Preeti" pitchFamily="2" charset="0"/>
              </a:rPr>
              <a:t>lkpg</a:t>
            </a:r>
            <a:r>
              <a:rPr lang="en-US" dirty="0" smtClean="0">
                <a:solidFill>
                  <a:schemeClr val="tx2"/>
                </a:solidFill>
                <a:latin typeface="Preeti" pitchFamily="2" charset="0"/>
              </a:rPr>
              <a:t>] </a:t>
            </a:r>
            <a:r>
              <a:rPr lang="en-US" dirty="0" err="1" smtClean="0">
                <a:solidFill>
                  <a:schemeClr val="tx2"/>
                </a:solidFill>
                <a:latin typeface="Preeti" pitchFamily="2" charset="0"/>
              </a:rPr>
              <a:t>kfgL</a:t>
            </a:r>
            <a:r>
              <a:rPr lang="en-US" dirty="0" smtClean="0">
                <a:solidFill>
                  <a:schemeClr val="tx2"/>
                </a:solidFill>
                <a:latin typeface="Preeti" pitchFamily="2" charset="0"/>
              </a:rPr>
              <a:t> </a:t>
            </a:r>
            <a:r>
              <a:rPr lang="en-US" dirty="0" err="1" smtClean="0">
                <a:solidFill>
                  <a:schemeClr val="tx2"/>
                </a:solidFill>
                <a:latin typeface="Preeti" pitchFamily="2" charset="0"/>
              </a:rPr>
              <a:t>eP</a:t>
            </a:r>
            <a:r>
              <a:rPr lang="en-US" dirty="0" smtClean="0">
                <a:solidFill>
                  <a:schemeClr val="tx2"/>
                </a:solidFill>
                <a:latin typeface="Preeti" pitchFamily="2" charset="0"/>
              </a:rPr>
              <a:t> rN5</a:t>
            </a:r>
          </a:p>
        </p:txBody>
      </p:sp>
      <p:sp>
        <p:nvSpPr>
          <p:cNvPr id="35844"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FB2CD61B-6861-4769-8A91-301BB6F578F6}" type="slidenum">
              <a:rPr lang="en-US" sz="2000" smtClean="0">
                <a:solidFill>
                  <a:schemeClr val="tx1"/>
                </a:solidFill>
                <a:latin typeface="Times New Roman" pitchFamily="18" charset="0"/>
              </a:rPr>
              <a:pPr/>
              <a:t>14</a:t>
            </a:fld>
            <a:endParaRPr lang="en-US" sz="2000" smtClean="0">
              <a:solidFill>
                <a:schemeClr val="tx1"/>
              </a:solidFill>
              <a:latin typeface="Times New Roman" pitchFamily="18" charset="0"/>
            </a:endParaRPr>
          </a:p>
        </p:txBody>
      </p:sp>
      <p:sp>
        <p:nvSpPr>
          <p:cNvPr id="2" name="Footer Placeholder 1"/>
          <p:cNvSpPr>
            <a:spLocks noGrp="1"/>
          </p:cNvSpPr>
          <p:nvPr>
            <p:ph type="ftr" sz="quarter" idx="11"/>
          </p:nvPr>
        </p:nvSpPr>
        <p:spPr/>
        <p:txBody>
          <a:bodyPr/>
          <a:lstStyle/>
          <a:p>
            <a:r>
              <a:rPr lang="en-US" smtClean="0"/>
              <a:t>DUDBC2012</a:t>
            </a:r>
            <a:endParaRPr lang="en-US" dirty="0"/>
          </a:p>
        </p:txBody>
      </p:sp>
    </p:spTree>
    <p:extLst>
      <p:ext uri="{BB962C8B-B14F-4D97-AF65-F5344CB8AC3E}">
        <p14:creationId xmlns:p14="http://schemas.microsoft.com/office/powerpoint/2010/main" val="2145527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40" name="Rectangle 4"/>
          <p:cNvSpPr>
            <a:spLocks noGrp="1" noChangeArrowheads="1"/>
          </p:cNvSpPr>
          <p:nvPr>
            <p:ph type="title"/>
          </p:nvPr>
        </p:nvSpPr>
        <p:spPr>
          <a:xfrm>
            <a:off x="0" y="7257"/>
            <a:ext cx="9144000" cy="7620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smtClean="0">
                <a:effectLst>
                  <a:outerShdw blurRad="38100" dist="38100" dir="2700000" algn="tl">
                    <a:srgbClr val="000000">
                      <a:alpha val="43137"/>
                    </a:srgbClr>
                  </a:outerShdw>
                </a:effectLst>
                <a:latin typeface="Preeti" pitchFamily="2" charset="0"/>
              </a:rPr>
              <a:t>O{6fsf</a:t>
            </a:r>
            <a:r>
              <a:rPr lang="en-US" b="1" dirty="0">
                <a:effectLst>
                  <a:outerShdw blurRad="38100" dist="38100" dir="2700000" algn="tl">
                    <a:srgbClr val="000000">
                      <a:alpha val="43137"/>
                    </a:srgbClr>
                  </a:outerShdw>
                </a:effectLst>
                <a:latin typeface="Preeti" pitchFamily="2" charset="0"/>
              </a:rPr>
              <a:t>] u'0f:t/</a:t>
            </a:r>
          </a:p>
        </p:txBody>
      </p:sp>
      <p:sp>
        <p:nvSpPr>
          <p:cNvPr id="1063941" name="Rectangle 5"/>
          <p:cNvSpPr>
            <a:spLocks noGrp="1" noChangeArrowheads="1"/>
          </p:cNvSpPr>
          <p:nvPr>
            <p:ph type="body" sz="half" idx="1"/>
          </p:nvPr>
        </p:nvSpPr>
        <p:spPr>
          <a:xfrm>
            <a:off x="76200" y="1143000"/>
            <a:ext cx="5334000" cy="5410200"/>
          </a:xfrm>
        </p:spPr>
        <p:txBody>
          <a:bodyPr/>
          <a:lstStyle/>
          <a:p>
            <a:pPr>
              <a:lnSpc>
                <a:spcPct val="90000"/>
              </a:lnSpc>
              <a:defRPr/>
            </a:pPr>
            <a:endParaRPr lang="en-US" sz="2800" dirty="0" smtClean="0">
              <a:solidFill>
                <a:schemeClr val="tx1"/>
              </a:solidFill>
              <a:effectLst/>
            </a:endParaRPr>
          </a:p>
          <a:p>
            <a:pPr>
              <a:lnSpc>
                <a:spcPct val="90000"/>
              </a:lnSpc>
              <a:buFont typeface="Wingdings" pitchFamily="2" charset="2"/>
              <a:buChar char="§"/>
              <a:defRPr/>
            </a:pPr>
            <a:r>
              <a:rPr lang="en-US" sz="2800" dirty="0" err="1" smtClean="0">
                <a:solidFill>
                  <a:schemeClr val="tx2"/>
                </a:solidFill>
                <a:effectLst/>
                <a:latin typeface="Preeti" pitchFamily="2" charset="0"/>
              </a:rPr>
              <a:t>lyrfOdf</a:t>
            </a:r>
            <a:r>
              <a:rPr lang="en-US" sz="2800" dirty="0" smtClean="0">
                <a:solidFill>
                  <a:schemeClr val="tx2"/>
                </a:solidFill>
                <a:effectLst/>
                <a:latin typeface="Preeti" pitchFamily="2" charset="0"/>
              </a:rPr>
              <a:t> -</a:t>
            </a:r>
            <a:r>
              <a:rPr lang="en-US" sz="2800" dirty="0" err="1" smtClean="0">
                <a:solidFill>
                  <a:schemeClr val="tx2"/>
                </a:solidFill>
                <a:effectLst/>
                <a:latin typeface="Preeti" pitchFamily="2" charset="0"/>
              </a:rPr>
              <a:t>sDk</a:t>
            </a:r>
            <a:r>
              <a:rPr lang="en-US" sz="2800" dirty="0" smtClean="0">
                <a:solidFill>
                  <a:schemeClr val="tx2"/>
                </a:solidFill>
                <a:effectLst/>
                <a:latin typeface="Preeti" pitchFamily="2" charset="0"/>
              </a:rPr>
              <a:t>|]</a:t>
            </a:r>
            <a:r>
              <a:rPr lang="en-US" sz="2800" dirty="0" err="1" smtClean="0">
                <a:solidFill>
                  <a:schemeClr val="tx2"/>
                </a:solidFill>
                <a:effectLst/>
                <a:latin typeface="Preeti" pitchFamily="2" charset="0"/>
              </a:rPr>
              <a:t>zg</a:t>
            </a:r>
            <a:r>
              <a:rPr lang="en-US" sz="2800" dirty="0" smtClean="0">
                <a:solidFill>
                  <a:schemeClr val="tx2"/>
                </a:solidFill>
                <a:effectLst/>
                <a:latin typeface="Preeti" pitchFamily="2" charset="0"/>
              </a:rPr>
              <a:t>_ </a:t>
            </a:r>
            <a:r>
              <a:rPr lang="en-US" sz="2800" dirty="0" err="1" smtClean="0">
                <a:solidFill>
                  <a:schemeClr val="tx2"/>
                </a:solidFill>
                <a:effectLst/>
                <a:latin typeface="Preeti" pitchFamily="2" charset="0"/>
              </a:rPr>
              <a:t>Go"gtd</a:t>
            </a:r>
            <a:r>
              <a:rPr lang="en-US" sz="2800" dirty="0" smtClean="0">
                <a:solidFill>
                  <a:schemeClr val="tx2"/>
                </a:solidFill>
                <a:effectLst/>
                <a:latin typeface="Preeti" pitchFamily="2" charset="0"/>
              </a:rPr>
              <a:t> </a:t>
            </a:r>
            <a:r>
              <a:rPr lang="en-US" sz="2800" dirty="0" err="1" smtClean="0">
                <a:solidFill>
                  <a:schemeClr val="tx2"/>
                </a:solidFill>
                <a:effectLst/>
                <a:latin typeface="Preeti" pitchFamily="2" charset="0"/>
              </a:rPr>
              <a:t>zlQm</a:t>
            </a:r>
            <a:r>
              <a:rPr lang="en-US" sz="2800" dirty="0" smtClean="0">
                <a:solidFill>
                  <a:schemeClr val="tx2"/>
                </a:solidFill>
                <a:effectLst/>
                <a:latin typeface="Preeti" pitchFamily="2" charset="0"/>
              </a:rPr>
              <a:t> – #=%  </a:t>
            </a:r>
            <a:r>
              <a:rPr lang="en-US" sz="2400" dirty="0" smtClean="0">
                <a:solidFill>
                  <a:schemeClr val="tx2"/>
                </a:solidFill>
                <a:effectLst/>
              </a:rPr>
              <a:t>N/mm</a:t>
            </a:r>
            <a:r>
              <a:rPr lang="en-US" sz="2400" baseline="30000" dirty="0" smtClean="0">
                <a:solidFill>
                  <a:schemeClr val="tx2"/>
                </a:solidFill>
                <a:effectLst/>
              </a:rPr>
              <a:t>2</a:t>
            </a:r>
            <a:endParaRPr lang="en-US" sz="2800" baseline="30000" dirty="0" smtClean="0">
              <a:solidFill>
                <a:schemeClr val="tx2"/>
              </a:solidFill>
              <a:effectLst/>
            </a:endParaRPr>
          </a:p>
          <a:p>
            <a:pPr>
              <a:lnSpc>
                <a:spcPct val="90000"/>
              </a:lnSpc>
              <a:defRPr/>
            </a:pPr>
            <a:endParaRPr lang="en-US" sz="2800" baseline="30000" dirty="0" smtClean="0">
              <a:solidFill>
                <a:schemeClr val="tx1"/>
              </a:solidFill>
              <a:effectLst/>
            </a:endParaRPr>
          </a:p>
          <a:p>
            <a:pPr>
              <a:lnSpc>
                <a:spcPct val="90000"/>
              </a:lnSpc>
              <a:buFont typeface="Wingdings" pitchFamily="2" charset="2"/>
              <a:buChar char="§"/>
              <a:defRPr/>
            </a:pPr>
            <a:r>
              <a:rPr lang="en-US" sz="2800" dirty="0" smtClean="0">
                <a:solidFill>
                  <a:schemeClr val="tx1"/>
                </a:solidFill>
                <a:effectLst/>
                <a:latin typeface="Preeti" pitchFamily="2" charset="0"/>
              </a:rPr>
              <a:t>/</a:t>
            </a:r>
            <a:r>
              <a:rPr lang="en-US" sz="2800" dirty="0" err="1" smtClean="0">
                <a:solidFill>
                  <a:schemeClr val="tx1"/>
                </a:solidFill>
                <a:effectLst/>
                <a:latin typeface="Preeti" pitchFamily="2" charset="0"/>
              </a:rPr>
              <a:t>fd|f</a:t>
            </a:r>
            <a:r>
              <a:rPr lang="en-US" sz="2800" dirty="0" smtClean="0">
                <a:solidFill>
                  <a:schemeClr val="tx1"/>
                </a:solidFill>
                <a:effectLst/>
                <a:latin typeface="Preeti" pitchFamily="2" charset="0"/>
              </a:rPr>
              <a:t>];+u </a:t>
            </a:r>
            <a:r>
              <a:rPr lang="en-US" sz="2800" dirty="0" err="1" smtClean="0">
                <a:solidFill>
                  <a:schemeClr val="tx1"/>
                </a:solidFill>
                <a:effectLst/>
                <a:latin typeface="Preeti" pitchFamily="2" charset="0"/>
              </a:rPr>
              <a:t>kf</a:t>
            </a:r>
            <a:r>
              <a:rPr lang="en-US" sz="2800" dirty="0" smtClean="0">
                <a:solidFill>
                  <a:schemeClr val="tx1"/>
                </a:solidFill>
                <a:effectLst/>
                <a:latin typeface="Preeti" pitchFamily="2" charset="0"/>
              </a:rPr>
              <a:t>]n]</a:t>
            </a:r>
            <a:r>
              <a:rPr lang="en-US" sz="2800" dirty="0" err="1" smtClean="0">
                <a:solidFill>
                  <a:schemeClr val="tx1"/>
                </a:solidFill>
                <a:effectLst/>
                <a:latin typeface="Preeti" pitchFamily="2" charset="0"/>
              </a:rPr>
              <a:t>sf</a:t>
            </a:r>
            <a:r>
              <a:rPr lang="en-US" sz="2800" dirty="0" smtClean="0">
                <a:solidFill>
                  <a:schemeClr val="tx1"/>
                </a:solidFill>
                <a:effectLst/>
                <a:latin typeface="Preeti" pitchFamily="2" charset="0"/>
              </a:rPr>
              <a:t>], </a:t>
            </a:r>
            <a:r>
              <a:rPr lang="en-US" sz="2800" dirty="0" err="1" smtClean="0">
                <a:solidFill>
                  <a:schemeClr val="tx1"/>
                </a:solidFill>
                <a:effectLst/>
                <a:latin typeface="Preeti" pitchFamily="2" charset="0"/>
              </a:rPr>
              <a:t>Psgf</a:t>
            </a:r>
            <a:r>
              <a:rPr lang="en-US" sz="2800" dirty="0" smtClean="0">
                <a:solidFill>
                  <a:schemeClr val="tx1"/>
                </a:solidFill>
                <a:effectLst/>
                <a:latin typeface="Preeti" pitchFamily="2" charset="0"/>
              </a:rPr>
              <a:t>; /</a:t>
            </a:r>
            <a:r>
              <a:rPr lang="en-US" sz="2800" dirty="0" err="1" smtClean="0">
                <a:solidFill>
                  <a:schemeClr val="tx1"/>
                </a:solidFill>
                <a:effectLst/>
                <a:latin typeface="Preeti" pitchFamily="2" charset="0"/>
              </a:rPr>
              <a:t>ftf</a:t>
            </a:r>
            <a:r>
              <a:rPr lang="en-US" sz="2800" dirty="0" smtClean="0">
                <a:solidFill>
                  <a:schemeClr val="tx1"/>
                </a:solidFill>
                <a:effectLst/>
                <a:latin typeface="Preeti" pitchFamily="2" charset="0"/>
              </a:rPr>
              <a:t>] /+</a:t>
            </a:r>
            <a:r>
              <a:rPr lang="en-US" sz="2800" dirty="0" err="1" smtClean="0">
                <a:solidFill>
                  <a:schemeClr val="tx1"/>
                </a:solidFill>
                <a:effectLst/>
                <a:latin typeface="Preeti" pitchFamily="2" charset="0"/>
              </a:rPr>
              <a:t>usf</a:t>
            </a:r>
            <a:r>
              <a:rPr lang="en-US" sz="2800" dirty="0" smtClean="0">
                <a:solidFill>
                  <a:schemeClr val="tx1"/>
                </a:solidFill>
                <a:effectLst/>
                <a:latin typeface="Preeti" pitchFamily="2" charset="0"/>
              </a:rPr>
              <a:t>] / </a:t>
            </a:r>
            <a:r>
              <a:rPr lang="en-US" sz="2800" dirty="0" err="1" smtClean="0">
                <a:solidFill>
                  <a:schemeClr val="tx1"/>
                </a:solidFill>
                <a:effectLst/>
                <a:latin typeface="Preeti" pitchFamily="2" charset="0"/>
              </a:rPr>
              <a:t>lrNnf</a:t>
            </a:r>
            <a:r>
              <a:rPr lang="en-US" sz="2800" dirty="0" smtClean="0">
                <a:solidFill>
                  <a:schemeClr val="tx1"/>
                </a:solidFill>
                <a:effectLst/>
                <a:latin typeface="Preeti" pitchFamily="2" charset="0"/>
              </a:rPr>
              <a:t>] ;</a:t>
            </a:r>
            <a:r>
              <a:rPr lang="en-US" sz="2800" dirty="0" err="1" smtClean="0">
                <a:solidFill>
                  <a:schemeClr val="tx1"/>
                </a:solidFill>
                <a:effectLst/>
                <a:latin typeface="Preeti" pitchFamily="2" charset="0"/>
              </a:rPr>
              <a:t>tx</a:t>
            </a:r>
            <a:r>
              <a:rPr lang="en-US" sz="2800" dirty="0" smtClean="0">
                <a:solidFill>
                  <a:schemeClr val="tx1"/>
                </a:solidFill>
                <a:effectLst/>
                <a:latin typeface="Preeti" pitchFamily="2" charset="0"/>
              </a:rPr>
              <a:t> </a:t>
            </a:r>
            <a:r>
              <a:rPr lang="en-US" sz="2800" dirty="0" err="1" smtClean="0">
                <a:solidFill>
                  <a:schemeClr val="tx1"/>
                </a:solidFill>
                <a:effectLst/>
                <a:latin typeface="Preeti" pitchFamily="2" charset="0"/>
              </a:rPr>
              <a:t>ePsf</a:t>
            </a:r>
            <a:r>
              <a:rPr lang="en-US" sz="2800" dirty="0" smtClean="0">
                <a:solidFill>
                  <a:schemeClr val="tx1"/>
                </a:solidFill>
                <a:effectLst/>
                <a:latin typeface="Preeti" pitchFamily="2" charset="0"/>
              </a:rPr>
              <a:t>]</a:t>
            </a:r>
          </a:p>
          <a:p>
            <a:pPr>
              <a:lnSpc>
                <a:spcPct val="90000"/>
              </a:lnSpc>
              <a:buFont typeface="Wingdings" pitchFamily="2" charset="2"/>
              <a:buChar char="§"/>
              <a:defRPr/>
            </a:pPr>
            <a:endParaRPr lang="en-US" sz="2800" dirty="0" smtClean="0">
              <a:solidFill>
                <a:schemeClr val="tx1"/>
              </a:solidFill>
              <a:effectLst/>
              <a:latin typeface="Preeti" pitchFamily="2" charset="0"/>
            </a:endParaRPr>
          </a:p>
          <a:p>
            <a:pPr>
              <a:lnSpc>
                <a:spcPct val="90000"/>
              </a:lnSpc>
              <a:buFont typeface="Wingdings" pitchFamily="2" charset="2"/>
              <a:buChar char="§"/>
              <a:defRPr/>
            </a:pPr>
            <a:r>
              <a:rPr lang="en-US" sz="2800" dirty="0" err="1" smtClean="0">
                <a:solidFill>
                  <a:schemeClr val="tx1"/>
                </a:solidFill>
                <a:effectLst/>
                <a:latin typeface="Preeti" pitchFamily="2" charset="0"/>
              </a:rPr>
              <a:t>lgoldt</a:t>
            </a:r>
            <a:r>
              <a:rPr lang="en-US" sz="2800" dirty="0" smtClean="0">
                <a:solidFill>
                  <a:schemeClr val="tx1"/>
                </a:solidFill>
                <a:effectLst/>
                <a:latin typeface="Preeti" pitchFamily="2" charset="0"/>
              </a:rPr>
              <a:t> / </a:t>
            </a:r>
            <a:r>
              <a:rPr lang="en-US" sz="2800" dirty="0" err="1" smtClean="0">
                <a:solidFill>
                  <a:schemeClr val="tx1"/>
                </a:solidFill>
                <a:effectLst/>
                <a:latin typeface="Preeti" pitchFamily="2" charset="0"/>
              </a:rPr>
              <a:t>Psgf;sf</a:t>
            </a:r>
            <a:r>
              <a:rPr lang="en-US" sz="2800" dirty="0" smtClean="0">
                <a:solidFill>
                  <a:schemeClr val="tx1"/>
                </a:solidFill>
                <a:effectLst/>
                <a:latin typeface="Preeti" pitchFamily="2" charset="0"/>
              </a:rPr>
              <a:t>] </a:t>
            </a:r>
            <a:r>
              <a:rPr lang="en-US" sz="2800" dirty="0" err="1" smtClean="0">
                <a:solidFill>
                  <a:schemeClr val="tx1"/>
                </a:solidFill>
                <a:effectLst/>
                <a:latin typeface="Preeti" pitchFamily="2" charset="0"/>
              </a:rPr>
              <a:t>cfsf</a:t>
            </a:r>
            <a:r>
              <a:rPr lang="en-US" sz="2800" dirty="0" smtClean="0">
                <a:solidFill>
                  <a:schemeClr val="tx1"/>
                </a:solidFill>
                <a:effectLst/>
                <a:latin typeface="Preeti" pitchFamily="2" charset="0"/>
              </a:rPr>
              <a:t>/ / </a:t>
            </a:r>
            <a:r>
              <a:rPr lang="en-US" sz="2800" dirty="0" err="1" smtClean="0">
                <a:solidFill>
                  <a:schemeClr val="tx1"/>
                </a:solidFill>
                <a:effectLst/>
                <a:latin typeface="Preeti" pitchFamily="2" charset="0"/>
              </a:rPr>
              <a:t>gfk</a:t>
            </a:r>
            <a:r>
              <a:rPr lang="en-US" sz="2800" dirty="0" smtClean="0">
                <a:solidFill>
                  <a:schemeClr val="tx1"/>
                </a:solidFill>
                <a:effectLst/>
                <a:latin typeface="Preeti" pitchFamily="2" charset="0"/>
              </a:rPr>
              <a:t> </a:t>
            </a:r>
            <a:r>
              <a:rPr lang="en-US" sz="2800" dirty="0" err="1" smtClean="0">
                <a:solidFill>
                  <a:schemeClr val="tx1"/>
                </a:solidFill>
                <a:effectLst/>
                <a:latin typeface="Preeti" pitchFamily="2" charset="0"/>
              </a:rPr>
              <a:t>ePsf</a:t>
            </a:r>
            <a:r>
              <a:rPr lang="en-US" sz="2800" dirty="0" smtClean="0">
                <a:solidFill>
                  <a:schemeClr val="tx1"/>
                </a:solidFill>
                <a:effectLst/>
                <a:latin typeface="Preeti" pitchFamily="2" charset="0"/>
              </a:rPr>
              <a:t>]</a:t>
            </a:r>
            <a:endParaRPr lang="en-US" sz="2800" dirty="0" smtClean="0">
              <a:solidFill>
                <a:schemeClr val="tx2"/>
              </a:solidFill>
              <a:latin typeface="Preeti" pitchFamily="2" charset="0"/>
            </a:endParaRPr>
          </a:p>
        </p:txBody>
      </p:sp>
      <p:graphicFrame>
        <p:nvGraphicFramePr>
          <p:cNvPr id="1026" name="Object 7"/>
          <p:cNvGraphicFramePr>
            <a:graphicFrameLocks noGrp="1" noChangeAspect="1"/>
          </p:cNvGraphicFramePr>
          <p:nvPr>
            <p:ph sz="quarter" idx="3"/>
          </p:nvPr>
        </p:nvGraphicFramePr>
        <p:xfrm>
          <a:off x="5502275" y="3924300"/>
          <a:ext cx="3336925" cy="2451100"/>
        </p:xfrm>
        <a:graphic>
          <a:graphicData uri="http://schemas.openxmlformats.org/presentationml/2006/ole">
            <mc:AlternateContent xmlns:mc="http://schemas.openxmlformats.org/markup-compatibility/2006">
              <mc:Choice xmlns:v="urn:schemas-microsoft-com:vml" Requires="v">
                <p:oleObj spid="_x0000_s1040" name="Chart" r:id="rId4" imgW="4229030" imgH="2628977" progId="MSGraph.Chart.8">
                  <p:embed followColorScheme="full"/>
                </p:oleObj>
              </mc:Choice>
              <mc:Fallback>
                <p:oleObj name="Chart" r:id="rId4" imgW="4229030" imgH="2628977" progId="MSGraph.Chart.8">
                  <p:embed followColorScheme="full"/>
                  <p:pic>
                    <p:nvPicPr>
                      <p:cNvPr id="0" name=""/>
                      <p:cNvPicPr>
                        <a:picLocks noChangeAspect="1" noChangeArrowheads="1"/>
                      </p:cNvPicPr>
                      <p:nvPr/>
                    </p:nvPicPr>
                    <p:blipFill>
                      <a:blip r:embed="rId5"/>
                      <a:srcRect l="8217" r="7135"/>
                      <a:stretch>
                        <a:fillRect/>
                      </a:stretch>
                    </p:blipFill>
                    <p:spPr bwMode="auto">
                      <a:xfrm>
                        <a:off x="5502275" y="3924300"/>
                        <a:ext cx="3336925"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29" name="Picture 8" descr="DSCF0056"/>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l="18169" t="12151" r="20474" b="9074"/>
          <a:stretch>
            <a:fillRect/>
          </a:stretch>
        </p:blipFill>
        <p:spPr>
          <a:xfrm>
            <a:off x="5481638" y="1144588"/>
            <a:ext cx="3281362" cy="2447925"/>
          </a:xfrm>
          <a:noFill/>
          <a:extLst>
            <a:ext uri="{909E8E84-426E-40DD-AFC4-6F175D3DCCD1}">
              <a14:hiddenFill xmlns:a14="http://schemas.microsoft.com/office/drawing/2010/main">
                <a:solidFill>
                  <a:srgbClr val="FFFFFF"/>
                </a:solidFill>
              </a14:hiddenFill>
            </a:ext>
          </a:extLst>
        </p:spPr>
      </p:pic>
      <p:sp>
        <p:nvSpPr>
          <p:cNvPr id="1030"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62D5C5CD-9835-44E9-8AD7-EB6CE6BC9114}" type="slidenum">
              <a:rPr lang="en-US" sz="2000" smtClean="0">
                <a:solidFill>
                  <a:schemeClr val="tx1"/>
                </a:solidFill>
                <a:latin typeface="Times New Roman" pitchFamily="18" charset="0"/>
              </a:rPr>
              <a:pPr/>
              <a:t>15</a:t>
            </a:fld>
            <a:endParaRPr lang="en-US" sz="2000" smtClean="0">
              <a:solidFill>
                <a:schemeClr val="tx1"/>
              </a:solidFill>
              <a:latin typeface="Times New Roman" pitchFamily="18" charset="0"/>
            </a:endParaRPr>
          </a:p>
        </p:txBody>
      </p:sp>
      <p:sp>
        <p:nvSpPr>
          <p:cNvPr id="7" name="Line 6"/>
          <p:cNvSpPr>
            <a:spLocks noChangeShapeType="1"/>
          </p:cNvSpPr>
          <p:nvPr/>
        </p:nvSpPr>
        <p:spPr bwMode="auto">
          <a:xfrm>
            <a:off x="0" y="9144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Tree>
    <p:extLst>
      <p:ext uri="{BB962C8B-B14F-4D97-AF65-F5344CB8AC3E}">
        <p14:creationId xmlns:p14="http://schemas.microsoft.com/office/powerpoint/2010/main" val="309629137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986" name="Rectangle 2"/>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smtClean="0">
                <a:effectLst>
                  <a:outerShdw blurRad="38100" dist="38100" dir="2700000" algn="tl">
                    <a:srgbClr val="000000">
                      <a:alpha val="43137"/>
                    </a:srgbClr>
                  </a:outerShdw>
                </a:effectLst>
                <a:latin typeface="Preeti" pitchFamily="2" charset="0"/>
              </a:rPr>
              <a:t>O{6fsf</a:t>
            </a:r>
            <a:r>
              <a:rPr lang="en-US" b="1" dirty="0">
                <a:effectLst>
                  <a:outerShdw blurRad="38100" dist="38100" dir="2700000" algn="tl">
                    <a:srgbClr val="000000">
                      <a:alpha val="43137"/>
                    </a:srgbClr>
                  </a:outerShdw>
                </a:effectLst>
                <a:latin typeface="Preeti" pitchFamily="2" charset="0"/>
              </a:rPr>
              <a:t>] u'0f:t/</a:t>
            </a:r>
          </a:p>
        </p:txBody>
      </p:sp>
      <p:sp>
        <p:nvSpPr>
          <p:cNvPr id="1065987" name="Rectangle 3"/>
          <p:cNvSpPr>
            <a:spLocks noGrp="1" noChangeArrowheads="1"/>
          </p:cNvSpPr>
          <p:nvPr>
            <p:ph type="body" idx="1"/>
          </p:nvPr>
        </p:nvSpPr>
        <p:spPr/>
        <p:txBody>
          <a:bodyPr/>
          <a:lstStyle/>
          <a:p>
            <a:pPr>
              <a:defRPr/>
            </a:pPr>
            <a:endParaRPr lang="en-US" sz="2800" dirty="0" smtClean="0">
              <a:solidFill>
                <a:schemeClr val="tx1"/>
              </a:solidFill>
              <a:effectLst/>
            </a:endParaRPr>
          </a:p>
          <a:p>
            <a:pPr>
              <a:buFont typeface="Wingdings" pitchFamily="2" charset="2"/>
              <a:buChar char="§"/>
              <a:defRPr/>
            </a:pPr>
            <a:r>
              <a:rPr lang="en-US" sz="2800" dirty="0" smtClean="0">
                <a:solidFill>
                  <a:schemeClr val="tx2"/>
                </a:solidFill>
                <a:effectLst/>
                <a:latin typeface="Preeti" pitchFamily="2" charset="0"/>
              </a:rPr>
              <a:t>k/:k/</a:t>
            </a:r>
            <a:r>
              <a:rPr lang="en-US" sz="2800" dirty="0" err="1" smtClean="0">
                <a:solidFill>
                  <a:schemeClr val="tx2"/>
                </a:solidFill>
                <a:effectLst/>
                <a:latin typeface="Preeti" pitchFamily="2" charset="0"/>
              </a:rPr>
              <a:t>df</a:t>
            </a:r>
            <a:r>
              <a:rPr lang="en-US" sz="2800" dirty="0" smtClean="0">
                <a:solidFill>
                  <a:schemeClr val="tx2"/>
                </a:solidFill>
                <a:effectLst/>
                <a:latin typeface="Preeti" pitchFamily="2" charset="0"/>
              </a:rPr>
              <a:t> 7f]</a:t>
            </a:r>
            <a:r>
              <a:rPr lang="en-US" sz="2800" dirty="0" err="1" smtClean="0">
                <a:solidFill>
                  <a:schemeClr val="tx2"/>
                </a:solidFill>
                <a:effectLst/>
                <a:latin typeface="Preeti" pitchFamily="2" charset="0"/>
              </a:rPr>
              <a:t>Sbf</a:t>
            </a:r>
            <a:r>
              <a:rPr lang="en-US" sz="2800" dirty="0" smtClean="0">
                <a:solidFill>
                  <a:schemeClr val="tx2"/>
                </a:solidFill>
                <a:effectLst/>
                <a:latin typeface="Preeti" pitchFamily="2" charset="0"/>
              </a:rPr>
              <a:t> </a:t>
            </a:r>
            <a:r>
              <a:rPr lang="en-US" sz="2800" dirty="0" err="1" smtClean="0">
                <a:solidFill>
                  <a:schemeClr val="tx2"/>
                </a:solidFill>
                <a:effectLst/>
                <a:latin typeface="Preeti" pitchFamily="2" charset="0"/>
              </a:rPr>
              <a:t>wft'sf</a:t>
            </a:r>
            <a:r>
              <a:rPr lang="en-US" sz="2800" dirty="0" smtClean="0">
                <a:solidFill>
                  <a:schemeClr val="tx2"/>
                </a:solidFill>
                <a:effectLst/>
                <a:latin typeface="Preeti" pitchFamily="2" charset="0"/>
              </a:rPr>
              <a:t>] 7f]</a:t>
            </a:r>
            <a:r>
              <a:rPr lang="en-US" sz="2800" dirty="0" err="1" smtClean="0">
                <a:solidFill>
                  <a:schemeClr val="tx2"/>
                </a:solidFill>
                <a:effectLst/>
                <a:latin typeface="Preeti" pitchFamily="2" charset="0"/>
              </a:rPr>
              <a:t>lsP</a:t>
            </a:r>
            <a:r>
              <a:rPr lang="en-US" sz="2800" dirty="0" smtClean="0">
                <a:solidFill>
                  <a:schemeClr val="tx2"/>
                </a:solidFill>
                <a:effectLst/>
                <a:latin typeface="Preeti" pitchFamily="2" charset="0"/>
              </a:rPr>
              <a:t> h:tf] </a:t>
            </a:r>
            <a:r>
              <a:rPr lang="en-US" sz="2800" dirty="0" err="1" smtClean="0">
                <a:solidFill>
                  <a:schemeClr val="tx2"/>
                </a:solidFill>
                <a:effectLst/>
                <a:latin typeface="Preeti" pitchFamily="2" charset="0"/>
              </a:rPr>
              <a:t>cfjfh</a:t>
            </a:r>
            <a:r>
              <a:rPr lang="en-US" sz="2800" dirty="0" smtClean="0">
                <a:solidFill>
                  <a:schemeClr val="tx2"/>
                </a:solidFill>
                <a:effectLst/>
                <a:latin typeface="Preeti" pitchFamily="2" charset="0"/>
              </a:rPr>
              <a:t> ;'</a:t>
            </a:r>
            <a:r>
              <a:rPr lang="en-US" sz="2800" dirty="0" err="1" smtClean="0">
                <a:solidFill>
                  <a:schemeClr val="tx2"/>
                </a:solidFill>
                <a:effectLst/>
                <a:latin typeface="Preeti" pitchFamily="2" charset="0"/>
              </a:rPr>
              <a:t>lgg</a:t>
            </a:r>
            <a:r>
              <a:rPr lang="en-US" sz="2800" dirty="0" smtClean="0">
                <a:solidFill>
                  <a:schemeClr val="tx2"/>
                </a:solidFill>
                <a:effectLst/>
                <a:latin typeface="Preeti" pitchFamily="2" charset="0"/>
              </a:rPr>
              <a:t>]</a:t>
            </a:r>
          </a:p>
          <a:p>
            <a:pPr>
              <a:buFont typeface="Wingdings" pitchFamily="2" charset="2"/>
              <a:buChar char="§"/>
              <a:defRPr/>
            </a:pPr>
            <a:endParaRPr lang="en-US" sz="2800" dirty="0" smtClean="0">
              <a:solidFill>
                <a:schemeClr val="tx2"/>
              </a:solidFill>
              <a:effectLst/>
              <a:latin typeface="Preeti" pitchFamily="2" charset="0"/>
            </a:endParaRPr>
          </a:p>
          <a:p>
            <a:pPr>
              <a:buFont typeface="Wingdings" pitchFamily="2" charset="2"/>
              <a:buChar char="§"/>
              <a:defRPr/>
            </a:pPr>
            <a:r>
              <a:rPr lang="en-US" sz="2800" dirty="0" smtClean="0">
                <a:solidFill>
                  <a:schemeClr val="tx1"/>
                </a:solidFill>
                <a:effectLst/>
                <a:latin typeface="Preeti" pitchFamily="2" charset="0"/>
              </a:rPr>
              <a:t> </a:t>
            </a:r>
            <a:r>
              <a:rPr lang="en-US" sz="2800" dirty="0" err="1" smtClean="0">
                <a:solidFill>
                  <a:schemeClr val="tx1"/>
                </a:solidFill>
                <a:effectLst/>
                <a:latin typeface="Preeti" pitchFamily="2" charset="0"/>
              </a:rPr>
              <a:t>cfk</a:t>
            </a:r>
            <a:r>
              <a:rPr lang="en-US" sz="2800" dirty="0" smtClean="0">
                <a:solidFill>
                  <a:schemeClr val="tx1"/>
                </a:solidFill>
                <a:effectLst/>
                <a:latin typeface="Preeti" pitchFamily="2" charset="0"/>
              </a:rPr>
              <a:t>\</a:t>
            </a:r>
            <a:r>
              <a:rPr lang="en-US" sz="2800" dirty="0" err="1" smtClean="0">
                <a:solidFill>
                  <a:schemeClr val="tx1"/>
                </a:solidFill>
                <a:effectLst/>
                <a:latin typeface="Preeti" pitchFamily="2" charset="0"/>
              </a:rPr>
              <a:t>mgf</a:t>
            </a:r>
            <a:r>
              <a:rPr lang="en-US" sz="2800" dirty="0" smtClean="0">
                <a:solidFill>
                  <a:schemeClr val="tx1"/>
                </a:solidFill>
                <a:effectLst/>
                <a:latin typeface="Preeti" pitchFamily="2" charset="0"/>
              </a:rPr>
              <a:t>] </a:t>
            </a:r>
            <a:r>
              <a:rPr lang="en-US" sz="2800" dirty="0" err="1" smtClean="0">
                <a:solidFill>
                  <a:schemeClr val="tx1"/>
                </a:solidFill>
                <a:effectLst/>
                <a:latin typeface="Preeti" pitchFamily="2" charset="0"/>
              </a:rPr>
              <a:t>tf</a:t>
            </a:r>
            <a:r>
              <a:rPr lang="en-US" sz="2800" dirty="0" smtClean="0">
                <a:solidFill>
                  <a:schemeClr val="tx1"/>
                </a:solidFill>
                <a:effectLst/>
                <a:latin typeface="Preeti" pitchFamily="2" charset="0"/>
              </a:rPr>
              <a:t>}</a:t>
            </a:r>
            <a:r>
              <a:rPr lang="en-US" sz="2800" dirty="0" err="1" smtClean="0">
                <a:solidFill>
                  <a:schemeClr val="tx1"/>
                </a:solidFill>
                <a:effectLst/>
                <a:latin typeface="Preeti" pitchFamily="2" charset="0"/>
              </a:rPr>
              <a:t>nsf</a:t>
            </a:r>
            <a:r>
              <a:rPr lang="en-US" sz="2800" dirty="0" smtClean="0">
                <a:solidFill>
                  <a:schemeClr val="tx1"/>
                </a:solidFill>
                <a:effectLst/>
                <a:latin typeface="Preeti" pitchFamily="2" charset="0"/>
              </a:rPr>
              <a:t>] @% </a:t>
            </a:r>
            <a:r>
              <a:rPr lang="en-US" sz="2800" dirty="0" err="1" smtClean="0">
                <a:solidFill>
                  <a:schemeClr val="tx1"/>
                </a:solidFill>
                <a:effectLst/>
                <a:latin typeface="Preeti" pitchFamily="2" charset="0"/>
              </a:rPr>
              <a:t>k|ltzt</a:t>
            </a:r>
            <a:r>
              <a:rPr lang="en-US" sz="2800" dirty="0" smtClean="0">
                <a:solidFill>
                  <a:schemeClr val="tx1"/>
                </a:solidFill>
                <a:effectLst/>
                <a:latin typeface="Preeti" pitchFamily="2" charset="0"/>
              </a:rPr>
              <a:t> </a:t>
            </a:r>
            <a:r>
              <a:rPr lang="en-US" sz="2800" dirty="0" err="1" smtClean="0">
                <a:solidFill>
                  <a:schemeClr val="tx1"/>
                </a:solidFill>
                <a:effectLst/>
                <a:latin typeface="Preeti" pitchFamily="2" charset="0"/>
              </a:rPr>
              <a:t>eGbf</a:t>
            </a:r>
            <a:r>
              <a:rPr lang="en-US" sz="2800" dirty="0" smtClean="0">
                <a:solidFill>
                  <a:schemeClr val="tx1"/>
                </a:solidFill>
                <a:effectLst/>
                <a:latin typeface="Preeti" pitchFamily="2" charset="0"/>
              </a:rPr>
              <a:t> a9L </a:t>
            </a:r>
            <a:r>
              <a:rPr lang="en-US" sz="2800" dirty="0" err="1" smtClean="0">
                <a:solidFill>
                  <a:schemeClr val="tx1"/>
                </a:solidFill>
                <a:effectLst/>
                <a:latin typeface="Preeti" pitchFamily="2" charset="0"/>
              </a:rPr>
              <a:t>kfgL</a:t>
            </a:r>
            <a:r>
              <a:rPr lang="en-US" sz="2800" dirty="0" smtClean="0">
                <a:solidFill>
                  <a:schemeClr val="tx1"/>
                </a:solidFill>
                <a:effectLst/>
                <a:latin typeface="Preeti" pitchFamily="2" charset="0"/>
              </a:rPr>
              <a:t> </a:t>
            </a:r>
            <a:r>
              <a:rPr lang="en-US" sz="2800" dirty="0" err="1" smtClean="0">
                <a:solidFill>
                  <a:schemeClr val="tx1"/>
                </a:solidFill>
                <a:effectLst/>
                <a:latin typeface="Preeti" pitchFamily="2" charset="0"/>
              </a:rPr>
              <a:t>g;f</a:t>
            </a:r>
            <a:r>
              <a:rPr lang="en-US" sz="2800" dirty="0" smtClean="0">
                <a:solidFill>
                  <a:schemeClr val="tx1"/>
                </a:solidFill>
                <a:effectLst/>
                <a:latin typeface="Preeti" pitchFamily="2" charset="0"/>
              </a:rPr>
              <a:t>]:g]</a:t>
            </a:r>
          </a:p>
          <a:p>
            <a:pPr>
              <a:buFont typeface="Wingdings" pitchFamily="2" charset="2"/>
              <a:buChar char="§"/>
              <a:defRPr/>
            </a:pPr>
            <a:endParaRPr lang="en-US" sz="2800" dirty="0" smtClean="0">
              <a:solidFill>
                <a:schemeClr val="tx1"/>
              </a:solidFill>
              <a:effectLst/>
              <a:latin typeface="Preeti" pitchFamily="2" charset="0"/>
            </a:endParaRPr>
          </a:p>
          <a:p>
            <a:pPr>
              <a:buFont typeface="Wingdings" pitchFamily="2" charset="2"/>
              <a:buChar char="§"/>
              <a:defRPr/>
            </a:pPr>
            <a:r>
              <a:rPr lang="en-US" sz="2800" dirty="0" smtClean="0">
                <a:solidFill>
                  <a:schemeClr val="tx1"/>
                </a:solidFill>
                <a:effectLst/>
                <a:latin typeface="Preeti" pitchFamily="2" charset="0"/>
              </a:rPr>
              <a:t> # lkm6sf] prfOaf6 v:bf gkm'6\g] </a:t>
            </a:r>
            <a:endParaRPr lang="en-US" dirty="0" smtClean="0">
              <a:solidFill>
                <a:schemeClr val="tx2"/>
              </a:solidFill>
              <a:latin typeface="Preeti" pitchFamily="2" charset="0"/>
            </a:endParaRPr>
          </a:p>
        </p:txBody>
      </p:sp>
      <p:sp>
        <p:nvSpPr>
          <p:cNvPr id="36868"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B8D221DB-EC39-44AD-894E-D61D8E9B8D47}" type="slidenum">
              <a:rPr lang="en-US" sz="2000" smtClean="0">
                <a:solidFill>
                  <a:schemeClr val="tx1"/>
                </a:solidFill>
                <a:latin typeface="Times New Roman" pitchFamily="18" charset="0"/>
              </a:rPr>
              <a:pPr/>
              <a:t>16</a:t>
            </a:fld>
            <a:endParaRPr lang="en-US" sz="2000" smtClean="0">
              <a:solidFill>
                <a:schemeClr val="tx1"/>
              </a:solidFill>
              <a:latin typeface="Times New Roman" pitchFamily="18" charset="0"/>
            </a:endParaRPr>
          </a:p>
        </p:txBody>
      </p:sp>
      <p:sp>
        <p:nvSpPr>
          <p:cNvPr id="2" name="Footer Placeholder 1"/>
          <p:cNvSpPr>
            <a:spLocks noGrp="1"/>
          </p:cNvSpPr>
          <p:nvPr>
            <p:ph type="ftr" sz="quarter" idx="11"/>
          </p:nvPr>
        </p:nvSpPr>
        <p:spPr/>
        <p:txBody>
          <a:bodyPr/>
          <a:lstStyle/>
          <a:p>
            <a:r>
              <a:rPr lang="en-US" smtClean="0"/>
              <a:t>DUDBC2012</a:t>
            </a:r>
            <a:endParaRPr lang="en-US" dirty="0"/>
          </a:p>
        </p:txBody>
      </p:sp>
    </p:spTree>
    <p:extLst>
      <p:ext uri="{BB962C8B-B14F-4D97-AF65-F5344CB8AC3E}">
        <p14:creationId xmlns:p14="http://schemas.microsoft.com/office/powerpoint/2010/main" val="1611145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Grp="1" noChangeArrowheads="1"/>
          </p:cNvSpPr>
          <p:nvPr>
            <p:ph type="title"/>
          </p:nvPr>
        </p:nvSpPr>
        <p:spPr>
          <a:xfrm>
            <a:off x="29028" y="14514"/>
            <a:ext cx="9114971" cy="747486"/>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fontScale="90000"/>
          </a:bodyPr>
          <a:lstStyle/>
          <a:p>
            <a:r>
              <a:rPr lang="en-US" b="1" dirty="0">
                <a:effectLst>
                  <a:outerShdw blurRad="38100" dist="38100" dir="2700000" algn="tl">
                    <a:srgbClr val="000000">
                      <a:alpha val="43137"/>
                    </a:srgbClr>
                  </a:outerShdw>
                </a:effectLst>
                <a:latin typeface="Preeti" pitchFamily="2" charset="0"/>
              </a:rPr>
              <a:t>9'Ëfsf] u'0f:t/</a:t>
            </a:r>
          </a:p>
        </p:txBody>
      </p:sp>
      <p:sp>
        <p:nvSpPr>
          <p:cNvPr id="1071107" name="Rectangle 3"/>
          <p:cNvSpPr>
            <a:spLocks noGrp="1" noChangeArrowheads="1"/>
          </p:cNvSpPr>
          <p:nvPr>
            <p:ph type="body" idx="1"/>
          </p:nvPr>
        </p:nvSpPr>
        <p:spPr/>
        <p:txBody>
          <a:bodyPr/>
          <a:lstStyle/>
          <a:p>
            <a:pPr>
              <a:buFontTx/>
              <a:buNone/>
              <a:defRPr/>
            </a:pPr>
            <a:r>
              <a:rPr lang="en-US" dirty="0" smtClean="0"/>
              <a:t>	</a:t>
            </a:r>
          </a:p>
          <a:p>
            <a:pPr>
              <a:buFont typeface="Wingdings" pitchFamily="2" charset="2"/>
              <a:buChar char="§"/>
              <a:defRPr/>
            </a:pPr>
            <a:r>
              <a:rPr lang="en-US" dirty="0" err="1" smtClean="0">
                <a:solidFill>
                  <a:schemeClr val="tx2"/>
                </a:solidFill>
                <a:latin typeface="Preeti" pitchFamily="2" charset="0"/>
              </a:rPr>
              <a:t>k|fs</a:t>
            </a:r>
            <a:r>
              <a:rPr lang="en-US" dirty="0" smtClean="0">
                <a:solidFill>
                  <a:schemeClr val="tx2"/>
                </a:solidFill>
                <a:latin typeface="Preeti" pitchFamily="2" charset="0"/>
              </a:rPr>
              <a:t>[</a:t>
            </a:r>
            <a:r>
              <a:rPr lang="en-US" dirty="0" err="1" smtClean="0">
                <a:solidFill>
                  <a:schemeClr val="tx2"/>
                </a:solidFill>
                <a:latin typeface="Preeti" pitchFamily="2" charset="0"/>
              </a:rPr>
              <a:t>lts</a:t>
            </a:r>
            <a:r>
              <a:rPr lang="en-US" dirty="0" smtClean="0">
                <a:solidFill>
                  <a:schemeClr val="tx2"/>
                </a:solidFill>
                <a:latin typeface="Preeti" pitchFamily="2" charset="0"/>
              </a:rPr>
              <a:t> ?</a:t>
            </a:r>
            <a:r>
              <a:rPr lang="en-US" dirty="0" err="1" smtClean="0">
                <a:solidFill>
                  <a:schemeClr val="tx2"/>
                </a:solidFill>
                <a:latin typeface="Preeti" pitchFamily="2" charset="0"/>
              </a:rPr>
              <a:t>kdf</a:t>
            </a:r>
            <a:r>
              <a:rPr lang="en-US" dirty="0" smtClean="0">
                <a:solidFill>
                  <a:schemeClr val="tx2"/>
                </a:solidFill>
                <a:latin typeface="Preeti" pitchFamily="2" charset="0"/>
              </a:rPr>
              <a:t> </a:t>
            </a:r>
            <a:r>
              <a:rPr lang="en-US" dirty="0" err="1" smtClean="0">
                <a:solidFill>
                  <a:schemeClr val="tx2"/>
                </a:solidFill>
                <a:latin typeface="Preeti" pitchFamily="2" charset="0"/>
              </a:rPr>
              <a:t>k|of</a:t>
            </a:r>
            <a:r>
              <a:rPr lang="en-US" dirty="0" smtClean="0">
                <a:solidFill>
                  <a:schemeClr val="tx2"/>
                </a:solidFill>
                <a:latin typeface="Preeti" pitchFamily="2" charset="0"/>
              </a:rPr>
              <a:t>]u </a:t>
            </a:r>
            <a:r>
              <a:rPr lang="en-US" dirty="0" err="1" smtClean="0">
                <a:solidFill>
                  <a:schemeClr val="tx2"/>
                </a:solidFill>
                <a:latin typeface="Preeti" pitchFamily="2" charset="0"/>
              </a:rPr>
              <a:t>ug</a:t>
            </a:r>
            <a:r>
              <a:rPr lang="en-US" dirty="0" smtClean="0">
                <a:solidFill>
                  <a:schemeClr val="tx2"/>
                </a:solidFill>
                <a:latin typeface="Preeti" pitchFamily="2" charset="0"/>
              </a:rPr>
              <a:t>{ </a:t>
            </a:r>
            <a:r>
              <a:rPr lang="en-US" dirty="0" err="1" smtClean="0">
                <a:solidFill>
                  <a:schemeClr val="tx2"/>
                </a:solidFill>
                <a:latin typeface="Preeti" pitchFamily="2" charset="0"/>
              </a:rPr>
              <a:t>x'+b</a:t>
            </a:r>
            <a:r>
              <a:rPr lang="en-US" dirty="0" smtClean="0">
                <a:solidFill>
                  <a:schemeClr val="tx2"/>
                </a:solidFill>
                <a:latin typeface="Preeti" pitchFamily="2" charset="0"/>
              </a:rPr>
              <a:t>}g</a:t>
            </a:r>
          </a:p>
          <a:p>
            <a:pPr>
              <a:buFont typeface="Wingdings" pitchFamily="2" charset="2"/>
              <a:buChar char="§"/>
              <a:defRPr/>
            </a:pPr>
            <a:r>
              <a:rPr lang="en-US" dirty="0" err="1" smtClean="0">
                <a:latin typeface="Preeti" pitchFamily="2" charset="0"/>
              </a:rPr>
              <a:t>hf</a:t>
            </a:r>
            <a:r>
              <a:rPr lang="en-US" dirty="0" smtClean="0">
                <a:latin typeface="Preeti" pitchFamily="2" charset="0"/>
              </a:rPr>
              <a:t>]8fO </a:t>
            </a:r>
            <a:r>
              <a:rPr lang="en-US" dirty="0" err="1" smtClean="0">
                <a:latin typeface="Preeti" pitchFamily="2" charset="0"/>
              </a:rPr>
              <a:t>ug</a:t>
            </a:r>
            <a:r>
              <a:rPr lang="en-US" dirty="0" smtClean="0">
                <a:latin typeface="Preeti" pitchFamily="2" charset="0"/>
              </a:rPr>
              <a:t>'{cl3 km'6fpg' k5{</a:t>
            </a:r>
          </a:p>
          <a:p>
            <a:pPr>
              <a:buFont typeface="Wingdings" pitchFamily="2" charset="2"/>
              <a:buChar char="§"/>
              <a:defRPr/>
            </a:pPr>
            <a:r>
              <a:rPr lang="en-US" dirty="0" err="1" smtClean="0">
                <a:solidFill>
                  <a:schemeClr val="tx2"/>
                </a:solidFill>
                <a:latin typeface="Preeti" pitchFamily="2" charset="0"/>
              </a:rPr>
              <a:t>tn</a:t>
            </a:r>
            <a:r>
              <a:rPr lang="en-US" dirty="0" smtClean="0">
                <a:solidFill>
                  <a:schemeClr val="tx2"/>
                </a:solidFill>
                <a:latin typeface="Preeti" pitchFamily="2" charset="0"/>
              </a:rPr>
              <a:t> / </a:t>
            </a:r>
            <a:r>
              <a:rPr lang="en-US" dirty="0" err="1" smtClean="0">
                <a:solidFill>
                  <a:schemeClr val="tx2"/>
                </a:solidFill>
                <a:latin typeface="Preeti" pitchFamily="2" charset="0"/>
              </a:rPr>
              <a:t>dfly</a:t>
            </a:r>
            <a:r>
              <a:rPr lang="en-US" dirty="0" smtClean="0">
                <a:solidFill>
                  <a:schemeClr val="tx2"/>
                </a:solidFill>
                <a:latin typeface="Preeti" pitchFamily="2" charset="0"/>
              </a:rPr>
              <a:t> ;</a:t>
            </a:r>
            <a:r>
              <a:rPr lang="en-US" dirty="0" err="1" smtClean="0">
                <a:solidFill>
                  <a:schemeClr val="tx2"/>
                </a:solidFill>
                <a:latin typeface="Preeti" pitchFamily="2" charset="0"/>
              </a:rPr>
              <a:t>dtn</a:t>
            </a:r>
            <a:r>
              <a:rPr lang="en-US" dirty="0" smtClean="0">
                <a:solidFill>
                  <a:schemeClr val="tx2"/>
                </a:solidFill>
                <a:latin typeface="Preeti" pitchFamily="2" charset="0"/>
              </a:rPr>
              <a:t> ;</a:t>
            </a:r>
            <a:r>
              <a:rPr lang="en-US" dirty="0" err="1" smtClean="0">
                <a:solidFill>
                  <a:schemeClr val="tx2"/>
                </a:solidFill>
                <a:latin typeface="Preeti" pitchFamily="2" charset="0"/>
              </a:rPr>
              <a:t>tx</a:t>
            </a:r>
            <a:r>
              <a:rPr lang="en-US" dirty="0" smtClean="0">
                <a:solidFill>
                  <a:schemeClr val="tx2"/>
                </a:solidFill>
                <a:latin typeface="Preeti" pitchFamily="2" charset="0"/>
              </a:rPr>
              <a:t> x'g'k5{{</a:t>
            </a:r>
          </a:p>
          <a:p>
            <a:pPr>
              <a:buFont typeface="Wingdings" pitchFamily="2" charset="2"/>
              <a:buChar char="§"/>
              <a:defRPr/>
            </a:pPr>
            <a:r>
              <a:rPr lang="en-US" dirty="0" err="1" smtClean="0">
                <a:latin typeface="Preeti" pitchFamily="2" charset="0"/>
              </a:rPr>
              <a:t>df</a:t>
            </a:r>
            <a:r>
              <a:rPr lang="en-US" dirty="0" smtClean="0">
                <a:latin typeface="Preeti" pitchFamily="2" charset="0"/>
              </a:rPr>
              <a:t>]6fO @ </a:t>
            </a:r>
            <a:r>
              <a:rPr lang="en-US" dirty="0" err="1" smtClean="0">
                <a:latin typeface="Preeti" pitchFamily="2" charset="0"/>
              </a:rPr>
              <a:t>OGr</a:t>
            </a:r>
            <a:r>
              <a:rPr lang="en-US" dirty="0" smtClean="0">
                <a:latin typeface="Preeti" pitchFamily="2" charset="0"/>
              </a:rPr>
              <a:t> </a:t>
            </a:r>
            <a:r>
              <a:rPr lang="en-US" dirty="0" err="1" smtClean="0">
                <a:latin typeface="Preeti" pitchFamily="2" charset="0"/>
              </a:rPr>
              <a:t>jf</a:t>
            </a:r>
            <a:r>
              <a:rPr lang="en-US" dirty="0" smtClean="0">
                <a:latin typeface="Preeti" pitchFamily="2" charset="0"/>
              </a:rPr>
              <a:t> a9L / </a:t>
            </a:r>
            <a:r>
              <a:rPr lang="en-US" dirty="0" err="1" smtClean="0">
                <a:latin typeface="Preeti" pitchFamily="2" charset="0"/>
              </a:rPr>
              <a:t>rf</a:t>
            </a:r>
            <a:r>
              <a:rPr lang="en-US" dirty="0" smtClean="0">
                <a:latin typeface="Preeti" pitchFamily="2" charset="0"/>
              </a:rPr>
              <a:t>}8fO ^ </a:t>
            </a:r>
            <a:r>
              <a:rPr lang="en-US" dirty="0" err="1" smtClean="0">
                <a:latin typeface="Preeti" pitchFamily="2" charset="0"/>
              </a:rPr>
              <a:t>OGr</a:t>
            </a:r>
            <a:r>
              <a:rPr lang="en-US" dirty="0" smtClean="0">
                <a:latin typeface="Preeti" pitchFamily="2" charset="0"/>
              </a:rPr>
              <a:t> </a:t>
            </a:r>
            <a:r>
              <a:rPr lang="en-US" dirty="0" err="1" smtClean="0">
                <a:latin typeface="Preeti" pitchFamily="2" charset="0"/>
              </a:rPr>
              <a:t>jf</a:t>
            </a:r>
            <a:r>
              <a:rPr lang="en-US" dirty="0" smtClean="0">
                <a:latin typeface="Preeti" pitchFamily="2" charset="0"/>
              </a:rPr>
              <a:t> a9L </a:t>
            </a:r>
            <a:r>
              <a:rPr lang="en-US" dirty="0" err="1" smtClean="0">
                <a:latin typeface="Preeti" pitchFamily="2" charset="0"/>
              </a:rPr>
              <a:t>x'g'kg</a:t>
            </a:r>
            <a:r>
              <a:rPr lang="en-US" dirty="0" smtClean="0">
                <a:latin typeface="Preeti" pitchFamily="2" charset="0"/>
              </a:rPr>
              <a:t>]{</a:t>
            </a:r>
          </a:p>
          <a:p>
            <a:pPr>
              <a:buFont typeface="Wingdings" pitchFamily="2" charset="2"/>
              <a:buChar char="§"/>
              <a:defRPr/>
            </a:pPr>
            <a:r>
              <a:rPr lang="en-US" dirty="0" smtClean="0">
                <a:solidFill>
                  <a:schemeClr val="tx2"/>
                </a:solidFill>
                <a:latin typeface="Preeti" pitchFamily="2" charset="0"/>
              </a:rPr>
              <a:t>;</a:t>
            </a:r>
            <a:r>
              <a:rPr lang="en-US" dirty="0" err="1" smtClean="0">
                <a:solidFill>
                  <a:schemeClr val="tx2"/>
                </a:solidFill>
                <a:latin typeface="Preeti" pitchFamily="2" charset="0"/>
              </a:rPr>
              <a:t>lhn</a:t>
            </a:r>
            <a:r>
              <a:rPr lang="en-US" dirty="0" smtClean="0">
                <a:solidFill>
                  <a:schemeClr val="tx2"/>
                </a:solidFill>
                <a:latin typeface="Preeti" pitchFamily="2" charset="0"/>
              </a:rPr>
              <a:t>} km'6\g] / g/d 9'Ëf </a:t>
            </a:r>
            <a:r>
              <a:rPr lang="en-US" dirty="0" err="1" smtClean="0">
                <a:solidFill>
                  <a:schemeClr val="tx2"/>
                </a:solidFill>
                <a:latin typeface="Preeti" pitchFamily="2" charset="0"/>
              </a:rPr>
              <a:t>k|of</a:t>
            </a:r>
            <a:r>
              <a:rPr lang="en-US" dirty="0" smtClean="0">
                <a:solidFill>
                  <a:schemeClr val="tx2"/>
                </a:solidFill>
                <a:latin typeface="Preeti" pitchFamily="2" charset="0"/>
              </a:rPr>
              <a:t>]u </a:t>
            </a:r>
            <a:r>
              <a:rPr lang="en-US" dirty="0" err="1" smtClean="0">
                <a:solidFill>
                  <a:schemeClr val="tx2"/>
                </a:solidFill>
                <a:latin typeface="Preeti" pitchFamily="2" charset="0"/>
              </a:rPr>
              <a:t>gug</a:t>
            </a:r>
            <a:r>
              <a:rPr lang="en-US" dirty="0" smtClean="0">
                <a:solidFill>
                  <a:schemeClr val="tx2"/>
                </a:solidFill>
                <a:latin typeface="Preeti" pitchFamily="2" charset="0"/>
              </a:rPr>
              <a:t>]{</a:t>
            </a:r>
          </a:p>
        </p:txBody>
      </p:sp>
      <p:sp>
        <p:nvSpPr>
          <p:cNvPr id="37892"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D754375E-0059-497A-ACDA-F04306F89575}" type="slidenum">
              <a:rPr lang="en-US" sz="2000" smtClean="0">
                <a:solidFill>
                  <a:schemeClr val="tx1"/>
                </a:solidFill>
                <a:latin typeface="Times New Roman" pitchFamily="18" charset="0"/>
              </a:rPr>
              <a:pPr/>
              <a:t>17</a:t>
            </a:fld>
            <a:endParaRPr lang="en-US" sz="2000" smtClean="0">
              <a:solidFill>
                <a:schemeClr val="tx1"/>
              </a:solidFill>
              <a:latin typeface="Times New Roman" pitchFamily="18" charset="0"/>
            </a:endParaRPr>
          </a:p>
        </p:txBody>
      </p:sp>
      <p:sp>
        <p:nvSpPr>
          <p:cNvPr id="2" name="Footer Placeholder 1"/>
          <p:cNvSpPr>
            <a:spLocks noGrp="1"/>
          </p:cNvSpPr>
          <p:nvPr>
            <p:ph type="ftr" sz="quarter" idx="11"/>
          </p:nvPr>
        </p:nvSpPr>
        <p:spPr/>
        <p:txBody>
          <a:bodyPr/>
          <a:lstStyle/>
          <a:p>
            <a:r>
              <a:rPr lang="en-US" smtClean="0"/>
              <a:t>DUDBC2012</a:t>
            </a:r>
            <a:endParaRPr lang="en-US" dirty="0"/>
          </a:p>
        </p:txBody>
      </p:sp>
    </p:spTree>
    <p:extLst>
      <p:ext uri="{BB962C8B-B14F-4D97-AF65-F5344CB8AC3E}">
        <p14:creationId xmlns:p14="http://schemas.microsoft.com/office/powerpoint/2010/main" val="3954360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237" name="Rectangle 5"/>
          <p:cNvSpPr>
            <a:spLocks noGrp="1" noChangeArrowheads="1"/>
          </p:cNvSpPr>
          <p:nvPr>
            <p:ph type="body" sz="half" idx="1"/>
          </p:nvPr>
        </p:nvSpPr>
        <p:spPr>
          <a:xfrm>
            <a:off x="304800" y="1143000"/>
            <a:ext cx="6172200" cy="5410200"/>
          </a:xfrm>
        </p:spPr>
        <p:txBody>
          <a:bodyPr/>
          <a:lstStyle/>
          <a:p>
            <a:pPr>
              <a:buFont typeface="Wingdings" pitchFamily="2" charset="2"/>
              <a:buChar char="§"/>
              <a:defRPr/>
            </a:pPr>
            <a:r>
              <a:rPr lang="en-US" sz="2800" dirty="0" smtClean="0">
                <a:latin typeface="Preeti" pitchFamily="2" charset="0"/>
              </a:rPr>
              <a:t>;</a:t>
            </a:r>
            <a:r>
              <a:rPr lang="en-US" sz="2800" dirty="0" err="1" smtClean="0">
                <a:latin typeface="Preeti" pitchFamily="2" charset="0"/>
              </a:rPr>
              <a:t>fdfGotof</a:t>
            </a:r>
            <a:r>
              <a:rPr lang="en-US" sz="2800" dirty="0" smtClean="0">
                <a:latin typeface="Preeti" pitchFamily="2" charset="0"/>
              </a:rPr>
              <a:t> </a:t>
            </a:r>
            <a:r>
              <a:rPr lang="en-US" sz="2800" dirty="0" err="1" smtClean="0">
                <a:latin typeface="Preeti" pitchFamily="2" charset="0"/>
              </a:rPr>
              <a:t>k|of</a:t>
            </a:r>
            <a:r>
              <a:rPr lang="en-US" sz="2800" dirty="0" smtClean="0">
                <a:latin typeface="Preeti" pitchFamily="2" charset="0"/>
              </a:rPr>
              <a:t>]</a:t>
            </a:r>
            <a:r>
              <a:rPr lang="en-US" sz="2800" dirty="0" err="1" smtClean="0">
                <a:latin typeface="Preeti" pitchFamily="2" charset="0"/>
              </a:rPr>
              <a:t>udf</a:t>
            </a:r>
            <a:r>
              <a:rPr lang="en-US" sz="2800" dirty="0" smtClean="0">
                <a:latin typeface="Preeti" pitchFamily="2" charset="0"/>
              </a:rPr>
              <a:t> </a:t>
            </a:r>
            <a:r>
              <a:rPr lang="en-US" sz="2800" dirty="0" err="1" smtClean="0">
                <a:latin typeface="Preeti" pitchFamily="2" charset="0"/>
              </a:rPr>
              <a:t>NofOg</a:t>
            </a:r>
            <a:r>
              <a:rPr lang="en-US" sz="2800" dirty="0" smtClean="0">
                <a:latin typeface="Preeti" pitchFamily="2" charset="0"/>
              </a:rPr>
              <a:t>] 808L</a:t>
            </a:r>
          </a:p>
          <a:p>
            <a:pPr lvl="1">
              <a:defRPr/>
            </a:pPr>
            <a:r>
              <a:rPr lang="en-US" sz="2400" dirty="0" smtClean="0">
                <a:latin typeface="Preeti" pitchFamily="2" charset="0"/>
              </a:rPr>
              <a:t>g/d :6Ln </a:t>
            </a:r>
          </a:p>
          <a:p>
            <a:pPr lvl="1">
              <a:defRPr/>
            </a:pPr>
            <a:r>
              <a:rPr lang="en-US" sz="2400" dirty="0" err="1" smtClean="0">
                <a:latin typeface="Preeti" pitchFamily="2" charset="0"/>
              </a:rPr>
              <a:t>pRr</a:t>
            </a:r>
            <a:r>
              <a:rPr lang="en-US" sz="2400" dirty="0" smtClean="0">
                <a:latin typeface="Preeti" pitchFamily="2" charset="0"/>
              </a:rPr>
              <a:t> </a:t>
            </a:r>
            <a:r>
              <a:rPr lang="en-US" sz="2400" dirty="0" err="1" smtClean="0">
                <a:latin typeface="Preeti" pitchFamily="2" charset="0"/>
              </a:rPr>
              <a:t>zlQmsf</a:t>
            </a:r>
            <a:r>
              <a:rPr lang="en-US" sz="2400" dirty="0" smtClean="0">
                <a:latin typeface="Preeti" pitchFamily="2" charset="0"/>
              </a:rPr>
              <a:t>] </a:t>
            </a:r>
            <a:r>
              <a:rPr lang="en-US" sz="2400" dirty="0" err="1" smtClean="0">
                <a:latin typeface="Preeti" pitchFamily="2" charset="0"/>
              </a:rPr>
              <a:t>lj?lkt</a:t>
            </a:r>
            <a:r>
              <a:rPr lang="en-US" sz="2400" dirty="0" smtClean="0">
                <a:latin typeface="Preeti" pitchFamily="2" charset="0"/>
              </a:rPr>
              <a:t> 808L </a:t>
            </a:r>
          </a:p>
          <a:p>
            <a:pPr>
              <a:spcBef>
                <a:spcPct val="50000"/>
              </a:spcBef>
              <a:buFont typeface="Wingdings" pitchFamily="2" charset="2"/>
              <a:buChar char="§"/>
              <a:defRPr/>
            </a:pPr>
            <a:r>
              <a:rPr lang="en-US" sz="2800" dirty="0" err="1" smtClean="0">
                <a:latin typeface="Preeti" pitchFamily="2" charset="0"/>
              </a:rPr>
              <a:t>kq</a:t>
            </a:r>
            <a:r>
              <a:rPr lang="en-US" sz="2800" dirty="0" smtClean="0">
                <a:latin typeface="Preeti" pitchFamily="2" charset="0"/>
              </a:rPr>
              <a:t> </a:t>
            </a:r>
            <a:r>
              <a:rPr lang="en-US" sz="2800" dirty="0" err="1" smtClean="0">
                <a:latin typeface="Preeti" pitchFamily="2" charset="0"/>
              </a:rPr>
              <a:t>lg:s</a:t>
            </a:r>
            <a:r>
              <a:rPr lang="en-US" sz="2800" dirty="0" smtClean="0">
                <a:latin typeface="Preeti" pitchFamily="2" charset="0"/>
              </a:rPr>
              <a:t>]</a:t>
            </a:r>
            <a:r>
              <a:rPr lang="en-US" sz="2800" dirty="0" err="1" smtClean="0">
                <a:latin typeface="Preeti" pitchFamily="2" charset="0"/>
              </a:rPr>
              <a:t>sf</a:t>
            </a:r>
            <a:r>
              <a:rPr lang="en-US" sz="2800" dirty="0" smtClean="0">
                <a:latin typeface="Preeti" pitchFamily="2" charset="0"/>
              </a:rPr>
              <a:t>], </a:t>
            </a:r>
            <a:r>
              <a:rPr lang="en-US" sz="2800" dirty="0" err="1" smtClean="0">
                <a:latin typeface="Preeti" pitchFamily="2" charset="0"/>
              </a:rPr>
              <a:t>lvof</a:t>
            </a:r>
            <a:r>
              <a:rPr lang="en-US" sz="2800" dirty="0" smtClean="0">
                <a:latin typeface="Preeti" pitchFamily="2" charset="0"/>
              </a:rPr>
              <a:t> </a:t>
            </a:r>
            <a:r>
              <a:rPr lang="en-US" sz="2800" dirty="0" err="1" smtClean="0">
                <a:latin typeface="Preeti" pitchFamily="2" charset="0"/>
              </a:rPr>
              <a:t>nfu</a:t>
            </a:r>
            <a:r>
              <a:rPr lang="en-US" sz="2800" dirty="0" smtClean="0">
                <a:latin typeface="Preeti" pitchFamily="2" charset="0"/>
              </a:rPr>
              <a:t>]</a:t>
            </a:r>
            <a:r>
              <a:rPr lang="en-US" sz="2800" dirty="0" err="1" smtClean="0">
                <a:latin typeface="Preeti" pitchFamily="2" charset="0"/>
              </a:rPr>
              <a:t>sf</a:t>
            </a:r>
            <a:r>
              <a:rPr lang="en-US" sz="2800" dirty="0" smtClean="0">
                <a:latin typeface="Preeti" pitchFamily="2" charset="0"/>
              </a:rPr>
              <a:t>], /+u </a:t>
            </a:r>
            <a:r>
              <a:rPr lang="en-US" sz="2800" dirty="0" err="1" smtClean="0">
                <a:latin typeface="Preeti" pitchFamily="2" charset="0"/>
              </a:rPr>
              <a:t>jf</a:t>
            </a:r>
            <a:r>
              <a:rPr lang="en-US" sz="2800" dirty="0" smtClean="0">
                <a:latin typeface="Preeti" pitchFamily="2" charset="0"/>
              </a:rPr>
              <a:t> t]</a:t>
            </a:r>
            <a:r>
              <a:rPr lang="en-US" sz="2800" dirty="0" err="1" smtClean="0">
                <a:latin typeface="Preeti" pitchFamily="2" charset="0"/>
              </a:rPr>
              <a:t>nsf</a:t>
            </a:r>
            <a:r>
              <a:rPr lang="en-US" sz="2800" dirty="0" smtClean="0">
                <a:latin typeface="Preeti" pitchFamily="2" charset="0"/>
              </a:rPr>
              <a:t>] k/t </a:t>
            </a:r>
            <a:r>
              <a:rPr lang="en-US" sz="2800" dirty="0" err="1" smtClean="0">
                <a:latin typeface="Preeti" pitchFamily="2" charset="0"/>
              </a:rPr>
              <a:t>nfu</a:t>
            </a:r>
            <a:r>
              <a:rPr lang="en-US" sz="2800" dirty="0" smtClean="0">
                <a:latin typeface="Preeti" pitchFamily="2" charset="0"/>
              </a:rPr>
              <a:t>]</a:t>
            </a:r>
            <a:r>
              <a:rPr lang="en-US" sz="2800" dirty="0" err="1" smtClean="0">
                <a:latin typeface="Preeti" pitchFamily="2" charset="0"/>
              </a:rPr>
              <a:t>sf</a:t>
            </a:r>
            <a:r>
              <a:rPr lang="en-US" sz="2800" dirty="0" smtClean="0">
                <a:latin typeface="Preeti" pitchFamily="2" charset="0"/>
              </a:rPr>
              <a:t>], </a:t>
            </a:r>
            <a:r>
              <a:rPr lang="en-US" sz="2800" dirty="0" err="1" smtClean="0">
                <a:latin typeface="Preeti" pitchFamily="2" charset="0"/>
              </a:rPr>
              <a:t>rs</a:t>
            </a:r>
            <a:r>
              <a:rPr lang="en-US" sz="2800" dirty="0" smtClean="0">
                <a:latin typeface="Preeti" pitchFamily="2" charset="0"/>
              </a:rPr>
              <a:t>]{</a:t>
            </a:r>
            <a:r>
              <a:rPr lang="en-US" sz="2800" dirty="0" err="1" smtClean="0">
                <a:latin typeface="Preeti" pitchFamily="2" charset="0"/>
              </a:rPr>
              <a:t>sf</a:t>
            </a:r>
            <a:r>
              <a:rPr lang="en-US" sz="2800" dirty="0" smtClean="0">
                <a:latin typeface="Preeti" pitchFamily="2" charset="0"/>
              </a:rPr>
              <a:t>], ;</a:t>
            </a:r>
            <a:r>
              <a:rPr lang="en-US" sz="2800" dirty="0" err="1" smtClean="0">
                <a:latin typeface="Preeti" pitchFamily="2" charset="0"/>
              </a:rPr>
              <a:t>tx</a:t>
            </a:r>
            <a:r>
              <a:rPr lang="en-US" sz="2800" dirty="0" smtClean="0">
                <a:latin typeface="Preeti" pitchFamily="2" charset="0"/>
              </a:rPr>
              <a:t> </a:t>
            </a:r>
            <a:r>
              <a:rPr lang="en-US" sz="2800" dirty="0" err="1" smtClean="0">
                <a:latin typeface="Preeti" pitchFamily="2" charset="0"/>
              </a:rPr>
              <a:t>lau</a:t>
            </a:r>
            <a:r>
              <a:rPr lang="en-US" sz="2800" dirty="0" smtClean="0">
                <a:latin typeface="Preeti" pitchFamily="2" charset="0"/>
              </a:rPr>
              <a:t>|]</a:t>
            </a:r>
            <a:r>
              <a:rPr lang="en-US" sz="2800" dirty="0" err="1" smtClean="0">
                <a:latin typeface="Preeti" pitchFamily="2" charset="0"/>
              </a:rPr>
              <a:t>sf</a:t>
            </a:r>
            <a:r>
              <a:rPr lang="en-US" sz="2800" dirty="0" smtClean="0">
                <a:latin typeface="Preeti" pitchFamily="2" charset="0"/>
              </a:rPr>
              <a:t>], </a:t>
            </a:r>
            <a:r>
              <a:rPr lang="en-US" sz="2800" dirty="0" err="1" smtClean="0">
                <a:latin typeface="Preeti" pitchFamily="2" charset="0"/>
              </a:rPr>
              <a:t>hnk</a:t>
            </a:r>
            <a:r>
              <a:rPr lang="en-US" sz="2800" dirty="0" smtClean="0">
                <a:latin typeface="Preeti" pitchFamily="2" charset="0"/>
              </a:rPr>
              <a:t> </a:t>
            </a:r>
            <a:r>
              <a:rPr lang="en-US" sz="2800" dirty="0" err="1" smtClean="0">
                <a:latin typeface="Preeti" pitchFamily="2" charset="0"/>
              </a:rPr>
              <a:t>nfu</a:t>
            </a:r>
            <a:r>
              <a:rPr lang="en-US" sz="2800" dirty="0" smtClean="0">
                <a:latin typeface="Preeti" pitchFamily="2" charset="0"/>
              </a:rPr>
              <a:t>]</a:t>
            </a:r>
            <a:r>
              <a:rPr lang="en-US" sz="2800" dirty="0" err="1" smtClean="0">
                <a:latin typeface="Preeti" pitchFamily="2" charset="0"/>
              </a:rPr>
              <a:t>sf</a:t>
            </a:r>
            <a:r>
              <a:rPr lang="en-US" sz="2800" dirty="0" smtClean="0">
                <a:latin typeface="Preeti" pitchFamily="2" charset="0"/>
              </a:rPr>
              <a:t>] </a:t>
            </a:r>
            <a:r>
              <a:rPr lang="en-US" sz="2800" dirty="0" err="1" smtClean="0">
                <a:latin typeface="Preeti" pitchFamily="2" charset="0"/>
              </a:rPr>
              <a:t>cflb</a:t>
            </a:r>
            <a:r>
              <a:rPr lang="en-US" sz="2800" dirty="0" smtClean="0">
                <a:latin typeface="Preeti" pitchFamily="2" charset="0"/>
              </a:rPr>
              <a:t> </a:t>
            </a:r>
            <a:r>
              <a:rPr lang="en-US" sz="2800" dirty="0" err="1" smtClean="0">
                <a:latin typeface="Preeti" pitchFamily="2" charset="0"/>
              </a:rPr>
              <a:t>x'g'x'+b</a:t>
            </a:r>
            <a:r>
              <a:rPr lang="en-US" sz="2800" dirty="0" smtClean="0">
                <a:latin typeface="Preeti" pitchFamily="2" charset="0"/>
              </a:rPr>
              <a:t>}g</a:t>
            </a:r>
          </a:p>
          <a:p>
            <a:pPr>
              <a:spcBef>
                <a:spcPct val="50000"/>
              </a:spcBef>
              <a:buFont typeface="Wingdings" pitchFamily="2" charset="2"/>
              <a:buChar char="§"/>
              <a:defRPr/>
            </a:pPr>
            <a:r>
              <a:rPr lang="en-US" sz="2800" dirty="0" err="1" smtClean="0">
                <a:solidFill>
                  <a:schemeClr val="tx2"/>
                </a:solidFill>
                <a:latin typeface="Preeti" pitchFamily="2" charset="0"/>
              </a:rPr>
              <a:t>gfk</a:t>
            </a:r>
            <a:r>
              <a:rPr lang="en-US" sz="2800" dirty="0" smtClean="0">
                <a:solidFill>
                  <a:schemeClr val="tx2"/>
                </a:solidFill>
                <a:latin typeface="Preeti" pitchFamily="2" charset="0"/>
              </a:rPr>
              <a:t> </a:t>
            </a:r>
            <a:r>
              <a:rPr lang="en-US" sz="2800" dirty="0" err="1" smtClean="0">
                <a:solidFill>
                  <a:schemeClr val="tx2"/>
                </a:solidFill>
                <a:latin typeface="Preeti" pitchFamily="2" charset="0"/>
              </a:rPr>
              <a:t>tyf</a:t>
            </a:r>
            <a:r>
              <a:rPr lang="en-US" sz="2800" dirty="0" smtClean="0">
                <a:solidFill>
                  <a:schemeClr val="tx2"/>
                </a:solidFill>
                <a:latin typeface="Preeti" pitchFamily="2" charset="0"/>
              </a:rPr>
              <a:t> </a:t>
            </a:r>
            <a:r>
              <a:rPr lang="en-US" sz="2800" dirty="0" err="1" smtClean="0">
                <a:solidFill>
                  <a:schemeClr val="tx2"/>
                </a:solidFill>
                <a:latin typeface="Preeti" pitchFamily="2" charset="0"/>
              </a:rPr>
              <a:t>tf</a:t>
            </a:r>
            <a:r>
              <a:rPr lang="en-US" sz="2800" dirty="0" smtClean="0">
                <a:solidFill>
                  <a:schemeClr val="tx2"/>
                </a:solidFill>
                <a:latin typeface="Preeti" pitchFamily="2" charset="0"/>
              </a:rPr>
              <a:t>}</a:t>
            </a:r>
            <a:r>
              <a:rPr lang="en-US" sz="2800" dirty="0" err="1" smtClean="0">
                <a:solidFill>
                  <a:schemeClr val="tx2"/>
                </a:solidFill>
                <a:latin typeface="Preeti" pitchFamily="2" charset="0"/>
              </a:rPr>
              <a:t>nsf</a:t>
            </a:r>
            <a:r>
              <a:rPr lang="en-US" sz="2800" dirty="0" smtClean="0">
                <a:solidFill>
                  <a:schemeClr val="tx2"/>
                </a:solidFill>
                <a:latin typeface="Preeti" pitchFamily="2" charset="0"/>
              </a:rPr>
              <a:t>] </a:t>
            </a:r>
            <a:r>
              <a:rPr lang="en-US" sz="2800" dirty="0" err="1" smtClean="0">
                <a:solidFill>
                  <a:schemeClr val="tx2"/>
                </a:solidFill>
                <a:latin typeface="Preeti" pitchFamily="2" charset="0"/>
              </a:rPr>
              <a:t>cfjZostf</a:t>
            </a:r>
            <a:r>
              <a:rPr lang="en-US" sz="2800" dirty="0" smtClean="0">
                <a:solidFill>
                  <a:schemeClr val="tx2"/>
                </a:solidFill>
                <a:latin typeface="Preeti" pitchFamily="2" charset="0"/>
              </a:rPr>
              <a:t> </a:t>
            </a:r>
            <a:r>
              <a:rPr lang="en-US" sz="2800" dirty="0" err="1" smtClean="0">
                <a:solidFill>
                  <a:schemeClr val="tx2"/>
                </a:solidFill>
                <a:latin typeface="Preeti" pitchFamily="2" charset="0"/>
              </a:rPr>
              <a:t>cg';f</a:t>
            </a:r>
            <a:r>
              <a:rPr lang="en-US" sz="2800" dirty="0" smtClean="0">
                <a:solidFill>
                  <a:schemeClr val="tx2"/>
                </a:solidFill>
                <a:latin typeface="Preeti" pitchFamily="2" charset="0"/>
              </a:rPr>
              <a:t>/ </a:t>
            </a:r>
            <a:r>
              <a:rPr lang="en-US" sz="2800" dirty="0" err="1" smtClean="0">
                <a:solidFill>
                  <a:schemeClr val="tx2"/>
                </a:solidFill>
                <a:latin typeface="Preeti" pitchFamily="2" charset="0"/>
              </a:rPr>
              <a:t>ldNg</a:t>
            </a:r>
            <a:r>
              <a:rPr lang="en-US" sz="2800" dirty="0" smtClean="0">
                <a:solidFill>
                  <a:schemeClr val="tx2"/>
                </a:solidFill>
                <a:latin typeface="Preeti" pitchFamily="2" charset="0"/>
              </a:rPr>
              <a:t>] x'g'k5{ </a:t>
            </a:r>
            <a:endParaRPr lang="en-US" sz="2800" dirty="0" smtClean="0">
              <a:latin typeface="Preeti" pitchFamily="2" charset="0"/>
            </a:endParaRPr>
          </a:p>
          <a:p>
            <a:pPr>
              <a:spcBef>
                <a:spcPct val="50000"/>
              </a:spcBef>
              <a:buFont typeface="Wingdings" pitchFamily="2" charset="2"/>
              <a:buChar char="§"/>
              <a:defRPr/>
            </a:pPr>
            <a:r>
              <a:rPr lang="en-US" sz="2800" dirty="0" err="1" smtClean="0">
                <a:latin typeface="Preeti" pitchFamily="2" charset="0"/>
              </a:rPr>
              <a:t>a+Uofp+bf</a:t>
            </a:r>
            <a:r>
              <a:rPr lang="en-US" sz="2800" dirty="0" smtClean="0">
                <a:latin typeface="Preeti" pitchFamily="2" charset="0"/>
              </a:rPr>
              <a:t> </a:t>
            </a:r>
            <a:r>
              <a:rPr lang="en-US" sz="2800" dirty="0" err="1" smtClean="0">
                <a:latin typeface="Preeti" pitchFamily="2" charset="0"/>
              </a:rPr>
              <a:t>gef+lrg</a:t>
            </a:r>
            <a:r>
              <a:rPr lang="en-US" sz="2800" dirty="0" smtClean="0">
                <a:latin typeface="Preeti" pitchFamily="2" charset="0"/>
              </a:rPr>
              <a:t>] x'g'k5{</a:t>
            </a:r>
          </a:p>
        </p:txBody>
      </p:sp>
      <p:pic>
        <p:nvPicPr>
          <p:cNvPr id="38915" name="Picture 8" descr="DSCF0058"/>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638925" y="1143000"/>
            <a:ext cx="1971675" cy="2628900"/>
          </a:xfrm>
          <a:noFill/>
          <a:extLst>
            <a:ext uri="{909E8E84-426E-40DD-AFC4-6F175D3DCCD1}">
              <a14:hiddenFill xmlns:a14="http://schemas.microsoft.com/office/drawing/2010/main">
                <a:solidFill>
                  <a:srgbClr val="FFFFFF"/>
                </a:solidFill>
              </a14:hiddenFill>
            </a:ext>
          </a:extLst>
        </p:spPr>
      </p:pic>
      <p:pic>
        <p:nvPicPr>
          <p:cNvPr id="38916" name="Picture 9" descr="DSCF0064"/>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638925" y="3924300"/>
            <a:ext cx="1971675" cy="2628900"/>
          </a:xfrm>
          <a:noFill/>
          <a:extLst>
            <a:ext uri="{909E8E84-426E-40DD-AFC4-6F175D3DCCD1}">
              <a14:hiddenFill xmlns:a14="http://schemas.microsoft.com/office/drawing/2010/main">
                <a:solidFill>
                  <a:srgbClr val="FFFFFF"/>
                </a:solidFill>
              </a14:hiddenFill>
            </a:ext>
          </a:extLst>
        </p:spPr>
      </p:pic>
      <p:sp>
        <p:nvSpPr>
          <p:cNvPr id="1119242" name="Rectangle 10"/>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smtClean="0">
                <a:effectLst>
                  <a:outerShdw blurRad="38100" dist="38100" dir="2700000" algn="tl">
                    <a:srgbClr val="000000">
                      <a:alpha val="43137"/>
                    </a:srgbClr>
                  </a:outerShdw>
                </a:effectLst>
                <a:latin typeface="Preeti" pitchFamily="2" charset="0"/>
              </a:rPr>
              <a:t>9nfgsf] </a:t>
            </a:r>
            <a:r>
              <a:rPr lang="en-US" b="1" dirty="0" err="1" smtClean="0">
                <a:effectLst>
                  <a:outerShdw blurRad="38100" dist="38100" dir="2700000" algn="tl">
                    <a:srgbClr val="000000">
                      <a:alpha val="43137"/>
                    </a:srgbClr>
                  </a:outerShdw>
                </a:effectLst>
                <a:latin typeface="Preeti" pitchFamily="2" charset="0"/>
              </a:rPr>
              <a:t>nflu</a:t>
            </a:r>
            <a:r>
              <a:rPr lang="en-US" b="1" dirty="0" smtClean="0">
                <a:effectLst>
                  <a:outerShdw blurRad="38100" dist="38100" dir="2700000" algn="tl">
                    <a:srgbClr val="000000">
                      <a:alpha val="43137"/>
                    </a:srgbClr>
                  </a:outerShdw>
                </a:effectLst>
                <a:latin typeface="Preeti" pitchFamily="2" charset="0"/>
              </a:rPr>
              <a:t> </a:t>
            </a:r>
            <a:r>
              <a:rPr lang="en-US" b="1" dirty="0" err="1" smtClean="0">
                <a:effectLst>
                  <a:outerShdw blurRad="38100" dist="38100" dir="2700000" algn="tl">
                    <a:srgbClr val="000000">
                      <a:alpha val="43137"/>
                    </a:srgbClr>
                  </a:outerShdw>
                </a:effectLst>
                <a:latin typeface="Preeti" pitchFamily="2" charset="0"/>
              </a:rPr>
              <a:t>kmnfd</a:t>
            </a:r>
            <a:r>
              <a:rPr lang="en-US" b="1" dirty="0">
                <a:effectLst>
                  <a:outerShdw blurRad="38100" dist="38100" dir="2700000" algn="tl">
                    <a:srgbClr val="000000">
                      <a:alpha val="43137"/>
                    </a:srgbClr>
                  </a:outerShdw>
                </a:effectLst>
                <a:latin typeface="Preeti" pitchFamily="2" charset="0"/>
              </a:rPr>
              <a:t>] 808L</a:t>
            </a:r>
          </a:p>
        </p:txBody>
      </p:sp>
      <p:sp>
        <p:nvSpPr>
          <p:cNvPr id="38918"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D5205DD1-8823-4872-9057-087D9E09451C}" type="slidenum">
              <a:rPr lang="en-US" sz="2000" smtClean="0">
                <a:solidFill>
                  <a:schemeClr val="tx1"/>
                </a:solidFill>
                <a:latin typeface="Times New Roman" pitchFamily="18" charset="0"/>
              </a:rPr>
              <a:pPr/>
              <a:t>18</a:t>
            </a:fld>
            <a:endParaRPr lang="en-US" sz="2000" smtClean="0">
              <a:solidFill>
                <a:schemeClr val="tx1"/>
              </a:solidFill>
              <a:latin typeface="Times New Roman" pitchFamily="18" charset="0"/>
            </a:endParaRPr>
          </a:p>
        </p:txBody>
      </p:sp>
      <p:sp>
        <p:nvSpPr>
          <p:cNvPr id="7" name="Line 6"/>
          <p:cNvSpPr>
            <a:spLocks noChangeShapeType="1"/>
          </p:cNvSpPr>
          <p:nvPr/>
        </p:nvSpPr>
        <p:spPr bwMode="auto">
          <a:xfrm>
            <a:off x="0" y="8382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Tree>
    <p:extLst>
      <p:ext uri="{BB962C8B-B14F-4D97-AF65-F5344CB8AC3E}">
        <p14:creationId xmlns:p14="http://schemas.microsoft.com/office/powerpoint/2010/main" val="223786508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2"/>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latin typeface="Preeti" pitchFamily="2" charset="0"/>
              </a:rPr>
              <a:t>sf7</a:t>
            </a:r>
          </a:p>
        </p:txBody>
      </p:sp>
      <p:sp>
        <p:nvSpPr>
          <p:cNvPr id="1125379" name="Rectangle 3"/>
          <p:cNvSpPr>
            <a:spLocks noGrp="1" noChangeArrowheads="1"/>
          </p:cNvSpPr>
          <p:nvPr>
            <p:ph type="body" idx="1"/>
          </p:nvPr>
        </p:nvSpPr>
        <p:spPr/>
        <p:txBody>
          <a:bodyPr>
            <a:normAutofit fontScale="92500" lnSpcReduction="10000"/>
          </a:bodyPr>
          <a:lstStyle/>
          <a:p>
            <a:pPr>
              <a:buFont typeface="Wingdings" pitchFamily="2" charset="2"/>
              <a:buChar char="§"/>
              <a:defRPr/>
            </a:pPr>
            <a:r>
              <a:rPr lang="en-US" dirty="0" err="1" smtClean="0">
                <a:latin typeface="Preeti" pitchFamily="2" charset="0"/>
              </a:rPr>
              <a:t>k|of</a:t>
            </a:r>
            <a:r>
              <a:rPr lang="en-US" dirty="0" smtClean="0">
                <a:latin typeface="Preeti" pitchFamily="2" charset="0"/>
              </a:rPr>
              <a:t>]u</a:t>
            </a:r>
          </a:p>
          <a:p>
            <a:pPr lvl="1">
              <a:defRPr/>
            </a:pPr>
            <a:r>
              <a:rPr lang="en-US" dirty="0" smtClean="0">
                <a:latin typeface="Preeti" pitchFamily="2" charset="0"/>
              </a:rPr>
              <a:t>;+/</a:t>
            </a:r>
            <a:r>
              <a:rPr lang="en-US" dirty="0" err="1" smtClean="0">
                <a:latin typeface="Preeti" pitchFamily="2" charset="0"/>
              </a:rPr>
              <a:t>rgfsf</a:t>
            </a:r>
            <a:r>
              <a:rPr lang="en-US" dirty="0" smtClean="0">
                <a:latin typeface="Preeti" pitchFamily="2" charset="0"/>
              </a:rPr>
              <a:t> </a:t>
            </a:r>
            <a:r>
              <a:rPr lang="en-US" dirty="0" err="1" smtClean="0">
                <a:latin typeface="Preeti" pitchFamily="2" charset="0"/>
              </a:rPr>
              <a:t>tTjx</a:t>
            </a:r>
            <a:r>
              <a:rPr lang="en-US" dirty="0" smtClean="0">
                <a:latin typeface="Preeti" pitchFamily="2" charset="0"/>
              </a:rPr>
              <a:t>?</a:t>
            </a:r>
          </a:p>
          <a:p>
            <a:pPr lvl="1">
              <a:defRPr/>
            </a:pPr>
            <a:r>
              <a:rPr lang="en-US" dirty="0" smtClean="0">
                <a:solidFill>
                  <a:srgbClr val="003300"/>
                </a:solidFill>
                <a:latin typeface="Preeti" pitchFamily="2" charset="0"/>
              </a:rPr>
              <a:t>e\</a:t>
            </a:r>
            <a:r>
              <a:rPr lang="en-US" dirty="0" err="1" smtClean="0">
                <a:solidFill>
                  <a:srgbClr val="003300"/>
                </a:solidFill>
                <a:latin typeface="Preeti" pitchFamily="2" charset="0"/>
              </a:rPr>
              <a:t>mofn</a:t>
            </a:r>
            <a:r>
              <a:rPr lang="en-US" dirty="0" smtClean="0">
                <a:solidFill>
                  <a:srgbClr val="003300"/>
                </a:solidFill>
                <a:latin typeface="Preeti" pitchFamily="2" charset="0"/>
              </a:rPr>
              <a:t> 9f]</a:t>
            </a:r>
            <a:r>
              <a:rPr lang="en-US" dirty="0" err="1" smtClean="0">
                <a:solidFill>
                  <a:srgbClr val="003300"/>
                </a:solidFill>
                <a:latin typeface="Preeti" pitchFamily="2" charset="0"/>
              </a:rPr>
              <a:t>sf</a:t>
            </a:r>
            <a:r>
              <a:rPr lang="en-US" dirty="0" smtClean="0">
                <a:latin typeface="Preeti" pitchFamily="2" charset="0"/>
              </a:rPr>
              <a:t> </a:t>
            </a:r>
          </a:p>
          <a:p>
            <a:pPr lvl="1">
              <a:defRPr/>
            </a:pPr>
            <a:r>
              <a:rPr lang="en-US" dirty="0" err="1" smtClean="0">
                <a:latin typeface="Preeti" pitchFamily="2" charset="0"/>
              </a:rPr>
              <a:t>kmdf</a:t>
            </a:r>
            <a:r>
              <a:rPr lang="en-US" dirty="0" smtClean="0">
                <a:latin typeface="Preeti" pitchFamily="2" charset="0"/>
              </a:rPr>
              <a:t>{ </a:t>
            </a:r>
            <a:r>
              <a:rPr lang="en-US" dirty="0" err="1" smtClean="0">
                <a:latin typeface="Preeti" pitchFamily="2" charset="0"/>
              </a:rPr>
              <a:t>tyf</a:t>
            </a:r>
            <a:r>
              <a:rPr lang="en-US" dirty="0" smtClean="0">
                <a:latin typeface="Preeti" pitchFamily="2" charset="0"/>
              </a:rPr>
              <a:t> </a:t>
            </a:r>
            <a:r>
              <a:rPr lang="en-US" dirty="0" err="1" smtClean="0">
                <a:latin typeface="Preeti" pitchFamily="2" charset="0"/>
              </a:rPr>
              <a:t>cGo</a:t>
            </a:r>
            <a:endParaRPr lang="en-US" dirty="0" smtClean="0">
              <a:latin typeface="Preeti" pitchFamily="2" charset="0"/>
            </a:endParaRPr>
          </a:p>
          <a:p>
            <a:pPr lvl="1">
              <a:defRPr/>
            </a:pPr>
            <a:endParaRPr lang="en-US" dirty="0" smtClean="0">
              <a:latin typeface="Preeti" pitchFamily="2" charset="0"/>
            </a:endParaRPr>
          </a:p>
          <a:p>
            <a:pPr>
              <a:buFont typeface="Wingdings" pitchFamily="2" charset="2"/>
              <a:buChar char="§"/>
              <a:defRPr/>
            </a:pPr>
            <a:r>
              <a:rPr lang="en-US" dirty="0" smtClean="0">
                <a:latin typeface="Preeti" pitchFamily="2" charset="0"/>
              </a:rPr>
              <a:t>;+/</a:t>
            </a:r>
            <a:r>
              <a:rPr lang="en-US" dirty="0" err="1" smtClean="0">
                <a:latin typeface="Preeti" pitchFamily="2" charset="0"/>
              </a:rPr>
              <a:t>rgfdf</a:t>
            </a:r>
            <a:r>
              <a:rPr lang="en-US" dirty="0" smtClean="0">
                <a:latin typeface="Preeti" pitchFamily="2" charset="0"/>
              </a:rPr>
              <a:t> </a:t>
            </a:r>
            <a:r>
              <a:rPr lang="en-US" dirty="0" err="1" smtClean="0">
                <a:latin typeface="Preeti" pitchFamily="2" charset="0"/>
              </a:rPr>
              <a:t>k|of</a:t>
            </a:r>
            <a:r>
              <a:rPr lang="en-US" dirty="0" smtClean="0">
                <a:latin typeface="Preeti" pitchFamily="2" charset="0"/>
              </a:rPr>
              <a:t>]u </a:t>
            </a:r>
            <a:r>
              <a:rPr lang="en-US" dirty="0" err="1" smtClean="0">
                <a:latin typeface="Preeti" pitchFamily="2" charset="0"/>
              </a:rPr>
              <a:t>ul</a:t>
            </a:r>
            <a:r>
              <a:rPr lang="en-US" dirty="0" smtClean="0">
                <a:latin typeface="Preeti" pitchFamily="2" charset="0"/>
              </a:rPr>
              <a:t>/g] sf7sf] u'0f:t/</a:t>
            </a:r>
          </a:p>
          <a:p>
            <a:pPr lvl="1">
              <a:defRPr/>
            </a:pPr>
            <a:r>
              <a:rPr lang="en-US" dirty="0" smtClean="0">
                <a:latin typeface="Preeti" pitchFamily="2" charset="0"/>
              </a:rPr>
              <a:t>/</a:t>
            </a:r>
            <a:r>
              <a:rPr lang="en-US" dirty="0" err="1" smtClean="0">
                <a:latin typeface="Preeti" pitchFamily="2" charset="0"/>
              </a:rPr>
              <a:t>fd</a:t>
            </a:r>
            <a:r>
              <a:rPr lang="en-US" dirty="0" smtClean="0">
                <a:latin typeface="Preeti" pitchFamily="2" charset="0"/>
              </a:rPr>
              <a:t>|/L </a:t>
            </a:r>
            <a:r>
              <a:rPr lang="en-US" dirty="0" err="1" smtClean="0">
                <a:latin typeface="Preeti" pitchFamily="2" charset="0"/>
              </a:rPr>
              <a:t>kl</a:t>
            </a:r>
            <a:r>
              <a:rPr lang="en-US" dirty="0" smtClean="0">
                <a:latin typeface="Preeti" pitchFamily="2" charset="0"/>
              </a:rPr>
              <a:t>/</a:t>
            </a:r>
            <a:r>
              <a:rPr lang="en-US" dirty="0" err="1" smtClean="0">
                <a:latin typeface="Preeti" pitchFamily="2" charset="0"/>
              </a:rPr>
              <a:t>kSj</a:t>
            </a:r>
            <a:r>
              <a:rPr lang="en-US" dirty="0" smtClean="0">
                <a:latin typeface="Preeti" pitchFamily="2" charset="0"/>
              </a:rPr>
              <a:t> -</a:t>
            </a:r>
            <a:r>
              <a:rPr lang="en-US" dirty="0" err="1" smtClean="0">
                <a:latin typeface="Preeti" pitchFamily="2" charset="0"/>
              </a:rPr>
              <a:t>l;hg</a:t>
            </a:r>
            <a:r>
              <a:rPr lang="en-US" dirty="0" smtClean="0">
                <a:latin typeface="Preeti" pitchFamily="2" charset="0"/>
              </a:rPr>
              <a:t> </a:t>
            </a:r>
            <a:r>
              <a:rPr lang="en-US" dirty="0" err="1" smtClean="0">
                <a:latin typeface="Preeti" pitchFamily="2" charset="0"/>
              </a:rPr>
              <a:t>ul</a:t>
            </a:r>
            <a:r>
              <a:rPr lang="en-US" dirty="0" smtClean="0">
                <a:latin typeface="Preeti" pitchFamily="2" charset="0"/>
              </a:rPr>
              <a:t>/</a:t>
            </a:r>
            <a:r>
              <a:rPr lang="en-US" dirty="0" err="1" smtClean="0">
                <a:latin typeface="Preeti" pitchFamily="2" charset="0"/>
              </a:rPr>
              <a:t>Psf</a:t>
            </a:r>
            <a:r>
              <a:rPr lang="en-US" dirty="0" smtClean="0">
                <a:latin typeface="Preeti" pitchFamily="2" charset="0"/>
              </a:rPr>
              <a:t>]_</a:t>
            </a:r>
          </a:p>
          <a:p>
            <a:pPr lvl="1">
              <a:defRPr/>
            </a:pPr>
            <a:r>
              <a:rPr lang="en-US" dirty="0" err="1" smtClean="0">
                <a:solidFill>
                  <a:srgbClr val="003300"/>
                </a:solidFill>
                <a:latin typeface="Preeti" pitchFamily="2" charset="0"/>
              </a:rPr>
              <a:t>lr</a:t>
            </a:r>
            <a:r>
              <a:rPr lang="en-US" dirty="0" smtClean="0">
                <a:solidFill>
                  <a:srgbClr val="003300"/>
                </a:solidFill>
                <a:latin typeface="Preeti" pitchFamily="2" charset="0"/>
              </a:rPr>
              <a:t>/f / </a:t>
            </a:r>
            <a:r>
              <a:rPr lang="en-US" dirty="0" err="1" smtClean="0">
                <a:solidFill>
                  <a:srgbClr val="003300"/>
                </a:solidFill>
                <a:latin typeface="Preeti" pitchFamily="2" charset="0"/>
              </a:rPr>
              <a:t>cf+Vnf</a:t>
            </a:r>
            <a:r>
              <a:rPr lang="en-US" dirty="0" smtClean="0">
                <a:solidFill>
                  <a:srgbClr val="003300"/>
                </a:solidFill>
                <a:latin typeface="Preeti" pitchFamily="2" charset="0"/>
              </a:rPr>
              <a:t> </a:t>
            </a:r>
            <a:r>
              <a:rPr lang="en-US" dirty="0" err="1" smtClean="0">
                <a:solidFill>
                  <a:srgbClr val="003300"/>
                </a:solidFill>
                <a:latin typeface="Preeti" pitchFamily="2" charset="0"/>
              </a:rPr>
              <a:t>gePsf</a:t>
            </a:r>
            <a:r>
              <a:rPr lang="en-US" dirty="0" smtClean="0">
                <a:solidFill>
                  <a:srgbClr val="003300"/>
                </a:solidFill>
                <a:latin typeface="Preeti" pitchFamily="2" charset="0"/>
              </a:rPr>
              <a:t>]</a:t>
            </a:r>
          </a:p>
          <a:p>
            <a:pPr lvl="1">
              <a:defRPr/>
            </a:pPr>
            <a:r>
              <a:rPr lang="en-US" dirty="0" smtClean="0">
                <a:latin typeface="Preeti" pitchFamily="2" charset="0"/>
              </a:rPr>
              <a:t>?</a:t>
            </a:r>
            <a:r>
              <a:rPr lang="en-US" dirty="0" err="1" smtClean="0">
                <a:latin typeface="Preeti" pitchFamily="2" charset="0"/>
              </a:rPr>
              <a:t>vsf</a:t>
            </a:r>
            <a:r>
              <a:rPr lang="en-US" dirty="0" smtClean="0">
                <a:latin typeface="Preeti" pitchFamily="2" charset="0"/>
              </a:rPr>
              <a:t>] </a:t>
            </a:r>
            <a:r>
              <a:rPr lang="en-US" dirty="0" err="1" smtClean="0">
                <a:latin typeface="Preeti" pitchFamily="2" charset="0"/>
              </a:rPr>
              <a:t>aflx</a:t>
            </a:r>
            <a:r>
              <a:rPr lang="en-US" dirty="0" smtClean="0">
                <a:latin typeface="Preeti" pitchFamily="2" charset="0"/>
              </a:rPr>
              <a:t>/L </a:t>
            </a:r>
            <a:r>
              <a:rPr lang="en-US" dirty="0" err="1" smtClean="0">
                <a:latin typeface="Preeti" pitchFamily="2" charset="0"/>
              </a:rPr>
              <a:t>efu</a:t>
            </a:r>
            <a:r>
              <a:rPr lang="en-US" dirty="0" smtClean="0">
                <a:latin typeface="Preeti" pitchFamily="2" charset="0"/>
              </a:rPr>
              <a:t> </a:t>
            </a:r>
            <a:r>
              <a:rPr lang="en-US" dirty="0" err="1" smtClean="0">
                <a:latin typeface="Preeti" pitchFamily="2" charset="0"/>
              </a:rPr>
              <a:t>gk</a:t>
            </a:r>
            <a:r>
              <a:rPr lang="en-US" dirty="0" smtClean="0">
                <a:latin typeface="Preeti" pitchFamily="2" charset="0"/>
              </a:rPr>
              <a:t>/]</a:t>
            </a:r>
            <a:r>
              <a:rPr lang="en-US" dirty="0" err="1" smtClean="0">
                <a:latin typeface="Preeti" pitchFamily="2" charset="0"/>
              </a:rPr>
              <a:t>sf</a:t>
            </a:r>
            <a:r>
              <a:rPr lang="en-US" dirty="0" smtClean="0">
                <a:latin typeface="Preeti" pitchFamily="2" charset="0"/>
              </a:rPr>
              <a:t>]</a:t>
            </a:r>
          </a:p>
          <a:p>
            <a:pPr lvl="1">
              <a:defRPr/>
            </a:pPr>
            <a:r>
              <a:rPr lang="en-US" dirty="0" err="1" smtClean="0">
                <a:solidFill>
                  <a:srgbClr val="003300"/>
                </a:solidFill>
                <a:latin typeface="Preeti" pitchFamily="2" charset="0"/>
              </a:rPr>
              <a:t>cfsf</a:t>
            </a:r>
            <a:r>
              <a:rPr lang="en-US" dirty="0" smtClean="0">
                <a:solidFill>
                  <a:srgbClr val="003300"/>
                </a:solidFill>
                <a:latin typeface="Preeti" pitchFamily="2" charset="0"/>
              </a:rPr>
              <a:t>/</a:t>
            </a:r>
            <a:r>
              <a:rPr lang="en-US" dirty="0" err="1" smtClean="0">
                <a:solidFill>
                  <a:srgbClr val="003300"/>
                </a:solidFill>
                <a:latin typeface="Preeti" pitchFamily="2" charset="0"/>
              </a:rPr>
              <a:t>df</a:t>
            </a:r>
            <a:r>
              <a:rPr lang="en-US" dirty="0" smtClean="0">
                <a:solidFill>
                  <a:srgbClr val="003300"/>
                </a:solidFill>
                <a:latin typeface="Preeti" pitchFamily="2" charset="0"/>
              </a:rPr>
              <a:t> </a:t>
            </a:r>
            <a:r>
              <a:rPr lang="en-US" dirty="0" err="1" smtClean="0">
                <a:solidFill>
                  <a:srgbClr val="003300"/>
                </a:solidFill>
                <a:latin typeface="Preeti" pitchFamily="2" charset="0"/>
              </a:rPr>
              <a:t>Ps?ktf</a:t>
            </a:r>
            <a:r>
              <a:rPr lang="en-US" dirty="0" smtClean="0">
                <a:solidFill>
                  <a:srgbClr val="003300"/>
                </a:solidFill>
                <a:latin typeface="Preeti" pitchFamily="2" charset="0"/>
              </a:rPr>
              <a:t> / </a:t>
            </a:r>
            <a:r>
              <a:rPr lang="en-US" dirty="0" err="1" smtClean="0">
                <a:solidFill>
                  <a:srgbClr val="003300"/>
                </a:solidFill>
                <a:latin typeface="Preeti" pitchFamily="2" charset="0"/>
              </a:rPr>
              <a:t>gk;f+luPsf</a:t>
            </a:r>
            <a:r>
              <a:rPr lang="en-US" dirty="0" smtClean="0">
                <a:solidFill>
                  <a:srgbClr val="003300"/>
                </a:solidFill>
                <a:latin typeface="Preeti" pitchFamily="2" charset="0"/>
              </a:rPr>
              <a:t>]</a:t>
            </a:r>
            <a:endParaRPr lang="en-US" dirty="0" smtClean="0">
              <a:latin typeface="Preeti" pitchFamily="2" charset="0"/>
            </a:endParaRPr>
          </a:p>
        </p:txBody>
      </p:sp>
      <p:sp>
        <p:nvSpPr>
          <p:cNvPr id="39940"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259550FF-2FBE-4EE7-847A-AC02AF3324B7}" type="slidenum">
              <a:rPr lang="en-US" sz="2000" smtClean="0">
                <a:solidFill>
                  <a:schemeClr val="tx1"/>
                </a:solidFill>
                <a:latin typeface="Times New Roman" pitchFamily="18" charset="0"/>
              </a:rPr>
              <a:pPr/>
              <a:t>19</a:t>
            </a:fld>
            <a:endParaRPr lang="en-US" sz="2000" smtClean="0">
              <a:solidFill>
                <a:schemeClr val="tx1"/>
              </a:solidFill>
              <a:latin typeface="Times New Roman" pitchFamily="18" charset="0"/>
            </a:endParaRPr>
          </a:p>
        </p:txBody>
      </p:sp>
      <p:sp>
        <p:nvSpPr>
          <p:cNvPr id="2" name="Footer Placeholder 1"/>
          <p:cNvSpPr>
            <a:spLocks noGrp="1"/>
          </p:cNvSpPr>
          <p:nvPr>
            <p:ph type="ftr" sz="quarter" idx="11"/>
          </p:nvPr>
        </p:nvSpPr>
        <p:spPr/>
        <p:txBody>
          <a:bodyPr/>
          <a:lstStyle/>
          <a:p>
            <a:r>
              <a:rPr lang="en-US" smtClean="0"/>
              <a:t>DUDBC2012</a:t>
            </a:r>
            <a:endParaRPr lang="en-US" dirty="0"/>
          </a:p>
        </p:txBody>
      </p:sp>
    </p:spTree>
    <p:extLst>
      <p:ext uri="{BB962C8B-B14F-4D97-AF65-F5344CB8AC3E}">
        <p14:creationId xmlns:p14="http://schemas.microsoft.com/office/powerpoint/2010/main" val="3410648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1954" name="Rectangle 2"/>
          <p:cNvSpPr>
            <a:spLocks noGrp="1" noChangeArrowheads="1"/>
          </p:cNvSpPr>
          <p:nvPr>
            <p:ph type="title"/>
          </p:nvPr>
        </p:nvSpPr>
        <p:spPr>
          <a:xfrm>
            <a:off x="0" y="0"/>
            <a:ext cx="9144000" cy="794385"/>
          </a:xfrm>
          <a:gradFill flip="none" rotWithShape="1">
            <a:gsLst>
              <a:gs pos="0">
                <a:srgbClr val="5E9EFF"/>
              </a:gs>
              <a:gs pos="39999">
                <a:srgbClr val="85C2FF"/>
              </a:gs>
              <a:gs pos="70000">
                <a:srgbClr val="C4D6EB"/>
              </a:gs>
              <a:gs pos="100000">
                <a:srgbClr val="FFEBFA"/>
              </a:gs>
            </a:gsLst>
            <a:lin ang="0" scaled="0"/>
            <a:tileRect/>
          </a:gradFill>
        </p:spPr>
        <p:txBody>
          <a:bodyPr/>
          <a:lstStyle/>
          <a:p>
            <a:pPr>
              <a:defRPr/>
            </a:pPr>
            <a:r>
              <a:rPr lang="en-US" b="1" dirty="0" smtClean="0">
                <a:effectLst>
                  <a:outerShdw blurRad="38100" dist="38100" dir="2700000" algn="tl">
                    <a:srgbClr val="000000">
                      <a:alpha val="43137"/>
                    </a:srgbClr>
                  </a:outerShdw>
                </a:effectLst>
                <a:latin typeface="Preeti" pitchFamily="2" charset="0"/>
              </a:rPr>
              <a:t>u'0f:t/ lgoGq0f</a:t>
            </a:r>
          </a:p>
        </p:txBody>
      </p:sp>
      <p:sp>
        <p:nvSpPr>
          <p:cNvPr id="23555" name="Text Box 3"/>
          <p:cNvSpPr txBox="1">
            <a:spLocks noChangeArrowheads="1"/>
          </p:cNvSpPr>
          <p:nvPr/>
        </p:nvSpPr>
        <p:spPr bwMode="auto">
          <a:xfrm>
            <a:off x="669925" y="1162050"/>
            <a:ext cx="8016875"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pPr eaLnBrk="1" hangingPunct="1">
              <a:spcBef>
                <a:spcPct val="0"/>
              </a:spcBef>
              <a:buClrTx/>
              <a:buFontTx/>
              <a:buNone/>
            </a:pPr>
            <a:r>
              <a:rPr lang="en-US" sz="3600">
                <a:solidFill>
                  <a:schemeClr val="tx2"/>
                </a:solidFill>
                <a:latin typeface="Preeti" pitchFamily="2" charset="0"/>
              </a:rPr>
              <a:t>u'0f:t/ lgoGq0fdf k|efj kfg]{ tTjx? </a:t>
            </a:r>
          </a:p>
          <a:p>
            <a:pPr eaLnBrk="1" hangingPunct="1">
              <a:spcBef>
                <a:spcPct val="0"/>
              </a:spcBef>
              <a:buClrTx/>
              <a:buFontTx/>
              <a:buNone/>
            </a:pPr>
            <a:endParaRPr lang="en-US" sz="3200">
              <a:solidFill>
                <a:srgbClr val="CC0099"/>
              </a:solidFill>
              <a:latin typeface="Preeti" pitchFamily="2" charset="0"/>
            </a:endParaRPr>
          </a:p>
          <a:p>
            <a:pPr eaLnBrk="1" hangingPunct="1">
              <a:spcBef>
                <a:spcPct val="0"/>
              </a:spcBef>
              <a:buClrTx/>
              <a:buFont typeface="Wingdings" pitchFamily="2" charset="2"/>
              <a:buChar char="§"/>
            </a:pPr>
            <a:r>
              <a:rPr lang="en-US" sz="3200">
                <a:solidFill>
                  <a:srgbClr val="000000"/>
                </a:solidFill>
                <a:latin typeface="Preeti" pitchFamily="2" charset="0"/>
              </a:rPr>
              <a:t>l8hfOg </a:t>
            </a:r>
          </a:p>
          <a:p>
            <a:pPr eaLnBrk="1" hangingPunct="1">
              <a:spcBef>
                <a:spcPct val="0"/>
              </a:spcBef>
              <a:buClrTx/>
              <a:buFont typeface="Wingdings" pitchFamily="2" charset="2"/>
              <a:buChar char="§"/>
            </a:pPr>
            <a:endParaRPr lang="en-US" sz="3200">
              <a:solidFill>
                <a:srgbClr val="000000"/>
              </a:solidFill>
              <a:latin typeface="Preeti" pitchFamily="2" charset="0"/>
            </a:endParaRPr>
          </a:p>
          <a:p>
            <a:pPr eaLnBrk="1" hangingPunct="1">
              <a:spcBef>
                <a:spcPct val="0"/>
              </a:spcBef>
              <a:buClrTx/>
              <a:buFont typeface="Wingdings" pitchFamily="2" charset="2"/>
              <a:buChar char="§"/>
            </a:pPr>
            <a:r>
              <a:rPr lang="en-US" sz="3200">
                <a:solidFill>
                  <a:schemeClr val="accent2"/>
                </a:solidFill>
                <a:latin typeface="Preeti" pitchFamily="2" charset="0"/>
              </a:rPr>
              <a:t>;fdfgsf] u'0f:t/</a:t>
            </a:r>
          </a:p>
          <a:p>
            <a:pPr eaLnBrk="1" hangingPunct="1">
              <a:spcBef>
                <a:spcPct val="0"/>
              </a:spcBef>
              <a:buClrTx/>
              <a:buFont typeface="Wingdings" pitchFamily="2" charset="2"/>
              <a:buChar char="§"/>
            </a:pPr>
            <a:endParaRPr lang="en-US" sz="3200">
              <a:solidFill>
                <a:schemeClr val="tx1"/>
              </a:solidFill>
              <a:latin typeface="Preeti" pitchFamily="2" charset="0"/>
            </a:endParaRPr>
          </a:p>
          <a:p>
            <a:pPr eaLnBrk="1" hangingPunct="1">
              <a:spcBef>
                <a:spcPct val="0"/>
              </a:spcBef>
              <a:buClrTx/>
              <a:buFont typeface="Wingdings" pitchFamily="2" charset="2"/>
              <a:buChar char="§"/>
            </a:pPr>
            <a:r>
              <a:rPr lang="en-US" sz="3200">
                <a:solidFill>
                  <a:srgbClr val="000000"/>
                </a:solidFill>
                <a:latin typeface="Preeti" pitchFamily="2" charset="0"/>
              </a:rPr>
              <a:t>sflnu9L</a:t>
            </a:r>
          </a:p>
          <a:p>
            <a:pPr eaLnBrk="1" hangingPunct="1">
              <a:spcBef>
                <a:spcPct val="0"/>
              </a:spcBef>
              <a:buClrTx/>
              <a:buFont typeface="Wingdings" pitchFamily="2" charset="2"/>
              <a:buChar char="§"/>
            </a:pPr>
            <a:endParaRPr lang="en-US" sz="3200">
              <a:solidFill>
                <a:srgbClr val="000000"/>
              </a:solidFill>
              <a:latin typeface="Preeti" pitchFamily="2" charset="0"/>
            </a:endParaRPr>
          </a:p>
          <a:p>
            <a:pPr eaLnBrk="1" hangingPunct="1">
              <a:spcBef>
                <a:spcPct val="0"/>
              </a:spcBef>
              <a:buClrTx/>
              <a:buFont typeface="Wingdings" pitchFamily="2" charset="2"/>
              <a:buChar char="§"/>
            </a:pPr>
            <a:r>
              <a:rPr lang="en-US" sz="3200">
                <a:solidFill>
                  <a:schemeClr val="accent2"/>
                </a:solidFill>
                <a:latin typeface="Preeti" pitchFamily="2" charset="0"/>
              </a:rPr>
              <a:t>of]hgf cjlw</a:t>
            </a:r>
          </a:p>
          <a:p>
            <a:pPr eaLnBrk="1" hangingPunct="1">
              <a:spcBef>
                <a:spcPct val="0"/>
              </a:spcBef>
              <a:buClrTx/>
            </a:pPr>
            <a:endParaRPr lang="en-US" sz="3200">
              <a:solidFill>
                <a:schemeClr val="tx1"/>
              </a:solidFill>
              <a:latin typeface="Times New Roman" pitchFamily="18" charset="0"/>
            </a:endParaRPr>
          </a:p>
        </p:txBody>
      </p:sp>
      <p:sp>
        <p:nvSpPr>
          <p:cNvPr id="23556"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80AD6016-7FFD-43CB-9DE5-FE93A80437E3}" type="slidenum">
              <a:rPr lang="en-US" sz="2000" smtClean="0">
                <a:solidFill>
                  <a:schemeClr val="tx1"/>
                </a:solidFill>
                <a:latin typeface="Times New Roman" pitchFamily="18" charset="0"/>
              </a:rPr>
              <a:pPr/>
              <a:t>2</a:t>
            </a:fld>
            <a:endParaRPr lang="en-US" sz="2000" smtClean="0">
              <a:solidFill>
                <a:schemeClr val="tx1"/>
              </a:solidFill>
              <a:latin typeface="Times New Roman" pitchFamily="18" charset="0"/>
            </a:endParaRPr>
          </a:p>
        </p:txBody>
      </p:sp>
      <p:sp>
        <p:nvSpPr>
          <p:cNvPr id="5" name="Line 6"/>
          <p:cNvSpPr>
            <a:spLocks noChangeShapeType="1"/>
          </p:cNvSpPr>
          <p:nvPr/>
        </p:nvSpPr>
        <p:spPr bwMode="auto">
          <a:xfrm>
            <a:off x="0" y="8382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2" name="Footer Placeholder 1"/>
          <p:cNvSpPr>
            <a:spLocks noGrp="1"/>
          </p:cNvSpPr>
          <p:nvPr>
            <p:ph type="ftr" sz="quarter" idx="11"/>
          </p:nvPr>
        </p:nvSpPr>
        <p:spPr/>
        <p:txBody>
          <a:bodyPr/>
          <a:lstStyle/>
          <a:p>
            <a:r>
              <a:rPr lang="en-US" smtClean="0"/>
              <a:t>DUDBC2012</a:t>
            </a:r>
            <a:endParaRPr lang="en-US"/>
          </a:p>
        </p:txBody>
      </p:sp>
    </p:spTree>
    <p:extLst>
      <p:ext uri="{BB962C8B-B14F-4D97-AF65-F5344CB8AC3E}">
        <p14:creationId xmlns:p14="http://schemas.microsoft.com/office/powerpoint/2010/main" val="317665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6" name="Rectangle 4"/>
          <p:cNvSpPr>
            <a:spLocks noGrp="1" noChangeArrowheads="1"/>
          </p:cNvSpPr>
          <p:nvPr>
            <p:ph type="ctrTitle"/>
          </p:nvPr>
        </p:nvSpPr>
        <p:spPr>
          <a:xfrm>
            <a:off x="685800" y="2438400"/>
            <a:ext cx="7772400" cy="1603375"/>
          </a:xfrm>
        </p:spPr>
        <p:txBody>
          <a:bodyPr/>
          <a:lstStyle/>
          <a:p>
            <a:pPr>
              <a:defRPr/>
            </a:pPr>
            <a:r>
              <a:rPr lang="en-US" dirty="0" smtClean="0">
                <a:solidFill>
                  <a:schemeClr val="tx2"/>
                </a:solidFill>
                <a:latin typeface="Preeti" pitchFamily="2" charset="0"/>
              </a:rPr>
              <a:t>sflnu9L</a:t>
            </a:r>
          </a:p>
        </p:txBody>
      </p:sp>
      <p:sp>
        <p:nvSpPr>
          <p:cNvPr id="4096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4255FD14-37C0-467C-935B-CD7CD61E1FEF}" type="slidenum">
              <a:rPr lang="en-US" sz="1400" b="0" smtClean="0">
                <a:solidFill>
                  <a:schemeClr val="tx1"/>
                </a:solidFill>
                <a:latin typeface="Times New Roman" pitchFamily="18" charset="0"/>
              </a:rPr>
              <a:pPr/>
              <a:t>20</a:t>
            </a:fld>
            <a:endParaRPr lang="en-US" sz="1400" b="0" smtClean="0">
              <a:solidFill>
                <a:schemeClr val="tx1"/>
              </a:solidFill>
              <a:latin typeface="Times New Roman" pitchFamily="18" charset="0"/>
            </a:endParaRPr>
          </a:p>
        </p:txBody>
      </p:sp>
      <p:sp>
        <p:nvSpPr>
          <p:cNvPr id="2" name="Footer Placeholder 1"/>
          <p:cNvSpPr>
            <a:spLocks noGrp="1"/>
          </p:cNvSpPr>
          <p:nvPr>
            <p:ph type="ftr" sz="quarter" idx="11"/>
          </p:nvPr>
        </p:nvSpPr>
        <p:spPr/>
        <p:txBody>
          <a:bodyPr/>
          <a:lstStyle/>
          <a:p>
            <a:pPr>
              <a:defRPr/>
            </a:pPr>
            <a:r>
              <a:rPr lang="en-US" smtClean="0"/>
              <a:t>DUDBC2012</a:t>
            </a:r>
            <a:endParaRPr lang="en-US"/>
          </a:p>
        </p:txBody>
      </p:sp>
    </p:spTree>
    <p:extLst>
      <p:ext uri="{BB962C8B-B14F-4D97-AF65-F5344CB8AC3E}">
        <p14:creationId xmlns:p14="http://schemas.microsoft.com/office/powerpoint/2010/main" val="22925543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8" name="Rectangle 4"/>
          <p:cNvSpPr>
            <a:spLocks noGrp="1" noChangeArrowheads="1"/>
          </p:cNvSpPr>
          <p:nvPr>
            <p:ph type="title"/>
          </p:nvPr>
        </p:nvSpPr>
        <p:spPr>
          <a:xfrm>
            <a:off x="0" y="0"/>
            <a:ext cx="9144000" cy="8382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latin typeface="Preeti" pitchFamily="2" charset="0"/>
              </a:rPr>
              <a:t>;</a:t>
            </a:r>
            <a:r>
              <a:rPr lang="en-US" b="1" dirty="0" err="1">
                <a:effectLst>
                  <a:outerShdw blurRad="38100" dist="38100" dir="2700000" algn="tl">
                    <a:srgbClr val="000000">
                      <a:alpha val="43137"/>
                    </a:srgbClr>
                  </a:outerShdw>
                </a:effectLst>
                <a:latin typeface="Preeti" pitchFamily="2" charset="0"/>
              </a:rPr>
              <a:t>fdfGo</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lgdf</a:t>
            </a:r>
            <a:r>
              <a:rPr lang="en-US" b="1" dirty="0">
                <a:effectLst>
                  <a:outerShdw blurRad="38100" dist="38100" dir="2700000" algn="tl">
                    <a:srgbClr val="000000">
                      <a:alpha val="43137"/>
                    </a:srgbClr>
                  </a:outerShdw>
                </a:effectLst>
                <a:latin typeface="Preeti" pitchFamily="2" charset="0"/>
              </a:rPr>
              <a:t>{0f </a:t>
            </a:r>
            <a:r>
              <a:rPr lang="en-US" b="1" dirty="0" err="1">
                <a:effectLst>
                  <a:outerShdw blurRad="38100" dist="38100" dir="2700000" algn="tl">
                    <a:srgbClr val="000000">
                      <a:alpha val="43137"/>
                    </a:srgbClr>
                  </a:outerShdw>
                </a:effectLst>
                <a:latin typeface="Preeti" pitchFamily="2" charset="0"/>
              </a:rPr>
              <a:t>sfo</a:t>
            </a:r>
            <a:r>
              <a:rPr lang="en-US" b="1" dirty="0">
                <a:effectLst>
                  <a:outerShdw blurRad="38100" dist="38100" dir="2700000" algn="tl">
                    <a:srgbClr val="000000">
                      <a:alpha val="43137"/>
                    </a:srgbClr>
                  </a:outerShdw>
                </a:effectLst>
                <a:latin typeface="Preeti" pitchFamily="2" charset="0"/>
              </a:rPr>
              <a:t>{</a:t>
            </a:r>
          </a:p>
        </p:txBody>
      </p:sp>
      <p:sp>
        <p:nvSpPr>
          <p:cNvPr id="1127429" name="Rectangle 5"/>
          <p:cNvSpPr>
            <a:spLocks noGrp="1" noChangeArrowheads="1"/>
          </p:cNvSpPr>
          <p:nvPr>
            <p:ph type="body" idx="1"/>
          </p:nvPr>
        </p:nvSpPr>
        <p:spPr/>
        <p:txBody>
          <a:bodyPr/>
          <a:lstStyle/>
          <a:p>
            <a:pPr>
              <a:buFont typeface="Wingdings" pitchFamily="2" charset="2"/>
              <a:buChar char="§"/>
              <a:defRPr/>
            </a:pPr>
            <a:r>
              <a:rPr lang="en-US" dirty="0" err="1" smtClean="0">
                <a:latin typeface="Preeti" pitchFamily="2" charset="0"/>
              </a:rPr>
              <a:t>uf</a:t>
            </a:r>
            <a:r>
              <a:rPr lang="en-US" dirty="0" smtClean="0">
                <a:latin typeface="Preeti" pitchFamily="2" charset="0"/>
              </a:rPr>
              <a:t>/f] </a:t>
            </a:r>
            <a:r>
              <a:rPr lang="en-US" dirty="0" err="1" smtClean="0">
                <a:latin typeface="Preeti" pitchFamily="2" charset="0"/>
              </a:rPr>
              <a:t>lgdf</a:t>
            </a:r>
            <a:r>
              <a:rPr lang="en-US" dirty="0" smtClean="0">
                <a:latin typeface="Preeti" pitchFamily="2" charset="0"/>
              </a:rPr>
              <a:t>{0f</a:t>
            </a:r>
          </a:p>
          <a:p>
            <a:pPr lvl="1">
              <a:defRPr/>
            </a:pPr>
            <a:r>
              <a:rPr lang="en-US" dirty="0" err="1" smtClean="0">
                <a:latin typeface="Preeti" pitchFamily="2" charset="0"/>
              </a:rPr>
              <a:t>d;nfsf</a:t>
            </a:r>
            <a:r>
              <a:rPr lang="en-US" dirty="0" smtClean="0">
                <a:latin typeface="Preeti" pitchFamily="2" charset="0"/>
              </a:rPr>
              <a:t>] </a:t>
            </a:r>
            <a:r>
              <a:rPr lang="en-US" dirty="0" err="1" smtClean="0">
                <a:latin typeface="Preeti" pitchFamily="2" charset="0"/>
              </a:rPr>
              <a:t>tof</a:t>
            </a:r>
            <a:r>
              <a:rPr lang="en-US" dirty="0" smtClean="0">
                <a:latin typeface="Preeti" pitchFamily="2" charset="0"/>
              </a:rPr>
              <a:t>/L</a:t>
            </a:r>
          </a:p>
          <a:p>
            <a:pPr lvl="1">
              <a:defRPr/>
            </a:pPr>
            <a:r>
              <a:rPr lang="en-US" dirty="0" err="1" smtClean="0">
                <a:latin typeface="Preeti" pitchFamily="2" charset="0"/>
              </a:rPr>
              <a:t>uf</a:t>
            </a:r>
            <a:r>
              <a:rPr lang="en-US" dirty="0" smtClean="0">
                <a:latin typeface="Preeti" pitchFamily="2" charset="0"/>
              </a:rPr>
              <a:t>/f]</a:t>
            </a:r>
            <a:r>
              <a:rPr lang="en-US" dirty="0" err="1" smtClean="0">
                <a:latin typeface="Preeti" pitchFamily="2" charset="0"/>
              </a:rPr>
              <a:t>sf</a:t>
            </a:r>
            <a:r>
              <a:rPr lang="en-US" dirty="0" smtClean="0">
                <a:latin typeface="Preeti" pitchFamily="2" charset="0"/>
              </a:rPr>
              <a:t>] </a:t>
            </a:r>
            <a:r>
              <a:rPr lang="en-US" dirty="0" err="1" smtClean="0">
                <a:latin typeface="Preeti" pitchFamily="2" charset="0"/>
              </a:rPr>
              <a:t>hf</a:t>
            </a:r>
            <a:r>
              <a:rPr lang="en-US" dirty="0" smtClean="0">
                <a:latin typeface="Preeti" pitchFamily="2" charset="0"/>
              </a:rPr>
              <a:t>]8fO, </a:t>
            </a:r>
            <a:r>
              <a:rPr lang="en-US" dirty="0" err="1" smtClean="0">
                <a:latin typeface="Preeti" pitchFamily="2" charset="0"/>
              </a:rPr>
              <a:t>So"l</a:t>
            </a:r>
            <a:r>
              <a:rPr lang="en-US" dirty="0" smtClean="0">
                <a:latin typeface="Preeti" pitchFamily="2" charset="0"/>
              </a:rPr>
              <a:t>/+u </a:t>
            </a:r>
          </a:p>
          <a:p>
            <a:pPr lvl="1">
              <a:defRPr/>
            </a:pPr>
            <a:endParaRPr lang="en-US" dirty="0" smtClean="0">
              <a:latin typeface="Preeti" pitchFamily="2" charset="0"/>
            </a:endParaRPr>
          </a:p>
          <a:p>
            <a:pPr>
              <a:buFont typeface="Wingdings" pitchFamily="2" charset="2"/>
              <a:buChar char="§"/>
              <a:defRPr/>
            </a:pPr>
            <a:r>
              <a:rPr lang="en-US" dirty="0" smtClean="0">
                <a:latin typeface="Preeti" pitchFamily="2" charset="0"/>
              </a:rPr>
              <a:t>s+lqm6 9nfg </a:t>
            </a:r>
          </a:p>
          <a:p>
            <a:pPr lvl="1">
              <a:defRPr/>
            </a:pPr>
            <a:r>
              <a:rPr lang="en-US" dirty="0" err="1" smtClean="0">
                <a:latin typeface="Preeti" pitchFamily="2" charset="0"/>
              </a:rPr>
              <a:t>kmdf</a:t>
            </a:r>
            <a:r>
              <a:rPr lang="en-US" dirty="0" smtClean="0">
                <a:latin typeface="Preeti" pitchFamily="2" charset="0"/>
              </a:rPr>
              <a:t>{ </a:t>
            </a:r>
            <a:r>
              <a:rPr lang="en-US" dirty="0" err="1" smtClean="0">
                <a:latin typeface="Preeti" pitchFamily="2" charset="0"/>
              </a:rPr>
              <a:t>nufpg</a:t>
            </a:r>
            <a:r>
              <a:rPr lang="en-US" dirty="0" smtClean="0">
                <a:latin typeface="Preeti" pitchFamily="2" charset="0"/>
              </a:rPr>
              <a:t>]</a:t>
            </a:r>
          </a:p>
          <a:p>
            <a:pPr lvl="1">
              <a:defRPr/>
            </a:pPr>
            <a:r>
              <a:rPr lang="en-US" dirty="0" smtClean="0">
                <a:latin typeface="Preeti" pitchFamily="2" charset="0"/>
              </a:rPr>
              <a:t>808L </a:t>
            </a:r>
            <a:r>
              <a:rPr lang="en-US" dirty="0" err="1" smtClean="0">
                <a:latin typeface="Preeti" pitchFamily="2" charset="0"/>
              </a:rPr>
              <a:t>af+Wg</a:t>
            </a:r>
            <a:r>
              <a:rPr lang="en-US" dirty="0" smtClean="0">
                <a:latin typeface="Preeti" pitchFamily="2" charset="0"/>
              </a:rPr>
              <a:t>]</a:t>
            </a:r>
          </a:p>
          <a:p>
            <a:pPr lvl="1">
              <a:defRPr/>
            </a:pPr>
            <a:r>
              <a:rPr lang="en-US" dirty="0" err="1" smtClean="0">
                <a:latin typeface="Preeti" pitchFamily="2" charset="0"/>
              </a:rPr>
              <a:t>d;nf</a:t>
            </a:r>
            <a:r>
              <a:rPr lang="en-US" dirty="0" smtClean="0">
                <a:latin typeface="Preeti" pitchFamily="2" charset="0"/>
              </a:rPr>
              <a:t> </a:t>
            </a:r>
            <a:r>
              <a:rPr lang="en-US" dirty="0" err="1" smtClean="0">
                <a:latin typeface="Preeti" pitchFamily="2" charset="0"/>
              </a:rPr>
              <a:t>xfNg</a:t>
            </a:r>
            <a:r>
              <a:rPr lang="en-US" dirty="0" smtClean="0">
                <a:latin typeface="Preeti" pitchFamily="2" charset="0"/>
              </a:rPr>
              <a:t>], s:g] / </a:t>
            </a:r>
            <a:r>
              <a:rPr lang="en-US" dirty="0" err="1" smtClean="0">
                <a:latin typeface="Preeti" pitchFamily="2" charset="0"/>
              </a:rPr>
              <a:t>So"l</a:t>
            </a:r>
            <a:r>
              <a:rPr lang="en-US" dirty="0" smtClean="0">
                <a:latin typeface="Preeti" pitchFamily="2" charset="0"/>
              </a:rPr>
              <a:t>/+u </a:t>
            </a:r>
            <a:r>
              <a:rPr lang="en-US" dirty="0" err="1" smtClean="0">
                <a:latin typeface="Preeti" pitchFamily="2" charset="0"/>
              </a:rPr>
              <a:t>ug</a:t>
            </a:r>
            <a:r>
              <a:rPr lang="en-US" dirty="0" smtClean="0">
                <a:latin typeface="Preeti" pitchFamily="2" charset="0"/>
              </a:rPr>
              <a:t>]{</a:t>
            </a:r>
          </a:p>
        </p:txBody>
      </p:sp>
      <p:sp>
        <p:nvSpPr>
          <p:cNvPr id="41988"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F008C32E-1085-4F1E-8B86-FA10ECD26ACB}" type="slidenum">
              <a:rPr lang="en-US" sz="2000" smtClean="0">
                <a:solidFill>
                  <a:schemeClr val="tx1"/>
                </a:solidFill>
                <a:latin typeface="Times New Roman" pitchFamily="18" charset="0"/>
              </a:rPr>
              <a:pPr/>
              <a:t>21</a:t>
            </a:fld>
            <a:endParaRPr lang="en-US" sz="2000" smtClean="0">
              <a:solidFill>
                <a:schemeClr val="tx1"/>
              </a:solidFill>
              <a:latin typeface="Times New Roman" pitchFamily="18" charset="0"/>
            </a:endParaRPr>
          </a:p>
        </p:txBody>
      </p:sp>
      <p:sp>
        <p:nvSpPr>
          <p:cNvPr id="2" name="Footer Placeholder 1"/>
          <p:cNvSpPr>
            <a:spLocks noGrp="1"/>
          </p:cNvSpPr>
          <p:nvPr>
            <p:ph type="ftr" sz="quarter" idx="11"/>
          </p:nvPr>
        </p:nvSpPr>
        <p:spPr/>
        <p:txBody>
          <a:bodyPr/>
          <a:lstStyle/>
          <a:p>
            <a:r>
              <a:rPr lang="en-US" smtClean="0"/>
              <a:t>DUDBC2012</a:t>
            </a:r>
            <a:endParaRPr lang="en-US" dirty="0"/>
          </a:p>
        </p:txBody>
      </p:sp>
    </p:spTree>
    <p:extLst>
      <p:ext uri="{BB962C8B-B14F-4D97-AF65-F5344CB8AC3E}">
        <p14:creationId xmlns:p14="http://schemas.microsoft.com/office/powerpoint/2010/main" val="2275737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6" name="Rectangle 2"/>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err="1" smtClean="0">
                <a:effectLst>
                  <a:outerShdw blurRad="38100" dist="38100" dir="2700000" algn="tl">
                    <a:srgbClr val="000000">
                      <a:alpha val="43137"/>
                    </a:srgbClr>
                  </a:outerShdw>
                </a:effectLst>
                <a:latin typeface="Preeti" pitchFamily="2" charset="0"/>
              </a:rPr>
              <a:t>hf</a:t>
            </a:r>
            <a:r>
              <a:rPr lang="en-US" b="1" dirty="0" smtClean="0">
                <a:effectLst>
                  <a:outerShdw blurRad="38100" dist="38100" dir="2700000" algn="tl">
                    <a:srgbClr val="000000">
                      <a:alpha val="43137"/>
                    </a:srgbClr>
                  </a:outerShdw>
                </a:effectLst>
                <a:latin typeface="Preeti" pitchFamily="2" charset="0"/>
              </a:rPr>
              <a:t>]8fOsf] </a:t>
            </a:r>
            <a:r>
              <a:rPr lang="en-US" b="1" dirty="0" err="1" smtClean="0">
                <a:effectLst>
                  <a:outerShdw blurRad="38100" dist="38100" dir="2700000" algn="tl">
                    <a:srgbClr val="000000">
                      <a:alpha val="43137"/>
                    </a:srgbClr>
                  </a:outerShdw>
                </a:effectLst>
                <a:latin typeface="Preeti" pitchFamily="2" charset="0"/>
              </a:rPr>
              <a:t>nflu</a:t>
            </a:r>
            <a:r>
              <a:rPr lang="en-US" b="1" dirty="0" smtClean="0">
                <a:effectLst>
                  <a:outerShdw blurRad="38100" dist="38100" dir="2700000" algn="tl">
                    <a:srgbClr val="000000">
                      <a:alpha val="43137"/>
                    </a:srgbClr>
                  </a:outerShdw>
                </a:effectLst>
                <a:latin typeface="Preeti" pitchFamily="2" charset="0"/>
              </a:rPr>
              <a:t> </a:t>
            </a:r>
            <a:r>
              <a:rPr lang="en-US" b="1" dirty="0" err="1" smtClean="0">
                <a:effectLst>
                  <a:outerShdw blurRad="38100" dist="38100" dir="2700000" algn="tl">
                    <a:srgbClr val="000000">
                      <a:alpha val="43137"/>
                    </a:srgbClr>
                  </a:outerShdw>
                </a:effectLst>
                <a:latin typeface="Preeti" pitchFamily="2" charset="0"/>
              </a:rPr>
              <a:t>d;nf</a:t>
            </a:r>
            <a:r>
              <a:rPr lang="en-US" b="1" dirty="0" smtClean="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tof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ug</a:t>
            </a:r>
            <a:r>
              <a:rPr lang="en-US" b="1" dirty="0">
                <a:effectLst>
                  <a:outerShdw blurRad="38100" dist="38100" dir="2700000" algn="tl">
                    <a:srgbClr val="000000">
                      <a:alpha val="43137"/>
                    </a:srgbClr>
                  </a:outerShdw>
                </a:effectLst>
                <a:latin typeface="Preeti" pitchFamily="2" charset="0"/>
              </a:rPr>
              <a:t>]{</a:t>
            </a:r>
          </a:p>
        </p:txBody>
      </p:sp>
      <p:sp>
        <p:nvSpPr>
          <p:cNvPr id="43011" name="Rectangle 3"/>
          <p:cNvSpPr>
            <a:spLocks noGrp="1" noChangeArrowheads="1"/>
          </p:cNvSpPr>
          <p:nvPr>
            <p:ph type="body" sz="half" idx="1"/>
          </p:nvPr>
        </p:nvSpPr>
        <p:spPr>
          <a:xfrm>
            <a:off x="738188" y="1443038"/>
            <a:ext cx="7720012" cy="4810125"/>
          </a:xfrm>
        </p:spPr>
        <p:txBody>
          <a:bodyPr/>
          <a:lstStyle/>
          <a:p>
            <a:pPr algn="just">
              <a:buClr>
                <a:schemeClr val="tx1"/>
              </a:buClr>
              <a:buFont typeface="Wingdings" pitchFamily="2" charset="2"/>
              <a:buChar char="§"/>
            </a:pPr>
            <a:r>
              <a:rPr lang="en-US" sz="2600" smtClean="0">
                <a:solidFill>
                  <a:srgbClr val="000066"/>
                </a:solidFill>
                <a:effectLst/>
                <a:latin typeface="Preeti" pitchFamily="2" charset="0"/>
              </a:rPr>
              <a:t>afs;sf] k|of]u u/L cfjZos cg'kftdf l;d]G6 / afn'jfsf] afF8 ldnfpg]</a:t>
            </a:r>
          </a:p>
          <a:p>
            <a:pPr algn="just">
              <a:buClr>
                <a:schemeClr val="tx1"/>
              </a:buClr>
              <a:buFont typeface="Wingdings" pitchFamily="2" charset="2"/>
              <a:buChar char="§"/>
            </a:pPr>
            <a:endParaRPr lang="en-US" sz="2600" smtClean="0">
              <a:solidFill>
                <a:srgbClr val="000066"/>
              </a:solidFill>
              <a:effectLst/>
              <a:latin typeface="Preeti" pitchFamily="2" charset="0"/>
            </a:endParaRPr>
          </a:p>
          <a:p>
            <a:pPr algn="just">
              <a:buClr>
                <a:schemeClr val="tx1"/>
              </a:buClr>
              <a:buFont typeface="Wingdings" pitchFamily="2" charset="2"/>
              <a:buChar char="§"/>
            </a:pPr>
            <a:r>
              <a:rPr lang="en-US" sz="2600" smtClean="0">
                <a:solidFill>
                  <a:srgbClr val="000066"/>
                </a:solidFill>
                <a:effectLst/>
                <a:latin typeface="Preeti" pitchFamily="2" charset="0"/>
              </a:rPr>
              <a:t> afF8nfO{ Psgf;sf] geP;Dd sDtLdf tLg k6s ;'Vvf ld&gt;0f ug]{ </a:t>
            </a:r>
            <a:r>
              <a:rPr lang="en-US" sz="2600" smtClean="0">
                <a:effectLst/>
                <a:latin typeface="Preeti" pitchFamily="2" charset="0"/>
              </a:rPr>
              <a:t> </a:t>
            </a:r>
          </a:p>
          <a:p>
            <a:pPr algn="just">
              <a:buClr>
                <a:schemeClr val="tx1"/>
              </a:buClr>
              <a:buFont typeface="Wingdings" pitchFamily="2" charset="2"/>
              <a:buChar char="§"/>
            </a:pPr>
            <a:endParaRPr lang="en-US" sz="2600" smtClean="0">
              <a:effectLst/>
              <a:latin typeface="Preeti" pitchFamily="2" charset="0"/>
            </a:endParaRPr>
          </a:p>
          <a:p>
            <a:pPr algn="just">
              <a:buClr>
                <a:schemeClr val="tx1"/>
              </a:buClr>
              <a:buFont typeface="Wingdings" pitchFamily="2" charset="2"/>
              <a:buChar char="§"/>
            </a:pPr>
            <a:r>
              <a:rPr lang="en-US" sz="2600" smtClean="0">
                <a:solidFill>
                  <a:srgbClr val="000066"/>
                </a:solidFill>
                <a:effectLst/>
                <a:latin typeface="Preeti" pitchFamily="2" charset="0"/>
              </a:rPr>
              <a:t>kfgL / l;d]G6sf] cg'kft adf]lhd kfgL /fv]/ /fd|f];+u ld;fpg]</a:t>
            </a:r>
          </a:p>
          <a:p>
            <a:pPr algn="just">
              <a:buClr>
                <a:schemeClr val="tx1"/>
              </a:buClr>
              <a:buFont typeface="Wingdings" pitchFamily="2" charset="2"/>
              <a:buChar char="§"/>
            </a:pPr>
            <a:endParaRPr lang="en-US" sz="2600" smtClean="0">
              <a:solidFill>
                <a:srgbClr val="000066"/>
              </a:solidFill>
              <a:effectLst/>
              <a:latin typeface="Preeti" pitchFamily="2" charset="0"/>
            </a:endParaRPr>
          </a:p>
          <a:p>
            <a:pPr algn="just">
              <a:buClr>
                <a:schemeClr val="tx1"/>
              </a:buClr>
              <a:buFont typeface="Wingdings" pitchFamily="2" charset="2"/>
              <a:buChar char="§"/>
            </a:pPr>
            <a:r>
              <a:rPr lang="en-US" sz="2600" smtClean="0">
                <a:effectLst/>
                <a:latin typeface="Preeti" pitchFamily="2" charset="0"/>
              </a:rPr>
              <a:t>kfgL xfn]sf] cfwf 306fleq d;nfsf] k|of]u ul/;Sg' k5{</a:t>
            </a:r>
          </a:p>
        </p:txBody>
      </p:sp>
      <p:sp>
        <p:nvSpPr>
          <p:cNvPr id="43012"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9985DA62-88E1-4EC3-9B44-3E7D38DFDDA7}" type="slidenum">
              <a:rPr lang="en-US" sz="2000" smtClean="0">
                <a:solidFill>
                  <a:schemeClr val="tx1"/>
                </a:solidFill>
                <a:latin typeface="Times New Roman" pitchFamily="18" charset="0"/>
              </a:rPr>
              <a:pPr/>
              <a:t>22</a:t>
            </a:fld>
            <a:endParaRPr lang="en-US" sz="2000" smtClean="0">
              <a:solidFill>
                <a:schemeClr val="tx1"/>
              </a:solidFill>
              <a:latin typeface="Times New Roman" pitchFamily="18" charset="0"/>
            </a:endParaRPr>
          </a:p>
        </p:txBody>
      </p:sp>
      <p:sp>
        <p:nvSpPr>
          <p:cNvPr id="5" name="Line 6"/>
          <p:cNvSpPr>
            <a:spLocks noChangeShapeType="1"/>
          </p:cNvSpPr>
          <p:nvPr/>
        </p:nvSpPr>
        <p:spPr bwMode="auto">
          <a:xfrm>
            <a:off x="0" y="9906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Tree>
    <p:extLst>
      <p:ext uri="{BB962C8B-B14F-4D97-AF65-F5344CB8AC3E}">
        <p14:creationId xmlns:p14="http://schemas.microsoft.com/office/powerpoint/2010/main" val="389304918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body" sz="half" idx="3"/>
          </p:nvPr>
        </p:nvSpPr>
        <p:spPr>
          <a:xfrm>
            <a:off x="304800" y="4953000"/>
            <a:ext cx="8610600" cy="1371600"/>
          </a:xfrm>
        </p:spPr>
        <p:txBody>
          <a:bodyPr/>
          <a:lstStyle/>
          <a:p>
            <a:pPr algn="ctr">
              <a:buFontTx/>
              <a:buNone/>
            </a:pPr>
            <a:r>
              <a:rPr lang="en-US" smtClean="0">
                <a:solidFill>
                  <a:schemeClr val="tx2"/>
                </a:solidFill>
                <a:effectLst/>
                <a:latin typeface="Preeti" pitchFamily="2" charset="0"/>
                <a:cs typeface="Times New Roman" pitchFamily="18" charset="0"/>
              </a:rPr>
              <a:t>hf]8fO ug'{cl3 sDtLdf &amp; 306f;Dd O+6fnfO{ kfgLdf 8'afpg' k5{</a:t>
            </a:r>
          </a:p>
        </p:txBody>
      </p:sp>
      <p:pic>
        <p:nvPicPr>
          <p:cNvPr id="44035" name="Picture 9"/>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666750" y="1143000"/>
            <a:ext cx="3775075" cy="2832100"/>
          </a:xfrm>
          <a:noFill/>
          <a:extLst>
            <a:ext uri="{909E8E84-426E-40DD-AFC4-6F175D3DCCD1}">
              <a14:hiddenFill xmlns:a14="http://schemas.microsoft.com/office/drawing/2010/main">
                <a:solidFill>
                  <a:srgbClr val="FFFFFF"/>
                </a:solidFill>
              </a14:hiddenFill>
            </a:ext>
          </a:extLst>
        </p:spPr>
      </p:pic>
      <p:sp>
        <p:nvSpPr>
          <p:cNvPr id="1203210" name="Rectangle 10"/>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latin typeface="Preeti" pitchFamily="2" charset="0"/>
              </a:rPr>
              <a:t>O</a:t>
            </a:r>
            <a:r>
              <a:rPr lang="en-US" b="1" dirty="0" smtClean="0">
                <a:effectLst>
                  <a:outerShdw blurRad="38100" dist="38100" dir="2700000" algn="tl">
                    <a:srgbClr val="000000">
                      <a:alpha val="43137"/>
                    </a:srgbClr>
                  </a:outerShdw>
                </a:effectLst>
                <a:latin typeface="Preeti" pitchFamily="2" charset="0"/>
              </a:rPr>
              <a:t>+{6fsf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tof</a:t>
            </a:r>
            <a:r>
              <a:rPr lang="en-US" b="1" dirty="0">
                <a:effectLst>
                  <a:outerShdw blurRad="38100" dist="38100" dir="2700000" algn="tl">
                    <a:srgbClr val="000000">
                      <a:alpha val="43137"/>
                    </a:srgbClr>
                  </a:outerShdw>
                </a:effectLst>
                <a:latin typeface="Preeti" pitchFamily="2" charset="0"/>
              </a:rPr>
              <a:t>/L</a:t>
            </a:r>
          </a:p>
        </p:txBody>
      </p:sp>
      <p:sp>
        <p:nvSpPr>
          <p:cNvPr id="1203215" name="Rectangle 15"/>
          <p:cNvSpPr>
            <a:spLocks noChangeArrowheads="1"/>
          </p:cNvSpPr>
          <p:nvPr/>
        </p:nvSpPr>
        <p:spPr bwMode="auto">
          <a:xfrm>
            <a:off x="2309813" y="4191000"/>
            <a:ext cx="890587" cy="406400"/>
          </a:xfrm>
          <a:prstGeom prst="rect">
            <a:avLst/>
          </a:prstGeom>
          <a:solidFill>
            <a:srgbClr val="00FF00"/>
          </a:solidFill>
          <a:ln w="9525">
            <a:solidFill>
              <a:srgbClr val="006633"/>
            </a:solidFill>
            <a:miter lim="800000"/>
            <a:headEnd/>
            <a:tailEnd/>
          </a:ln>
        </p:spPr>
        <p:txBody>
          <a:bodyPr>
            <a:spAutoFit/>
          </a:bodyPr>
          <a:lstStyle/>
          <a:p>
            <a:pPr algn="ctr" eaLnBrk="1" hangingPunct="1">
              <a:spcBef>
                <a:spcPct val="0"/>
              </a:spcBef>
              <a:buClrTx/>
              <a:buFontTx/>
              <a:buNone/>
            </a:pPr>
            <a:r>
              <a:rPr lang="en-US" sz="2000">
                <a:solidFill>
                  <a:srgbClr val="000000"/>
                </a:solidFill>
                <a:latin typeface="Preeti" pitchFamily="2" charset="0"/>
                <a:cs typeface="Times New Roman" pitchFamily="18" charset="0"/>
              </a:rPr>
              <a:t>7Ls</a:t>
            </a:r>
          </a:p>
        </p:txBody>
      </p:sp>
      <p:sp>
        <p:nvSpPr>
          <p:cNvPr id="1203216" name="Rectangle 16"/>
          <p:cNvSpPr>
            <a:spLocks noChangeArrowheads="1"/>
          </p:cNvSpPr>
          <p:nvPr/>
        </p:nvSpPr>
        <p:spPr bwMode="auto">
          <a:xfrm>
            <a:off x="6305550" y="4191000"/>
            <a:ext cx="1009650" cy="406400"/>
          </a:xfrm>
          <a:prstGeom prst="rect">
            <a:avLst/>
          </a:prstGeom>
          <a:solidFill>
            <a:srgbClr val="FF0000"/>
          </a:solidFill>
          <a:ln w="9525">
            <a:solidFill>
              <a:srgbClr val="006633"/>
            </a:solidFill>
            <a:miter lim="800000"/>
            <a:headEnd/>
            <a:tailEnd/>
          </a:ln>
        </p:spPr>
        <p:txBody>
          <a:bodyPr>
            <a:spAutoFit/>
          </a:bodyPr>
          <a:lstStyle/>
          <a:p>
            <a:pPr eaLnBrk="1" hangingPunct="1">
              <a:spcBef>
                <a:spcPct val="0"/>
              </a:spcBef>
              <a:buClrTx/>
              <a:buFontTx/>
              <a:buNone/>
            </a:pPr>
            <a:r>
              <a:rPr lang="en-US" sz="2000">
                <a:solidFill>
                  <a:srgbClr val="000000"/>
                </a:solidFill>
                <a:latin typeface="Preeti" pitchFamily="2" charset="0"/>
                <a:cs typeface="Times New Roman" pitchFamily="18" charset="0"/>
              </a:rPr>
              <a:t>unt</a:t>
            </a:r>
          </a:p>
        </p:txBody>
      </p:sp>
      <p:pic>
        <p:nvPicPr>
          <p:cNvPr id="44039" name="Picture 20"/>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048250" y="1143000"/>
            <a:ext cx="3505200" cy="2628900"/>
          </a:xfrm>
          <a:noFill/>
          <a:extLst>
            <a:ext uri="{909E8E84-426E-40DD-AFC4-6F175D3DCCD1}">
              <a14:hiddenFill xmlns:a14="http://schemas.microsoft.com/office/drawing/2010/main">
                <a:solidFill>
                  <a:srgbClr val="FFFFFF"/>
                </a:solidFill>
              </a14:hiddenFill>
            </a:ext>
          </a:extLst>
        </p:spPr>
      </p:pic>
      <p:sp>
        <p:nvSpPr>
          <p:cNvPr id="44040" name="Slide Number Placeholder 8"/>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069956EA-28F9-48BA-9F97-4A661C2E4D62}" type="slidenum">
              <a:rPr lang="en-US" sz="2000" smtClean="0">
                <a:solidFill>
                  <a:schemeClr val="tx1"/>
                </a:solidFill>
                <a:latin typeface="Times New Roman" pitchFamily="18" charset="0"/>
              </a:rPr>
              <a:pPr/>
              <a:t>23</a:t>
            </a:fld>
            <a:endParaRPr lang="en-US" sz="2000" smtClean="0">
              <a:solidFill>
                <a:schemeClr val="tx1"/>
              </a:solidFill>
              <a:latin typeface="Times New Roman" pitchFamily="18" charset="0"/>
            </a:endParaRPr>
          </a:p>
        </p:txBody>
      </p:sp>
      <p:sp>
        <p:nvSpPr>
          <p:cNvPr id="9" name="Line 6"/>
          <p:cNvSpPr>
            <a:spLocks noChangeShapeType="1"/>
          </p:cNvSpPr>
          <p:nvPr/>
        </p:nvSpPr>
        <p:spPr bwMode="auto">
          <a:xfrm>
            <a:off x="0" y="9906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Tree>
    <p:extLst>
      <p:ext uri="{BB962C8B-B14F-4D97-AF65-F5344CB8AC3E}">
        <p14:creationId xmlns:p14="http://schemas.microsoft.com/office/powerpoint/2010/main" val="17431669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03215"/>
                                        </p:tgtEl>
                                        <p:attrNameLst>
                                          <p:attrName>style.visibility</p:attrName>
                                        </p:attrNameLst>
                                      </p:cBhvr>
                                      <p:to>
                                        <p:strVal val="visible"/>
                                      </p:to>
                                    </p:set>
                                    <p:animEffect transition="in" filter="blinds(horizontal)">
                                      <p:cBhvr>
                                        <p:cTn id="7" dur="500"/>
                                        <p:tgtEl>
                                          <p:spTgt spid="12032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03216"/>
                                        </p:tgtEl>
                                        <p:attrNameLst>
                                          <p:attrName>style.visibility</p:attrName>
                                        </p:attrNameLst>
                                      </p:cBhvr>
                                      <p:to>
                                        <p:strVal val="visible"/>
                                      </p:to>
                                    </p:set>
                                    <p:animEffect transition="in" filter="blinds(horizontal)">
                                      <p:cBhvr>
                                        <p:cTn id="12" dur="500"/>
                                        <p:tgtEl>
                                          <p:spTgt spid="1203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3215" grpId="0" animBg="1"/>
      <p:bldP spid="12032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6" name="Rectangle 4"/>
          <p:cNvSpPr>
            <a:spLocks noGrp="1" noChangeArrowheads="1"/>
          </p:cNvSpPr>
          <p:nvPr>
            <p:ph type="title"/>
          </p:nvPr>
        </p:nvSpPr>
        <p:spPr>
          <a:xfrm>
            <a:off x="0" y="15240"/>
            <a:ext cx="9144000" cy="7620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smtClean="0">
                <a:effectLst>
                  <a:outerShdw blurRad="38100" dist="38100" dir="2700000" algn="tl">
                    <a:srgbClr val="000000">
                      <a:alpha val="43137"/>
                    </a:srgbClr>
                  </a:outerShdw>
                </a:effectLst>
                <a:latin typeface="Preeti" pitchFamily="2" charset="0"/>
              </a:rPr>
              <a:t>O{+</a:t>
            </a:r>
            <a:r>
              <a:rPr lang="en-US" b="1" dirty="0">
                <a:effectLst>
                  <a:outerShdw blurRad="38100" dist="38100" dir="2700000" algn="tl">
                    <a:srgbClr val="000000">
                      <a:alpha val="43137"/>
                    </a:srgbClr>
                  </a:outerShdw>
                </a:effectLst>
                <a:latin typeface="Preeti" pitchFamily="2" charset="0"/>
              </a:rPr>
              <a:t>6fsf] </a:t>
            </a:r>
            <a:r>
              <a:rPr lang="en-US" b="1" dirty="0" err="1">
                <a:effectLst>
                  <a:outerShdw blurRad="38100" dist="38100" dir="2700000" algn="tl">
                    <a:srgbClr val="000000">
                      <a:alpha val="43137"/>
                    </a:srgbClr>
                  </a:outerShdw>
                </a:effectLst>
                <a:latin typeface="Preeti" pitchFamily="2" charset="0"/>
              </a:rPr>
              <a:t>hf</a:t>
            </a:r>
            <a:r>
              <a:rPr lang="en-US" b="1" dirty="0">
                <a:effectLst>
                  <a:outerShdw blurRad="38100" dist="38100" dir="2700000" algn="tl">
                    <a:srgbClr val="000000">
                      <a:alpha val="43137"/>
                    </a:srgbClr>
                  </a:outerShdw>
                </a:effectLst>
                <a:latin typeface="Preeti" pitchFamily="2" charset="0"/>
              </a:rPr>
              <a:t>]8fO</a:t>
            </a:r>
          </a:p>
        </p:txBody>
      </p:sp>
      <p:sp>
        <p:nvSpPr>
          <p:cNvPr id="1083397" name="Rectangle 5"/>
          <p:cNvSpPr>
            <a:spLocks noGrp="1" noChangeArrowheads="1"/>
          </p:cNvSpPr>
          <p:nvPr>
            <p:ph type="body" sz="half" idx="1"/>
          </p:nvPr>
        </p:nvSpPr>
        <p:spPr/>
        <p:txBody>
          <a:bodyPr/>
          <a:lstStyle/>
          <a:p>
            <a:pPr>
              <a:buClr>
                <a:schemeClr val="tx1"/>
              </a:buClr>
              <a:buFont typeface="Wingdings" pitchFamily="2" charset="2"/>
              <a:buChar char="§"/>
              <a:defRPr/>
            </a:pPr>
            <a:endParaRPr lang="en-US" sz="2400" dirty="0" smtClean="0">
              <a:solidFill>
                <a:schemeClr val="tx1"/>
              </a:solidFill>
              <a:effectLst/>
              <a:cs typeface="Times New Roman" pitchFamily="18" charset="0"/>
            </a:endParaRPr>
          </a:p>
          <a:p>
            <a:pPr>
              <a:buClr>
                <a:schemeClr val="tx1"/>
              </a:buClr>
              <a:buFont typeface="Wingdings" pitchFamily="2" charset="2"/>
              <a:buChar char="§"/>
              <a:defRPr/>
            </a:pPr>
            <a:r>
              <a:rPr lang="en-US" sz="2400" dirty="0" smtClean="0">
                <a:solidFill>
                  <a:schemeClr val="accent2"/>
                </a:solidFill>
                <a:effectLst/>
                <a:latin typeface="Preeti" pitchFamily="2" charset="0"/>
                <a:cs typeface="Times New Roman" pitchFamily="18" charset="0"/>
              </a:rPr>
              <a:t>7f8f] </a:t>
            </a:r>
            <a:r>
              <a:rPr lang="en-US" sz="2400" dirty="0" err="1" smtClean="0">
                <a:solidFill>
                  <a:schemeClr val="accent2"/>
                </a:solidFill>
                <a:effectLst/>
                <a:latin typeface="Preeti" pitchFamily="2" charset="0"/>
                <a:cs typeface="Times New Roman" pitchFamily="18" charset="0"/>
              </a:rPr>
              <a:t>hf</a:t>
            </a:r>
            <a:r>
              <a:rPr lang="en-US" sz="2400" dirty="0" smtClean="0">
                <a:solidFill>
                  <a:schemeClr val="accent2"/>
                </a:solidFill>
                <a:effectLst/>
                <a:latin typeface="Preeti" pitchFamily="2" charset="0"/>
                <a:cs typeface="Times New Roman" pitchFamily="18" charset="0"/>
              </a:rPr>
              <a:t>]</a:t>
            </a:r>
            <a:r>
              <a:rPr lang="en-US" sz="2400" dirty="0" err="1" smtClean="0">
                <a:solidFill>
                  <a:schemeClr val="accent2"/>
                </a:solidFill>
                <a:effectLst/>
                <a:latin typeface="Preeti" pitchFamily="2" charset="0"/>
                <a:cs typeface="Times New Roman" pitchFamily="18" charset="0"/>
              </a:rPr>
              <a:t>gL</a:t>
            </a:r>
            <a:r>
              <a:rPr lang="en-US" sz="2400" dirty="0" smtClean="0">
                <a:solidFill>
                  <a:schemeClr val="accent2"/>
                </a:solidFill>
                <a:effectLst/>
                <a:latin typeface="Preeti" pitchFamily="2" charset="0"/>
                <a:cs typeface="Times New Roman" pitchFamily="18" charset="0"/>
              </a:rPr>
              <a:t>{x? Ps} 7fp+df </a:t>
            </a:r>
            <a:r>
              <a:rPr lang="en-US" sz="2400" dirty="0" err="1" smtClean="0">
                <a:solidFill>
                  <a:schemeClr val="accent2"/>
                </a:solidFill>
                <a:effectLst/>
                <a:latin typeface="Preeti" pitchFamily="2" charset="0"/>
                <a:cs typeface="Times New Roman" pitchFamily="18" charset="0"/>
              </a:rPr>
              <a:t>gkg</a:t>
            </a:r>
            <a:r>
              <a:rPr lang="en-US" sz="2400" dirty="0" smtClean="0">
                <a:solidFill>
                  <a:schemeClr val="accent2"/>
                </a:solidFill>
                <a:effectLst/>
                <a:latin typeface="Preeti" pitchFamily="2" charset="0"/>
                <a:cs typeface="Times New Roman" pitchFamily="18" charset="0"/>
              </a:rPr>
              <a:t>]{ u/L 5Ng]</a:t>
            </a:r>
          </a:p>
          <a:p>
            <a:pPr>
              <a:buClr>
                <a:schemeClr val="tx1"/>
              </a:buClr>
              <a:buFont typeface="Wingdings" pitchFamily="2" charset="2"/>
              <a:buChar char="§"/>
              <a:defRPr/>
            </a:pPr>
            <a:endParaRPr lang="en-US" sz="2400" dirty="0" smtClean="0">
              <a:effectLst/>
              <a:latin typeface="Preeti" pitchFamily="2" charset="0"/>
              <a:cs typeface="Times New Roman" pitchFamily="18" charset="0"/>
            </a:endParaRPr>
          </a:p>
          <a:p>
            <a:pPr>
              <a:buClr>
                <a:schemeClr val="tx1"/>
              </a:buClr>
              <a:buFont typeface="Wingdings" pitchFamily="2" charset="2"/>
              <a:buChar char="§"/>
              <a:defRPr/>
            </a:pPr>
            <a:r>
              <a:rPr lang="en-US" sz="2400" dirty="0" err="1" smtClean="0">
                <a:effectLst/>
                <a:latin typeface="Preeti" pitchFamily="2" charset="0"/>
                <a:cs typeface="Times New Roman" pitchFamily="18" charset="0"/>
              </a:rPr>
              <a:t>k|To</a:t>
            </a:r>
            <a:r>
              <a:rPr lang="en-US" sz="2400" dirty="0" smtClean="0">
                <a:effectLst/>
                <a:latin typeface="Preeti" pitchFamily="2" charset="0"/>
                <a:cs typeface="Times New Roman" pitchFamily="18" charset="0"/>
              </a:rPr>
              <a:t>]s @  lkm6 </a:t>
            </a:r>
            <a:r>
              <a:rPr lang="en-US" sz="2400" dirty="0" err="1" smtClean="0">
                <a:effectLst/>
                <a:latin typeface="Preeti" pitchFamily="2" charset="0"/>
                <a:cs typeface="Times New Roman" pitchFamily="18" charset="0"/>
              </a:rPr>
              <a:t>prfOdf</a:t>
            </a:r>
            <a:r>
              <a:rPr lang="en-US" sz="2400" dirty="0" smtClean="0">
                <a:effectLst/>
                <a:latin typeface="Preeti" pitchFamily="2" charset="0"/>
                <a:cs typeface="Times New Roman" pitchFamily="18" charset="0"/>
              </a:rPr>
              <a:t> k"/} </a:t>
            </a:r>
            <a:r>
              <a:rPr lang="en-US" sz="2400" dirty="0" err="1" smtClean="0">
                <a:effectLst/>
                <a:latin typeface="Preeti" pitchFamily="2" charset="0"/>
                <a:cs typeface="Times New Roman" pitchFamily="18" charset="0"/>
              </a:rPr>
              <a:t>nDafOel</a:t>
            </a:r>
            <a:r>
              <a:rPr lang="en-US" sz="2400" dirty="0" smtClean="0">
                <a:effectLst/>
                <a:latin typeface="Preeti" pitchFamily="2" charset="0"/>
                <a:cs typeface="Times New Roman" pitchFamily="18" charset="0"/>
              </a:rPr>
              <a:t>/ n]en </a:t>
            </a:r>
            <a:r>
              <a:rPr lang="en-US" sz="2400" dirty="0" err="1" smtClean="0">
                <a:effectLst/>
                <a:latin typeface="Preeti" pitchFamily="2" charset="0"/>
                <a:cs typeface="Times New Roman" pitchFamily="18" charset="0"/>
              </a:rPr>
              <a:t>ldnfpg</a:t>
            </a:r>
            <a:r>
              <a:rPr lang="en-US" sz="2400" dirty="0" smtClean="0">
                <a:effectLst/>
                <a:latin typeface="Preeti" pitchFamily="2" charset="0"/>
                <a:cs typeface="Times New Roman" pitchFamily="18" charset="0"/>
              </a:rPr>
              <a:t>]</a:t>
            </a:r>
          </a:p>
          <a:p>
            <a:pPr>
              <a:buClr>
                <a:schemeClr val="tx1"/>
              </a:buClr>
              <a:buFont typeface="Wingdings" pitchFamily="2" charset="2"/>
              <a:buChar char="§"/>
              <a:defRPr/>
            </a:pPr>
            <a:endParaRPr lang="en-US" sz="2400" dirty="0" smtClean="0">
              <a:effectLst/>
              <a:latin typeface="Preeti" pitchFamily="2" charset="0"/>
              <a:cs typeface="Times New Roman" pitchFamily="18" charset="0"/>
            </a:endParaRPr>
          </a:p>
          <a:p>
            <a:pPr>
              <a:buClr>
                <a:schemeClr val="tx1"/>
              </a:buClr>
              <a:buFont typeface="Wingdings" pitchFamily="2" charset="2"/>
              <a:buChar char="§"/>
              <a:defRPr/>
            </a:pPr>
            <a:r>
              <a:rPr lang="en-US" sz="2400" dirty="0" err="1" smtClean="0">
                <a:solidFill>
                  <a:schemeClr val="accent2"/>
                </a:solidFill>
                <a:effectLst/>
                <a:latin typeface="Preeti" pitchFamily="2" charset="0"/>
                <a:cs typeface="Times New Roman" pitchFamily="18" charset="0"/>
              </a:rPr>
              <a:t>sDtLdf</a:t>
            </a:r>
            <a:r>
              <a:rPr lang="en-US" sz="2400" dirty="0" smtClean="0">
                <a:solidFill>
                  <a:schemeClr val="accent2"/>
                </a:solidFill>
                <a:effectLst/>
                <a:latin typeface="Preeti" pitchFamily="2" charset="0"/>
                <a:cs typeface="Times New Roman" pitchFamily="18" charset="0"/>
              </a:rPr>
              <a:t> % </a:t>
            </a:r>
            <a:r>
              <a:rPr lang="en-US" sz="2400" dirty="0" err="1" smtClean="0">
                <a:solidFill>
                  <a:schemeClr val="accent2"/>
                </a:solidFill>
                <a:effectLst/>
                <a:latin typeface="Preeti" pitchFamily="2" charset="0"/>
                <a:cs typeface="Times New Roman" pitchFamily="18" charset="0"/>
              </a:rPr>
              <a:t>lbg;Dd</a:t>
            </a:r>
            <a:r>
              <a:rPr lang="en-US" sz="2400" dirty="0" smtClean="0">
                <a:solidFill>
                  <a:schemeClr val="accent2"/>
                </a:solidFill>
                <a:effectLst/>
                <a:latin typeface="Preeti" pitchFamily="2" charset="0"/>
                <a:cs typeface="Times New Roman" pitchFamily="18" charset="0"/>
              </a:rPr>
              <a:t> </a:t>
            </a:r>
            <a:r>
              <a:rPr lang="en-US" sz="2400" dirty="0" err="1" smtClean="0">
                <a:solidFill>
                  <a:schemeClr val="accent2"/>
                </a:solidFill>
                <a:effectLst/>
                <a:latin typeface="Preeti" pitchFamily="2" charset="0"/>
                <a:cs typeface="Times New Roman" pitchFamily="18" charset="0"/>
              </a:rPr>
              <a:t>So"l</a:t>
            </a:r>
            <a:r>
              <a:rPr lang="en-US" sz="2400" dirty="0" smtClean="0">
                <a:solidFill>
                  <a:schemeClr val="accent2"/>
                </a:solidFill>
                <a:effectLst/>
                <a:latin typeface="Preeti" pitchFamily="2" charset="0"/>
                <a:cs typeface="Times New Roman" pitchFamily="18" charset="0"/>
              </a:rPr>
              <a:t>/+u </a:t>
            </a:r>
            <a:r>
              <a:rPr lang="en-US" sz="2400" dirty="0" err="1" smtClean="0">
                <a:solidFill>
                  <a:schemeClr val="accent2"/>
                </a:solidFill>
                <a:effectLst/>
                <a:latin typeface="Preeti" pitchFamily="2" charset="0"/>
                <a:cs typeface="Times New Roman" pitchFamily="18" charset="0"/>
              </a:rPr>
              <a:t>ug</a:t>
            </a:r>
            <a:r>
              <a:rPr lang="en-US" sz="2400" dirty="0" smtClean="0">
                <a:solidFill>
                  <a:schemeClr val="accent2"/>
                </a:solidFill>
                <a:effectLst/>
                <a:latin typeface="Preeti" pitchFamily="2" charset="0"/>
                <a:cs typeface="Times New Roman" pitchFamily="18" charset="0"/>
              </a:rPr>
              <a:t>]{</a:t>
            </a:r>
          </a:p>
          <a:p>
            <a:pPr>
              <a:buClr>
                <a:schemeClr val="tx1"/>
              </a:buClr>
              <a:buFont typeface="Wingdings" pitchFamily="2" charset="2"/>
              <a:buChar char="§"/>
              <a:defRPr/>
            </a:pPr>
            <a:endParaRPr lang="en-US" sz="2400" dirty="0" smtClean="0">
              <a:solidFill>
                <a:schemeClr val="accent2"/>
              </a:solidFill>
              <a:effectLst/>
              <a:latin typeface="Preeti" pitchFamily="2" charset="0"/>
              <a:cs typeface="Times New Roman" pitchFamily="18" charset="0"/>
            </a:endParaRPr>
          </a:p>
          <a:p>
            <a:pPr>
              <a:buClr>
                <a:schemeClr val="tx1"/>
              </a:buClr>
              <a:buFont typeface="Wingdings" pitchFamily="2" charset="2"/>
              <a:buChar char="§"/>
              <a:defRPr/>
            </a:pPr>
            <a:r>
              <a:rPr lang="en-US" sz="2400" dirty="0" err="1" smtClean="0">
                <a:effectLst/>
                <a:latin typeface="Preeti" pitchFamily="2" charset="0"/>
                <a:cs typeface="Times New Roman" pitchFamily="18" charset="0"/>
              </a:rPr>
              <a:t>lgdf</a:t>
            </a:r>
            <a:r>
              <a:rPr lang="en-US" sz="2400" dirty="0" smtClean="0">
                <a:effectLst/>
                <a:latin typeface="Preeti" pitchFamily="2" charset="0"/>
                <a:cs typeface="Times New Roman" pitchFamily="18" charset="0"/>
              </a:rPr>
              <a:t>{0fsf] !$ </a:t>
            </a:r>
            <a:r>
              <a:rPr lang="en-US" sz="2400" dirty="0" err="1" smtClean="0">
                <a:effectLst/>
                <a:latin typeface="Preeti" pitchFamily="2" charset="0"/>
                <a:cs typeface="Times New Roman" pitchFamily="18" charset="0"/>
              </a:rPr>
              <a:t>lbg;Dd</a:t>
            </a:r>
            <a:r>
              <a:rPr lang="en-US" sz="2400" dirty="0" smtClean="0">
                <a:effectLst/>
                <a:latin typeface="Preeti" pitchFamily="2" charset="0"/>
                <a:cs typeface="Times New Roman" pitchFamily="18" charset="0"/>
              </a:rPr>
              <a:t> </a:t>
            </a:r>
            <a:r>
              <a:rPr lang="en-US" sz="2400" dirty="0" err="1" smtClean="0">
                <a:effectLst/>
                <a:latin typeface="Preeti" pitchFamily="2" charset="0"/>
                <a:cs typeface="Times New Roman" pitchFamily="18" charset="0"/>
              </a:rPr>
              <a:t>s'g</a:t>
            </a:r>
            <a:r>
              <a:rPr lang="en-US" sz="2400" dirty="0" smtClean="0">
                <a:effectLst/>
                <a:latin typeface="Preeti" pitchFamily="2" charset="0"/>
                <a:cs typeface="Times New Roman" pitchFamily="18" charset="0"/>
              </a:rPr>
              <a:t>} </a:t>
            </a:r>
            <a:r>
              <a:rPr lang="en-US" sz="2400" dirty="0" err="1" smtClean="0">
                <a:effectLst/>
                <a:latin typeface="Preeti" pitchFamily="2" charset="0"/>
                <a:cs typeface="Times New Roman" pitchFamily="18" charset="0"/>
              </a:rPr>
              <a:t>klg</a:t>
            </a:r>
            <a:r>
              <a:rPr lang="en-US" sz="2400" dirty="0" smtClean="0">
                <a:effectLst/>
                <a:latin typeface="Preeti" pitchFamily="2" charset="0"/>
                <a:cs typeface="Times New Roman" pitchFamily="18" charset="0"/>
              </a:rPr>
              <a:t> t];f]{ </a:t>
            </a:r>
            <a:r>
              <a:rPr lang="en-US" sz="2400" dirty="0" err="1" smtClean="0">
                <a:effectLst/>
                <a:latin typeface="Preeti" pitchFamily="2" charset="0"/>
                <a:cs typeface="Times New Roman" pitchFamily="18" charset="0"/>
              </a:rPr>
              <a:t>ef</a:t>
            </a:r>
            <a:r>
              <a:rPr lang="en-US" sz="2400" dirty="0" smtClean="0">
                <a:effectLst/>
                <a:latin typeface="Preeti" pitchFamily="2" charset="0"/>
                <a:cs typeface="Times New Roman" pitchFamily="18" charset="0"/>
              </a:rPr>
              <a:t>/ </a:t>
            </a:r>
            <a:r>
              <a:rPr lang="en-US" sz="2400" dirty="0" err="1" smtClean="0">
                <a:effectLst/>
                <a:latin typeface="Preeti" pitchFamily="2" charset="0"/>
                <a:cs typeface="Times New Roman" pitchFamily="18" charset="0"/>
              </a:rPr>
              <a:t>gkfg</a:t>
            </a:r>
            <a:r>
              <a:rPr lang="en-US" sz="2400" dirty="0" smtClean="0">
                <a:effectLst/>
                <a:latin typeface="Preeti" pitchFamily="2" charset="0"/>
                <a:cs typeface="Times New Roman" pitchFamily="18" charset="0"/>
              </a:rPr>
              <a:t>]{</a:t>
            </a:r>
          </a:p>
          <a:p>
            <a:pPr>
              <a:buClr>
                <a:schemeClr val="tx1"/>
              </a:buClr>
              <a:buFont typeface="Wingdings" pitchFamily="2" charset="2"/>
              <a:buChar char="§"/>
              <a:defRPr/>
            </a:pPr>
            <a:endParaRPr lang="en-US" sz="2400" dirty="0" smtClean="0"/>
          </a:p>
        </p:txBody>
      </p:sp>
      <p:pic>
        <p:nvPicPr>
          <p:cNvPr id="45060" name="Picture 7" descr="Untitled-12"/>
          <p:cNvPicPr>
            <a:picLocks noGrp="1" noChangeAspect="1" noChangeArrowheads="1"/>
          </p:cNvPicPr>
          <p:nvPr>
            <p:ph sz="half" idx="2"/>
          </p:nvPr>
        </p:nvPicPr>
        <p:blipFill>
          <a:blip r:embed="rId3">
            <a:lum bright="6000" contrast="66000"/>
            <a:extLst>
              <a:ext uri="{28A0092B-C50C-407E-A947-70E740481C1C}">
                <a14:useLocalDpi xmlns:a14="http://schemas.microsoft.com/office/drawing/2010/main" val="0"/>
              </a:ext>
            </a:extLst>
          </a:blip>
          <a:srcRect/>
          <a:stretch>
            <a:fillRect/>
          </a:stretch>
        </p:blipFill>
        <p:spPr>
          <a:xfrm>
            <a:off x="4772025" y="1143000"/>
            <a:ext cx="4057650" cy="5410200"/>
          </a:xfrm>
          <a:noFill/>
          <a:extLst>
            <a:ext uri="{909E8E84-426E-40DD-AFC4-6F175D3DCCD1}">
              <a14:hiddenFill xmlns:a14="http://schemas.microsoft.com/office/drawing/2010/main">
                <a:solidFill>
                  <a:srgbClr val="FFFFFF"/>
                </a:solidFill>
              </a14:hiddenFill>
            </a:ext>
          </a:extLst>
        </p:spPr>
      </p:pic>
      <p:sp>
        <p:nvSpPr>
          <p:cNvPr id="45061"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C1EF80EA-E816-4BA3-8BEC-06B64ADF57CA}" type="slidenum">
              <a:rPr lang="en-US" sz="2000" smtClean="0">
                <a:solidFill>
                  <a:schemeClr val="tx1"/>
                </a:solidFill>
                <a:latin typeface="Times New Roman" pitchFamily="18" charset="0"/>
              </a:rPr>
              <a:pPr/>
              <a:t>24</a:t>
            </a:fld>
            <a:endParaRPr lang="en-US" sz="2000" smtClean="0">
              <a:solidFill>
                <a:schemeClr val="tx1"/>
              </a:solidFill>
              <a:latin typeface="Times New Roman" pitchFamily="18" charset="0"/>
            </a:endParaRPr>
          </a:p>
        </p:txBody>
      </p:sp>
      <p:sp>
        <p:nvSpPr>
          <p:cNvPr id="6" name="Line 6"/>
          <p:cNvSpPr>
            <a:spLocks noChangeShapeType="1"/>
          </p:cNvSpPr>
          <p:nvPr/>
        </p:nvSpPr>
        <p:spPr bwMode="auto">
          <a:xfrm>
            <a:off x="0" y="9144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Tree>
    <p:extLst>
      <p:ext uri="{BB962C8B-B14F-4D97-AF65-F5344CB8AC3E}">
        <p14:creationId xmlns:p14="http://schemas.microsoft.com/office/powerpoint/2010/main" val="293932673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ChangeArrowheads="1"/>
          </p:cNvSpPr>
          <p:nvPr/>
        </p:nvSpPr>
        <p:spPr bwMode="auto">
          <a:xfrm>
            <a:off x="1676400" y="5257800"/>
            <a:ext cx="6100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0"/>
              </a:spcBef>
              <a:buClrTx/>
              <a:buSzPct val="50000"/>
              <a:buFont typeface="Arial Rounded MT Bold" pitchFamily="34" charset="0"/>
              <a:buNone/>
            </a:pPr>
            <a:r>
              <a:rPr lang="en-US" sz="2400">
                <a:solidFill>
                  <a:schemeClr val="accent2"/>
                </a:solidFill>
                <a:latin typeface="Preeti" pitchFamily="2" charset="0"/>
                <a:cs typeface="Arial" charset="0"/>
              </a:rPr>
              <a:t>s'g} klg uf/f]df Pslbgdf % lkm6 eGbf a9L cUnf] hf]8fO gug]{</a:t>
            </a:r>
          </a:p>
        </p:txBody>
      </p:sp>
      <p:pic>
        <p:nvPicPr>
          <p:cNvPr id="46083" name="Picture 4" descr="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855821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4664" name="Rectangle 8"/>
          <p:cNvSpPr>
            <a:spLocks noGrp="1" noChangeArrowheads="1"/>
          </p:cNvSpPr>
          <p:nvPr>
            <p:ph type="title"/>
          </p:nvPr>
        </p:nvSpPr>
        <p:spPr>
          <a:xfrm>
            <a:off x="0" y="29029"/>
            <a:ext cx="9144000" cy="732971"/>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fontScale="90000"/>
          </a:bodyPr>
          <a:lstStyle/>
          <a:p>
            <a:r>
              <a:rPr lang="en-US" b="1" dirty="0">
                <a:effectLst>
                  <a:outerShdw blurRad="38100" dist="38100" dir="2700000" algn="tl">
                    <a:srgbClr val="000000">
                      <a:alpha val="43137"/>
                    </a:srgbClr>
                  </a:outerShdw>
                </a:effectLst>
                <a:latin typeface="Preeti" pitchFamily="2" charset="0"/>
              </a:rPr>
              <a:t>O</a:t>
            </a:r>
            <a:r>
              <a:rPr lang="en-US" b="1" dirty="0" smtClean="0">
                <a:effectLst>
                  <a:outerShdw blurRad="38100" dist="38100" dir="2700000" algn="tl">
                    <a:srgbClr val="000000">
                      <a:alpha val="43137"/>
                    </a:srgbClr>
                  </a:outerShdw>
                </a:effectLst>
                <a:latin typeface="Preeti" pitchFamily="2" charset="0"/>
              </a:rPr>
              <a:t>+{6fsf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hf</a:t>
            </a:r>
            <a:r>
              <a:rPr lang="en-US" b="1" dirty="0">
                <a:effectLst>
                  <a:outerShdw blurRad="38100" dist="38100" dir="2700000" algn="tl">
                    <a:srgbClr val="000000">
                      <a:alpha val="43137"/>
                    </a:srgbClr>
                  </a:outerShdw>
                </a:effectLst>
                <a:latin typeface="Preeti" pitchFamily="2" charset="0"/>
              </a:rPr>
              <a:t>]8fO</a:t>
            </a:r>
          </a:p>
        </p:txBody>
      </p:sp>
      <p:sp>
        <p:nvSpPr>
          <p:cNvPr id="46085"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2A07572E-2EA4-4D91-B1F8-5CD2CAA76A20}" type="slidenum">
              <a:rPr lang="en-US" sz="2000" smtClean="0">
                <a:solidFill>
                  <a:schemeClr val="tx1"/>
                </a:solidFill>
                <a:latin typeface="Times New Roman" pitchFamily="18" charset="0"/>
              </a:rPr>
              <a:pPr/>
              <a:t>25</a:t>
            </a:fld>
            <a:endParaRPr lang="en-US" sz="2000" smtClean="0">
              <a:solidFill>
                <a:schemeClr val="tx1"/>
              </a:solidFill>
              <a:latin typeface="Times New Roman" pitchFamily="18" charset="0"/>
            </a:endParaRPr>
          </a:p>
        </p:txBody>
      </p:sp>
      <p:sp>
        <p:nvSpPr>
          <p:cNvPr id="2" name="Footer Placeholder 1"/>
          <p:cNvSpPr>
            <a:spLocks noGrp="1"/>
          </p:cNvSpPr>
          <p:nvPr>
            <p:ph type="ftr" sz="quarter" idx="11"/>
          </p:nvPr>
        </p:nvSpPr>
        <p:spPr/>
        <p:txBody>
          <a:bodyPr/>
          <a:lstStyle/>
          <a:p>
            <a:r>
              <a:rPr lang="en-US" smtClean="0"/>
              <a:t>DUDBC2012</a:t>
            </a:r>
            <a:endParaRPr lang="en-US" dirty="0"/>
          </a:p>
        </p:txBody>
      </p:sp>
    </p:spTree>
    <p:extLst>
      <p:ext uri="{BB962C8B-B14F-4D97-AF65-F5344CB8AC3E}">
        <p14:creationId xmlns:p14="http://schemas.microsoft.com/office/powerpoint/2010/main" val="4116007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body" idx="1"/>
          </p:nvPr>
        </p:nvSpPr>
        <p:spPr>
          <a:xfrm>
            <a:off x="304800" y="5181600"/>
            <a:ext cx="8382000" cy="1447800"/>
          </a:xfrm>
        </p:spPr>
        <p:txBody>
          <a:bodyPr/>
          <a:lstStyle/>
          <a:p>
            <a:pPr>
              <a:buClr>
                <a:schemeClr val="tx1"/>
              </a:buClr>
              <a:buFont typeface="Wingdings" pitchFamily="2" charset="2"/>
              <a:buChar char="§"/>
            </a:pPr>
            <a:r>
              <a:rPr lang="en-US" smtClean="0">
                <a:solidFill>
                  <a:schemeClr val="accent2"/>
                </a:solidFill>
                <a:effectLst/>
                <a:latin typeface="Preeti" pitchFamily="2" charset="0"/>
              </a:rPr>
              <a:t>k|To]s txdf 306L 7Ls 5 5}g x]g]{</a:t>
            </a:r>
            <a:endParaRPr lang="en-US" sz="4800" smtClean="0">
              <a:solidFill>
                <a:schemeClr val="accent2"/>
              </a:solidFill>
              <a:effectLst/>
              <a:latin typeface="Preeti" pitchFamily="2" charset="0"/>
            </a:endParaRPr>
          </a:p>
          <a:p>
            <a:pPr>
              <a:buClr>
                <a:schemeClr val="tx1"/>
              </a:buClr>
              <a:buFont typeface="Wingdings" pitchFamily="2" charset="2"/>
              <a:buChar char="§"/>
            </a:pPr>
            <a:r>
              <a:rPr lang="en-US" smtClean="0">
                <a:effectLst/>
                <a:latin typeface="Preeti" pitchFamily="2" charset="0"/>
              </a:rPr>
              <a:t>hf]gL{sf] rf}8fO{ !@ ld=ld= jf sd dfq /fVg]</a:t>
            </a:r>
            <a:endParaRPr lang="en-US" sz="4800" smtClean="0">
              <a:effectLst/>
              <a:latin typeface="Preeti" pitchFamily="2" charset="0"/>
              <a:cs typeface="Times New Roman" pitchFamily="18" charset="0"/>
            </a:endParaRPr>
          </a:p>
        </p:txBody>
      </p:sp>
      <p:pic>
        <p:nvPicPr>
          <p:cNvPr id="47107" name="Picture 3"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60463"/>
            <a:ext cx="70866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6710" name="Rectangle 6"/>
          <p:cNvSpPr>
            <a:spLocks noGrp="1" noChangeArrowheads="1"/>
          </p:cNvSpPr>
          <p:nvPr>
            <p:ph type="title"/>
          </p:nvPr>
        </p:nvSpPr>
        <p:spPr>
          <a:xfrm>
            <a:off x="0" y="17463"/>
            <a:ext cx="9144000" cy="820737"/>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latin typeface="Preeti" pitchFamily="2" charset="0"/>
              </a:rPr>
              <a:t>O</a:t>
            </a:r>
            <a:r>
              <a:rPr lang="en-US" b="1" dirty="0" smtClean="0">
                <a:effectLst>
                  <a:outerShdw blurRad="38100" dist="38100" dir="2700000" algn="tl">
                    <a:srgbClr val="000000">
                      <a:alpha val="43137"/>
                    </a:srgbClr>
                  </a:outerShdw>
                </a:effectLst>
                <a:latin typeface="Preeti" pitchFamily="2" charset="0"/>
              </a:rPr>
              <a:t>+{6fsf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hf</a:t>
            </a:r>
            <a:r>
              <a:rPr lang="en-US" b="1" dirty="0">
                <a:effectLst>
                  <a:outerShdw blurRad="38100" dist="38100" dir="2700000" algn="tl">
                    <a:srgbClr val="000000">
                      <a:alpha val="43137"/>
                    </a:srgbClr>
                  </a:outerShdw>
                </a:effectLst>
                <a:latin typeface="Preeti" pitchFamily="2" charset="0"/>
              </a:rPr>
              <a:t>]8fO</a:t>
            </a:r>
          </a:p>
        </p:txBody>
      </p:sp>
      <p:sp>
        <p:nvSpPr>
          <p:cNvPr id="47109"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66F79D18-C59A-4392-9785-6E446CC88809}" type="slidenum">
              <a:rPr lang="en-US" sz="2000" smtClean="0">
                <a:solidFill>
                  <a:schemeClr val="tx1"/>
                </a:solidFill>
                <a:latin typeface="Times New Roman" pitchFamily="18" charset="0"/>
              </a:rPr>
              <a:pPr/>
              <a:t>26</a:t>
            </a:fld>
            <a:endParaRPr lang="en-US" sz="2000" smtClean="0">
              <a:solidFill>
                <a:schemeClr val="tx1"/>
              </a:solidFill>
              <a:latin typeface="Times New Roman" pitchFamily="18" charset="0"/>
            </a:endParaRPr>
          </a:p>
        </p:txBody>
      </p:sp>
      <p:sp>
        <p:nvSpPr>
          <p:cNvPr id="2" name="Footer Placeholder 1"/>
          <p:cNvSpPr>
            <a:spLocks noGrp="1"/>
          </p:cNvSpPr>
          <p:nvPr>
            <p:ph type="ftr" sz="quarter" idx="11"/>
          </p:nvPr>
        </p:nvSpPr>
        <p:spPr/>
        <p:txBody>
          <a:bodyPr/>
          <a:lstStyle/>
          <a:p>
            <a:r>
              <a:rPr lang="en-US" smtClean="0"/>
              <a:t>DUDBC2012</a:t>
            </a:r>
            <a:endParaRPr lang="en-US" dirty="0"/>
          </a:p>
        </p:txBody>
      </p:sp>
    </p:spTree>
    <p:extLst>
      <p:ext uri="{BB962C8B-B14F-4D97-AF65-F5344CB8AC3E}">
        <p14:creationId xmlns:p14="http://schemas.microsoft.com/office/powerpoint/2010/main" val="1262379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8" name="Rectangle 4"/>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latin typeface="Preeti" pitchFamily="2" charset="0"/>
              </a:rPr>
              <a:t>el/</a:t>
            </a:r>
            <a:r>
              <a:rPr lang="en-US" b="1" dirty="0" err="1">
                <a:effectLst>
                  <a:outerShdw blurRad="38100" dist="38100" dir="2700000" algn="tl">
                    <a:srgbClr val="000000">
                      <a:alpha val="43137"/>
                    </a:srgbClr>
                  </a:outerShdw>
                </a:effectLst>
                <a:latin typeface="Preeti" pitchFamily="2" charset="0"/>
              </a:rPr>
              <a:t>Psf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uf</a:t>
            </a:r>
            <a:r>
              <a:rPr lang="en-US" b="1" dirty="0">
                <a:effectLst>
                  <a:outerShdw blurRad="38100" dist="38100" dir="2700000" algn="tl">
                    <a:srgbClr val="000000">
                      <a:alpha val="43137"/>
                    </a:srgbClr>
                  </a:outerShdw>
                </a:effectLst>
                <a:latin typeface="Preeti" pitchFamily="2" charset="0"/>
              </a:rPr>
              <a:t>/f]</a:t>
            </a:r>
          </a:p>
        </p:txBody>
      </p:sp>
      <p:sp>
        <p:nvSpPr>
          <p:cNvPr id="1091591" name="Rectangle 7"/>
          <p:cNvSpPr>
            <a:spLocks noGrp="1" noChangeArrowheads="1"/>
          </p:cNvSpPr>
          <p:nvPr>
            <p:ph type="body" sz="half" idx="3"/>
          </p:nvPr>
        </p:nvSpPr>
        <p:spPr>
          <a:xfrm>
            <a:off x="304800" y="5638800"/>
            <a:ext cx="8610600" cy="685800"/>
          </a:xfrm>
        </p:spPr>
        <p:txBody>
          <a:bodyPr/>
          <a:lstStyle/>
          <a:p>
            <a:pPr algn="ctr">
              <a:buFontTx/>
              <a:buNone/>
              <a:defRPr/>
            </a:pPr>
            <a:r>
              <a:rPr lang="en-US" sz="2800" dirty="0" err="1" smtClean="0">
                <a:solidFill>
                  <a:schemeClr val="accent2"/>
                </a:solidFill>
                <a:latin typeface="Preeti" pitchFamily="2" charset="0"/>
              </a:rPr>
              <a:t>oL</a:t>
            </a:r>
            <a:r>
              <a:rPr lang="en-US" sz="2800" dirty="0" smtClean="0">
                <a:solidFill>
                  <a:schemeClr val="accent2"/>
                </a:solidFill>
                <a:latin typeface="Preeti" pitchFamily="2" charset="0"/>
              </a:rPr>
              <a:t> el/</a:t>
            </a:r>
            <a:r>
              <a:rPr lang="en-US" sz="2800" dirty="0" err="1" smtClean="0">
                <a:solidFill>
                  <a:schemeClr val="accent2"/>
                </a:solidFill>
                <a:latin typeface="Preeti" pitchFamily="2" charset="0"/>
              </a:rPr>
              <a:t>Psf</a:t>
            </a:r>
            <a:r>
              <a:rPr lang="en-US" sz="2800" dirty="0" smtClean="0">
                <a:solidFill>
                  <a:schemeClr val="accent2"/>
                </a:solidFill>
                <a:latin typeface="Preeti" pitchFamily="2" charset="0"/>
              </a:rPr>
              <a:t> </a:t>
            </a:r>
            <a:r>
              <a:rPr lang="en-US" sz="2800" dirty="0" err="1" smtClean="0">
                <a:solidFill>
                  <a:schemeClr val="accent2"/>
                </a:solidFill>
                <a:latin typeface="Preeti" pitchFamily="2" charset="0"/>
              </a:rPr>
              <a:t>uf</a:t>
            </a:r>
            <a:r>
              <a:rPr lang="en-US" sz="2800" dirty="0" smtClean="0">
                <a:solidFill>
                  <a:schemeClr val="accent2"/>
                </a:solidFill>
                <a:latin typeface="Preeti" pitchFamily="2" charset="0"/>
              </a:rPr>
              <a:t>/f]</a:t>
            </a:r>
            <a:r>
              <a:rPr lang="en-US" sz="2800" dirty="0" err="1" smtClean="0">
                <a:solidFill>
                  <a:schemeClr val="accent2"/>
                </a:solidFill>
                <a:latin typeface="Preeti" pitchFamily="2" charset="0"/>
              </a:rPr>
              <a:t>x?df</a:t>
            </a:r>
            <a:r>
              <a:rPr lang="en-US" sz="2800" dirty="0" smtClean="0">
                <a:solidFill>
                  <a:schemeClr val="accent2"/>
                </a:solidFill>
                <a:latin typeface="Preeti" pitchFamily="2" charset="0"/>
              </a:rPr>
              <a:t> s] s:tf </a:t>
            </a:r>
            <a:r>
              <a:rPr lang="en-US" sz="2800" dirty="0" err="1" smtClean="0">
                <a:solidFill>
                  <a:schemeClr val="accent2"/>
                </a:solidFill>
                <a:latin typeface="Preeti" pitchFamily="2" charset="0"/>
              </a:rPr>
              <a:t>sdhf</a:t>
            </a:r>
            <a:r>
              <a:rPr lang="en-US" sz="2800" dirty="0" smtClean="0">
                <a:solidFill>
                  <a:schemeClr val="accent2"/>
                </a:solidFill>
                <a:latin typeface="Preeti" pitchFamily="2" charset="0"/>
              </a:rPr>
              <a:t>]/L 5g\ &lt;</a:t>
            </a:r>
          </a:p>
        </p:txBody>
      </p:sp>
      <p:pic>
        <p:nvPicPr>
          <p:cNvPr id="48132" name="Picture 8"/>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903288" y="1219200"/>
            <a:ext cx="3032125" cy="4038600"/>
          </a:xfrm>
          <a:noFill/>
          <a:extLst>
            <a:ext uri="{909E8E84-426E-40DD-AFC4-6F175D3DCCD1}">
              <a14:hiddenFill xmlns:a14="http://schemas.microsoft.com/office/drawing/2010/main">
                <a:solidFill>
                  <a:srgbClr val="FFFFFF"/>
                </a:solidFill>
              </a14:hiddenFill>
            </a:ext>
          </a:extLst>
        </p:spPr>
      </p:pic>
      <p:pic>
        <p:nvPicPr>
          <p:cNvPr id="48133" name="Picture 9"/>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314950" y="1219200"/>
            <a:ext cx="2971800" cy="3962400"/>
          </a:xfrm>
          <a:noFill/>
          <a:extLst>
            <a:ext uri="{909E8E84-426E-40DD-AFC4-6F175D3DCCD1}">
              <a14:hiddenFill xmlns:a14="http://schemas.microsoft.com/office/drawing/2010/main">
                <a:solidFill>
                  <a:srgbClr val="FFFFFF"/>
                </a:solidFill>
              </a14:hiddenFill>
            </a:ext>
          </a:extLst>
        </p:spPr>
      </p:pic>
      <p:sp>
        <p:nvSpPr>
          <p:cNvPr id="48134"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8FB61E0D-FEEF-4B23-B1BD-B97C55E2A6EB}" type="slidenum">
              <a:rPr lang="en-US" sz="2000" smtClean="0">
                <a:solidFill>
                  <a:schemeClr val="tx1"/>
                </a:solidFill>
                <a:latin typeface="Times New Roman" pitchFamily="18" charset="0"/>
              </a:rPr>
              <a:pPr/>
              <a:t>27</a:t>
            </a:fld>
            <a:endParaRPr lang="en-US" sz="2000" smtClean="0">
              <a:solidFill>
                <a:schemeClr val="tx1"/>
              </a:solidFill>
              <a:latin typeface="Times New Roman" pitchFamily="18" charset="0"/>
            </a:endParaRPr>
          </a:p>
        </p:txBody>
      </p:sp>
    </p:spTree>
    <p:extLst>
      <p:ext uri="{BB962C8B-B14F-4D97-AF65-F5344CB8AC3E}">
        <p14:creationId xmlns:p14="http://schemas.microsoft.com/office/powerpoint/2010/main" val="115618697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30480" y="15240"/>
            <a:ext cx="9113520" cy="769441"/>
          </a:xfrm>
          <a:prstGeom prst="rect">
            <a:avLst/>
          </a:prstGeom>
          <a:gradFill flip="none" rotWithShape="1">
            <a:gsLst>
              <a:gs pos="0">
                <a:srgbClr val="5E9EFF"/>
              </a:gs>
              <a:gs pos="39999">
                <a:srgbClr val="85C2FF"/>
              </a:gs>
              <a:gs pos="70000">
                <a:srgbClr val="C4D6EB"/>
              </a:gs>
              <a:gs pos="100000">
                <a:srgbClr val="FFEBFA"/>
              </a:gs>
            </a:gsLst>
            <a:lin ang="0" scaled="0"/>
            <a:tileRect/>
          </a:gra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ctr">
              <a:spcBef>
                <a:spcPct val="0"/>
              </a:spcBef>
              <a:buNone/>
              <a:defRPr sz="4400">
                <a:latin typeface="Preeti" pitchFamily="2" charset="0"/>
                <a:ea typeface="+mj-ea"/>
                <a:cs typeface="+mj-cs"/>
              </a:defRPr>
            </a:lvl1pPr>
          </a:lstStyle>
          <a:p>
            <a:r>
              <a:rPr lang="en-US" b="1" dirty="0" err="1">
                <a:effectLst>
                  <a:outerShdw blurRad="38100" dist="38100" dir="2700000" algn="tl">
                    <a:srgbClr val="000000">
                      <a:alpha val="43137"/>
                    </a:srgbClr>
                  </a:outerShdw>
                </a:effectLst>
              </a:rPr>
              <a:t>l;d</a:t>
            </a:r>
            <a:r>
              <a:rPr lang="en-US" b="1" dirty="0">
                <a:effectLst>
                  <a:outerShdw blurRad="38100" dist="38100" dir="2700000" algn="tl">
                    <a:srgbClr val="000000">
                      <a:alpha val="43137"/>
                    </a:srgbClr>
                  </a:outerShdw>
                </a:effectLst>
              </a:rPr>
              <a:t>]G6 s+lqm6</a:t>
            </a:r>
          </a:p>
        </p:txBody>
      </p:sp>
      <p:sp>
        <p:nvSpPr>
          <p:cNvPr id="49156" name="Text Box 3"/>
          <p:cNvSpPr txBox="1">
            <a:spLocks noChangeArrowheads="1"/>
          </p:cNvSpPr>
          <p:nvPr/>
        </p:nvSpPr>
        <p:spPr bwMode="auto">
          <a:xfrm>
            <a:off x="533400" y="1295400"/>
            <a:ext cx="8153400" cy="4894263"/>
          </a:xfrm>
          <a:prstGeom prst="rect">
            <a:avLst/>
          </a:prstGeom>
          <a:noFill/>
          <a:ln w="9525">
            <a:noFill/>
            <a:miter lim="800000"/>
            <a:headEnd/>
            <a:tailEnd/>
          </a:ln>
        </p:spPr>
        <p:txBody>
          <a:bodyPr>
            <a:spAutoFit/>
          </a:bodyPr>
          <a:lstStyle/>
          <a:p>
            <a:pPr eaLnBrk="1" hangingPunct="1">
              <a:spcBef>
                <a:spcPct val="50000"/>
              </a:spcBef>
              <a:buClrTx/>
              <a:buFont typeface="Wingdings" pitchFamily="2" charset="2"/>
              <a:buChar char="§"/>
              <a:defRPr/>
            </a:pPr>
            <a:r>
              <a:rPr lang="en-US" sz="2400" dirty="0">
                <a:solidFill>
                  <a:schemeClr val="tx1"/>
                </a:solidFill>
                <a:latin typeface="Preeti" pitchFamily="2" charset="0"/>
              </a:rPr>
              <a:t>  </a:t>
            </a:r>
            <a:r>
              <a:rPr lang="en-US" sz="2400" dirty="0" err="1">
                <a:solidFill>
                  <a:schemeClr val="tx1"/>
                </a:solidFill>
                <a:latin typeface="Preeti" pitchFamily="2" charset="0"/>
              </a:rPr>
              <a:t>l;d</a:t>
            </a:r>
            <a:r>
              <a:rPr lang="en-US" sz="2400" dirty="0">
                <a:solidFill>
                  <a:schemeClr val="tx1"/>
                </a:solidFill>
                <a:latin typeface="Preeti" pitchFamily="2" charset="0"/>
              </a:rPr>
              <a:t>]G6, </a:t>
            </a:r>
            <a:r>
              <a:rPr lang="en-US" sz="2400" dirty="0" err="1">
                <a:solidFill>
                  <a:schemeClr val="tx1"/>
                </a:solidFill>
                <a:latin typeface="Preeti" pitchFamily="2" charset="0"/>
              </a:rPr>
              <a:t>afn'jf</a:t>
            </a:r>
            <a:r>
              <a:rPr lang="en-US" sz="2400" dirty="0">
                <a:solidFill>
                  <a:schemeClr val="tx1"/>
                </a:solidFill>
                <a:latin typeface="Preeti" pitchFamily="2" charset="0"/>
              </a:rPr>
              <a:t>, /f]8f / </a:t>
            </a:r>
            <a:r>
              <a:rPr lang="en-US" sz="2400" dirty="0" err="1">
                <a:solidFill>
                  <a:schemeClr val="tx1"/>
                </a:solidFill>
                <a:latin typeface="Preeti" pitchFamily="2" charset="0"/>
              </a:rPr>
              <a:t>kfgLsf</a:t>
            </a:r>
            <a:r>
              <a:rPr lang="en-US" sz="2400" dirty="0">
                <a:solidFill>
                  <a:schemeClr val="tx1"/>
                </a:solidFill>
                <a:latin typeface="Preeti" pitchFamily="2" charset="0"/>
              </a:rPr>
              <a:t>] </a:t>
            </a:r>
            <a:r>
              <a:rPr lang="en-US" sz="2400" dirty="0" err="1">
                <a:solidFill>
                  <a:schemeClr val="tx1"/>
                </a:solidFill>
                <a:latin typeface="Preeti" pitchFamily="2" charset="0"/>
              </a:rPr>
              <a:t>ldl</a:t>
            </a:r>
            <a:r>
              <a:rPr lang="en-US" sz="2400" dirty="0">
                <a:solidFill>
                  <a:schemeClr val="tx1"/>
                </a:solidFill>
                <a:latin typeface="Preeti" pitchFamily="2" charset="0"/>
              </a:rPr>
              <a:t>&gt;t ;</a:t>
            </a:r>
            <a:r>
              <a:rPr lang="en-US" sz="2400" dirty="0" err="1">
                <a:solidFill>
                  <a:schemeClr val="tx1"/>
                </a:solidFill>
                <a:latin typeface="Preeti" pitchFamily="2" charset="0"/>
              </a:rPr>
              <a:t>fdu|L</a:t>
            </a:r>
            <a:endParaRPr lang="en-US" sz="2800" dirty="0">
              <a:solidFill>
                <a:schemeClr val="accent2"/>
              </a:solidFill>
              <a:latin typeface="Preeti" pitchFamily="2" charset="0"/>
            </a:endParaRPr>
          </a:p>
          <a:p>
            <a:pPr eaLnBrk="1" hangingPunct="1">
              <a:spcBef>
                <a:spcPct val="50000"/>
              </a:spcBef>
              <a:buClrTx/>
              <a:buFont typeface="Wingdings" pitchFamily="2" charset="2"/>
              <a:buChar char="§"/>
              <a:defRPr/>
            </a:pPr>
            <a:r>
              <a:rPr lang="en-US" sz="2400" dirty="0">
                <a:solidFill>
                  <a:srgbClr val="000000"/>
                </a:solidFill>
                <a:latin typeface="Preeti" pitchFamily="2" charset="0"/>
              </a:rPr>
              <a:t> ;</a:t>
            </a:r>
            <a:r>
              <a:rPr lang="en-US" sz="2400" dirty="0" err="1">
                <a:solidFill>
                  <a:srgbClr val="000000"/>
                </a:solidFill>
                <a:latin typeface="Preeti" pitchFamily="2" charset="0"/>
              </a:rPr>
              <a:t>fdfGotof</a:t>
            </a:r>
            <a:r>
              <a:rPr lang="en-US" sz="2400" dirty="0">
                <a:solidFill>
                  <a:srgbClr val="000000"/>
                </a:solidFill>
                <a:latin typeface="Preeti" pitchFamily="2" charset="0"/>
              </a:rPr>
              <a:t> </a:t>
            </a:r>
            <a:r>
              <a:rPr lang="en-US" sz="2400" dirty="0" err="1">
                <a:solidFill>
                  <a:srgbClr val="000000"/>
                </a:solidFill>
                <a:latin typeface="Preeti" pitchFamily="2" charset="0"/>
              </a:rPr>
              <a:t>zlQm</a:t>
            </a:r>
            <a:r>
              <a:rPr lang="en-US" sz="2400" dirty="0">
                <a:solidFill>
                  <a:srgbClr val="000000"/>
                </a:solidFill>
                <a:latin typeface="Preeti" pitchFamily="2" charset="0"/>
              </a:rPr>
              <a:t> -</a:t>
            </a:r>
            <a:r>
              <a:rPr lang="en-US" sz="2000" dirty="0">
                <a:solidFill>
                  <a:srgbClr val="000000"/>
                </a:solidFill>
                <a:latin typeface="+mn-lt"/>
              </a:rPr>
              <a:t>M15, M20) </a:t>
            </a:r>
            <a:r>
              <a:rPr lang="en-US" sz="2400" dirty="0" err="1">
                <a:solidFill>
                  <a:srgbClr val="000000"/>
                </a:solidFill>
                <a:latin typeface="Preeti" pitchFamily="2" charset="0"/>
              </a:rPr>
              <a:t>jf</a:t>
            </a:r>
            <a:r>
              <a:rPr lang="en-US" sz="2400" dirty="0">
                <a:solidFill>
                  <a:srgbClr val="000000"/>
                </a:solidFill>
                <a:latin typeface="Preeti" pitchFamily="2" charset="0"/>
              </a:rPr>
              <a:t> </a:t>
            </a:r>
            <a:r>
              <a:rPr lang="en-US" sz="2400" dirty="0" err="1">
                <a:solidFill>
                  <a:srgbClr val="000000"/>
                </a:solidFill>
                <a:latin typeface="Preeti" pitchFamily="2" charset="0"/>
              </a:rPr>
              <a:t>cg'kftsf</a:t>
            </a:r>
            <a:r>
              <a:rPr lang="en-US" sz="2400" dirty="0">
                <a:solidFill>
                  <a:srgbClr val="000000"/>
                </a:solidFill>
                <a:latin typeface="Preeti" pitchFamily="2" charset="0"/>
              </a:rPr>
              <a:t>] </a:t>
            </a:r>
            <a:r>
              <a:rPr lang="en-US" sz="2400" dirty="0" err="1">
                <a:solidFill>
                  <a:srgbClr val="000000"/>
                </a:solidFill>
                <a:latin typeface="Preeti" pitchFamily="2" charset="0"/>
              </a:rPr>
              <a:t>cfwf</a:t>
            </a:r>
            <a:r>
              <a:rPr lang="en-US" sz="2400" dirty="0">
                <a:solidFill>
                  <a:srgbClr val="000000"/>
                </a:solidFill>
                <a:latin typeface="Preeti" pitchFamily="2" charset="0"/>
              </a:rPr>
              <a:t>/</a:t>
            </a:r>
            <a:r>
              <a:rPr lang="en-US" sz="2400" dirty="0" err="1">
                <a:solidFill>
                  <a:srgbClr val="000000"/>
                </a:solidFill>
                <a:latin typeface="Preeti" pitchFamily="2" charset="0"/>
              </a:rPr>
              <a:t>df</a:t>
            </a:r>
            <a:r>
              <a:rPr lang="en-US" sz="2400" dirty="0">
                <a:solidFill>
                  <a:srgbClr val="000000"/>
                </a:solidFill>
                <a:latin typeface="Preeti" pitchFamily="2" charset="0"/>
              </a:rPr>
              <a:t> </a:t>
            </a:r>
            <a:r>
              <a:rPr lang="en-US" sz="2000" dirty="0">
                <a:solidFill>
                  <a:srgbClr val="000000"/>
                </a:solidFill>
                <a:latin typeface="+mn-lt"/>
              </a:rPr>
              <a:t>(1:1.5:3, 1:2:4) </a:t>
            </a:r>
            <a:r>
              <a:rPr lang="en-US" sz="2400" dirty="0" err="1">
                <a:solidFill>
                  <a:srgbClr val="000000"/>
                </a:solidFill>
                <a:latin typeface="Preeti" pitchFamily="2" charset="0"/>
              </a:rPr>
              <a:t>o;sf</a:t>
            </a:r>
            <a:r>
              <a:rPr lang="en-US" sz="2400" dirty="0">
                <a:solidFill>
                  <a:srgbClr val="000000"/>
                </a:solidFill>
                <a:latin typeface="Preeti" pitchFamily="2" charset="0"/>
              </a:rPr>
              <a:t>] </a:t>
            </a:r>
            <a:r>
              <a:rPr lang="en-US" sz="2400" dirty="0" err="1">
                <a:solidFill>
                  <a:srgbClr val="000000"/>
                </a:solidFill>
                <a:latin typeface="Preeti" pitchFamily="2" charset="0"/>
              </a:rPr>
              <a:t>klxrfg</a:t>
            </a:r>
            <a:r>
              <a:rPr lang="en-US" sz="2400" dirty="0">
                <a:solidFill>
                  <a:srgbClr val="000000"/>
                </a:solidFill>
                <a:latin typeface="Preeti" pitchFamily="2" charset="0"/>
              </a:rPr>
              <a:t> </a:t>
            </a:r>
            <a:r>
              <a:rPr lang="en-US" sz="2400" dirty="0" err="1">
                <a:solidFill>
                  <a:srgbClr val="000000"/>
                </a:solidFill>
                <a:latin typeface="Preeti" pitchFamily="2" charset="0"/>
              </a:rPr>
              <a:t>ul</a:t>
            </a:r>
            <a:r>
              <a:rPr lang="en-US" sz="2400" dirty="0">
                <a:solidFill>
                  <a:srgbClr val="000000"/>
                </a:solidFill>
                <a:latin typeface="Preeti" pitchFamily="2" charset="0"/>
              </a:rPr>
              <a:t>/G5</a:t>
            </a:r>
            <a:endParaRPr lang="en-US" sz="2400" dirty="0">
              <a:solidFill>
                <a:srgbClr val="000000"/>
              </a:solidFill>
              <a:latin typeface="+mn-lt"/>
            </a:endParaRPr>
          </a:p>
          <a:p>
            <a:pPr eaLnBrk="1" hangingPunct="1">
              <a:spcBef>
                <a:spcPct val="50000"/>
              </a:spcBef>
              <a:buClrTx/>
              <a:buFont typeface="Wingdings" pitchFamily="2" charset="2"/>
              <a:buChar char="§"/>
              <a:defRPr/>
            </a:pPr>
            <a:r>
              <a:rPr lang="en-US" sz="2800" dirty="0">
                <a:solidFill>
                  <a:schemeClr val="accent2"/>
                </a:solidFill>
                <a:latin typeface="Preeti" pitchFamily="2" charset="0"/>
              </a:rPr>
              <a:t> ;</a:t>
            </a:r>
            <a:r>
              <a:rPr lang="en-US" sz="2800" dirty="0" err="1">
                <a:solidFill>
                  <a:schemeClr val="accent2"/>
                </a:solidFill>
                <a:latin typeface="Preeti" pitchFamily="2" charset="0"/>
              </a:rPr>
              <a:t>fbf</a:t>
            </a:r>
            <a:r>
              <a:rPr lang="en-US" sz="2800" dirty="0">
                <a:solidFill>
                  <a:schemeClr val="accent2"/>
                </a:solidFill>
                <a:latin typeface="Preeti" pitchFamily="2" charset="0"/>
              </a:rPr>
              <a:t> </a:t>
            </a:r>
            <a:r>
              <a:rPr lang="en-US" sz="2800" dirty="0" err="1">
                <a:solidFill>
                  <a:schemeClr val="accent2"/>
                </a:solidFill>
                <a:latin typeface="Preeti" pitchFamily="2" charset="0"/>
              </a:rPr>
              <a:t>l;d</a:t>
            </a:r>
            <a:r>
              <a:rPr lang="en-US" sz="2800" dirty="0">
                <a:solidFill>
                  <a:schemeClr val="accent2"/>
                </a:solidFill>
                <a:latin typeface="Preeti" pitchFamily="2" charset="0"/>
              </a:rPr>
              <a:t>]G6 s+lqm6</a:t>
            </a:r>
            <a:r>
              <a:rPr lang="en-US" sz="2400" dirty="0">
                <a:solidFill>
                  <a:schemeClr val="accent2"/>
                </a:solidFill>
                <a:latin typeface="Preeti" pitchFamily="2" charset="0"/>
              </a:rPr>
              <a:t> </a:t>
            </a:r>
          </a:p>
          <a:p>
            <a:pPr lvl="1" eaLnBrk="1" hangingPunct="1">
              <a:spcBef>
                <a:spcPct val="50000"/>
              </a:spcBef>
              <a:buClrTx/>
              <a:buFont typeface="Wingdings" pitchFamily="2" charset="2"/>
              <a:buChar char="§"/>
              <a:defRPr/>
            </a:pPr>
            <a:r>
              <a:rPr lang="en-US" sz="2400" dirty="0">
                <a:solidFill>
                  <a:srgbClr val="336600"/>
                </a:solidFill>
                <a:latin typeface="Preeti" pitchFamily="2" charset="0"/>
              </a:rPr>
              <a:t> </a:t>
            </a:r>
            <a:r>
              <a:rPr lang="en-US" sz="2400" dirty="0" err="1">
                <a:solidFill>
                  <a:srgbClr val="336600"/>
                </a:solidFill>
                <a:latin typeface="Preeti" pitchFamily="2" charset="0"/>
              </a:rPr>
              <a:t>o;df</a:t>
            </a:r>
            <a:r>
              <a:rPr lang="en-US" sz="2400" dirty="0">
                <a:solidFill>
                  <a:srgbClr val="336600"/>
                </a:solidFill>
                <a:latin typeface="Preeti" pitchFamily="2" charset="0"/>
              </a:rPr>
              <a:t> 808Lsf] </a:t>
            </a:r>
            <a:r>
              <a:rPr lang="en-US" sz="2400" dirty="0" err="1">
                <a:solidFill>
                  <a:srgbClr val="336600"/>
                </a:solidFill>
                <a:latin typeface="Preeti" pitchFamily="2" charset="0"/>
              </a:rPr>
              <a:t>k|of</a:t>
            </a:r>
            <a:r>
              <a:rPr lang="en-US" sz="2400" dirty="0">
                <a:solidFill>
                  <a:srgbClr val="336600"/>
                </a:solidFill>
                <a:latin typeface="Preeti" pitchFamily="2" charset="0"/>
              </a:rPr>
              <a:t>]u </a:t>
            </a:r>
            <a:r>
              <a:rPr lang="en-US" sz="2400" dirty="0" err="1">
                <a:solidFill>
                  <a:srgbClr val="336600"/>
                </a:solidFill>
                <a:latin typeface="Preeti" pitchFamily="2" charset="0"/>
              </a:rPr>
              <a:t>ul</a:t>
            </a:r>
            <a:r>
              <a:rPr lang="en-US" sz="2400" dirty="0">
                <a:solidFill>
                  <a:srgbClr val="336600"/>
                </a:solidFill>
                <a:latin typeface="Preeti" pitchFamily="2" charset="0"/>
              </a:rPr>
              <a:t>/+b}g </a:t>
            </a:r>
          </a:p>
          <a:p>
            <a:pPr lvl="1" eaLnBrk="1" hangingPunct="1">
              <a:spcBef>
                <a:spcPct val="50000"/>
              </a:spcBef>
              <a:buClrTx/>
              <a:buFont typeface="Wingdings" pitchFamily="2" charset="2"/>
              <a:buChar char="§"/>
              <a:defRPr/>
            </a:pPr>
            <a:r>
              <a:rPr lang="en-US" sz="2400" dirty="0">
                <a:solidFill>
                  <a:srgbClr val="336600"/>
                </a:solidFill>
                <a:latin typeface="Preeti" pitchFamily="2" charset="0"/>
              </a:rPr>
              <a:t> ;</a:t>
            </a:r>
            <a:r>
              <a:rPr lang="en-US" sz="2400" dirty="0" err="1">
                <a:solidFill>
                  <a:srgbClr val="336600"/>
                </a:solidFill>
                <a:latin typeface="Preeti" pitchFamily="2" charset="0"/>
              </a:rPr>
              <a:t>fdfGotof</a:t>
            </a:r>
            <a:r>
              <a:rPr lang="en-US" sz="2400" dirty="0">
                <a:solidFill>
                  <a:srgbClr val="336600"/>
                </a:solidFill>
                <a:latin typeface="Preeti" pitchFamily="2" charset="0"/>
              </a:rPr>
              <a:t> </a:t>
            </a:r>
            <a:r>
              <a:rPr lang="en-US" sz="2400" dirty="0" err="1">
                <a:solidFill>
                  <a:srgbClr val="336600"/>
                </a:solidFill>
                <a:latin typeface="Preeti" pitchFamily="2" charset="0"/>
              </a:rPr>
              <a:t>husf</a:t>
            </a:r>
            <a:r>
              <a:rPr lang="en-US" sz="2400" dirty="0">
                <a:solidFill>
                  <a:srgbClr val="336600"/>
                </a:solidFill>
                <a:latin typeface="Preeti" pitchFamily="2" charset="0"/>
              </a:rPr>
              <a:t>] </a:t>
            </a:r>
            <a:r>
              <a:rPr lang="en-US" sz="2400" dirty="0" err="1">
                <a:solidFill>
                  <a:srgbClr val="336600"/>
                </a:solidFill>
                <a:latin typeface="Preeti" pitchFamily="2" charset="0"/>
              </a:rPr>
              <a:t>cfwf</a:t>
            </a:r>
            <a:r>
              <a:rPr lang="en-US" sz="2400" dirty="0">
                <a:solidFill>
                  <a:srgbClr val="336600"/>
                </a:solidFill>
                <a:latin typeface="Preeti" pitchFamily="2" charset="0"/>
              </a:rPr>
              <a:t>/</a:t>
            </a:r>
            <a:r>
              <a:rPr lang="en-US" sz="2400" dirty="0" err="1">
                <a:solidFill>
                  <a:srgbClr val="336600"/>
                </a:solidFill>
                <a:latin typeface="Preeti" pitchFamily="2" charset="0"/>
              </a:rPr>
              <a:t>df</a:t>
            </a:r>
            <a:r>
              <a:rPr lang="en-US" sz="2400" dirty="0">
                <a:solidFill>
                  <a:srgbClr val="336600"/>
                </a:solidFill>
                <a:latin typeface="Preeti" pitchFamily="2" charset="0"/>
              </a:rPr>
              <a:t> </a:t>
            </a:r>
            <a:r>
              <a:rPr lang="en-US" sz="2400" dirty="0" err="1">
                <a:solidFill>
                  <a:srgbClr val="336600"/>
                </a:solidFill>
                <a:latin typeface="Preeti" pitchFamily="2" charset="0"/>
              </a:rPr>
              <a:t>k|of</a:t>
            </a:r>
            <a:r>
              <a:rPr lang="en-US" sz="2400" dirty="0">
                <a:solidFill>
                  <a:srgbClr val="336600"/>
                </a:solidFill>
                <a:latin typeface="Preeti" pitchFamily="2" charset="0"/>
              </a:rPr>
              <a:t>]u </a:t>
            </a:r>
            <a:r>
              <a:rPr lang="en-US" sz="2400" dirty="0" err="1">
                <a:solidFill>
                  <a:srgbClr val="336600"/>
                </a:solidFill>
                <a:latin typeface="Preeti" pitchFamily="2" charset="0"/>
              </a:rPr>
              <a:t>ul</a:t>
            </a:r>
            <a:r>
              <a:rPr lang="en-US" sz="2400" dirty="0">
                <a:solidFill>
                  <a:srgbClr val="336600"/>
                </a:solidFill>
                <a:latin typeface="Preeti" pitchFamily="2" charset="0"/>
              </a:rPr>
              <a:t>/G5</a:t>
            </a:r>
          </a:p>
          <a:p>
            <a:pPr eaLnBrk="1" hangingPunct="1">
              <a:spcBef>
                <a:spcPct val="50000"/>
              </a:spcBef>
              <a:buClrTx/>
              <a:buFont typeface="Wingdings" pitchFamily="2" charset="2"/>
              <a:buChar char="§"/>
              <a:defRPr/>
            </a:pPr>
            <a:r>
              <a:rPr lang="en-US" sz="2800" dirty="0">
                <a:solidFill>
                  <a:srgbClr val="000000"/>
                </a:solidFill>
                <a:latin typeface="Preeti" pitchFamily="2" charset="0"/>
              </a:rPr>
              <a:t> </a:t>
            </a:r>
            <a:r>
              <a:rPr lang="en-US" sz="2800" dirty="0" err="1">
                <a:solidFill>
                  <a:srgbClr val="000000"/>
                </a:solidFill>
                <a:latin typeface="Preeti" pitchFamily="2" charset="0"/>
              </a:rPr>
              <a:t>k|alnt</a:t>
            </a:r>
            <a:r>
              <a:rPr lang="en-US" sz="2800" dirty="0">
                <a:solidFill>
                  <a:srgbClr val="000000"/>
                </a:solidFill>
                <a:latin typeface="Preeti" pitchFamily="2" charset="0"/>
              </a:rPr>
              <a:t> </a:t>
            </a:r>
            <a:r>
              <a:rPr lang="en-US" sz="2800" dirty="0" err="1">
                <a:solidFill>
                  <a:srgbClr val="000000"/>
                </a:solidFill>
                <a:latin typeface="Preeti" pitchFamily="2" charset="0"/>
              </a:rPr>
              <a:t>l;d</a:t>
            </a:r>
            <a:r>
              <a:rPr lang="en-US" sz="2800" dirty="0">
                <a:solidFill>
                  <a:srgbClr val="000000"/>
                </a:solidFill>
                <a:latin typeface="Preeti" pitchFamily="2" charset="0"/>
              </a:rPr>
              <a:t>]G6 s+lqm6</a:t>
            </a:r>
            <a:r>
              <a:rPr lang="en-US" sz="2400" dirty="0">
                <a:solidFill>
                  <a:srgbClr val="000000"/>
                </a:solidFill>
                <a:latin typeface="Preeti" pitchFamily="2" charset="0"/>
              </a:rPr>
              <a:t> </a:t>
            </a:r>
          </a:p>
          <a:p>
            <a:pPr lvl="1" eaLnBrk="1" hangingPunct="1">
              <a:spcBef>
                <a:spcPct val="50000"/>
              </a:spcBef>
              <a:buClrTx/>
              <a:buFont typeface="Wingdings" pitchFamily="2" charset="2"/>
              <a:buChar char="§"/>
              <a:defRPr/>
            </a:pPr>
            <a:r>
              <a:rPr lang="en-US" sz="2400" dirty="0">
                <a:solidFill>
                  <a:srgbClr val="336600"/>
                </a:solidFill>
                <a:latin typeface="Preeti" pitchFamily="2" charset="0"/>
              </a:rPr>
              <a:t> </a:t>
            </a:r>
            <a:r>
              <a:rPr lang="en-US" sz="2400" dirty="0" err="1">
                <a:solidFill>
                  <a:srgbClr val="336600"/>
                </a:solidFill>
                <a:latin typeface="Preeti" pitchFamily="2" charset="0"/>
              </a:rPr>
              <a:t>kmnfd</a:t>
            </a:r>
            <a:r>
              <a:rPr lang="en-US" sz="2400" dirty="0">
                <a:solidFill>
                  <a:srgbClr val="336600"/>
                </a:solidFill>
                <a:latin typeface="Preeti" pitchFamily="2" charset="0"/>
              </a:rPr>
              <a:t>] 808L </a:t>
            </a:r>
            <a:r>
              <a:rPr lang="en-US" sz="2400" dirty="0" err="1">
                <a:solidFill>
                  <a:srgbClr val="336600"/>
                </a:solidFill>
                <a:latin typeface="Preeti" pitchFamily="2" charset="0"/>
              </a:rPr>
              <a:t>k|of</a:t>
            </a:r>
            <a:r>
              <a:rPr lang="en-US" sz="2400" dirty="0">
                <a:solidFill>
                  <a:srgbClr val="336600"/>
                </a:solidFill>
                <a:latin typeface="Preeti" pitchFamily="2" charset="0"/>
              </a:rPr>
              <a:t>]u </a:t>
            </a:r>
            <a:r>
              <a:rPr lang="en-US" sz="2400" dirty="0" err="1">
                <a:solidFill>
                  <a:srgbClr val="336600"/>
                </a:solidFill>
                <a:latin typeface="Preeti" pitchFamily="2" charset="0"/>
              </a:rPr>
              <a:t>ul</a:t>
            </a:r>
            <a:r>
              <a:rPr lang="en-US" sz="2400" dirty="0">
                <a:solidFill>
                  <a:srgbClr val="336600"/>
                </a:solidFill>
                <a:latin typeface="Preeti" pitchFamily="2" charset="0"/>
              </a:rPr>
              <a:t>/G5</a:t>
            </a:r>
          </a:p>
          <a:p>
            <a:pPr lvl="1" eaLnBrk="1" hangingPunct="1">
              <a:spcBef>
                <a:spcPct val="50000"/>
              </a:spcBef>
              <a:buClrTx/>
              <a:buFont typeface="Wingdings" pitchFamily="2" charset="2"/>
              <a:buChar char="§"/>
              <a:defRPr/>
            </a:pPr>
            <a:r>
              <a:rPr lang="en-US" sz="2400" dirty="0">
                <a:solidFill>
                  <a:srgbClr val="336600"/>
                </a:solidFill>
                <a:latin typeface="Preeti" pitchFamily="2" charset="0"/>
              </a:rPr>
              <a:t> </a:t>
            </a:r>
            <a:r>
              <a:rPr lang="en-US" sz="2400" dirty="0" err="1">
                <a:solidFill>
                  <a:srgbClr val="336600"/>
                </a:solidFill>
                <a:latin typeface="Preeti" pitchFamily="2" charset="0"/>
              </a:rPr>
              <a:t>blng</a:t>
            </a:r>
            <a:r>
              <a:rPr lang="en-US" sz="2400" dirty="0">
                <a:solidFill>
                  <a:srgbClr val="336600"/>
                </a:solidFill>
                <a:latin typeface="Preeti" pitchFamily="2" charset="0"/>
              </a:rPr>
              <a:t>, </a:t>
            </a:r>
            <a:r>
              <a:rPr lang="en-US" sz="2400" dirty="0" err="1">
                <a:solidFill>
                  <a:srgbClr val="336600"/>
                </a:solidFill>
                <a:latin typeface="Preeti" pitchFamily="2" charset="0"/>
              </a:rPr>
              <a:t>vDaf</a:t>
            </a:r>
            <a:r>
              <a:rPr lang="en-US" sz="2400" dirty="0">
                <a:solidFill>
                  <a:srgbClr val="336600"/>
                </a:solidFill>
                <a:latin typeface="Preeti" pitchFamily="2" charset="0"/>
              </a:rPr>
              <a:t>, </a:t>
            </a:r>
            <a:r>
              <a:rPr lang="en-US" sz="2400" dirty="0" err="1">
                <a:solidFill>
                  <a:srgbClr val="336600"/>
                </a:solidFill>
                <a:latin typeface="Preeti" pitchFamily="2" charset="0"/>
              </a:rPr>
              <a:t>e'O</a:t>
            </a:r>
            <a:r>
              <a:rPr lang="en-US" sz="2400" dirty="0">
                <a:solidFill>
                  <a:srgbClr val="336600"/>
                </a:solidFill>
                <a:latin typeface="Preeti" pitchFamily="2" charset="0"/>
              </a:rPr>
              <a:t>{ </a:t>
            </a:r>
            <a:r>
              <a:rPr lang="en-US" sz="2400" dirty="0" err="1">
                <a:solidFill>
                  <a:srgbClr val="336600"/>
                </a:solidFill>
                <a:latin typeface="Preeti" pitchFamily="2" charset="0"/>
              </a:rPr>
              <a:t>cflbsf</a:t>
            </a:r>
            <a:r>
              <a:rPr lang="en-US" sz="2400" dirty="0">
                <a:solidFill>
                  <a:srgbClr val="336600"/>
                </a:solidFill>
                <a:latin typeface="Preeti" pitchFamily="2" charset="0"/>
              </a:rPr>
              <a:t>] 9nfgdf </a:t>
            </a:r>
            <a:r>
              <a:rPr lang="en-US" sz="2400" dirty="0" err="1">
                <a:solidFill>
                  <a:srgbClr val="336600"/>
                </a:solidFill>
                <a:latin typeface="Preeti" pitchFamily="2" charset="0"/>
              </a:rPr>
              <a:t>k|of</a:t>
            </a:r>
            <a:r>
              <a:rPr lang="en-US" sz="2400" dirty="0">
                <a:solidFill>
                  <a:srgbClr val="336600"/>
                </a:solidFill>
                <a:latin typeface="Preeti" pitchFamily="2" charset="0"/>
              </a:rPr>
              <a:t>]u </a:t>
            </a:r>
            <a:r>
              <a:rPr lang="en-US" sz="2400" dirty="0" err="1">
                <a:solidFill>
                  <a:srgbClr val="336600"/>
                </a:solidFill>
                <a:latin typeface="Preeti" pitchFamily="2" charset="0"/>
              </a:rPr>
              <a:t>ul</a:t>
            </a:r>
            <a:r>
              <a:rPr lang="en-US" sz="2400" dirty="0">
                <a:solidFill>
                  <a:srgbClr val="336600"/>
                </a:solidFill>
                <a:latin typeface="Preeti" pitchFamily="2" charset="0"/>
              </a:rPr>
              <a:t>/G5</a:t>
            </a:r>
            <a:endParaRPr lang="en-US" sz="2000" b="0" dirty="0">
              <a:solidFill>
                <a:srgbClr val="336600"/>
              </a:solidFill>
              <a:latin typeface="Preeti" pitchFamily="2" charset="0"/>
            </a:endParaRPr>
          </a:p>
        </p:txBody>
      </p:sp>
      <p:sp>
        <p:nvSpPr>
          <p:cNvPr id="2"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DB017B70-E25D-4812-926D-1CFB31CB07F9}" type="slidenum">
              <a:rPr lang="en-US" sz="2000" smtClean="0">
                <a:solidFill>
                  <a:schemeClr val="tx1"/>
                </a:solidFill>
                <a:latin typeface="Times New Roman" pitchFamily="18" charset="0"/>
              </a:rPr>
              <a:pPr/>
              <a:t>28</a:t>
            </a:fld>
            <a:endParaRPr lang="en-US" sz="2000" smtClean="0">
              <a:solidFill>
                <a:schemeClr val="tx1"/>
              </a:solidFill>
              <a:latin typeface="Times New Roman" pitchFamily="18" charset="0"/>
            </a:endParaRPr>
          </a:p>
        </p:txBody>
      </p:sp>
      <p:sp>
        <p:nvSpPr>
          <p:cNvPr id="5" name="Line 6"/>
          <p:cNvSpPr>
            <a:spLocks noChangeShapeType="1"/>
          </p:cNvSpPr>
          <p:nvPr/>
        </p:nvSpPr>
        <p:spPr bwMode="auto">
          <a:xfrm>
            <a:off x="0" y="854075"/>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3" name="Footer Placeholder 2"/>
          <p:cNvSpPr>
            <a:spLocks noGrp="1"/>
          </p:cNvSpPr>
          <p:nvPr>
            <p:ph type="ftr" sz="quarter" idx="11"/>
          </p:nvPr>
        </p:nvSpPr>
        <p:spPr/>
        <p:txBody>
          <a:bodyPr/>
          <a:lstStyle/>
          <a:p>
            <a:r>
              <a:rPr lang="en-US" smtClean="0"/>
              <a:t>DUDBC2012</a:t>
            </a:r>
            <a:endParaRPr lang="en-US"/>
          </a:p>
        </p:txBody>
      </p:sp>
    </p:spTree>
    <p:extLst>
      <p:ext uri="{BB962C8B-B14F-4D97-AF65-F5344CB8AC3E}">
        <p14:creationId xmlns:p14="http://schemas.microsoft.com/office/powerpoint/2010/main" val="2994532030"/>
      </p:ext>
    </p:extLst>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0" y="0"/>
            <a:ext cx="9144000" cy="769441"/>
          </a:xfrm>
          <a:prstGeom prst="rect">
            <a:avLst/>
          </a:prstGeom>
          <a:gradFill flip="none" rotWithShape="1">
            <a:gsLst>
              <a:gs pos="0">
                <a:srgbClr val="5E9EFF"/>
              </a:gs>
              <a:gs pos="39999">
                <a:srgbClr val="85C2FF"/>
              </a:gs>
              <a:gs pos="70000">
                <a:srgbClr val="C4D6EB"/>
              </a:gs>
              <a:gs pos="100000">
                <a:srgbClr val="FFEBFA"/>
              </a:gs>
            </a:gsLst>
            <a:lin ang="0" scaled="0"/>
            <a:tileRect/>
          </a:gra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ctr">
              <a:spcBef>
                <a:spcPct val="0"/>
              </a:spcBef>
              <a:buNone/>
              <a:defRPr sz="4400">
                <a:latin typeface="Preeti" pitchFamily="2" charset="0"/>
                <a:ea typeface="+mj-ea"/>
                <a:cs typeface="+mj-cs"/>
              </a:defRPr>
            </a:lvl1pPr>
          </a:lstStyle>
          <a:p>
            <a:r>
              <a:rPr lang="en-US" b="1" dirty="0" err="1">
                <a:effectLst>
                  <a:outerShdw blurRad="38100" dist="38100" dir="2700000" algn="tl">
                    <a:srgbClr val="000000">
                      <a:alpha val="43137"/>
                    </a:srgbClr>
                  </a:outerShdw>
                </a:effectLst>
              </a:rPr>
              <a:t>kmdf</a:t>
            </a:r>
            <a:r>
              <a:rPr lang="en-US" b="1" dirty="0">
                <a:effectLst>
                  <a:outerShdw blurRad="38100" dist="38100" dir="2700000" algn="tl">
                    <a:srgbClr val="000000">
                      <a:alpha val="43137"/>
                    </a:srgbClr>
                  </a:outerShdw>
                </a:effectLst>
              </a:rPr>
              <a:t>{</a:t>
            </a:r>
          </a:p>
        </p:txBody>
      </p:sp>
      <p:sp>
        <p:nvSpPr>
          <p:cNvPr id="50179" name="Text Box 3"/>
          <p:cNvSpPr txBox="1">
            <a:spLocks noChangeArrowheads="1"/>
          </p:cNvSpPr>
          <p:nvPr/>
        </p:nvSpPr>
        <p:spPr bwMode="auto">
          <a:xfrm>
            <a:off x="152400" y="1219200"/>
            <a:ext cx="83058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b="1">
                <a:solidFill>
                  <a:srgbClr val="FF3300"/>
                </a:solidFill>
                <a:latin typeface="Arial" charset="0"/>
              </a:defRPr>
            </a:lvl1pPr>
            <a:lvl2pPr>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pPr eaLnBrk="1" hangingPunct="1">
              <a:spcBef>
                <a:spcPct val="50000"/>
              </a:spcBef>
              <a:buClrTx/>
              <a:buFont typeface="Wingdings" pitchFamily="2" charset="2"/>
              <a:buChar char="§"/>
            </a:pPr>
            <a:r>
              <a:rPr lang="en-US" sz="2800" dirty="0">
                <a:solidFill>
                  <a:schemeClr val="accent2"/>
                </a:solidFill>
                <a:latin typeface="Preeti" pitchFamily="2" charset="0"/>
              </a:rPr>
              <a:t> </a:t>
            </a:r>
            <a:r>
              <a:rPr lang="en-US" sz="3200" dirty="0">
                <a:solidFill>
                  <a:schemeClr val="accent2"/>
                </a:solidFill>
                <a:latin typeface="Preeti" pitchFamily="2" charset="0"/>
              </a:rPr>
              <a:t>s+lqm6sf] </a:t>
            </a:r>
            <a:r>
              <a:rPr lang="en-US" sz="3200" dirty="0" err="1">
                <a:solidFill>
                  <a:schemeClr val="accent2"/>
                </a:solidFill>
                <a:latin typeface="Preeti" pitchFamily="2" charset="0"/>
              </a:rPr>
              <a:t>cfjZos</a:t>
            </a:r>
            <a:r>
              <a:rPr lang="en-US" sz="3200" dirty="0">
                <a:solidFill>
                  <a:schemeClr val="accent2"/>
                </a:solidFill>
                <a:latin typeface="Preeti" pitchFamily="2" charset="0"/>
              </a:rPr>
              <a:t> </a:t>
            </a:r>
            <a:r>
              <a:rPr lang="en-US" sz="3200" dirty="0" err="1">
                <a:solidFill>
                  <a:schemeClr val="accent2"/>
                </a:solidFill>
                <a:latin typeface="Preeti" pitchFamily="2" charset="0"/>
              </a:rPr>
              <a:t>cfsf</a:t>
            </a:r>
            <a:r>
              <a:rPr lang="en-US" sz="3200" dirty="0">
                <a:solidFill>
                  <a:schemeClr val="accent2"/>
                </a:solidFill>
                <a:latin typeface="Preeti" pitchFamily="2" charset="0"/>
              </a:rPr>
              <a:t>/ / </a:t>
            </a:r>
            <a:r>
              <a:rPr lang="en-US" sz="3200" dirty="0" err="1">
                <a:solidFill>
                  <a:schemeClr val="accent2"/>
                </a:solidFill>
                <a:latin typeface="Preeti" pitchFamily="2" charset="0"/>
              </a:rPr>
              <a:t>gfk</a:t>
            </a:r>
            <a:r>
              <a:rPr lang="en-US" sz="3200" dirty="0">
                <a:solidFill>
                  <a:schemeClr val="accent2"/>
                </a:solidFill>
                <a:latin typeface="Preeti" pitchFamily="2" charset="0"/>
              </a:rPr>
              <a:t> </a:t>
            </a:r>
            <a:r>
              <a:rPr lang="en-US" sz="3200" dirty="0" err="1">
                <a:solidFill>
                  <a:schemeClr val="accent2"/>
                </a:solidFill>
                <a:latin typeface="Preeti" pitchFamily="2" charset="0"/>
              </a:rPr>
              <a:t>ldnfpg</a:t>
            </a:r>
            <a:r>
              <a:rPr lang="en-US" sz="3200" dirty="0">
                <a:solidFill>
                  <a:schemeClr val="accent2"/>
                </a:solidFill>
                <a:latin typeface="Preeti" pitchFamily="2" charset="0"/>
              </a:rPr>
              <a:t> </a:t>
            </a:r>
            <a:r>
              <a:rPr lang="en-US" sz="3200" dirty="0" err="1">
                <a:solidFill>
                  <a:schemeClr val="accent2"/>
                </a:solidFill>
                <a:latin typeface="Preeti" pitchFamily="2" charset="0"/>
              </a:rPr>
              <a:t>k|of</a:t>
            </a:r>
            <a:r>
              <a:rPr lang="en-US" sz="3200" dirty="0">
                <a:solidFill>
                  <a:schemeClr val="accent2"/>
                </a:solidFill>
                <a:latin typeface="Preeti" pitchFamily="2" charset="0"/>
              </a:rPr>
              <a:t>]u </a:t>
            </a:r>
            <a:r>
              <a:rPr lang="en-US" sz="3200" dirty="0" err="1">
                <a:solidFill>
                  <a:schemeClr val="accent2"/>
                </a:solidFill>
                <a:latin typeface="Preeti" pitchFamily="2" charset="0"/>
              </a:rPr>
              <a:t>ul</a:t>
            </a:r>
            <a:r>
              <a:rPr lang="en-US" sz="3200" dirty="0">
                <a:solidFill>
                  <a:schemeClr val="accent2"/>
                </a:solidFill>
                <a:latin typeface="Preeti" pitchFamily="2" charset="0"/>
              </a:rPr>
              <a:t>/G5</a:t>
            </a:r>
          </a:p>
          <a:p>
            <a:pPr eaLnBrk="1" hangingPunct="1">
              <a:spcBef>
                <a:spcPct val="50000"/>
              </a:spcBef>
              <a:buClrTx/>
              <a:buFontTx/>
              <a:buNone/>
            </a:pPr>
            <a:r>
              <a:rPr lang="en-US" sz="3200" dirty="0">
                <a:solidFill>
                  <a:srgbClr val="000000"/>
                </a:solidFill>
                <a:latin typeface="Preeti" pitchFamily="2" charset="0"/>
              </a:rPr>
              <a:t>;</a:t>
            </a:r>
            <a:r>
              <a:rPr lang="en-US" sz="3200" dirty="0" err="1">
                <a:solidFill>
                  <a:srgbClr val="000000"/>
                </a:solidFill>
                <a:latin typeface="Preeti" pitchFamily="2" charset="0"/>
              </a:rPr>
              <a:t>fdu|L</a:t>
            </a:r>
            <a:r>
              <a:rPr lang="en-US" sz="3200" dirty="0">
                <a:solidFill>
                  <a:srgbClr val="000000"/>
                </a:solidFill>
                <a:latin typeface="Preeti" pitchFamily="2" charset="0"/>
              </a:rPr>
              <a:t> M</a:t>
            </a:r>
            <a:endParaRPr lang="en-US" sz="2400" dirty="0">
              <a:solidFill>
                <a:schemeClr val="tx1"/>
              </a:solidFill>
              <a:latin typeface="Preeti" pitchFamily="2" charset="0"/>
            </a:endParaRPr>
          </a:p>
          <a:p>
            <a:pPr lvl="1" eaLnBrk="1" hangingPunct="1">
              <a:spcBef>
                <a:spcPct val="50000"/>
              </a:spcBef>
              <a:buClrTx/>
              <a:buFont typeface="Wingdings" pitchFamily="2" charset="2"/>
              <a:buChar char="§"/>
            </a:pPr>
            <a:r>
              <a:rPr lang="en-US" sz="2800" dirty="0">
                <a:solidFill>
                  <a:schemeClr val="accent2"/>
                </a:solidFill>
                <a:latin typeface="Preeti" pitchFamily="2" charset="0"/>
              </a:rPr>
              <a:t> sf7, </a:t>
            </a:r>
            <a:r>
              <a:rPr lang="en-US" sz="2800" dirty="0" err="1">
                <a:solidFill>
                  <a:schemeClr val="accent2"/>
                </a:solidFill>
                <a:latin typeface="Preeti" pitchFamily="2" charset="0"/>
              </a:rPr>
              <a:t>afF</a:t>
            </a:r>
            <a:r>
              <a:rPr lang="en-US" sz="2800" dirty="0">
                <a:solidFill>
                  <a:schemeClr val="accent2"/>
                </a:solidFill>
                <a:latin typeface="Preeti" pitchFamily="2" charset="0"/>
              </a:rPr>
              <a:t>;, </a:t>
            </a:r>
            <a:r>
              <a:rPr lang="en-US" sz="2800" dirty="0" err="1">
                <a:solidFill>
                  <a:schemeClr val="accent2"/>
                </a:solidFill>
                <a:latin typeface="Preeti" pitchFamily="2" charset="0"/>
              </a:rPr>
              <a:t>kmnfd</a:t>
            </a:r>
            <a:r>
              <a:rPr lang="en-US" sz="2800" dirty="0">
                <a:solidFill>
                  <a:schemeClr val="accent2"/>
                </a:solidFill>
                <a:latin typeface="Preeti" pitchFamily="2" charset="0"/>
              </a:rPr>
              <a:t>] </a:t>
            </a:r>
            <a:r>
              <a:rPr lang="en-US" sz="2800" dirty="0" err="1">
                <a:solidFill>
                  <a:schemeClr val="accent2"/>
                </a:solidFill>
                <a:latin typeface="Preeti" pitchFamily="2" charset="0"/>
              </a:rPr>
              <a:t>kfOk</a:t>
            </a:r>
            <a:r>
              <a:rPr lang="en-US" sz="2800" dirty="0">
                <a:solidFill>
                  <a:schemeClr val="accent2"/>
                </a:solidFill>
                <a:latin typeface="Preeti" pitchFamily="2" charset="0"/>
              </a:rPr>
              <a:t>, :6Ln </a:t>
            </a:r>
            <a:r>
              <a:rPr lang="en-US" sz="2800" dirty="0" err="1">
                <a:solidFill>
                  <a:schemeClr val="accent2"/>
                </a:solidFill>
                <a:latin typeface="Preeti" pitchFamily="2" charset="0"/>
              </a:rPr>
              <a:t>kftf</a:t>
            </a:r>
            <a:r>
              <a:rPr lang="en-US" sz="2800" dirty="0">
                <a:solidFill>
                  <a:schemeClr val="accent2"/>
                </a:solidFill>
                <a:latin typeface="Preeti" pitchFamily="2" charset="0"/>
              </a:rPr>
              <a:t> </a:t>
            </a:r>
            <a:r>
              <a:rPr lang="en-US" sz="2800" dirty="0" err="1">
                <a:solidFill>
                  <a:schemeClr val="accent2"/>
                </a:solidFill>
                <a:latin typeface="Preeti" pitchFamily="2" charset="0"/>
              </a:rPr>
              <a:t>cflb</a:t>
            </a:r>
            <a:endParaRPr lang="en-US" sz="2800" dirty="0">
              <a:solidFill>
                <a:schemeClr val="accent2"/>
              </a:solidFill>
              <a:latin typeface="Preeti" pitchFamily="2" charset="0"/>
            </a:endParaRPr>
          </a:p>
          <a:p>
            <a:pPr eaLnBrk="1" hangingPunct="1">
              <a:spcBef>
                <a:spcPct val="50000"/>
              </a:spcBef>
              <a:buClrTx/>
              <a:buFontTx/>
              <a:buNone/>
            </a:pPr>
            <a:r>
              <a:rPr lang="en-US" sz="3200" dirty="0" err="1">
                <a:solidFill>
                  <a:srgbClr val="000000"/>
                </a:solidFill>
                <a:latin typeface="Preeti" pitchFamily="2" charset="0"/>
              </a:rPr>
              <a:t>kmdf</a:t>
            </a:r>
            <a:r>
              <a:rPr lang="en-US" sz="3200" dirty="0">
                <a:solidFill>
                  <a:srgbClr val="000000"/>
                </a:solidFill>
                <a:latin typeface="Preeti" pitchFamily="2" charset="0"/>
              </a:rPr>
              <a:t>{</a:t>
            </a:r>
            <a:r>
              <a:rPr lang="en-US" sz="3200" dirty="0" err="1">
                <a:solidFill>
                  <a:srgbClr val="000000"/>
                </a:solidFill>
                <a:latin typeface="Preeti" pitchFamily="2" charset="0"/>
              </a:rPr>
              <a:t>sf</a:t>
            </a:r>
            <a:r>
              <a:rPr lang="en-US" sz="3200" dirty="0">
                <a:solidFill>
                  <a:srgbClr val="000000"/>
                </a:solidFill>
                <a:latin typeface="Preeti" pitchFamily="2" charset="0"/>
              </a:rPr>
              <a:t>] u'0f:t/ M</a:t>
            </a:r>
          </a:p>
          <a:p>
            <a:pPr lvl="1" eaLnBrk="1" hangingPunct="1">
              <a:spcBef>
                <a:spcPct val="50000"/>
              </a:spcBef>
              <a:buClrTx/>
              <a:buFont typeface="Wingdings" pitchFamily="2" charset="2"/>
              <a:buChar char="§"/>
            </a:pPr>
            <a:r>
              <a:rPr lang="en-US" sz="2400" dirty="0">
                <a:solidFill>
                  <a:schemeClr val="tx1"/>
                </a:solidFill>
                <a:latin typeface="Preeti" pitchFamily="2" charset="0"/>
              </a:rPr>
              <a:t> </a:t>
            </a:r>
            <a:r>
              <a:rPr lang="en-US" sz="2800" dirty="0">
                <a:solidFill>
                  <a:schemeClr val="tx1"/>
                </a:solidFill>
                <a:latin typeface="Preeti" pitchFamily="2" charset="0"/>
              </a:rPr>
              <a:t>s8f, l6sfp, </a:t>
            </a:r>
            <a:r>
              <a:rPr lang="en-US" sz="2800" dirty="0" err="1">
                <a:solidFill>
                  <a:schemeClr val="tx1"/>
                </a:solidFill>
                <a:latin typeface="Preeti" pitchFamily="2" charset="0"/>
              </a:rPr>
              <a:t>kof</a:t>
            </a:r>
            <a:r>
              <a:rPr lang="en-US" sz="2800" dirty="0">
                <a:solidFill>
                  <a:schemeClr val="tx1"/>
                </a:solidFill>
                <a:latin typeface="Preeti" pitchFamily="2" charset="0"/>
              </a:rPr>
              <a:t>{</a:t>
            </a:r>
            <a:r>
              <a:rPr lang="en-US" sz="2800" dirty="0" err="1">
                <a:solidFill>
                  <a:schemeClr val="tx1"/>
                </a:solidFill>
                <a:latin typeface="Preeti" pitchFamily="2" charset="0"/>
              </a:rPr>
              <a:t>Kt</a:t>
            </a:r>
            <a:r>
              <a:rPr lang="en-US" sz="2800" dirty="0">
                <a:solidFill>
                  <a:schemeClr val="tx1"/>
                </a:solidFill>
                <a:latin typeface="Preeti" pitchFamily="2" charset="0"/>
              </a:rPr>
              <a:t> </a:t>
            </a:r>
            <a:r>
              <a:rPr lang="en-US" sz="2800" dirty="0" err="1">
                <a:solidFill>
                  <a:schemeClr val="tx1"/>
                </a:solidFill>
                <a:latin typeface="Preeti" pitchFamily="2" charset="0"/>
              </a:rPr>
              <a:t>df</a:t>
            </a:r>
            <a:r>
              <a:rPr lang="en-US" sz="2800" dirty="0">
                <a:solidFill>
                  <a:schemeClr val="tx1"/>
                </a:solidFill>
                <a:latin typeface="Preeti" pitchFamily="2" charset="0"/>
              </a:rPr>
              <a:t>]6fO / </a:t>
            </a:r>
            <a:r>
              <a:rPr lang="en-US" sz="2800" dirty="0" err="1">
                <a:solidFill>
                  <a:schemeClr val="tx1"/>
                </a:solidFill>
                <a:latin typeface="Preeti" pitchFamily="2" charset="0"/>
              </a:rPr>
              <a:t>cfjZos</a:t>
            </a:r>
            <a:r>
              <a:rPr lang="en-US" sz="2800" dirty="0">
                <a:solidFill>
                  <a:schemeClr val="tx1"/>
                </a:solidFill>
                <a:latin typeface="Preeti" pitchFamily="2" charset="0"/>
              </a:rPr>
              <a:t> </a:t>
            </a:r>
            <a:r>
              <a:rPr lang="en-US" sz="2800" dirty="0" err="1">
                <a:solidFill>
                  <a:schemeClr val="tx1"/>
                </a:solidFill>
                <a:latin typeface="Preeti" pitchFamily="2" charset="0"/>
              </a:rPr>
              <a:t>gfksf</a:t>
            </a:r>
            <a:r>
              <a:rPr lang="en-US" sz="2800" dirty="0">
                <a:solidFill>
                  <a:schemeClr val="tx1"/>
                </a:solidFill>
                <a:latin typeface="Preeti" pitchFamily="2" charset="0"/>
              </a:rPr>
              <a:t>] </a:t>
            </a:r>
            <a:endParaRPr lang="en-US" sz="2800" dirty="0">
              <a:solidFill>
                <a:schemeClr val="accent2"/>
              </a:solidFill>
              <a:latin typeface="Preeti" pitchFamily="2" charset="0"/>
            </a:endParaRPr>
          </a:p>
          <a:p>
            <a:pPr lvl="1" eaLnBrk="1" hangingPunct="1">
              <a:spcBef>
                <a:spcPct val="50000"/>
              </a:spcBef>
              <a:buClrTx/>
              <a:buFont typeface="Wingdings" pitchFamily="2" charset="2"/>
              <a:buChar char="§"/>
            </a:pPr>
            <a:r>
              <a:rPr lang="en-US" sz="2800" dirty="0">
                <a:solidFill>
                  <a:schemeClr val="tx1"/>
                </a:solidFill>
                <a:latin typeface="Preeti" pitchFamily="2" charset="0"/>
              </a:rPr>
              <a:t> </a:t>
            </a:r>
            <a:r>
              <a:rPr lang="en-US" sz="2800" dirty="0" err="1">
                <a:solidFill>
                  <a:srgbClr val="000000"/>
                </a:solidFill>
                <a:latin typeface="Preeti" pitchFamily="2" charset="0"/>
              </a:rPr>
              <a:t>kfgL</a:t>
            </a:r>
            <a:r>
              <a:rPr lang="en-US" sz="2800" dirty="0">
                <a:solidFill>
                  <a:srgbClr val="000000"/>
                </a:solidFill>
                <a:latin typeface="Preeti" pitchFamily="2" charset="0"/>
              </a:rPr>
              <a:t> gl5g]{, </a:t>
            </a:r>
            <a:r>
              <a:rPr lang="en-US" sz="2800" dirty="0" err="1">
                <a:solidFill>
                  <a:srgbClr val="000000"/>
                </a:solidFill>
                <a:latin typeface="Preeti" pitchFamily="2" charset="0"/>
              </a:rPr>
              <a:t>Psgf;sf</a:t>
            </a:r>
            <a:r>
              <a:rPr lang="en-US" sz="2800" dirty="0">
                <a:solidFill>
                  <a:srgbClr val="000000"/>
                </a:solidFill>
                <a:latin typeface="Preeti" pitchFamily="2" charset="0"/>
              </a:rPr>
              <a:t>] </a:t>
            </a:r>
            <a:r>
              <a:rPr lang="en-US" sz="2800" dirty="0" err="1">
                <a:solidFill>
                  <a:srgbClr val="000000"/>
                </a:solidFill>
                <a:latin typeface="Preeti" pitchFamily="2" charset="0"/>
              </a:rPr>
              <a:t>gfk</a:t>
            </a:r>
            <a:r>
              <a:rPr lang="en-US" sz="2800" dirty="0">
                <a:solidFill>
                  <a:srgbClr val="000000"/>
                </a:solidFill>
                <a:latin typeface="Preeti" pitchFamily="2" charset="0"/>
              </a:rPr>
              <a:t> / </a:t>
            </a:r>
            <a:r>
              <a:rPr lang="en-US" sz="2800" dirty="0" err="1">
                <a:solidFill>
                  <a:srgbClr val="000000"/>
                </a:solidFill>
                <a:latin typeface="Preeti" pitchFamily="2" charset="0"/>
              </a:rPr>
              <a:t>cfsf</a:t>
            </a:r>
            <a:r>
              <a:rPr lang="en-US" sz="2800" dirty="0">
                <a:solidFill>
                  <a:srgbClr val="000000"/>
                </a:solidFill>
                <a:latin typeface="Preeti" pitchFamily="2" charset="0"/>
              </a:rPr>
              <a:t>/, ;</a:t>
            </a:r>
            <a:r>
              <a:rPr lang="en-US" sz="2800" dirty="0" err="1">
                <a:solidFill>
                  <a:srgbClr val="000000"/>
                </a:solidFill>
                <a:latin typeface="Preeti" pitchFamily="2" charset="0"/>
              </a:rPr>
              <a:t>dtn</a:t>
            </a:r>
            <a:r>
              <a:rPr lang="en-US" sz="2800" dirty="0">
                <a:solidFill>
                  <a:srgbClr val="000000"/>
                </a:solidFill>
                <a:latin typeface="Preeti" pitchFamily="2" charset="0"/>
              </a:rPr>
              <a:t> ;</a:t>
            </a:r>
            <a:r>
              <a:rPr lang="en-US" sz="2800" dirty="0" err="1">
                <a:solidFill>
                  <a:srgbClr val="000000"/>
                </a:solidFill>
                <a:latin typeface="Preeti" pitchFamily="2" charset="0"/>
              </a:rPr>
              <a:t>tx</a:t>
            </a:r>
            <a:endParaRPr lang="en-US" sz="2800" dirty="0">
              <a:solidFill>
                <a:srgbClr val="000000"/>
              </a:solidFill>
              <a:latin typeface="Preeti" pitchFamily="2" charset="0"/>
            </a:endParaRPr>
          </a:p>
          <a:p>
            <a:pPr lvl="1" eaLnBrk="1" hangingPunct="1">
              <a:spcBef>
                <a:spcPct val="50000"/>
              </a:spcBef>
              <a:buClrTx/>
              <a:buFont typeface="Wingdings" pitchFamily="2" charset="2"/>
              <a:buChar char="§"/>
            </a:pPr>
            <a:r>
              <a:rPr lang="en-US" sz="2800" dirty="0">
                <a:solidFill>
                  <a:schemeClr val="tx1"/>
                </a:solidFill>
                <a:latin typeface="Preeti" pitchFamily="2" charset="0"/>
              </a:rPr>
              <a:t> s+lqm6 / </a:t>
            </a:r>
            <a:r>
              <a:rPr lang="en-US" sz="2800" dirty="0" err="1">
                <a:solidFill>
                  <a:schemeClr val="tx1"/>
                </a:solidFill>
                <a:latin typeface="Preeti" pitchFamily="2" charset="0"/>
              </a:rPr>
              <a:t>sfdbf</a:t>
            </a:r>
            <a:r>
              <a:rPr lang="en-US" sz="2800" dirty="0">
                <a:solidFill>
                  <a:schemeClr val="tx1"/>
                </a:solidFill>
                <a:latin typeface="Preeti" pitchFamily="2" charset="0"/>
              </a:rPr>
              <a:t>/</a:t>
            </a:r>
            <a:r>
              <a:rPr lang="en-US" sz="2800" dirty="0" err="1">
                <a:solidFill>
                  <a:schemeClr val="tx1"/>
                </a:solidFill>
                <a:latin typeface="Preeti" pitchFamily="2" charset="0"/>
              </a:rPr>
              <a:t>sf</a:t>
            </a:r>
            <a:r>
              <a:rPr lang="en-US" sz="2800" dirty="0">
                <a:solidFill>
                  <a:schemeClr val="tx1"/>
                </a:solidFill>
                <a:latin typeface="Preeti" pitchFamily="2" charset="0"/>
              </a:rPr>
              <a:t>] </a:t>
            </a:r>
            <a:r>
              <a:rPr lang="en-US" sz="2800" dirty="0" err="1">
                <a:solidFill>
                  <a:schemeClr val="tx1"/>
                </a:solidFill>
                <a:latin typeface="Preeti" pitchFamily="2" charset="0"/>
              </a:rPr>
              <a:t>ef</a:t>
            </a:r>
            <a:r>
              <a:rPr lang="en-US" sz="2800" dirty="0">
                <a:solidFill>
                  <a:schemeClr val="tx1"/>
                </a:solidFill>
                <a:latin typeface="Preeti" pitchFamily="2" charset="0"/>
              </a:rPr>
              <a:t>/ y]</a:t>
            </a:r>
            <a:r>
              <a:rPr lang="en-US" sz="2800" dirty="0" err="1">
                <a:solidFill>
                  <a:schemeClr val="tx1"/>
                </a:solidFill>
                <a:latin typeface="Preeti" pitchFamily="2" charset="0"/>
              </a:rPr>
              <a:t>Ug</a:t>
            </a:r>
            <a:r>
              <a:rPr lang="en-US" sz="2800" dirty="0">
                <a:solidFill>
                  <a:schemeClr val="tx1"/>
                </a:solidFill>
                <a:latin typeface="Preeti" pitchFamily="2" charset="0"/>
              </a:rPr>
              <a:t> ;</a:t>
            </a:r>
            <a:r>
              <a:rPr lang="en-US" sz="2800" dirty="0" err="1">
                <a:solidFill>
                  <a:schemeClr val="tx1"/>
                </a:solidFill>
                <a:latin typeface="Preeti" pitchFamily="2" charset="0"/>
              </a:rPr>
              <a:t>Sg</a:t>
            </a:r>
            <a:r>
              <a:rPr lang="en-US" sz="2800" dirty="0">
                <a:solidFill>
                  <a:schemeClr val="tx1"/>
                </a:solidFill>
                <a:latin typeface="Preeti" pitchFamily="2" charset="0"/>
              </a:rPr>
              <a:t>]</a:t>
            </a:r>
            <a:endParaRPr lang="en-US" sz="2800" dirty="0">
              <a:solidFill>
                <a:schemeClr val="accent2"/>
              </a:solidFill>
              <a:latin typeface="Preeti" pitchFamily="2" charset="0"/>
            </a:endParaRPr>
          </a:p>
          <a:p>
            <a:pPr eaLnBrk="1" hangingPunct="1">
              <a:spcBef>
                <a:spcPct val="50000"/>
              </a:spcBef>
              <a:buClrTx/>
              <a:buFontTx/>
              <a:buNone/>
            </a:pPr>
            <a:endParaRPr lang="en-US" sz="2400" dirty="0">
              <a:solidFill>
                <a:schemeClr val="accent2"/>
              </a:solidFill>
              <a:latin typeface="Times New Roman" pitchFamily="18" charset="0"/>
            </a:endParaRPr>
          </a:p>
        </p:txBody>
      </p:sp>
      <p:sp>
        <p:nvSpPr>
          <p:cNvPr id="50180"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EB80097A-5C43-4D77-87F8-FE2C13858D1E}" type="slidenum">
              <a:rPr lang="en-US" sz="2000" smtClean="0">
                <a:solidFill>
                  <a:schemeClr val="tx1"/>
                </a:solidFill>
                <a:latin typeface="Times New Roman" pitchFamily="18" charset="0"/>
              </a:rPr>
              <a:pPr/>
              <a:t>29</a:t>
            </a:fld>
            <a:endParaRPr lang="en-US" sz="2000" smtClean="0">
              <a:solidFill>
                <a:schemeClr val="tx1"/>
              </a:solidFill>
              <a:latin typeface="Times New Roman" pitchFamily="18" charset="0"/>
            </a:endParaRPr>
          </a:p>
        </p:txBody>
      </p:sp>
      <p:sp>
        <p:nvSpPr>
          <p:cNvPr id="5" name="Line 6"/>
          <p:cNvSpPr>
            <a:spLocks noChangeShapeType="1"/>
          </p:cNvSpPr>
          <p:nvPr/>
        </p:nvSpPr>
        <p:spPr bwMode="auto">
          <a:xfrm>
            <a:off x="0" y="930275"/>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2" name="Footer Placeholder 1"/>
          <p:cNvSpPr>
            <a:spLocks noGrp="1"/>
          </p:cNvSpPr>
          <p:nvPr>
            <p:ph type="ftr" sz="quarter" idx="11"/>
          </p:nvPr>
        </p:nvSpPr>
        <p:spPr/>
        <p:txBody>
          <a:bodyPr/>
          <a:lstStyle/>
          <a:p>
            <a:r>
              <a:rPr lang="en-US" smtClean="0"/>
              <a:t>DUDBC2012</a:t>
            </a: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1758871"/>
            <a:ext cx="3124200" cy="2340133"/>
          </a:xfrm>
          <a:prstGeom prst="rect">
            <a:avLst/>
          </a:prstGeom>
          <a:ln>
            <a:noFill/>
          </a:ln>
          <a:effectLst>
            <a:softEdge rad="112500"/>
          </a:effectLst>
        </p:spPr>
      </p:pic>
    </p:spTree>
    <p:extLst>
      <p:ext uri="{BB962C8B-B14F-4D97-AF65-F5344CB8AC3E}">
        <p14:creationId xmlns:p14="http://schemas.microsoft.com/office/powerpoint/2010/main" val="893979270"/>
      </p:ext>
    </p:extLst>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Rectangle 2"/>
          <p:cNvSpPr>
            <a:spLocks noGrp="1" noChangeArrowheads="1"/>
          </p:cNvSpPr>
          <p:nvPr>
            <p:ph type="title"/>
          </p:nvPr>
        </p:nvSpPr>
        <p:spPr>
          <a:xfrm>
            <a:off x="0" y="0"/>
            <a:ext cx="9144000" cy="715962"/>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fontScale="90000"/>
          </a:bodyPr>
          <a:lstStyle/>
          <a:p>
            <a:r>
              <a:rPr lang="en-US" b="1" dirty="0">
                <a:effectLst>
                  <a:outerShdw blurRad="38100" dist="38100" dir="2700000" algn="tl">
                    <a:srgbClr val="000000">
                      <a:alpha val="43137"/>
                    </a:srgbClr>
                  </a:outerShdw>
                </a:effectLst>
                <a:latin typeface="Preeti" pitchFamily="2" charset="0"/>
              </a:rPr>
              <a:t>l8hfOg </a:t>
            </a:r>
            <a:r>
              <a:rPr lang="en-US" b="1" dirty="0" err="1">
                <a:effectLst>
                  <a:outerShdw blurRad="38100" dist="38100" dir="2700000" algn="tl">
                    <a:srgbClr val="000000">
                      <a:alpha val="43137"/>
                    </a:srgbClr>
                  </a:outerShdw>
                </a:effectLst>
                <a:latin typeface="Preeti" pitchFamily="2" charset="0"/>
              </a:rPr>
              <a:t>tTjx</a:t>
            </a:r>
            <a:r>
              <a:rPr lang="en-US" b="1" dirty="0">
                <a:effectLst>
                  <a:outerShdw blurRad="38100" dist="38100" dir="2700000" algn="tl">
                    <a:srgbClr val="000000">
                      <a:alpha val="43137"/>
                    </a:srgbClr>
                  </a:outerShdw>
                </a:effectLst>
                <a:latin typeface="Preeti" pitchFamily="2" charset="0"/>
              </a:rPr>
              <a:t>?</a:t>
            </a:r>
          </a:p>
        </p:txBody>
      </p:sp>
      <p:sp>
        <p:nvSpPr>
          <p:cNvPr id="24579" name="Text Box 3"/>
          <p:cNvSpPr txBox="1">
            <a:spLocks noChangeArrowheads="1"/>
          </p:cNvSpPr>
          <p:nvPr/>
        </p:nvSpPr>
        <p:spPr bwMode="auto">
          <a:xfrm>
            <a:off x="669925" y="1489075"/>
            <a:ext cx="824547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b="1">
                <a:solidFill>
                  <a:srgbClr val="FF3300"/>
                </a:solidFill>
                <a:latin typeface="Arial" charset="0"/>
              </a:defRPr>
            </a:lvl1pPr>
            <a:lvl2pPr>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pPr eaLnBrk="1" hangingPunct="1">
              <a:spcBef>
                <a:spcPct val="0"/>
              </a:spcBef>
              <a:buClrTx/>
              <a:buFontTx/>
              <a:buNone/>
            </a:pPr>
            <a:endParaRPr lang="en-US" sz="3600">
              <a:solidFill>
                <a:schemeClr val="tx2"/>
              </a:solidFill>
              <a:latin typeface="Preeti" pitchFamily="2" charset="0"/>
            </a:endParaRPr>
          </a:p>
          <a:p>
            <a:pPr eaLnBrk="1" hangingPunct="1">
              <a:spcBef>
                <a:spcPct val="0"/>
              </a:spcBef>
              <a:buClrTx/>
              <a:buFont typeface="Wingdings" pitchFamily="2" charset="2"/>
              <a:buChar char="§"/>
            </a:pPr>
            <a:r>
              <a:rPr lang="en-US" sz="3200">
                <a:solidFill>
                  <a:srgbClr val="000000"/>
                </a:solidFill>
                <a:latin typeface="Preeti" pitchFamily="2" charset="0"/>
              </a:rPr>
              <a:t> l8hfOgsf] qmddf u'0f:t/af/] ;f]r </a:t>
            </a:r>
          </a:p>
          <a:p>
            <a:pPr eaLnBrk="1" hangingPunct="1">
              <a:spcBef>
                <a:spcPct val="0"/>
              </a:spcBef>
              <a:buClrTx/>
            </a:pPr>
            <a:endParaRPr lang="en-US" sz="3200">
              <a:solidFill>
                <a:srgbClr val="000000"/>
              </a:solidFill>
              <a:latin typeface="Preeti" pitchFamily="2" charset="0"/>
            </a:endParaRPr>
          </a:p>
          <a:p>
            <a:pPr lvl="1" eaLnBrk="1" hangingPunct="1">
              <a:spcBef>
                <a:spcPct val="0"/>
              </a:spcBef>
              <a:buClrTx/>
              <a:buFontTx/>
              <a:buNone/>
            </a:pPr>
            <a:r>
              <a:rPr lang="en-US" sz="2800">
                <a:solidFill>
                  <a:srgbClr val="CC0099"/>
                </a:solidFill>
                <a:latin typeface="Preeti" pitchFamily="2" charset="0"/>
              </a:rPr>
              <a:t>l6sfpkgf, cfsf/, ;+/rgfsf] k|sf/, ck]lIft k|of]u cflb</a:t>
            </a:r>
          </a:p>
          <a:p>
            <a:pPr lvl="1" eaLnBrk="1" hangingPunct="1">
              <a:spcBef>
                <a:spcPct val="0"/>
              </a:spcBef>
              <a:buClrTx/>
            </a:pPr>
            <a:endParaRPr lang="en-US" sz="2800">
              <a:solidFill>
                <a:srgbClr val="CC0099"/>
              </a:solidFill>
              <a:latin typeface="Preeti" pitchFamily="2" charset="0"/>
            </a:endParaRPr>
          </a:p>
          <a:p>
            <a:pPr eaLnBrk="1" hangingPunct="1">
              <a:spcBef>
                <a:spcPct val="0"/>
              </a:spcBef>
              <a:buClrTx/>
              <a:buFont typeface="Wingdings" pitchFamily="2" charset="2"/>
              <a:buChar char="§"/>
            </a:pPr>
            <a:r>
              <a:rPr lang="en-US" sz="3200">
                <a:solidFill>
                  <a:schemeClr val="tx1"/>
                </a:solidFill>
                <a:latin typeface="Preeti" pitchFamily="2" charset="0"/>
              </a:rPr>
              <a:t> :k]l;lkms]zg</a:t>
            </a:r>
            <a:endParaRPr lang="en-US" sz="3200">
              <a:solidFill>
                <a:schemeClr val="accent2"/>
              </a:solidFill>
              <a:latin typeface="Preeti" pitchFamily="2" charset="0"/>
            </a:endParaRPr>
          </a:p>
          <a:p>
            <a:pPr eaLnBrk="1" hangingPunct="1">
              <a:spcBef>
                <a:spcPct val="0"/>
              </a:spcBef>
              <a:buClrTx/>
              <a:buFont typeface="Wingdings" pitchFamily="2" charset="2"/>
              <a:buChar char="§"/>
            </a:pPr>
            <a:endParaRPr lang="en-US" sz="3200">
              <a:solidFill>
                <a:schemeClr val="tx1"/>
              </a:solidFill>
              <a:latin typeface="Preeti" pitchFamily="2" charset="0"/>
            </a:endParaRPr>
          </a:p>
          <a:p>
            <a:pPr eaLnBrk="1" hangingPunct="1">
              <a:spcBef>
                <a:spcPct val="0"/>
              </a:spcBef>
              <a:buClrTx/>
              <a:buFont typeface="Wingdings" pitchFamily="2" charset="2"/>
              <a:buChar char="§"/>
            </a:pPr>
            <a:r>
              <a:rPr lang="en-US" sz="3200">
                <a:solidFill>
                  <a:schemeClr val="tx1"/>
                </a:solidFill>
                <a:latin typeface="Preeti" pitchFamily="2" charset="0"/>
              </a:rPr>
              <a:t> gSzf tyf lj:t[t :j?k</a:t>
            </a:r>
            <a:endParaRPr lang="en-US" sz="3200">
              <a:solidFill>
                <a:srgbClr val="000000"/>
              </a:solidFill>
              <a:latin typeface="Preeti" pitchFamily="2" charset="0"/>
            </a:endParaRPr>
          </a:p>
        </p:txBody>
      </p:sp>
      <p:sp>
        <p:nvSpPr>
          <p:cNvPr id="24580"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9337E60F-99EA-42A8-BBC6-D07CAFAEDB6D}" type="slidenum">
              <a:rPr lang="en-US" sz="2000" smtClean="0">
                <a:solidFill>
                  <a:schemeClr val="tx1"/>
                </a:solidFill>
                <a:latin typeface="Times New Roman" pitchFamily="18" charset="0"/>
              </a:rPr>
              <a:pPr/>
              <a:t>3</a:t>
            </a:fld>
            <a:endParaRPr lang="en-US" sz="2000" smtClean="0">
              <a:solidFill>
                <a:schemeClr val="tx1"/>
              </a:solidFill>
              <a:latin typeface="Times New Roman" pitchFamily="18" charset="0"/>
            </a:endParaRPr>
          </a:p>
        </p:txBody>
      </p:sp>
      <p:sp>
        <p:nvSpPr>
          <p:cNvPr id="5" name="Line 6"/>
          <p:cNvSpPr>
            <a:spLocks noChangeShapeType="1"/>
          </p:cNvSpPr>
          <p:nvPr/>
        </p:nvSpPr>
        <p:spPr bwMode="auto">
          <a:xfrm>
            <a:off x="0" y="9144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2" name="Footer Placeholder 1"/>
          <p:cNvSpPr>
            <a:spLocks noGrp="1"/>
          </p:cNvSpPr>
          <p:nvPr>
            <p:ph type="ftr" sz="quarter" idx="11"/>
          </p:nvPr>
        </p:nvSpPr>
        <p:spPr/>
        <p:txBody>
          <a:bodyPr/>
          <a:lstStyle/>
          <a:p>
            <a:r>
              <a:rPr lang="en-US" smtClean="0"/>
              <a:t>DUDBC2012</a:t>
            </a:r>
            <a:endParaRPr lang="en-US"/>
          </a:p>
        </p:txBody>
      </p:sp>
    </p:spTree>
    <p:extLst>
      <p:ext uri="{BB962C8B-B14F-4D97-AF65-F5344CB8AC3E}">
        <p14:creationId xmlns:p14="http://schemas.microsoft.com/office/powerpoint/2010/main" val="3738530461"/>
      </p:ext>
    </p:extLst>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0" y="-15240"/>
            <a:ext cx="9144000" cy="769441"/>
          </a:xfrm>
          <a:prstGeom prst="rect">
            <a:avLst/>
          </a:prstGeom>
          <a:gradFill flip="none" rotWithShape="1">
            <a:gsLst>
              <a:gs pos="0">
                <a:srgbClr val="5E9EFF"/>
              </a:gs>
              <a:gs pos="39999">
                <a:srgbClr val="85C2FF"/>
              </a:gs>
              <a:gs pos="70000">
                <a:srgbClr val="C4D6EB"/>
              </a:gs>
              <a:gs pos="100000">
                <a:srgbClr val="FFEBFA"/>
              </a:gs>
            </a:gsLst>
            <a:lin ang="0" scaled="0"/>
            <a:tileRect/>
          </a:gra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ctr">
              <a:spcBef>
                <a:spcPct val="0"/>
              </a:spcBef>
              <a:buNone/>
              <a:defRPr sz="4400">
                <a:latin typeface="Preeti" pitchFamily="2" charset="0"/>
                <a:ea typeface="+mj-ea"/>
                <a:cs typeface="+mj-cs"/>
              </a:defRPr>
            </a:lvl1pPr>
          </a:lstStyle>
          <a:p>
            <a:r>
              <a:rPr lang="en-US" b="1" dirty="0" err="1">
                <a:effectLst>
                  <a:outerShdw blurRad="38100" dist="38100" dir="2700000" algn="tl">
                    <a:srgbClr val="000000">
                      <a:alpha val="43137"/>
                    </a:srgbClr>
                  </a:outerShdw>
                </a:effectLst>
              </a:rPr>
              <a:t>kmdf</a:t>
            </a:r>
            <a:r>
              <a:rPr lang="en-US" b="1" dirty="0">
                <a:effectLst>
                  <a:outerShdw blurRad="38100" dist="38100" dir="2700000" algn="tl">
                    <a:srgbClr val="000000">
                      <a:alpha val="43137"/>
                    </a:srgbClr>
                  </a:outerShdw>
                </a:effectLst>
              </a:rPr>
              <a:t>{</a:t>
            </a:r>
            <a:r>
              <a:rPr lang="en-US" b="1" dirty="0" err="1">
                <a:effectLst>
                  <a:outerShdw blurRad="38100" dist="38100" dir="2700000" algn="tl">
                    <a:srgbClr val="000000">
                      <a:alpha val="43137"/>
                    </a:srgbClr>
                  </a:outerShdw>
                </a:effectLst>
              </a:rPr>
              <a:t>sf</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tof</a:t>
            </a:r>
            <a:r>
              <a:rPr lang="en-US" b="1" dirty="0">
                <a:effectLst>
                  <a:outerShdw blurRad="38100" dist="38100" dir="2700000" algn="tl">
                    <a:srgbClr val="000000">
                      <a:alpha val="43137"/>
                    </a:srgbClr>
                  </a:outerShdw>
                </a:effectLst>
              </a:rPr>
              <a:t>/L</a:t>
            </a:r>
          </a:p>
        </p:txBody>
      </p:sp>
      <p:sp>
        <p:nvSpPr>
          <p:cNvPr id="51204" name="Text Box 3"/>
          <p:cNvSpPr txBox="1">
            <a:spLocks noChangeArrowheads="1"/>
          </p:cNvSpPr>
          <p:nvPr/>
        </p:nvSpPr>
        <p:spPr bwMode="auto">
          <a:xfrm>
            <a:off x="381000" y="1233488"/>
            <a:ext cx="8610600" cy="3108325"/>
          </a:xfrm>
          <a:prstGeom prst="rect">
            <a:avLst/>
          </a:prstGeom>
          <a:noFill/>
          <a:ln w="9525">
            <a:noFill/>
            <a:miter lim="800000"/>
            <a:headEnd/>
            <a:tailEnd/>
          </a:ln>
        </p:spPr>
        <p:txBody>
          <a:bodyPr>
            <a:spAutoFit/>
          </a:bodyPr>
          <a:lstStyle/>
          <a:p>
            <a:pPr eaLnBrk="1" hangingPunct="1">
              <a:spcBef>
                <a:spcPct val="50000"/>
              </a:spcBef>
              <a:buClrTx/>
              <a:buFont typeface="Wingdings" pitchFamily="2" charset="2"/>
              <a:buChar char="§"/>
              <a:defRPr/>
            </a:pPr>
            <a:r>
              <a:rPr lang="en-US" sz="2800" dirty="0">
                <a:solidFill>
                  <a:schemeClr val="tx2"/>
                </a:solidFill>
                <a:latin typeface="Preeti" pitchFamily="2" charset="0"/>
              </a:rPr>
              <a:t> </a:t>
            </a:r>
            <a:r>
              <a:rPr lang="en-US" sz="2800" dirty="0" err="1">
                <a:solidFill>
                  <a:schemeClr val="tx2"/>
                </a:solidFill>
                <a:latin typeface="Preeti" pitchFamily="2" charset="0"/>
              </a:rPr>
              <a:t>nfOg</a:t>
            </a:r>
            <a:r>
              <a:rPr lang="en-US" sz="2800" dirty="0">
                <a:solidFill>
                  <a:schemeClr val="tx2"/>
                </a:solidFill>
                <a:latin typeface="Preeti" pitchFamily="2" charset="0"/>
              </a:rPr>
              <a:t> n]en </a:t>
            </a:r>
            <a:r>
              <a:rPr lang="en-US" sz="2800" dirty="0" err="1">
                <a:solidFill>
                  <a:schemeClr val="tx2"/>
                </a:solidFill>
                <a:latin typeface="Preeti" pitchFamily="2" charset="0"/>
              </a:rPr>
              <a:t>ldNg</a:t>
            </a:r>
            <a:r>
              <a:rPr lang="en-US" sz="2800" dirty="0">
                <a:solidFill>
                  <a:schemeClr val="tx2"/>
                </a:solidFill>
                <a:latin typeface="Preeti" pitchFamily="2" charset="0"/>
              </a:rPr>
              <a:t>], </a:t>
            </a:r>
            <a:r>
              <a:rPr lang="en-US" sz="2800" dirty="0" err="1">
                <a:solidFill>
                  <a:schemeClr val="tx2"/>
                </a:solidFill>
                <a:latin typeface="Preeti" pitchFamily="2" charset="0"/>
              </a:rPr>
              <a:t>kfgL</a:t>
            </a:r>
            <a:r>
              <a:rPr lang="en-US" sz="2800" dirty="0">
                <a:solidFill>
                  <a:schemeClr val="tx2"/>
                </a:solidFill>
                <a:latin typeface="Preeti" pitchFamily="2" charset="0"/>
              </a:rPr>
              <a:t> gl5g]{ u/L 6Dd </a:t>
            </a:r>
            <a:r>
              <a:rPr lang="en-US" sz="2800" dirty="0" err="1">
                <a:solidFill>
                  <a:schemeClr val="tx2"/>
                </a:solidFill>
                <a:latin typeface="Preeti" pitchFamily="2" charset="0"/>
              </a:rPr>
              <a:t>ldn</a:t>
            </a:r>
            <a:r>
              <a:rPr lang="en-US" sz="2800" dirty="0">
                <a:solidFill>
                  <a:schemeClr val="tx2"/>
                </a:solidFill>
                <a:latin typeface="Preeti" pitchFamily="2" charset="0"/>
              </a:rPr>
              <a:t>]</a:t>
            </a:r>
            <a:r>
              <a:rPr lang="en-US" sz="2800" dirty="0" err="1">
                <a:solidFill>
                  <a:schemeClr val="tx2"/>
                </a:solidFill>
                <a:latin typeface="Preeti" pitchFamily="2" charset="0"/>
              </a:rPr>
              <a:t>sf</a:t>
            </a:r>
            <a:r>
              <a:rPr lang="en-US" sz="2800" dirty="0">
                <a:solidFill>
                  <a:schemeClr val="tx2"/>
                </a:solidFill>
                <a:latin typeface="Preeti" pitchFamily="2" charset="0"/>
              </a:rPr>
              <a:t>] </a:t>
            </a:r>
            <a:r>
              <a:rPr lang="en-US" sz="2800" dirty="0" err="1">
                <a:solidFill>
                  <a:schemeClr val="tx2"/>
                </a:solidFill>
                <a:latin typeface="Preeti" pitchFamily="2" charset="0"/>
              </a:rPr>
              <a:t>hf</a:t>
            </a:r>
            <a:r>
              <a:rPr lang="en-US" sz="2800" dirty="0">
                <a:solidFill>
                  <a:schemeClr val="tx2"/>
                </a:solidFill>
                <a:latin typeface="Preeti" pitchFamily="2" charset="0"/>
              </a:rPr>
              <a:t>]</a:t>
            </a:r>
            <a:r>
              <a:rPr lang="en-US" sz="2800" dirty="0" err="1">
                <a:solidFill>
                  <a:schemeClr val="tx2"/>
                </a:solidFill>
                <a:latin typeface="Preeti" pitchFamily="2" charset="0"/>
              </a:rPr>
              <a:t>gL</a:t>
            </a:r>
            <a:r>
              <a:rPr lang="en-US" sz="2800" dirty="0">
                <a:solidFill>
                  <a:schemeClr val="tx2"/>
                </a:solidFill>
                <a:latin typeface="Preeti" pitchFamily="2" charset="0"/>
              </a:rPr>
              <a:t>{</a:t>
            </a:r>
          </a:p>
          <a:p>
            <a:pPr eaLnBrk="1" hangingPunct="1">
              <a:lnSpc>
                <a:spcPct val="150000"/>
              </a:lnSpc>
              <a:spcBef>
                <a:spcPct val="50000"/>
              </a:spcBef>
              <a:buClrTx/>
              <a:buFont typeface="Wingdings" pitchFamily="2" charset="2"/>
              <a:buChar char="§"/>
              <a:defRPr/>
            </a:pPr>
            <a:r>
              <a:rPr lang="en-US" sz="2800" dirty="0">
                <a:solidFill>
                  <a:schemeClr val="tx1"/>
                </a:solidFill>
                <a:latin typeface="Preeti" pitchFamily="2" charset="0"/>
              </a:rPr>
              <a:t> sf7sf] 7f8f] </a:t>
            </a:r>
            <a:r>
              <a:rPr lang="en-US" sz="2800" dirty="0" err="1">
                <a:solidFill>
                  <a:schemeClr val="tx1"/>
                </a:solidFill>
                <a:latin typeface="Preeti" pitchFamily="2" charset="0"/>
              </a:rPr>
              <a:t>vf+af</a:t>
            </a:r>
            <a:r>
              <a:rPr lang="en-US" sz="2800" dirty="0">
                <a:solidFill>
                  <a:schemeClr val="tx1"/>
                </a:solidFill>
                <a:latin typeface="Preeti" pitchFamily="2" charset="0"/>
              </a:rPr>
              <a:t>] / </a:t>
            </a:r>
            <a:r>
              <a:rPr lang="en-US" sz="2800" dirty="0" err="1">
                <a:solidFill>
                  <a:schemeClr val="tx1"/>
                </a:solidFill>
                <a:latin typeface="Preeti" pitchFamily="2" charset="0"/>
              </a:rPr>
              <a:t>blngx?sf</a:t>
            </a:r>
            <a:r>
              <a:rPr lang="en-US" sz="2800" dirty="0">
                <a:solidFill>
                  <a:schemeClr val="tx1"/>
                </a:solidFill>
                <a:latin typeface="Preeti" pitchFamily="2" charset="0"/>
              </a:rPr>
              <a:t>] </a:t>
            </a:r>
            <a:r>
              <a:rPr lang="en-US" sz="2800" dirty="0" err="1">
                <a:solidFill>
                  <a:schemeClr val="tx1"/>
                </a:solidFill>
                <a:latin typeface="Preeti" pitchFamily="2" charset="0"/>
              </a:rPr>
              <a:t>gfk</a:t>
            </a:r>
            <a:r>
              <a:rPr lang="en-US" sz="2800" dirty="0">
                <a:solidFill>
                  <a:schemeClr val="tx1"/>
                </a:solidFill>
                <a:latin typeface="Preeti" pitchFamily="2" charset="0"/>
              </a:rPr>
              <a:t> $ </a:t>
            </a:r>
            <a:r>
              <a:rPr lang="en-US" sz="2800" dirty="0" err="1">
                <a:solidFill>
                  <a:schemeClr val="tx1"/>
                </a:solidFill>
                <a:latin typeface="Preeti" pitchFamily="2" charset="0"/>
              </a:rPr>
              <a:t>OGr</a:t>
            </a:r>
            <a:r>
              <a:rPr lang="en-US" sz="2800" dirty="0">
                <a:solidFill>
                  <a:schemeClr val="tx1"/>
                </a:solidFill>
                <a:latin typeface="Preeti" pitchFamily="2" charset="0"/>
              </a:rPr>
              <a:t> </a:t>
            </a:r>
            <a:r>
              <a:rPr lang="en-US" sz="2400" dirty="0">
                <a:solidFill>
                  <a:schemeClr val="tx1"/>
                </a:solidFill>
                <a:latin typeface="+mn-lt"/>
              </a:rPr>
              <a:t>x</a:t>
            </a:r>
            <a:r>
              <a:rPr lang="en-US" sz="2800" dirty="0">
                <a:solidFill>
                  <a:schemeClr val="tx1"/>
                </a:solidFill>
                <a:latin typeface="Preeti" pitchFamily="2" charset="0"/>
              </a:rPr>
              <a:t> $ </a:t>
            </a:r>
            <a:r>
              <a:rPr lang="en-US" sz="2800" dirty="0" err="1">
                <a:solidFill>
                  <a:schemeClr val="tx1"/>
                </a:solidFill>
                <a:latin typeface="Preeti" pitchFamily="2" charset="0"/>
              </a:rPr>
              <a:t>OGr</a:t>
            </a:r>
            <a:r>
              <a:rPr lang="en-US" sz="2800" dirty="0">
                <a:solidFill>
                  <a:schemeClr val="tx1"/>
                </a:solidFill>
                <a:latin typeface="Preeti" pitchFamily="2" charset="0"/>
              </a:rPr>
              <a:t> </a:t>
            </a:r>
            <a:r>
              <a:rPr lang="en-US" sz="2800" dirty="0" err="1">
                <a:solidFill>
                  <a:schemeClr val="tx1"/>
                </a:solidFill>
                <a:latin typeface="Preeti" pitchFamily="2" charset="0"/>
              </a:rPr>
              <a:t>eGbf</a:t>
            </a:r>
            <a:r>
              <a:rPr lang="en-US" sz="2800" dirty="0">
                <a:solidFill>
                  <a:schemeClr val="tx1"/>
                </a:solidFill>
                <a:latin typeface="Preeti" pitchFamily="2" charset="0"/>
              </a:rPr>
              <a:t> </a:t>
            </a:r>
            <a:r>
              <a:rPr lang="en-US" sz="2800" dirty="0" err="1">
                <a:solidFill>
                  <a:schemeClr val="tx1"/>
                </a:solidFill>
                <a:latin typeface="Preeti" pitchFamily="2" charset="0"/>
              </a:rPr>
              <a:t>sd</a:t>
            </a:r>
            <a:r>
              <a:rPr lang="en-US" sz="2800" dirty="0">
                <a:solidFill>
                  <a:schemeClr val="tx1"/>
                </a:solidFill>
                <a:latin typeface="Preeti" pitchFamily="2" charset="0"/>
              </a:rPr>
              <a:t> </a:t>
            </a:r>
            <a:r>
              <a:rPr lang="en-US" sz="2800" dirty="0" err="1">
                <a:solidFill>
                  <a:schemeClr val="tx1"/>
                </a:solidFill>
                <a:latin typeface="Preeti" pitchFamily="2" charset="0"/>
              </a:rPr>
              <a:t>x'g</a:t>
            </a:r>
            <a:r>
              <a:rPr lang="en-US" sz="2800" dirty="0">
                <a:solidFill>
                  <a:schemeClr val="tx1"/>
                </a:solidFill>
                <a:latin typeface="Preeti" pitchFamily="2" charset="0"/>
              </a:rPr>
              <a:t>' </a:t>
            </a:r>
            <a:r>
              <a:rPr lang="en-US" sz="2800" dirty="0" err="1">
                <a:solidFill>
                  <a:schemeClr val="tx1"/>
                </a:solidFill>
                <a:latin typeface="Preeti" pitchFamily="2" charset="0"/>
              </a:rPr>
              <a:t>x'+b</a:t>
            </a:r>
            <a:r>
              <a:rPr lang="en-US" sz="2800" dirty="0">
                <a:solidFill>
                  <a:schemeClr val="tx1"/>
                </a:solidFill>
                <a:latin typeface="Preeti" pitchFamily="2" charset="0"/>
              </a:rPr>
              <a:t>}g </a:t>
            </a:r>
          </a:p>
          <a:p>
            <a:pPr eaLnBrk="1" hangingPunct="1">
              <a:lnSpc>
                <a:spcPct val="150000"/>
              </a:lnSpc>
              <a:spcBef>
                <a:spcPct val="50000"/>
              </a:spcBef>
              <a:buClrTx/>
              <a:buFont typeface="Wingdings" pitchFamily="2" charset="2"/>
              <a:buChar char="§"/>
              <a:defRPr/>
            </a:pPr>
            <a:r>
              <a:rPr lang="en-US" sz="2800" dirty="0">
                <a:solidFill>
                  <a:srgbClr val="000000"/>
                </a:solidFill>
                <a:latin typeface="Preeti" pitchFamily="2" charset="0"/>
              </a:rPr>
              <a:t> </a:t>
            </a:r>
            <a:r>
              <a:rPr lang="en-US" sz="2800" dirty="0" err="1">
                <a:solidFill>
                  <a:srgbClr val="000000"/>
                </a:solidFill>
                <a:latin typeface="Preeti" pitchFamily="2" charset="0"/>
              </a:rPr>
              <a:t>vf+af</a:t>
            </a:r>
            <a:r>
              <a:rPr lang="en-US" sz="2800" dirty="0">
                <a:solidFill>
                  <a:srgbClr val="000000"/>
                </a:solidFill>
                <a:latin typeface="Preeti" pitchFamily="2" charset="0"/>
              </a:rPr>
              <a:t>] / </a:t>
            </a:r>
            <a:r>
              <a:rPr lang="en-US" sz="2800" dirty="0" err="1">
                <a:solidFill>
                  <a:srgbClr val="000000"/>
                </a:solidFill>
                <a:latin typeface="Preeti" pitchFamily="2" charset="0"/>
              </a:rPr>
              <a:t>blngx</a:t>
            </a:r>
            <a:r>
              <a:rPr lang="en-US" sz="2800" dirty="0">
                <a:solidFill>
                  <a:srgbClr val="000000"/>
                </a:solidFill>
                <a:latin typeface="Preeti" pitchFamily="2" charset="0"/>
              </a:rPr>
              <a:t>? # lkm6 </a:t>
            </a:r>
            <a:r>
              <a:rPr lang="en-US" sz="2800" dirty="0" err="1">
                <a:solidFill>
                  <a:srgbClr val="000000"/>
                </a:solidFill>
                <a:latin typeface="Preeti" pitchFamily="2" charset="0"/>
              </a:rPr>
              <a:t>eGbf</a:t>
            </a:r>
            <a:r>
              <a:rPr lang="en-US" sz="2800" dirty="0">
                <a:solidFill>
                  <a:srgbClr val="000000"/>
                </a:solidFill>
                <a:latin typeface="Preeti" pitchFamily="2" charset="0"/>
              </a:rPr>
              <a:t> 6f9f /</a:t>
            </a:r>
            <a:r>
              <a:rPr lang="en-US" sz="2800" dirty="0" err="1">
                <a:solidFill>
                  <a:srgbClr val="000000"/>
                </a:solidFill>
                <a:latin typeface="Preeti" pitchFamily="2" charset="0"/>
              </a:rPr>
              <a:t>fVg</a:t>
            </a:r>
            <a:r>
              <a:rPr lang="en-US" sz="2800" dirty="0">
                <a:solidFill>
                  <a:srgbClr val="000000"/>
                </a:solidFill>
                <a:latin typeface="Preeti" pitchFamily="2" charset="0"/>
              </a:rPr>
              <a:t>' </a:t>
            </a:r>
            <a:r>
              <a:rPr lang="en-US" sz="2800" dirty="0" err="1">
                <a:solidFill>
                  <a:srgbClr val="000000"/>
                </a:solidFill>
                <a:latin typeface="Preeti" pitchFamily="2" charset="0"/>
              </a:rPr>
              <a:t>x'+b</a:t>
            </a:r>
            <a:r>
              <a:rPr lang="en-US" sz="2800" dirty="0">
                <a:solidFill>
                  <a:srgbClr val="000000"/>
                </a:solidFill>
                <a:latin typeface="Preeti" pitchFamily="2" charset="0"/>
              </a:rPr>
              <a:t>}g</a:t>
            </a:r>
          </a:p>
          <a:p>
            <a:pPr eaLnBrk="1" hangingPunct="1">
              <a:lnSpc>
                <a:spcPct val="150000"/>
              </a:lnSpc>
              <a:spcBef>
                <a:spcPct val="50000"/>
              </a:spcBef>
              <a:buClrTx/>
              <a:buFont typeface="Wingdings" pitchFamily="2" charset="2"/>
              <a:buChar char="§"/>
              <a:defRPr/>
            </a:pPr>
            <a:r>
              <a:rPr lang="en-US" sz="2800" dirty="0">
                <a:solidFill>
                  <a:schemeClr val="tx1"/>
                </a:solidFill>
                <a:latin typeface="Preeti" pitchFamily="2" charset="0"/>
              </a:rPr>
              <a:t> ;a} </a:t>
            </a:r>
            <a:r>
              <a:rPr lang="en-US" sz="2800" dirty="0" err="1">
                <a:solidFill>
                  <a:schemeClr val="tx1"/>
                </a:solidFill>
                <a:latin typeface="Preeti" pitchFamily="2" charset="0"/>
              </a:rPr>
              <a:t>vf+afnfO</a:t>
            </a:r>
            <a:r>
              <a:rPr lang="en-US" sz="2800" dirty="0">
                <a:solidFill>
                  <a:schemeClr val="tx1"/>
                </a:solidFill>
                <a:latin typeface="Preeti" pitchFamily="2" charset="0"/>
              </a:rPr>
              <a:t>{ k/:k/</a:t>
            </a:r>
            <a:r>
              <a:rPr lang="en-US" sz="2800" dirty="0" err="1">
                <a:solidFill>
                  <a:schemeClr val="tx1"/>
                </a:solidFill>
                <a:latin typeface="Preeti" pitchFamily="2" charset="0"/>
              </a:rPr>
              <a:t>df</a:t>
            </a:r>
            <a:r>
              <a:rPr lang="en-US" sz="2800" dirty="0">
                <a:solidFill>
                  <a:schemeClr val="tx1"/>
                </a:solidFill>
                <a:latin typeface="Preeti" pitchFamily="2" charset="0"/>
              </a:rPr>
              <a:t> t];f]{ </a:t>
            </a:r>
            <a:r>
              <a:rPr lang="en-US" sz="2800" dirty="0" err="1">
                <a:solidFill>
                  <a:schemeClr val="tx1"/>
                </a:solidFill>
                <a:latin typeface="Preeti" pitchFamily="2" charset="0"/>
              </a:rPr>
              <a:t>af</a:t>
            </a:r>
            <a:r>
              <a:rPr lang="en-US" sz="2800" dirty="0">
                <a:solidFill>
                  <a:schemeClr val="tx1"/>
                </a:solidFill>
                <a:latin typeface="Preeti" pitchFamily="2" charset="0"/>
              </a:rPr>
              <a:t>/n] </a:t>
            </a:r>
            <a:r>
              <a:rPr lang="en-US" sz="2800" dirty="0" err="1">
                <a:solidFill>
                  <a:schemeClr val="tx1"/>
                </a:solidFill>
                <a:latin typeface="Preeti" pitchFamily="2" charset="0"/>
              </a:rPr>
              <a:t>hf</a:t>
            </a:r>
            <a:r>
              <a:rPr lang="en-US" sz="2800" dirty="0">
                <a:solidFill>
                  <a:schemeClr val="tx1"/>
                </a:solidFill>
                <a:latin typeface="Preeti" pitchFamily="2" charset="0"/>
              </a:rPr>
              <a:t>]8\g' k5{</a:t>
            </a:r>
          </a:p>
        </p:txBody>
      </p:sp>
      <p:sp>
        <p:nvSpPr>
          <p:cNvPr id="2"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26160E9A-FBF4-4CA5-86EF-3A0F7C2EBF33}" type="slidenum">
              <a:rPr lang="en-US" sz="2000" smtClean="0">
                <a:solidFill>
                  <a:schemeClr val="tx1"/>
                </a:solidFill>
                <a:latin typeface="Times New Roman" pitchFamily="18" charset="0"/>
              </a:rPr>
              <a:pPr/>
              <a:t>30</a:t>
            </a:fld>
            <a:endParaRPr lang="en-US" sz="2000" smtClean="0">
              <a:solidFill>
                <a:schemeClr val="tx1"/>
              </a:solidFill>
              <a:latin typeface="Times New Roman" pitchFamily="18" charset="0"/>
            </a:endParaRPr>
          </a:p>
        </p:txBody>
      </p:sp>
      <p:sp>
        <p:nvSpPr>
          <p:cNvPr id="5" name="Line 6"/>
          <p:cNvSpPr>
            <a:spLocks noChangeShapeType="1"/>
          </p:cNvSpPr>
          <p:nvPr/>
        </p:nvSpPr>
        <p:spPr bwMode="auto">
          <a:xfrm>
            <a:off x="-76200" y="860425"/>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3" name="Footer Placeholder 2"/>
          <p:cNvSpPr>
            <a:spLocks noGrp="1"/>
          </p:cNvSpPr>
          <p:nvPr>
            <p:ph type="ftr" sz="quarter" idx="11"/>
          </p:nvPr>
        </p:nvSpPr>
        <p:spPr/>
        <p:txBody>
          <a:bodyPr/>
          <a:lstStyle/>
          <a:p>
            <a:r>
              <a:rPr lang="en-US" smtClean="0"/>
              <a:t>DUDBC2012</a:t>
            </a:r>
            <a:endParaRPr lang="en-US"/>
          </a:p>
        </p:txBody>
      </p:sp>
    </p:spTree>
    <p:extLst>
      <p:ext uri="{BB962C8B-B14F-4D97-AF65-F5344CB8AC3E}">
        <p14:creationId xmlns:p14="http://schemas.microsoft.com/office/powerpoint/2010/main" val="3849352527"/>
      </p:ext>
    </p:extLst>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0" y="-15240"/>
            <a:ext cx="9144000" cy="769441"/>
          </a:xfrm>
          <a:prstGeom prst="rect">
            <a:avLst/>
          </a:prstGeom>
          <a:gradFill flip="none" rotWithShape="1">
            <a:gsLst>
              <a:gs pos="0">
                <a:srgbClr val="5E9EFF"/>
              </a:gs>
              <a:gs pos="39999">
                <a:srgbClr val="85C2FF"/>
              </a:gs>
              <a:gs pos="70000">
                <a:srgbClr val="C4D6EB"/>
              </a:gs>
              <a:gs pos="100000">
                <a:srgbClr val="FFEBFA"/>
              </a:gs>
            </a:gsLst>
            <a:lin ang="0" scaled="0"/>
            <a:tileRect/>
          </a:gra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ctr">
              <a:spcBef>
                <a:spcPct val="0"/>
              </a:spcBef>
              <a:buNone/>
              <a:defRPr sz="4400">
                <a:latin typeface="Preeti" pitchFamily="2" charset="0"/>
                <a:ea typeface="+mj-ea"/>
                <a:cs typeface="+mj-cs"/>
              </a:defRPr>
            </a:lvl1pPr>
          </a:lstStyle>
          <a:p>
            <a:r>
              <a:rPr lang="en-US" b="1" dirty="0" err="1">
                <a:effectLst>
                  <a:outerShdw blurRad="38100" dist="38100" dir="2700000" algn="tl">
                    <a:srgbClr val="000000">
                      <a:alpha val="43137"/>
                    </a:srgbClr>
                  </a:outerShdw>
                </a:effectLst>
              </a:rPr>
              <a:t>kmdf</a:t>
            </a:r>
            <a:r>
              <a:rPr lang="en-US" b="1" dirty="0">
                <a:effectLst>
                  <a:outerShdw blurRad="38100" dist="38100" dir="2700000" algn="tl">
                    <a:srgbClr val="000000">
                      <a:alpha val="43137"/>
                    </a:srgbClr>
                  </a:outerShdw>
                </a:effectLst>
              </a:rPr>
              <a:t>{</a:t>
            </a:r>
            <a:r>
              <a:rPr lang="en-US" b="1" dirty="0" err="1">
                <a:effectLst>
                  <a:outerShdw blurRad="38100" dist="38100" dir="2700000" algn="tl">
                    <a:srgbClr val="000000">
                      <a:alpha val="43137"/>
                    </a:srgbClr>
                  </a:outerShdw>
                </a:effectLst>
              </a:rPr>
              <a:t>sf</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tof</a:t>
            </a:r>
            <a:r>
              <a:rPr lang="en-US" b="1" dirty="0">
                <a:effectLst>
                  <a:outerShdw blurRad="38100" dist="38100" dir="2700000" algn="tl">
                    <a:srgbClr val="000000">
                      <a:alpha val="43137"/>
                    </a:srgbClr>
                  </a:outerShdw>
                </a:effectLst>
              </a:rPr>
              <a:t>/L</a:t>
            </a:r>
          </a:p>
        </p:txBody>
      </p:sp>
      <p:sp>
        <p:nvSpPr>
          <p:cNvPr id="2"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26160E9A-FBF4-4CA5-86EF-3A0F7C2EBF33}" type="slidenum">
              <a:rPr lang="en-US" sz="2000" smtClean="0">
                <a:solidFill>
                  <a:schemeClr val="tx1"/>
                </a:solidFill>
                <a:latin typeface="Times New Roman" pitchFamily="18" charset="0"/>
              </a:rPr>
              <a:pPr/>
              <a:t>31</a:t>
            </a:fld>
            <a:endParaRPr lang="en-US" sz="2000" smtClean="0">
              <a:solidFill>
                <a:schemeClr val="tx1"/>
              </a:solidFill>
              <a:latin typeface="Times New Roman" pitchFamily="18" charset="0"/>
            </a:endParaRPr>
          </a:p>
        </p:txBody>
      </p:sp>
      <p:sp>
        <p:nvSpPr>
          <p:cNvPr id="5" name="Line 6"/>
          <p:cNvSpPr>
            <a:spLocks noChangeShapeType="1"/>
          </p:cNvSpPr>
          <p:nvPr/>
        </p:nvSpPr>
        <p:spPr bwMode="auto">
          <a:xfrm>
            <a:off x="-76200" y="860425"/>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3" name="Footer Placeholder 2"/>
          <p:cNvSpPr>
            <a:spLocks noGrp="1"/>
          </p:cNvSpPr>
          <p:nvPr>
            <p:ph type="ftr" sz="quarter" idx="11"/>
          </p:nvPr>
        </p:nvSpPr>
        <p:spPr/>
        <p:txBody>
          <a:bodyPr/>
          <a:lstStyle/>
          <a:p>
            <a:r>
              <a:rPr lang="en-US" smtClean="0"/>
              <a:t>DUDBC2012</a:t>
            </a: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219199"/>
            <a:ext cx="3886200" cy="409936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371600"/>
            <a:ext cx="3505200" cy="4403518"/>
          </a:xfrm>
          <a:prstGeom prst="rect">
            <a:avLst/>
          </a:prstGeom>
        </p:spPr>
      </p:pic>
    </p:spTree>
    <p:extLst>
      <p:ext uri="{BB962C8B-B14F-4D97-AF65-F5344CB8AC3E}">
        <p14:creationId xmlns:p14="http://schemas.microsoft.com/office/powerpoint/2010/main" val="1688070297"/>
      </p:ext>
    </p:extLst>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0"/>
            <a:ext cx="9144000" cy="8382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latin typeface="Preeti" pitchFamily="2" charset="0"/>
              </a:rPr>
              <a:t>808L /</a:t>
            </a:r>
            <a:r>
              <a:rPr lang="en-US" b="1" dirty="0" err="1">
                <a:effectLst>
                  <a:outerShdw blurRad="38100" dist="38100" dir="2700000" algn="tl">
                    <a:srgbClr val="000000">
                      <a:alpha val="43137"/>
                    </a:srgbClr>
                  </a:outerShdw>
                </a:effectLst>
                <a:latin typeface="Preeti" pitchFamily="2" charset="0"/>
              </a:rPr>
              <a:t>fVg</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tl</a:t>
            </a:r>
            <a:r>
              <a:rPr lang="en-US" b="1" dirty="0">
                <a:effectLst>
                  <a:outerShdw blurRad="38100" dist="38100" dir="2700000" algn="tl">
                    <a:srgbClr val="000000">
                      <a:alpha val="43137"/>
                    </a:srgbClr>
                  </a:outerShdw>
                </a:effectLst>
                <a:latin typeface="Preeti" pitchFamily="2" charset="0"/>
              </a:rPr>
              <a:t>/</a:t>
            </a:r>
            <a:r>
              <a:rPr lang="en-US" b="1" dirty="0" err="1">
                <a:effectLst>
                  <a:outerShdw blurRad="38100" dist="38100" dir="2700000" algn="tl">
                    <a:srgbClr val="000000">
                      <a:alpha val="43137"/>
                    </a:srgbClr>
                  </a:outerShdw>
                </a:effectLst>
                <a:latin typeface="Preeti" pitchFamily="2" charset="0"/>
              </a:rPr>
              <a:t>sf</a:t>
            </a:r>
            <a:endParaRPr lang="en-US" b="1" dirty="0">
              <a:effectLst>
                <a:outerShdw blurRad="38100" dist="38100" dir="2700000" algn="tl">
                  <a:srgbClr val="000000">
                    <a:alpha val="43137"/>
                  </a:srgbClr>
                </a:outerShdw>
              </a:effectLst>
              <a:latin typeface="Preeti" pitchFamily="2" charset="0"/>
            </a:endParaRPr>
          </a:p>
        </p:txBody>
      </p:sp>
      <p:sp>
        <p:nvSpPr>
          <p:cNvPr id="52227" name="Rectangle 3"/>
          <p:cNvSpPr>
            <a:spLocks noGrp="1" noChangeArrowheads="1"/>
          </p:cNvSpPr>
          <p:nvPr>
            <p:ph type="body" idx="1"/>
          </p:nvPr>
        </p:nvSpPr>
        <p:spPr/>
        <p:txBody>
          <a:bodyPr/>
          <a:lstStyle/>
          <a:p>
            <a:pPr>
              <a:lnSpc>
                <a:spcPct val="150000"/>
              </a:lnSpc>
              <a:buClr>
                <a:schemeClr val="tx1"/>
              </a:buClr>
              <a:buFont typeface="Wingdings" pitchFamily="2" charset="2"/>
              <a:buChar char="§"/>
            </a:pPr>
            <a:r>
              <a:rPr lang="en-US" sz="2400" smtClean="0">
                <a:solidFill>
                  <a:schemeClr val="tx2"/>
                </a:solidFill>
                <a:effectLst/>
                <a:latin typeface="Preeti" pitchFamily="2" charset="0"/>
                <a:cs typeface="Times New Roman" pitchFamily="18" charset="0"/>
              </a:rPr>
              <a:t>lj:t[t gSzf / :k]l;kms]zg adf]lhd dfq sf6\g], a+Uofpg] / hf]8\g] ug'{k5{</a:t>
            </a:r>
          </a:p>
          <a:p>
            <a:pPr>
              <a:lnSpc>
                <a:spcPct val="150000"/>
              </a:lnSpc>
              <a:buClr>
                <a:schemeClr val="tx1"/>
              </a:buClr>
              <a:buFont typeface="Wingdings" pitchFamily="2" charset="2"/>
              <a:buChar char="§"/>
            </a:pPr>
            <a:r>
              <a:rPr lang="en-US" sz="2400" smtClean="0">
                <a:effectLst/>
                <a:latin typeface="Preeti" pitchFamily="2" charset="0"/>
                <a:cs typeface="Times New Roman" pitchFamily="18" charset="0"/>
              </a:rPr>
              <a:t>d'Vo 808Lx? ;a} jf:tjd} ;Lwf / nfOg ldn]sf] x'g'k5{ </a:t>
            </a:r>
          </a:p>
          <a:p>
            <a:pPr>
              <a:lnSpc>
                <a:spcPct val="150000"/>
              </a:lnSpc>
              <a:buClr>
                <a:schemeClr val="tx1"/>
              </a:buClr>
              <a:buFont typeface="Wingdings" pitchFamily="2" charset="2"/>
              <a:buChar char="§"/>
            </a:pPr>
            <a:r>
              <a:rPr lang="en-US" sz="2400" smtClean="0">
                <a:solidFill>
                  <a:schemeClr val="tx2"/>
                </a:solidFill>
                <a:effectLst/>
                <a:latin typeface="Preeti" pitchFamily="2" charset="0"/>
                <a:cs typeface="Times New Roman" pitchFamily="18" charset="0"/>
              </a:rPr>
              <a:t>tf]lsPsf] 7fp+df dfq vlK6g' k5{</a:t>
            </a:r>
          </a:p>
          <a:p>
            <a:pPr>
              <a:lnSpc>
                <a:spcPct val="150000"/>
              </a:lnSpc>
              <a:buClr>
                <a:schemeClr val="tx1"/>
              </a:buClr>
              <a:buFont typeface="Wingdings" pitchFamily="2" charset="2"/>
              <a:buChar char="§"/>
            </a:pPr>
            <a:r>
              <a:rPr lang="en-US" sz="2400" smtClean="0">
                <a:effectLst/>
                <a:latin typeface="Preeti" pitchFamily="2" charset="0"/>
                <a:cs typeface="Times New Roman" pitchFamily="18" charset="0"/>
              </a:rPr>
              <a:t>l/+ux?nfO{ ;a} d'Vo 808L;+u af+Wg'sf] ;fy} tf]lsP d'tflas x'g'k5{</a:t>
            </a:r>
          </a:p>
          <a:p>
            <a:pPr>
              <a:lnSpc>
                <a:spcPct val="150000"/>
              </a:lnSpc>
              <a:buClr>
                <a:schemeClr val="tx1"/>
              </a:buClr>
              <a:buFont typeface="Wingdings" pitchFamily="2" charset="2"/>
              <a:buChar char="§"/>
            </a:pPr>
            <a:r>
              <a:rPr lang="en-US" sz="2400" smtClean="0">
                <a:solidFill>
                  <a:schemeClr val="tx2"/>
                </a:solidFill>
                <a:effectLst/>
                <a:latin typeface="Preeti" pitchFamily="2" charset="0"/>
                <a:cs typeface="Times New Roman" pitchFamily="18" charset="0"/>
              </a:rPr>
              <a:t>dfly / tnsf] 808Lx?nfO{ 5'6\ofpg s';L{ lbg'k5{</a:t>
            </a:r>
            <a:endParaRPr lang="en-US" sz="2400" smtClean="0">
              <a:solidFill>
                <a:schemeClr val="tx1"/>
              </a:solidFill>
              <a:effectLst/>
              <a:latin typeface="Preeti" pitchFamily="2" charset="0"/>
              <a:cs typeface="Times New Roman" pitchFamily="18" charset="0"/>
            </a:endParaRPr>
          </a:p>
          <a:p>
            <a:pPr>
              <a:lnSpc>
                <a:spcPct val="150000"/>
              </a:lnSpc>
              <a:buClr>
                <a:schemeClr val="tx1"/>
              </a:buClr>
              <a:buFont typeface="Wingdings" pitchFamily="2" charset="2"/>
              <a:buChar char="§"/>
            </a:pPr>
            <a:r>
              <a:rPr lang="en-US" sz="2400" smtClean="0">
                <a:effectLst/>
                <a:latin typeface="Preeti" pitchFamily="2" charset="0"/>
                <a:cs typeface="Times New Roman" pitchFamily="18" charset="0"/>
              </a:rPr>
              <a:t>808Lsf] cfj/0f -se/_ z'4 x'g'k5{</a:t>
            </a:r>
          </a:p>
          <a:p>
            <a:pPr>
              <a:lnSpc>
                <a:spcPct val="150000"/>
              </a:lnSpc>
              <a:buClr>
                <a:schemeClr val="tx1"/>
              </a:buClr>
              <a:buFont typeface="Wingdings" pitchFamily="2" charset="2"/>
              <a:buChar char="§"/>
            </a:pPr>
            <a:r>
              <a:rPr lang="en-US" sz="2400" smtClean="0">
                <a:solidFill>
                  <a:schemeClr val="tx2"/>
                </a:solidFill>
                <a:effectLst/>
                <a:latin typeface="Preeti" pitchFamily="2" charset="0"/>
                <a:cs typeface="Times New Roman" pitchFamily="18" charset="0"/>
              </a:rPr>
              <a:t>tf]lsPsf] gfksf] se/ Ansx?sf] k|of]u ug'{k5{</a:t>
            </a:r>
          </a:p>
        </p:txBody>
      </p:sp>
      <p:sp>
        <p:nvSpPr>
          <p:cNvPr id="52228"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24B10944-021D-49AD-AB82-5F1884E2F91B}" type="slidenum">
              <a:rPr lang="en-US" sz="2000" smtClean="0">
                <a:solidFill>
                  <a:schemeClr val="tx1"/>
                </a:solidFill>
                <a:latin typeface="Times New Roman" pitchFamily="18" charset="0"/>
              </a:rPr>
              <a:pPr/>
              <a:t>32</a:t>
            </a:fld>
            <a:endParaRPr lang="en-US" sz="2000" smtClean="0">
              <a:solidFill>
                <a:schemeClr val="tx1"/>
              </a:solidFill>
              <a:latin typeface="Times New Roman" pitchFamily="18" charset="0"/>
            </a:endParaRPr>
          </a:p>
        </p:txBody>
      </p:sp>
      <p:sp>
        <p:nvSpPr>
          <p:cNvPr id="2" name="Footer Placeholder 1"/>
          <p:cNvSpPr>
            <a:spLocks noGrp="1"/>
          </p:cNvSpPr>
          <p:nvPr>
            <p:ph type="ftr" sz="quarter" idx="11"/>
          </p:nvPr>
        </p:nvSpPr>
        <p:spPr/>
        <p:txBody>
          <a:bodyPr/>
          <a:lstStyle/>
          <a:p>
            <a:r>
              <a:rPr lang="en-US" smtClean="0"/>
              <a:t>DUDBC2012</a:t>
            </a:r>
            <a:endParaRPr lang="en-US" dirty="0"/>
          </a:p>
        </p:txBody>
      </p:sp>
    </p:spTree>
    <p:extLst>
      <p:ext uri="{BB962C8B-B14F-4D97-AF65-F5344CB8AC3E}">
        <p14:creationId xmlns:p14="http://schemas.microsoft.com/office/powerpoint/2010/main" val="3462927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114" name="Rectangle 2"/>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err="1">
                <a:effectLst>
                  <a:outerShdw blurRad="38100" dist="38100" dir="2700000" algn="tl">
                    <a:srgbClr val="000000">
                      <a:alpha val="43137"/>
                    </a:srgbClr>
                  </a:outerShdw>
                </a:effectLst>
                <a:latin typeface="Preeti" pitchFamily="2" charset="0"/>
              </a:rPr>
              <a:t>cfj</a:t>
            </a:r>
            <a:r>
              <a:rPr lang="en-US" b="1" dirty="0">
                <a:effectLst>
                  <a:outerShdw blurRad="38100" dist="38100" dir="2700000" algn="tl">
                    <a:srgbClr val="000000">
                      <a:alpha val="43137"/>
                    </a:srgbClr>
                  </a:outerShdw>
                </a:effectLst>
                <a:latin typeface="Preeti" pitchFamily="2" charset="0"/>
              </a:rPr>
              <a:t>/0f -se/_ </a:t>
            </a:r>
            <a:r>
              <a:rPr lang="en-US" b="1" dirty="0" err="1">
                <a:effectLst>
                  <a:outerShdw blurRad="38100" dist="38100" dir="2700000" algn="tl">
                    <a:srgbClr val="000000">
                      <a:alpha val="43137"/>
                    </a:srgbClr>
                  </a:outerShdw>
                </a:effectLst>
                <a:latin typeface="Preeti" pitchFamily="2" charset="0"/>
              </a:rPr>
              <a:t>sf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l;kmfl</a:t>
            </a:r>
            <a:r>
              <a:rPr lang="en-US" b="1" dirty="0">
                <a:effectLst>
                  <a:outerShdw blurRad="38100" dist="38100" dir="2700000" algn="tl">
                    <a:srgbClr val="000000">
                      <a:alpha val="43137"/>
                    </a:srgbClr>
                  </a:outerShdw>
                </a:effectLst>
                <a:latin typeface="Preeti" pitchFamily="2" charset="0"/>
              </a:rPr>
              <a:t>/;</a:t>
            </a:r>
          </a:p>
        </p:txBody>
      </p:sp>
      <p:sp>
        <p:nvSpPr>
          <p:cNvPr id="2052" name="Text Box 4"/>
          <p:cNvSpPr txBox="1">
            <a:spLocks noChangeArrowheads="1"/>
          </p:cNvSpPr>
          <p:nvPr/>
        </p:nvSpPr>
        <p:spPr bwMode="auto">
          <a:xfrm>
            <a:off x="6727825" y="34210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pPr eaLnBrk="1" hangingPunct="1">
              <a:spcBef>
                <a:spcPct val="50000"/>
              </a:spcBef>
              <a:buClrTx/>
              <a:buFontTx/>
              <a:buNone/>
            </a:pPr>
            <a:endParaRPr lang="en-US" sz="2400" b="0">
              <a:solidFill>
                <a:schemeClr val="tx1"/>
              </a:solidFill>
              <a:latin typeface="Preeti" pitchFamily="2" charset="0"/>
            </a:endParaRPr>
          </a:p>
        </p:txBody>
      </p:sp>
      <p:grpSp>
        <p:nvGrpSpPr>
          <p:cNvPr id="2053" name="Group 19"/>
          <p:cNvGrpSpPr>
            <a:grpSpLocks/>
          </p:cNvGrpSpPr>
          <p:nvPr/>
        </p:nvGrpSpPr>
        <p:grpSpPr bwMode="auto">
          <a:xfrm>
            <a:off x="457200" y="1279525"/>
            <a:ext cx="7924800" cy="3292475"/>
            <a:chOff x="288" y="806"/>
            <a:chExt cx="4992" cy="2074"/>
          </a:xfrm>
        </p:grpSpPr>
        <p:grpSp>
          <p:nvGrpSpPr>
            <p:cNvPr id="2057" name="Group 18"/>
            <p:cNvGrpSpPr>
              <a:grpSpLocks/>
            </p:cNvGrpSpPr>
            <p:nvPr/>
          </p:nvGrpSpPr>
          <p:grpSpPr bwMode="auto">
            <a:xfrm>
              <a:off x="288" y="806"/>
              <a:ext cx="4992" cy="2074"/>
              <a:chOff x="288" y="806"/>
              <a:chExt cx="4992" cy="2074"/>
            </a:xfrm>
          </p:grpSpPr>
          <p:sp>
            <p:nvSpPr>
              <p:cNvPr id="2059" name="Text Box 8"/>
              <p:cNvSpPr txBox="1">
                <a:spLocks noChangeArrowheads="1"/>
              </p:cNvSpPr>
              <p:nvPr/>
            </p:nvSpPr>
            <p:spPr bwMode="auto">
              <a:xfrm>
                <a:off x="2624" y="806"/>
                <a:ext cx="624" cy="256"/>
              </a:xfrm>
              <a:prstGeom prst="rect">
                <a:avLst/>
              </a:prstGeom>
              <a:solidFill>
                <a:srgbClr val="CCFFFF"/>
              </a:solidFill>
              <a:ln w="9525">
                <a:solidFill>
                  <a:srgbClr val="006633"/>
                </a:solidFill>
                <a:miter lim="800000"/>
                <a:headEnd/>
                <a:tailEnd/>
              </a:ln>
            </p:spPr>
            <p:txBody>
              <a:bodyPr>
                <a:spAutoFit/>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pPr eaLnBrk="1" hangingPunct="1">
                  <a:spcBef>
                    <a:spcPct val="50000"/>
                  </a:spcBef>
                  <a:buClrTx/>
                  <a:buFontTx/>
                  <a:buNone/>
                </a:pPr>
                <a:r>
                  <a:rPr lang="en-US" sz="2000">
                    <a:solidFill>
                      <a:srgbClr val="000000"/>
                    </a:solidFill>
                    <a:latin typeface="Preeti" pitchFamily="2" charset="0"/>
                    <a:cs typeface="Times New Roman" pitchFamily="18" charset="0"/>
                  </a:rPr>
                  <a:t>cfj/0f</a:t>
                </a:r>
              </a:p>
            </p:txBody>
          </p:sp>
          <p:graphicFrame>
            <p:nvGraphicFramePr>
              <p:cNvPr id="2050" name="Object 10"/>
              <p:cNvGraphicFramePr>
                <a:graphicFrameLocks noChangeAspect="1"/>
              </p:cNvGraphicFramePr>
              <p:nvPr/>
            </p:nvGraphicFramePr>
            <p:xfrm>
              <a:off x="288" y="1248"/>
              <a:ext cx="4992" cy="1632"/>
            </p:xfrm>
            <a:graphic>
              <a:graphicData uri="http://schemas.openxmlformats.org/presentationml/2006/ole">
                <mc:AlternateContent xmlns:mc="http://schemas.openxmlformats.org/markup-compatibility/2006">
                  <mc:Choice xmlns:v="urn:schemas-microsoft-com:vml" Requires="v">
                    <p:oleObj spid="_x0000_s2064" name="Drawing" r:id="rId4" imgW="8791575" imgH="4981575" progId="AutoCAD.Drawing.15">
                      <p:embed/>
                    </p:oleObj>
                  </mc:Choice>
                  <mc:Fallback>
                    <p:oleObj name="Drawing" r:id="rId4" imgW="8791575" imgH="4981575" progId="AutoCAD.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46907" t="68356" r="14226" b="13289"/>
                          <a:stretch>
                            <a:fillRect/>
                          </a:stretch>
                        </p:blipFill>
                        <p:spPr bwMode="auto">
                          <a:xfrm>
                            <a:off x="288" y="1248"/>
                            <a:ext cx="4992" cy="1632"/>
                          </a:xfrm>
                          <a:prstGeom prst="rect">
                            <a:avLst/>
                          </a:prstGeom>
                          <a:solidFill>
                            <a:schemeClr val="accent2"/>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14123" name="Text Box 11"/>
              <p:cNvSpPr txBox="1">
                <a:spLocks noChangeArrowheads="1"/>
              </p:cNvSpPr>
              <p:nvPr/>
            </p:nvSpPr>
            <p:spPr bwMode="auto">
              <a:xfrm>
                <a:off x="1608" y="944"/>
                <a:ext cx="528" cy="256"/>
              </a:xfrm>
              <a:prstGeom prst="rect">
                <a:avLst/>
              </a:prstGeom>
              <a:solidFill>
                <a:srgbClr val="CCFFFF"/>
              </a:solidFill>
              <a:ln w="9525">
                <a:solidFill>
                  <a:srgbClr val="006633"/>
                </a:solidFill>
                <a:miter lim="800000"/>
                <a:headEnd/>
                <a:tailEnd/>
              </a:ln>
              <a:effectLst/>
            </p:spPr>
            <p:txBody>
              <a:bodyPr>
                <a:spAutoFit/>
              </a:bodyPr>
              <a:lstStyle/>
              <a:p>
                <a:pPr eaLnBrk="1" hangingPunct="1">
                  <a:spcBef>
                    <a:spcPct val="50000"/>
                  </a:spcBef>
                  <a:buClrTx/>
                  <a:buFontTx/>
                  <a:buNone/>
                  <a:defRPr/>
                </a:pPr>
                <a:r>
                  <a:rPr lang="en-US" sz="2000" dirty="0" err="1">
                    <a:solidFill>
                      <a:srgbClr val="000000"/>
                    </a:solidFill>
                    <a:effectLst>
                      <a:outerShdw blurRad="38100" dist="38100" dir="2700000" algn="tl">
                        <a:srgbClr val="FFFFFF"/>
                      </a:outerShdw>
                    </a:effectLst>
                    <a:latin typeface="Preeti" pitchFamily="2" charset="0"/>
                    <a:cs typeface="Times New Roman" pitchFamily="18" charset="0"/>
                  </a:rPr>
                  <a:t>s';L</a:t>
                </a:r>
                <a:r>
                  <a:rPr lang="en-US" sz="2000" dirty="0">
                    <a:solidFill>
                      <a:srgbClr val="000000"/>
                    </a:solidFill>
                    <a:effectLst>
                      <a:outerShdw blurRad="38100" dist="38100" dir="2700000" algn="tl">
                        <a:srgbClr val="FFFFFF"/>
                      </a:outerShdw>
                    </a:effectLst>
                    <a:latin typeface="Preeti" pitchFamily="2" charset="0"/>
                    <a:cs typeface="Times New Roman" pitchFamily="18" charset="0"/>
                  </a:rPr>
                  <a:t>{</a:t>
                </a:r>
              </a:p>
            </p:txBody>
          </p:sp>
          <p:sp>
            <p:nvSpPr>
              <p:cNvPr id="1114124" name="Line 12"/>
              <p:cNvSpPr>
                <a:spLocks noChangeShapeType="1"/>
              </p:cNvSpPr>
              <p:nvPr/>
            </p:nvSpPr>
            <p:spPr bwMode="auto">
              <a:xfrm>
                <a:off x="2928" y="1056"/>
                <a:ext cx="0" cy="480"/>
              </a:xfrm>
              <a:prstGeom prst="line">
                <a:avLst/>
              </a:prstGeom>
              <a:noFill/>
              <a:ln w="9525">
                <a:solidFill>
                  <a:schemeClr val="tx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Preeti" pitchFamily="2" charset="0"/>
                </a:endParaRPr>
              </a:p>
            </p:txBody>
          </p:sp>
          <p:sp>
            <p:nvSpPr>
              <p:cNvPr id="1114126" name="Line 14"/>
              <p:cNvSpPr>
                <a:spLocks noChangeShapeType="1"/>
              </p:cNvSpPr>
              <p:nvPr/>
            </p:nvSpPr>
            <p:spPr bwMode="auto">
              <a:xfrm flipH="1">
                <a:off x="4272" y="1056"/>
                <a:ext cx="144" cy="576"/>
              </a:xfrm>
              <a:prstGeom prst="line">
                <a:avLst/>
              </a:prstGeom>
              <a:noFill/>
              <a:ln w="9525">
                <a:solidFill>
                  <a:schemeClr val="tx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Preeti" pitchFamily="2" charset="0"/>
                </a:endParaRPr>
              </a:p>
            </p:txBody>
          </p:sp>
          <p:sp>
            <p:nvSpPr>
              <p:cNvPr id="1114127" name="Line 15"/>
              <p:cNvSpPr>
                <a:spLocks noChangeShapeType="1"/>
              </p:cNvSpPr>
              <p:nvPr/>
            </p:nvSpPr>
            <p:spPr bwMode="auto">
              <a:xfrm>
                <a:off x="1872" y="1200"/>
                <a:ext cx="240" cy="528"/>
              </a:xfrm>
              <a:prstGeom prst="line">
                <a:avLst/>
              </a:prstGeom>
              <a:noFill/>
              <a:ln w="9525">
                <a:solidFill>
                  <a:schemeClr val="tx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Preeti" pitchFamily="2" charset="0"/>
                </a:endParaRPr>
              </a:p>
            </p:txBody>
          </p:sp>
          <p:sp>
            <p:nvSpPr>
              <p:cNvPr id="1114129" name="Text Box 17"/>
              <p:cNvSpPr txBox="1">
                <a:spLocks noChangeArrowheads="1"/>
              </p:cNvSpPr>
              <p:nvPr/>
            </p:nvSpPr>
            <p:spPr bwMode="auto">
              <a:xfrm>
                <a:off x="3792" y="806"/>
                <a:ext cx="1248" cy="256"/>
              </a:xfrm>
              <a:prstGeom prst="rect">
                <a:avLst/>
              </a:prstGeom>
              <a:solidFill>
                <a:srgbClr val="CCFFFF"/>
              </a:solidFill>
              <a:ln w="9525">
                <a:solidFill>
                  <a:srgbClr val="006633"/>
                </a:solidFill>
                <a:miter lim="800000"/>
                <a:headEnd/>
                <a:tailEnd/>
              </a:ln>
              <a:effectLst/>
            </p:spPr>
            <p:txBody>
              <a:bodyPr lIns="92075" tIns="46038" rIns="92075" bIns="46038">
                <a:spAutoFit/>
              </a:bodyPr>
              <a:lstStyle/>
              <a:p>
                <a:pPr>
                  <a:spcBef>
                    <a:spcPct val="50000"/>
                  </a:spcBef>
                  <a:buFontTx/>
                  <a:buNone/>
                  <a:defRPr/>
                </a:pPr>
                <a:r>
                  <a:rPr lang="en-US" sz="2000" dirty="0" err="1">
                    <a:solidFill>
                      <a:srgbClr val="000000"/>
                    </a:solidFill>
                    <a:effectLst>
                      <a:outerShdw blurRad="38100" dist="38100" dir="2700000" algn="tl">
                        <a:srgbClr val="FFFFFF"/>
                      </a:outerShdw>
                    </a:effectLst>
                    <a:latin typeface="Preeti" pitchFamily="2" charset="0"/>
                    <a:cs typeface="Times New Roman" pitchFamily="18" charset="0"/>
                  </a:rPr>
                  <a:t>dflyNnf</a:t>
                </a:r>
                <a:r>
                  <a:rPr lang="en-US" sz="2000" dirty="0">
                    <a:solidFill>
                      <a:srgbClr val="000000"/>
                    </a:solidFill>
                    <a:effectLst>
                      <a:outerShdw blurRad="38100" dist="38100" dir="2700000" algn="tl">
                        <a:srgbClr val="FFFFFF"/>
                      </a:outerShdw>
                    </a:effectLst>
                    <a:latin typeface="Preeti" pitchFamily="2" charset="0"/>
                    <a:cs typeface="Times New Roman" pitchFamily="18" charset="0"/>
                  </a:rPr>
                  <a:t>] 808L</a:t>
                </a:r>
              </a:p>
            </p:txBody>
          </p:sp>
        </p:grpSp>
        <p:sp>
          <p:nvSpPr>
            <p:cNvPr id="1114125" name="Line 13"/>
            <p:cNvSpPr>
              <a:spLocks noChangeShapeType="1"/>
            </p:cNvSpPr>
            <p:nvPr/>
          </p:nvSpPr>
          <p:spPr bwMode="auto">
            <a:xfrm flipV="1">
              <a:off x="2928" y="1632"/>
              <a:ext cx="0" cy="96"/>
            </a:xfrm>
            <a:prstGeom prst="line">
              <a:avLst/>
            </a:prstGeom>
            <a:noFill/>
            <a:ln w="9525">
              <a:solidFill>
                <a:schemeClr val="tx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Preeti" pitchFamily="2" charset="0"/>
              </a:endParaRPr>
            </a:p>
          </p:txBody>
        </p:sp>
      </p:grpSp>
      <p:sp>
        <p:nvSpPr>
          <p:cNvPr id="2054" name="Text Box 16"/>
          <p:cNvSpPr txBox="1">
            <a:spLocks noChangeArrowheads="1"/>
          </p:cNvSpPr>
          <p:nvPr/>
        </p:nvSpPr>
        <p:spPr bwMode="auto">
          <a:xfrm>
            <a:off x="381000" y="5014913"/>
            <a:ext cx="419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pPr eaLnBrk="1" hangingPunct="1">
              <a:spcBef>
                <a:spcPct val="50000"/>
              </a:spcBef>
              <a:buClrTx/>
              <a:buFont typeface="Wingdings" pitchFamily="2" charset="2"/>
              <a:buChar char="§"/>
            </a:pPr>
            <a:r>
              <a:rPr lang="en-US" sz="2400">
                <a:solidFill>
                  <a:schemeClr val="tx2"/>
                </a:solidFill>
                <a:latin typeface="Preeti" pitchFamily="2" charset="0"/>
                <a:cs typeface="Times New Roman" pitchFamily="18" charset="0"/>
              </a:rPr>
              <a:t> :nfa – !% ld=ld= jf % nfOg</a:t>
            </a:r>
          </a:p>
          <a:p>
            <a:pPr eaLnBrk="1" hangingPunct="1">
              <a:spcBef>
                <a:spcPct val="50000"/>
              </a:spcBef>
              <a:buClrTx/>
              <a:buFont typeface="Wingdings" pitchFamily="2" charset="2"/>
              <a:buChar char="§"/>
            </a:pPr>
            <a:r>
              <a:rPr lang="en-US" sz="2400">
                <a:solidFill>
                  <a:schemeClr val="tx1"/>
                </a:solidFill>
                <a:latin typeface="Preeti" pitchFamily="2" charset="0"/>
                <a:cs typeface="Times New Roman" pitchFamily="18" charset="0"/>
              </a:rPr>
              <a:t> blng – @% ld=ld= jf ! OGr</a:t>
            </a:r>
          </a:p>
        </p:txBody>
      </p:sp>
      <p:sp>
        <p:nvSpPr>
          <p:cNvPr id="1114133" name="Text Box 21"/>
          <p:cNvSpPr txBox="1">
            <a:spLocks noChangeArrowheads="1"/>
          </p:cNvSpPr>
          <p:nvPr/>
        </p:nvSpPr>
        <p:spPr bwMode="auto">
          <a:xfrm>
            <a:off x="4343400" y="5049838"/>
            <a:ext cx="4343400" cy="904875"/>
          </a:xfrm>
          <a:prstGeom prst="rect">
            <a:avLst/>
          </a:prstGeom>
          <a:noFill/>
          <a:ln w="9525">
            <a:noFill/>
            <a:miter lim="800000"/>
            <a:headEnd/>
            <a:tailEnd/>
          </a:ln>
          <a:effectLst/>
        </p:spPr>
        <p:txBody>
          <a:bodyPr lIns="92075" tIns="46038" rIns="92075" bIns="46038">
            <a:spAutoFit/>
          </a:bodyPr>
          <a:lstStyle/>
          <a:p>
            <a:pPr>
              <a:buFont typeface="Wingdings" pitchFamily="2" charset="2"/>
              <a:buChar char="§"/>
              <a:defRPr/>
            </a:pPr>
            <a:r>
              <a:rPr lang="en-US" sz="2400" dirty="0">
                <a:solidFill>
                  <a:schemeClr val="tx1"/>
                </a:solidFill>
                <a:latin typeface="Preeti" pitchFamily="2" charset="0"/>
                <a:cs typeface="Times New Roman" pitchFamily="18" charset="0"/>
              </a:rPr>
              <a:t> </a:t>
            </a:r>
            <a:r>
              <a:rPr lang="en-US" sz="2400" dirty="0" err="1">
                <a:solidFill>
                  <a:schemeClr val="tx1"/>
                </a:solidFill>
                <a:latin typeface="Preeti" pitchFamily="2" charset="0"/>
                <a:cs typeface="Times New Roman" pitchFamily="18" charset="0"/>
              </a:rPr>
              <a:t>vDaf</a:t>
            </a:r>
            <a:r>
              <a:rPr lang="en-US" sz="2400" dirty="0">
                <a:solidFill>
                  <a:schemeClr val="tx1"/>
                </a:solidFill>
                <a:latin typeface="Preeti" pitchFamily="2" charset="0"/>
                <a:cs typeface="Times New Roman" pitchFamily="18" charset="0"/>
              </a:rPr>
              <a:t> – $) ld=ld= </a:t>
            </a:r>
            <a:r>
              <a:rPr lang="en-US" sz="2400" dirty="0" err="1">
                <a:solidFill>
                  <a:schemeClr val="tx1"/>
                </a:solidFill>
                <a:latin typeface="Preeti" pitchFamily="2" charset="0"/>
                <a:cs typeface="Times New Roman" pitchFamily="18" charset="0"/>
              </a:rPr>
              <a:t>jf</a:t>
            </a:r>
            <a:r>
              <a:rPr lang="en-US" sz="2400" dirty="0">
                <a:solidFill>
                  <a:schemeClr val="tx1"/>
                </a:solidFill>
                <a:latin typeface="Preeti" pitchFamily="2" charset="0"/>
                <a:cs typeface="Times New Roman" pitchFamily="18" charset="0"/>
              </a:rPr>
              <a:t> !=% </a:t>
            </a:r>
            <a:r>
              <a:rPr lang="en-US" sz="2400" dirty="0" err="1">
                <a:solidFill>
                  <a:schemeClr val="tx1"/>
                </a:solidFill>
                <a:latin typeface="Preeti" pitchFamily="2" charset="0"/>
                <a:cs typeface="Times New Roman" pitchFamily="18" charset="0"/>
              </a:rPr>
              <a:t>OGr</a:t>
            </a:r>
            <a:endParaRPr lang="en-US" sz="2400" dirty="0">
              <a:solidFill>
                <a:schemeClr val="tx1"/>
              </a:solidFill>
              <a:latin typeface="Preeti" pitchFamily="2" charset="0"/>
              <a:cs typeface="Times New Roman" pitchFamily="18" charset="0"/>
            </a:endParaRPr>
          </a:p>
          <a:p>
            <a:pPr>
              <a:buFont typeface="Wingdings" pitchFamily="2" charset="2"/>
              <a:buChar char="§"/>
              <a:defRPr/>
            </a:pPr>
            <a:r>
              <a:rPr lang="en-US" sz="2400" dirty="0">
                <a:solidFill>
                  <a:schemeClr val="tx1"/>
                </a:solidFill>
                <a:latin typeface="Preeti" pitchFamily="2" charset="0"/>
                <a:cs typeface="Times New Roman" pitchFamily="18" charset="0"/>
              </a:rPr>
              <a:t> </a:t>
            </a:r>
            <a:r>
              <a:rPr lang="en-US" sz="2400" dirty="0" err="1">
                <a:solidFill>
                  <a:srgbClr val="000000"/>
                </a:solidFill>
                <a:latin typeface="Preeti" pitchFamily="2" charset="0"/>
                <a:cs typeface="Times New Roman" pitchFamily="18" charset="0"/>
              </a:rPr>
              <a:t>hu</a:t>
            </a:r>
            <a:r>
              <a:rPr lang="en-US" sz="2400" dirty="0">
                <a:solidFill>
                  <a:srgbClr val="000000"/>
                </a:solidFill>
                <a:latin typeface="Preeti" pitchFamily="2" charset="0"/>
                <a:cs typeface="Times New Roman" pitchFamily="18" charset="0"/>
              </a:rPr>
              <a:t> – %) ld=ld= </a:t>
            </a:r>
            <a:r>
              <a:rPr lang="en-US" sz="2400" dirty="0" err="1">
                <a:solidFill>
                  <a:srgbClr val="000000"/>
                </a:solidFill>
                <a:latin typeface="Preeti" pitchFamily="2" charset="0"/>
                <a:cs typeface="Times New Roman" pitchFamily="18" charset="0"/>
              </a:rPr>
              <a:t>jf</a:t>
            </a:r>
            <a:r>
              <a:rPr lang="en-US" sz="2400" dirty="0">
                <a:solidFill>
                  <a:srgbClr val="000000"/>
                </a:solidFill>
                <a:latin typeface="Preeti" pitchFamily="2" charset="0"/>
                <a:cs typeface="Times New Roman" pitchFamily="18" charset="0"/>
              </a:rPr>
              <a:t> @ </a:t>
            </a:r>
            <a:r>
              <a:rPr lang="en-US" sz="2400" dirty="0" err="1">
                <a:solidFill>
                  <a:srgbClr val="000000"/>
                </a:solidFill>
                <a:latin typeface="Preeti" pitchFamily="2" charset="0"/>
                <a:cs typeface="Times New Roman" pitchFamily="18" charset="0"/>
              </a:rPr>
              <a:t>OGr</a:t>
            </a:r>
            <a:endParaRPr lang="en-US" sz="2400" dirty="0">
              <a:solidFill>
                <a:srgbClr val="000000"/>
              </a:solidFill>
              <a:effectLst>
                <a:outerShdw blurRad="38100" dist="38100" dir="2700000" algn="tl">
                  <a:srgbClr val="C0C0C0"/>
                </a:outerShdw>
              </a:effectLst>
              <a:latin typeface="Preeti" pitchFamily="2" charset="0"/>
              <a:cs typeface="Times New Roman" pitchFamily="18" charset="0"/>
            </a:endParaRPr>
          </a:p>
        </p:txBody>
      </p:sp>
      <p:sp>
        <p:nvSpPr>
          <p:cNvPr id="2056" name="Slide Number Placeholder 1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A06250D8-6EAA-4A34-A779-E02EAEAF2656}" type="slidenum">
              <a:rPr lang="en-US" sz="2000" smtClean="0">
                <a:solidFill>
                  <a:schemeClr val="tx1"/>
                </a:solidFill>
                <a:latin typeface="Times New Roman" pitchFamily="18" charset="0"/>
              </a:rPr>
              <a:pPr/>
              <a:t>33</a:t>
            </a:fld>
            <a:endParaRPr lang="en-US" sz="2000" smtClean="0">
              <a:solidFill>
                <a:schemeClr val="tx1"/>
              </a:solidFill>
              <a:latin typeface="Times New Roman" pitchFamily="18" charset="0"/>
            </a:endParaRPr>
          </a:p>
        </p:txBody>
      </p:sp>
      <p:sp>
        <p:nvSpPr>
          <p:cNvPr id="2" name="Footer Placeholder 1"/>
          <p:cNvSpPr>
            <a:spLocks noGrp="1"/>
          </p:cNvSpPr>
          <p:nvPr>
            <p:ph type="ftr" sz="quarter" idx="11"/>
          </p:nvPr>
        </p:nvSpPr>
        <p:spPr/>
        <p:txBody>
          <a:bodyPr/>
          <a:lstStyle/>
          <a:p>
            <a:r>
              <a:rPr lang="en-US" smtClean="0"/>
              <a:t>DUDBC2012</a:t>
            </a:r>
            <a:endParaRPr lang="en-US" dirty="0"/>
          </a:p>
        </p:txBody>
      </p:sp>
    </p:spTree>
    <p:extLst>
      <p:ext uri="{BB962C8B-B14F-4D97-AF65-F5344CB8AC3E}">
        <p14:creationId xmlns:p14="http://schemas.microsoft.com/office/powerpoint/2010/main" val="2807027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Rectangle 2"/>
          <p:cNvSpPr>
            <a:spLocks noGrp="1" noChangeArrowheads="1"/>
          </p:cNvSpPr>
          <p:nvPr>
            <p:ph type="title"/>
          </p:nvPr>
        </p:nvSpPr>
        <p:spPr>
          <a:xfrm>
            <a:off x="0" y="-49530"/>
            <a:ext cx="9113520" cy="81153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latin typeface="Preeti" pitchFamily="2" charset="0"/>
              </a:rPr>
              <a:t>se/ </a:t>
            </a:r>
            <a:r>
              <a:rPr lang="en-US" b="1" dirty="0" err="1">
                <a:effectLst>
                  <a:outerShdw blurRad="38100" dist="38100" dir="2700000" algn="tl">
                    <a:srgbClr val="000000">
                      <a:alpha val="43137"/>
                    </a:srgbClr>
                  </a:outerShdw>
                </a:effectLst>
                <a:latin typeface="Preeti" pitchFamily="2" charset="0"/>
              </a:rPr>
              <a:t>Ans</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lsg</a:t>
            </a:r>
            <a:r>
              <a:rPr lang="en-US" b="1" dirty="0">
                <a:effectLst>
                  <a:outerShdw blurRad="38100" dist="38100" dir="2700000" algn="tl">
                    <a:srgbClr val="000000">
                      <a:alpha val="43137"/>
                    </a:srgbClr>
                  </a:outerShdw>
                </a:effectLst>
                <a:latin typeface="Preeti" pitchFamily="2" charset="0"/>
              </a:rPr>
              <a:t> &lt;</a:t>
            </a:r>
          </a:p>
        </p:txBody>
      </p:sp>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143000"/>
            <a:ext cx="731361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53252"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85E0D490-A3EA-4A5D-A48A-B9AE2ED19280}" type="slidenum">
              <a:rPr lang="en-US" sz="2000" smtClean="0">
                <a:solidFill>
                  <a:schemeClr val="tx1"/>
                </a:solidFill>
                <a:latin typeface="Times New Roman" pitchFamily="18" charset="0"/>
              </a:rPr>
              <a:pPr/>
              <a:t>34</a:t>
            </a:fld>
            <a:endParaRPr lang="en-US" sz="2000" smtClean="0">
              <a:solidFill>
                <a:schemeClr val="tx1"/>
              </a:solidFill>
              <a:latin typeface="Times New Roman" pitchFamily="18" charset="0"/>
            </a:endParaRPr>
          </a:p>
        </p:txBody>
      </p:sp>
      <p:sp>
        <p:nvSpPr>
          <p:cNvPr id="5" name="Line 6"/>
          <p:cNvSpPr>
            <a:spLocks noChangeShapeType="1"/>
          </p:cNvSpPr>
          <p:nvPr/>
        </p:nvSpPr>
        <p:spPr bwMode="auto">
          <a:xfrm>
            <a:off x="-30480" y="112395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2" name="Footer Placeholder 1"/>
          <p:cNvSpPr>
            <a:spLocks noGrp="1"/>
          </p:cNvSpPr>
          <p:nvPr>
            <p:ph type="ftr" sz="quarter" idx="11"/>
          </p:nvPr>
        </p:nvSpPr>
        <p:spPr/>
        <p:txBody>
          <a:bodyPr/>
          <a:lstStyle/>
          <a:p>
            <a:r>
              <a:rPr lang="en-US" smtClean="0"/>
              <a:t>DUDBC2012</a:t>
            </a:r>
            <a:endParaRPr lang="en-US"/>
          </a:p>
        </p:txBody>
      </p:sp>
    </p:spTree>
    <p:extLst>
      <p:ext uri="{BB962C8B-B14F-4D97-AF65-F5344CB8AC3E}">
        <p14:creationId xmlns:p14="http://schemas.microsoft.com/office/powerpoint/2010/main" val="30406136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Rectangle 2"/>
          <p:cNvSpPr>
            <a:spLocks noGrp="1" noChangeArrowheads="1"/>
          </p:cNvSpPr>
          <p:nvPr>
            <p:ph type="title"/>
          </p:nvPr>
        </p:nvSpPr>
        <p:spPr>
          <a:xfrm>
            <a:off x="0" y="-49530"/>
            <a:ext cx="9113520" cy="81153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latin typeface="Preeti" pitchFamily="2" charset="0"/>
              </a:rPr>
              <a:t>se/ </a:t>
            </a:r>
            <a:r>
              <a:rPr lang="en-US" b="1" dirty="0" err="1">
                <a:effectLst>
                  <a:outerShdw blurRad="38100" dist="38100" dir="2700000" algn="tl">
                    <a:srgbClr val="000000">
                      <a:alpha val="43137"/>
                    </a:srgbClr>
                  </a:outerShdw>
                </a:effectLst>
                <a:latin typeface="Preeti" pitchFamily="2" charset="0"/>
              </a:rPr>
              <a:t>Ans</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lsg</a:t>
            </a:r>
            <a:r>
              <a:rPr lang="en-US" b="1" dirty="0">
                <a:effectLst>
                  <a:outerShdw blurRad="38100" dist="38100" dir="2700000" algn="tl">
                    <a:srgbClr val="000000">
                      <a:alpha val="43137"/>
                    </a:srgbClr>
                  </a:outerShdw>
                </a:effectLst>
                <a:latin typeface="Preeti" pitchFamily="2" charset="0"/>
              </a:rPr>
              <a:t> &lt;</a:t>
            </a:r>
          </a:p>
        </p:txBody>
      </p:sp>
      <p:sp>
        <p:nvSpPr>
          <p:cNvPr id="53252"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85E0D490-A3EA-4A5D-A48A-B9AE2ED19280}" type="slidenum">
              <a:rPr lang="en-US" sz="2000" smtClean="0">
                <a:solidFill>
                  <a:schemeClr val="tx1"/>
                </a:solidFill>
                <a:latin typeface="Times New Roman" pitchFamily="18" charset="0"/>
              </a:rPr>
              <a:pPr/>
              <a:t>35</a:t>
            </a:fld>
            <a:endParaRPr lang="en-US" sz="2000" smtClean="0">
              <a:solidFill>
                <a:schemeClr val="tx1"/>
              </a:solidFill>
              <a:latin typeface="Times New Roman" pitchFamily="18" charset="0"/>
            </a:endParaRPr>
          </a:p>
        </p:txBody>
      </p:sp>
      <p:sp>
        <p:nvSpPr>
          <p:cNvPr id="5" name="Line 6"/>
          <p:cNvSpPr>
            <a:spLocks noChangeShapeType="1"/>
          </p:cNvSpPr>
          <p:nvPr/>
        </p:nvSpPr>
        <p:spPr bwMode="auto">
          <a:xfrm>
            <a:off x="-30480" y="8382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2" name="Footer Placeholder 1"/>
          <p:cNvSpPr>
            <a:spLocks noGrp="1"/>
          </p:cNvSpPr>
          <p:nvPr>
            <p:ph type="ftr" sz="quarter" idx="11"/>
          </p:nvPr>
        </p:nvSpPr>
        <p:spPr/>
        <p:txBody>
          <a:bodyPr/>
          <a:lstStyle/>
          <a:p>
            <a:r>
              <a:rPr lang="en-US" smtClean="0"/>
              <a:t>DUDBC2012</a:t>
            </a: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990600"/>
            <a:ext cx="3733800" cy="28003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990601"/>
            <a:ext cx="3581400" cy="268259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 y="3886199"/>
            <a:ext cx="3489960" cy="260404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6060" y="3886199"/>
            <a:ext cx="3289740" cy="2664873"/>
          </a:xfrm>
          <a:prstGeom prst="rect">
            <a:avLst/>
          </a:prstGeom>
        </p:spPr>
      </p:pic>
    </p:spTree>
    <p:extLst>
      <p:ext uri="{BB962C8B-B14F-4D97-AF65-F5344CB8AC3E}">
        <p14:creationId xmlns:p14="http://schemas.microsoft.com/office/powerpoint/2010/main" val="8061721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Rectangle 2"/>
          <p:cNvSpPr>
            <a:spLocks noGrp="1" noChangeArrowheads="1"/>
          </p:cNvSpPr>
          <p:nvPr>
            <p:ph type="title"/>
          </p:nvPr>
        </p:nvSpPr>
        <p:spPr>
          <a:xfrm>
            <a:off x="0" y="-49530"/>
            <a:ext cx="9113520" cy="81153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latin typeface="Preeti" pitchFamily="2" charset="0"/>
              </a:rPr>
              <a:t>se/ </a:t>
            </a:r>
            <a:r>
              <a:rPr lang="en-US" b="1" dirty="0" err="1">
                <a:effectLst>
                  <a:outerShdw blurRad="38100" dist="38100" dir="2700000" algn="tl">
                    <a:srgbClr val="000000">
                      <a:alpha val="43137"/>
                    </a:srgbClr>
                  </a:outerShdw>
                </a:effectLst>
                <a:latin typeface="Preeti" pitchFamily="2" charset="0"/>
              </a:rPr>
              <a:t>Ans</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lsg</a:t>
            </a:r>
            <a:r>
              <a:rPr lang="en-US" b="1" dirty="0">
                <a:effectLst>
                  <a:outerShdw blurRad="38100" dist="38100" dir="2700000" algn="tl">
                    <a:srgbClr val="000000">
                      <a:alpha val="43137"/>
                    </a:srgbClr>
                  </a:outerShdw>
                </a:effectLst>
                <a:latin typeface="Preeti" pitchFamily="2" charset="0"/>
              </a:rPr>
              <a:t> &lt;</a:t>
            </a:r>
          </a:p>
        </p:txBody>
      </p:sp>
      <p:sp>
        <p:nvSpPr>
          <p:cNvPr id="53252"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85E0D490-A3EA-4A5D-A48A-B9AE2ED19280}" type="slidenum">
              <a:rPr lang="en-US" sz="2000" smtClean="0">
                <a:solidFill>
                  <a:schemeClr val="tx1"/>
                </a:solidFill>
                <a:latin typeface="Times New Roman" pitchFamily="18" charset="0"/>
              </a:rPr>
              <a:pPr/>
              <a:t>36</a:t>
            </a:fld>
            <a:endParaRPr lang="en-US" sz="2000" smtClean="0">
              <a:solidFill>
                <a:schemeClr val="tx1"/>
              </a:solidFill>
              <a:latin typeface="Times New Roman" pitchFamily="18" charset="0"/>
            </a:endParaRPr>
          </a:p>
        </p:txBody>
      </p:sp>
      <p:sp>
        <p:nvSpPr>
          <p:cNvPr id="5" name="Line 6"/>
          <p:cNvSpPr>
            <a:spLocks noChangeShapeType="1"/>
          </p:cNvSpPr>
          <p:nvPr/>
        </p:nvSpPr>
        <p:spPr bwMode="auto">
          <a:xfrm>
            <a:off x="-30480" y="8382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2" name="Footer Placeholder 1"/>
          <p:cNvSpPr>
            <a:spLocks noGrp="1"/>
          </p:cNvSpPr>
          <p:nvPr>
            <p:ph type="ftr" sz="quarter" idx="11"/>
          </p:nvPr>
        </p:nvSpPr>
        <p:spPr/>
        <p:txBody>
          <a:bodyPr/>
          <a:lstStyle/>
          <a:p>
            <a:r>
              <a:rPr lang="en-US" smtClean="0"/>
              <a:t>DUDBC2012</a:t>
            </a: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66800"/>
            <a:ext cx="3276600" cy="474869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990600"/>
            <a:ext cx="3733800" cy="2808328"/>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9601" t="21384" r="8789" b="25830"/>
          <a:stretch/>
        </p:blipFill>
        <p:spPr>
          <a:xfrm>
            <a:off x="4267200" y="3962400"/>
            <a:ext cx="3581400" cy="2316480"/>
          </a:xfrm>
          <a:prstGeom prst="rect">
            <a:avLst/>
          </a:prstGeom>
        </p:spPr>
      </p:pic>
    </p:spTree>
    <p:extLst>
      <p:ext uri="{BB962C8B-B14F-4D97-AF65-F5344CB8AC3E}">
        <p14:creationId xmlns:p14="http://schemas.microsoft.com/office/powerpoint/2010/main" val="26226399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85E0D490-A3EA-4A5D-A48A-B9AE2ED19280}" type="slidenum">
              <a:rPr lang="en-US" sz="2000" smtClean="0">
                <a:solidFill>
                  <a:schemeClr val="tx1"/>
                </a:solidFill>
                <a:latin typeface="Times New Roman" pitchFamily="18" charset="0"/>
              </a:rPr>
              <a:pPr/>
              <a:t>37</a:t>
            </a:fld>
            <a:endParaRPr lang="en-US" sz="2000" smtClean="0">
              <a:solidFill>
                <a:schemeClr val="tx1"/>
              </a:solidFill>
              <a:latin typeface="Times New Roman" pitchFamily="18" charset="0"/>
            </a:endParaRPr>
          </a:p>
        </p:txBody>
      </p:sp>
      <p:sp>
        <p:nvSpPr>
          <p:cNvPr id="5" name="Line 6"/>
          <p:cNvSpPr>
            <a:spLocks noChangeShapeType="1"/>
          </p:cNvSpPr>
          <p:nvPr/>
        </p:nvSpPr>
        <p:spPr bwMode="auto">
          <a:xfrm>
            <a:off x="-30480" y="8382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2" name="Footer Placeholder 1"/>
          <p:cNvSpPr>
            <a:spLocks noGrp="1"/>
          </p:cNvSpPr>
          <p:nvPr>
            <p:ph type="ftr" sz="quarter" idx="11"/>
          </p:nvPr>
        </p:nvSpPr>
        <p:spPr/>
        <p:txBody>
          <a:bodyPr/>
          <a:lstStyle/>
          <a:p>
            <a:r>
              <a:rPr lang="en-US" smtClean="0"/>
              <a:t>DUDBC2012</a:t>
            </a: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990601"/>
            <a:ext cx="3221736" cy="5334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5037" y="1143001"/>
            <a:ext cx="5501070" cy="4114800"/>
          </a:xfrm>
          <a:prstGeom prst="rect">
            <a:avLst/>
          </a:prstGeom>
        </p:spPr>
      </p:pic>
      <p:sp>
        <p:nvSpPr>
          <p:cNvPr id="10" name="Rectangle 2"/>
          <p:cNvSpPr>
            <a:spLocks noGrp="1" noChangeArrowheads="1"/>
          </p:cNvSpPr>
          <p:nvPr>
            <p:ph type="title"/>
          </p:nvPr>
        </p:nvSpPr>
        <p:spPr>
          <a:xfrm>
            <a:off x="0" y="-49530"/>
            <a:ext cx="9113520" cy="81153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latin typeface="Preeti" pitchFamily="2" charset="0"/>
              </a:rPr>
              <a:t>se/ </a:t>
            </a:r>
            <a:r>
              <a:rPr lang="en-US" b="1" dirty="0" err="1">
                <a:effectLst>
                  <a:outerShdw blurRad="38100" dist="38100" dir="2700000" algn="tl">
                    <a:srgbClr val="000000">
                      <a:alpha val="43137"/>
                    </a:srgbClr>
                  </a:outerShdw>
                </a:effectLst>
                <a:latin typeface="Preeti" pitchFamily="2" charset="0"/>
              </a:rPr>
              <a:t>Ans</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lsg</a:t>
            </a:r>
            <a:r>
              <a:rPr lang="en-US" b="1" dirty="0">
                <a:effectLst>
                  <a:outerShdw blurRad="38100" dist="38100" dir="2700000" algn="tl">
                    <a:srgbClr val="000000">
                      <a:alpha val="43137"/>
                    </a:srgbClr>
                  </a:outerShdw>
                </a:effectLst>
                <a:latin typeface="Preeti" pitchFamily="2" charset="0"/>
              </a:rPr>
              <a:t> &lt;</a:t>
            </a:r>
          </a:p>
        </p:txBody>
      </p:sp>
    </p:spTree>
    <p:extLst>
      <p:ext uri="{BB962C8B-B14F-4D97-AF65-F5344CB8AC3E}">
        <p14:creationId xmlns:p14="http://schemas.microsoft.com/office/powerpoint/2010/main" val="35054737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Rectangle 2"/>
          <p:cNvSpPr>
            <a:spLocks noGrp="1" noChangeArrowheads="1"/>
          </p:cNvSpPr>
          <p:nvPr>
            <p:ph type="title"/>
          </p:nvPr>
        </p:nvSpPr>
        <p:spPr>
          <a:xfrm>
            <a:off x="0" y="-49530"/>
            <a:ext cx="9113520" cy="81153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smtClean="0">
                <a:effectLst>
                  <a:outerShdw blurRad="38100" dist="38100" dir="2700000" algn="tl">
                    <a:srgbClr val="000000">
                      <a:alpha val="43137"/>
                    </a:srgbClr>
                  </a:outerShdw>
                </a:effectLst>
                <a:latin typeface="Preeti" pitchFamily="2" charset="0"/>
              </a:rPr>
              <a:t>808LnfO{ </a:t>
            </a:r>
            <a:r>
              <a:rPr lang="en-US" b="1" dirty="0" err="1" smtClean="0">
                <a:effectLst>
                  <a:outerShdw blurRad="38100" dist="38100" dir="2700000" algn="tl">
                    <a:srgbClr val="000000">
                      <a:alpha val="43137"/>
                    </a:srgbClr>
                  </a:outerShdw>
                </a:effectLst>
                <a:latin typeface="Preeti" pitchFamily="2" charset="0"/>
              </a:rPr>
              <a:t>s'rL</a:t>
            </a:r>
            <a:r>
              <a:rPr lang="en-US" b="1" dirty="0" smtClean="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lsg</a:t>
            </a:r>
            <a:r>
              <a:rPr lang="en-US" b="1" dirty="0">
                <a:effectLst>
                  <a:outerShdw blurRad="38100" dist="38100" dir="2700000" algn="tl">
                    <a:srgbClr val="000000">
                      <a:alpha val="43137"/>
                    </a:srgbClr>
                  </a:outerShdw>
                </a:effectLst>
                <a:latin typeface="Preeti" pitchFamily="2" charset="0"/>
              </a:rPr>
              <a:t> &lt;</a:t>
            </a:r>
          </a:p>
        </p:txBody>
      </p:sp>
      <p:sp>
        <p:nvSpPr>
          <p:cNvPr id="53252"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85E0D490-A3EA-4A5D-A48A-B9AE2ED19280}" type="slidenum">
              <a:rPr lang="en-US" sz="2000" smtClean="0">
                <a:solidFill>
                  <a:schemeClr val="tx1"/>
                </a:solidFill>
                <a:latin typeface="Times New Roman" pitchFamily="18" charset="0"/>
              </a:rPr>
              <a:pPr/>
              <a:t>38</a:t>
            </a:fld>
            <a:endParaRPr lang="en-US" sz="2000" smtClean="0">
              <a:solidFill>
                <a:schemeClr val="tx1"/>
              </a:solidFill>
              <a:latin typeface="Times New Roman" pitchFamily="18" charset="0"/>
            </a:endParaRPr>
          </a:p>
        </p:txBody>
      </p:sp>
      <p:sp>
        <p:nvSpPr>
          <p:cNvPr id="5" name="Line 6"/>
          <p:cNvSpPr>
            <a:spLocks noChangeShapeType="1"/>
          </p:cNvSpPr>
          <p:nvPr/>
        </p:nvSpPr>
        <p:spPr bwMode="auto">
          <a:xfrm>
            <a:off x="-30480" y="8382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2" name="Footer Placeholder 1"/>
          <p:cNvSpPr>
            <a:spLocks noGrp="1"/>
          </p:cNvSpPr>
          <p:nvPr>
            <p:ph type="ftr" sz="quarter" idx="11"/>
          </p:nvPr>
        </p:nvSpPr>
        <p:spPr/>
        <p:txBody>
          <a:bodyPr/>
          <a:lstStyle/>
          <a:p>
            <a:r>
              <a:rPr lang="en-US" smtClean="0"/>
              <a:t>DUDBC2012</a:t>
            </a: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044" y="1066800"/>
            <a:ext cx="2962556" cy="221905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3429000"/>
            <a:ext cx="3048000" cy="304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1752600"/>
            <a:ext cx="3581400" cy="3581400"/>
          </a:xfrm>
          <a:prstGeom prst="rect">
            <a:avLst/>
          </a:prstGeom>
        </p:spPr>
      </p:pic>
    </p:spTree>
    <p:extLst>
      <p:ext uri="{BB962C8B-B14F-4D97-AF65-F5344CB8AC3E}">
        <p14:creationId xmlns:p14="http://schemas.microsoft.com/office/powerpoint/2010/main" val="21981922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Rectangle 2"/>
          <p:cNvSpPr>
            <a:spLocks noGrp="1" noChangeArrowheads="1"/>
          </p:cNvSpPr>
          <p:nvPr>
            <p:ph type="title"/>
          </p:nvPr>
        </p:nvSpPr>
        <p:spPr>
          <a:xfrm>
            <a:off x="0" y="-49530"/>
            <a:ext cx="9113520" cy="81153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smtClean="0">
                <a:effectLst>
                  <a:outerShdw blurRad="38100" dist="38100" dir="2700000" algn="tl">
                    <a:srgbClr val="000000">
                      <a:alpha val="43137"/>
                    </a:srgbClr>
                  </a:outerShdw>
                </a:effectLst>
                <a:latin typeface="Preeti" pitchFamily="2" charset="0"/>
              </a:rPr>
              <a:t>808LnfO{ </a:t>
            </a:r>
            <a:r>
              <a:rPr lang="en-US" b="1" dirty="0" err="1" smtClean="0">
                <a:effectLst>
                  <a:outerShdw blurRad="38100" dist="38100" dir="2700000" algn="tl">
                    <a:srgbClr val="000000">
                      <a:alpha val="43137"/>
                    </a:srgbClr>
                  </a:outerShdw>
                </a:effectLst>
                <a:latin typeface="Preeti" pitchFamily="2" charset="0"/>
              </a:rPr>
              <a:t>s'rL</a:t>
            </a:r>
            <a:r>
              <a:rPr lang="en-US" b="1" dirty="0" smtClean="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lsg</a:t>
            </a:r>
            <a:r>
              <a:rPr lang="en-US" b="1" dirty="0">
                <a:effectLst>
                  <a:outerShdw blurRad="38100" dist="38100" dir="2700000" algn="tl">
                    <a:srgbClr val="000000">
                      <a:alpha val="43137"/>
                    </a:srgbClr>
                  </a:outerShdw>
                </a:effectLst>
                <a:latin typeface="Preeti" pitchFamily="2" charset="0"/>
              </a:rPr>
              <a:t> &lt;</a:t>
            </a:r>
          </a:p>
        </p:txBody>
      </p:sp>
      <p:sp>
        <p:nvSpPr>
          <p:cNvPr id="53252"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85E0D490-A3EA-4A5D-A48A-B9AE2ED19280}" type="slidenum">
              <a:rPr lang="en-US" sz="2000" smtClean="0">
                <a:solidFill>
                  <a:schemeClr val="tx1"/>
                </a:solidFill>
                <a:latin typeface="Times New Roman" pitchFamily="18" charset="0"/>
              </a:rPr>
              <a:pPr/>
              <a:t>39</a:t>
            </a:fld>
            <a:endParaRPr lang="en-US" sz="2000" smtClean="0">
              <a:solidFill>
                <a:schemeClr val="tx1"/>
              </a:solidFill>
              <a:latin typeface="Times New Roman" pitchFamily="18" charset="0"/>
            </a:endParaRPr>
          </a:p>
        </p:txBody>
      </p:sp>
      <p:sp>
        <p:nvSpPr>
          <p:cNvPr id="5" name="Line 6"/>
          <p:cNvSpPr>
            <a:spLocks noChangeShapeType="1"/>
          </p:cNvSpPr>
          <p:nvPr/>
        </p:nvSpPr>
        <p:spPr bwMode="auto">
          <a:xfrm>
            <a:off x="-30480" y="8382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2" name="Footer Placeholder 1"/>
          <p:cNvSpPr>
            <a:spLocks noGrp="1"/>
          </p:cNvSpPr>
          <p:nvPr>
            <p:ph type="ftr" sz="quarter" idx="11"/>
          </p:nvPr>
        </p:nvSpPr>
        <p:spPr/>
        <p:txBody>
          <a:bodyPr/>
          <a:lstStyle/>
          <a:p>
            <a:r>
              <a:rPr lang="en-US" smtClean="0"/>
              <a:t>DUDBC2012</a:t>
            </a: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143000"/>
            <a:ext cx="8028214" cy="4495800"/>
          </a:xfrm>
          <a:prstGeom prst="rect">
            <a:avLst/>
          </a:prstGeom>
        </p:spPr>
      </p:pic>
    </p:spTree>
    <p:extLst>
      <p:ext uri="{BB962C8B-B14F-4D97-AF65-F5344CB8AC3E}">
        <p14:creationId xmlns:p14="http://schemas.microsoft.com/office/powerpoint/2010/main" val="3699636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51" name="Text Box 3"/>
          <p:cNvSpPr txBox="1">
            <a:spLocks noChangeArrowheads="1"/>
          </p:cNvSpPr>
          <p:nvPr/>
        </p:nvSpPr>
        <p:spPr bwMode="auto">
          <a:xfrm>
            <a:off x="1981200" y="304800"/>
            <a:ext cx="1327150" cy="274638"/>
          </a:xfrm>
          <a:prstGeom prst="rect">
            <a:avLst/>
          </a:prstGeom>
          <a:noFill/>
          <a:ln w="9525">
            <a:noFill/>
            <a:miter lim="800000"/>
            <a:headEnd/>
            <a:tailEnd/>
          </a:ln>
          <a:effectLst/>
        </p:spPr>
        <p:txBody>
          <a:bodyPr>
            <a:spAutoFit/>
          </a:bodyPr>
          <a:lstStyle/>
          <a:p>
            <a:pPr eaLnBrk="1" hangingPunct="1">
              <a:spcBef>
                <a:spcPct val="0"/>
              </a:spcBef>
              <a:buClrTx/>
              <a:buFontTx/>
              <a:buNone/>
              <a:defRPr/>
            </a:pPr>
            <a:endParaRPr lang="en-US" sz="1200" b="0">
              <a:solidFill>
                <a:schemeClr val="tx1"/>
              </a:solidFill>
              <a:effectLst>
                <a:outerShdw blurRad="38100" dist="38100" dir="2700000" algn="tl">
                  <a:srgbClr val="C0C0C0"/>
                </a:outerShdw>
              </a:effectLst>
              <a:latin typeface="RomanC" pitchFamily="2" charset="0"/>
            </a:endParaRPr>
          </a:p>
        </p:txBody>
      </p:sp>
      <p:sp>
        <p:nvSpPr>
          <p:cNvPr id="1026052" name="Text Box 4"/>
          <p:cNvSpPr txBox="1">
            <a:spLocks noChangeArrowheads="1"/>
          </p:cNvSpPr>
          <p:nvPr/>
        </p:nvSpPr>
        <p:spPr bwMode="auto">
          <a:xfrm>
            <a:off x="0" y="0"/>
            <a:ext cx="9144000" cy="769441"/>
          </a:xfrm>
          <a:prstGeom prst="rect">
            <a:avLst/>
          </a:prstGeo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lvl1pPr algn="ctr">
              <a:spcBef>
                <a:spcPct val="0"/>
              </a:spcBef>
              <a:buNone/>
              <a:defRPr sz="4400">
                <a:latin typeface="Preeti" pitchFamily="2" charset="0"/>
                <a:ea typeface="+mj-ea"/>
                <a:cs typeface="+mj-cs"/>
              </a:defRPr>
            </a:lvl1pPr>
          </a:lstStyle>
          <a:p>
            <a:r>
              <a:rPr lang="en-US" b="1" dirty="0">
                <a:effectLst>
                  <a:outerShdw blurRad="38100" dist="38100" dir="2700000" algn="tl">
                    <a:srgbClr val="000000">
                      <a:alpha val="43137"/>
                    </a:srgbClr>
                  </a:outerShdw>
                </a:effectLst>
              </a:rPr>
              <a:t>;</a:t>
            </a:r>
            <a:r>
              <a:rPr lang="en-US" b="1" dirty="0" err="1">
                <a:effectLst>
                  <a:outerShdw blurRad="38100" dist="38100" dir="2700000" algn="tl">
                    <a:srgbClr val="000000">
                      <a:alpha val="43137"/>
                    </a:srgbClr>
                  </a:outerShdw>
                </a:effectLst>
              </a:rPr>
              <a:t>fdfgsf</a:t>
            </a:r>
            <a:r>
              <a:rPr lang="en-US" b="1" dirty="0">
                <a:effectLst>
                  <a:outerShdw blurRad="38100" dist="38100" dir="2700000" algn="tl">
                    <a:srgbClr val="000000">
                      <a:alpha val="43137"/>
                    </a:srgbClr>
                  </a:outerShdw>
                </a:effectLst>
              </a:rPr>
              <a:t>] u'0f:t/</a:t>
            </a:r>
          </a:p>
        </p:txBody>
      </p:sp>
      <p:sp>
        <p:nvSpPr>
          <p:cNvPr id="1026053" name="Text Box 5"/>
          <p:cNvSpPr txBox="1">
            <a:spLocks noChangeArrowheads="1"/>
          </p:cNvSpPr>
          <p:nvPr/>
        </p:nvSpPr>
        <p:spPr bwMode="auto">
          <a:xfrm>
            <a:off x="685800" y="1371600"/>
            <a:ext cx="8001000" cy="4697413"/>
          </a:xfrm>
          <a:prstGeom prst="rect">
            <a:avLst/>
          </a:prstGeom>
          <a:noFill/>
          <a:ln w="9525">
            <a:noFill/>
            <a:miter lim="800000"/>
            <a:headEnd/>
            <a:tailEnd/>
          </a:ln>
          <a:effectLst/>
        </p:spPr>
        <p:txBody>
          <a:bodyPr lIns="92075" tIns="46038" rIns="92075" bIns="46038">
            <a:spAutoFit/>
          </a:bodyPr>
          <a:lstStyle/>
          <a:p>
            <a:pPr>
              <a:buClr>
                <a:srgbClr val="000000"/>
              </a:buClr>
              <a:defRPr/>
            </a:pPr>
            <a:r>
              <a:rPr lang="en-US" sz="3400" dirty="0">
                <a:solidFill>
                  <a:schemeClr val="tx2"/>
                </a:solidFill>
                <a:latin typeface="Times New Roman" pitchFamily="18" charset="0"/>
                <a:cs typeface="Times New Roman" pitchFamily="18" charset="0"/>
              </a:rPr>
              <a:t> </a:t>
            </a:r>
            <a:r>
              <a:rPr lang="en-US" sz="3400" dirty="0" err="1">
                <a:solidFill>
                  <a:schemeClr val="tx2"/>
                </a:solidFill>
                <a:latin typeface="Preeti" pitchFamily="2" charset="0"/>
                <a:cs typeface="Times New Roman" pitchFamily="18" charset="0"/>
              </a:rPr>
              <a:t>sfdsf</a:t>
            </a:r>
            <a:r>
              <a:rPr lang="en-US" sz="3400" dirty="0">
                <a:solidFill>
                  <a:schemeClr val="tx2"/>
                </a:solidFill>
                <a:latin typeface="Preeti" pitchFamily="2" charset="0"/>
                <a:cs typeface="Times New Roman" pitchFamily="18" charset="0"/>
              </a:rPr>
              <a:t>] u'0f:t/ ;'</a:t>
            </a:r>
            <a:r>
              <a:rPr lang="en-US" sz="3400" dirty="0" err="1">
                <a:solidFill>
                  <a:schemeClr val="tx2"/>
                </a:solidFill>
                <a:latin typeface="Preeti" pitchFamily="2" charset="0"/>
                <a:cs typeface="Times New Roman" pitchFamily="18" charset="0"/>
              </a:rPr>
              <a:t>lglZrt</a:t>
            </a:r>
            <a:r>
              <a:rPr lang="en-US" sz="3400" dirty="0">
                <a:solidFill>
                  <a:schemeClr val="tx2"/>
                </a:solidFill>
                <a:latin typeface="Preeti" pitchFamily="2" charset="0"/>
                <a:cs typeface="Times New Roman" pitchFamily="18" charset="0"/>
              </a:rPr>
              <a:t> </a:t>
            </a:r>
            <a:r>
              <a:rPr lang="en-US" sz="3400" dirty="0" err="1">
                <a:solidFill>
                  <a:schemeClr val="tx2"/>
                </a:solidFill>
                <a:latin typeface="Preeti" pitchFamily="2" charset="0"/>
                <a:cs typeface="Times New Roman" pitchFamily="18" charset="0"/>
              </a:rPr>
              <a:t>ug</a:t>
            </a:r>
            <a:r>
              <a:rPr lang="en-US" sz="3400" dirty="0">
                <a:solidFill>
                  <a:schemeClr val="tx2"/>
                </a:solidFill>
                <a:latin typeface="Preeti" pitchFamily="2" charset="0"/>
                <a:cs typeface="Times New Roman" pitchFamily="18" charset="0"/>
              </a:rPr>
              <a:t>{ ;</a:t>
            </a:r>
            <a:r>
              <a:rPr lang="en-US" sz="3400" dirty="0" err="1">
                <a:solidFill>
                  <a:schemeClr val="tx2"/>
                </a:solidFill>
                <a:latin typeface="Preeti" pitchFamily="2" charset="0"/>
                <a:cs typeface="Times New Roman" pitchFamily="18" charset="0"/>
              </a:rPr>
              <a:t>fdfg</a:t>
            </a:r>
            <a:r>
              <a:rPr lang="en-US" sz="3400" dirty="0">
                <a:solidFill>
                  <a:schemeClr val="tx2"/>
                </a:solidFill>
                <a:latin typeface="Preeti" pitchFamily="2" charset="0"/>
                <a:cs typeface="Times New Roman" pitchFamily="18" charset="0"/>
              </a:rPr>
              <a:t> </a:t>
            </a:r>
            <a:r>
              <a:rPr lang="en-US" sz="3400" dirty="0" err="1">
                <a:solidFill>
                  <a:schemeClr val="tx2"/>
                </a:solidFill>
                <a:latin typeface="Preeti" pitchFamily="2" charset="0"/>
                <a:cs typeface="Times New Roman" pitchFamily="18" charset="0"/>
              </a:rPr>
              <a:t>klg</a:t>
            </a:r>
            <a:r>
              <a:rPr lang="en-US" sz="3400" dirty="0">
                <a:solidFill>
                  <a:schemeClr val="tx2"/>
                </a:solidFill>
                <a:latin typeface="Preeti" pitchFamily="2" charset="0"/>
                <a:cs typeface="Times New Roman" pitchFamily="18" charset="0"/>
              </a:rPr>
              <a:t> u'0f:t/Lo x'g'k5{ -</a:t>
            </a:r>
            <a:r>
              <a:rPr lang="en-US" sz="3400" dirty="0" err="1">
                <a:solidFill>
                  <a:schemeClr val="tx2"/>
                </a:solidFill>
                <a:latin typeface="Preeti" pitchFamily="2" charset="0"/>
                <a:cs typeface="Times New Roman" pitchFamily="18" charset="0"/>
              </a:rPr>
              <a:t>pTkfbg</a:t>
            </a:r>
            <a:r>
              <a:rPr lang="en-US" sz="3400" dirty="0">
                <a:solidFill>
                  <a:schemeClr val="tx2"/>
                </a:solidFill>
                <a:latin typeface="Preeti" pitchFamily="2" charset="0"/>
                <a:cs typeface="Times New Roman" pitchFamily="18" charset="0"/>
              </a:rPr>
              <a:t>_</a:t>
            </a:r>
          </a:p>
          <a:p>
            <a:pPr>
              <a:buClr>
                <a:srgbClr val="000000"/>
              </a:buClr>
              <a:defRPr/>
            </a:pPr>
            <a:endParaRPr lang="en-US" sz="3400" dirty="0">
              <a:solidFill>
                <a:schemeClr val="tx2"/>
              </a:solidFill>
              <a:latin typeface="Preeti" pitchFamily="2" charset="0"/>
              <a:cs typeface="Times New Roman" pitchFamily="18" charset="0"/>
            </a:endParaRPr>
          </a:p>
          <a:p>
            <a:pPr>
              <a:buClr>
                <a:srgbClr val="000000"/>
              </a:buClr>
              <a:buFont typeface="Wingdings" pitchFamily="2" charset="2"/>
              <a:buChar char="§"/>
              <a:defRPr/>
            </a:pPr>
            <a:r>
              <a:rPr lang="en-US" sz="3400" dirty="0" err="1">
                <a:solidFill>
                  <a:srgbClr val="000000"/>
                </a:solidFill>
                <a:latin typeface="Preeti" pitchFamily="2" charset="0"/>
                <a:cs typeface="Times New Roman" pitchFamily="18" charset="0"/>
              </a:rPr>
              <a:t>lgdf</a:t>
            </a:r>
            <a:r>
              <a:rPr lang="en-US" sz="3400" dirty="0">
                <a:solidFill>
                  <a:srgbClr val="000000"/>
                </a:solidFill>
                <a:latin typeface="Preeti" pitchFamily="2" charset="0"/>
                <a:cs typeface="Times New Roman" pitchFamily="18" charset="0"/>
              </a:rPr>
              <a:t>{0fdf </a:t>
            </a:r>
            <a:r>
              <a:rPr lang="en-US" sz="3400" dirty="0" err="1">
                <a:solidFill>
                  <a:srgbClr val="000000"/>
                </a:solidFill>
                <a:latin typeface="Preeti" pitchFamily="2" charset="0"/>
                <a:cs typeface="Times New Roman" pitchFamily="18" charset="0"/>
              </a:rPr>
              <a:t>k|of</a:t>
            </a:r>
            <a:r>
              <a:rPr lang="en-US" sz="3400" dirty="0">
                <a:solidFill>
                  <a:srgbClr val="000000"/>
                </a:solidFill>
                <a:latin typeface="Preeti" pitchFamily="2" charset="0"/>
                <a:cs typeface="Times New Roman" pitchFamily="18" charset="0"/>
              </a:rPr>
              <a:t>]u </a:t>
            </a:r>
            <a:r>
              <a:rPr lang="en-US" sz="3400" dirty="0" err="1">
                <a:solidFill>
                  <a:srgbClr val="000000"/>
                </a:solidFill>
                <a:latin typeface="Preeti" pitchFamily="2" charset="0"/>
                <a:cs typeface="Times New Roman" pitchFamily="18" charset="0"/>
              </a:rPr>
              <a:t>ul</a:t>
            </a:r>
            <a:r>
              <a:rPr lang="en-US" sz="3400" dirty="0">
                <a:solidFill>
                  <a:srgbClr val="000000"/>
                </a:solidFill>
                <a:latin typeface="Preeti" pitchFamily="2" charset="0"/>
                <a:cs typeface="Times New Roman" pitchFamily="18" charset="0"/>
              </a:rPr>
              <a:t>/g] </a:t>
            </a:r>
            <a:r>
              <a:rPr lang="en-US" sz="3400" dirty="0" err="1">
                <a:solidFill>
                  <a:srgbClr val="000000"/>
                </a:solidFill>
                <a:latin typeface="Preeti" pitchFamily="2" charset="0"/>
                <a:cs typeface="Times New Roman" pitchFamily="18" charset="0"/>
              </a:rPr>
              <a:t>k|To</a:t>
            </a:r>
            <a:r>
              <a:rPr lang="en-US" sz="3400" dirty="0">
                <a:solidFill>
                  <a:srgbClr val="000000"/>
                </a:solidFill>
                <a:latin typeface="Preeti" pitchFamily="2" charset="0"/>
                <a:cs typeface="Times New Roman" pitchFamily="18" charset="0"/>
              </a:rPr>
              <a:t>]s ;</a:t>
            </a:r>
            <a:r>
              <a:rPr lang="en-US" sz="3400" dirty="0" err="1">
                <a:solidFill>
                  <a:srgbClr val="000000"/>
                </a:solidFill>
                <a:latin typeface="Preeti" pitchFamily="2" charset="0"/>
                <a:cs typeface="Times New Roman" pitchFamily="18" charset="0"/>
              </a:rPr>
              <a:t>fdfgsf</a:t>
            </a:r>
            <a:r>
              <a:rPr lang="en-US" sz="3400" dirty="0">
                <a:solidFill>
                  <a:srgbClr val="000000"/>
                </a:solidFill>
                <a:latin typeface="Preeti" pitchFamily="2" charset="0"/>
                <a:cs typeface="Times New Roman" pitchFamily="18" charset="0"/>
              </a:rPr>
              <a:t>] u'0f:t/ / u'0faf/] </a:t>
            </a:r>
            <a:r>
              <a:rPr lang="en-US" sz="3400" dirty="0" err="1">
                <a:solidFill>
                  <a:srgbClr val="000000"/>
                </a:solidFill>
                <a:latin typeface="Preeti" pitchFamily="2" charset="0"/>
                <a:cs typeface="Times New Roman" pitchFamily="18" charset="0"/>
              </a:rPr>
              <a:t>lgZro</a:t>
            </a:r>
            <a:r>
              <a:rPr lang="en-US" sz="3400" dirty="0">
                <a:solidFill>
                  <a:srgbClr val="000000"/>
                </a:solidFill>
                <a:latin typeface="Preeti" pitchFamily="2" charset="0"/>
                <a:cs typeface="Times New Roman" pitchFamily="18" charset="0"/>
              </a:rPr>
              <a:t> </a:t>
            </a:r>
            <a:r>
              <a:rPr lang="en-US" sz="3400" dirty="0" err="1">
                <a:solidFill>
                  <a:srgbClr val="000000"/>
                </a:solidFill>
                <a:latin typeface="Preeti" pitchFamily="2" charset="0"/>
                <a:cs typeface="Times New Roman" pitchFamily="18" charset="0"/>
              </a:rPr>
              <a:t>ug</a:t>
            </a:r>
            <a:r>
              <a:rPr lang="en-US" sz="3400" dirty="0">
                <a:solidFill>
                  <a:srgbClr val="000000"/>
                </a:solidFill>
                <a:latin typeface="Preeti" pitchFamily="2" charset="0"/>
                <a:cs typeface="Times New Roman" pitchFamily="18" charset="0"/>
              </a:rPr>
              <a:t>'{k5{</a:t>
            </a:r>
          </a:p>
          <a:p>
            <a:pPr>
              <a:buClr>
                <a:srgbClr val="000000"/>
              </a:buClr>
              <a:buFont typeface="Wingdings" pitchFamily="2" charset="2"/>
              <a:buChar char="§"/>
              <a:defRPr/>
            </a:pPr>
            <a:endParaRPr lang="en-US" sz="3400" dirty="0">
              <a:solidFill>
                <a:srgbClr val="000000"/>
              </a:solidFill>
              <a:latin typeface="Preeti" pitchFamily="2" charset="0"/>
              <a:cs typeface="Times New Roman" pitchFamily="18" charset="0"/>
            </a:endParaRPr>
          </a:p>
          <a:p>
            <a:pPr>
              <a:buClr>
                <a:srgbClr val="000000"/>
              </a:buClr>
              <a:buFont typeface="Wingdings" pitchFamily="2" charset="2"/>
              <a:buChar char="§"/>
              <a:defRPr/>
            </a:pPr>
            <a:r>
              <a:rPr lang="en-US" sz="3400" dirty="0">
                <a:solidFill>
                  <a:schemeClr val="tx2"/>
                </a:solidFill>
                <a:latin typeface="Preeti" pitchFamily="2" charset="0"/>
                <a:cs typeface="Times New Roman" pitchFamily="18" charset="0"/>
              </a:rPr>
              <a:t> </a:t>
            </a:r>
            <a:r>
              <a:rPr lang="en-US" sz="3400" dirty="0" err="1">
                <a:solidFill>
                  <a:schemeClr val="tx2"/>
                </a:solidFill>
                <a:latin typeface="Preeti" pitchFamily="2" charset="0"/>
                <a:cs typeface="Times New Roman" pitchFamily="18" charset="0"/>
              </a:rPr>
              <a:t>ljleGg</a:t>
            </a:r>
            <a:r>
              <a:rPr lang="en-US" sz="3400" dirty="0">
                <a:solidFill>
                  <a:schemeClr val="tx2"/>
                </a:solidFill>
                <a:latin typeface="Preeti" pitchFamily="2" charset="0"/>
                <a:cs typeface="Times New Roman" pitchFamily="18" charset="0"/>
              </a:rPr>
              <a:t> :</a:t>
            </a:r>
            <a:r>
              <a:rPr lang="en-US" sz="3400" dirty="0" err="1">
                <a:solidFill>
                  <a:schemeClr val="tx2"/>
                </a:solidFill>
                <a:latin typeface="Preeti" pitchFamily="2" charset="0"/>
                <a:cs typeface="Times New Roman" pitchFamily="18" charset="0"/>
              </a:rPr>
              <a:t>yfgdf</a:t>
            </a:r>
            <a:r>
              <a:rPr lang="en-US" sz="3400" dirty="0">
                <a:solidFill>
                  <a:schemeClr val="tx2"/>
                </a:solidFill>
                <a:latin typeface="Preeti" pitchFamily="2" charset="0"/>
                <a:cs typeface="Times New Roman" pitchFamily="18" charset="0"/>
              </a:rPr>
              <a:t> </a:t>
            </a:r>
            <a:r>
              <a:rPr lang="en-US" sz="3400" dirty="0" err="1">
                <a:solidFill>
                  <a:schemeClr val="tx2"/>
                </a:solidFill>
                <a:latin typeface="Preeti" pitchFamily="2" charset="0"/>
                <a:cs typeface="Times New Roman" pitchFamily="18" charset="0"/>
              </a:rPr>
              <a:t>ul</a:t>
            </a:r>
            <a:r>
              <a:rPr lang="en-US" sz="3400" dirty="0">
                <a:solidFill>
                  <a:schemeClr val="tx2"/>
                </a:solidFill>
                <a:latin typeface="Preeti" pitchFamily="2" charset="0"/>
                <a:cs typeface="Times New Roman" pitchFamily="18" charset="0"/>
              </a:rPr>
              <a:t>/g] </a:t>
            </a:r>
            <a:r>
              <a:rPr lang="en-US" sz="3400" dirty="0" err="1">
                <a:solidFill>
                  <a:schemeClr val="tx2"/>
                </a:solidFill>
                <a:latin typeface="Preeti" pitchFamily="2" charset="0"/>
                <a:cs typeface="Times New Roman" pitchFamily="18" charset="0"/>
              </a:rPr>
              <a:t>lgdf</a:t>
            </a:r>
            <a:r>
              <a:rPr lang="en-US" sz="3400" dirty="0">
                <a:solidFill>
                  <a:schemeClr val="tx2"/>
                </a:solidFill>
                <a:latin typeface="Preeti" pitchFamily="2" charset="0"/>
                <a:cs typeface="Times New Roman" pitchFamily="18" charset="0"/>
              </a:rPr>
              <a:t>{0f </a:t>
            </a:r>
            <a:r>
              <a:rPr lang="en-US" sz="3400" dirty="0" err="1">
                <a:solidFill>
                  <a:schemeClr val="tx2"/>
                </a:solidFill>
                <a:latin typeface="Preeti" pitchFamily="2" charset="0"/>
                <a:cs typeface="Times New Roman" pitchFamily="18" charset="0"/>
              </a:rPr>
              <a:t>sfdsf</a:t>
            </a:r>
            <a:r>
              <a:rPr lang="en-US" sz="3400" dirty="0">
                <a:solidFill>
                  <a:schemeClr val="tx2"/>
                </a:solidFill>
                <a:latin typeface="Preeti" pitchFamily="2" charset="0"/>
                <a:cs typeface="Times New Roman" pitchFamily="18" charset="0"/>
              </a:rPr>
              <a:t>] </a:t>
            </a:r>
            <a:r>
              <a:rPr lang="en-US" sz="3400" dirty="0" err="1">
                <a:solidFill>
                  <a:schemeClr val="tx2"/>
                </a:solidFill>
                <a:latin typeface="Preeti" pitchFamily="2" charset="0"/>
                <a:cs typeface="Times New Roman" pitchFamily="18" charset="0"/>
              </a:rPr>
              <a:t>nflu</a:t>
            </a:r>
            <a:r>
              <a:rPr lang="en-US" sz="3400" dirty="0">
                <a:solidFill>
                  <a:schemeClr val="tx2"/>
                </a:solidFill>
                <a:latin typeface="Preeti" pitchFamily="2" charset="0"/>
                <a:cs typeface="Times New Roman" pitchFamily="18" charset="0"/>
              </a:rPr>
              <a:t> </a:t>
            </a:r>
            <a:r>
              <a:rPr lang="en-US" sz="3400" dirty="0" err="1">
                <a:solidFill>
                  <a:schemeClr val="tx2"/>
                </a:solidFill>
                <a:latin typeface="Preeti" pitchFamily="2" charset="0"/>
                <a:cs typeface="Times New Roman" pitchFamily="18" charset="0"/>
              </a:rPr>
              <a:t>ljleGg</a:t>
            </a:r>
            <a:r>
              <a:rPr lang="en-US" sz="3400" dirty="0">
                <a:solidFill>
                  <a:schemeClr val="tx2"/>
                </a:solidFill>
                <a:latin typeface="Preeti" pitchFamily="2" charset="0"/>
                <a:cs typeface="Times New Roman" pitchFamily="18" charset="0"/>
              </a:rPr>
              <a:t> ;</a:t>
            </a:r>
            <a:r>
              <a:rPr lang="en-US" sz="3400" dirty="0" err="1">
                <a:solidFill>
                  <a:schemeClr val="tx2"/>
                </a:solidFill>
                <a:latin typeface="Preeti" pitchFamily="2" charset="0"/>
                <a:cs typeface="Times New Roman" pitchFamily="18" charset="0"/>
              </a:rPr>
              <a:t>fdfgsf</a:t>
            </a:r>
            <a:r>
              <a:rPr lang="en-US" sz="3400" dirty="0">
                <a:solidFill>
                  <a:schemeClr val="tx2"/>
                </a:solidFill>
                <a:latin typeface="Preeti" pitchFamily="2" charset="0"/>
                <a:cs typeface="Times New Roman" pitchFamily="18" charset="0"/>
              </a:rPr>
              <a:t>] 5gf}6 </a:t>
            </a:r>
            <a:r>
              <a:rPr lang="en-US" sz="3400" dirty="0" err="1">
                <a:solidFill>
                  <a:schemeClr val="tx2"/>
                </a:solidFill>
                <a:latin typeface="Preeti" pitchFamily="2" charset="0"/>
                <a:cs typeface="Times New Roman" pitchFamily="18" charset="0"/>
              </a:rPr>
              <a:t>ug</a:t>
            </a:r>
            <a:r>
              <a:rPr lang="en-US" sz="3400" dirty="0">
                <a:solidFill>
                  <a:schemeClr val="tx2"/>
                </a:solidFill>
                <a:latin typeface="Preeti" pitchFamily="2" charset="0"/>
                <a:cs typeface="Times New Roman" pitchFamily="18" charset="0"/>
              </a:rPr>
              <a:t>'{k5{</a:t>
            </a:r>
            <a:endParaRPr lang="en-US" sz="3400" dirty="0">
              <a:solidFill>
                <a:schemeClr val="tx2"/>
              </a:solidFill>
              <a:effectLst>
                <a:outerShdw blurRad="38100" dist="38100" dir="2700000" algn="tl">
                  <a:srgbClr val="C0C0C0"/>
                </a:outerShdw>
              </a:effectLst>
              <a:latin typeface="Preeti" pitchFamily="2" charset="0"/>
              <a:cs typeface="Times New Roman" pitchFamily="18" charset="0"/>
            </a:endParaRPr>
          </a:p>
        </p:txBody>
      </p:sp>
      <p:sp>
        <p:nvSpPr>
          <p:cNvPr id="25605"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EF3ECE12-D813-4449-9184-8693A0149DDB}" type="slidenum">
              <a:rPr lang="en-US" sz="2000" smtClean="0">
                <a:solidFill>
                  <a:schemeClr val="tx1"/>
                </a:solidFill>
                <a:latin typeface="Times New Roman" pitchFamily="18" charset="0"/>
              </a:rPr>
              <a:pPr/>
              <a:t>4</a:t>
            </a:fld>
            <a:endParaRPr lang="en-US" sz="2000" smtClean="0">
              <a:solidFill>
                <a:schemeClr val="tx1"/>
              </a:solidFill>
              <a:latin typeface="Times New Roman" pitchFamily="18" charset="0"/>
            </a:endParaRPr>
          </a:p>
        </p:txBody>
      </p:sp>
      <p:sp>
        <p:nvSpPr>
          <p:cNvPr id="6" name="Line 6"/>
          <p:cNvSpPr>
            <a:spLocks noChangeShapeType="1"/>
          </p:cNvSpPr>
          <p:nvPr/>
        </p:nvSpPr>
        <p:spPr bwMode="auto">
          <a:xfrm>
            <a:off x="0" y="936625"/>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2" name="Footer Placeholder 1"/>
          <p:cNvSpPr>
            <a:spLocks noGrp="1"/>
          </p:cNvSpPr>
          <p:nvPr>
            <p:ph type="ftr" sz="quarter" idx="11"/>
          </p:nvPr>
        </p:nvSpPr>
        <p:spPr/>
        <p:txBody>
          <a:bodyPr/>
          <a:lstStyle/>
          <a:p>
            <a:r>
              <a:rPr lang="en-US" smtClean="0"/>
              <a:t>DUDBC2012</a:t>
            </a:r>
            <a:endParaRPr lang="en-US"/>
          </a:p>
        </p:txBody>
      </p:sp>
    </p:spTree>
    <p:extLst>
      <p:ext uri="{BB962C8B-B14F-4D97-AF65-F5344CB8AC3E}">
        <p14:creationId xmlns:p14="http://schemas.microsoft.com/office/powerpoint/2010/main" val="2090286009"/>
      </p:ext>
    </p:extLst>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813" name="Rectangle 5"/>
          <p:cNvSpPr>
            <a:spLocks noGrp="1" noChangeArrowheads="1"/>
          </p:cNvSpPr>
          <p:nvPr>
            <p:ph type="body" sz="half" idx="1"/>
          </p:nvPr>
        </p:nvSpPr>
        <p:spPr>
          <a:xfrm>
            <a:off x="228600" y="1143000"/>
            <a:ext cx="5029200" cy="5410200"/>
          </a:xfrm>
        </p:spPr>
        <p:txBody>
          <a:bodyPr/>
          <a:lstStyle/>
          <a:p>
            <a:pPr eaLnBrk="1" hangingPunct="1">
              <a:spcBef>
                <a:spcPct val="100000"/>
              </a:spcBef>
              <a:buClrTx/>
              <a:buSzTx/>
              <a:buFont typeface="Wingdings" pitchFamily="2" charset="2"/>
              <a:buChar char="§"/>
              <a:defRPr/>
            </a:pPr>
            <a:r>
              <a:rPr lang="en-US" sz="2800" dirty="0" smtClean="0">
                <a:solidFill>
                  <a:schemeClr val="tx2"/>
                </a:solidFill>
                <a:effectLst/>
                <a:latin typeface="Preeti" pitchFamily="2" charset="0"/>
              </a:rPr>
              <a:t>afF8 </a:t>
            </a:r>
            <a:r>
              <a:rPr lang="en-US" sz="2800" dirty="0" err="1" smtClean="0">
                <a:solidFill>
                  <a:schemeClr val="tx2"/>
                </a:solidFill>
                <a:effectLst/>
                <a:latin typeface="Preeti" pitchFamily="2" charset="0"/>
              </a:rPr>
              <a:t>ldnfp+bf</a:t>
            </a:r>
            <a:r>
              <a:rPr lang="en-US" sz="2800" dirty="0" smtClean="0">
                <a:solidFill>
                  <a:schemeClr val="tx2"/>
                </a:solidFill>
                <a:effectLst/>
                <a:latin typeface="Preeti" pitchFamily="2" charset="0"/>
              </a:rPr>
              <a:t> ;</a:t>
            </a:r>
            <a:r>
              <a:rPr lang="en-US" sz="2800" dirty="0" err="1" smtClean="0">
                <a:solidFill>
                  <a:schemeClr val="tx2"/>
                </a:solidFill>
                <a:effectLst/>
                <a:latin typeface="Preeti" pitchFamily="2" charset="0"/>
              </a:rPr>
              <a:t>fdfgsf</a:t>
            </a:r>
            <a:r>
              <a:rPr lang="en-US" sz="2800" dirty="0" smtClean="0">
                <a:solidFill>
                  <a:schemeClr val="tx2"/>
                </a:solidFill>
                <a:effectLst/>
                <a:latin typeface="Preeti" pitchFamily="2" charset="0"/>
              </a:rPr>
              <a:t>] 7Ls </a:t>
            </a:r>
            <a:r>
              <a:rPr lang="en-US" sz="2800" dirty="0" err="1" smtClean="0">
                <a:solidFill>
                  <a:schemeClr val="tx2"/>
                </a:solidFill>
                <a:effectLst/>
                <a:latin typeface="Preeti" pitchFamily="2" charset="0"/>
              </a:rPr>
              <a:t>kl</a:t>
            </a:r>
            <a:r>
              <a:rPr lang="en-US" sz="2800" dirty="0" smtClean="0">
                <a:solidFill>
                  <a:schemeClr val="tx2"/>
                </a:solidFill>
                <a:effectLst/>
                <a:latin typeface="Preeti" pitchFamily="2" charset="0"/>
              </a:rPr>
              <a:t>/df0f /</a:t>
            </a:r>
            <a:r>
              <a:rPr lang="en-US" sz="2800" dirty="0" err="1" smtClean="0">
                <a:solidFill>
                  <a:schemeClr val="tx2"/>
                </a:solidFill>
                <a:effectLst/>
                <a:latin typeface="Preeti" pitchFamily="2" charset="0"/>
              </a:rPr>
              <a:t>fVg</a:t>
            </a:r>
            <a:r>
              <a:rPr lang="en-US" sz="2800" dirty="0" smtClean="0">
                <a:solidFill>
                  <a:schemeClr val="tx2"/>
                </a:solidFill>
                <a:effectLst/>
                <a:latin typeface="Preeti" pitchFamily="2" charset="0"/>
              </a:rPr>
              <a:t> </a:t>
            </a:r>
            <a:r>
              <a:rPr lang="en-US" sz="2800" dirty="0" err="1" smtClean="0">
                <a:solidFill>
                  <a:schemeClr val="tx2"/>
                </a:solidFill>
                <a:effectLst/>
                <a:latin typeface="Preeti" pitchFamily="2" charset="0"/>
              </a:rPr>
              <a:t>afs;x?sf</a:t>
            </a:r>
            <a:r>
              <a:rPr lang="en-US" sz="2800" dirty="0" smtClean="0">
                <a:solidFill>
                  <a:schemeClr val="tx2"/>
                </a:solidFill>
                <a:effectLst/>
                <a:latin typeface="Preeti" pitchFamily="2" charset="0"/>
              </a:rPr>
              <a:t>] </a:t>
            </a:r>
            <a:r>
              <a:rPr lang="en-US" sz="2800" dirty="0" err="1" smtClean="0">
                <a:solidFill>
                  <a:schemeClr val="tx2"/>
                </a:solidFill>
                <a:effectLst/>
                <a:latin typeface="Preeti" pitchFamily="2" charset="0"/>
              </a:rPr>
              <a:t>k|of</a:t>
            </a:r>
            <a:r>
              <a:rPr lang="en-US" sz="2800" dirty="0" smtClean="0">
                <a:solidFill>
                  <a:schemeClr val="tx2"/>
                </a:solidFill>
                <a:effectLst/>
                <a:latin typeface="Preeti" pitchFamily="2" charset="0"/>
              </a:rPr>
              <a:t>]u </a:t>
            </a:r>
            <a:r>
              <a:rPr lang="en-US" sz="2800" dirty="0" err="1" smtClean="0">
                <a:solidFill>
                  <a:schemeClr val="tx2"/>
                </a:solidFill>
                <a:effectLst/>
                <a:latin typeface="Preeti" pitchFamily="2" charset="0"/>
              </a:rPr>
              <a:t>ug</a:t>
            </a:r>
            <a:r>
              <a:rPr lang="en-US" sz="2800" dirty="0" smtClean="0">
                <a:solidFill>
                  <a:schemeClr val="tx2"/>
                </a:solidFill>
                <a:effectLst/>
                <a:latin typeface="Preeti" pitchFamily="2" charset="0"/>
              </a:rPr>
              <a:t>'{k5{</a:t>
            </a:r>
          </a:p>
          <a:p>
            <a:pPr eaLnBrk="1" hangingPunct="1">
              <a:spcBef>
                <a:spcPct val="100000"/>
              </a:spcBef>
              <a:buClrTx/>
              <a:buSzTx/>
              <a:buFont typeface="Wingdings" pitchFamily="2" charset="2"/>
              <a:buChar char="§"/>
              <a:defRPr/>
            </a:pPr>
            <a:r>
              <a:rPr lang="en-US" sz="2800" dirty="0" err="1" smtClean="0">
                <a:effectLst/>
                <a:latin typeface="Preeti" pitchFamily="2" charset="0"/>
              </a:rPr>
              <a:t>afs;sf</a:t>
            </a:r>
            <a:r>
              <a:rPr lang="en-US" sz="2800" dirty="0" smtClean="0">
                <a:effectLst/>
                <a:latin typeface="Preeti" pitchFamily="2" charset="0"/>
              </a:rPr>
              <a:t>] /</a:t>
            </a:r>
            <a:r>
              <a:rPr lang="en-US" sz="2800" dirty="0" err="1" smtClean="0">
                <a:effectLst/>
                <a:latin typeface="Preeti" pitchFamily="2" charset="0"/>
              </a:rPr>
              <a:t>fd|f</a:t>
            </a:r>
            <a:r>
              <a:rPr lang="en-US" sz="2800" dirty="0" smtClean="0">
                <a:effectLst/>
                <a:latin typeface="Preeti" pitchFamily="2" charset="0"/>
              </a:rPr>
              <a:t>] 3g </a:t>
            </a:r>
            <a:r>
              <a:rPr lang="en-US" sz="2800" dirty="0" err="1" smtClean="0">
                <a:effectLst/>
                <a:latin typeface="Preeti" pitchFamily="2" charset="0"/>
              </a:rPr>
              <a:t>gfk</a:t>
            </a:r>
            <a:r>
              <a:rPr lang="en-US" sz="2800" dirty="0" smtClean="0">
                <a:effectLst/>
                <a:latin typeface="Preeti" pitchFamily="2" charset="0"/>
              </a:rPr>
              <a:t> !@ </a:t>
            </a:r>
            <a:r>
              <a:rPr lang="en-US" sz="2800" dirty="0" err="1" smtClean="0">
                <a:effectLst/>
                <a:latin typeface="Preeti" pitchFamily="2" charset="0"/>
              </a:rPr>
              <a:t>OGr</a:t>
            </a:r>
            <a:r>
              <a:rPr lang="en-US" sz="2800" dirty="0" smtClean="0">
                <a:effectLst/>
                <a:latin typeface="Preeti" pitchFamily="2" charset="0"/>
              </a:rPr>
              <a:t> </a:t>
            </a:r>
            <a:r>
              <a:rPr lang="en-US" sz="2400" dirty="0" smtClean="0">
                <a:effectLst/>
              </a:rPr>
              <a:t>x</a:t>
            </a:r>
            <a:r>
              <a:rPr lang="en-US" sz="2800" dirty="0" smtClean="0">
                <a:effectLst/>
                <a:latin typeface="Preeti" pitchFamily="2" charset="0"/>
              </a:rPr>
              <a:t> !@ </a:t>
            </a:r>
            <a:r>
              <a:rPr lang="en-US" sz="2800" dirty="0" err="1" smtClean="0">
                <a:effectLst/>
                <a:latin typeface="Preeti" pitchFamily="2" charset="0"/>
              </a:rPr>
              <a:t>OGr</a:t>
            </a:r>
            <a:r>
              <a:rPr lang="en-US" sz="2800" dirty="0" smtClean="0">
                <a:effectLst/>
                <a:latin typeface="Preeti" pitchFamily="2" charset="0"/>
              </a:rPr>
              <a:t> </a:t>
            </a:r>
            <a:r>
              <a:rPr lang="en-US" sz="2400" dirty="0" smtClean="0">
                <a:effectLst/>
              </a:rPr>
              <a:t>x</a:t>
            </a:r>
            <a:r>
              <a:rPr lang="en-US" sz="2800" dirty="0" smtClean="0">
                <a:effectLst/>
                <a:latin typeface="Preeti" pitchFamily="2" charset="0"/>
              </a:rPr>
              <a:t> !% </a:t>
            </a:r>
            <a:r>
              <a:rPr lang="en-US" sz="2800" dirty="0" err="1" smtClean="0">
                <a:effectLst/>
                <a:latin typeface="Preeti" pitchFamily="2" charset="0"/>
              </a:rPr>
              <a:t>OGr</a:t>
            </a:r>
            <a:r>
              <a:rPr lang="en-US" sz="2800" dirty="0" smtClean="0">
                <a:effectLst/>
                <a:latin typeface="Preeti" pitchFamily="2" charset="0"/>
              </a:rPr>
              <a:t> x'g'k5{</a:t>
            </a:r>
          </a:p>
          <a:p>
            <a:pPr>
              <a:spcBef>
                <a:spcPct val="100000"/>
              </a:spcBef>
              <a:buFont typeface="Wingdings" pitchFamily="2" charset="2"/>
              <a:buChar char="§"/>
              <a:defRPr/>
            </a:pPr>
            <a:r>
              <a:rPr lang="en-US" sz="2800" dirty="0" err="1" smtClean="0">
                <a:latin typeface="Preeti" pitchFamily="2" charset="0"/>
              </a:rPr>
              <a:t>tf</a:t>
            </a:r>
            <a:r>
              <a:rPr lang="en-US" sz="2800" dirty="0" smtClean="0">
                <a:latin typeface="Preeti" pitchFamily="2" charset="0"/>
              </a:rPr>
              <a:t>}n </a:t>
            </a:r>
            <a:r>
              <a:rPr lang="en-US" sz="2800" dirty="0" err="1" smtClean="0">
                <a:latin typeface="Preeti" pitchFamily="2" charset="0"/>
              </a:rPr>
              <a:t>cg';f</a:t>
            </a:r>
            <a:r>
              <a:rPr lang="en-US" sz="2800" dirty="0" smtClean="0">
                <a:latin typeface="Preeti" pitchFamily="2" charset="0"/>
              </a:rPr>
              <a:t>/ afF8 </a:t>
            </a:r>
            <a:r>
              <a:rPr lang="en-US" sz="2800" dirty="0" err="1" smtClean="0">
                <a:latin typeface="Preeti" pitchFamily="2" charset="0"/>
              </a:rPr>
              <a:t>ldnfpg</a:t>
            </a:r>
            <a:r>
              <a:rPr lang="en-US" sz="2800" dirty="0" smtClean="0">
                <a:latin typeface="Preeti" pitchFamily="2" charset="0"/>
              </a:rPr>
              <a:t>' /</a:t>
            </a:r>
            <a:r>
              <a:rPr lang="en-US" sz="2800" dirty="0" err="1" smtClean="0">
                <a:latin typeface="Preeti" pitchFamily="2" charset="0"/>
              </a:rPr>
              <a:t>fd|f</a:t>
            </a:r>
            <a:r>
              <a:rPr lang="en-US" sz="2800" dirty="0" smtClean="0">
                <a:latin typeface="Preeti" pitchFamily="2" charset="0"/>
              </a:rPr>
              <a:t>] x'G5</a:t>
            </a:r>
          </a:p>
          <a:p>
            <a:pPr>
              <a:spcBef>
                <a:spcPct val="100000"/>
              </a:spcBef>
              <a:buFont typeface="Wingdings" pitchFamily="2" charset="2"/>
              <a:buChar char="§"/>
              <a:defRPr/>
            </a:pPr>
            <a:r>
              <a:rPr lang="en-US" sz="2800" dirty="0" smtClean="0">
                <a:latin typeface="Preeti" pitchFamily="2" charset="0"/>
              </a:rPr>
              <a:t>d]</a:t>
            </a:r>
            <a:r>
              <a:rPr lang="en-US" sz="2800" dirty="0" err="1" smtClean="0">
                <a:latin typeface="Preeti" pitchFamily="2" charset="0"/>
              </a:rPr>
              <a:t>lzg</a:t>
            </a:r>
            <a:r>
              <a:rPr lang="en-US" sz="2800" dirty="0" smtClean="0">
                <a:latin typeface="Preeti" pitchFamily="2" charset="0"/>
              </a:rPr>
              <a:t> </a:t>
            </a:r>
            <a:r>
              <a:rPr lang="en-US" sz="2800" dirty="0" err="1" smtClean="0">
                <a:latin typeface="Preeti" pitchFamily="2" charset="0"/>
              </a:rPr>
              <a:t>k|of</a:t>
            </a:r>
            <a:r>
              <a:rPr lang="en-US" sz="2800" dirty="0" smtClean="0">
                <a:latin typeface="Preeti" pitchFamily="2" charset="0"/>
              </a:rPr>
              <a:t>]u </a:t>
            </a:r>
            <a:r>
              <a:rPr lang="en-US" sz="2800" dirty="0" err="1" smtClean="0">
                <a:latin typeface="Preeti" pitchFamily="2" charset="0"/>
              </a:rPr>
              <a:t>gug</a:t>
            </a:r>
            <a:r>
              <a:rPr lang="en-US" sz="2800" dirty="0" smtClean="0">
                <a:latin typeface="Preeti" pitchFamily="2" charset="0"/>
              </a:rPr>
              <a:t>]{ </a:t>
            </a:r>
            <a:r>
              <a:rPr lang="en-US" sz="2800" dirty="0" err="1" smtClean="0">
                <a:latin typeface="Preeti" pitchFamily="2" charset="0"/>
              </a:rPr>
              <a:t>eP</a:t>
            </a:r>
            <a:r>
              <a:rPr lang="en-US" sz="2800" dirty="0" smtClean="0">
                <a:latin typeface="Preeti" pitchFamily="2" charset="0"/>
              </a:rPr>
              <a:t> !) </a:t>
            </a:r>
            <a:r>
              <a:rPr lang="en-US" sz="2800" dirty="0" err="1" smtClean="0">
                <a:latin typeface="Preeti" pitchFamily="2" charset="0"/>
              </a:rPr>
              <a:t>k|ltzt</a:t>
            </a:r>
            <a:r>
              <a:rPr lang="en-US" sz="2800" dirty="0" smtClean="0">
                <a:latin typeface="Preeti" pitchFamily="2" charset="0"/>
              </a:rPr>
              <a:t> </a:t>
            </a:r>
            <a:r>
              <a:rPr lang="en-US" sz="2800" dirty="0" err="1" smtClean="0">
                <a:latin typeface="Preeti" pitchFamily="2" charset="0"/>
              </a:rPr>
              <a:t>l;d</a:t>
            </a:r>
            <a:r>
              <a:rPr lang="en-US" sz="2800" dirty="0" smtClean="0">
                <a:latin typeface="Preeti" pitchFamily="2" charset="0"/>
              </a:rPr>
              <a:t>]G6 </a:t>
            </a:r>
            <a:r>
              <a:rPr lang="en-US" sz="2800" dirty="0" err="1" smtClean="0">
                <a:latin typeface="Preeti" pitchFamily="2" charset="0"/>
              </a:rPr>
              <a:t>yk</a:t>
            </a:r>
            <a:r>
              <a:rPr lang="en-US" sz="2800" dirty="0" smtClean="0">
                <a:latin typeface="Preeti" pitchFamily="2" charset="0"/>
              </a:rPr>
              <a:t> /fVg'k5{</a:t>
            </a:r>
          </a:p>
        </p:txBody>
      </p:sp>
      <p:pic>
        <p:nvPicPr>
          <p:cNvPr id="54275" name="Picture 8" descr="D12"/>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5257800" y="3886200"/>
            <a:ext cx="3505200" cy="2628900"/>
          </a:xfrm>
          <a:noFill/>
          <a:extLst>
            <a:ext uri="{909E8E84-426E-40DD-AFC4-6F175D3DCCD1}">
              <a14:hiddenFill xmlns:a14="http://schemas.microsoft.com/office/drawing/2010/main">
                <a:solidFill>
                  <a:srgbClr val="FFFFFF"/>
                </a:solidFill>
              </a14:hiddenFill>
            </a:ext>
          </a:extLst>
        </p:spPr>
      </p:pic>
      <p:pic>
        <p:nvPicPr>
          <p:cNvPr id="54276" name="Picture 9" descr="D12"/>
          <p:cNvPicPr>
            <a:picLocks noGrp="1" noChangeAspect="1" noChangeArrowheads="1"/>
          </p:cNvPicPr>
          <p:nvPr>
            <p:ph sz="quarter" idx="2"/>
          </p:nvPr>
        </p:nvPicPr>
        <p:blipFill>
          <a:blip r:embed="rId3">
            <a:lum bright="-16000"/>
            <a:extLst>
              <a:ext uri="{28A0092B-C50C-407E-A947-70E740481C1C}">
                <a14:useLocalDpi xmlns:a14="http://schemas.microsoft.com/office/drawing/2010/main" val="0"/>
              </a:ext>
            </a:extLst>
          </a:blip>
          <a:srcRect l="19069" t="62325" r="33075" b="5099"/>
          <a:stretch>
            <a:fillRect/>
          </a:stretch>
        </p:blipFill>
        <p:spPr>
          <a:xfrm>
            <a:off x="5257800" y="1143000"/>
            <a:ext cx="3505200" cy="2628900"/>
          </a:xfrm>
          <a:solidFill>
            <a:schemeClr val="hlink"/>
          </a:solidFill>
        </p:spPr>
      </p:pic>
      <p:sp>
        <p:nvSpPr>
          <p:cNvPr id="54277" name="Text Box 10"/>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0"/>
            <a:tileRect/>
          </a:gradFill>
          <a:extLst/>
        </p:spPr>
        <p:txBody>
          <a:bodyPr vert="horz" lIns="91440" tIns="45720" rIns="91440" bIns="45720" rtlCol="0" anchor="ctr">
            <a:normAutofit/>
          </a:bodyPr>
          <a:lstStyle/>
          <a:p>
            <a:r>
              <a:rPr lang="en-US" b="1">
                <a:effectLst>
                  <a:outerShdw blurRad="38100" dist="38100" dir="2700000" algn="tl">
                    <a:srgbClr val="000000">
                      <a:alpha val="43137"/>
                    </a:srgbClr>
                  </a:outerShdw>
                </a:effectLst>
                <a:latin typeface="Preeti" pitchFamily="2" charset="0"/>
              </a:rPr>
              <a:t>afF8 ldnfpg]</a:t>
            </a:r>
          </a:p>
        </p:txBody>
      </p:sp>
      <p:sp>
        <p:nvSpPr>
          <p:cNvPr id="54278"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18F0A0AC-98CF-4765-8DA8-B8297C696DF1}" type="slidenum">
              <a:rPr lang="en-US" sz="2000" smtClean="0">
                <a:solidFill>
                  <a:schemeClr val="tx1"/>
                </a:solidFill>
                <a:latin typeface="Times New Roman" pitchFamily="18" charset="0"/>
              </a:rPr>
              <a:pPr/>
              <a:t>40</a:t>
            </a:fld>
            <a:endParaRPr lang="en-US" sz="2000" smtClean="0">
              <a:solidFill>
                <a:schemeClr val="tx1"/>
              </a:solidFill>
              <a:latin typeface="Times New Roman" pitchFamily="18" charset="0"/>
            </a:endParaRPr>
          </a:p>
        </p:txBody>
      </p:sp>
      <p:sp>
        <p:nvSpPr>
          <p:cNvPr id="7" name="Line 6"/>
          <p:cNvSpPr>
            <a:spLocks noChangeShapeType="1"/>
          </p:cNvSpPr>
          <p:nvPr/>
        </p:nvSpPr>
        <p:spPr bwMode="auto">
          <a:xfrm>
            <a:off x="0" y="9906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Tree>
    <p:extLst>
      <p:ext uri="{BB962C8B-B14F-4D97-AF65-F5344CB8AC3E}">
        <p14:creationId xmlns:p14="http://schemas.microsoft.com/office/powerpoint/2010/main" val="307851750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3"/>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a:effectLst>
                  <a:outerShdw blurRad="38100" dist="38100" dir="2700000" algn="tl">
                    <a:srgbClr val="000000">
                      <a:alpha val="43137"/>
                    </a:srgbClr>
                  </a:outerShdw>
                </a:effectLst>
                <a:latin typeface="Preeti" pitchFamily="2" charset="0"/>
              </a:rPr>
              <a:t>xft}n] s+lqm6 ld;fp+bf</a:t>
            </a:r>
          </a:p>
        </p:txBody>
      </p:sp>
      <p:sp>
        <p:nvSpPr>
          <p:cNvPr id="1005579" name="Text Box 11"/>
          <p:cNvSpPr txBox="1">
            <a:spLocks noChangeArrowheads="1"/>
          </p:cNvSpPr>
          <p:nvPr/>
        </p:nvSpPr>
        <p:spPr bwMode="auto">
          <a:xfrm>
            <a:off x="762000" y="5562600"/>
            <a:ext cx="27432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pPr>
              <a:spcBef>
                <a:spcPct val="0"/>
              </a:spcBef>
              <a:buFontTx/>
              <a:buNone/>
            </a:pPr>
            <a:r>
              <a:rPr lang="en-US" dirty="0">
                <a:solidFill>
                  <a:schemeClr val="tx2"/>
                </a:solidFill>
                <a:latin typeface="Preeti" pitchFamily="2" charset="0"/>
                <a:cs typeface="Times New Roman" pitchFamily="18" charset="0"/>
              </a:rPr>
              <a:t>@= To;kl5 /f]8f </a:t>
            </a:r>
            <a:r>
              <a:rPr lang="en-US" dirty="0" err="1">
                <a:solidFill>
                  <a:schemeClr val="tx2"/>
                </a:solidFill>
                <a:latin typeface="Preeti" pitchFamily="2" charset="0"/>
                <a:cs typeface="Times New Roman" pitchFamily="18" charset="0"/>
              </a:rPr>
              <a:t>ld;fpg</a:t>
            </a:r>
            <a:r>
              <a:rPr lang="en-US" dirty="0">
                <a:solidFill>
                  <a:schemeClr val="tx2"/>
                </a:solidFill>
                <a:latin typeface="Preeti" pitchFamily="2" charset="0"/>
                <a:cs typeface="Times New Roman" pitchFamily="18" charset="0"/>
              </a:rPr>
              <a:t>]</a:t>
            </a:r>
          </a:p>
        </p:txBody>
      </p:sp>
      <p:pic>
        <p:nvPicPr>
          <p:cNvPr id="1005588" name="Picture 20" descr="Pictur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157538"/>
            <a:ext cx="4514850"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5589" name="Picture 21" descr="Pictur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43000"/>
            <a:ext cx="4595813" cy="378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5591" name="AutoShape 23"/>
          <p:cNvSpPr>
            <a:spLocks noChangeArrowheads="1"/>
          </p:cNvSpPr>
          <p:nvPr/>
        </p:nvSpPr>
        <p:spPr bwMode="auto">
          <a:xfrm rot="2407234">
            <a:off x="3810000" y="4953000"/>
            <a:ext cx="1143000" cy="152400"/>
          </a:xfrm>
          <a:prstGeom prst="rightArrow">
            <a:avLst>
              <a:gd name="adj1" fmla="val 50000"/>
              <a:gd name="adj2" fmla="val 187500"/>
            </a:avLst>
          </a:prstGeom>
          <a:solidFill>
            <a:srgbClr val="FF00FF"/>
          </a:solidFill>
          <a:ln w="9525">
            <a:noFill/>
            <a:miter lim="800000"/>
            <a:headEnd/>
            <a:tailEnd/>
          </a:ln>
          <a:effectLst/>
        </p:spPr>
        <p:txBody>
          <a:bodyPr wrap="none" lIns="92075" tIns="46038" rIns="92075" bIns="46038" anchor="ctr"/>
          <a:lstStyle/>
          <a:p>
            <a:pPr>
              <a:defRPr/>
            </a:pPr>
            <a:endParaRPr lang="en-US">
              <a:effectLst>
                <a:outerShdw blurRad="38100" dist="38100" dir="2700000" algn="tl">
                  <a:srgbClr val="000000">
                    <a:alpha val="43137"/>
                  </a:srgbClr>
                </a:outerShdw>
              </a:effectLst>
            </a:endParaRPr>
          </a:p>
        </p:txBody>
      </p:sp>
      <p:sp>
        <p:nvSpPr>
          <p:cNvPr id="55304" name="Slide Number Placeholder 8"/>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8515FA86-7CE3-4272-893F-40276FDE3F6B}" type="slidenum">
              <a:rPr lang="en-US" sz="2000" smtClean="0">
                <a:solidFill>
                  <a:schemeClr val="tx1"/>
                </a:solidFill>
                <a:latin typeface="Times New Roman" pitchFamily="18" charset="0"/>
              </a:rPr>
              <a:pPr/>
              <a:t>41</a:t>
            </a:fld>
            <a:endParaRPr lang="en-US" sz="2000" smtClean="0">
              <a:solidFill>
                <a:schemeClr val="tx1"/>
              </a:solidFill>
              <a:latin typeface="Times New Roman" pitchFamily="18" charset="0"/>
            </a:endParaRPr>
          </a:p>
        </p:txBody>
      </p:sp>
      <p:sp>
        <p:nvSpPr>
          <p:cNvPr id="9" name="Line 6"/>
          <p:cNvSpPr>
            <a:spLocks noChangeShapeType="1"/>
          </p:cNvSpPr>
          <p:nvPr/>
        </p:nvSpPr>
        <p:spPr bwMode="auto">
          <a:xfrm>
            <a:off x="-21771" y="9144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2" name="Footer Placeholder 1"/>
          <p:cNvSpPr>
            <a:spLocks noGrp="1"/>
          </p:cNvSpPr>
          <p:nvPr>
            <p:ph type="ftr" sz="quarter" idx="11"/>
          </p:nvPr>
        </p:nvSpPr>
        <p:spPr/>
        <p:txBody>
          <a:bodyPr/>
          <a:lstStyle/>
          <a:p>
            <a:r>
              <a:rPr lang="en-US" smtClean="0"/>
              <a:t>DUDBC2012</a:t>
            </a:r>
            <a:endParaRPr lang="en-US"/>
          </a:p>
        </p:txBody>
      </p:sp>
      <p:sp>
        <p:nvSpPr>
          <p:cNvPr id="1005573" name="Rectangle 5"/>
          <p:cNvSpPr>
            <a:spLocks noChangeArrowheads="1"/>
          </p:cNvSpPr>
          <p:nvPr/>
        </p:nvSpPr>
        <p:spPr bwMode="auto">
          <a:xfrm>
            <a:off x="3808744" y="1412194"/>
            <a:ext cx="403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0"/>
              </a:spcBef>
              <a:buClrTx/>
              <a:buSzPct val="70000"/>
              <a:buFont typeface="Wingdings" pitchFamily="2" charset="2"/>
              <a:buNone/>
            </a:pPr>
            <a:r>
              <a:rPr lang="en-US" sz="2800" dirty="0">
                <a:solidFill>
                  <a:schemeClr val="tx2"/>
                </a:solidFill>
                <a:latin typeface="Preeti" pitchFamily="2" charset="0"/>
                <a:cs typeface="Times New Roman" pitchFamily="18" charset="0"/>
              </a:rPr>
              <a:t>!= </a:t>
            </a:r>
            <a:r>
              <a:rPr lang="en-US" sz="2800" dirty="0" err="1">
                <a:solidFill>
                  <a:schemeClr val="tx2"/>
                </a:solidFill>
                <a:latin typeface="Preeti" pitchFamily="2" charset="0"/>
                <a:cs typeface="Times New Roman" pitchFamily="18" charset="0"/>
              </a:rPr>
              <a:t>l;d</a:t>
            </a:r>
            <a:r>
              <a:rPr lang="en-US" sz="2800" dirty="0">
                <a:solidFill>
                  <a:schemeClr val="tx2"/>
                </a:solidFill>
                <a:latin typeface="Preeti" pitchFamily="2" charset="0"/>
                <a:cs typeface="Times New Roman" pitchFamily="18" charset="0"/>
              </a:rPr>
              <a:t>]G6 / </a:t>
            </a:r>
            <a:r>
              <a:rPr lang="en-US" sz="2800" dirty="0" err="1">
                <a:solidFill>
                  <a:schemeClr val="tx2"/>
                </a:solidFill>
                <a:latin typeface="Preeti" pitchFamily="2" charset="0"/>
                <a:cs typeface="Times New Roman" pitchFamily="18" charset="0"/>
              </a:rPr>
              <a:t>afn'jf</a:t>
            </a:r>
            <a:r>
              <a:rPr lang="en-US" sz="2800" dirty="0">
                <a:solidFill>
                  <a:schemeClr val="tx2"/>
                </a:solidFill>
                <a:latin typeface="Preeti" pitchFamily="2" charset="0"/>
                <a:cs typeface="Times New Roman" pitchFamily="18" charset="0"/>
              </a:rPr>
              <a:t> ;'</a:t>
            </a:r>
            <a:r>
              <a:rPr lang="en-US" sz="2800" dirty="0" err="1">
                <a:solidFill>
                  <a:schemeClr val="tx2"/>
                </a:solidFill>
                <a:latin typeface="Preeti" pitchFamily="2" charset="0"/>
                <a:cs typeface="Times New Roman" pitchFamily="18" charset="0"/>
              </a:rPr>
              <a:t>Vvf</a:t>
            </a:r>
            <a:r>
              <a:rPr lang="en-US" sz="2800" dirty="0">
                <a:solidFill>
                  <a:schemeClr val="tx2"/>
                </a:solidFill>
                <a:latin typeface="Preeti" pitchFamily="2" charset="0"/>
                <a:cs typeface="Times New Roman" pitchFamily="18" charset="0"/>
              </a:rPr>
              <a:t> </a:t>
            </a:r>
            <a:r>
              <a:rPr lang="en-US" sz="2800" dirty="0" err="1">
                <a:solidFill>
                  <a:schemeClr val="tx2"/>
                </a:solidFill>
                <a:latin typeface="Preeti" pitchFamily="2" charset="0"/>
                <a:cs typeface="Times New Roman" pitchFamily="18" charset="0"/>
              </a:rPr>
              <a:t>ld;fpg</a:t>
            </a:r>
            <a:r>
              <a:rPr lang="en-US" sz="2800" dirty="0">
                <a:solidFill>
                  <a:schemeClr val="tx2"/>
                </a:solidFill>
                <a:latin typeface="Preeti" pitchFamily="2" charset="0"/>
                <a:cs typeface="Times New Roman" pitchFamily="18" charset="0"/>
              </a:rPr>
              <a:t>]</a:t>
            </a:r>
            <a:endParaRPr lang="en-US" sz="3600" dirty="0">
              <a:solidFill>
                <a:schemeClr val="tx2"/>
              </a:solidFill>
              <a:latin typeface="Preeti" pitchFamily="2" charset="0"/>
            </a:endParaRPr>
          </a:p>
        </p:txBody>
      </p:sp>
    </p:spTree>
    <p:extLst>
      <p:ext uri="{BB962C8B-B14F-4D97-AF65-F5344CB8AC3E}">
        <p14:creationId xmlns:p14="http://schemas.microsoft.com/office/powerpoint/2010/main" val="3754790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05589"/>
                                        </p:tgtEl>
                                        <p:attrNameLst>
                                          <p:attrName>style.visibility</p:attrName>
                                        </p:attrNameLst>
                                      </p:cBhvr>
                                      <p:to>
                                        <p:strVal val="visible"/>
                                      </p:to>
                                    </p:set>
                                    <p:animEffect transition="in" filter="blinds(horizontal)">
                                      <p:cBhvr>
                                        <p:cTn id="7" dur="500"/>
                                        <p:tgtEl>
                                          <p:spTgt spid="10055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005573"/>
                                        </p:tgtEl>
                                        <p:attrNameLst>
                                          <p:attrName>style.visibility</p:attrName>
                                        </p:attrNameLst>
                                      </p:cBhvr>
                                      <p:to>
                                        <p:strVal val="visible"/>
                                      </p:to>
                                    </p:set>
                                    <p:anim calcmode="lin" valueType="num">
                                      <p:cBhvr additive="base">
                                        <p:cTn id="12" dur="500" fill="hold"/>
                                        <p:tgtEl>
                                          <p:spTgt spid="1005573"/>
                                        </p:tgtEl>
                                        <p:attrNameLst>
                                          <p:attrName>ppt_x</p:attrName>
                                        </p:attrNameLst>
                                      </p:cBhvr>
                                      <p:tavLst>
                                        <p:tav tm="0">
                                          <p:val>
                                            <p:strVal val="1+#ppt_w/2"/>
                                          </p:val>
                                        </p:tav>
                                        <p:tav tm="100000">
                                          <p:val>
                                            <p:strVal val="#ppt_x"/>
                                          </p:val>
                                        </p:tav>
                                      </p:tavLst>
                                    </p:anim>
                                    <p:anim calcmode="lin" valueType="num">
                                      <p:cBhvr additive="base">
                                        <p:cTn id="13" dur="500" fill="hold"/>
                                        <p:tgtEl>
                                          <p:spTgt spid="100557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05591"/>
                                        </p:tgtEl>
                                        <p:attrNameLst>
                                          <p:attrName>style.visibility</p:attrName>
                                        </p:attrNameLst>
                                      </p:cBhvr>
                                      <p:to>
                                        <p:strVal val="visible"/>
                                      </p:to>
                                    </p:set>
                                    <p:animEffect transition="in" filter="blinds(horizontal)">
                                      <p:cBhvr>
                                        <p:cTn id="18" dur="500"/>
                                        <p:tgtEl>
                                          <p:spTgt spid="100559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1005588"/>
                                        </p:tgtEl>
                                        <p:attrNameLst>
                                          <p:attrName>style.visibility</p:attrName>
                                        </p:attrNameLst>
                                      </p:cBhvr>
                                      <p:to>
                                        <p:strVal val="visible"/>
                                      </p:to>
                                    </p:set>
                                    <p:animEffect transition="in" filter="blinds(horizontal)">
                                      <p:cBhvr>
                                        <p:cTn id="23" dur="500"/>
                                        <p:tgtEl>
                                          <p:spTgt spid="100558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05579"/>
                                        </p:tgtEl>
                                        <p:attrNameLst>
                                          <p:attrName>style.visibility</p:attrName>
                                        </p:attrNameLst>
                                      </p:cBhvr>
                                      <p:to>
                                        <p:strVal val="visible"/>
                                      </p:to>
                                    </p:set>
                                    <p:anim calcmode="lin" valueType="num">
                                      <p:cBhvr additive="base">
                                        <p:cTn id="28" dur="500" fill="hold"/>
                                        <p:tgtEl>
                                          <p:spTgt spid="1005579"/>
                                        </p:tgtEl>
                                        <p:attrNameLst>
                                          <p:attrName>ppt_x</p:attrName>
                                        </p:attrNameLst>
                                      </p:cBhvr>
                                      <p:tavLst>
                                        <p:tav tm="0">
                                          <p:val>
                                            <p:strVal val="#ppt_x"/>
                                          </p:val>
                                        </p:tav>
                                        <p:tav tm="100000">
                                          <p:val>
                                            <p:strVal val="#ppt_x"/>
                                          </p:val>
                                        </p:tav>
                                      </p:tavLst>
                                    </p:anim>
                                    <p:anim calcmode="lin" valueType="num">
                                      <p:cBhvr additive="base">
                                        <p:cTn id="29" dur="500" fill="hold"/>
                                        <p:tgtEl>
                                          <p:spTgt spid="10055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5579" grpId="0"/>
      <p:bldP spid="1005591" grpId="0" animBg="1"/>
      <p:bldP spid="100557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23" name="Text Box 11"/>
          <p:cNvSpPr txBox="1">
            <a:spLocks noChangeArrowheads="1"/>
          </p:cNvSpPr>
          <p:nvPr/>
        </p:nvSpPr>
        <p:spPr bwMode="auto">
          <a:xfrm>
            <a:off x="381000" y="1447800"/>
            <a:ext cx="3581400" cy="1201738"/>
          </a:xfrm>
          <a:prstGeom prst="rect">
            <a:avLst/>
          </a:prstGeom>
          <a:noFill/>
          <a:ln w="9525">
            <a:noFill/>
            <a:miter lim="800000"/>
            <a:headEnd/>
            <a:tailEnd/>
          </a:ln>
          <a:effectLst/>
        </p:spPr>
        <p:txBody>
          <a:bodyPr lIns="92075" tIns="46038" rIns="92075" bIns="46038">
            <a:spAutoFit/>
          </a:bodyPr>
          <a:lstStyle/>
          <a:p>
            <a:pPr algn="just">
              <a:spcBef>
                <a:spcPct val="50000"/>
              </a:spcBef>
              <a:buFontTx/>
              <a:buNone/>
              <a:defRPr/>
            </a:pPr>
            <a:r>
              <a:rPr lang="en-US" sz="2400" dirty="0">
                <a:solidFill>
                  <a:schemeClr val="tx2"/>
                </a:solidFill>
                <a:effectLst>
                  <a:outerShdw blurRad="38100" dist="38100" dir="2700000" algn="tl">
                    <a:srgbClr val="C0C0C0"/>
                  </a:outerShdw>
                </a:effectLst>
                <a:latin typeface="Preeti" pitchFamily="2" charset="0"/>
                <a:cs typeface="Times New Roman" pitchFamily="18" charset="0"/>
              </a:rPr>
              <a:t>#= aLraf6 5]</a:t>
            </a:r>
            <a:r>
              <a:rPr lang="en-US" sz="2400" dirty="0" err="1">
                <a:solidFill>
                  <a:schemeClr val="tx2"/>
                </a:solidFill>
                <a:effectLst>
                  <a:outerShdw blurRad="38100" dist="38100" dir="2700000" algn="tl">
                    <a:srgbClr val="C0C0C0"/>
                  </a:outerShdw>
                </a:effectLst>
                <a:latin typeface="Preeti" pitchFamily="2" charset="0"/>
                <a:cs typeface="Times New Roman" pitchFamily="18" charset="0"/>
              </a:rPr>
              <a:t>plt</a:t>
            </a:r>
            <a:r>
              <a:rPr lang="en-US" sz="2400" dirty="0">
                <a:solidFill>
                  <a:schemeClr val="tx2"/>
                </a:solidFill>
                <a:effectLst>
                  <a:outerShdw blurRad="38100" dist="38100" dir="2700000" algn="tl">
                    <a:srgbClr val="C0C0C0"/>
                  </a:outerShdw>
                </a:effectLst>
                <a:latin typeface="Preeti" pitchFamily="2" charset="0"/>
                <a:cs typeface="Times New Roman" pitchFamily="18" charset="0"/>
              </a:rPr>
              <a:t>/ ;</a:t>
            </a:r>
            <a:r>
              <a:rPr lang="en-US" sz="2400" dirty="0" err="1">
                <a:solidFill>
                  <a:schemeClr val="tx2"/>
                </a:solidFill>
                <a:effectLst>
                  <a:outerShdw blurRad="38100" dist="38100" dir="2700000" algn="tl">
                    <a:srgbClr val="C0C0C0"/>
                  </a:outerShdw>
                </a:effectLst>
                <a:latin typeface="Preeti" pitchFamily="2" charset="0"/>
                <a:cs typeface="Times New Roman" pitchFamily="18" charset="0"/>
              </a:rPr>
              <a:t>fa</a:t>
            </a:r>
            <a:r>
              <a:rPr lang="en-US" sz="2400" dirty="0">
                <a:solidFill>
                  <a:schemeClr val="tx2"/>
                </a:solidFill>
                <a:effectLst>
                  <a:outerShdw blurRad="38100" dist="38100" dir="2700000" algn="tl">
                    <a:srgbClr val="C0C0C0"/>
                  </a:outerShdw>
                </a:effectLst>
                <a:latin typeface="Preeti" pitchFamily="2" charset="0"/>
                <a:cs typeface="Times New Roman" pitchFamily="18" charset="0"/>
              </a:rPr>
              <a:t>]n </a:t>
            </a:r>
            <a:r>
              <a:rPr lang="en-US" sz="2400" dirty="0" err="1">
                <a:solidFill>
                  <a:schemeClr val="tx2"/>
                </a:solidFill>
                <a:effectLst>
                  <a:outerShdw blurRad="38100" dist="38100" dir="2700000" algn="tl">
                    <a:srgbClr val="C0C0C0"/>
                  </a:outerShdw>
                </a:effectLst>
                <a:latin typeface="Preeti" pitchFamily="2" charset="0"/>
                <a:cs typeface="Times New Roman" pitchFamily="18" charset="0"/>
              </a:rPr>
              <a:t>rnfpg</a:t>
            </a:r>
            <a:r>
              <a:rPr lang="en-US" sz="2400" dirty="0">
                <a:solidFill>
                  <a:schemeClr val="tx2"/>
                </a:solidFill>
                <a:effectLst>
                  <a:outerShdw blurRad="38100" dist="38100" dir="2700000" algn="tl">
                    <a:srgbClr val="C0C0C0"/>
                  </a:outerShdw>
                </a:effectLst>
                <a:latin typeface="Preeti" pitchFamily="2" charset="0"/>
                <a:cs typeface="Times New Roman" pitchFamily="18" charset="0"/>
              </a:rPr>
              <a:t>], To;kl5 km]/L </a:t>
            </a:r>
            <a:r>
              <a:rPr lang="en-US" sz="2400" dirty="0" err="1">
                <a:solidFill>
                  <a:schemeClr val="tx2"/>
                </a:solidFill>
                <a:effectLst>
                  <a:outerShdw blurRad="38100" dist="38100" dir="2700000" algn="tl">
                    <a:srgbClr val="C0C0C0"/>
                  </a:outerShdw>
                </a:effectLst>
                <a:latin typeface="Preeti" pitchFamily="2" charset="0"/>
                <a:cs typeface="Times New Roman" pitchFamily="18" charset="0"/>
              </a:rPr>
              <a:t>aLrlt</a:t>
            </a:r>
            <a:r>
              <a:rPr lang="en-US" sz="2400" dirty="0">
                <a:solidFill>
                  <a:schemeClr val="tx2"/>
                </a:solidFill>
                <a:effectLst>
                  <a:outerShdw blurRad="38100" dist="38100" dir="2700000" algn="tl">
                    <a:srgbClr val="C0C0C0"/>
                  </a:outerShdw>
                </a:effectLst>
                <a:latin typeface="Preeti" pitchFamily="2" charset="0"/>
                <a:cs typeface="Times New Roman" pitchFamily="18" charset="0"/>
              </a:rPr>
              <a:t>/ </a:t>
            </a:r>
            <a:r>
              <a:rPr lang="en-US" sz="2400" dirty="0" err="1">
                <a:solidFill>
                  <a:schemeClr val="tx2"/>
                </a:solidFill>
                <a:effectLst>
                  <a:outerShdw blurRad="38100" dist="38100" dir="2700000" algn="tl">
                    <a:srgbClr val="C0C0C0"/>
                  </a:outerShdw>
                </a:effectLst>
                <a:latin typeface="Preeti" pitchFamily="2" charset="0"/>
                <a:cs typeface="Times New Roman" pitchFamily="18" charset="0"/>
              </a:rPr>
              <a:t>nUg</a:t>
            </a:r>
            <a:r>
              <a:rPr lang="en-US" sz="2400" dirty="0">
                <a:solidFill>
                  <a:schemeClr val="tx2"/>
                </a:solidFill>
                <a:effectLst>
                  <a:outerShdw blurRad="38100" dist="38100" dir="2700000" algn="tl">
                    <a:srgbClr val="C0C0C0"/>
                  </a:outerShdw>
                </a:effectLst>
                <a:latin typeface="Preeti" pitchFamily="2" charset="0"/>
                <a:cs typeface="Times New Roman" pitchFamily="18" charset="0"/>
              </a:rPr>
              <a:t>] / km]l/ 5]</a:t>
            </a:r>
            <a:r>
              <a:rPr lang="en-US" sz="2400" dirty="0" err="1">
                <a:solidFill>
                  <a:schemeClr val="tx2"/>
                </a:solidFill>
                <a:effectLst>
                  <a:outerShdw blurRad="38100" dist="38100" dir="2700000" algn="tl">
                    <a:srgbClr val="C0C0C0"/>
                  </a:outerShdw>
                </a:effectLst>
                <a:latin typeface="Preeti" pitchFamily="2" charset="0"/>
                <a:cs typeface="Times New Roman" pitchFamily="18" charset="0"/>
              </a:rPr>
              <a:t>plt</a:t>
            </a:r>
            <a:r>
              <a:rPr lang="en-US" sz="2400" dirty="0">
                <a:solidFill>
                  <a:schemeClr val="tx2"/>
                </a:solidFill>
                <a:effectLst>
                  <a:outerShdw blurRad="38100" dist="38100" dir="2700000" algn="tl">
                    <a:srgbClr val="C0C0C0"/>
                  </a:outerShdw>
                </a:effectLst>
                <a:latin typeface="Preeti" pitchFamily="2" charset="0"/>
                <a:cs typeface="Times New Roman" pitchFamily="18" charset="0"/>
              </a:rPr>
              <a:t>/ </a:t>
            </a:r>
            <a:r>
              <a:rPr lang="en-US" sz="2400" dirty="0" err="1">
                <a:solidFill>
                  <a:schemeClr val="tx2"/>
                </a:solidFill>
                <a:effectLst>
                  <a:outerShdw blurRad="38100" dist="38100" dir="2700000" algn="tl">
                    <a:srgbClr val="C0C0C0"/>
                  </a:outerShdw>
                </a:effectLst>
                <a:latin typeface="Preeti" pitchFamily="2" charset="0"/>
                <a:cs typeface="Times New Roman" pitchFamily="18" charset="0"/>
              </a:rPr>
              <a:t>Nofpg</a:t>
            </a:r>
            <a:r>
              <a:rPr lang="en-US" sz="2400" dirty="0">
                <a:solidFill>
                  <a:schemeClr val="tx2"/>
                </a:solidFill>
                <a:effectLst>
                  <a:outerShdw blurRad="38100" dist="38100" dir="2700000" algn="tl">
                    <a:srgbClr val="C0C0C0"/>
                  </a:outerShdw>
                </a:effectLst>
                <a:latin typeface="Preeti" pitchFamily="2" charset="0"/>
                <a:cs typeface="Times New Roman" pitchFamily="18" charset="0"/>
              </a:rPr>
              <a:t>]</a:t>
            </a:r>
          </a:p>
        </p:txBody>
      </p:sp>
      <p:pic>
        <p:nvPicPr>
          <p:cNvPr id="1011724" name="Picture 12"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76675"/>
            <a:ext cx="43434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1725" name="Text Box 13"/>
          <p:cNvSpPr txBox="1">
            <a:spLocks noChangeArrowheads="1"/>
          </p:cNvSpPr>
          <p:nvPr/>
        </p:nvSpPr>
        <p:spPr bwMode="auto">
          <a:xfrm>
            <a:off x="4800600" y="4876800"/>
            <a:ext cx="4038600" cy="831850"/>
          </a:xfrm>
          <a:prstGeom prst="rect">
            <a:avLst/>
          </a:prstGeom>
          <a:noFill/>
          <a:ln w="9525">
            <a:noFill/>
            <a:miter lim="800000"/>
            <a:headEnd/>
            <a:tailEnd/>
          </a:ln>
          <a:effectLst/>
        </p:spPr>
        <p:txBody>
          <a:bodyPr lIns="92075" tIns="46038" rIns="92075" bIns="46038">
            <a:spAutoFit/>
          </a:bodyPr>
          <a:lstStyle/>
          <a:p>
            <a:pPr algn="just">
              <a:spcBef>
                <a:spcPct val="50000"/>
              </a:spcBef>
              <a:buFontTx/>
              <a:buNone/>
              <a:defRPr/>
            </a:pPr>
            <a:r>
              <a:rPr lang="en-US" sz="2400" dirty="0">
                <a:solidFill>
                  <a:schemeClr val="tx2"/>
                </a:solidFill>
                <a:effectLst>
                  <a:outerShdw blurRad="38100" dist="38100" dir="2700000" algn="tl">
                    <a:srgbClr val="C0C0C0"/>
                  </a:outerShdw>
                </a:effectLst>
                <a:latin typeface="Preeti" pitchFamily="2" charset="0"/>
                <a:cs typeface="Times New Roman" pitchFamily="18" charset="0"/>
              </a:rPr>
              <a:t>$= </a:t>
            </a:r>
            <a:r>
              <a:rPr lang="en-US" sz="2400" dirty="0" err="1">
                <a:solidFill>
                  <a:schemeClr val="tx2"/>
                </a:solidFill>
                <a:effectLst>
                  <a:outerShdw blurRad="38100" dist="38100" dir="2700000" algn="tl">
                    <a:srgbClr val="C0C0C0"/>
                  </a:outerShdw>
                </a:effectLst>
                <a:latin typeface="Preeti" pitchFamily="2" charset="0"/>
                <a:cs typeface="Times New Roman" pitchFamily="18" charset="0"/>
              </a:rPr>
              <a:t>aLrefudf</a:t>
            </a:r>
            <a:r>
              <a:rPr lang="en-US" sz="2400" dirty="0">
                <a:solidFill>
                  <a:schemeClr val="tx2"/>
                </a:solidFill>
                <a:effectLst>
                  <a:outerShdw blurRad="38100" dist="38100" dir="2700000" algn="tl">
                    <a:srgbClr val="C0C0C0"/>
                  </a:outerShdw>
                </a:effectLst>
                <a:latin typeface="Preeti" pitchFamily="2" charset="0"/>
                <a:cs typeface="Times New Roman" pitchFamily="18" charset="0"/>
              </a:rPr>
              <a:t> vfN8f] </a:t>
            </a:r>
            <a:r>
              <a:rPr lang="en-US" sz="2400" dirty="0" err="1">
                <a:solidFill>
                  <a:schemeClr val="tx2"/>
                </a:solidFill>
                <a:effectLst>
                  <a:outerShdw blurRad="38100" dist="38100" dir="2700000" algn="tl">
                    <a:srgbClr val="C0C0C0"/>
                  </a:outerShdw>
                </a:effectLst>
                <a:latin typeface="Preeti" pitchFamily="2" charset="0"/>
                <a:cs typeface="Times New Roman" pitchFamily="18" charset="0"/>
              </a:rPr>
              <a:t>agfpg</a:t>
            </a:r>
            <a:r>
              <a:rPr lang="en-US" sz="2400" dirty="0">
                <a:solidFill>
                  <a:schemeClr val="tx2"/>
                </a:solidFill>
                <a:effectLst>
                  <a:outerShdw blurRad="38100" dist="38100" dir="2700000" algn="tl">
                    <a:srgbClr val="C0C0C0"/>
                  </a:outerShdw>
                </a:effectLst>
                <a:latin typeface="Preeti" pitchFamily="2" charset="0"/>
                <a:cs typeface="Times New Roman" pitchFamily="18" charset="0"/>
              </a:rPr>
              <a:t>] / </a:t>
            </a:r>
            <a:r>
              <a:rPr lang="en-US" sz="2400" dirty="0" err="1">
                <a:solidFill>
                  <a:schemeClr val="tx2"/>
                </a:solidFill>
                <a:effectLst>
                  <a:outerShdw blurRad="38100" dist="38100" dir="2700000" algn="tl">
                    <a:srgbClr val="C0C0C0"/>
                  </a:outerShdw>
                </a:effectLst>
                <a:latin typeface="Preeti" pitchFamily="2" charset="0"/>
                <a:cs typeface="Times New Roman" pitchFamily="18" charset="0"/>
              </a:rPr>
              <a:t>lj:tf</a:t>
            </a:r>
            <a:r>
              <a:rPr lang="en-US" sz="2400" dirty="0">
                <a:solidFill>
                  <a:schemeClr val="tx2"/>
                </a:solidFill>
                <a:effectLst>
                  <a:outerShdw blurRad="38100" dist="38100" dir="2700000" algn="tl">
                    <a:srgbClr val="C0C0C0"/>
                  </a:outerShdw>
                </a:effectLst>
                <a:latin typeface="Preeti" pitchFamily="2" charset="0"/>
                <a:cs typeface="Times New Roman" pitchFamily="18" charset="0"/>
              </a:rPr>
              <a:t>/} </a:t>
            </a:r>
            <a:r>
              <a:rPr lang="en-US" sz="2400" dirty="0" err="1">
                <a:solidFill>
                  <a:schemeClr val="tx2"/>
                </a:solidFill>
                <a:effectLst>
                  <a:outerShdw blurRad="38100" dist="38100" dir="2700000" algn="tl">
                    <a:srgbClr val="C0C0C0"/>
                  </a:outerShdw>
                </a:effectLst>
                <a:latin typeface="Preeti" pitchFamily="2" charset="0"/>
                <a:cs typeface="Times New Roman" pitchFamily="18" charset="0"/>
              </a:rPr>
              <a:t>kfgL</a:t>
            </a:r>
            <a:r>
              <a:rPr lang="en-US" sz="2400" dirty="0">
                <a:solidFill>
                  <a:schemeClr val="tx2"/>
                </a:solidFill>
                <a:effectLst>
                  <a:outerShdw blurRad="38100" dist="38100" dir="2700000" algn="tl">
                    <a:srgbClr val="C0C0C0"/>
                  </a:outerShdw>
                </a:effectLst>
                <a:latin typeface="Preeti" pitchFamily="2" charset="0"/>
                <a:cs typeface="Times New Roman" pitchFamily="18" charset="0"/>
              </a:rPr>
              <a:t> </a:t>
            </a:r>
            <a:r>
              <a:rPr lang="en-US" sz="2400" dirty="0" err="1">
                <a:solidFill>
                  <a:schemeClr val="tx2"/>
                </a:solidFill>
                <a:effectLst>
                  <a:outerShdw blurRad="38100" dist="38100" dir="2700000" algn="tl">
                    <a:srgbClr val="C0C0C0"/>
                  </a:outerShdw>
                </a:effectLst>
                <a:latin typeface="Preeti" pitchFamily="2" charset="0"/>
                <a:cs typeface="Times New Roman" pitchFamily="18" charset="0"/>
              </a:rPr>
              <a:t>xfNb</a:t>
            </a:r>
            <a:r>
              <a:rPr lang="en-US" sz="2400" dirty="0">
                <a:solidFill>
                  <a:schemeClr val="tx2"/>
                </a:solidFill>
                <a:effectLst>
                  <a:outerShdw blurRad="38100" dist="38100" dir="2700000" algn="tl">
                    <a:srgbClr val="C0C0C0"/>
                  </a:outerShdw>
                </a:effectLst>
                <a:latin typeface="Preeti" pitchFamily="2" charset="0"/>
                <a:cs typeface="Times New Roman" pitchFamily="18" charset="0"/>
              </a:rPr>
              <a:t>} </a:t>
            </a:r>
            <a:r>
              <a:rPr lang="en-US" sz="2400" dirty="0" err="1">
                <a:solidFill>
                  <a:schemeClr val="tx2"/>
                </a:solidFill>
                <a:effectLst>
                  <a:outerShdw blurRad="38100" dist="38100" dir="2700000" algn="tl">
                    <a:srgbClr val="C0C0C0"/>
                  </a:outerShdw>
                </a:effectLst>
                <a:latin typeface="Preeti" pitchFamily="2" charset="0"/>
                <a:cs typeface="Times New Roman" pitchFamily="18" charset="0"/>
              </a:rPr>
              <a:t>d;nf</a:t>
            </a:r>
            <a:r>
              <a:rPr lang="en-US" sz="2400" dirty="0">
                <a:solidFill>
                  <a:schemeClr val="tx2"/>
                </a:solidFill>
                <a:effectLst>
                  <a:outerShdw blurRad="38100" dist="38100" dir="2700000" algn="tl">
                    <a:srgbClr val="C0C0C0"/>
                  </a:outerShdw>
                </a:effectLst>
                <a:latin typeface="Preeti" pitchFamily="2" charset="0"/>
                <a:cs typeface="Times New Roman" pitchFamily="18" charset="0"/>
              </a:rPr>
              <a:t> jN6fO{ kN6fO{ </a:t>
            </a:r>
            <a:r>
              <a:rPr lang="en-US" sz="2400" dirty="0" err="1">
                <a:solidFill>
                  <a:schemeClr val="tx2"/>
                </a:solidFill>
                <a:effectLst>
                  <a:outerShdw blurRad="38100" dist="38100" dir="2700000" algn="tl">
                    <a:srgbClr val="C0C0C0"/>
                  </a:outerShdw>
                </a:effectLst>
                <a:latin typeface="Preeti" pitchFamily="2" charset="0"/>
                <a:cs typeface="Times New Roman" pitchFamily="18" charset="0"/>
              </a:rPr>
              <a:t>ub</a:t>
            </a:r>
            <a:r>
              <a:rPr lang="en-US" sz="2400" dirty="0">
                <a:solidFill>
                  <a:schemeClr val="tx2"/>
                </a:solidFill>
                <a:effectLst>
                  <a:outerShdw blurRad="38100" dist="38100" dir="2700000" algn="tl">
                    <a:srgbClr val="C0C0C0"/>
                  </a:outerShdw>
                </a:effectLst>
                <a:latin typeface="Preeti" pitchFamily="2" charset="0"/>
                <a:cs typeface="Times New Roman" pitchFamily="18" charset="0"/>
              </a:rPr>
              <a:t>}{ </a:t>
            </a:r>
            <a:r>
              <a:rPr lang="en-US" sz="2400" dirty="0" err="1">
                <a:solidFill>
                  <a:schemeClr val="tx2"/>
                </a:solidFill>
                <a:effectLst>
                  <a:outerShdw blurRad="38100" dist="38100" dir="2700000" algn="tl">
                    <a:srgbClr val="C0C0C0"/>
                  </a:outerShdw>
                </a:effectLst>
                <a:latin typeface="Preeti" pitchFamily="2" charset="0"/>
                <a:cs typeface="Times New Roman" pitchFamily="18" charset="0"/>
              </a:rPr>
              <a:t>hfg</a:t>
            </a:r>
            <a:r>
              <a:rPr lang="en-US" sz="2400" dirty="0">
                <a:solidFill>
                  <a:schemeClr val="tx2"/>
                </a:solidFill>
                <a:effectLst>
                  <a:outerShdw blurRad="38100" dist="38100" dir="2700000" algn="tl">
                    <a:srgbClr val="C0C0C0"/>
                  </a:outerShdw>
                </a:effectLst>
                <a:latin typeface="Preeti" pitchFamily="2" charset="0"/>
                <a:cs typeface="Times New Roman" pitchFamily="18" charset="0"/>
              </a:rPr>
              <a:t>]</a:t>
            </a:r>
          </a:p>
        </p:txBody>
      </p:sp>
      <p:pic>
        <p:nvPicPr>
          <p:cNvPr id="1011719" name="Picture 7"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143000"/>
            <a:ext cx="48006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1727" name="AutoShape 15"/>
          <p:cNvSpPr>
            <a:spLocks noChangeArrowheads="1"/>
          </p:cNvSpPr>
          <p:nvPr/>
        </p:nvSpPr>
        <p:spPr bwMode="auto">
          <a:xfrm rot="8158742">
            <a:off x="4267200" y="4343400"/>
            <a:ext cx="1066800" cy="152400"/>
          </a:xfrm>
          <a:prstGeom prst="rightArrow">
            <a:avLst>
              <a:gd name="adj1" fmla="val 50000"/>
              <a:gd name="adj2" fmla="val 175000"/>
            </a:avLst>
          </a:prstGeom>
          <a:solidFill>
            <a:srgbClr val="FF00FF"/>
          </a:solidFill>
          <a:ln w="9525">
            <a:noFill/>
            <a:miter lim="800000"/>
            <a:headEnd/>
            <a:tailEnd/>
          </a:ln>
          <a:effectLst/>
        </p:spPr>
        <p:txBody>
          <a:bodyPr wrap="none" lIns="92075" tIns="46038" rIns="92075" bIns="46038" anchor="ctr"/>
          <a:lstStyle/>
          <a:p>
            <a:pPr>
              <a:defRPr/>
            </a:pPr>
            <a:endParaRPr lang="en-US">
              <a:effectLst>
                <a:outerShdw blurRad="38100" dist="38100" dir="2700000" algn="tl">
                  <a:srgbClr val="000000">
                    <a:alpha val="43137"/>
                  </a:srgbClr>
                </a:outerShdw>
              </a:effectLst>
            </a:endParaRPr>
          </a:p>
        </p:txBody>
      </p:sp>
      <p:sp>
        <p:nvSpPr>
          <p:cNvPr id="56327" name="Rectangle 19"/>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0"/>
            <a:tileRect/>
          </a:gradFill>
          <a:extLst/>
        </p:spPr>
        <p:txBody>
          <a:bodyPr vert="horz" lIns="91440" tIns="45720" rIns="91440" bIns="45720" rtlCol="0" anchor="ctr">
            <a:normAutofit/>
          </a:bodyPr>
          <a:lstStyle/>
          <a:p>
            <a:r>
              <a:rPr lang="en-US" b="1">
                <a:effectLst>
                  <a:outerShdw blurRad="38100" dist="38100" dir="2700000" algn="tl">
                    <a:srgbClr val="000000">
                      <a:alpha val="43137"/>
                    </a:srgbClr>
                  </a:outerShdw>
                </a:effectLst>
                <a:latin typeface="Preeti" pitchFamily="2" charset="0"/>
              </a:rPr>
              <a:t>xft}n] s+lqm6 ld;fp+bf</a:t>
            </a:r>
          </a:p>
        </p:txBody>
      </p:sp>
      <p:sp>
        <p:nvSpPr>
          <p:cNvPr id="56328" name="Slide Number Placeholder 8"/>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C4AB2D82-7769-46B1-8D96-5E1799996D6E}" type="slidenum">
              <a:rPr lang="en-US" sz="2000" smtClean="0">
                <a:solidFill>
                  <a:schemeClr val="tx1"/>
                </a:solidFill>
                <a:latin typeface="Times New Roman" pitchFamily="18" charset="0"/>
              </a:rPr>
              <a:pPr/>
              <a:t>42</a:t>
            </a:fld>
            <a:endParaRPr lang="en-US" sz="2000" smtClean="0">
              <a:solidFill>
                <a:schemeClr val="tx1"/>
              </a:solidFill>
              <a:latin typeface="Times New Roman" pitchFamily="18" charset="0"/>
            </a:endParaRPr>
          </a:p>
        </p:txBody>
      </p:sp>
      <p:sp>
        <p:nvSpPr>
          <p:cNvPr id="9" name="Line 6"/>
          <p:cNvSpPr>
            <a:spLocks noChangeShapeType="1"/>
          </p:cNvSpPr>
          <p:nvPr/>
        </p:nvSpPr>
        <p:spPr bwMode="auto">
          <a:xfrm>
            <a:off x="0" y="12954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2" name="Footer Placeholder 1"/>
          <p:cNvSpPr>
            <a:spLocks noGrp="1"/>
          </p:cNvSpPr>
          <p:nvPr>
            <p:ph type="ftr" sz="quarter" idx="11"/>
          </p:nvPr>
        </p:nvSpPr>
        <p:spPr/>
        <p:txBody>
          <a:bodyPr/>
          <a:lstStyle/>
          <a:p>
            <a:r>
              <a:rPr lang="en-US" smtClean="0"/>
              <a:t>DUDBC2012</a:t>
            </a:r>
            <a:endParaRPr lang="en-US"/>
          </a:p>
        </p:txBody>
      </p:sp>
    </p:spTree>
    <p:extLst>
      <p:ext uri="{BB962C8B-B14F-4D97-AF65-F5344CB8AC3E}">
        <p14:creationId xmlns:p14="http://schemas.microsoft.com/office/powerpoint/2010/main" val="3819255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011719"/>
                                        </p:tgtEl>
                                        <p:attrNameLst>
                                          <p:attrName>style.visibility</p:attrName>
                                        </p:attrNameLst>
                                      </p:cBhvr>
                                      <p:to>
                                        <p:strVal val="visible"/>
                                      </p:to>
                                    </p:set>
                                    <p:anim calcmode="lin" valueType="num">
                                      <p:cBhvr additive="base">
                                        <p:cTn id="7" dur="500" fill="hold"/>
                                        <p:tgtEl>
                                          <p:spTgt spid="1011719"/>
                                        </p:tgtEl>
                                        <p:attrNameLst>
                                          <p:attrName>ppt_x</p:attrName>
                                        </p:attrNameLst>
                                      </p:cBhvr>
                                      <p:tavLst>
                                        <p:tav tm="0">
                                          <p:val>
                                            <p:strVal val="#ppt_x"/>
                                          </p:val>
                                        </p:tav>
                                        <p:tav tm="100000">
                                          <p:val>
                                            <p:strVal val="#ppt_x"/>
                                          </p:val>
                                        </p:tav>
                                      </p:tavLst>
                                    </p:anim>
                                    <p:anim calcmode="lin" valueType="num">
                                      <p:cBhvr additive="base">
                                        <p:cTn id="8" dur="500" fill="hold"/>
                                        <p:tgtEl>
                                          <p:spTgt spid="1011719"/>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11723"/>
                                        </p:tgtEl>
                                        <p:attrNameLst>
                                          <p:attrName>style.visibility</p:attrName>
                                        </p:attrNameLst>
                                      </p:cBhvr>
                                      <p:to>
                                        <p:strVal val="visible"/>
                                      </p:to>
                                    </p:set>
                                    <p:anim calcmode="lin" valueType="num">
                                      <p:cBhvr additive="base">
                                        <p:cTn id="13" dur="500" fill="hold"/>
                                        <p:tgtEl>
                                          <p:spTgt spid="1011723"/>
                                        </p:tgtEl>
                                        <p:attrNameLst>
                                          <p:attrName>ppt_x</p:attrName>
                                        </p:attrNameLst>
                                      </p:cBhvr>
                                      <p:tavLst>
                                        <p:tav tm="0">
                                          <p:val>
                                            <p:strVal val="0-#ppt_w/2"/>
                                          </p:val>
                                        </p:tav>
                                        <p:tav tm="100000">
                                          <p:val>
                                            <p:strVal val="#ppt_x"/>
                                          </p:val>
                                        </p:tav>
                                      </p:tavLst>
                                    </p:anim>
                                    <p:anim calcmode="lin" valueType="num">
                                      <p:cBhvr additive="base">
                                        <p:cTn id="14" dur="500" fill="hold"/>
                                        <p:tgtEl>
                                          <p:spTgt spid="101172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11727"/>
                                        </p:tgtEl>
                                        <p:attrNameLst>
                                          <p:attrName>style.visibility</p:attrName>
                                        </p:attrNameLst>
                                      </p:cBhvr>
                                      <p:to>
                                        <p:strVal val="visible"/>
                                      </p:to>
                                    </p:set>
                                    <p:animEffect transition="in" filter="blinds(horizontal)">
                                      <p:cBhvr>
                                        <p:cTn id="19" dur="500"/>
                                        <p:tgtEl>
                                          <p:spTgt spid="101172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1011724"/>
                                        </p:tgtEl>
                                        <p:attrNameLst>
                                          <p:attrName>style.visibility</p:attrName>
                                        </p:attrNameLst>
                                      </p:cBhvr>
                                      <p:to>
                                        <p:strVal val="visible"/>
                                      </p:to>
                                    </p:set>
                                    <p:animEffect transition="in" filter="blinds(horizontal)">
                                      <p:cBhvr>
                                        <p:cTn id="24" dur="500"/>
                                        <p:tgtEl>
                                          <p:spTgt spid="101172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11725"/>
                                        </p:tgtEl>
                                        <p:attrNameLst>
                                          <p:attrName>style.visibility</p:attrName>
                                        </p:attrNameLst>
                                      </p:cBhvr>
                                      <p:to>
                                        <p:strVal val="visible"/>
                                      </p:to>
                                    </p:set>
                                    <p:anim calcmode="lin" valueType="num">
                                      <p:cBhvr additive="base">
                                        <p:cTn id="29" dur="500" fill="hold"/>
                                        <p:tgtEl>
                                          <p:spTgt spid="1011725"/>
                                        </p:tgtEl>
                                        <p:attrNameLst>
                                          <p:attrName>ppt_x</p:attrName>
                                        </p:attrNameLst>
                                      </p:cBhvr>
                                      <p:tavLst>
                                        <p:tav tm="0">
                                          <p:val>
                                            <p:strVal val="#ppt_x"/>
                                          </p:val>
                                        </p:tav>
                                        <p:tav tm="100000">
                                          <p:val>
                                            <p:strVal val="#ppt_x"/>
                                          </p:val>
                                        </p:tav>
                                      </p:tavLst>
                                    </p:anim>
                                    <p:anim calcmode="lin" valueType="num">
                                      <p:cBhvr additive="base">
                                        <p:cTn id="30" dur="500" fill="hold"/>
                                        <p:tgtEl>
                                          <p:spTgt spid="10117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1723" grpId="0"/>
      <p:bldP spid="1011725" grpId="0"/>
      <p:bldP spid="101172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013" name="Rectangle 13"/>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latin typeface="Preeti" pitchFamily="2" charset="0"/>
              </a:rPr>
              <a:t>s] </a:t>
            </a:r>
            <a:r>
              <a:rPr lang="en-US" b="1" dirty="0" err="1">
                <a:effectLst>
                  <a:outerShdw blurRad="38100" dist="38100" dir="2700000" algn="tl">
                    <a:srgbClr val="000000">
                      <a:alpha val="43137"/>
                    </a:srgbClr>
                  </a:outerShdw>
                </a:effectLst>
                <a:latin typeface="Preeti" pitchFamily="2" charset="0"/>
              </a:rPr>
              <a:t>uNtL</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eof</a:t>
            </a:r>
            <a:r>
              <a:rPr lang="en-US" b="1" dirty="0">
                <a:effectLst>
                  <a:outerShdw blurRad="38100" dist="38100" dir="2700000" algn="tl">
                    <a:srgbClr val="000000">
                      <a:alpha val="43137"/>
                    </a:srgbClr>
                  </a:outerShdw>
                </a:effectLst>
                <a:latin typeface="Preeti" pitchFamily="2" charset="0"/>
              </a:rPr>
              <a:t>] &lt;</a:t>
            </a:r>
          </a:p>
        </p:txBody>
      </p:sp>
      <p:pic>
        <p:nvPicPr>
          <p:cNvPr id="57347" name="Picture 16" descr="Conc-A"/>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62000" y="1219200"/>
            <a:ext cx="8108950" cy="5484813"/>
          </a:xfrm>
          <a:noFill/>
          <a:extLst>
            <a:ext uri="{909E8E84-426E-40DD-AFC4-6F175D3DCCD1}">
              <a14:hiddenFill xmlns:a14="http://schemas.microsoft.com/office/drawing/2010/main">
                <a:solidFill>
                  <a:srgbClr val="FFFFFF"/>
                </a:solidFill>
              </a14:hiddenFill>
            </a:ext>
          </a:extLst>
        </p:spPr>
      </p:pic>
      <p:sp>
        <p:nvSpPr>
          <p:cNvPr id="57348"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0C07C465-4481-4BF3-9E88-BA3DBACE746C}" type="slidenum">
              <a:rPr lang="en-US" sz="2000" smtClean="0">
                <a:solidFill>
                  <a:schemeClr val="tx1"/>
                </a:solidFill>
                <a:latin typeface="Times New Roman" pitchFamily="18" charset="0"/>
              </a:rPr>
              <a:pPr/>
              <a:t>43</a:t>
            </a:fld>
            <a:endParaRPr lang="en-US" sz="2000" smtClean="0">
              <a:solidFill>
                <a:schemeClr val="tx1"/>
              </a:solidFill>
              <a:latin typeface="Times New Roman" pitchFamily="18" charset="0"/>
            </a:endParaRPr>
          </a:p>
        </p:txBody>
      </p:sp>
      <p:sp>
        <p:nvSpPr>
          <p:cNvPr id="5" name="Line 6"/>
          <p:cNvSpPr>
            <a:spLocks noChangeShapeType="1"/>
          </p:cNvSpPr>
          <p:nvPr/>
        </p:nvSpPr>
        <p:spPr bwMode="auto">
          <a:xfrm>
            <a:off x="0" y="9906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Tree>
    <p:extLst>
      <p:ext uri="{BB962C8B-B14F-4D97-AF65-F5344CB8AC3E}">
        <p14:creationId xmlns:p14="http://schemas.microsoft.com/office/powerpoint/2010/main" val="115497380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935" name="Rectangle 7"/>
          <p:cNvSpPr>
            <a:spLocks noGrp="1" noChangeArrowheads="1"/>
          </p:cNvSpPr>
          <p:nvPr>
            <p:ph type="body" sz="half" idx="3"/>
          </p:nvPr>
        </p:nvSpPr>
        <p:spPr>
          <a:xfrm>
            <a:off x="304800" y="3886200"/>
            <a:ext cx="8610600" cy="2857500"/>
          </a:xfrm>
        </p:spPr>
        <p:txBody>
          <a:bodyPr/>
          <a:lstStyle/>
          <a:p>
            <a:pPr>
              <a:lnSpc>
                <a:spcPct val="90000"/>
              </a:lnSpc>
              <a:buFont typeface="Wingdings" pitchFamily="2" charset="2"/>
              <a:buChar char="§"/>
              <a:defRPr/>
            </a:pPr>
            <a:r>
              <a:rPr lang="en-US" sz="2800" dirty="0" smtClean="0">
                <a:solidFill>
                  <a:schemeClr val="tx2"/>
                </a:solidFill>
                <a:latin typeface="Preeti" pitchFamily="2" charset="0"/>
              </a:rPr>
              <a:t>8«ddf </a:t>
            </a:r>
            <a:r>
              <a:rPr lang="en-US" sz="2800" dirty="0" err="1" smtClean="0">
                <a:solidFill>
                  <a:schemeClr val="tx2"/>
                </a:solidFill>
                <a:latin typeface="Preeti" pitchFamily="2" charset="0"/>
              </a:rPr>
              <a:t>clnslt</a:t>
            </a:r>
            <a:r>
              <a:rPr lang="en-US" sz="2800" dirty="0" smtClean="0">
                <a:solidFill>
                  <a:schemeClr val="tx2"/>
                </a:solidFill>
                <a:latin typeface="Preeti" pitchFamily="2" charset="0"/>
              </a:rPr>
              <a:t> </a:t>
            </a:r>
            <a:r>
              <a:rPr lang="en-US" sz="2800" dirty="0" err="1" smtClean="0">
                <a:solidFill>
                  <a:schemeClr val="tx2"/>
                </a:solidFill>
                <a:latin typeface="Preeti" pitchFamily="2" charset="0"/>
              </a:rPr>
              <a:t>kfgL</a:t>
            </a:r>
            <a:r>
              <a:rPr lang="en-US" sz="2800" dirty="0" smtClean="0">
                <a:solidFill>
                  <a:schemeClr val="tx2"/>
                </a:solidFill>
                <a:latin typeface="Preeti" pitchFamily="2" charset="0"/>
              </a:rPr>
              <a:t> </a:t>
            </a:r>
            <a:r>
              <a:rPr lang="en-US" sz="2800" dirty="0" err="1" smtClean="0">
                <a:solidFill>
                  <a:schemeClr val="tx2"/>
                </a:solidFill>
                <a:latin typeface="Preeti" pitchFamily="2" charset="0"/>
              </a:rPr>
              <a:t>xfn</a:t>
            </a:r>
            <a:r>
              <a:rPr lang="en-US" sz="2800" dirty="0" smtClean="0">
                <a:solidFill>
                  <a:schemeClr val="tx2"/>
                </a:solidFill>
                <a:latin typeface="Preeti" pitchFamily="2" charset="0"/>
              </a:rPr>
              <a:t>]/ v;|f] /f]8f </a:t>
            </a:r>
            <a:r>
              <a:rPr lang="en-US" sz="2800" dirty="0" err="1" smtClean="0">
                <a:solidFill>
                  <a:schemeClr val="tx2"/>
                </a:solidFill>
                <a:latin typeface="Preeti" pitchFamily="2" charset="0"/>
              </a:rPr>
              <a:t>xfNg</a:t>
            </a:r>
            <a:r>
              <a:rPr lang="en-US" sz="2800" dirty="0" smtClean="0">
                <a:solidFill>
                  <a:schemeClr val="tx2"/>
                </a:solidFill>
                <a:latin typeface="Preeti" pitchFamily="2" charset="0"/>
              </a:rPr>
              <a:t>]</a:t>
            </a:r>
          </a:p>
          <a:p>
            <a:pPr>
              <a:lnSpc>
                <a:spcPct val="90000"/>
              </a:lnSpc>
              <a:buFont typeface="Wingdings" pitchFamily="2" charset="2"/>
              <a:buChar char="§"/>
              <a:defRPr/>
            </a:pPr>
            <a:r>
              <a:rPr lang="en-US" sz="2800" dirty="0" err="1" smtClean="0">
                <a:latin typeface="Preeti" pitchFamily="2" charset="0"/>
              </a:rPr>
              <a:t>o;avt</a:t>
            </a:r>
            <a:r>
              <a:rPr lang="en-US" sz="2800" dirty="0" smtClean="0">
                <a:latin typeface="Preeti" pitchFamily="2" charset="0"/>
              </a:rPr>
              <a:t> 8«d 3'dfp+b} /</a:t>
            </a:r>
            <a:r>
              <a:rPr lang="en-US" sz="2800" dirty="0" err="1" smtClean="0">
                <a:latin typeface="Preeti" pitchFamily="2" charset="0"/>
              </a:rPr>
              <a:t>xg</a:t>
            </a:r>
            <a:r>
              <a:rPr lang="en-US" sz="2800" dirty="0" smtClean="0">
                <a:latin typeface="Preeti" pitchFamily="2" charset="0"/>
              </a:rPr>
              <a:t>]</a:t>
            </a:r>
          </a:p>
          <a:p>
            <a:pPr>
              <a:lnSpc>
                <a:spcPct val="90000"/>
              </a:lnSpc>
              <a:buFont typeface="Wingdings" pitchFamily="2" charset="2"/>
              <a:buChar char="§"/>
              <a:defRPr/>
            </a:pPr>
            <a:r>
              <a:rPr lang="en-US" sz="2800" dirty="0" err="1" smtClean="0">
                <a:solidFill>
                  <a:schemeClr val="tx2"/>
                </a:solidFill>
                <a:latin typeface="Preeti" pitchFamily="2" charset="0"/>
              </a:rPr>
              <a:t>afn'jf</a:t>
            </a:r>
            <a:r>
              <a:rPr lang="en-US" sz="2800" dirty="0" smtClean="0">
                <a:solidFill>
                  <a:schemeClr val="tx2"/>
                </a:solidFill>
                <a:latin typeface="Preeti" pitchFamily="2" charset="0"/>
              </a:rPr>
              <a:t> / </a:t>
            </a:r>
            <a:r>
              <a:rPr lang="en-US" sz="2800" dirty="0" err="1" smtClean="0">
                <a:solidFill>
                  <a:schemeClr val="tx2"/>
                </a:solidFill>
                <a:latin typeface="Preeti" pitchFamily="2" charset="0"/>
              </a:rPr>
              <a:t>l;d</a:t>
            </a:r>
            <a:r>
              <a:rPr lang="en-US" sz="2800" dirty="0" smtClean="0">
                <a:solidFill>
                  <a:schemeClr val="tx2"/>
                </a:solidFill>
                <a:latin typeface="Preeti" pitchFamily="2" charset="0"/>
              </a:rPr>
              <a:t>]G6 </a:t>
            </a:r>
            <a:r>
              <a:rPr lang="en-US" sz="2800" dirty="0" err="1" smtClean="0">
                <a:solidFill>
                  <a:schemeClr val="tx2"/>
                </a:solidFill>
                <a:latin typeface="Preeti" pitchFamily="2" charset="0"/>
              </a:rPr>
              <a:t>ld;fpg</a:t>
            </a:r>
            <a:r>
              <a:rPr lang="en-US" sz="2800" dirty="0" smtClean="0">
                <a:solidFill>
                  <a:schemeClr val="tx2"/>
                </a:solidFill>
                <a:latin typeface="Preeti" pitchFamily="2" charset="0"/>
              </a:rPr>
              <a:t>] / </a:t>
            </a:r>
            <a:r>
              <a:rPr lang="en-US" sz="2800" dirty="0" err="1" smtClean="0">
                <a:solidFill>
                  <a:schemeClr val="tx2"/>
                </a:solidFill>
                <a:latin typeface="Preeti" pitchFamily="2" charset="0"/>
              </a:rPr>
              <a:t>af+sL</a:t>
            </a:r>
            <a:r>
              <a:rPr lang="en-US" sz="2800" dirty="0" smtClean="0">
                <a:solidFill>
                  <a:schemeClr val="tx2"/>
                </a:solidFill>
                <a:latin typeface="Preeti" pitchFamily="2" charset="0"/>
              </a:rPr>
              <a:t> </a:t>
            </a:r>
            <a:r>
              <a:rPr lang="en-US" sz="2800" dirty="0" err="1" smtClean="0">
                <a:solidFill>
                  <a:schemeClr val="tx2"/>
                </a:solidFill>
                <a:latin typeface="Preeti" pitchFamily="2" charset="0"/>
              </a:rPr>
              <a:t>kfgL</a:t>
            </a:r>
            <a:r>
              <a:rPr lang="en-US" sz="2800" dirty="0" smtClean="0">
                <a:solidFill>
                  <a:schemeClr val="tx2"/>
                </a:solidFill>
                <a:latin typeface="Preeti" pitchFamily="2" charset="0"/>
              </a:rPr>
              <a:t> </a:t>
            </a:r>
            <a:r>
              <a:rPr lang="en-US" sz="2800" dirty="0" err="1" smtClean="0">
                <a:solidFill>
                  <a:schemeClr val="tx2"/>
                </a:solidFill>
                <a:latin typeface="Preeti" pitchFamily="2" charset="0"/>
              </a:rPr>
              <a:t>yKg</a:t>
            </a:r>
            <a:r>
              <a:rPr lang="en-US" sz="2800" dirty="0" smtClean="0">
                <a:solidFill>
                  <a:schemeClr val="tx2"/>
                </a:solidFill>
                <a:latin typeface="Preeti" pitchFamily="2" charset="0"/>
              </a:rPr>
              <a:t>]</a:t>
            </a:r>
          </a:p>
          <a:p>
            <a:pPr>
              <a:lnSpc>
                <a:spcPct val="90000"/>
              </a:lnSpc>
              <a:buFont typeface="Wingdings" pitchFamily="2" charset="2"/>
              <a:buChar char="§"/>
              <a:defRPr/>
            </a:pPr>
            <a:r>
              <a:rPr lang="en-US" sz="2800" dirty="0" err="1" smtClean="0">
                <a:latin typeface="Preeti" pitchFamily="2" charset="0"/>
              </a:rPr>
              <a:t>sDtLdf</a:t>
            </a:r>
            <a:r>
              <a:rPr lang="en-US" sz="2800" dirty="0" smtClean="0">
                <a:latin typeface="Preeti" pitchFamily="2" charset="0"/>
              </a:rPr>
              <a:t> @ </a:t>
            </a:r>
            <a:r>
              <a:rPr lang="en-US" sz="2800" dirty="0" err="1" smtClean="0">
                <a:latin typeface="Preeti" pitchFamily="2" charset="0"/>
              </a:rPr>
              <a:t>ldg</a:t>
            </a:r>
            <a:r>
              <a:rPr lang="en-US" sz="2800" dirty="0" smtClean="0">
                <a:latin typeface="Preeti" pitchFamily="2" charset="0"/>
              </a:rPr>
              <a:t>]6 t/ ld&gt;0f </a:t>
            </a:r>
            <a:r>
              <a:rPr lang="en-US" sz="2800" dirty="0" err="1" smtClean="0">
                <a:latin typeface="Preeti" pitchFamily="2" charset="0"/>
              </a:rPr>
              <a:t>Psgf;sf</a:t>
            </a:r>
            <a:r>
              <a:rPr lang="en-US" sz="2800" dirty="0" smtClean="0">
                <a:latin typeface="Preeti" pitchFamily="2" charset="0"/>
              </a:rPr>
              <a:t>] </a:t>
            </a:r>
            <a:r>
              <a:rPr lang="en-US" sz="2800" dirty="0" err="1" smtClean="0">
                <a:latin typeface="Preeti" pitchFamily="2" charset="0"/>
              </a:rPr>
              <a:t>geP;Dd</a:t>
            </a:r>
            <a:r>
              <a:rPr lang="en-US" sz="2800" dirty="0" smtClean="0">
                <a:latin typeface="Preeti" pitchFamily="2" charset="0"/>
              </a:rPr>
              <a:t> </a:t>
            </a:r>
            <a:r>
              <a:rPr lang="en-US" sz="2800" dirty="0" err="1" smtClean="0">
                <a:latin typeface="Preeti" pitchFamily="2" charset="0"/>
              </a:rPr>
              <a:t>ld;fpg</a:t>
            </a:r>
            <a:r>
              <a:rPr lang="en-US" sz="2800" dirty="0" smtClean="0">
                <a:latin typeface="Preeti" pitchFamily="2" charset="0"/>
              </a:rPr>
              <a:t>]</a:t>
            </a:r>
          </a:p>
        </p:txBody>
      </p:sp>
      <p:pic>
        <p:nvPicPr>
          <p:cNvPr id="58371" name="Picture 8" descr="Concrete mixture"/>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955675" y="1360488"/>
            <a:ext cx="2925763" cy="2193925"/>
          </a:xfrm>
          <a:noFill/>
          <a:extLst>
            <a:ext uri="{909E8E84-426E-40DD-AFC4-6F175D3DCCD1}">
              <a14:hiddenFill xmlns:a14="http://schemas.microsoft.com/office/drawing/2010/main">
                <a:solidFill>
                  <a:srgbClr val="FFFFFF"/>
                </a:solidFill>
              </a14:hiddenFill>
            </a:ext>
          </a:extLst>
        </p:spPr>
      </p:pic>
      <p:pic>
        <p:nvPicPr>
          <p:cNvPr id="58372" name="Picture 9" descr="D-4"/>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l="52293" t="34251" r="19266" b="24159"/>
          <a:stretch>
            <a:fillRect/>
          </a:stretch>
        </p:blipFill>
        <p:spPr>
          <a:xfrm>
            <a:off x="5048250" y="1143000"/>
            <a:ext cx="3505200" cy="2628900"/>
          </a:xfrm>
          <a:noFill/>
          <a:extLst>
            <a:ext uri="{909E8E84-426E-40DD-AFC4-6F175D3DCCD1}">
              <a14:hiddenFill xmlns:a14="http://schemas.microsoft.com/office/drawing/2010/main">
                <a:solidFill>
                  <a:srgbClr val="FFFFFF"/>
                </a:solidFill>
              </a14:hiddenFill>
            </a:ext>
          </a:extLst>
        </p:spPr>
      </p:pic>
      <p:sp>
        <p:nvSpPr>
          <p:cNvPr id="58373" name="Rectangle 10"/>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0"/>
            <a:tileRect/>
          </a:gradFill>
          <a:extLst/>
        </p:spPr>
        <p:txBody>
          <a:bodyPr vert="horz" lIns="91440" tIns="45720" rIns="91440" bIns="45720" rtlCol="0" anchor="ctr">
            <a:normAutofit/>
          </a:bodyPr>
          <a:lstStyle/>
          <a:p>
            <a:r>
              <a:rPr lang="en-US" b="1">
                <a:effectLst>
                  <a:outerShdw blurRad="38100" dist="38100" dir="2700000" algn="tl">
                    <a:srgbClr val="000000">
                      <a:alpha val="43137"/>
                    </a:srgbClr>
                  </a:outerShdw>
                </a:effectLst>
                <a:latin typeface="Preeti" pitchFamily="2" charset="0"/>
              </a:rPr>
              <a:t>d]lzg k|of]u u/L ld;fpg]</a:t>
            </a:r>
          </a:p>
        </p:txBody>
      </p:sp>
      <p:sp>
        <p:nvSpPr>
          <p:cNvPr id="58374"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C0EE4EB1-8026-4D95-81D8-E8822301162A}" type="slidenum">
              <a:rPr lang="en-US" sz="2000" smtClean="0">
                <a:solidFill>
                  <a:schemeClr val="tx1"/>
                </a:solidFill>
                <a:latin typeface="Times New Roman" pitchFamily="18" charset="0"/>
              </a:rPr>
              <a:pPr/>
              <a:t>44</a:t>
            </a:fld>
            <a:endParaRPr lang="en-US" sz="2000" smtClean="0">
              <a:solidFill>
                <a:schemeClr val="tx1"/>
              </a:solidFill>
              <a:latin typeface="Times New Roman" pitchFamily="18" charset="0"/>
            </a:endParaRPr>
          </a:p>
        </p:txBody>
      </p:sp>
      <p:sp>
        <p:nvSpPr>
          <p:cNvPr id="7" name="Line 6"/>
          <p:cNvSpPr>
            <a:spLocks noChangeShapeType="1"/>
          </p:cNvSpPr>
          <p:nvPr/>
        </p:nvSpPr>
        <p:spPr bwMode="auto">
          <a:xfrm>
            <a:off x="0" y="9906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Tree>
    <p:extLst>
      <p:ext uri="{BB962C8B-B14F-4D97-AF65-F5344CB8AC3E}">
        <p14:creationId xmlns:p14="http://schemas.microsoft.com/office/powerpoint/2010/main" val="402279665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292" name="Rectangle 4"/>
          <p:cNvSpPr>
            <a:spLocks noGrp="1" noChangeArrowheads="1"/>
          </p:cNvSpPr>
          <p:nvPr>
            <p:ph type="title"/>
          </p:nvPr>
        </p:nvSpPr>
        <p:spPr>
          <a:xfrm>
            <a:off x="-3629" y="0"/>
            <a:ext cx="9144000" cy="7620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latin typeface="Preeti" pitchFamily="2" charset="0"/>
              </a:rPr>
              <a:t>s+lqm6 </a:t>
            </a:r>
            <a:r>
              <a:rPr lang="en-US" b="1" dirty="0" err="1">
                <a:effectLst>
                  <a:outerShdw blurRad="38100" dist="38100" dir="2700000" algn="tl">
                    <a:srgbClr val="000000">
                      <a:alpha val="43137"/>
                    </a:srgbClr>
                  </a:outerShdw>
                </a:effectLst>
                <a:latin typeface="Preeti" pitchFamily="2" charset="0"/>
              </a:rPr>
              <a:t>vGofpg</a:t>
            </a:r>
            <a:r>
              <a:rPr lang="en-US" b="1" dirty="0">
                <a:effectLst>
                  <a:outerShdw blurRad="38100" dist="38100" dir="2700000" algn="tl">
                    <a:srgbClr val="000000">
                      <a:alpha val="43137"/>
                    </a:srgbClr>
                  </a:outerShdw>
                </a:effectLst>
                <a:latin typeface="Preeti" pitchFamily="2" charset="0"/>
              </a:rPr>
              <a:t>]</a:t>
            </a:r>
          </a:p>
        </p:txBody>
      </p:sp>
      <p:sp>
        <p:nvSpPr>
          <p:cNvPr id="1164294" name="Rectangle 6"/>
          <p:cNvSpPr>
            <a:spLocks noGrp="1" noChangeArrowheads="1"/>
          </p:cNvSpPr>
          <p:nvPr>
            <p:ph type="body" sz="half" idx="2"/>
          </p:nvPr>
        </p:nvSpPr>
        <p:spPr/>
        <p:txBody>
          <a:bodyPr/>
          <a:lstStyle/>
          <a:p>
            <a:pPr>
              <a:buFont typeface="Wingdings" pitchFamily="2" charset="2"/>
              <a:buChar char="§"/>
              <a:defRPr/>
            </a:pPr>
            <a:r>
              <a:rPr lang="en-US" sz="2800" dirty="0" err="1" smtClean="0">
                <a:solidFill>
                  <a:schemeClr val="tx2"/>
                </a:solidFill>
                <a:latin typeface="Preeti" pitchFamily="2" charset="0"/>
              </a:rPr>
              <a:t>kfgL</a:t>
            </a:r>
            <a:r>
              <a:rPr lang="en-US" sz="2800" dirty="0" smtClean="0">
                <a:solidFill>
                  <a:schemeClr val="tx2"/>
                </a:solidFill>
                <a:latin typeface="Preeti" pitchFamily="2" charset="0"/>
              </a:rPr>
              <a:t> </a:t>
            </a:r>
            <a:r>
              <a:rPr lang="en-US" sz="2800" dirty="0" err="1" smtClean="0">
                <a:solidFill>
                  <a:schemeClr val="tx2"/>
                </a:solidFill>
                <a:latin typeface="Preeti" pitchFamily="2" charset="0"/>
              </a:rPr>
              <a:t>xfn</a:t>
            </a:r>
            <a:r>
              <a:rPr lang="en-US" sz="2800" dirty="0" smtClean="0">
                <a:solidFill>
                  <a:schemeClr val="tx2"/>
                </a:solidFill>
                <a:latin typeface="Preeti" pitchFamily="2" charset="0"/>
              </a:rPr>
              <a:t>]</a:t>
            </a:r>
            <a:r>
              <a:rPr lang="en-US" sz="2800" dirty="0" err="1" smtClean="0">
                <a:solidFill>
                  <a:schemeClr val="tx2"/>
                </a:solidFill>
                <a:latin typeface="Preeti" pitchFamily="2" charset="0"/>
              </a:rPr>
              <a:t>sf</a:t>
            </a:r>
            <a:r>
              <a:rPr lang="en-US" sz="2800" dirty="0" smtClean="0">
                <a:solidFill>
                  <a:schemeClr val="tx2"/>
                </a:solidFill>
                <a:latin typeface="Preeti" pitchFamily="2" charset="0"/>
              </a:rPr>
              <a:t>] </a:t>
            </a:r>
            <a:r>
              <a:rPr lang="en-US" sz="2800" dirty="0" err="1" smtClean="0">
                <a:solidFill>
                  <a:schemeClr val="tx2"/>
                </a:solidFill>
                <a:latin typeface="Preeti" pitchFamily="2" charset="0"/>
              </a:rPr>
              <a:t>cfwf</a:t>
            </a:r>
            <a:r>
              <a:rPr lang="en-US" sz="2800" dirty="0" smtClean="0">
                <a:solidFill>
                  <a:schemeClr val="tx2"/>
                </a:solidFill>
                <a:latin typeface="Preeti" pitchFamily="2" charset="0"/>
              </a:rPr>
              <a:t> 306fleq s+lqm6 </a:t>
            </a:r>
            <a:r>
              <a:rPr lang="en-US" sz="2800" dirty="0" err="1" smtClean="0">
                <a:solidFill>
                  <a:schemeClr val="tx2"/>
                </a:solidFill>
                <a:latin typeface="Preeti" pitchFamily="2" charset="0"/>
              </a:rPr>
              <a:t>vGofO</a:t>
            </a:r>
            <a:r>
              <a:rPr lang="en-US" sz="2800" dirty="0" smtClean="0">
                <a:solidFill>
                  <a:schemeClr val="tx2"/>
                </a:solidFill>
                <a:latin typeface="Preeti" pitchFamily="2" charset="0"/>
              </a:rPr>
              <a:t>{ </a:t>
            </a:r>
            <a:r>
              <a:rPr lang="en-US" sz="2800" dirty="0" err="1" smtClean="0">
                <a:solidFill>
                  <a:schemeClr val="tx2"/>
                </a:solidFill>
                <a:latin typeface="Preeti" pitchFamily="2" charset="0"/>
              </a:rPr>
              <a:t>sl</a:t>
            </a:r>
            <a:r>
              <a:rPr lang="en-US" sz="2800" dirty="0" smtClean="0">
                <a:solidFill>
                  <a:schemeClr val="tx2"/>
                </a:solidFill>
                <a:latin typeface="Preeti" pitchFamily="2" charset="0"/>
              </a:rPr>
              <a:t>;;Sg'k5{</a:t>
            </a:r>
          </a:p>
          <a:p>
            <a:pPr>
              <a:buFont typeface="Wingdings" pitchFamily="2" charset="2"/>
              <a:buChar char="§"/>
              <a:defRPr/>
            </a:pPr>
            <a:r>
              <a:rPr lang="en-US" sz="2800" dirty="0" smtClean="0">
                <a:latin typeface="Preeti" pitchFamily="2" charset="0"/>
              </a:rPr>
              <a:t>s+lqm6 Ps 5]paf6 </a:t>
            </a:r>
            <a:r>
              <a:rPr lang="en-US" sz="2800" dirty="0" err="1" smtClean="0">
                <a:latin typeface="Preeti" pitchFamily="2" charset="0"/>
              </a:rPr>
              <a:t>csf</a:t>
            </a:r>
            <a:r>
              <a:rPr lang="en-US" sz="2800" dirty="0" smtClean="0">
                <a:latin typeface="Preeti" pitchFamily="2" charset="0"/>
              </a:rPr>
              <a:t>]{ 5]</a:t>
            </a:r>
            <a:r>
              <a:rPr lang="en-US" sz="2800" dirty="0" err="1" smtClean="0">
                <a:latin typeface="Preeti" pitchFamily="2" charset="0"/>
              </a:rPr>
              <a:t>plt</a:t>
            </a:r>
            <a:r>
              <a:rPr lang="en-US" sz="2800" dirty="0" smtClean="0">
                <a:latin typeface="Preeti" pitchFamily="2" charset="0"/>
              </a:rPr>
              <a:t>/ /</a:t>
            </a:r>
            <a:r>
              <a:rPr lang="en-US" sz="2800" dirty="0" err="1" smtClean="0">
                <a:latin typeface="Preeti" pitchFamily="2" charset="0"/>
              </a:rPr>
              <a:t>fVb</a:t>
            </a:r>
            <a:r>
              <a:rPr lang="en-US" sz="2800" dirty="0" smtClean="0">
                <a:latin typeface="Preeti" pitchFamily="2" charset="0"/>
              </a:rPr>
              <a:t>} hfg'k5{</a:t>
            </a:r>
          </a:p>
          <a:p>
            <a:pPr>
              <a:buFont typeface="Wingdings" pitchFamily="2" charset="2"/>
              <a:buChar char="§"/>
              <a:defRPr/>
            </a:pPr>
            <a:r>
              <a:rPr lang="en-US" sz="2800" dirty="0" smtClean="0">
                <a:solidFill>
                  <a:schemeClr val="tx2"/>
                </a:solidFill>
                <a:latin typeface="Preeti" pitchFamily="2" charset="0"/>
              </a:rPr>
              <a:t>;s];</a:t>
            </a:r>
            <a:r>
              <a:rPr lang="en-US" sz="2800" dirty="0" err="1" smtClean="0">
                <a:solidFill>
                  <a:schemeClr val="tx2"/>
                </a:solidFill>
                <a:latin typeface="Preeti" pitchFamily="2" charset="0"/>
              </a:rPr>
              <a:t>Dd</a:t>
            </a:r>
            <a:r>
              <a:rPr lang="en-US" sz="2800" dirty="0" smtClean="0">
                <a:solidFill>
                  <a:schemeClr val="tx2"/>
                </a:solidFill>
                <a:latin typeface="Preeti" pitchFamily="2" charset="0"/>
              </a:rPr>
              <a:t> </a:t>
            </a:r>
            <a:r>
              <a:rPr lang="en-US" sz="2800" dirty="0" err="1" smtClean="0">
                <a:solidFill>
                  <a:schemeClr val="tx2"/>
                </a:solidFill>
                <a:latin typeface="Preeti" pitchFamily="2" charset="0"/>
              </a:rPr>
              <a:t>glhs</a:t>
            </a:r>
            <a:r>
              <a:rPr lang="en-US" sz="2800" dirty="0" smtClean="0">
                <a:solidFill>
                  <a:schemeClr val="tx2"/>
                </a:solidFill>
                <a:latin typeface="Preeti" pitchFamily="2" charset="0"/>
              </a:rPr>
              <a:t>} kg]{ u/L s+lqm6 /</a:t>
            </a:r>
            <a:r>
              <a:rPr lang="en-US" sz="2800" dirty="0" err="1" smtClean="0">
                <a:solidFill>
                  <a:schemeClr val="tx2"/>
                </a:solidFill>
                <a:latin typeface="Preeti" pitchFamily="2" charset="0"/>
              </a:rPr>
              <a:t>fVg</a:t>
            </a:r>
            <a:r>
              <a:rPr lang="en-US" sz="2800" dirty="0" smtClean="0">
                <a:solidFill>
                  <a:schemeClr val="tx2"/>
                </a:solidFill>
                <a:latin typeface="Preeti" pitchFamily="2" charset="0"/>
              </a:rPr>
              <a:t> l;Wofpg'k5{</a:t>
            </a:r>
          </a:p>
        </p:txBody>
      </p:sp>
      <p:pic>
        <p:nvPicPr>
          <p:cNvPr id="59396" name="Picture 7" descr="Concretin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2555875" y="1143000"/>
            <a:ext cx="3844925" cy="2460625"/>
          </a:xfrm>
          <a:noFill/>
          <a:extLst>
            <a:ext uri="{909E8E84-426E-40DD-AFC4-6F175D3DCCD1}">
              <a14:hiddenFill xmlns:a14="http://schemas.microsoft.com/office/drawing/2010/main">
                <a:solidFill>
                  <a:srgbClr val="FFFFFF"/>
                </a:solidFill>
              </a14:hiddenFill>
            </a:ext>
          </a:extLst>
        </p:spPr>
      </p:pic>
      <p:sp>
        <p:nvSpPr>
          <p:cNvPr id="59397"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9FEDEFBA-72E6-4931-AC4F-F1B9CF93AD56}" type="slidenum">
              <a:rPr lang="en-US" sz="2000" smtClean="0">
                <a:solidFill>
                  <a:schemeClr val="tx1"/>
                </a:solidFill>
                <a:latin typeface="Times New Roman" pitchFamily="18" charset="0"/>
              </a:rPr>
              <a:pPr/>
              <a:t>45</a:t>
            </a:fld>
            <a:endParaRPr lang="en-US" sz="2000" smtClean="0">
              <a:solidFill>
                <a:schemeClr val="tx1"/>
              </a:solidFill>
              <a:latin typeface="Times New Roman" pitchFamily="18" charset="0"/>
            </a:endParaRPr>
          </a:p>
        </p:txBody>
      </p:sp>
      <p:sp>
        <p:nvSpPr>
          <p:cNvPr id="6" name="Line 6"/>
          <p:cNvSpPr>
            <a:spLocks noChangeShapeType="1"/>
          </p:cNvSpPr>
          <p:nvPr/>
        </p:nvSpPr>
        <p:spPr bwMode="auto">
          <a:xfrm>
            <a:off x="0" y="9144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Tree>
    <p:extLst>
      <p:ext uri="{BB962C8B-B14F-4D97-AF65-F5344CB8AC3E}">
        <p14:creationId xmlns:p14="http://schemas.microsoft.com/office/powerpoint/2010/main" val="308614096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a:effectLst>
                  <a:outerShdw blurRad="38100" dist="38100" dir="2700000" algn="tl">
                    <a:srgbClr val="000000">
                      <a:alpha val="43137"/>
                    </a:srgbClr>
                  </a:outerShdw>
                </a:effectLst>
                <a:latin typeface="Preeti" pitchFamily="2" charset="0"/>
              </a:rPr>
              <a:t>5]sfx?</a:t>
            </a:r>
          </a:p>
        </p:txBody>
      </p:sp>
      <p:pic>
        <p:nvPicPr>
          <p:cNvPr id="60419" name="Picture 4" descr="2"/>
          <p:cNvPicPr>
            <a:picLocks noChangeAspect="1" noChangeArrowheads="1"/>
          </p:cNvPicPr>
          <p:nvPr/>
        </p:nvPicPr>
        <p:blipFill>
          <a:blip r:embed="rId3">
            <a:extLst>
              <a:ext uri="{28A0092B-C50C-407E-A947-70E740481C1C}">
                <a14:useLocalDpi xmlns:a14="http://schemas.microsoft.com/office/drawing/2010/main" val="0"/>
              </a:ext>
            </a:extLst>
          </a:blip>
          <a:srcRect t="4286" b="22858"/>
          <a:stretch>
            <a:fillRect/>
          </a:stretch>
        </p:blipFill>
        <p:spPr bwMode="auto">
          <a:xfrm>
            <a:off x="457200" y="2133600"/>
            <a:ext cx="8610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9189" name="Rectangle 5"/>
          <p:cNvSpPr>
            <a:spLocks noChangeArrowheads="1"/>
          </p:cNvSpPr>
          <p:nvPr/>
        </p:nvSpPr>
        <p:spPr bwMode="auto">
          <a:xfrm>
            <a:off x="1243013" y="6096000"/>
            <a:ext cx="890587" cy="406400"/>
          </a:xfrm>
          <a:prstGeom prst="rect">
            <a:avLst/>
          </a:prstGeom>
          <a:solidFill>
            <a:srgbClr val="00FF00"/>
          </a:solidFill>
          <a:ln w="9525">
            <a:solidFill>
              <a:srgbClr val="006633"/>
            </a:solidFill>
            <a:miter lim="800000"/>
            <a:headEnd/>
            <a:tailEnd/>
          </a:ln>
        </p:spPr>
        <p:txBody>
          <a:bodyPr>
            <a:spAutoFit/>
          </a:bodyPr>
          <a:lstStyle/>
          <a:p>
            <a:pPr algn="ctr" eaLnBrk="1" hangingPunct="1">
              <a:spcBef>
                <a:spcPct val="0"/>
              </a:spcBef>
              <a:buClrTx/>
              <a:buFontTx/>
              <a:buNone/>
            </a:pPr>
            <a:r>
              <a:rPr lang="en-US" sz="2000">
                <a:solidFill>
                  <a:srgbClr val="000000"/>
                </a:solidFill>
                <a:latin typeface="Preeti" pitchFamily="2" charset="0"/>
                <a:cs typeface="Times New Roman" pitchFamily="18" charset="0"/>
              </a:rPr>
              <a:t>7Ls</a:t>
            </a:r>
          </a:p>
        </p:txBody>
      </p:sp>
      <p:sp>
        <p:nvSpPr>
          <p:cNvPr id="989190" name="Rectangle 6"/>
          <p:cNvSpPr>
            <a:spLocks noChangeArrowheads="1"/>
          </p:cNvSpPr>
          <p:nvPr/>
        </p:nvSpPr>
        <p:spPr bwMode="auto">
          <a:xfrm>
            <a:off x="4019550" y="6146800"/>
            <a:ext cx="1009650" cy="406400"/>
          </a:xfrm>
          <a:prstGeom prst="rect">
            <a:avLst/>
          </a:prstGeom>
          <a:solidFill>
            <a:srgbClr val="FF0000"/>
          </a:solidFill>
          <a:ln w="9525">
            <a:solidFill>
              <a:srgbClr val="006633"/>
            </a:solidFill>
            <a:miter lim="800000"/>
            <a:headEnd/>
            <a:tailEnd/>
          </a:ln>
        </p:spPr>
        <p:txBody>
          <a:bodyPr>
            <a:spAutoFit/>
          </a:bodyPr>
          <a:lstStyle/>
          <a:p>
            <a:pPr eaLnBrk="1" hangingPunct="1">
              <a:spcBef>
                <a:spcPct val="0"/>
              </a:spcBef>
              <a:buClrTx/>
              <a:buFontTx/>
              <a:buNone/>
            </a:pPr>
            <a:r>
              <a:rPr lang="en-US" sz="2000">
                <a:solidFill>
                  <a:srgbClr val="000000"/>
                </a:solidFill>
                <a:latin typeface="Preeti" pitchFamily="2" charset="0"/>
                <a:cs typeface="Times New Roman" pitchFamily="18" charset="0"/>
              </a:rPr>
              <a:t>unt</a:t>
            </a:r>
          </a:p>
        </p:txBody>
      </p:sp>
      <p:sp>
        <p:nvSpPr>
          <p:cNvPr id="989191" name="Rectangle 7"/>
          <p:cNvSpPr>
            <a:spLocks noChangeArrowheads="1"/>
          </p:cNvSpPr>
          <p:nvPr/>
        </p:nvSpPr>
        <p:spPr bwMode="auto">
          <a:xfrm>
            <a:off x="6494463" y="6146800"/>
            <a:ext cx="973137" cy="406400"/>
          </a:xfrm>
          <a:prstGeom prst="rect">
            <a:avLst/>
          </a:prstGeom>
          <a:solidFill>
            <a:srgbClr val="FF0000"/>
          </a:solidFill>
          <a:ln w="9525">
            <a:solidFill>
              <a:srgbClr val="006633"/>
            </a:solidFill>
            <a:miter lim="800000"/>
            <a:headEnd/>
            <a:tailEnd/>
          </a:ln>
        </p:spPr>
        <p:txBody>
          <a:bodyPr>
            <a:spAutoFit/>
          </a:bodyPr>
          <a:lstStyle/>
          <a:p>
            <a:pPr eaLnBrk="1" hangingPunct="1">
              <a:spcBef>
                <a:spcPct val="0"/>
              </a:spcBef>
              <a:buClrTx/>
              <a:buFontTx/>
              <a:buNone/>
            </a:pPr>
            <a:r>
              <a:rPr lang="en-US" sz="2000">
                <a:solidFill>
                  <a:srgbClr val="000000"/>
                </a:solidFill>
                <a:latin typeface="Preeti" pitchFamily="2" charset="0"/>
                <a:cs typeface="Times New Roman" pitchFamily="18" charset="0"/>
              </a:rPr>
              <a:t>unt</a:t>
            </a:r>
          </a:p>
        </p:txBody>
      </p:sp>
      <p:grpSp>
        <p:nvGrpSpPr>
          <p:cNvPr id="60423" name="Group 14"/>
          <p:cNvGrpSpPr>
            <a:grpSpLocks/>
          </p:cNvGrpSpPr>
          <p:nvPr/>
        </p:nvGrpSpPr>
        <p:grpSpPr bwMode="auto">
          <a:xfrm>
            <a:off x="1833563" y="3484563"/>
            <a:ext cx="2674937" cy="566737"/>
            <a:chOff x="1147" y="1851"/>
            <a:chExt cx="1685" cy="357"/>
          </a:xfrm>
        </p:grpSpPr>
        <p:sp>
          <p:nvSpPr>
            <p:cNvPr id="60426" name="Rectangle 8"/>
            <p:cNvSpPr>
              <a:spLocks noChangeArrowheads="1"/>
            </p:cNvSpPr>
            <p:nvPr/>
          </p:nvSpPr>
          <p:spPr bwMode="auto">
            <a:xfrm>
              <a:off x="1632" y="1851"/>
              <a:ext cx="810" cy="252"/>
            </a:xfrm>
            <a:prstGeom prst="rect">
              <a:avLst/>
            </a:prstGeom>
            <a:solidFill>
              <a:srgbClr val="CCFFFF"/>
            </a:solidFill>
            <a:ln w="28575">
              <a:solidFill>
                <a:srgbClr val="FF00FF"/>
              </a:solidFill>
              <a:miter lim="800000"/>
              <a:headEnd/>
              <a:tailEnd/>
            </a:ln>
          </p:spPr>
          <p:txBody>
            <a:bodyPr>
              <a:spAutoFit/>
            </a:bodyPr>
            <a:lstStyle/>
            <a:p>
              <a:pPr algn="ctr" eaLnBrk="1" hangingPunct="1">
                <a:spcBef>
                  <a:spcPct val="0"/>
                </a:spcBef>
                <a:buClrTx/>
                <a:buFontTx/>
                <a:buNone/>
              </a:pPr>
              <a:r>
                <a:rPr lang="en-US" sz="2000">
                  <a:solidFill>
                    <a:srgbClr val="000000"/>
                  </a:solidFill>
                  <a:latin typeface="Preeti" pitchFamily="2" charset="0"/>
                  <a:cs typeface="Times New Roman" pitchFamily="18" charset="0"/>
                </a:rPr>
                <a:t>5]sf</a:t>
              </a:r>
            </a:p>
          </p:txBody>
        </p:sp>
        <p:sp>
          <p:nvSpPr>
            <p:cNvPr id="989194" name="Line 10"/>
            <p:cNvSpPr>
              <a:spLocks noChangeShapeType="1"/>
            </p:cNvSpPr>
            <p:nvPr/>
          </p:nvSpPr>
          <p:spPr bwMode="auto">
            <a:xfrm rot="10394426" flipV="1">
              <a:off x="1147" y="2016"/>
              <a:ext cx="496" cy="192"/>
            </a:xfrm>
            <a:prstGeom prst="line">
              <a:avLst/>
            </a:prstGeom>
            <a:noFill/>
            <a:ln w="28575">
              <a:solidFill>
                <a:srgbClr val="FF00FF"/>
              </a:solidFill>
              <a:round/>
              <a:headEnd/>
              <a:tailEnd type="triangle" w="med" len="med"/>
            </a:ln>
            <a:effectLst/>
          </p:spPr>
          <p:txBody>
            <a:bodyPr lIns="92075" tIns="46038" rIns="92075" bIns="46038"/>
            <a:lstStyle/>
            <a:p>
              <a:pPr>
                <a:defRPr/>
              </a:pPr>
              <a:endParaRPr lang="en-US">
                <a:effectLst>
                  <a:outerShdw blurRad="38100" dist="38100" dir="2700000" algn="tl">
                    <a:srgbClr val="000000">
                      <a:alpha val="43137"/>
                    </a:srgbClr>
                  </a:outerShdw>
                </a:effectLst>
              </a:endParaRPr>
            </a:p>
          </p:txBody>
        </p:sp>
        <p:sp>
          <p:nvSpPr>
            <p:cNvPr id="989195" name="Line 11"/>
            <p:cNvSpPr>
              <a:spLocks noChangeShapeType="1"/>
            </p:cNvSpPr>
            <p:nvPr/>
          </p:nvSpPr>
          <p:spPr bwMode="auto">
            <a:xfrm rot="2257046" flipV="1">
              <a:off x="2448" y="1968"/>
              <a:ext cx="384" cy="144"/>
            </a:xfrm>
            <a:prstGeom prst="line">
              <a:avLst/>
            </a:prstGeom>
            <a:noFill/>
            <a:ln w="28575">
              <a:solidFill>
                <a:srgbClr val="FF00FF"/>
              </a:solidFill>
              <a:round/>
              <a:headEnd/>
              <a:tailEnd type="triangle" w="med" len="med"/>
            </a:ln>
            <a:effectLst/>
          </p:spPr>
          <p:txBody>
            <a:bodyPr lIns="92075" tIns="46038" rIns="92075" bIns="46038"/>
            <a:lstStyle/>
            <a:p>
              <a:pPr>
                <a:defRPr/>
              </a:pPr>
              <a:endParaRPr lang="en-US">
                <a:effectLst>
                  <a:outerShdw blurRad="38100" dist="38100" dir="2700000" algn="tl">
                    <a:srgbClr val="000000">
                      <a:alpha val="43137"/>
                    </a:srgbClr>
                  </a:outerShdw>
                </a:effectLst>
              </a:endParaRPr>
            </a:p>
          </p:txBody>
        </p:sp>
      </p:grpSp>
      <p:sp>
        <p:nvSpPr>
          <p:cNvPr id="989197" name="Text Box 13"/>
          <p:cNvSpPr txBox="1">
            <a:spLocks noChangeArrowheads="1"/>
          </p:cNvSpPr>
          <p:nvPr/>
        </p:nvSpPr>
        <p:spPr bwMode="auto">
          <a:xfrm>
            <a:off x="1371600" y="1295400"/>
            <a:ext cx="6096000" cy="498475"/>
          </a:xfrm>
          <a:prstGeom prst="rect">
            <a:avLst/>
          </a:prstGeom>
          <a:solidFill>
            <a:srgbClr val="CCFFFF"/>
          </a:solidFill>
          <a:ln w="9525">
            <a:solidFill>
              <a:srgbClr val="0000FF"/>
            </a:solidFill>
            <a:miter lim="800000"/>
            <a:headEnd/>
            <a:tailEnd/>
          </a:ln>
          <a:effectLst/>
        </p:spPr>
        <p:txBody>
          <a:bodyPr lIns="92075" tIns="46038" rIns="92075" bIns="46038">
            <a:spAutoFit/>
          </a:bodyPr>
          <a:lstStyle/>
          <a:p>
            <a:pPr>
              <a:spcBef>
                <a:spcPct val="50000"/>
              </a:spcBef>
              <a:buFontTx/>
              <a:buNone/>
              <a:defRPr/>
            </a:pPr>
            <a:r>
              <a:rPr lang="en-US" dirty="0">
                <a:solidFill>
                  <a:schemeClr val="tx2"/>
                </a:solidFill>
                <a:effectLst>
                  <a:outerShdw blurRad="38100" dist="38100" dir="2700000" algn="tl">
                    <a:srgbClr val="000000"/>
                  </a:outerShdw>
                </a:effectLst>
                <a:latin typeface="Preeti" pitchFamily="2" charset="0"/>
                <a:cs typeface="Times New Roman" pitchFamily="18" charset="0"/>
              </a:rPr>
              <a:t>5]</a:t>
            </a:r>
            <a:r>
              <a:rPr lang="en-US" dirty="0" err="1">
                <a:solidFill>
                  <a:schemeClr val="tx2"/>
                </a:solidFill>
                <a:effectLst>
                  <a:outerShdw blurRad="38100" dist="38100" dir="2700000" algn="tl">
                    <a:srgbClr val="000000"/>
                  </a:outerShdw>
                </a:effectLst>
                <a:latin typeface="Preeti" pitchFamily="2" charset="0"/>
                <a:cs typeface="Times New Roman" pitchFamily="18" charset="0"/>
              </a:rPr>
              <a:t>sfx</a:t>
            </a:r>
            <a:r>
              <a:rPr lang="en-US" dirty="0">
                <a:solidFill>
                  <a:schemeClr val="tx2"/>
                </a:solidFill>
                <a:effectLst>
                  <a:outerShdw blurRad="38100" dist="38100" dir="2700000" algn="tl">
                    <a:srgbClr val="000000"/>
                  </a:outerShdw>
                </a:effectLst>
                <a:latin typeface="Preeti" pitchFamily="2" charset="0"/>
                <a:cs typeface="Times New Roman" pitchFamily="18" charset="0"/>
              </a:rPr>
              <a:t>? </a:t>
            </a:r>
            <a:r>
              <a:rPr lang="en-US" dirty="0" err="1">
                <a:solidFill>
                  <a:schemeClr val="tx2"/>
                </a:solidFill>
                <a:effectLst>
                  <a:outerShdw blurRad="38100" dist="38100" dir="2700000" algn="tl">
                    <a:srgbClr val="000000"/>
                  </a:outerShdw>
                </a:effectLst>
                <a:latin typeface="Preeti" pitchFamily="2" charset="0"/>
                <a:cs typeface="Times New Roman" pitchFamily="18" charset="0"/>
              </a:rPr>
              <a:t>k|of</a:t>
            </a:r>
            <a:r>
              <a:rPr lang="en-US" dirty="0">
                <a:solidFill>
                  <a:schemeClr val="tx2"/>
                </a:solidFill>
                <a:effectLst>
                  <a:outerShdw blurRad="38100" dist="38100" dir="2700000" algn="tl">
                    <a:srgbClr val="000000"/>
                  </a:outerShdw>
                </a:effectLst>
                <a:latin typeface="Preeti" pitchFamily="2" charset="0"/>
                <a:cs typeface="Times New Roman" pitchFamily="18" charset="0"/>
              </a:rPr>
              <a:t>]u </a:t>
            </a:r>
            <a:r>
              <a:rPr lang="en-US" dirty="0" err="1">
                <a:solidFill>
                  <a:schemeClr val="tx2"/>
                </a:solidFill>
                <a:effectLst>
                  <a:outerShdw blurRad="38100" dist="38100" dir="2700000" algn="tl">
                    <a:srgbClr val="000000"/>
                  </a:outerShdw>
                </a:effectLst>
                <a:latin typeface="Preeti" pitchFamily="2" charset="0"/>
                <a:cs typeface="Times New Roman" pitchFamily="18" charset="0"/>
              </a:rPr>
              <a:t>ug</a:t>
            </a:r>
            <a:r>
              <a:rPr lang="en-US" dirty="0">
                <a:solidFill>
                  <a:schemeClr val="tx2"/>
                </a:solidFill>
                <a:effectLst>
                  <a:outerShdw blurRad="38100" dist="38100" dir="2700000" algn="tl">
                    <a:srgbClr val="000000"/>
                  </a:outerShdw>
                </a:effectLst>
                <a:latin typeface="Preeti" pitchFamily="2" charset="0"/>
                <a:cs typeface="Times New Roman" pitchFamily="18" charset="0"/>
              </a:rPr>
              <a:t>]{ </a:t>
            </a:r>
            <a:r>
              <a:rPr lang="en-US" dirty="0" err="1">
                <a:solidFill>
                  <a:schemeClr val="tx2"/>
                </a:solidFill>
                <a:effectLst>
                  <a:outerShdw blurRad="38100" dist="38100" dir="2700000" algn="tl">
                    <a:srgbClr val="000000"/>
                  </a:outerShdw>
                </a:effectLst>
                <a:latin typeface="Preeti" pitchFamily="2" charset="0"/>
                <a:cs typeface="Times New Roman" pitchFamily="18" charset="0"/>
              </a:rPr>
              <a:t>tl</a:t>
            </a:r>
            <a:r>
              <a:rPr lang="en-US" dirty="0">
                <a:solidFill>
                  <a:schemeClr val="tx2"/>
                </a:solidFill>
                <a:effectLst>
                  <a:outerShdw blurRad="38100" dist="38100" dir="2700000" algn="tl">
                    <a:srgbClr val="000000"/>
                  </a:outerShdw>
                </a:effectLst>
                <a:latin typeface="Preeti" pitchFamily="2" charset="0"/>
                <a:cs typeface="Times New Roman" pitchFamily="18" charset="0"/>
              </a:rPr>
              <a:t>/</a:t>
            </a:r>
            <a:r>
              <a:rPr lang="en-US" dirty="0" err="1">
                <a:solidFill>
                  <a:schemeClr val="tx2"/>
                </a:solidFill>
                <a:effectLst>
                  <a:outerShdw blurRad="38100" dist="38100" dir="2700000" algn="tl">
                    <a:srgbClr val="000000"/>
                  </a:outerShdw>
                </a:effectLst>
                <a:latin typeface="Preeti" pitchFamily="2" charset="0"/>
                <a:cs typeface="Times New Roman" pitchFamily="18" charset="0"/>
              </a:rPr>
              <a:t>sf</a:t>
            </a:r>
            <a:endParaRPr lang="en-US" dirty="0">
              <a:solidFill>
                <a:schemeClr val="tx2"/>
              </a:solidFill>
              <a:effectLst>
                <a:outerShdw blurRad="38100" dist="38100" dir="2700000" algn="tl">
                  <a:srgbClr val="000000"/>
                </a:outerShdw>
              </a:effectLst>
              <a:latin typeface="Preeti" pitchFamily="2" charset="0"/>
              <a:cs typeface="Times New Roman" pitchFamily="18" charset="0"/>
            </a:endParaRPr>
          </a:p>
        </p:txBody>
      </p:sp>
      <p:sp>
        <p:nvSpPr>
          <p:cNvPr id="60425" name="Slide Number Placeholder 1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BEAE9AC6-E803-4707-B434-9E42C0FDA4FB}" type="slidenum">
              <a:rPr lang="en-US" sz="2000" smtClean="0">
                <a:solidFill>
                  <a:schemeClr val="tx1"/>
                </a:solidFill>
                <a:latin typeface="Times New Roman" pitchFamily="18" charset="0"/>
              </a:rPr>
              <a:pPr/>
              <a:t>46</a:t>
            </a:fld>
            <a:endParaRPr lang="en-US" sz="2000" smtClean="0">
              <a:solidFill>
                <a:schemeClr val="tx1"/>
              </a:solidFill>
              <a:latin typeface="Times New Roman" pitchFamily="18" charset="0"/>
            </a:endParaRPr>
          </a:p>
        </p:txBody>
      </p:sp>
      <p:sp>
        <p:nvSpPr>
          <p:cNvPr id="2" name="Footer Placeholder 1"/>
          <p:cNvSpPr>
            <a:spLocks noGrp="1"/>
          </p:cNvSpPr>
          <p:nvPr>
            <p:ph type="ftr" sz="quarter" idx="11"/>
          </p:nvPr>
        </p:nvSpPr>
        <p:spPr/>
        <p:txBody>
          <a:bodyPr/>
          <a:lstStyle/>
          <a:p>
            <a:r>
              <a:rPr lang="en-US" smtClean="0"/>
              <a:t>DUDBC2012</a:t>
            </a:r>
            <a:endParaRPr lang="en-US" dirty="0"/>
          </a:p>
        </p:txBody>
      </p:sp>
    </p:spTree>
    <p:extLst>
      <p:ext uri="{BB962C8B-B14F-4D97-AF65-F5344CB8AC3E}">
        <p14:creationId xmlns:p14="http://schemas.microsoft.com/office/powerpoint/2010/main" val="3700154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89189"/>
                                        </p:tgtEl>
                                        <p:attrNameLst>
                                          <p:attrName>style.visibility</p:attrName>
                                        </p:attrNameLst>
                                      </p:cBhvr>
                                      <p:to>
                                        <p:strVal val="visible"/>
                                      </p:to>
                                    </p:set>
                                    <p:animEffect transition="in" filter="blinds(horizontal)">
                                      <p:cBhvr>
                                        <p:cTn id="7" dur="500"/>
                                        <p:tgtEl>
                                          <p:spTgt spid="9891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89190"/>
                                        </p:tgtEl>
                                        <p:attrNameLst>
                                          <p:attrName>style.visibility</p:attrName>
                                        </p:attrNameLst>
                                      </p:cBhvr>
                                      <p:to>
                                        <p:strVal val="visible"/>
                                      </p:to>
                                    </p:set>
                                    <p:animEffect transition="in" filter="blinds(horizontal)">
                                      <p:cBhvr>
                                        <p:cTn id="12" dur="500"/>
                                        <p:tgtEl>
                                          <p:spTgt spid="9891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89191"/>
                                        </p:tgtEl>
                                        <p:attrNameLst>
                                          <p:attrName>style.visibility</p:attrName>
                                        </p:attrNameLst>
                                      </p:cBhvr>
                                      <p:to>
                                        <p:strVal val="visible"/>
                                      </p:to>
                                    </p:set>
                                    <p:animEffect transition="in" filter="blinds(horizontal)">
                                      <p:cBhvr>
                                        <p:cTn id="17" dur="500"/>
                                        <p:tgtEl>
                                          <p:spTgt spid="989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189" grpId="0" animBg="1"/>
      <p:bldP spid="989190" grpId="0" animBg="1"/>
      <p:bldP spid="98919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3508" name="Rectangle 4"/>
          <p:cNvSpPr>
            <a:spLocks noChangeArrowheads="1"/>
          </p:cNvSpPr>
          <p:nvPr/>
        </p:nvSpPr>
        <p:spPr bwMode="auto">
          <a:xfrm>
            <a:off x="2438400" y="5005388"/>
            <a:ext cx="558800" cy="461962"/>
          </a:xfrm>
          <a:prstGeom prst="rect">
            <a:avLst/>
          </a:prstGeom>
          <a:solidFill>
            <a:srgbClr val="00FF00"/>
          </a:solidFill>
          <a:ln w="9525">
            <a:solidFill>
              <a:srgbClr val="006633"/>
            </a:solidFill>
            <a:miter lim="800000"/>
            <a:headEnd/>
            <a:tailEnd/>
          </a:ln>
        </p:spPr>
        <p:txBody>
          <a:bodyPr wrap="none">
            <a:spAutoFit/>
          </a:bodyPr>
          <a:lstStyle/>
          <a:p>
            <a:pPr eaLnBrk="1" hangingPunct="1">
              <a:spcBef>
                <a:spcPct val="0"/>
              </a:spcBef>
              <a:buClrTx/>
              <a:buFontTx/>
              <a:buNone/>
            </a:pPr>
            <a:r>
              <a:rPr lang="en-US" sz="2400">
                <a:solidFill>
                  <a:srgbClr val="000000"/>
                </a:solidFill>
                <a:latin typeface="Preeti" pitchFamily="2" charset="0"/>
                <a:cs typeface="Times New Roman" pitchFamily="18" charset="0"/>
              </a:rPr>
              <a:t>7Ls</a:t>
            </a:r>
          </a:p>
        </p:txBody>
      </p:sp>
      <p:sp>
        <p:nvSpPr>
          <p:cNvPr id="1173509" name="Rectangle 5"/>
          <p:cNvSpPr>
            <a:spLocks noChangeArrowheads="1"/>
          </p:cNvSpPr>
          <p:nvPr/>
        </p:nvSpPr>
        <p:spPr bwMode="auto">
          <a:xfrm>
            <a:off x="6705600" y="5029200"/>
            <a:ext cx="1143000" cy="466725"/>
          </a:xfrm>
          <a:prstGeom prst="rect">
            <a:avLst/>
          </a:prstGeom>
          <a:solidFill>
            <a:srgbClr val="FF0000"/>
          </a:solidFill>
          <a:ln w="9525">
            <a:solidFill>
              <a:srgbClr val="006633"/>
            </a:solidFill>
            <a:miter lim="800000"/>
            <a:headEnd/>
            <a:tailEnd/>
          </a:ln>
        </p:spPr>
        <p:txBody>
          <a:bodyPr>
            <a:spAutoFit/>
          </a:bodyPr>
          <a:lstStyle/>
          <a:p>
            <a:pPr eaLnBrk="1" hangingPunct="1">
              <a:spcBef>
                <a:spcPct val="0"/>
              </a:spcBef>
              <a:buClrTx/>
              <a:buFontTx/>
              <a:buNone/>
            </a:pPr>
            <a:r>
              <a:rPr lang="en-US" sz="2400">
                <a:solidFill>
                  <a:srgbClr val="000000"/>
                </a:solidFill>
                <a:latin typeface="Preeti" pitchFamily="2" charset="0"/>
                <a:cs typeface="Times New Roman" pitchFamily="18" charset="0"/>
              </a:rPr>
              <a:t>unt</a:t>
            </a:r>
          </a:p>
        </p:txBody>
      </p:sp>
      <p:sp>
        <p:nvSpPr>
          <p:cNvPr id="61445" name="Rectangle 6"/>
          <p:cNvSpPr>
            <a:spLocks noGrp="1" noChangeArrowheads="1"/>
          </p:cNvSpPr>
          <p:nvPr>
            <p:ph type="title"/>
          </p:nvPr>
        </p:nvSpPr>
        <p:spPr>
          <a:xfrm>
            <a:off x="0" y="29029"/>
            <a:ext cx="9144000" cy="809171"/>
          </a:xfrm>
          <a:gradFill flip="none" rotWithShape="1">
            <a:gsLst>
              <a:gs pos="0">
                <a:srgbClr val="5E9EFF"/>
              </a:gs>
              <a:gs pos="39999">
                <a:srgbClr val="85C2FF"/>
              </a:gs>
              <a:gs pos="70000">
                <a:srgbClr val="C4D6EB"/>
              </a:gs>
              <a:gs pos="100000">
                <a:srgbClr val="FFEBFA"/>
              </a:gs>
            </a:gsLst>
            <a:lin ang="0" scaled="0"/>
            <a:tileRect/>
          </a:gradFill>
          <a:extLst/>
        </p:spPr>
        <p:txBody>
          <a:bodyPr vert="horz" lIns="91440" tIns="45720" rIns="91440" bIns="45720" rtlCol="0" anchor="ctr">
            <a:normAutofit/>
          </a:bodyPr>
          <a:lstStyle/>
          <a:p>
            <a:r>
              <a:rPr lang="en-US" b="1">
                <a:effectLst>
                  <a:outerShdw blurRad="38100" dist="38100" dir="2700000" algn="tl">
                    <a:srgbClr val="000000">
                      <a:alpha val="43137"/>
                    </a:srgbClr>
                  </a:outerShdw>
                </a:effectLst>
                <a:latin typeface="Preeti" pitchFamily="2" charset="0"/>
              </a:rPr>
              <a:t>5]sfx?</a:t>
            </a:r>
          </a:p>
        </p:txBody>
      </p:sp>
      <p:grpSp>
        <p:nvGrpSpPr>
          <p:cNvPr id="61446" name="Group 10"/>
          <p:cNvGrpSpPr>
            <a:grpSpLocks/>
          </p:cNvGrpSpPr>
          <p:nvPr/>
        </p:nvGrpSpPr>
        <p:grpSpPr bwMode="auto">
          <a:xfrm>
            <a:off x="152400" y="2133600"/>
            <a:ext cx="1524000" cy="914400"/>
            <a:chOff x="96" y="1344"/>
            <a:chExt cx="960" cy="576"/>
          </a:xfrm>
        </p:grpSpPr>
        <p:sp>
          <p:nvSpPr>
            <p:cNvPr id="61448" name="Rectangle 3"/>
            <p:cNvSpPr>
              <a:spLocks noChangeArrowheads="1"/>
            </p:cNvSpPr>
            <p:nvPr/>
          </p:nvSpPr>
          <p:spPr bwMode="auto">
            <a:xfrm>
              <a:off x="96" y="1344"/>
              <a:ext cx="672" cy="252"/>
            </a:xfrm>
            <a:prstGeom prst="rect">
              <a:avLst/>
            </a:prstGeom>
            <a:solidFill>
              <a:srgbClr val="CCFFFF"/>
            </a:solidFill>
            <a:ln w="28575">
              <a:solidFill>
                <a:srgbClr val="FF00FF"/>
              </a:solidFill>
              <a:miter lim="800000"/>
              <a:headEnd/>
              <a:tailEnd/>
            </a:ln>
          </p:spPr>
          <p:txBody>
            <a:bodyPr>
              <a:spAutoFit/>
            </a:bodyPr>
            <a:lstStyle/>
            <a:p>
              <a:pPr eaLnBrk="1" hangingPunct="1">
                <a:spcBef>
                  <a:spcPct val="0"/>
                </a:spcBef>
                <a:buClrTx/>
                <a:buFontTx/>
                <a:buNone/>
              </a:pPr>
              <a:r>
                <a:rPr lang="en-US" sz="2000">
                  <a:solidFill>
                    <a:srgbClr val="000000"/>
                  </a:solidFill>
                  <a:latin typeface="Preeti" pitchFamily="2" charset="0"/>
                  <a:cs typeface="Times New Roman" pitchFamily="18" charset="0"/>
                </a:rPr>
                <a:t>5]sf</a:t>
              </a:r>
            </a:p>
          </p:txBody>
        </p:sp>
        <p:sp>
          <p:nvSpPr>
            <p:cNvPr id="1173511" name="Line 7"/>
            <p:cNvSpPr>
              <a:spLocks noChangeShapeType="1"/>
            </p:cNvSpPr>
            <p:nvPr/>
          </p:nvSpPr>
          <p:spPr bwMode="auto">
            <a:xfrm rot="10188988" flipH="1" flipV="1">
              <a:off x="672" y="1584"/>
              <a:ext cx="384" cy="336"/>
            </a:xfrm>
            <a:prstGeom prst="line">
              <a:avLst/>
            </a:prstGeom>
            <a:noFill/>
            <a:ln w="28575">
              <a:solidFill>
                <a:srgbClr val="FF00FF"/>
              </a:solidFill>
              <a:round/>
              <a:headEnd/>
              <a:tailEnd type="triangle" w="med" len="med"/>
            </a:ln>
            <a:effectLst/>
          </p:spPr>
          <p:txBody>
            <a:bodyPr lIns="92075" tIns="46038" rIns="92075" bIns="46038"/>
            <a:lstStyle/>
            <a:p>
              <a:pPr>
                <a:defRPr/>
              </a:pPr>
              <a:endParaRPr lang="en-US">
                <a:effectLst>
                  <a:outerShdw blurRad="38100" dist="38100" dir="2700000" algn="tl">
                    <a:srgbClr val="000000">
                      <a:alpha val="43137"/>
                    </a:srgbClr>
                  </a:outerShdw>
                </a:effectLst>
                <a:latin typeface="Preeti" pitchFamily="2" charset="0"/>
              </a:endParaRPr>
            </a:p>
          </p:txBody>
        </p:sp>
      </p:grpSp>
      <p:sp>
        <p:nvSpPr>
          <p:cNvPr id="61447" name="Slide Number Placeholder 9"/>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60AF1681-2D43-4CC1-A1F8-BD40BBDC542C}" type="slidenum">
              <a:rPr lang="en-US" sz="2000" smtClean="0">
                <a:solidFill>
                  <a:schemeClr val="tx1"/>
                </a:solidFill>
                <a:latin typeface="Times New Roman" pitchFamily="18" charset="0"/>
              </a:rPr>
              <a:pPr/>
              <a:t>47</a:t>
            </a:fld>
            <a:endParaRPr lang="en-US" sz="2000" smtClean="0">
              <a:solidFill>
                <a:schemeClr val="tx1"/>
              </a:solidFill>
              <a:latin typeface="Times New Roman" pitchFamily="18" charset="0"/>
            </a:endParaRPr>
          </a:p>
        </p:txBody>
      </p:sp>
      <p:sp>
        <p:nvSpPr>
          <p:cNvPr id="2" name="Footer Placeholder 1"/>
          <p:cNvSpPr>
            <a:spLocks noGrp="1"/>
          </p:cNvSpPr>
          <p:nvPr>
            <p:ph type="ftr" sz="quarter" idx="11"/>
          </p:nvPr>
        </p:nvSpPr>
        <p:spPr/>
        <p:txBody>
          <a:bodyPr/>
          <a:lstStyle/>
          <a:p>
            <a:r>
              <a:rPr lang="en-US" smtClean="0"/>
              <a:t>DUDBC2012</a:t>
            </a:r>
            <a:endParaRPr lang="en-US" dirty="0"/>
          </a:p>
        </p:txBody>
      </p:sp>
    </p:spTree>
    <p:extLst>
      <p:ext uri="{BB962C8B-B14F-4D97-AF65-F5344CB8AC3E}">
        <p14:creationId xmlns:p14="http://schemas.microsoft.com/office/powerpoint/2010/main" val="1887820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73508"/>
                                        </p:tgtEl>
                                        <p:attrNameLst>
                                          <p:attrName>style.visibility</p:attrName>
                                        </p:attrNameLst>
                                      </p:cBhvr>
                                      <p:to>
                                        <p:strVal val="visible"/>
                                      </p:to>
                                    </p:set>
                                    <p:animEffect transition="in" filter="blinds(horizontal)">
                                      <p:cBhvr>
                                        <p:cTn id="7" dur="500"/>
                                        <p:tgtEl>
                                          <p:spTgt spid="1173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73509"/>
                                        </p:tgtEl>
                                        <p:attrNameLst>
                                          <p:attrName>style.visibility</p:attrName>
                                        </p:attrNameLst>
                                      </p:cBhvr>
                                      <p:to>
                                        <p:strVal val="visible"/>
                                      </p:to>
                                    </p:set>
                                    <p:animEffect transition="in" filter="blinds(horizontal)">
                                      <p:cBhvr>
                                        <p:cTn id="12" dur="500"/>
                                        <p:tgtEl>
                                          <p:spTgt spid="1173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3508" grpId="0" animBg="1"/>
      <p:bldP spid="117350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143000"/>
            <a:ext cx="6157913" cy="544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9411" name="Rectangle 3"/>
          <p:cNvSpPr>
            <a:spLocks noChangeArrowheads="1"/>
          </p:cNvSpPr>
          <p:nvPr/>
        </p:nvSpPr>
        <p:spPr bwMode="auto">
          <a:xfrm>
            <a:off x="2362200" y="5995988"/>
            <a:ext cx="558800" cy="461962"/>
          </a:xfrm>
          <a:prstGeom prst="rect">
            <a:avLst/>
          </a:prstGeom>
          <a:solidFill>
            <a:srgbClr val="00FF00"/>
          </a:solidFill>
          <a:ln w="9525">
            <a:solidFill>
              <a:srgbClr val="006633"/>
            </a:solidFill>
            <a:miter lim="800000"/>
            <a:headEnd/>
            <a:tailEnd/>
          </a:ln>
        </p:spPr>
        <p:txBody>
          <a:bodyPr wrap="none">
            <a:spAutoFit/>
          </a:bodyPr>
          <a:lstStyle/>
          <a:p>
            <a:pPr eaLnBrk="1" hangingPunct="1">
              <a:spcBef>
                <a:spcPct val="0"/>
              </a:spcBef>
              <a:buClrTx/>
              <a:buFontTx/>
              <a:buNone/>
            </a:pPr>
            <a:r>
              <a:rPr lang="en-US" sz="2400">
                <a:solidFill>
                  <a:srgbClr val="000000"/>
                </a:solidFill>
                <a:latin typeface="Preeti" pitchFamily="2" charset="0"/>
                <a:cs typeface="Times New Roman" pitchFamily="18" charset="0"/>
              </a:rPr>
              <a:t>7Ls</a:t>
            </a:r>
          </a:p>
        </p:txBody>
      </p:sp>
      <p:sp>
        <p:nvSpPr>
          <p:cNvPr id="1169412" name="Rectangle 4"/>
          <p:cNvSpPr>
            <a:spLocks noChangeArrowheads="1"/>
          </p:cNvSpPr>
          <p:nvPr/>
        </p:nvSpPr>
        <p:spPr bwMode="auto">
          <a:xfrm>
            <a:off x="5791200" y="5943600"/>
            <a:ext cx="1143000" cy="466725"/>
          </a:xfrm>
          <a:prstGeom prst="rect">
            <a:avLst/>
          </a:prstGeom>
          <a:solidFill>
            <a:srgbClr val="FF0000"/>
          </a:solidFill>
          <a:ln w="9525">
            <a:solidFill>
              <a:srgbClr val="006633"/>
            </a:solidFill>
            <a:miter lim="800000"/>
            <a:headEnd/>
            <a:tailEnd/>
          </a:ln>
        </p:spPr>
        <p:txBody>
          <a:bodyPr>
            <a:spAutoFit/>
          </a:bodyPr>
          <a:lstStyle/>
          <a:p>
            <a:pPr eaLnBrk="1" hangingPunct="1">
              <a:spcBef>
                <a:spcPct val="0"/>
              </a:spcBef>
              <a:buClrTx/>
              <a:buFontTx/>
              <a:buNone/>
            </a:pPr>
            <a:r>
              <a:rPr lang="en-US" sz="2400">
                <a:solidFill>
                  <a:srgbClr val="000000"/>
                </a:solidFill>
                <a:latin typeface="Preeti" pitchFamily="2" charset="0"/>
                <a:cs typeface="Times New Roman" pitchFamily="18" charset="0"/>
              </a:rPr>
              <a:t>unt</a:t>
            </a:r>
          </a:p>
        </p:txBody>
      </p:sp>
      <p:sp>
        <p:nvSpPr>
          <p:cNvPr id="62469" name="Rectangle 5"/>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0"/>
            <a:tileRect/>
          </a:gradFill>
          <a:extLst/>
        </p:spPr>
        <p:txBody>
          <a:bodyPr vert="horz" lIns="91440" tIns="45720" rIns="91440" bIns="45720" rtlCol="0" anchor="ctr">
            <a:normAutofit/>
          </a:bodyPr>
          <a:lstStyle/>
          <a:p>
            <a:r>
              <a:rPr lang="en-US" b="1">
                <a:effectLst>
                  <a:outerShdw blurRad="38100" dist="38100" dir="2700000" algn="tl">
                    <a:srgbClr val="000000">
                      <a:alpha val="43137"/>
                    </a:srgbClr>
                  </a:outerShdw>
                </a:effectLst>
                <a:latin typeface="Preeti" pitchFamily="2" charset="0"/>
              </a:rPr>
              <a:t>ulx/fOdf 9nfg ug]{</a:t>
            </a:r>
          </a:p>
        </p:txBody>
      </p:sp>
      <p:grpSp>
        <p:nvGrpSpPr>
          <p:cNvPr id="2" name="Group 9"/>
          <p:cNvGrpSpPr>
            <a:grpSpLocks/>
          </p:cNvGrpSpPr>
          <p:nvPr/>
        </p:nvGrpSpPr>
        <p:grpSpPr bwMode="auto">
          <a:xfrm>
            <a:off x="6575425" y="4446588"/>
            <a:ext cx="2263775" cy="1181100"/>
            <a:chOff x="4142" y="2801"/>
            <a:chExt cx="1426" cy="744"/>
          </a:xfrm>
        </p:grpSpPr>
        <p:sp>
          <p:nvSpPr>
            <p:cNvPr id="1169414" name="Line 6"/>
            <p:cNvSpPr>
              <a:spLocks noChangeShapeType="1"/>
            </p:cNvSpPr>
            <p:nvPr/>
          </p:nvSpPr>
          <p:spPr bwMode="auto">
            <a:xfrm rot="18681248" flipH="1" flipV="1">
              <a:off x="3914" y="3029"/>
              <a:ext cx="744" cy="288"/>
            </a:xfrm>
            <a:prstGeom prst="line">
              <a:avLst/>
            </a:prstGeom>
            <a:noFill/>
            <a:ln w="28575">
              <a:solidFill>
                <a:srgbClr val="FF00FF"/>
              </a:solidFill>
              <a:round/>
              <a:headEnd/>
              <a:tailEnd type="triangle" w="med" len="med"/>
            </a:ln>
            <a:effectLst/>
          </p:spPr>
          <p:txBody>
            <a:bodyPr lIns="92075" tIns="46038" rIns="92075" bIns="46038"/>
            <a:lstStyle/>
            <a:p>
              <a:pPr>
                <a:defRPr/>
              </a:pPr>
              <a:endParaRPr lang="en-US">
                <a:effectLst>
                  <a:outerShdw blurRad="38100" dist="38100" dir="2700000" algn="tl">
                    <a:srgbClr val="000000">
                      <a:alpha val="43137"/>
                    </a:srgbClr>
                  </a:outerShdw>
                </a:effectLst>
                <a:latin typeface="Preeti" pitchFamily="2" charset="0"/>
              </a:endParaRPr>
            </a:p>
          </p:txBody>
        </p:sp>
        <p:sp>
          <p:nvSpPr>
            <p:cNvPr id="1169416" name="Text Box 8"/>
            <p:cNvSpPr txBox="1">
              <a:spLocks noChangeArrowheads="1"/>
            </p:cNvSpPr>
            <p:nvPr/>
          </p:nvSpPr>
          <p:spPr bwMode="auto">
            <a:xfrm>
              <a:off x="4560" y="2822"/>
              <a:ext cx="1008" cy="446"/>
            </a:xfrm>
            <a:prstGeom prst="rect">
              <a:avLst/>
            </a:prstGeom>
            <a:solidFill>
              <a:srgbClr val="CCFFFF"/>
            </a:solidFill>
            <a:ln w="9525">
              <a:solidFill>
                <a:srgbClr val="FF00FF"/>
              </a:solidFill>
              <a:miter lim="800000"/>
              <a:headEnd/>
              <a:tailEnd/>
            </a:ln>
            <a:effectLst/>
          </p:spPr>
          <p:txBody>
            <a:bodyPr lIns="92075" tIns="46038" rIns="92075" bIns="46038">
              <a:spAutoFit/>
            </a:bodyPr>
            <a:lstStyle/>
            <a:p>
              <a:pPr>
                <a:spcBef>
                  <a:spcPct val="50000"/>
                </a:spcBef>
                <a:buFontTx/>
                <a:buNone/>
                <a:defRPr/>
              </a:pPr>
              <a:r>
                <a:rPr lang="en-US" sz="2000" dirty="0">
                  <a:solidFill>
                    <a:srgbClr val="000000"/>
                  </a:solidFill>
                  <a:effectLst>
                    <a:outerShdw blurRad="38100" dist="38100" dir="2700000" algn="tl">
                      <a:srgbClr val="FFFFFF"/>
                    </a:outerShdw>
                  </a:effectLst>
                  <a:latin typeface="Preeti" pitchFamily="2" charset="0"/>
                  <a:cs typeface="Times New Roman" pitchFamily="18" charset="0"/>
                </a:rPr>
                <a:t>Ps} 7fp+ </a:t>
              </a:r>
              <a:r>
                <a:rPr lang="en-US" sz="2000" dirty="0" err="1">
                  <a:solidFill>
                    <a:srgbClr val="000000"/>
                  </a:solidFill>
                  <a:effectLst>
                    <a:outerShdw blurRad="38100" dist="38100" dir="2700000" algn="tl">
                      <a:srgbClr val="FFFFFF"/>
                    </a:outerShdw>
                  </a:effectLst>
                  <a:latin typeface="Preeti" pitchFamily="2" charset="0"/>
                  <a:cs typeface="Times New Roman" pitchFamily="18" charset="0"/>
                </a:rPr>
                <a:t>y'lk|Psf</a:t>
              </a:r>
              <a:r>
                <a:rPr lang="en-US" sz="2000" dirty="0">
                  <a:solidFill>
                    <a:srgbClr val="000000"/>
                  </a:solidFill>
                  <a:effectLst>
                    <a:outerShdw blurRad="38100" dist="38100" dir="2700000" algn="tl">
                      <a:srgbClr val="FFFFFF"/>
                    </a:outerShdw>
                  </a:effectLst>
                  <a:latin typeface="Preeti" pitchFamily="2" charset="0"/>
                  <a:cs typeface="Times New Roman" pitchFamily="18" charset="0"/>
                </a:rPr>
                <a:t>] /f]8f </a:t>
              </a:r>
            </a:p>
          </p:txBody>
        </p:sp>
      </p:grpSp>
      <p:sp>
        <p:nvSpPr>
          <p:cNvPr id="62471" name="Slide Number Placeholder 9"/>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5094168E-C28C-423A-8432-93BE272ACFCF}" type="slidenum">
              <a:rPr lang="en-US" sz="2000" smtClean="0">
                <a:solidFill>
                  <a:schemeClr val="tx1"/>
                </a:solidFill>
                <a:latin typeface="Times New Roman" pitchFamily="18" charset="0"/>
              </a:rPr>
              <a:pPr/>
              <a:t>48</a:t>
            </a:fld>
            <a:endParaRPr lang="en-US" sz="2000" smtClean="0">
              <a:solidFill>
                <a:schemeClr val="tx1"/>
              </a:solidFill>
              <a:latin typeface="Times New Roman" pitchFamily="18" charset="0"/>
            </a:endParaRPr>
          </a:p>
        </p:txBody>
      </p:sp>
      <p:sp>
        <p:nvSpPr>
          <p:cNvPr id="3" name="Footer Placeholder 2"/>
          <p:cNvSpPr>
            <a:spLocks noGrp="1"/>
          </p:cNvSpPr>
          <p:nvPr>
            <p:ph type="ftr" sz="quarter" idx="11"/>
          </p:nvPr>
        </p:nvSpPr>
        <p:spPr/>
        <p:txBody>
          <a:bodyPr/>
          <a:lstStyle/>
          <a:p>
            <a:r>
              <a:rPr lang="en-US" smtClean="0"/>
              <a:t>DUDBC2012</a:t>
            </a:r>
            <a:endParaRPr lang="en-US" dirty="0"/>
          </a:p>
        </p:txBody>
      </p:sp>
    </p:spTree>
    <p:extLst>
      <p:ext uri="{BB962C8B-B14F-4D97-AF65-F5344CB8AC3E}">
        <p14:creationId xmlns:p14="http://schemas.microsoft.com/office/powerpoint/2010/main" val="565798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169411"/>
                                        </p:tgtEl>
                                        <p:attrNameLst>
                                          <p:attrName>style.visibility</p:attrName>
                                        </p:attrNameLst>
                                      </p:cBhvr>
                                      <p:to>
                                        <p:strVal val="visible"/>
                                      </p:to>
                                    </p:set>
                                    <p:animEffect transition="in" filter="blinds(horizontal)">
                                      <p:cBhvr>
                                        <p:cTn id="13" dur="500"/>
                                        <p:tgtEl>
                                          <p:spTgt spid="11694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169412"/>
                                        </p:tgtEl>
                                        <p:attrNameLst>
                                          <p:attrName>style.visibility</p:attrName>
                                        </p:attrNameLst>
                                      </p:cBhvr>
                                      <p:to>
                                        <p:strVal val="visible"/>
                                      </p:to>
                                    </p:set>
                                    <p:animEffect transition="in" filter="blinds(horizontal)">
                                      <p:cBhvr>
                                        <p:cTn id="18" dur="500"/>
                                        <p:tgtEl>
                                          <p:spTgt spid="1169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411" grpId="0" animBg="1"/>
      <p:bldP spid="11694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459" name="Rectangle 3"/>
          <p:cNvSpPr>
            <a:spLocks noGrp="1" noChangeArrowheads="1"/>
          </p:cNvSpPr>
          <p:nvPr>
            <p:ph type="body" idx="1"/>
          </p:nvPr>
        </p:nvSpPr>
        <p:spPr>
          <a:xfrm>
            <a:off x="1938338" y="2570163"/>
            <a:ext cx="6977062" cy="3983037"/>
          </a:xfrm>
        </p:spPr>
        <p:txBody>
          <a:bodyPr/>
          <a:lstStyle/>
          <a:p>
            <a:pPr>
              <a:defRPr/>
            </a:pPr>
            <a:endParaRPr lang="en-US" dirty="0" smtClean="0"/>
          </a:p>
          <a:p>
            <a:pPr>
              <a:defRPr/>
            </a:pPr>
            <a:endParaRPr lang="en-US" dirty="0" smtClean="0"/>
          </a:p>
        </p:txBody>
      </p:sp>
      <p:pic>
        <p:nvPicPr>
          <p:cNvPr id="63491" name="Picture 4" descr="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6800"/>
            <a:ext cx="8001000" cy="51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1462" name="Rectangle 6"/>
          <p:cNvSpPr>
            <a:spLocks noChangeArrowheads="1"/>
          </p:cNvSpPr>
          <p:nvPr/>
        </p:nvSpPr>
        <p:spPr bwMode="auto">
          <a:xfrm>
            <a:off x="2362200" y="5867400"/>
            <a:ext cx="558800" cy="461963"/>
          </a:xfrm>
          <a:prstGeom prst="rect">
            <a:avLst/>
          </a:prstGeom>
          <a:solidFill>
            <a:srgbClr val="00FF00"/>
          </a:solidFill>
          <a:ln w="9525">
            <a:solidFill>
              <a:srgbClr val="006633"/>
            </a:solidFill>
            <a:miter lim="800000"/>
            <a:headEnd/>
            <a:tailEnd/>
          </a:ln>
        </p:spPr>
        <p:txBody>
          <a:bodyPr wrap="none">
            <a:spAutoFit/>
          </a:bodyPr>
          <a:lstStyle/>
          <a:p>
            <a:pPr eaLnBrk="1" hangingPunct="1">
              <a:spcBef>
                <a:spcPct val="0"/>
              </a:spcBef>
              <a:buClrTx/>
              <a:buFontTx/>
              <a:buNone/>
            </a:pPr>
            <a:r>
              <a:rPr lang="en-US" sz="2400">
                <a:solidFill>
                  <a:srgbClr val="000000"/>
                </a:solidFill>
                <a:latin typeface="Preeti" pitchFamily="2" charset="0"/>
                <a:cs typeface="Times New Roman" pitchFamily="18" charset="0"/>
              </a:rPr>
              <a:t>7Ls</a:t>
            </a:r>
          </a:p>
        </p:txBody>
      </p:sp>
      <p:sp>
        <p:nvSpPr>
          <p:cNvPr id="1171463" name="Rectangle 7"/>
          <p:cNvSpPr>
            <a:spLocks noChangeArrowheads="1"/>
          </p:cNvSpPr>
          <p:nvPr/>
        </p:nvSpPr>
        <p:spPr bwMode="auto">
          <a:xfrm>
            <a:off x="5715000" y="5791200"/>
            <a:ext cx="1143000" cy="466725"/>
          </a:xfrm>
          <a:prstGeom prst="rect">
            <a:avLst/>
          </a:prstGeom>
          <a:solidFill>
            <a:srgbClr val="FF0000"/>
          </a:solidFill>
          <a:ln w="9525">
            <a:solidFill>
              <a:srgbClr val="006633"/>
            </a:solidFill>
            <a:miter lim="800000"/>
            <a:headEnd/>
            <a:tailEnd/>
          </a:ln>
        </p:spPr>
        <p:txBody>
          <a:bodyPr>
            <a:spAutoFit/>
          </a:bodyPr>
          <a:lstStyle/>
          <a:p>
            <a:pPr eaLnBrk="1" hangingPunct="1">
              <a:spcBef>
                <a:spcPct val="0"/>
              </a:spcBef>
              <a:buClrTx/>
              <a:buFontTx/>
              <a:buNone/>
            </a:pPr>
            <a:r>
              <a:rPr lang="en-US" sz="2400" b="0">
                <a:solidFill>
                  <a:srgbClr val="000000"/>
                </a:solidFill>
                <a:latin typeface="Preeti" pitchFamily="2" charset="0"/>
                <a:cs typeface="Times New Roman" pitchFamily="18" charset="0"/>
              </a:rPr>
              <a:t>unt</a:t>
            </a:r>
          </a:p>
        </p:txBody>
      </p:sp>
      <p:sp>
        <p:nvSpPr>
          <p:cNvPr id="63494" name="Rectangle 9"/>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0"/>
            <a:tileRect/>
          </a:gradFill>
          <a:extLst/>
        </p:spPr>
        <p:txBody>
          <a:bodyPr vert="horz" lIns="91440" tIns="45720" rIns="91440" bIns="45720" rtlCol="0" anchor="ctr">
            <a:normAutofit/>
          </a:bodyPr>
          <a:lstStyle/>
          <a:p>
            <a:r>
              <a:rPr lang="en-US" b="1">
                <a:effectLst>
                  <a:outerShdw blurRad="38100" dist="38100" dir="2700000" algn="tl">
                    <a:srgbClr val="000000">
                      <a:alpha val="43137"/>
                    </a:srgbClr>
                  </a:outerShdw>
                </a:effectLst>
                <a:latin typeface="Preeti" pitchFamily="2" charset="0"/>
              </a:rPr>
              <a:t>ulx/fOdf 9nfg ug]{</a:t>
            </a:r>
          </a:p>
        </p:txBody>
      </p:sp>
      <p:grpSp>
        <p:nvGrpSpPr>
          <p:cNvPr id="2" name="Group 16"/>
          <p:cNvGrpSpPr>
            <a:grpSpLocks/>
          </p:cNvGrpSpPr>
          <p:nvPr/>
        </p:nvGrpSpPr>
        <p:grpSpPr bwMode="auto">
          <a:xfrm>
            <a:off x="457200" y="1663700"/>
            <a:ext cx="1447800" cy="1155700"/>
            <a:chOff x="288" y="1048"/>
            <a:chExt cx="912" cy="728"/>
          </a:xfrm>
        </p:grpSpPr>
        <p:sp>
          <p:nvSpPr>
            <p:cNvPr id="63500" name="Rectangle 5"/>
            <p:cNvSpPr>
              <a:spLocks noChangeArrowheads="1"/>
            </p:cNvSpPr>
            <p:nvPr/>
          </p:nvSpPr>
          <p:spPr bwMode="auto">
            <a:xfrm>
              <a:off x="288" y="1048"/>
              <a:ext cx="768" cy="294"/>
            </a:xfrm>
            <a:prstGeom prst="rect">
              <a:avLst/>
            </a:prstGeom>
            <a:solidFill>
              <a:srgbClr val="CCFFFF"/>
            </a:solidFill>
            <a:ln w="9525">
              <a:solidFill>
                <a:srgbClr val="FF00FF"/>
              </a:solidFill>
              <a:miter lim="800000"/>
              <a:headEnd/>
              <a:tailEnd/>
            </a:ln>
          </p:spPr>
          <p:txBody>
            <a:bodyPr>
              <a:spAutoFit/>
            </a:bodyPr>
            <a:lstStyle/>
            <a:p>
              <a:pPr eaLnBrk="1" hangingPunct="1">
                <a:spcBef>
                  <a:spcPct val="0"/>
                </a:spcBef>
                <a:buClrTx/>
                <a:buFontTx/>
                <a:buNone/>
              </a:pPr>
              <a:r>
                <a:rPr lang="en-US" sz="2400">
                  <a:solidFill>
                    <a:srgbClr val="000000"/>
                  </a:solidFill>
                  <a:latin typeface="Preeti" pitchFamily="2" charset="0"/>
                  <a:cs typeface="Times New Roman" pitchFamily="18" charset="0"/>
                </a:rPr>
                <a:t>5]sf</a:t>
              </a:r>
            </a:p>
          </p:txBody>
        </p:sp>
        <p:sp>
          <p:nvSpPr>
            <p:cNvPr id="1171466" name="Line 10"/>
            <p:cNvSpPr>
              <a:spLocks noChangeShapeType="1"/>
            </p:cNvSpPr>
            <p:nvPr/>
          </p:nvSpPr>
          <p:spPr bwMode="auto">
            <a:xfrm>
              <a:off x="912" y="1344"/>
              <a:ext cx="288" cy="432"/>
            </a:xfrm>
            <a:prstGeom prst="line">
              <a:avLst/>
            </a:prstGeom>
            <a:noFill/>
            <a:ln w="28575">
              <a:solidFill>
                <a:srgbClr val="FF00FF"/>
              </a:solidFill>
              <a:round/>
              <a:headEnd/>
              <a:tailEnd type="triangle" w="med" len="med"/>
            </a:ln>
            <a:effectLst/>
          </p:spPr>
          <p:txBody>
            <a:bodyPr lIns="92075" tIns="46038" rIns="92075" bIns="46038"/>
            <a:lstStyle/>
            <a:p>
              <a:pPr>
                <a:defRPr/>
              </a:pPr>
              <a:endParaRPr lang="en-US">
                <a:effectLst>
                  <a:outerShdw blurRad="38100" dist="38100" dir="2700000" algn="tl">
                    <a:srgbClr val="000000">
                      <a:alpha val="43137"/>
                    </a:srgbClr>
                  </a:outerShdw>
                </a:effectLst>
                <a:latin typeface="Preeti" pitchFamily="2" charset="0"/>
              </a:endParaRPr>
            </a:p>
          </p:txBody>
        </p:sp>
      </p:grpSp>
      <p:grpSp>
        <p:nvGrpSpPr>
          <p:cNvPr id="3" name="Group 14"/>
          <p:cNvGrpSpPr>
            <a:grpSpLocks/>
          </p:cNvGrpSpPr>
          <p:nvPr/>
        </p:nvGrpSpPr>
        <p:grpSpPr bwMode="auto">
          <a:xfrm>
            <a:off x="6096000" y="4953000"/>
            <a:ext cx="2743200" cy="766763"/>
            <a:chOff x="3840" y="3120"/>
            <a:chExt cx="1728" cy="483"/>
          </a:xfrm>
        </p:grpSpPr>
        <p:sp>
          <p:nvSpPr>
            <p:cNvPr id="1171468" name="Text Box 12"/>
            <p:cNvSpPr txBox="1">
              <a:spLocks noChangeArrowheads="1"/>
            </p:cNvSpPr>
            <p:nvPr/>
          </p:nvSpPr>
          <p:spPr bwMode="auto">
            <a:xfrm>
              <a:off x="4464" y="3312"/>
              <a:ext cx="1104" cy="291"/>
            </a:xfrm>
            <a:prstGeom prst="rect">
              <a:avLst/>
            </a:prstGeom>
            <a:solidFill>
              <a:srgbClr val="CCFFFF"/>
            </a:solidFill>
            <a:ln w="9525">
              <a:solidFill>
                <a:srgbClr val="FF00FF"/>
              </a:solidFill>
              <a:miter lim="800000"/>
              <a:headEnd/>
              <a:tailEnd/>
            </a:ln>
            <a:effectLst/>
          </p:spPr>
          <p:txBody>
            <a:bodyPr lIns="92075" tIns="46038" rIns="92075" bIns="46038">
              <a:spAutoFit/>
            </a:bodyPr>
            <a:lstStyle/>
            <a:p>
              <a:pPr>
                <a:spcBef>
                  <a:spcPct val="50000"/>
                </a:spcBef>
                <a:buFontTx/>
                <a:buNone/>
                <a:defRPr/>
              </a:pPr>
              <a:r>
                <a:rPr lang="en-US" sz="2400" dirty="0">
                  <a:solidFill>
                    <a:srgbClr val="000000"/>
                  </a:solidFill>
                  <a:effectLst>
                    <a:outerShdw blurRad="38100" dist="38100" dir="2700000" algn="tl">
                      <a:srgbClr val="FFFFFF"/>
                    </a:outerShdw>
                  </a:effectLst>
                  <a:latin typeface="Preeti" pitchFamily="2" charset="0"/>
                  <a:cs typeface="Times New Roman" pitchFamily="18" charset="0"/>
                </a:rPr>
                <a:t>Ps} 7fp+ </a:t>
              </a:r>
              <a:r>
                <a:rPr lang="en-US" sz="2400" dirty="0" err="1">
                  <a:solidFill>
                    <a:srgbClr val="000000"/>
                  </a:solidFill>
                  <a:effectLst>
                    <a:outerShdw blurRad="38100" dist="38100" dir="2700000" algn="tl">
                      <a:srgbClr val="FFFFFF"/>
                    </a:outerShdw>
                  </a:effectLst>
                  <a:latin typeface="Preeti" pitchFamily="2" charset="0"/>
                  <a:cs typeface="Times New Roman" pitchFamily="18" charset="0"/>
                </a:rPr>
                <a:t>y'lk|Psf</a:t>
              </a:r>
              <a:r>
                <a:rPr lang="en-US" sz="2400" dirty="0">
                  <a:solidFill>
                    <a:srgbClr val="000000"/>
                  </a:solidFill>
                  <a:effectLst>
                    <a:outerShdw blurRad="38100" dist="38100" dir="2700000" algn="tl">
                      <a:srgbClr val="FFFFFF"/>
                    </a:outerShdw>
                  </a:effectLst>
                  <a:latin typeface="Preeti" pitchFamily="2" charset="0"/>
                  <a:cs typeface="Times New Roman" pitchFamily="18" charset="0"/>
                </a:rPr>
                <a:t>]</a:t>
              </a:r>
            </a:p>
          </p:txBody>
        </p:sp>
        <p:sp>
          <p:nvSpPr>
            <p:cNvPr id="1171469" name="Line 13"/>
            <p:cNvSpPr>
              <a:spLocks noChangeShapeType="1"/>
            </p:cNvSpPr>
            <p:nvPr/>
          </p:nvSpPr>
          <p:spPr bwMode="auto">
            <a:xfrm rot="10800000">
              <a:off x="3840" y="3120"/>
              <a:ext cx="624" cy="336"/>
            </a:xfrm>
            <a:prstGeom prst="line">
              <a:avLst/>
            </a:prstGeom>
            <a:noFill/>
            <a:ln w="28575">
              <a:solidFill>
                <a:srgbClr val="FF00FF"/>
              </a:solidFill>
              <a:round/>
              <a:headEnd/>
              <a:tailEnd type="triangle" w="med" len="med"/>
            </a:ln>
            <a:effectLst/>
          </p:spPr>
          <p:txBody>
            <a:bodyPr lIns="92075" tIns="46038" rIns="92075" bIns="46038"/>
            <a:lstStyle/>
            <a:p>
              <a:pPr>
                <a:defRPr/>
              </a:pPr>
              <a:endParaRPr lang="en-US">
                <a:effectLst>
                  <a:outerShdw blurRad="38100" dist="38100" dir="2700000" algn="tl">
                    <a:srgbClr val="000000">
                      <a:alpha val="43137"/>
                    </a:srgbClr>
                  </a:outerShdw>
                </a:effectLst>
                <a:latin typeface="Preeti" pitchFamily="2" charset="0"/>
              </a:endParaRPr>
            </a:p>
          </p:txBody>
        </p:sp>
      </p:grpSp>
      <p:sp>
        <p:nvSpPr>
          <p:cNvPr id="63497" name="Slide Number Placeholder 1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22492F0F-0B59-4F22-ABB5-9482AD0A57FF}" type="slidenum">
              <a:rPr lang="en-US" sz="2000" smtClean="0">
                <a:solidFill>
                  <a:schemeClr val="tx1"/>
                </a:solidFill>
                <a:latin typeface="Times New Roman" pitchFamily="18" charset="0"/>
              </a:rPr>
              <a:pPr/>
              <a:t>49</a:t>
            </a:fld>
            <a:endParaRPr lang="en-US" sz="2000" smtClean="0">
              <a:solidFill>
                <a:schemeClr val="tx1"/>
              </a:solidFill>
              <a:latin typeface="Times New Roman" pitchFamily="18" charset="0"/>
            </a:endParaRPr>
          </a:p>
        </p:txBody>
      </p:sp>
      <p:sp>
        <p:nvSpPr>
          <p:cNvPr id="4" name="Footer Placeholder 3"/>
          <p:cNvSpPr>
            <a:spLocks noGrp="1"/>
          </p:cNvSpPr>
          <p:nvPr>
            <p:ph type="ftr" sz="quarter" idx="11"/>
          </p:nvPr>
        </p:nvSpPr>
        <p:spPr/>
        <p:txBody>
          <a:bodyPr/>
          <a:lstStyle/>
          <a:p>
            <a:r>
              <a:rPr lang="en-US" smtClean="0"/>
              <a:t>DUDBC2012</a:t>
            </a:r>
            <a:endParaRPr lang="en-US" dirty="0"/>
          </a:p>
        </p:txBody>
      </p:sp>
    </p:spTree>
    <p:extLst>
      <p:ext uri="{BB962C8B-B14F-4D97-AF65-F5344CB8AC3E}">
        <p14:creationId xmlns:p14="http://schemas.microsoft.com/office/powerpoint/2010/main" val="3082186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171462"/>
                                        </p:tgtEl>
                                        <p:attrNameLst>
                                          <p:attrName>style.visibility</p:attrName>
                                        </p:attrNameLst>
                                      </p:cBhvr>
                                      <p:to>
                                        <p:strVal val="visible"/>
                                      </p:to>
                                    </p:set>
                                    <p:animEffect transition="in" filter="blinds(horizontal)">
                                      <p:cBhvr>
                                        <p:cTn id="19" dur="500"/>
                                        <p:tgtEl>
                                          <p:spTgt spid="117146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171463"/>
                                        </p:tgtEl>
                                        <p:attrNameLst>
                                          <p:attrName>style.visibility</p:attrName>
                                        </p:attrNameLst>
                                      </p:cBhvr>
                                      <p:to>
                                        <p:strVal val="visible"/>
                                      </p:to>
                                    </p:set>
                                    <p:animEffect transition="in" filter="blinds(horizontal)">
                                      <p:cBhvr>
                                        <p:cTn id="24" dur="500"/>
                                        <p:tgtEl>
                                          <p:spTgt spid="1171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1462" grpId="0" animBg="1"/>
      <p:bldP spid="117146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7257" y="0"/>
            <a:ext cx="9136743" cy="7620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a:effectLst>
                  <a:outerShdw blurRad="38100" dist="38100" dir="2700000" algn="tl">
                    <a:srgbClr val="000000">
                      <a:alpha val="43137"/>
                    </a:srgbClr>
                  </a:outerShdw>
                </a:effectLst>
                <a:latin typeface="Preeti" pitchFamily="2" charset="0"/>
              </a:rPr>
              <a:t>lgdf{0f ;fdu|L</a:t>
            </a:r>
          </a:p>
        </p:txBody>
      </p:sp>
      <p:sp>
        <p:nvSpPr>
          <p:cNvPr id="1050629" name="Rectangle 5"/>
          <p:cNvSpPr>
            <a:spLocks noGrp="1" noChangeArrowheads="1"/>
          </p:cNvSpPr>
          <p:nvPr>
            <p:ph type="body" sz="half" idx="1"/>
          </p:nvPr>
        </p:nvSpPr>
        <p:spPr/>
        <p:txBody>
          <a:bodyPr/>
          <a:lstStyle/>
          <a:p>
            <a:pPr>
              <a:buFont typeface="Wingdings" pitchFamily="2" charset="2"/>
              <a:buChar char="§"/>
              <a:defRPr/>
            </a:pPr>
            <a:r>
              <a:rPr lang="en-US" dirty="0" err="1" smtClean="0">
                <a:solidFill>
                  <a:srgbClr val="000099"/>
                </a:solidFill>
                <a:effectLst/>
                <a:latin typeface="Preeti" pitchFamily="2" charset="0"/>
              </a:rPr>
              <a:t>l;d</a:t>
            </a:r>
            <a:r>
              <a:rPr lang="en-US" dirty="0" smtClean="0">
                <a:solidFill>
                  <a:srgbClr val="000099"/>
                </a:solidFill>
                <a:effectLst/>
                <a:latin typeface="Preeti" pitchFamily="2" charset="0"/>
              </a:rPr>
              <a:t>]G6</a:t>
            </a:r>
          </a:p>
          <a:p>
            <a:pPr>
              <a:buFont typeface="Wingdings" pitchFamily="2" charset="2"/>
              <a:buChar char="§"/>
              <a:defRPr/>
            </a:pPr>
            <a:r>
              <a:rPr lang="en-US" dirty="0" err="1" smtClean="0">
                <a:effectLst/>
                <a:latin typeface="Preeti" pitchFamily="2" charset="0"/>
              </a:rPr>
              <a:t>afn'jf</a:t>
            </a:r>
            <a:endParaRPr lang="en-US" dirty="0" smtClean="0">
              <a:effectLst/>
              <a:latin typeface="Preeti" pitchFamily="2" charset="0"/>
            </a:endParaRPr>
          </a:p>
          <a:p>
            <a:pPr>
              <a:buFont typeface="Wingdings" pitchFamily="2" charset="2"/>
              <a:buChar char="§"/>
              <a:defRPr/>
            </a:pPr>
            <a:r>
              <a:rPr lang="en-US" dirty="0" smtClean="0">
                <a:solidFill>
                  <a:srgbClr val="000099"/>
                </a:solidFill>
                <a:effectLst/>
                <a:latin typeface="Preeti" pitchFamily="2" charset="0"/>
              </a:rPr>
              <a:t>/f]8f</a:t>
            </a:r>
          </a:p>
          <a:p>
            <a:pPr>
              <a:buFont typeface="Wingdings" pitchFamily="2" charset="2"/>
              <a:buChar char="§"/>
              <a:defRPr/>
            </a:pPr>
            <a:r>
              <a:rPr lang="en-US" dirty="0" err="1" smtClean="0">
                <a:effectLst/>
                <a:latin typeface="Preeti" pitchFamily="2" charset="0"/>
              </a:rPr>
              <a:t>kfgL</a:t>
            </a:r>
            <a:endParaRPr lang="en-US" dirty="0" smtClean="0">
              <a:effectLst/>
              <a:latin typeface="Preeti" pitchFamily="2" charset="0"/>
            </a:endParaRPr>
          </a:p>
          <a:p>
            <a:pPr>
              <a:buFont typeface="Wingdings" pitchFamily="2" charset="2"/>
              <a:buChar char="§"/>
              <a:defRPr/>
            </a:pPr>
            <a:r>
              <a:rPr lang="en-US" dirty="0" err="1" smtClean="0">
                <a:solidFill>
                  <a:srgbClr val="000099"/>
                </a:solidFill>
                <a:effectLst/>
                <a:latin typeface="Preeti" pitchFamily="2" charset="0"/>
              </a:rPr>
              <a:t>kmnfd</a:t>
            </a:r>
            <a:r>
              <a:rPr lang="en-US" dirty="0" smtClean="0">
                <a:solidFill>
                  <a:srgbClr val="000099"/>
                </a:solidFill>
                <a:effectLst/>
                <a:latin typeface="Preeti" pitchFamily="2" charset="0"/>
              </a:rPr>
              <a:t>] 808L</a:t>
            </a:r>
          </a:p>
          <a:p>
            <a:pPr>
              <a:buFont typeface="Wingdings" pitchFamily="2" charset="2"/>
              <a:buChar char="§"/>
              <a:defRPr/>
            </a:pPr>
            <a:r>
              <a:rPr lang="en-US" dirty="0" smtClean="0">
                <a:effectLst/>
                <a:latin typeface="Preeti" pitchFamily="2" charset="0"/>
              </a:rPr>
              <a:t>O+6f</a:t>
            </a:r>
          </a:p>
          <a:p>
            <a:pPr>
              <a:buFont typeface="Wingdings" pitchFamily="2" charset="2"/>
              <a:buChar char="§"/>
              <a:defRPr/>
            </a:pPr>
            <a:r>
              <a:rPr lang="en-US" dirty="0" smtClean="0">
                <a:solidFill>
                  <a:srgbClr val="000099"/>
                </a:solidFill>
                <a:effectLst/>
                <a:latin typeface="Preeti" pitchFamily="2" charset="0"/>
              </a:rPr>
              <a:t>9'Ëf</a:t>
            </a:r>
          </a:p>
          <a:p>
            <a:pPr>
              <a:buFont typeface="Wingdings" pitchFamily="2" charset="2"/>
              <a:buChar char="§"/>
              <a:defRPr/>
            </a:pPr>
            <a:r>
              <a:rPr lang="en-US" dirty="0" smtClean="0">
                <a:effectLst/>
                <a:latin typeface="Preeti" pitchFamily="2" charset="0"/>
              </a:rPr>
              <a:t>sf7</a:t>
            </a:r>
          </a:p>
          <a:p>
            <a:pPr>
              <a:defRPr/>
            </a:pPr>
            <a:endParaRPr lang="en-US" dirty="0" smtClean="0"/>
          </a:p>
        </p:txBody>
      </p:sp>
      <p:pic>
        <p:nvPicPr>
          <p:cNvPr id="26628" name="Picture 7" descr="DSC0386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72025" y="1143000"/>
            <a:ext cx="4057650" cy="5410200"/>
          </a:xfrm>
        </p:spPr>
      </p:pic>
      <p:sp>
        <p:nvSpPr>
          <p:cNvPr id="26629"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48D9CF13-D985-4AF8-9B31-D95F76E89E93}" type="slidenum">
              <a:rPr lang="en-US" sz="2000" smtClean="0">
                <a:solidFill>
                  <a:schemeClr val="tx1"/>
                </a:solidFill>
                <a:latin typeface="Times New Roman" pitchFamily="18" charset="0"/>
              </a:rPr>
              <a:pPr/>
              <a:t>5</a:t>
            </a:fld>
            <a:endParaRPr lang="en-US" sz="2000" smtClean="0">
              <a:solidFill>
                <a:schemeClr val="tx1"/>
              </a:solidFill>
              <a:latin typeface="Times New Roman" pitchFamily="18" charset="0"/>
            </a:endParaRPr>
          </a:p>
        </p:txBody>
      </p:sp>
      <p:sp>
        <p:nvSpPr>
          <p:cNvPr id="6" name="Line 6"/>
          <p:cNvSpPr>
            <a:spLocks noChangeShapeType="1"/>
          </p:cNvSpPr>
          <p:nvPr/>
        </p:nvSpPr>
        <p:spPr bwMode="auto">
          <a:xfrm>
            <a:off x="7257" y="9144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Tree>
    <p:extLst>
      <p:ext uri="{BB962C8B-B14F-4D97-AF65-F5344CB8AC3E}">
        <p14:creationId xmlns:p14="http://schemas.microsoft.com/office/powerpoint/2010/main" val="140694757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59000"/>
            <a:ext cx="91440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03" name="Rectangle 3"/>
          <p:cNvSpPr>
            <a:spLocks noChangeArrowheads="1"/>
          </p:cNvSpPr>
          <p:nvPr/>
        </p:nvSpPr>
        <p:spPr bwMode="auto">
          <a:xfrm>
            <a:off x="1676400" y="6007100"/>
            <a:ext cx="558800" cy="461963"/>
          </a:xfrm>
          <a:prstGeom prst="rect">
            <a:avLst/>
          </a:prstGeom>
          <a:solidFill>
            <a:srgbClr val="00FF00"/>
          </a:solidFill>
          <a:ln w="9525">
            <a:solidFill>
              <a:srgbClr val="006633"/>
            </a:solidFill>
            <a:miter lim="800000"/>
            <a:headEnd/>
            <a:tailEnd/>
          </a:ln>
        </p:spPr>
        <p:txBody>
          <a:bodyPr wrap="none">
            <a:spAutoFit/>
          </a:bodyPr>
          <a:lstStyle/>
          <a:p>
            <a:pPr eaLnBrk="1" hangingPunct="1">
              <a:spcBef>
                <a:spcPct val="0"/>
              </a:spcBef>
              <a:buClrTx/>
              <a:buFontTx/>
              <a:buNone/>
            </a:pPr>
            <a:r>
              <a:rPr lang="en-US" sz="2400">
                <a:solidFill>
                  <a:srgbClr val="000000"/>
                </a:solidFill>
                <a:latin typeface="Preeti" pitchFamily="2" charset="0"/>
                <a:cs typeface="Times New Roman" pitchFamily="18" charset="0"/>
              </a:rPr>
              <a:t>7Ls</a:t>
            </a:r>
          </a:p>
        </p:txBody>
      </p:sp>
      <p:sp>
        <p:nvSpPr>
          <p:cNvPr id="1177604" name="Rectangle 4"/>
          <p:cNvSpPr>
            <a:spLocks noChangeArrowheads="1"/>
          </p:cNvSpPr>
          <p:nvPr/>
        </p:nvSpPr>
        <p:spPr bwMode="auto">
          <a:xfrm>
            <a:off x="6629400" y="6037263"/>
            <a:ext cx="649288" cy="461962"/>
          </a:xfrm>
          <a:prstGeom prst="rect">
            <a:avLst/>
          </a:prstGeom>
          <a:solidFill>
            <a:srgbClr val="FF0000"/>
          </a:solidFill>
          <a:ln w="9525">
            <a:solidFill>
              <a:srgbClr val="006633"/>
            </a:solidFill>
            <a:miter lim="800000"/>
            <a:headEnd/>
            <a:tailEnd/>
          </a:ln>
        </p:spPr>
        <p:txBody>
          <a:bodyPr wrap="none">
            <a:spAutoFit/>
          </a:bodyPr>
          <a:lstStyle/>
          <a:p>
            <a:pPr eaLnBrk="1" hangingPunct="1">
              <a:spcBef>
                <a:spcPct val="0"/>
              </a:spcBef>
              <a:buClrTx/>
              <a:buFontTx/>
              <a:buNone/>
            </a:pPr>
            <a:r>
              <a:rPr lang="en-US" sz="2400">
                <a:solidFill>
                  <a:srgbClr val="000000"/>
                </a:solidFill>
                <a:latin typeface="Preeti" pitchFamily="2" charset="0"/>
                <a:cs typeface="Times New Roman" pitchFamily="18" charset="0"/>
              </a:rPr>
              <a:t>unt</a:t>
            </a:r>
          </a:p>
        </p:txBody>
      </p:sp>
      <p:sp>
        <p:nvSpPr>
          <p:cNvPr id="64517" name="Rectangle 5"/>
          <p:cNvSpPr>
            <a:spLocks noGrp="1" noChangeArrowheads="1"/>
          </p:cNvSpPr>
          <p:nvPr>
            <p:ph type="title" sz="quarter"/>
          </p:nvPr>
        </p:nvSpPr>
        <p:spPr>
          <a:xfrm>
            <a:off x="0" y="7257"/>
            <a:ext cx="9144000" cy="762000"/>
          </a:xfrm>
          <a:gradFill flip="none" rotWithShape="1">
            <a:gsLst>
              <a:gs pos="0">
                <a:srgbClr val="5E9EFF"/>
              </a:gs>
              <a:gs pos="39999">
                <a:srgbClr val="85C2FF"/>
              </a:gs>
              <a:gs pos="70000">
                <a:srgbClr val="C4D6EB"/>
              </a:gs>
              <a:gs pos="100000">
                <a:srgbClr val="FFEBFA"/>
              </a:gs>
            </a:gsLst>
            <a:lin ang="0" scaled="0"/>
            <a:tileRect/>
          </a:gradFill>
          <a:extLst/>
        </p:spPr>
        <p:txBody>
          <a:bodyPr vert="horz" lIns="91440" tIns="45720" rIns="91440" bIns="45720" rtlCol="0" anchor="ctr">
            <a:normAutofit/>
          </a:bodyPr>
          <a:lstStyle/>
          <a:p>
            <a:r>
              <a:rPr lang="en-US" b="1">
                <a:effectLst>
                  <a:outerShdw blurRad="38100" dist="38100" dir="2700000" algn="tl">
                    <a:srgbClr val="000000">
                      <a:alpha val="43137"/>
                    </a:srgbClr>
                  </a:outerShdw>
                </a:effectLst>
                <a:latin typeface="Preeti" pitchFamily="2" charset="0"/>
              </a:rPr>
              <a:t>;xL tl/sf</a:t>
            </a:r>
          </a:p>
        </p:txBody>
      </p:sp>
      <p:sp>
        <p:nvSpPr>
          <p:cNvPr id="1177606" name="AutoShape 6"/>
          <p:cNvSpPr>
            <a:spLocks noChangeArrowheads="1"/>
          </p:cNvSpPr>
          <p:nvPr/>
        </p:nvSpPr>
        <p:spPr bwMode="auto">
          <a:xfrm>
            <a:off x="914400" y="4000500"/>
            <a:ext cx="1371600" cy="152400"/>
          </a:xfrm>
          <a:prstGeom prst="leftArrow">
            <a:avLst>
              <a:gd name="adj1" fmla="val 50000"/>
              <a:gd name="adj2" fmla="val 225000"/>
            </a:avLst>
          </a:prstGeom>
          <a:solidFill>
            <a:srgbClr val="00FF00"/>
          </a:solidFill>
          <a:ln w="9525">
            <a:solidFill>
              <a:srgbClr val="006633"/>
            </a:solidFill>
            <a:miter lim="800000"/>
            <a:headEnd/>
            <a:tailEnd/>
          </a:ln>
          <a:effectLst/>
        </p:spPr>
        <p:txBody>
          <a:bodyPr wrap="none" lIns="92075" tIns="46038" rIns="92075" bIns="46038" anchor="ctr"/>
          <a:lstStyle/>
          <a:p>
            <a:pPr>
              <a:defRPr/>
            </a:pPr>
            <a:endParaRPr lang="en-US">
              <a:effectLst>
                <a:outerShdw blurRad="38100" dist="38100" dir="2700000" algn="tl">
                  <a:srgbClr val="000000">
                    <a:alpha val="43137"/>
                  </a:srgbClr>
                </a:outerShdw>
              </a:effectLst>
            </a:endParaRPr>
          </a:p>
        </p:txBody>
      </p:sp>
      <p:sp>
        <p:nvSpPr>
          <p:cNvPr id="1177607" name="AutoShape 7"/>
          <p:cNvSpPr>
            <a:spLocks noChangeArrowheads="1"/>
          </p:cNvSpPr>
          <p:nvPr/>
        </p:nvSpPr>
        <p:spPr bwMode="auto">
          <a:xfrm flipH="1">
            <a:off x="6400800" y="4013200"/>
            <a:ext cx="1371600" cy="152400"/>
          </a:xfrm>
          <a:prstGeom prst="leftArrow">
            <a:avLst>
              <a:gd name="adj1" fmla="val 50000"/>
              <a:gd name="adj2" fmla="val 225000"/>
            </a:avLst>
          </a:prstGeom>
          <a:solidFill>
            <a:srgbClr val="FF0000"/>
          </a:solidFill>
          <a:ln w="9525">
            <a:solidFill>
              <a:srgbClr val="006633"/>
            </a:solidFill>
            <a:miter lim="800000"/>
            <a:headEnd/>
            <a:tailEnd/>
          </a:ln>
          <a:effectLst/>
        </p:spPr>
        <p:txBody>
          <a:bodyPr wrap="none" lIns="92075" tIns="46038" rIns="92075" bIns="46038" anchor="ctr"/>
          <a:lstStyle/>
          <a:p>
            <a:pPr>
              <a:defRPr/>
            </a:pPr>
            <a:endParaRPr lang="en-US">
              <a:effectLst>
                <a:outerShdw blurRad="38100" dist="38100" dir="2700000" algn="tl">
                  <a:srgbClr val="000000">
                    <a:alpha val="43137"/>
                  </a:srgbClr>
                </a:outerShdw>
              </a:effectLst>
            </a:endParaRPr>
          </a:p>
        </p:txBody>
      </p:sp>
      <p:sp>
        <p:nvSpPr>
          <p:cNvPr id="1177608" name="Text Box 8"/>
          <p:cNvSpPr txBox="1">
            <a:spLocks noChangeArrowheads="1"/>
          </p:cNvSpPr>
          <p:nvPr/>
        </p:nvSpPr>
        <p:spPr bwMode="auto">
          <a:xfrm>
            <a:off x="1600200" y="1371600"/>
            <a:ext cx="5943600" cy="493713"/>
          </a:xfrm>
          <a:prstGeom prst="rect">
            <a:avLst/>
          </a:prstGeom>
          <a:noFill/>
          <a:ln w="9525">
            <a:noFill/>
            <a:miter lim="800000"/>
            <a:headEnd/>
            <a:tailEnd/>
          </a:ln>
          <a:effectLst/>
        </p:spPr>
        <p:txBody>
          <a:bodyPr lIns="92075" tIns="46038" rIns="92075" bIns="46038">
            <a:spAutoFit/>
          </a:bodyPr>
          <a:lstStyle/>
          <a:p>
            <a:pPr>
              <a:spcBef>
                <a:spcPct val="50000"/>
              </a:spcBef>
              <a:buFontTx/>
              <a:buNone/>
              <a:defRPr/>
            </a:pPr>
            <a:r>
              <a:rPr lang="en-US" dirty="0">
                <a:solidFill>
                  <a:schemeClr val="tx2"/>
                </a:solidFill>
                <a:effectLst>
                  <a:outerShdw blurRad="38100" dist="38100" dir="2700000" algn="tl">
                    <a:srgbClr val="C0C0C0"/>
                  </a:outerShdw>
                </a:effectLst>
                <a:latin typeface="Preeti" pitchFamily="2" charset="0"/>
                <a:cs typeface="Times New Roman" pitchFamily="18" charset="0"/>
              </a:rPr>
              <a:t>s+lqm6 </a:t>
            </a:r>
            <a:r>
              <a:rPr lang="en-US" dirty="0" err="1">
                <a:solidFill>
                  <a:schemeClr val="tx2"/>
                </a:solidFill>
                <a:effectLst>
                  <a:outerShdw blurRad="38100" dist="38100" dir="2700000" algn="tl">
                    <a:srgbClr val="C0C0C0"/>
                  </a:outerShdw>
                </a:effectLst>
                <a:latin typeface="Preeti" pitchFamily="2" charset="0"/>
                <a:cs typeface="Times New Roman" pitchFamily="18" charset="0"/>
              </a:rPr>
              <a:t>vGofp+bf</a:t>
            </a:r>
            <a:r>
              <a:rPr lang="en-US" dirty="0">
                <a:solidFill>
                  <a:schemeClr val="tx2"/>
                </a:solidFill>
                <a:effectLst>
                  <a:outerShdw blurRad="38100" dist="38100" dir="2700000" algn="tl">
                    <a:srgbClr val="C0C0C0"/>
                  </a:outerShdw>
                </a:effectLst>
                <a:latin typeface="Preeti" pitchFamily="2" charset="0"/>
                <a:cs typeface="Times New Roman" pitchFamily="18" charset="0"/>
              </a:rPr>
              <a:t> </a:t>
            </a:r>
            <a:r>
              <a:rPr lang="en-US" dirty="0" err="1">
                <a:solidFill>
                  <a:schemeClr val="tx2"/>
                </a:solidFill>
                <a:effectLst>
                  <a:outerShdw blurRad="38100" dist="38100" dir="2700000" algn="tl">
                    <a:srgbClr val="C0C0C0"/>
                  </a:outerShdw>
                </a:effectLst>
                <a:latin typeface="Preeti" pitchFamily="2" charset="0"/>
                <a:cs typeface="Times New Roman" pitchFamily="18" charset="0"/>
              </a:rPr>
              <a:t>ckgfpg</a:t>
            </a:r>
            <a:r>
              <a:rPr lang="en-US" dirty="0">
                <a:solidFill>
                  <a:schemeClr val="tx2"/>
                </a:solidFill>
                <a:effectLst>
                  <a:outerShdw blurRad="38100" dist="38100" dir="2700000" algn="tl">
                    <a:srgbClr val="C0C0C0"/>
                  </a:outerShdw>
                </a:effectLst>
                <a:latin typeface="Preeti" pitchFamily="2" charset="0"/>
                <a:cs typeface="Times New Roman" pitchFamily="18" charset="0"/>
              </a:rPr>
              <a:t>' kg]{ </a:t>
            </a:r>
            <a:r>
              <a:rPr lang="en-US" dirty="0" err="1">
                <a:solidFill>
                  <a:schemeClr val="tx2"/>
                </a:solidFill>
                <a:effectLst>
                  <a:outerShdw blurRad="38100" dist="38100" dir="2700000" algn="tl">
                    <a:srgbClr val="C0C0C0"/>
                  </a:outerShdw>
                </a:effectLst>
                <a:latin typeface="Preeti" pitchFamily="2" charset="0"/>
                <a:cs typeface="Times New Roman" pitchFamily="18" charset="0"/>
              </a:rPr>
              <a:t>tl</a:t>
            </a:r>
            <a:r>
              <a:rPr lang="en-US" dirty="0">
                <a:solidFill>
                  <a:schemeClr val="tx2"/>
                </a:solidFill>
                <a:effectLst>
                  <a:outerShdw blurRad="38100" dist="38100" dir="2700000" algn="tl">
                    <a:srgbClr val="C0C0C0"/>
                  </a:outerShdw>
                </a:effectLst>
                <a:latin typeface="Preeti" pitchFamily="2" charset="0"/>
                <a:cs typeface="Times New Roman" pitchFamily="18" charset="0"/>
              </a:rPr>
              <a:t>/</a:t>
            </a:r>
            <a:r>
              <a:rPr lang="en-US" dirty="0" err="1">
                <a:solidFill>
                  <a:schemeClr val="tx2"/>
                </a:solidFill>
                <a:effectLst>
                  <a:outerShdw blurRad="38100" dist="38100" dir="2700000" algn="tl">
                    <a:srgbClr val="C0C0C0"/>
                  </a:outerShdw>
                </a:effectLst>
                <a:latin typeface="Preeti" pitchFamily="2" charset="0"/>
                <a:cs typeface="Times New Roman" pitchFamily="18" charset="0"/>
              </a:rPr>
              <a:t>sf</a:t>
            </a:r>
            <a:endParaRPr lang="en-US" dirty="0">
              <a:solidFill>
                <a:schemeClr val="tx2"/>
              </a:solidFill>
              <a:effectLst>
                <a:outerShdw blurRad="38100" dist="38100" dir="2700000" algn="tl">
                  <a:srgbClr val="C0C0C0"/>
                </a:outerShdw>
              </a:effectLst>
              <a:latin typeface="Preeti" pitchFamily="2" charset="0"/>
              <a:cs typeface="Times New Roman" pitchFamily="18" charset="0"/>
            </a:endParaRPr>
          </a:p>
        </p:txBody>
      </p:sp>
      <p:sp>
        <p:nvSpPr>
          <p:cNvPr id="64521" name="Slide Number Placeholder 9"/>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7F497F97-424C-4949-975C-E55D004B7597}" type="slidenum">
              <a:rPr lang="en-US" sz="2000" smtClean="0">
                <a:solidFill>
                  <a:schemeClr val="tx1"/>
                </a:solidFill>
                <a:latin typeface="Times New Roman" pitchFamily="18" charset="0"/>
              </a:rPr>
              <a:pPr/>
              <a:t>50</a:t>
            </a:fld>
            <a:endParaRPr lang="en-US" sz="2000" smtClean="0">
              <a:solidFill>
                <a:schemeClr val="tx1"/>
              </a:solidFill>
              <a:latin typeface="Times New Roman" pitchFamily="18" charset="0"/>
            </a:endParaRPr>
          </a:p>
        </p:txBody>
      </p:sp>
      <p:sp>
        <p:nvSpPr>
          <p:cNvPr id="10" name="Line 6"/>
          <p:cNvSpPr>
            <a:spLocks noChangeShapeType="1"/>
          </p:cNvSpPr>
          <p:nvPr/>
        </p:nvSpPr>
        <p:spPr bwMode="auto">
          <a:xfrm>
            <a:off x="0" y="9144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Tree>
    <p:extLst>
      <p:ext uri="{BB962C8B-B14F-4D97-AF65-F5344CB8AC3E}">
        <p14:creationId xmlns:p14="http://schemas.microsoft.com/office/powerpoint/2010/main" val="8230881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77606"/>
                                        </p:tgtEl>
                                        <p:attrNameLst>
                                          <p:attrName>style.visibility</p:attrName>
                                        </p:attrNameLst>
                                      </p:cBhvr>
                                      <p:to>
                                        <p:strVal val="visible"/>
                                      </p:to>
                                    </p:set>
                                    <p:animEffect transition="in" filter="blinds(horizontal)">
                                      <p:cBhvr>
                                        <p:cTn id="7" dur="500"/>
                                        <p:tgtEl>
                                          <p:spTgt spid="11776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77603"/>
                                        </p:tgtEl>
                                        <p:attrNameLst>
                                          <p:attrName>style.visibility</p:attrName>
                                        </p:attrNameLst>
                                      </p:cBhvr>
                                      <p:to>
                                        <p:strVal val="visible"/>
                                      </p:to>
                                    </p:set>
                                    <p:animEffect transition="in" filter="blinds(horizontal)">
                                      <p:cBhvr>
                                        <p:cTn id="12" dur="500"/>
                                        <p:tgtEl>
                                          <p:spTgt spid="117760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77607"/>
                                        </p:tgtEl>
                                        <p:attrNameLst>
                                          <p:attrName>style.visibility</p:attrName>
                                        </p:attrNameLst>
                                      </p:cBhvr>
                                      <p:to>
                                        <p:strVal val="visible"/>
                                      </p:to>
                                    </p:set>
                                    <p:animEffect transition="in" filter="blinds(horizontal)">
                                      <p:cBhvr>
                                        <p:cTn id="17" dur="500"/>
                                        <p:tgtEl>
                                          <p:spTgt spid="117760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77604"/>
                                        </p:tgtEl>
                                        <p:attrNameLst>
                                          <p:attrName>style.visibility</p:attrName>
                                        </p:attrNameLst>
                                      </p:cBhvr>
                                      <p:to>
                                        <p:strVal val="visible"/>
                                      </p:to>
                                    </p:set>
                                    <p:animEffect transition="in" filter="blinds(horizontal)">
                                      <p:cBhvr>
                                        <p:cTn id="22" dur="500"/>
                                        <p:tgtEl>
                                          <p:spTgt spid="1177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03" grpId="0" animBg="1"/>
      <p:bldP spid="1177604" grpId="0" animBg="1"/>
      <p:bldP spid="1177606" grpId="0" animBg="1"/>
      <p:bldP spid="117760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868" name="Rectangle 4"/>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err="1">
                <a:effectLst>
                  <a:outerShdw blurRad="38100" dist="38100" dir="2700000" algn="tl">
                    <a:srgbClr val="000000">
                      <a:alpha val="43137"/>
                    </a:srgbClr>
                  </a:outerShdw>
                </a:effectLst>
                <a:latin typeface="Preeti" pitchFamily="2" charset="0"/>
              </a:rPr>
              <a:t>s;fO</a:t>
            </a:r>
            <a:endParaRPr lang="en-US" b="1" dirty="0">
              <a:effectLst>
                <a:outerShdw blurRad="38100" dist="38100" dir="2700000" algn="tl">
                  <a:srgbClr val="000000">
                    <a:alpha val="43137"/>
                  </a:srgbClr>
                </a:outerShdw>
              </a:effectLst>
              <a:latin typeface="Preeti" pitchFamily="2" charset="0"/>
            </a:endParaRPr>
          </a:p>
        </p:txBody>
      </p:sp>
      <p:sp>
        <p:nvSpPr>
          <p:cNvPr id="1188871" name="Rectangle 7"/>
          <p:cNvSpPr>
            <a:spLocks noGrp="1" noChangeArrowheads="1"/>
          </p:cNvSpPr>
          <p:nvPr>
            <p:ph type="body" sz="half" idx="3"/>
          </p:nvPr>
        </p:nvSpPr>
        <p:spPr>
          <a:xfrm>
            <a:off x="304800" y="3924300"/>
            <a:ext cx="8686800" cy="2628900"/>
          </a:xfrm>
        </p:spPr>
        <p:txBody>
          <a:bodyPr/>
          <a:lstStyle/>
          <a:p>
            <a:pPr>
              <a:buFont typeface="Wingdings" pitchFamily="2" charset="2"/>
              <a:buChar char="§"/>
              <a:defRPr/>
            </a:pPr>
            <a:r>
              <a:rPr lang="en-US" sz="2600" dirty="0" smtClean="0">
                <a:solidFill>
                  <a:schemeClr val="tx2"/>
                </a:solidFill>
                <a:latin typeface="Preeti" pitchFamily="2" charset="0"/>
              </a:rPr>
              <a:t>s+lqm6 </a:t>
            </a:r>
            <a:r>
              <a:rPr lang="en-US" sz="2600" dirty="0" err="1" smtClean="0">
                <a:solidFill>
                  <a:schemeClr val="tx2"/>
                </a:solidFill>
                <a:latin typeface="Preeti" pitchFamily="2" charset="0"/>
              </a:rPr>
              <a:t>vGofP</a:t>
            </a:r>
            <a:r>
              <a:rPr lang="en-US" sz="2600" dirty="0" smtClean="0">
                <a:solidFill>
                  <a:schemeClr val="tx2"/>
                </a:solidFill>
                <a:latin typeface="Preeti" pitchFamily="2" charset="0"/>
              </a:rPr>
              <a:t> </a:t>
            </a:r>
            <a:r>
              <a:rPr lang="en-US" sz="2600" dirty="0" err="1" smtClean="0">
                <a:solidFill>
                  <a:schemeClr val="tx2"/>
                </a:solidFill>
                <a:latin typeface="Preeti" pitchFamily="2" charset="0"/>
              </a:rPr>
              <a:t>nuQ</a:t>
            </a:r>
            <a:r>
              <a:rPr lang="en-US" sz="2600" dirty="0" smtClean="0">
                <a:solidFill>
                  <a:schemeClr val="tx2"/>
                </a:solidFill>
                <a:latin typeface="Preeti" pitchFamily="2" charset="0"/>
              </a:rPr>
              <a:t>} s:g] </a:t>
            </a:r>
            <a:r>
              <a:rPr lang="en-US" sz="2600" dirty="0" err="1" smtClean="0">
                <a:solidFill>
                  <a:schemeClr val="tx2"/>
                </a:solidFill>
                <a:latin typeface="Preeti" pitchFamily="2" charset="0"/>
              </a:rPr>
              <a:t>sfd</a:t>
            </a:r>
            <a:r>
              <a:rPr lang="en-US" sz="2600" dirty="0" smtClean="0">
                <a:solidFill>
                  <a:schemeClr val="tx2"/>
                </a:solidFill>
                <a:latin typeface="Preeti" pitchFamily="2" charset="0"/>
              </a:rPr>
              <a:t> z'? </a:t>
            </a:r>
            <a:r>
              <a:rPr lang="en-US" sz="2600" dirty="0" err="1" smtClean="0">
                <a:solidFill>
                  <a:schemeClr val="tx2"/>
                </a:solidFill>
                <a:latin typeface="Preeti" pitchFamily="2" charset="0"/>
              </a:rPr>
              <a:t>ug</a:t>
            </a:r>
            <a:r>
              <a:rPr lang="en-US" sz="2600" dirty="0" smtClean="0">
                <a:solidFill>
                  <a:schemeClr val="tx2"/>
                </a:solidFill>
                <a:latin typeface="Preeti" pitchFamily="2" charset="0"/>
              </a:rPr>
              <a:t>'{k5{</a:t>
            </a:r>
          </a:p>
          <a:p>
            <a:pPr>
              <a:buFont typeface="Wingdings" pitchFamily="2" charset="2"/>
              <a:buChar char="§"/>
              <a:defRPr/>
            </a:pPr>
            <a:r>
              <a:rPr lang="en-US" sz="2600" dirty="0" smtClean="0">
                <a:latin typeface="Preeti" pitchFamily="2" charset="0"/>
              </a:rPr>
              <a:t>s:gsf] </a:t>
            </a:r>
            <a:r>
              <a:rPr lang="en-US" sz="2600" dirty="0" err="1" smtClean="0">
                <a:latin typeface="Preeti" pitchFamily="2" charset="0"/>
              </a:rPr>
              <a:t>nflu</a:t>
            </a:r>
            <a:r>
              <a:rPr lang="en-US" sz="2600" dirty="0" smtClean="0">
                <a:latin typeface="Preeti" pitchFamily="2" charset="0"/>
              </a:rPr>
              <a:t> </a:t>
            </a:r>
            <a:r>
              <a:rPr lang="en-US" sz="2600" dirty="0" err="1" smtClean="0">
                <a:latin typeface="Preeti" pitchFamily="2" charset="0"/>
              </a:rPr>
              <a:t>ljleGg</a:t>
            </a:r>
            <a:r>
              <a:rPr lang="en-US" sz="2600" dirty="0" smtClean="0">
                <a:latin typeface="Preeti" pitchFamily="2" charset="0"/>
              </a:rPr>
              <a:t> </a:t>
            </a:r>
            <a:r>
              <a:rPr lang="en-US" sz="2600" dirty="0" err="1" smtClean="0">
                <a:latin typeface="Preeti" pitchFamily="2" charset="0"/>
              </a:rPr>
              <a:t>tl</a:t>
            </a:r>
            <a:r>
              <a:rPr lang="en-US" sz="2600" dirty="0" smtClean="0">
                <a:latin typeface="Preeti" pitchFamily="2" charset="0"/>
              </a:rPr>
              <a:t>/</a:t>
            </a:r>
            <a:r>
              <a:rPr lang="en-US" sz="2600" dirty="0" err="1" smtClean="0">
                <a:latin typeface="Preeti" pitchFamily="2" charset="0"/>
              </a:rPr>
              <a:t>sf</a:t>
            </a:r>
            <a:r>
              <a:rPr lang="en-US" sz="2600" dirty="0" smtClean="0">
                <a:latin typeface="Preeti" pitchFamily="2" charset="0"/>
              </a:rPr>
              <a:t> </a:t>
            </a:r>
            <a:r>
              <a:rPr lang="en-US" sz="2600" dirty="0" err="1" smtClean="0">
                <a:latin typeface="Preeti" pitchFamily="2" charset="0"/>
              </a:rPr>
              <a:t>ckgfpg</a:t>
            </a:r>
            <a:r>
              <a:rPr lang="en-US" sz="2600" dirty="0" smtClean="0">
                <a:latin typeface="Preeti" pitchFamily="2" charset="0"/>
              </a:rPr>
              <a:t> ;lsG5</a:t>
            </a:r>
          </a:p>
          <a:p>
            <a:pPr>
              <a:buFont typeface="Wingdings" pitchFamily="2" charset="2"/>
              <a:buChar char="§"/>
              <a:defRPr/>
            </a:pPr>
            <a:r>
              <a:rPr lang="en-US" sz="2600" dirty="0" smtClean="0">
                <a:solidFill>
                  <a:schemeClr val="tx2"/>
                </a:solidFill>
                <a:latin typeface="Preeti" pitchFamily="2" charset="0"/>
              </a:rPr>
              <a:t>;se/ </a:t>
            </a:r>
            <a:r>
              <a:rPr lang="en-US" sz="2600" dirty="0" err="1" smtClean="0">
                <a:solidFill>
                  <a:schemeClr val="tx2"/>
                </a:solidFill>
                <a:latin typeface="Preeti" pitchFamily="2" charset="0"/>
              </a:rPr>
              <a:t>jfOa</a:t>
            </a:r>
            <a:r>
              <a:rPr lang="en-US" sz="2600" dirty="0" smtClean="0">
                <a:solidFill>
                  <a:schemeClr val="tx2"/>
                </a:solidFill>
                <a:latin typeface="Preeti" pitchFamily="2" charset="0"/>
              </a:rPr>
              <a:t>|]6/ </a:t>
            </a:r>
            <a:r>
              <a:rPr lang="en-US" sz="2600" dirty="0" err="1" smtClean="0">
                <a:solidFill>
                  <a:schemeClr val="tx2"/>
                </a:solidFill>
                <a:latin typeface="Preeti" pitchFamily="2" charset="0"/>
              </a:rPr>
              <a:t>k|of</a:t>
            </a:r>
            <a:r>
              <a:rPr lang="en-US" sz="2600" dirty="0" smtClean="0">
                <a:solidFill>
                  <a:schemeClr val="tx2"/>
                </a:solidFill>
                <a:latin typeface="Preeti" pitchFamily="2" charset="0"/>
              </a:rPr>
              <a:t>]u </a:t>
            </a:r>
            <a:r>
              <a:rPr lang="en-US" sz="2600" dirty="0" err="1" smtClean="0">
                <a:solidFill>
                  <a:schemeClr val="tx2"/>
                </a:solidFill>
                <a:latin typeface="Preeti" pitchFamily="2" charset="0"/>
              </a:rPr>
              <a:t>ug</a:t>
            </a:r>
            <a:r>
              <a:rPr lang="en-US" sz="2600" dirty="0" smtClean="0">
                <a:solidFill>
                  <a:schemeClr val="tx2"/>
                </a:solidFill>
                <a:latin typeface="Preeti" pitchFamily="2" charset="0"/>
              </a:rPr>
              <a:t>'{k5{</a:t>
            </a:r>
          </a:p>
          <a:p>
            <a:pPr>
              <a:buFont typeface="Wingdings" pitchFamily="2" charset="2"/>
              <a:buChar char="§"/>
              <a:defRPr/>
            </a:pPr>
            <a:r>
              <a:rPr lang="en-US" sz="2600" dirty="0" smtClean="0">
                <a:latin typeface="Preeti" pitchFamily="2" charset="0"/>
              </a:rPr>
              <a:t>a9L </a:t>
            </a:r>
            <a:r>
              <a:rPr lang="en-US" sz="2600" dirty="0" err="1" smtClean="0">
                <a:latin typeface="Preeti" pitchFamily="2" charset="0"/>
              </a:rPr>
              <a:t>jf</a:t>
            </a:r>
            <a:r>
              <a:rPr lang="en-US" sz="2600" dirty="0" smtClean="0">
                <a:latin typeface="Preeti" pitchFamily="2" charset="0"/>
              </a:rPr>
              <a:t> </a:t>
            </a:r>
            <a:r>
              <a:rPr lang="en-US" sz="2600" dirty="0" err="1" smtClean="0">
                <a:latin typeface="Preeti" pitchFamily="2" charset="0"/>
              </a:rPr>
              <a:t>sd</a:t>
            </a:r>
            <a:r>
              <a:rPr lang="en-US" sz="2600" dirty="0" smtClean="0">
                <a:latin typeface="Preeti" pitchFamily="2" charset="0"/>
              </a:rPr>
              <a:t> </a:t>
            </a:r>
            <a:r>
              <a:rPr lang="en-US" sz="2600" dirty="0" err="1" smtClean="0">
                <a:latin typeface="Preeti" pitchFamily="2" charset="0"/>
              </a:rPr>
              <a:t>jfOa</a:t>
            </a:r>
            <a:r>
              <a:rPr lang="en-US" sz="2600" dirty="0" smtClean="0">
                <a:latin typeface="Preeti" pitchFamily="2" charset="0"/>
              </a:rPr>
              <a:t>|]</a:t>
            </a:r>
            <a:r>
              <a:rPr lang="en-US" sz="2600" dirty="0" err="1" smtClean="0">
                <a:latin typeface="Preeti" pitchFamily="2" charset="0"/>
              </a:rPr>
              <a:t>zg</a:t>
            </a:r>
            <a:r>
              <a:rPr lang="en-US" sz="2600" dirty="0" smtClean="0">
                <a:latin typeface="Preeti" pitchFamily="2" charset="0"/>
              </a:rPr>
              <a:t> </a:t>
            </a:r>
            <a:r>
              <a:rPr lang="en-US" sz="2600" dirty="0" err="1" smtClean="0">
                <a:latin typeface="Preeti" pitchFamily="2" charset="0"/>
              </a:rPr>
              <a:t>ug</a:t>
            </a:r>
            <a:r>
              <a:rPr lang="en-US" sz="2600" dirty="0" smtClean="0">
                <a:latin typeface="Preeti" pitchFamily="2" charset="0"/>
              </a:rPr>
              <a:t>'{ </a:t>
            </a:r>
            <a:r>
              <a:rPr lang="en-US" sz="2600" dirty="0" err="1" smtClean="0">
                <a:latin typeface="Preeti" pitchFamily="2" charset="0"/>
              </a:rPr>
              <a:t>x'+b</a:t>
            </a:r>
            <a:r>
              <a:rPr lang="en-US" sz="2600" dirty="0" smtClean="0">
                <a:latin typeface="Preeti" pitchFamily="2" charset="0"/>
              </a:rPr>
              <a:t>}g</a:t>
            </a:r>
          </a:p>
          <a:p>
            <a:pPr>
              <a:buFont typeface="Wingdings" pitchFamily="2" charset="2"/>
              <a:buChar char="§"/>
              <a:defRPr/>
            </a:pPr>
            <a:r>
              <a:rPr lang="en-US" sz="2600" dirty="0" err="1" smtClean="0">
                <a:solidFill>
                  <a:schemeClr val="tx2"/>
                </a:solidFill>
                <a:latin typeface="Preeti" pitchFamily="2" charset="0"/>
              </a:rPr>
              <a:t>xftn</a:t>
            </a:r>
            <a:r>
              <a:rPr lang="en-US" sz="2600" dirty="0" smtClean="0">
                <a:solidFill>
                  <a:schemeClr val="tx2"/>
                </a:solidFill>
                <a:latin typeface="Preeti" pitchFamily="2" charset="0"/>
              </a:rPr>
              <a:t>] s:g'kbf{ 58n] </a:t>
            </a:r>
            <a:r>
              <a:rPr lang="en-US" sz="2600" dirty="0" err="1" smtClean="0">
                <a:solidFill>
                  <a:schemeClr val="tx2"/>
                </a:solidFill>
                <a:latin typeface="Preeti" pitchFamily="2" charset="0"/>
              </a:rPr>
              <a:t>sf</a:t>
            </a:r>
            <a:r>
              <a:rPr lang="en-US" sz="2600" dirty="0" smtClean="0">
                <a:solidFill>
                  <a:schemeClr val="tx2"/>
                </a:solidFill>
                <a:latin typeface="Preeti" pitchFamily="2" charset="0"/>
              </a:rPr>
              <a:t>]</a:t>
            </a:r>
            <a:r>
              <a:rPr lang="en-US" sz="2600" dirty="0" err="1" smtClean="0">
                <a:solidFill>
                  <a:schemeClr val="tx2"/>
                </a:solidFill>
                <a:latin typeface="Preeti" pitchFamily="2" charset="0"/>
              </a:rPr>
              <a:t>Rg</a:t>
            </a:r>
            <a:r>
              <a:rPr lang="en-US" sz="2600" dirty="0" smtClean="0">
                <a:solidFill>
                  <a:schemeClr val="tx2"/>
                </a:solidFill>
                <a:latin typeface="Preeti" pitchFamily="2" charset="0"/>
              </a:rPr>
              <a:t>], </a:t>
            </a:r>
            <a:r>
              <a:rPr lang="en-US" sz="2600" dirty="0" err="1" smtClean="0">
                <a:solidFill>
                  <a:schemeClr val="tx2"/>
                </a:solidFill>
                <a:latin typeface="Preeti" pitchFamily="2" charset="0"/>
              </a:rPr>
              <a:t>lyRg</a:t>
            </a:r>
            <a:r>
              <a:rPr lang="en-US" sz="2600" dirty="0" smtClean="0">
                <a:solidFill>
                  <a:schemeClr val="tx2"/>
                </a:solidFill>
                <a:latin typeface="Preeti" pitchFamily="2" charset="0"/>
              </a:rPr>
              <a:t>] / s'6\g] </a:t>
            </a:r>
            <a:r>
              <a:rPr lang="en-US" sz="2600" dirty="0" err="1" smtClean="0">
                <a:solidFill>
                  <a:schemeClr val="tx2"/>
                </a:solidFill>
                <a:latin typeface="Preeti" pitchFamily="2" charset="0"/>
              </a:rPr>
              <a:t>ug</a:t>
            </a:r>
            <a:r>
              <a:rPr lang="en-US" sz="2600" dirty="0" smtClean="0">
                <a:solidFill>
                  <a:schemeClr val="tx2"/>
                </a:solidFill>
                <a:latin typeface="Preeti" pitchFamily="2" charset="0"/>
              </a:rPr>
              <a:t>'{k5{</a:t>
            </a:r>
          </a:p>
        </p:txBody>
      </p:sp>
      <p:pic>
        <p:nvPicPr>
          <p:cNvPr id="65540" name="Picture 8" descr="Vibration"/>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r="5556"/>
          <a:stretch>
            <a:fillRect/>
          </a:stretch>
        </p:blipFill>
        <p:spPr>
          <a:xfrm>
            <a:off x="304800" y="1093788"/>
            <a:ext cx="3886200" cy="2716212"/>
          </a:xfrm>
          <a:noFill/>
          <a:extLst>
            <a:ext uri="{909E8E84-426E-40DD-AFC4-6F175D3DCCD1}">
              <a14:hiddenFill xmlns:a14="http://schemas.microsoft.com/office/drawing/2010/main">
                <a:solidFill>
                  <a:srgbClr val="FFFFFF"/>
                </a:solidFill>
              </a14:hiddenFill>
            </a:ext>
          </a:extLst>
        </p:spPr>
      </p:pic>
      <p:pic>
        <p:nvPicPr>
          <p:cNvPr id="65541" name="Picture 9" descr="compaction"/>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6853238" y="1143000"/>
            <a:ext cx="1833562" cy="2628900"/>
          </a:xfrm>
          <a:noFill/>
          <a:extLst>
            <a:ext uri="{909E8E84-426E-40DD-AFC4-6F175D3DCCD1}">
              <a14:hiddenFill xmlns:a14="http://schemas.microsoft.com/office/drawing/2010/main">
                <a:solidFill>
                  <a:srgbClr val="FFFFFF"/>
                </a:solidFill>
              </a14:hiddenFill>
            </a:ext>
          </a:extLst>
        </p:spPr>
      </p:pic>
      <p:pic>
        <p:nvPicPr>
          <p:cNvPr id="65542" name="Picture 10" descr="Vibratorsm_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1524000"/>
            <a:ext cx="25908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Slide Number Placeholder 7"/>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C315FD05-CDFC-411C-8FDD-405C1E28A06A}" type="slidenum">
              <a:rPr lang="en-US" sz="2000" smtClean="0">
                <a:solidFill>
                  <a:schemeClr val="tx1"/>
                </a:solidFill>
                <a:latin typeface="Times New Roman" pitchFamily="18" charset="0"/>
              </a:rPr>
              <a:pPr/>
              <a:t>51</a:t>
            </a:fld>
            <a:endParaRPr lang="en-US" sz="2000" smtClean="0">
              <a:solidFill>
                <a:schemeClr val="tx1"/>
              </a:solidFill>
              <a:latin typeface="Times New Roman" pitchFamily="18" charset="0"/>
            </a:endParaRPr>
          </a:p>
        </p:txBody>
      </p:sp>
      <p:sp>
        <p:nvSpPr>
          <p:cNvPr id="8" name="Line 6"/>
          <p:cNvSpPr>
            <a:spLocks noChangeShapeType="1"/>
          </p:cNvSpPr>
          <p:nvPr/>
        </p:nvSpPr>
        <p:spPr bwMode="auto">
          <a:xfrm>
            <a:off x="0" y="9906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Tree>
    <p:extLst>
      <p:ext uri="{BB962C8B-B14F-4D97-AF65-F5344CB8AC3E}">
        <p14:creationId xmlns:p14="http://schemas.microsoft.com/office/powerpoint/2010/main" val="281762573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err="1">
                <a:effectLst>
                  <a:outerShdw blurRad="38100" dist="38100" dir="2700000" algn="tl">
                    <a:srgbClr val="000000">
                      <a:alpha val="43137"/>
                    </a:srgbClr>
                  </a:outerShdw>
                </a:effectLst>
                <a:latin typeface="Preeti" pitchFamily="2" charset="0"/>
              </a:rPr>
              <a:t>e</a:t>
            </a:r>
            <a:r>
              <a:rPr lang="en-US" b="1" dirty="0" err="1" smtClean="0">
                <a:effectLst>
                  <a:outerShdw blurRad="38100" dist="38100" dir="2700000" algn="tl">
                    <a:srgbClr val="000000">
                      <a:alpha val="43137"/>
                    </a:srgbClr>
                  </a:outerShdw>
                </a:effectLst>
                <a:latin typeface="Preeti" pitchFamily="2" charset="0"/>
              </a:rPr>
              <a:t>fOa</a:t>
            </a:r>
            <a:r>
              <a:rPr lang="en-US" b="1" dirty="0">
                <a:effectLst>
                  <a:outerShdw blurRad="38100" dist="38100" dir="2700000" algn="tl">
                    <a:srgbClr val="000000">
                      <a:alpha val="43137"/>
                    </a:srgbClr>
                  </a:outerShdw>
                </a:effectLst>
                <a:latin typeface="Preeti" pitchFamily="2" charset="0"/>
              </a:rPr>
              <a:t>|]6/</a:t>
            </a:r>
            <a:r>
              <a:rPr lang="en-US" b="1" dirty="0" err="1">
                <a:effectLst>
                  <a:outerShdw blurRad="38100" dist="38100" dir="2700000" algn="tl">
                    <a:srgbClr val="000000">
                      <a:alpha val="43137"/>
                    </a:srgbClr>
                  </a:outerShdw>
                </a:effectLst>
                <a:latin typeface="Preeti" pitchFamily="2" charset="0"/>
              </a:rPr>
              <a:t>sf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xL</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k|of</a:t>
            </a:r>
            <a:r>
              <a:rPr lang="en-US" b="1" dirty="0">
                <a:effectLst>
                  <a:outerShdw blurRad="38100" dist="38100" dir="2700000" algn="tl">
                    <a:srgbClr val="000000">
                      <a:alpha val="43137"/>
                    </a:srgbClr>
                  </a:outerShdw>
                </a:effectLst>
                <a:latin typeface="Preeti" pitchFamily="2" charset="0"/>
              </a:rPr>
              <a:t>]u</a:t>
            </a:r>
          </a:p>
        </p:txBody>
      </p:sp>
      <p:sp>
        <p:nvSpPr>
          <p:cNvPr id="1175556" name="Rectangle 4"/>
          <p:cNvSpPr>
            <a:spLocks noChangeArrowheads="1"/>
          </p:cNvSpPr>
          <p:nvPr/>
        </p:nvSpPr>
        <p:spPr bwMode="auto">
          <a:xfrm>
            <a:off x="1981200" y="5399088"/>
            <a:ext cx="990600" cy="466725"/>
          </a:xfrm>
          <a:prstGeom prst="rect">
            <a:avLst/>
          </a:prstGeom>
          <a:solidFill>
            <a:srgbClr val="00FF00"/>
          </a:solidFill>
          <a:ln w="9525">
            <a:solidFill>
              <a:srgbClr val="006633"/>
            </a:solidFill>
            <a:miter lim="800000"/>
            <a:headEnd/>
            <a:tailEnd/>
          </a:ln>
        </p:spPr>
        <p:txBody>
          <a:bodyPr>
            <a:spAutoFit/>
          </a:bodyPr>
          <a:lstStyle/>
          <a:p>
            <a:pPr eaLnBrk="1" hangingPunct="1">
              <a:spcBef>
                <a:spcPct val="0"/>
              </a:spcBef>
              <a:buClrTx/>
              <a:buFontTx/>
              <a:buNone/>
            </a:pPr>
            <a:r>
              <a:rPr lang="en-US" sz="2400">
                <a:solidFill>
                  <a:srgbClr val="000000"/>
                </a:solidFill>
                <a:latin typeface="Preeti" pitchFamily="2" charset="0"/>
                <a:cs typeface="Times New Roman" pitchFamily="18" charset="0"/>
              </a:rPr>
              <a:t>7Ls</a:t>
            </a:r>
          </a:p>
        </p:txBody>
      </p:sp>
      <p:sp>
        <p:nvSpPr>
          <p:cNvPr id="1175557" name="Rectangle 5"/>
          <p:cNvSpPr>
            <a:spLocks noChangeArrowheads="1"/>
          </p:cNvSpPr>
          <p:nvPr/>
        </p:nvSpPr>
        <p:spPr bwMode="auto">
          <a:xfrm>
            <a:off x="6019800" y="5410200"/>
            <a:ext cx="1143000" cy="466725"/>
          </a:xfrm>
          <a:prstGeom prst="rect">
            <a:avLst/>
          </a:prstGeom>
          <a:solidFill>
            <a:srgbClr val="FF0000"/>
          </a:solidFill>
          <a:ln w="9525">
            <a:solidFill>
              <a:srgbClr val="006633"/>
            </a:solidFill>
            <a:miter lim="800000"/>
            <a:headEnd/>
            <a:tailEnd/>
          </a:ln>
        </p:spPr>
        <p:txBody>
          <a:bodyPr>
            <a:spAutoFit/>
          </a:bodyPr>
          <a:lstStyle/>
          <a:p>
            <a:pPr eaLnBrk="1" hangingPunct="1">
              <a:spcBef>
                <a:spcPct val="0"/>
              </a:spcBef>
              <a:buClrTx/>
              <a:buFontTx/>
              <a:buNone/>
            </a:pPr>
            <a:r>
              <a:rPr lang="en-US" sz="2400">
                <a:solidFill>
                  <a:srgbClr val="000000"/>
                </a:solidFill>
                <a:latin typeface="Preeti" pitchFamily="2" charset="0"/>
                <a:cs typeface="Times New Roman" pitchFamily="18" charset="0"/>
              </a:rPr>
              <a:t>unt</a:t>
            </a:r>
          </a:p>
        </p:txBody>
      </p:sp>
      <p:pic>
        <p:nvPicPr>
          <p:cNvPr id="66565" name="Picture 8" descr="vibr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5" y="1219200"/>
            <a:ext cx="6810375"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88AC4B7F-BC1B-4B27-8AB1-F09EAB47219A}" type="slidenum">
              <a:rPr lang="en-US" sz="2000" smtClean="0">
                <a:solidFill>
                  <a:schemeClr val="tx1"/>
                </a:solidFill>
                <a:latin typeface="Times New Roman" pitchFamily="18" charset="0"/>
              </a:rPr>
              <a:pPr/>
              <a:t>52</a:t>
            </a:fld>
            <a:endParaRPr lang="en-US" sz="2000" smtClean="0">
              <a:solidFill>
                <a:schemeClr val="tx1"/>
              </a:solidFill>
              <a:latin typeface="Times New Roman" pitchFamily="18" charset="0"/>
            </a:endParaRPr>
          </a:p>
        </p:txBody>
      </p:sp>
      <p:sp>
        <p:nvSpPr>
          <p:cNvPr id="2" name="Footer Placeholder 1"/>
          <p:cNvSpPr>
            <a:spLocks noGrp="1"/>
          </p:cNvSpPr>
          <p:nvPr>
            <p:ph type="ftr" sz="quarter" idx="11"/>
          </p:nvPr>
        </p:nvSpPr>
        <p:spPr/>
        <p:txBody>
          <a:bodyPr/>
          <a:lstStyle/>
          <a:p>
            <a:r>
              <a:rPr lang="en-US" smtClean="0"/>
              <a:t>DUDBC2012</a:t>
            </a:r>
            <a:endParaRPr lang="en-US" dirty="0"/>
          </a:p>
        </p:txBody>
      </p:sp>
    </p:spTree>
    <p:extLst>
      <p:ext uri="{BB962C8B-B14F-4D97-AF65-F5344CB8AC3E}">
        <p14:creationId xmlns:p14="http://schemas.microsoft.com/office/powerpoint/2010/main" val="1129452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75556"/>
                                        </p:tgtEl>
                                        <p:attrNameLst>
                                          <p:attrName>style.visibility</p:attrName>
                                        </p:attrNameLst>
                                      </p:cBhvr>
                                      <p:to>
                                        <p:strVal val="visible"/>
                                      </p:to>
                                    </p:set>
                                    <p:animEffect transition="in" filter="blinds(horizontal)">
                                      <p:cBhvr>
                                        <p:cTn id="7" dur="500"/>
                                        <p:tgtEl>
                                          <p:spTgt spid="1175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75557"/>
                                        </p:tgtEl>
                                        <p:attrNameLst>
                                          <p:attrName>style.visibility</p:attrName>
                                        </p:attrNameLst>
                                      </p:cBhvr>
                                      <p:to>
                                        <p:strVal val="visible"/>
                                      </p:to>
                                    </p:set>
                                    <p:animEffect transition="in" filter="blinds(horizontal)">
                                      <p:cBhvr>
                                        <p:cTn id="12" dur="500"/>
                                        <p:tgtEl>
                                          <p:spTgt spid="1175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5556" grpId="0" animBg="1"/>
      <p:bldP spid="117555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4" name="Rectangle 2"/>
          <p:cNvSpPr>
            <a:spLocks noGrp="1" noChangeArrowheads="1"/>
          </p:cNvSpPr>
          <p:nvPr>
            <p:ph type="title"/>
          </p:nvPr>
        </p:nvSpPr>
        <p:spPr>
          <a:xfrm>
            <a:off x="32656" y="-21771"/>
            <a:ext cx="9111343" cy="7620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latin typeface="Preeti" pitchFamily="2" charset="0"/>
              </a:rPr>
              <a:t>9nfOsf] </a:t>
            </a:r>
            <a:r>
              <a:rPr lang="en-US" b="1" dirty="0" err="1">
                <a:effectLst>
                  <a:outerShdw blurRad="38100" dist="38100" dir="2700000" algn="tl">
                    <a:srgbClr val="000000">
                      <a:alpha val="43137"/>
                    </a:srgbClr>
                  </a:outerShdw>
                </a:effectLst>
                <a:latin typeface="Preeti" pitchFamily="2" charset="0"/>
              </a:rPr>
              <a:t>sfd</a:t>
            </a:r>
            <a:endParaRPr lang="en-US" b="1" dirty="0">
              <a:effectLst>
                <a:outerShdw blurRad="38100" dist="38100" dir="2700000" algn="tl">
                  <a:srgbClr val="000000">
                    <a:alpha val="43137"/>
                  </a:srgbClr>
                </a:outerShdw>
              </a:effectLst>
              <a:latin typeface="Preeti" pitchFamily="2" charset="0"/>
            </a:endParaRPr>
          </a:p>
        </p:txBody>
      </p:sp>
      <p:pic>
        <p:nvPicPr>
          <p:cNvPr id="67587" name="Picture 7" descr="DSC0068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14400" y="1219200"/>
            <a:ext cx="4057650" cy="5410200"/>
          </a:xfrm>
          <a:noFill/>
          <a:extLst>
            <a:ext uri="{909E8E84-426E-40DD-AFC4-6F175D3DCCD1}">
              <a14:hiddenFill xmlns:a14="http://schemas.microsoft.com/office/drawing/2010/main">
                <a:solidFill>
                  <a:srgbClr val="FFFFFF"/>
                </a:solidFill>
              </a14:hiddenFill>
            </a:ext>
          </a:extLst>
        </p:spPr>
      </p:pic>
      <p:sp>
        <p:nvSpPr>
          <p:cNvPr id="1139720" name="Text Box 8"/>
          <p:cNvSpPr txBox="1">
            <a:spLocks noChangeArrowheads="1"/>
          </p:cNvSpPr>
          <p:nvPr/>
        </p:nvSpPr>
        <p:spPr bwMode="auto">
          <a:xfrm>
            <a:off x="5257800" y="3200400"/>
            <a:ext cx="3505200" cy="585788"/>
          </a:xfrm>
          <a:prstGeom prst="rect">
            <a:avLst/>
          </a:prstGeom>
          <a:noFill/>
          <a:ln w="9525">
            <a:noFill/>
            <a:miter lim="800000"/>
            <a:headEnd/>
            <a:tailEnd/>
          </a:ln>
          <a:effectLst/>
        </p:spPr>
        <p:txBody>
          <a:bodyPr lIns="92075" tIns="46038" rIns="92075" bIns="46038">
            <a:spAutoFit/>
          </a:bodyPr>
          <a:lstStyle/>
          <a:p>
            <a:pPr>
              <a:spcBef>
                <a:spcPct val="50000"/>
              </a:spcBef>
              <a:buFontTx/>
              <a:buNone/>
              <a:defRPr/>
            </a:pPr>
            <a:r>
              <a:rPr lang="en-US" sz="3200" dirty="0" err="1">
                <a:solidFill>
                  <a:schemeClr val="tx2"/>
                </a:solidFill>
                <a:effectLst>
                  <a:outerShdw blurRad="38100" dist="38100" dir="2700000" algn="tl">
                    <a:srgbClr val="C0C0C0"/>
                  </a:outerShdw>
                </a:effectLst>
                <a:latin typeface="Preeti" pitchFamily="2" charset="0"/>
                <a:cs typeface="Times New Roman" pitchFamily="18" charset="0"/>
              </a:rPr>
              <a:t>sxf</a:t>
            </a:r>
            <a:r>
              <a:rPr lang="en-US" sz="3200" dirty="0">
                <a:solidFill>
                  <a:schemeClr val="tx2"/>
                </a:solidFill>
                <a:effectLst>
                  <a:outerShdw blurRad="38100" dist="38100" dir="2700000" algn="tl">
                    <a:srgbClr val="C0C0C0"/>
                  </a:outerShdw>
                </a:effectLst>
                <a:latin typeface="Preeti" pitchFamily="2" charset="0"/>
                <a:cs typeface="Times New Roman" pitchFamily="18" charset="0"/>
              </a:rPr>
              <a:t>+ </a:t>
            </a:r>
            <a:r>
              <a:rPr lang="en-US" sz="3200" dirty="0" err="1" smtClean="0">
                <a:solidFill>
                  <a:schemeClr val="tx2"/>
                </a:solidFill>
                <a:effectLst>
                  <a:outerShdw blurRad="38100" dist="38100" dir="2700000" algn="tl">
                    <a:srgbClr val="C0C0C0"/>
                  </a:outerShdw>
                </a:effectLst>
                <a:latin typeface="Preeti" pitchFamily="2" charset="0"/>
                <a:cs typeface="Times New Roman" pitchFamily="18" charset="0"/>
              </a:rPr>
              <a:t>uNtL</a:t>
            </a:r>
            <a:r>
              <a:rPr lang="en-US" sz="3200" dirty="0" smtClean="0">
                <a:solidFill>
                  <a:schemeClr val="tx2"/>
                </a:solidFill>
                <a:effectLst>
                  <a:outerShdw blurRad="38100" dist="38100" dir="2700000" algn="tl">
                    <a:srgbClr val="C0C0C0"/>
                  </a:outerShdw>
                </a:effectLst>
                <a:latin typeface="Preeti" pitchFamily="2" charset="0"/>
                <a:cs typeface="Times New Roman" pitchFamily="18" charset="0"/>
              </a:rPr>
              <a:t> </a:t>
            </a:r>
            <a:r>
              <a:rPr lang="en-US" sz="3200" dirty="0" err="1">
                <a:solidFill>
                  <a:schemeClr val="tx2"/>
                </a:solidFill>
                <a:effectLst>
                  <a:outerShdw blurRad="38100" dist="38100" dir="2700000" algn="tl">
                    <a:srgbClr val="C0C0C0"/>
                  </a:outerShdw>
                </a:effectLst>
                <a:latin typeface="Preeti" pitchFamily="2" charset="0"/>
                <a:cs typeface="Times New Roman" pitchFamily="18" charset="0"/>
              </a:rPr>
              <a:t>eof</a:t>
            </a:r>
            <a:r>
              <a:rPr lang="en-US" sz="3200" dirty="0">
                <a:solidFill>
                  <a:schemeClr val="tx2"/>
                </a:solidFill>
                <a:effectLst>
                  <a:outerShdw blurRad="38100" dist="38100" dir="2700000" algn="tl">
                    <a:srgbClr val="C0C0C0"/>
                  </a:outerShdw>
                </a:effectLst>
                <a:latin typeface="Preeti" pitchFamily="2" charset="0"/>
                <a:cs typeface="Times New Roman" pitchFamily="18" charset="0"/>
              </a:rPr>
              <a:t>] </a:t>
            </a:r>
            <a:r>
              <a:rPr lang="en-US" sz="3000" dirty="0">
                <a:solidFill>
                  <a:schemeClr val="tx2"/>
                </a:solidFill>
                <a:effectLst>
                  <a:outerShdw blurRad="38100" dist="38100" dir="2700000" algn="tl">
                    <a:srgbClr val="C0C0C0"/>
                  </a:outerShdw>
                </a:effectLst>
                <a:latin typeface="Times New Roman" pitchFamily="18" charset="0"/>
                <a:cs typeface="Times New Roman" pitchFamily="18" charset="0"/>
              </a:rPr>
              <a:t>? </a:t>
            </a:r>
          </a:p>
        </p:txBody>
      </p:sp>
      <p:sp>
        <p:nvSpPr>
          <p:cNvPr id="67589"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326B3654-79A9-4E26-B85B-8029D32D57C4}" type="slidenum">
              <a:rPr lang="en-US" sz="2000" smtClean="0">
                <a:solidFill>
                  <a:schemeClr val="tx1"/>
                </a:solidFill>
                <a:latin typeface="Times New Roman" pitchFamily="18" charset="0"/>
              </a:rPr>
              <a:pPr/>
              <a:t>53</a:t>
            </a:fld>
            <a:endParaRPr lang="en-US" sz="2000" smtClean="0">
              <a:solidFill>
                <a:schemeClr val="tx1"/>
              </a:solidFill>
              <a:latin typeface="Times New Roman" pitchFamily="18" charset="0"/>
            </a:endParaRPr>
          </a:p>
        </p:txBody>
      </p:sp>
      <p:sp>
        <p:nvSpPr>
          <p:cNvPr id="6" name="Line 6"/>
          <p:cNvSpPr>
            <a:spLocks noChangeShapeType="1"/>
          </p:cNvSpPr>
          <p:nvPr/>
        </p:nvSpPr>
        <p:spPr bwMode="auto">
          <a:xfrm>
            <a:off x="0" y="9144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Tree>
    <p:extLst>
      <p:ext uri="{BB962C8B-B14F-4D97-AF65-F5344CB8AC3E}">
        <p14:creationId xmlns:p14="http://schemas.microsoft.com/office/powerpoint/2010/main" val="4409481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034" name="Rectangle 2"/>
          <p:cNvSpPr>
            <a:spLocks noGrp="1" noChangeArrowheads="1"/>
          </p:cNvSpPr>
          <p:nvPr>
            <p:ph type="title"/>
          </p:nvPr>
        </p:nvSpPr>
        <p:spPr>
          <a:xfrm>
            <a:off x="0" y="0"/>
            <a:ext cx="9144000" cy="8382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latin typeface="Preeti" pitchFamily="2" charset="0"/>
              </a:rPr>
              <a:t>9nfgsf] </a:t>
            </a:r>
            <a:r>
              <a:rPr lang="en-US" b="1" dirty="0" err="1">
                <a:effectLst>
                  <a:outerShdw blurRad="38100" dist="38100" dir="2700000" algn="tl">
                    <a:srgbClr val="000000">
                      <a:alpha val="43137"/>
                    </a:srgbClr>
                  </a:outerShdw>
                </a:effectLst>
                <a:latin typeface="Preeti" pitchFamily="2" charset="0"/>
              </a:rPr>
              <a:t>So"l</a:t>
            </a:r>
            <a:r>
              <a:rPr lang="en-US" b="1" dirty="0">
                <a:effectLst>
                  <a:outerShdw blurRad="38100" dist="38100" dir="2700000" algn="tl">
                    <a:srgbClr val="000000">
                      <a:alpha val="43137"/>
                    </a:srgbClr>
                  </a:outerShdw>
                </a:effectLst>
                <a:latin typeface="Preeti" pitchFamily="2" charset="0"/>
              </a:rPr>
              <a:t>/+u</a:t>
            </a:r>
          </a:p>
        </p:txBody>
      </p:sp>
      <p:sp>
        <p:nvSpPr>
          <p:cNvPr id="1196035" name="Rectangle 3"/>
          <p:cNvSpPr>
            <a:spLocks noGrp="1" noChangeArrowheads="1"/>
          </p:cNvSpPr>
          <p:nvPr>
            <p:ph type="body" idx="1"/>
          </p:nvPr>
        </p:nvSpPr>
        <p:spPr/>
        <p:txBody>
          <a:bodyPr/>
          <a:lstStyle/>
          <a:p>
            <a:pPr>
              <a:buFont typeface="Wingdings" pitchFamily="2" charset="2"/>
              <a:buChar char="§"/>
              <a:defRPr/>
            </a:pPr>
            <a:r>
              <a:rPr lang="en-US" sz="3600" dirty="0" smtClean="0">
                <a:latin typeface="Preeti" pitchFamily="2" charset="0"/>
              </a:rPr>
              <a:t>9nfgsf] ;</a:t>
            </a:r>
            <a:r>
              <a:rPr lang="en-US" sz="3600" dirty="0" err="1" smtClean="0">
                <a:latin typeface="Preeti" pitchFamily="2" charset="0"/>
              </a:rPr>
              <a:t>tx</a:t>
            </a:r>
            <a:r>
              <a:rPr lang="en-US" sz="3600" dirty="0" smtClean="0">
                <a:latin typeface="Preeti" pitchFamily="2" charset="0"/>
              </a:rPr>
              <a:t> </a:t>
            </a:r>
            <a:r>
              <a:rPr lang="en-US" sz="3600" dirty="0" err="1" smtClean="0">
                <a:latin typeface="Preeti" pitchFamily="2" charset="0"/>
              </a:rPr>
              <a:t>sDtLdf</a:t>
            </a:r>
            <a:r>
              <a:rPr lang="en-US" sz="3600" dirty="0" smtClean="0">
                <a:latin typeface="Preeti" pitchFamily="2" charset="0"/>
              </a:rPr>
              <a:t> &amp; </a:t>
            </a:r>
            <a:r>
              <a:rPr lang="en-US" sz="3600" dirty="0" err="1" smtClean="0">
                <a:latin typeface="Preeti" pitchFamily="2" charset="0"/>
              </a:rPr>
              <a:t>lbg;Dd</a:t>
            </a:r>
            <a:r>
              <a:rPr lang="en-US" sz="3600" dirty="0" smtClean="0">
                <a:latin typeface="Preeti" pitchFamily="2" charset="0"/>
              </a:rPr>
              <a:t> </a:t>
            </a:r>
            <a:r>
              <a:rPr lang="en-US" sz="3600" dirty="0" err="1" smtClean="0">
                <a:latin typeface="Preeti" pitchFamily="2" charset="0"/>
              </a:rPr>
              <a:t>cf</a:t>
            </a:r>
            <a:r>
              <a:rPr lang="en-US" sz="3600" dirty="0" smtClean="0">
                <a:latin typeface="Preeti" pitchFamily="2" charset="0"/>
              </a:rPr>
              <a:t>]</a:t>
            </a:r>
            <a:r>
              <a:rPr lang="en-US" sz="3600" dirty="0" err="1" smtClean="0">
                <a:latin typeface="Preeti" pitchFamily="2" charset="0"/>
              </a:rPr>
              <a:t>l;nf</a:t>
            </a:r>
            <a:r>
              <a:rPr lang="en-US" sz="3600" dirty="0" smtClean="0">
                <a:latin typeface="Preeti" pitchFamily="2" charset="0"/>
              </a:rPr>
              <a:t>] /xg'k5{</a:t>
            </a:r>
          </a:p>
          <a:p>
            <a:pPr>
              <a:buFont typeface="Wingdings" pitchFamily="2" charset="2"/>
              <a:buChar char="§"/>
              <a:defRPr/>
            </a:pPr>
            <a:endParaRPr lang="en-US" sz="3600" dirty="0" smtClean="0">
              <a:latin typeface="Preeti" pitchFamily="2" charset="0"/>
            </a:endParaRPr>
          </a:p>
          <a:p>
            <a:pPr>
              <a:buFont typeface="Wingdings" pitchFamily="2" charset="2"/>
              <a:buChar char="§"/>
              <a:defRPr/>
            </a:pPr>
            <a:r>
              <a:rPr lang="en-US" sz="3600" dirty="0" smtClean="0">
                <a:latin typeface="Preeti" pitchFamily="2" charset="0"/>
              </a:rPr>
              <a:t>of] </a:t>
            </a:r>
            <a:r>
              <a:rPr lang="en-US" sz="3600" dirty="0" err="1" smtClean="0">
                <a:latin typeface="Preeti" pitchFamily="2" charset="0"/>
              </a:rPr>
              <a:t>sfd</a:t>
            </a:r>
            <a:r>
              <a:rPr lang="en-US" sz="3600" dirty="0" smtClean="0">
                <a:latin typeface="Preeti" pitchFamily="2" charset="0"/>
              </a:rPr>
              <a:t> </a:t>
            </a:r>
            <a:r>
              <a:rPr lang="en-US" sz="3600" dirty="0" err="1" smtClean="0">
                <a:latin typeface="Preeti" pitchFamily="2" charset="0"/>
              </a:rPr>
              <a:t>kfgL</a:t>
            </a:r>
            <a:r>
              <a:rPr lang="en-US" sz="3600" dirty="0" smtClean="0">
                <a:latin typeface="Preeti" pitchFamily="2" charset="0"/>
              </a:rPr>
              <a:t> </a:t>
            </a:r>
            <a:r>
              <a:rPr lang="en-US" sz="3600" dirty="0" err="1" smtClean="0">
                <a:latin typeface="Preeti" pitchFamily="2" charset="0"/>
              </a:rPr>
              <a:t>hdfP</a:t>
            </a:r>
            <a:r>
              <a:rPr lang="en-US" sz="3600" dirty="0" smtClean="0">
                <a:latin typeface="Preeti" pitchFamily="2" charset="0"/>
              </a:rPr>
              <a:t>/ </a:t>
            </a:r>
            <a:r>
              <a:rPr lang="en-US" sz="3600" dirty="0" err="1" smtClean="0">
                <a:latin typeface="Preeti" pitchFamily="2" charset="0"/>
              </a:rPr>
              <a:t>jf</a:t>
            </a:r>
            <a:r>
              <a:rPr lang="en-US" sz="3600" dirty="0" smtClean="0">
                <a:latin typeface="Preeti" pitchFamily="2" charset="0"/>
              </a:rPr>
              <a:t> h"6sf] </a:t>
            </a:r>
            <a:r>
              <a:rPr lang="en-US" sz="3600" dirty="0" err="1" smtClean="0">
                <a:latin typeface="Preeti" pitchFamily="2" charset="0"/>
              </a:rPr>
              <a:t>lr;f</a:t>
            </a:r>
            <a:r>
              <a:rPr lang="en-US" sz="3600" dirty="0" smtClean="0">
                <a:latin typeface="Preeti" pitchFamily="2" charset="0"/>
              </a:rPr>
              <a:t>] </a:t>
            </a:r>
            <a:r>
              <a:rPr lang="en-US" sz="3600" dirty="0" err="1" smtClean="0">
                <a:latin typeface="Preeti" pitchFamily="2" charset="0"/>
              </a:rPr>
              <a:t>af</a:t>
            </a:r>
            <a:r>
              <a:rPr lang="en-US" sz="3600" dirty="0" smtClean="0">
                <a:latin typeface="Preeti" pitchFamily="2" charset="0"/>
              </a:rPr>
              <a:t>]/f /fv]/ </a:t>
            </a:r>
            <a:r>
              <a:rPr lang="en-US" sz="3600" dirty="0" err="1" smtClean="0">
                <a:latin typeface="Preeti" pitchFamily="2" charset="0"/>
              </a:rPr>
              <a:t>ug</a:t>
            </a:r>
            <a:r>
              <a:rPr lang="en-US" sz="3600" dirty="0" smtClean="0">
                <a:latin typeface="Preeti" pitchFamily="2" charset="0"/>
              </a:rPr>
              <a:t>{ ;lsG5</a:t>
            </a:r>
          </a:p>
          <a:p>
            <a:pPr>
              <a:buFont typeface="Wingdings" pitchFamily="2" charset="2"/>
              <a:buChar char="§"/>
              <a:defRPr/>
            </a:pPr>
            <a:endParaRPr lang="en-US" sz="3600" dirty="0" smtClean="0">
              <a:latin typeface="Preeti" pitchFamily="2" charset="0"/>
            </a:endParaRPr>
          </a:p>
          <a:p>
            <a:pPr>
              <a:buFont typeface="Wingdings" pitchFamily="2" charset="2"/>
              <a:buChar char="§"/>
              <a:defRPr/>
            </a:pPr>
            <a:r>
              <a:rPr lang="en-US" sz="3600" dirty="0" smtClean="0">
                <a:latin typeface="Preeti" pitchFamily="2" charset="0"/>
              </a:rPr>
              <a:t>s+lqm6 ld&gt;0f </a:t>
            </a:r>
            <a:r>
              <a:rPr lang="en-US" sz="3600" dirty="0" err="1" smtClean="0">
                <a:latin typeface="Preeti" pitchFamily="2" charset="0"/>
              </a:rPr>
              <a:t>tof</a:t>
            </a:r>
            <a:r>
              <a:rPr lang="en-US" sz="3600" dirty="0" smtClean="0">
                <a:latin typeface="Preeti" pitchFamily="2" charset="0"/>
              </a:rPr>
              <a:t>/ </a:t>
            </a:r>
            <a:r>
              <a:rPr lang="en-US" sz="3600" dirty="0" err="1" smtClean="0">
                <a:latin typeface="Preeti" pitchFamily="2" charset="0"/>
              </a:rPr>
              <a:t>ubf</a:t>
            </a:r>
            <a:r>
              <a:rPr lang="en-US" sz="3600" dirty="0" smtClean="0">
                <a:latin typeface="Preeti" pitchFamily="2" charset="0"/>
              </a:rPr>
              <a:t>{ h:t} </a:t>
            </a:r>
            <a:r>
              <a:rPr lang="en-US" sz="3600" dirty="0" err="1" smtClean="0">
                <a:latin typeface="Preeti" pitchFamily="2" charset="0"/>
              </a:rPr>
              <a:t>kfgL</a:t>
            </a:r>
            <a:r>
              <a:rPr lang="en-US" sz="3600" dirty="0" smtClean="0">
                <a:latin typeface="Preeti" pitchFamily="2" charset="0"/>
              </a:rPr>
              <a:t> </a:t>
            </a:r>
            <a:r>
              <a:rPr lang="en-US" sz="3600" dirty="0" err="1" smtClean="0">
                <a:latin typeface="Preeti" pitchFamily="2" charset="0"/>
              </a:rPr>
              <a:t>k|of</a:t>
            </a:r>
            <a:r>
              <a:rPr lang="en-US" sz="3600" dirty="0" smtClean="0">
                <a:latin typeface="Preeti" pitchFamily="2" charset="0"/>
              </a:rPr>
              <a:t>]u </a:t>
            </a:r>
            <a:r>
              <a:rPr lang="en-US" sz="3600" dirty="0" err="1" smtClean="0">
                <a:latin typeface="Preeti" pitchFamily="2" charset="0"/>
              </a:rPr>
              <a:t>ug</a:t>
            </a:r>
            <a:r>
              <a:rPr lang="en-US" sz="3600" dirty="0" smtClean="0">
                <a:latin typeface="Preeti" pitchFamily="2" charset="0"/>
              </a:rPr>
              <a:t>'{k5{</a:t>
            </a:r>
          </a:p>
        </p:txBody>
      </p:sp>
      <p:sp>
        <p:nvSpPr>
          <p:cNvPr id="68612"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7A29E50F-1DA9-4AAA-ADE2-36FE36EEF2FA}" type="slidenum">
              <a:rPr lang="en-US" sz="2000" smtClean="0">
                <a:solidFill>
                  <a:schemeClr val="tx1"/>
                </a:solidFill>
                <a:latin typeface="Times New Roman" pitchFamily="18" charset="0"/>
              </a:rPr>
              <a:pPr/>
              <a:t>54</a:t>
            </a:fld>
            <a:endParaRPr lang="en-US" sz="2000" smtClean="0">
              <a:solidFill>
                <a:schemeClr val="tx1"/>
              </a:solidFill>
              <a:latin typeface="Times New Roman" pitchFamily="18" charset="0"/>
            </a:endParaRPr>
          </a:p>
        </p:txBody>
      </p:sp>
      <p:sp>
        <p:nvSpPr>
          <p:cNvPr id="2" name="Footer Placeholder 1"/>
          <p:cNvSpPr>
            <a:spLocks noGrp="1"/>
          </p:cNvSpPr>
          <p:nvPr>
            <p:ph type="ftr" sz="quarter" idx="11"/>
          </p:nvPr>
        </p:nvSpPr>
        <p:spPr/>
        <p:txBody>
          <a:bodyPr/>
          <a:lstStyle/>
          <a:p>
            <a:r>
              <a:rPr lang="en-US" smtClean="0"/>
              <a:t>DUDBC2012</a:t>
            </a:r>
            <a:endParaRPr lang="en-US" dirty="0"/>
          </a:p>
        </p:txBody>
      </p:sp>
    </p:spTree>
    <p:extLst>
      <p:ext uri="{BB962C8B-B14F-4D97-AF65-F5344CB8AC3E}">
        <p14:creationId xmlns:p14="http://schemas.microsoft.com/office/powerpoint/2010/main" val="1408928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2"/>
          <p:cNvSpPr>
            <a:spLocks noGrp="1" noChangeArrowheads="1"/>
          </p:cNvSpPr>
          <p:nvPr>
            <p:ph type="title"/>
          </p:nvPr>
        </p:nvSpPr>
        <p:spPr>
          <a:xfrm>
            <a:off x="15240" y="30480"/>
            <a:ext cx="9128760" cy="73152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fontScale="90000"/>
          </a:bodyPr>
          <a:lstStyle/>
          <a:p>
            <a:r>
              <a:rPr lang="en-US" b="1" dirty="0" err="1">
                <a:effectLst>
                  <a:outerShdw blurRad="38100" dist="38100" dir="2700000" algn="tl">
                    <a:srgbClr val="000000">
                      <a:alpha val="43137"/>
                    </a:srgbClr>
                  </a:outerShdw>
                </a:effectLst>
                <a:latin typeface="Preeti" pitchFamily="2" charset="0"/>
              </a:rPr>
              <a:t>kmdf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lemSg</a:t>
            </a:r>
            <a:r>
              <a:rPr lang="en-US" b="1" dirty="0">
                <a:effectLst>
                  <a:outerShdw blurRad="38100" dist="38100" dir="2700000" algn="tl">
                    <a:srgbClr val="000000">
                      <a:alpha val="43137"/>
                    </a:srgbClr>
                  </a:outerShdw>
                </a:effectLst>
                <a:latin typeface="Preeti" pitchFamily="2" charset="0"/>
              </a:rPr>
              <a:t>]</a:t>
            </a:r>
          </a:p>
        </p:txBody>
      </p:sp>
      <p:sp>
        <p:nvSpPr>
          <p:cNvPr id="1133571" name="Rectangle 3"/>
          <p:cNvSpPr>
            <a:spLocks noGrp="1" noChangeArrowheads="1"/>
          </p:cNvSpPr>
          <p:nvPr>
            <p:ph type="body" idx="1"/>
          </p:nvPr>
        </p:nvSpPr>
        <p:spPr/>
        <p:txBody>
          <a:bodyPr>
            <a:normAutofit lnSpcReduction="10000"/>
          </a:bodyPr>
          <a:lstStyle/>
          <a:p>
            <a:pPr>
              <a:spcBef>
                <a:spcPct val="50000"/>
              </a:spcBef>
              <a:buFont typeface="Wingdings" pitchFamily="2" charset="2"/>
              <a:buChar char="§"/>
              <a:defRPr/>
            </a:pPr>
            <a:r>
              <a:rPr lang="en-US" sz="2800" dirty="0" err="1" smtClean="0">
                <a:solidFill>
                  <a:schemeClr val="tx2"/>
                </a:solidFill>
                <a:effectLst/>
                <a:latin typeface="Preeti" pitchFamily="2" charset="0"/>
              </a:rPr>
              <a:t>kmdf</a:t>
            </a:r>
            <a:r>
              <a:rPr lang="en-US" sz="2800" dirty="0" smtClean="0">
                <a:solidFill>
                  <a:schemeClr val="tx2"/>
                </a:solidFill>
                <a:effectLst/>
                <a:latin typeface="Preeti" pitchFamily="2" charset="0"/>
              </a:rPr>
              <a:t>{ </a:t>
            </a:r>
            <a:r>
              <a:rPr lang="en-US" sz="2800" dirty="0" err="1" smtClean="0">
                <a:solidFill>
                  <a:schemeClr val="tx2"/>
                </a:solidFill>
                <a:effectLst/>
                <a:latin typeface="Preeti" pitchFamily="2" charset="0"/>
              </a:rPr>
              <a:t>lemSg</a:t>
            </a:r>
            <a:r>
              <a:rPr lang="en-US" sz="2800" dirty="0" smtClean="0">
                <a:solidFill>
                  <a:schemeClr val="tx2"/>
                </a:solidFill>
                <a:effectLst/>
                <a:latin typeface="Preeti" pitchFamily="2" charset="0"/>
              </a:rPr>
              <a:t>] </a:t>
            </a:r>
            <a:r>
              <a:rPr lang="en-US" sz="2800" dirty="0" err="1" smtClean="0">
                <a:solidFill>
                  <a:schemeClr val="tx2"/>
                </a:solidFill>
                <a:effectLst/>
                <a:latin typeface="Preeti" pitchFamily="2" charset="0"/>
              </a:rPr>
              <a:t>cjlw</a:t>
            </a:r>
            <a:r>
              <a:rPr lang="en-US" sz="2800" dirty="0" smtClean="0">
                <a:solidFill>
                  <a:schemeClr val="tx2"/>
                </a:solidFill>
                <a:effectLst/>
                <a:latin typeface="Preeti" pitchFamily="2" charset="0"/>
              </a:rPr>
              <a:t> 9nfg </a:t>
            </a:r>
            <a:r>
              <a:rPr lang="en-US" sz="2800" dirty="0" err="1" smtClean="0">
                <a:solidFill>
                  <a:schemeClr val="tx2"/>
                </a:solidFill>
                <a:effectLst/>
                <a:latin typeface="Preeti" pitchFamily="2" charset="0"/>
              </a:rPr>
              <a:t>ul</a:t>
            </a:r>
            <a:r>
              <a:rPr lang="en-US" sz="2800" dirty="0" smtClean="0">
                <a:solidFill>
                  <a:schemeClr val="tx2"/>
                </a:solidFill>
                <a:effectLst/>
                <a:latin typeface="Preeti" pitchFamily="2" charset="0"/>
              </a:rPr>
              <a:t>/</a:t>
            </a:r>
            <a:r>
              <a:rPr lang="en-US" sz="2800" dirty="0" err="1" smtClean="0">
                <a:solidFill>
                  <a:schemeClr val="tx2"/>
                </a:solidFill>
                <a:effectLst/>
                <a:latin typeface="Preeti" pitchFamily="2" charset="0"/>
              </a:rPr>
              <a:t>Psf</a:t>
            </a:r>
            <a:r>
              <a:rPr lang="en-US" sz="2800" dirty="0" smtClean="0">
                <a:solidFill>
                  <a:schemeClr val="tx2"/>
                </a:solidFill>
                <a:effectLst/>
                <a:latin typeface="Preeti" pitchFamily="2" charset="0"/>
              </a:rPr>
              <a:t>] j:t'sf] </a:t>
            </a:r>
            <a:r>
              <a:rPr lang="en-US" sz="2800" dirty="0" err="1" smtClean="0">
                <a:solidFill>
                  <a:schemeClr val="tx2"/>
                </a:solidFill>
                <a:effectLst/>
                <a:latin typeface="Preeti" pitchFamily="2" charset="0"/>
              </a:rPr>
              <a:t>sjn</a:t>
            </a:r>
            <a:r>
              <a:rPr lang="en-US" sz="2800" dirty="0" smtClean="0">
                <a:solidFill>
                  <a:schemeClr val="tx2"/>
                </a:solidFill>
                <a:effectLst/>
                <a:latin typeface="Preeti" pitchFamily="2" charset="0"/>
              </a:rPr>
              <a:t> -:</a:t>
            </a:r>
            <a:r>
              <a:rPr lang="en-US" sz="2800" dirty="0" err="1" smtClean="0">
                <a:solidFill>
                  <a:schemeClr val="tx2"/>
                </a:solidFill>
                <a:effectLst/>
                <a:latin typeface="Preeti" pitchFamily="2" charset="0"/>
              </a:rPr>
              <a:t>kfg</a:t>
            </a:r>
            <a:r>
              <a:rPr lang="en-US" sz="2800" dirty="0" smtClean="0">
                <a:solidFill>
                  <a:schemeClr val="tx2"/>
                </a:solidFill>
                <a:effectLst/>
                <a:latin typeface="Preeti" pitchFamily="2" charset="0"/>
              </a:rPr>
              <a:t>_, </a:t>
            </a:r>
            <a:r>
              <a:rPr lang="en-US" sz="2800" dirty="0" err="1" smtClean="0">
                <a:solidFill>
                  <a:schemeClr val="tx2"/>
                </a:solidFill>
                <a:effectLst/>
                <a:latin typeface="Preeti" pitchFamily="2" charset="0"/>
              </a:rPr>
              <a:t>gfk</a:t>
            </a:r>
            <a:r>
              <a:rPr lang="en-US" sz="2800" dirty="0" smtClean="0">
                <a:solidFill>
                  <a:schemeClr val="tx2"/>
                </a:solidFill>
                <a:effectLst/>
                <a:latin typeface="Preeti" pitchFamily="2" charset="0"/>
              </a:rPr>
              <a:t>, </a:t>
            </a:r>
            <a:r>
              <a:rPr lang="en-US" sz="2800" dirty="0" err="1" smtClean="0">
                <a:solidFill>
                  <a:schemeClr val="tx2"/>
                </a:solidFill>
                <a:effectLst/>
                <a:latin typeface="Preeti" pitchFamily="2" charset="0"/>
              </a:rPr>
              <a:t>tfkqmd</a:t>
            </a:r>
            <a:r>
              <a:rPr lang="en-US" sz="2800" dirty="0" smtClean="0">
                <a:solidFill>
                  <a:schemeClr val="tx2"/>
                </a:solidFill>
                <a:effectLst/>
                <a:latin typeface="Preeti" pitchFamily="2" charset="0"/>
              </a:rPr>
              <a:t> / </a:t>
            </a:r>
            <a:r>
              <a:rPr lang="en-US" sz="2800" dirty="0" err="1" smtClean="0">
                <a:solidFill>
                  <a:schemeClr val="tx2"/>
                </a:solidFill>
                <a:effectLst/>
                <a:latin typeface="Preeti" pitchFamily="2" charset="0"/>
              </a:rPr>
              <a:t>lgdf</a:t>
            </a:r>
            <a:r>
              <a:rPr lang="en-US" sz="2800" dirty="0" smtClean="0">
                <a:solidFill>
                  <a:schemeClr val="tx2"/>
                </a:solidFill>
                <a:effectLst/>
                <a:latin typeface="Preeti" pitchFamily="2" charset="0"/>
              </a:rPr>
              <a:t>{0f:ynsf] </a:t>
            </a:r>
            <a:r>
              <a:rPr lang="en-US" sz="2800" dirty="0" err="1" smtClean="0">
                <a:solidFill>
                  <a:schemeClr val="tx2"/>
                </a:solidFill>
                <a:effectLst/>
                <a:latin typeface="Preeti" pitchFamily="2" charset="0"/>
              </a:rPr>
              <a:t>cfjZostf</a:t>
            </a:r>
            <a:r>
              <a:rPr lang="en-US" sz="2800" dirty="0" smtClean="0">
                <a:solidFill>
                  <a:schemeClr val="tx2"/>
                </a:solidFill>
                <a:effectLst/>
                <a:latin typeface="Preeti" pitchFamily="2" charset="0"/>
              </a:rPr>
              <a:t> </a:t>
            </a:r>
            <a:r>
              <a:rPr lang="en-US" sz="2800" dirty="0" err="1" smtClean="0">
                <a:solidFill>
                  <a:schemeClr val="tx2"/>
                </a:solidFill>
                <a:effectLst/>
                <a:latin typeface="Preeti" pitchFamily="2" charset="0"/>
              </a:rPr>
              <a:t>cflbdf</a:t>
            </a:r>
            <a:r>
              <a:rPr lang="en-US" sz="2800" dirty="0" smtClean="0">
                <a:solidFill>
                  <a:schemeClr val="tx2"/>
                </a:solidFill>
                <a:effectLst/>
                <a:latin typeface="Preeti" pitchFamily="2" charset="0"/>
              </a:rPr>
              <a:t> e/ k5{</a:t>
            </a:r>
          </a:p>
          <a:p>
            <a:pPr>
              <a:spcBef>
                <a:spcPct val="50000"/>
              </a:spcBef>
              <a:buFont typeface="Wingdings" pitchFamily="2" charset="2"/>
              <a:buChar char="§"/>
              <a:defRPr/>
            </a:pPr>
            <a:r>
              <a:rPr lang="en-US" sz="2800" dirty="0" err="1" smtClean="0">
                <a:effectLst/>
                <a:latin typeface="Preeti" pitchFamily="2" charset="0"/>
              </a:rPr>
              <a:t>vDafx?sf</a:t>
            </a:r>
            <a:r>
              <a:rPr lang="en-US" sz="2800" dirty="0" smtClean="0">
                <a:effectLst/>
                <a:latin typeface="Preeti" pitchFamily="2" charset="0"/>
              </a:rPr>
              <a:t>] </a:t>
            </a:r>
            <a:r>
              <a:rPr lang="en-US" sz="2800" dirty="0" err="1" smtClean="0">
                <a:effectLst/>
                <a:latin typeface="Preeti" pitchFamily="2" charset="0"/>
              </a:rPr>
              <a:t>nflu</a:t>
            </a:r>
            <a:r>
              <a:rPr lang="en-US" sz="2800" dirty="0" smtClean="0">
                <a:effectLst/>
                <a:latin typeface="Preeti" pitchFamily="2" charset="0"/>
              </a:rPr>
              <a:t> </a:t>
            </a:r>
            <a:r>
              <a:rPr lang="en-US" sz="2800" dirty="0" err="1" smtClean="0">
                <a:effectLst/>
                <a:latin typeface="Preeti" pitchFamily="2" charset="0"/>
              </a:rPr>
              <a:t>sDtLdf</a:t>
            </a:r>
            <a:r>
              <a:rPr lang="en-US" sz="2800" dirty="0" smtClean="0">
                <a:effectLst/>
                <a:latin typeface="Preeti" pitchFamily="2" charset="0"/>
              </a:rPr>
              <a:t> @$ 306f</a:t>
            </a:r>
          </a:p>
          <a:p>
            <a:pPr>
              <a:spcBef>
                <a:spcPct val="50000"/>
              </a:spcBef>
              <a:buFont typeface="Wingdings" pitchFamily="2" charset="2"/>
              <a:buChar char="§"/>
              <a:defRPr/>
            </a:pPr>
            <a:r>
              <a:rPr lang="en-US" sz="2800" dirty="0" smtClean="0">
                <a:solidFill>
                  <a:schemeClr val="tx2"/>
                </a:solidFill>
                <a:effectLst/>
                <a:latin typeface="Preeti" pitchFamily="2" charset="0"/>
              </a:rPr>
              <a:t>!% lkm6;Dd </a:t>
            </a:r>
            <a:r>
              <a:rPr lang="en-US" sz="2800" dirty="0" err="1" smtClean="0">
                <a:solidFill>
                  <a:schemeClr val="tx2"/>
                </a:solidFill>
                <a:effectLst/>
                <a:latin typeface="Preeti" pitchFamily="2" charset="0"/>
              </a:rPr>
              <a:t>sjn</a:t>
            </a:r>
            <a:r>
              <a:rPr lang="en-US" sz="2800" dirty="0" smtClean="0">
                <a:solidFill>
                  <a:schemeClr val="tx2"/>
                </a:solidFill>
                <a:effectLst/>
                <a:latin typeface="Preeti" pitchFamily="2" charset="0"/>
              </a:rPr>
              <a:t> </a:t>
            </a:r>
            <a:r>
              <a:rPr lang="en-US" sz="2800" dirty="0" err="1" smtClean="0">
                <a:solidFill>
                  <a:schemeClr val="tx2"/>
                </a:solidFill>
                <a:effectLst/>
                <a:latin typeface="Preeti" pitchFamily="2" charset="0"/>
              </a:rPr>
              <a:t>ePsf</a:t>
            </a:r>
            <a:r>
              <a:rPr lang="en-US" sz="2800" dirty="0" smtClean="0">
                <a:solidFill>
                  <a:schemeClr val="tx2"/>
                </a:solidFill>
                <a:effectLst/>
                <a:latin typeface="Preeti" pitchFamily="2" charset="0"/>
              </a:rPr>
              <a:t>] :</a:t>
            </a:r>
            <a:r>
              <a:rPr lang="en-US" sz="2800" dirty="0" err="1" smtClean="0">
                <a:solidFill>
                  <a:schemeClr val="tx2"/>
                </a:solidFill>
                <a:effectLst/>
                <a:latin typeface="Preeti" pitchFamily="2" charset="0"/>
              </a:rPr>
              <a:t>nfasf</a:t>
            </a:r>
            <a:r>
              <a:rPr lang="en-US" sz="2800" dirty="0" smtClean="0">
                <a:solidFill>
                  <a:schemeClr val="tx2"/>
                </a:solidFill>
                <a:effectLst/>
                <a:latin typeface="Preeti" pitchFamily="2" charset="0"/>
              </a:rPr>
              <a:t>] </a:t>
            </a:r>
            <a:r>
              <a:rPr lang="en-US" sz="2800" dirty="0" err="1" smtClean="0">
                <a:solidFill>
                  <a:schemeClr val="tx2"/>
                </a:solidFill>
                <a:effectLst/>
                <a:latin typeface="Preeti" pitchFamily="2" charset="0"/>
              </a:rPr>
              <a:t>nflu</a:t>
            </a:r>
            <a:r>
              <a:rPr lang="en-US" sz="2800" dirty="0" smtClean="0">
                <a:solidFill>
                  <a:schemeClr val="tx2"/>
                </a:solidFill>
                <a:effectLst/>
                <a:latin typeface="Preeti" pitchFamily="2" charset="0"/>
              </a:rPr>
              <a:t> &amp; </a:t>
            </a:r>
            <a:r>
              <a:rPr lang="en-US" sz="2800" dirty="0" err="1" smtClean="0">
                <a:solidFill>
                  <a:schemeClr val="tx2"/>
                </a:solidFill>
                <a:effectLst/>
                <a:latin typeface="Preeti" pitchFamily="2" charset="0"/>
              </a:rPr>
              <a:t>lbg</a:t>
            </a:r>
            <a:endParaRPr lang="en-US" sz="2800" dirty="0" smtClean="0">
              <a:solidFill>
                <a:schemeClr val="tx2"/>
              </a:solidFill>
              <a:effectLst/>
              <a:latin typeface="Preeti" pitchFamily="2" charset="0"/>
            </a:endParaRPr>
          </a:p>
          <a:p>
            <a:pPr>
              <a:spcBef>
                <a:spcPct val="50000"/>
              </a:spcBef>
              <a:buFont typeface="Wingdings" pitchFamily="2" charset="2"/>
              <a:buChar char="§"/>
              <a:defRPr/>
            </a:pPr>
            <a:r>
              <a:rPr lang="en-US" sz="2800" dirty="0" smtClean="0">
                <a:effectLst/>
                <a:latin typeface="Preeti" pitchFamily="2" charset="0"/>
              </a:rPr>
              <a:t>!% lkm6 </a:t>
            </a:r>
            <a:r>
              <a:rPr lang="en-US" sz="2800" dirty="0" err="1" smtClean="0">
                <a:effectLst/>
                <a:latin typeface="Preeti" pitchFamily="2" charset="0"/>
              </a:rPr>
              <a:t>eGbf</a:t>
            </a:r>
            <a:r>
              <a:rPr lang="en-US" sz="2800" dirty="0" smtClean="0">
                <a:effectLst/>
                <a:latin typeface="Preeti" pitchFamily="2" charset="0"/>
              </a:rPr>
              <a:t> a9L </a:t>
            </a:r>
            <a:r>
              <a:rPr lang="en-US" sz="2800" dirty="0" err="1" smtClean="0">
                <a:effectLst/>
                <a:latin typeface="Preeti" pitchFamily="2" charset="0"/>
              </a:rPr>
              <a:t>sjn</a:t>
            </a:r>
            <a:r>
              <a:rPr lang="en-US" sz="2800" dirty="0" smtClean="0">
                <a:effectLst/>
                <a:latin typeface="Preeti" pitchFamily="2" charset="0"/>
              </a:rPr>
              <a:t> </a:t>
            </a:r>
            <a:r>
              <a:rPr lang="en-US" sz="2800" dirty="0" err="1" smtClean="0">
                <a:effectLst/>
                <a:latin typeface="Preeti" pitchFamily="2" charset="0"/>
              </a:rPr>
              <a:t>ePdf</a:t>
            </a:r>
            <a:r>
              <a:rPr lang="en-US" sz="2800" dirty="0" smtClean="0">
                <a:effectLst/>
                <a:latin typeface="Preeti" pitchFamily="2" charset="0"/>
              </a:rPr>
              <a:t> !$ </a:t>
            </a:r>
            <a:r>
              <a:rPr lang="en-US" sz="2800" dirty="0" err="1" smtClean="0">
                <a:effectLst/>
                <a:latin typeface="Preeti" pitchFamily="2" charset="0"/>
              </a:rPr>
              <a:t>lbg</a:t>
            </a:r>
            <a:r>
              <a:rPr lang="en-US" sz="2800" dirty="0" smtClean="0">
                <a:solidFill>
                  <a:schemeClr val="tx2"/>
                </a:solidFill>
                <a:effectLst/>
                <a:latin typeface="Preeti" pitchFamily="2" charset="0"/>
              </a:rPr>
              <a:t> </a:t>
            </a:r>
          </a:p>
          <a:p>
            <a:pPr>
              <a:spcBef>
                <a:spcPct val="50000"/>
              </a:spcBef>
              <a:buFont typeface="Wingdings" pitchFamily="2" charset="2"/>
              <a:buChar char="§"/>
              <a:defRPr/>
            </a:pPr>
            <a:r>
              <a:rPr lang="en-US" sz="2800" dirty="0" smtClean="0">
                <a:solidFill>
                  <a:schemeClr val="tx2"/>
                </a:solidFill>
                <a:effectLst/>
                <a:latin typeface="Preeti" pitchFamily="2" charset="0"/>
              </a:rPr>
              <a:t>!* lkm6 ;</a:t>
            </a:r>
            <a:r>
              <a:rPr lang="en-US" sz="2800" dirty="0" err="1" smtClean="0">
                <a:solidFill>
                  <a:schemeClr val="tx2"/>
                </a:solidFill>
                <a:effectLst/>
                <a:latin typeface="Preeti" pitchFamily="2" charset="0"/>
              </a:rPr>
              <a:t>Ddsf</a:t>
            </a:r>
            <a:r>
              <a:rPr lang="en-US" sz="2800" dirty="0" smtClean="0">
                <a:solidFill>
                  <a:schemeClr val="tx2"/>
                </a:solidFill>
                <a:effectLst/>
                <a:latin typeface="Preeti" pitchFamily="2" charset="0"/>
              </a:rPr>
              <a:t>] </a:t>
            </a:r>
            <a:r>
              <a:rPr lang="en-US" sz="2800" dirty="0" err="1" smtClean="0">
                <a:solidFill>
                  <a:schemeClr val="tx2"/>
                </a:solidFill>
                <a:effectLst/>
                <a:latin typeface="Preeti" pitchFamily="2" charset="0"/>
              </a:rPr>
              <a:t>sjn</a:t>
            </a:r>
            <a:r>
              <a:rPr lang="en-US" sz="2800" dirty="0" smtClean="0">
                <a:solidFill>
                  <a:schemeClr val="tx2"/>
                </a:solidFill>
                <a:effectLst/>
                <a:latin typeface="Preeti" pitchFamily="2" charset="0"/>
              </a:rPr>
              <a:t> </a:t>
            </a:r>
            <a:r>
              <a:rPr lang="en-US" sz="2800" dirty="0" err="1" smtClean="0">
                <a:solidFill>
                  <a:schemeClr val="tx2"/>
                </a:solidFill>
                <a:effectLst/>
                <a:latin typeface="Preeti" pitchFamily="2" charset="0"/>
              </a:rPr>
              <a:t>ePsf</a:t>
            </a:r>
            <a:r>
              <a:rPr lang="en-US" sz="2800" dirty="0" smtClean="0">
                <a:solidFill>
                  <a:schemeClr val="tx2"/>
                </a:solidFill>
                <a:effectLst/>
                <a:latin typeface="Preeti" pitchFamily="2" charset="0"/>
              </a:rPr>
              <a:t>] </a:t>
            </a:r>
            <a:r>
              <a:rPr lang="en-US" sz="2800" dirty="0" err="1" smtClean="0">
                <a:solidFill>
                  <a:schemeClr val="tx2"/>
                </a:solidFill>
                <a:effectLst/>
                <a:latin typeface="Preeti" pitchFamily="2" charset="0"/>
              </a:rPr>
              <a:t>blngsf</a:t>
            </a:r>
            <a:r>
              <a:rPr lang="en-US" sz="2800" dirty="0" smtClean="0">
                <a:solidFill>
                  <a:schemeClr val="tx2"/>
                </a:solidFill>
                <a:effectLst/>
                <a:latin typeface="Preeti" pitchFamily="2" charset="0"/>
              </a:rPr>
              <a:t>] </a:t>
            </a:r>
            <a:r>
              <a:rPr lang="en-US" sz="2800" dirty="0" err="1" smtClean="0">
                <a:solidFill>
                  <a:schemeClr val="tx2"/>
                </a:solidFill>
                <a:effectLst/>
                <a:latin typeface="Preeti" pitchFamily="2" charset="0"/>
              </a:rPr>
              <a:t>nflu</a:t>
            </a:r>
            <a:r>
              <a:rPr lang="en-US" sz="2800" dirty="0" smtClean="0">
                <a:solidFill>
                  <a:schemeClr val="tx2"/>
                </a:solidFill>
                <a:effectLst/>
                <a:latin typeface="Preeti" pitchFamily="2" charset="0"/>
              </a:rPr>
              <a:t> !$ </a:t>
            </a:r>
            <a:r>
              <a:rPr lang="en-US" sz="2800" dirty="0" err="1" smtClean="0">
                <a:solidFill>
                  <a:schemeClr val="tx2"/>
                </a:solidFill>
                <a:effectLst/>
                <a:latin typeface="Preeti" pitchFamily="2" charset="0"/>
              </a:rPr>
              <a:t>lbg</a:t>
            </a:r>
            <a:endParaRPr lang="en-US" sz="2800" dirty="0" smtClean="0">
              <a:solidFill>
                <a:schemeClr val="tx2"/>
              </a:solidFill>
              <a:effectLst/>
              <a:latin typeface="Preeti" pitchFamily="2" charset="0"/>
            </a:endParaRPr>
          </a:p>
          <a:p>
            <a:pPr>
              <a:spcBef>
                <a:spcPct val="50000"/>
              </a:spcBef>
              <a:buFont typeface="Wingdings" pitchFamily="2" charset="2"/>
              <a:buChar char="§"/>
              <a:defRPr/>
            </a:pPr>
            <a:r>
              <a:rPr lang="en-US" sz="2800" dirty="0" smtClean="0">
                <a:effectLst/>
                <a:latin typeface="Preeti" pitchFamily="2" charset="0"/>
              </a:rPr>
              <a:t>!* lkm6 </a:t>
            </a:r>
            <a:r>
              <a:rPr lang="en-US" sz="2800" dirty="0" err="1" smtClean="0">
                <a:effectLst/>
                <a:latin typeface="Preeti" pitchFamily="2" charset="0"/>
              </a:rPr>
              <a:t>eGbf</a:t>
            </a:r>
            <a:r>
              <a:rPr lang="en-US" sz="2800" dirty="0" smtClean="0">
                <a:effectLst/>
                <a:latin typeface="Preeti" pitchFamily="2" charset="0"/>
              </a:rPr>
              <a:t> a9L </a:t>
            </a:r>
            <a:r>
              <a:rPr lang="en-US" sz="2800" dirty="0" err="1" smtClean="0">
                <a:effectLst/>
                <a:latin typeface="Preeti" pitchFamily="2" charset="0"/>
              </a:rPr>
              <a:t>ePdf</a:t>
            </a:r>
            <a:r>
              <a:rPr lang="en-US" sz="2800" dirty="0" smtClean="0">
                <a:effectLst/>
                <a:latin typeface="Preeti" pitchFamily="2" charset="0"/>
              </a:rPr>
              <a:t> @! </a:t>
            </a:r>
            <a:r>
              <a:rPr lang="en-US" sz="2800" dirty="0" err="1" smtClean="0">
                <a:effectLst/>
                <a:latin typeface="Preeti" pitchFamily="2" charset="0"/>
              </a:rPr>
              <a:t>lbg</a:t>
            </a:r>
            <a:endParaRPr lang="en-US" sz="2800" dirty="0" smtClean="0">
              <a:effectLst/>
              <a:latin typeface="Preeti" pitchFamily="2" charset="0"/>
            </a:endParaRPr>
          </a:p>
          <a:p>
            <a:pPr>
              <a:spcBef>
                <a:spcPct val="50000"/>
              </a:spcBef>
              <a:buFont typeface="Wingdings" pitchFamily="2" charset="2"/>
              <a:buChar char="§"/>
              <a:defRPr/>
            </a:pPr>
            <a:r>
              <a:rPr lang="en-US" sz="2800" dirty="0" err="1" smtClean="0">
                <a:solidFill>
                  <a:schemeClr val="tx2"/>
                </a:solidFill>
                <a:effectLst/>
                <a:latin typeface="Preeti" pitchFamily="2" charset="0"/>
              </a:rPr>
              <a:t>df</a:t>
            </a:r>
            <a:r>
              <a:rPr lang="en-US" sz="2800" dirty="0" smtClean="0">
                <a:solidFill>
                  <a:schemeClr val="tx2"/>
                </a:solidFill>
                <a:effectLst/>
                <a:latin typeface="Preeti" pitchFamily="2" charset="0"/>
              </a:rPr>
              <a:t>};d </a:t>
            </a:r>
            <a:r>
              <a:rPr lang="en-US" sz="2800" dirty="0" err="1" smtClean="0">
                <a:solidFill>
                  <a:schemeClr val="tx2"/>
                </a:solidFill>
                <a:effectLst/>
                <a:latin typeface="Preeti" pitchFamily="2" charset="0"/>
              </a:rPr>
              <a:t>k|lts"n</a:t>
            </a:r>
            <a:r>
              <a:rPr lang="en-US" sz="2800" dirty="0" smtClean="0">
                <a:solidFill>
                  <a:schemeClr val="tx2"/>
                </a:solidFill>
                <a:effectLst/>
                <a:latin typeface="Preeti" pitchFamily="2" charset="0"/>
              </a:rPr>
              <a:t> </a:t>
            </a:r>
            <a:r>
              <a:rPr lang="en-US" sz="2800" dirty="0" err="1" smtClean="0">
                <a:solidFill>
                  <a:schemeClr val="tx2"/>
                </a:solidFill>
                <a:effectLst/>
                <a:latin typeface="Preeti" pitchFamily="2" charset="0"/>
              </a:rPr>
              <a:t>ePdf</a:t>
            </a:r>
            <a:r>
              <a:rPr lang="en-US" sz="2800" dirty="0" smtClean="0">
                <a:solidFill>
                  <a:schemeClr val="tx2"/>
                </a:solidFill>
                <a:effectLst/>
                <a:latin typeface="Preeti" pitchFamily="2" charset="0"/>
              </a:rPr>
              <a:t> </a:t>
            </a:r>
            <a:r>
              <a:rPr lang="en-US" sz="2800" dirty="0" err="1" smtClean="0">
                <a:solidFill>
                  <a:schemeClr val="tx2"/>
                </a:solidFill>
                <a:effectLst/>
                <a:latin typeface="Preeti" pitchFamily="2" charset="0"/>
              </a:rPr>
              <a:t>OlGhlgo</a:t>
            </a:r>
            <a:r>
              <a:rPr lang="en-US" sz="2800" dirty="0" smtClean="0">
                <a:solidFill>
                  <a:schemeClr val="tx2"/>
                </a:solidFill>
                <a:effectLst/>
                <a:latin typeface="Preeti" pitchFamily="2" charset="0"/>
              </a:rPr>
              <a:t>/</a:t>
            </a:r>
            <a:r>
              <a:rPr lang="en-US" sz="2800" dirty="0" err="1" smtClean="0">
                <a:solidFill>
                  <a:schemeClr val="tx2"/>
                </a:solidFill>
                <a:effectLst/>
                <a:latin typeface="Preeti" pitchFamily="2" charset="0"/>
              </a:rPr>
              <a:t>sf</a:t>
            </a:r>
            <a:r>
              <a:rPr lang="en-US" sz="2800" dirty="0" smtClean="0">
                <a:solidFill>
                  <a:schemeClr val="tx2"/>
                </a:solidFill>
                <a:effectLst/>
                <a:latin typeface="Preeti" pitchFamily="2" charset="0"/>
              </a:rPr>
              <a:t>] ;</a:t>
            </a:r>
            <a:r>
              <a:rPr lang="en-US" sz="2800" dirty="0" err="1" smtClean="0">
                <a:solidFill>
                  <a:schemeClr val="tx2"/>
                </a:solidFill>
                <a:effectLst/>
                <a:latin typeface="Preeti" pitchFamily="2" charset="0"/>
              </a:rPr>
              <a:t>Nnfx</a:t>
            </a:r>
            <a:r>
              <a:rPr lang="en-US" sz="2800" dirty="0" smtClean="0">
                <a:solidFill>
                  <a:schemeClr val="tx2"/>
                </a:solidFill>
                <a:effectLst/>
                <a:latin typeface="Preeti" pitchFamily="2" charset="0"/>
              </a:rPr>
              <a:t> </a:t>
            </a:r>
            <a:r>
              <a:rPr lang="en-US" sz="2800" dirty="0" err="1" smtClean="0">
                <a:solidFill>
                  <a:schemeClr val="tx2"/>
                </a:solidFill>
                <a:effectLst/>
                <a:latin typeface="Preeti" pitchFamily="2" charset="0"/>
              </a:rPr>
              <a:t>adf</a:t>
            </a:r>
            <a:r>
              <a:rPr lang="en-US" sz="2800" dirty="0" smtClean="0">
                <a:solidFill>
                  <a:schemeClr val="tx2"/>
                </a:solidFill>
                <a:effectLst/>
                <a:latin typeface="Preeti" pitchFamily="2" charset="0"/>
              </a:rPr>
              <a:t>]</a:t>
            </a:r>
            <a:r>
              <a:rPr lang="en-US" sz="2800" dirty="0" err="1" smtClean="0">
                <a:solidFill>
                  <a:schemeClr val="tx2"/>
                </a:solidFill>
                <a:effectLst/>
                <a:latin typeface="Preeti" pitchFamily="2" charset="0"/>
              </a:rPr>
              <a:t>lhd</a:t>
            </a:r>
            <a:r>
              <a:rPr lang="en-US" sz="2800" dirty="0" smtClean="0">
                <a:solidFill>
                  <a:schemeClr val="tx2"/>
                </a:solidFill>
                <a:effectLst/>
                <a:latin typeface="Preeti" pitchFamily="2" charset="0"/>
              </a:rPr>
              <a:t> </a:t>
            </a:r>
            <a:r>
              <a:rPr lang="en-US" sz="2800" dirty="0" err="1" smtClean="0">
                <a:solidFill>
                  <a:schemeClr val="tx2"/>
                </a:solidFill>
                <a:effectLst/>
                <a:latin typeface="Preeti" pitchFamily="2" charset="0"/>
              </a:rPr>
              <a:t>ug</a:t>
            </a:r>
            <a:r>
              <a:rPr lang="en-US" sz="2800" dirty="0" smtClean="0">
                <a:solidFill>
                  <a:schemeClr val="tx2"/>
                </a:solidFill>
                <a:effectLst/>
                <a:latin typeface="Preeti" pitchFamily="2" charset="0"/>
              </a:rPr>
              <a:t>'{k5{</a:t>
            </a:r>
            <a:endParaRPr lang="en-US" sz="2800" dirty="0" smtClean="0">
              <a:latin typeface="Preeti" pitchFamily="2" charset="0"/>
            </a:endParaRPr>
          </a:p>
        </p:txBody>
      </p:sp>
      <p:sp>
        <p:nvSpPr>
          <p:cNvPr id="69636"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75E03686-9FAA-4FC7-A53F-CCFEDA4B21B4}" type="slidenum">
              <a:rPr lang="en-US" sz="2000" smtClean="0">
                <a:solidFill>
                  <a:schemeClr val="tx1"/>
                </a:solidFill>
                <a:latin typeface="Times New Roman" pitchFamily="18" charset="0"/>
              </a:rPr>
              <a:pPr/>
              <a:t>55</a:t>
            </a:fld>
            <a:endParaRPr lang="en-US" sz="2000" smtClean="0">
              <a:solidFill>
                <a:schemeClr val="tx1"/>
              </a:solidFill>
              <a:latin typeface="Times New Roman" pitchFamily="18" charset="0"/>
            </a:endParaRPr>
          </a:p>
        </p:txBody>
      </p:sp>
      <p:sp>
        <p:nvSpPr>
          <p:cNvPr id="2" name="Footer Placeholder 1"/>
          <p:cNvSpPr>
            <a:spLocks noGrp="1"/>
          </p:cNvSpPr>
          <p:nvPr>
            <p:ph type="ftr" sz="quarter" idx="11"/>
          </p:nvPr>
        </p:nvSpPr>
        <p:spPr/>
        <p:txBody>
          <a:bodyPr/>
          <a:lstStyle/>
          <a:p>
            <a:r>
              <a:rPr lang="en-US" smtClean="0"/>
              <a:t>DUDBC2012</a:t>
            </a:r>
            <a:endParaRPr lang="en-US" dirty="0"/>
          </a:p>
        </p:txBody>
      </p:sp>
    </p:spTree>
    <p:extLst>
      <p:ext uri="{BB962C8B-B14F-4D97-AF65-F5344CB8AC3E}">
        <p14:creationId xmlns:p14="http://schemas.microsoft.com/office/powerpoint/2010/main" val="566481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DUDBC2012</a:t>
            </a:r>
            <a:endParaRPr lang="en-US" dirty="0"/>
          </a:p>
        </p:txBody>
      </p:sp>
      <p:sp>
        <p:nvSpPr>
          <p:cNvPr id="5" name="Slide Number Placeholder 4"/>
          <p:cNvSpPr>
            <a:spLocks noGrp="1"/>
          </p:cNvSpPr>
          <p:nvPr>
            <p:ph type="sldNum" sz="quarter" idx="12"/>
          </p:nvPr>
        </p:nvSpPr>
        <p:spPr/>
        <p:txBody>
          <a:bodyPr/>
          <a:lstStyle/>
          <a:p>
            <a:fld id="{3B25F13D-8977-4802-B810-A070935E5BF4}" type="slidenum">
              <a:rPr lang="en-US" smtClean="0"/>
              <a:t>56</a:t>
            </a:fld>
            <a:endParaRPr lang="en-US" dirty="0"/>
          </a:p>
        </p:txBody>
      </p:sp>
      <p:pic>
        <p:nvPicPr>
          <p:cNvPr id="6" name="Picture 4" descr="D:\Cm498_2\t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3212"/>
          <a:stretch>
            <a:fillRect/>
          </a:stretch>
        </p:blipFill>
        <p:spPr bwMode="auto">
          <a:xfrm>
            <a:off x="1395984" y="1615206"/>
            <a:ext cx="6352032" cy="44959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p:nvPr>
        </p:nvSpPr>
        <p:spPr>
          <a:xfrm>
            <a:off x="0" y="29029"/>
            <a:ext cx="9144000" cy="809171"/>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err="1">
                <a:effectLst>
                  <a:outerShdw blurRad="38100" dist="38100" dir="2700000" algn="tl">
                    <a:srgbClr val="000000">
                      <a:alpha val="43137"/>
                    </a:srgbClr>
                  </a:outerShdw>
                </a:effectLst>
                <a:latin typeface="Preeti" pitchFamily="2" charset="0"/>
              </a:rPr>
              <a:t>lsg</a:t>
            </a:r>
            <a:r>
              <a:rPr lang="en-US" b="1" dirty="0">
                <a:effectLst>
                  <a:outerShdw blurRad="38100" dist="38100" dir="2700000" algn="tl">
                    <a:srgbClr val="000000">
                      <a:alpha val="43137"/>
                    </a:srgbClr>
                  </a:outerShdw>
                </a:effectLst>
                <a:latin typeface="Preeti" pitchFamily="2" charset="0"/>
              </a:rPr>
              <a:t> o:tf] </a:t>
            </a:r>
            <a:r>
              <a:rPr lang="en-US" b="1" dirty="0" err="1">
                <a:effectLst>
                  <a:outerShdw blurRad="38100" dist="38100" dir="2700000" algn="tl">
                    <a:srgbClr val="000000">
                      <a:alpha val="43137"/>
                    </a:srgbClr>
                  </a:outerShdw>
                </a:effectLst>
                <a:latin typeface="Preeti" pitchFamily="2" charset="0"/>
              </a:rPr>
              <a:t>eof</a:t>
            </a:r>
            <a:r>
              <a:rPr lang="en-US" b="1" dirty="0">
                <a:effectLst>
                  <a:outerShdw blurRad="38100" dist="38100" dir="2700000" algn="tl">
                    <a:srgbClr val="000000">
                      <a:alpha val="43137"/>
                    </a:srgbClr>
                  </a:outerShdw>
                </a:effectLst>
                <a:latin typeface="Preeti" pitchFamily="2" charset="0"/>
              </a:rPr>
              <a:t>]] &lt;</a:t>
            </a:r>
          </a:p>
        </p:txBody>
      </p:sp>
    </p:spTree>
    <p:extLst>
      <p:ext uri="{BB962C8B-B14F-4D97-AF65-F5344CB8AC3E}">
        <p14:creationId xmlns:p14="http://schemas.microsoft.com/office/powerpoint/2010/main" val="167755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DUDBC2012</a:t>
            </a:r>
            <a:endParaRPr lang="en-US" dirty="0"/>
          </a:p>
        </p:txBody>
      </p:sp>
      <p:sp>
        <p:nvSpPr>
          <p:cNvPr id="5" name="Slide Number Placeholder 4"/>
          <p:cNvSpPr>
            <a:spLocks noGrp="1"/>
          </p:cNvSpPr>
          <p:nvPr>
            <p:ph type="sldNum" sz="quarter" idx="12"/>
          </p:nvPr>
        </p:nvSpPr>
        <p:spPr/>
        <p:txBody>
          <a:bodyPr/>
          <a:lstStyle/>
          <a:p>
            <a:fld id="{3B25F13D-8977-4802-B810-A070935E5BF4}" type="slidenum">
              <a:rPr lang="en-US" smtClean="0"/>
              <a:t>57</a:t>
            </a:fld>
            <a:endParaRPr lang="en-US" dirty="0"/>
          </a:p>
        </p:txBody>
      </p:sp>
      <p:pic>
        <p:nvPicPr>
          <p:cNvPr id="6" name="Picture 7" descr="D:\Cm498_2\t0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42" b="7878"/>
          <a:stretch>
            <a:fillRect/>
          </a:stretch>
        </p:blipFill>
        <p:spPr bwMode="auto">
          <a:xfrm>
            <a:off x="609600" y="1371600"/>
            <a:ext cx="7849281" cy="4876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Grp="1" noChangeArrowheads="1"/>
          </p:cNvSpPr>
          <p:nvPr>
            <p:ph type="title"/>
          </p:nvPr>
        </p:nvSpPr>
        <p:spPr>
          <a:xfrm>
            <a:off x="0" y="29029"/>
            <a:ext cx="9144000" cy="809171"/>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err="1">
                <a:effectLst>
                  <a:outerShdw blurRad="38100" dist="38100" dir="2700000" algn="tl">
                    <a:srgbClr val="000000">
                      <a:alpha val="43137"/>
                    </a:srgbClr>
                  </a:outerShdw>
                </a:effectLst>
                <a:latin typeface="Preeti" pitchFamily="2" charset="0"/>
              </a:rPr>
              <a:t>lsg</a:t>
            </a:r>
            <a:r>
              <a:rPr lang="en-US" b="1" dirty="0">
                <a:effectLst>
                  <a:outerShdw blurRad="38100" dist="38100" dir="2700000" algn="tl">
                    <a:srgbClr val="000000">
                      <a:alpha val="43137"/>
                    </a:srgbClr>
                  </a:outerShdw>
                </a:effectLst>
                <a:latin typeface="Preeti" pitchFamily="2" charset="0"/>
              </a:rPr>
              <a:t> o:tf] </a:t>
            </a:r>
            <a:r>
              <a:rPr lang="en-US" b="1" dirty="0" err="1">
                <a:effectLst>
                  <a:outerShdw blurRad="38100" dist="38100" dir="2700000" algn="tl">
                    <a:srgbClr val="000000">
                      <a:alpha val="43137"/>
                    </a:srgbClr>
                  </a:outerShdw>
                </a:effectLst>
                <a:latin typeface="Preeti" pitchFamily="2" charset="0"/>
              </a:rPr>
              <a:t>eof</a:t>
            </a:r>
            <a:r>
              <a:rPr lang="en-US" b="1" dirty="0">
                <a:effectLst>
                  <a:outerShdw blurRad="38100" dist="38100" dir="2700000" algn="tl">
                    <a:srgbClr val="000000">
                      <a:alpha val="43137"/>
                    </a:srgbClr>
                  </a:outerShdw>
                </a:effectLst>
                <a:latin typeface="Preeti" pitchFamily="2" charset="0"/>
              </a:rPr>
              <a:t>]] &lt;</a:t>
            </a:r>
          </a:p>
        </p:txBody>
      </p:sp>
    </p:spTree>
    <p:extLst>
      <p:ext uri="{BB962C8B-B14F-4D97-AF65-F5344CB8AC3E}">
        <p14:creationId xmlns:p14="http://schemas.microsoft.com/office/powerpoint/2010/main" val="19438585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5" name="Rectangle 5"/>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err="1" smtClean="0">
                <a:effectLst>
                  <a:outerShdw blurRad="38100" dist="38100" dir="2700000" algn="tl">
                    <a:srgbClr val="000000">
                      <a:alpha val="43137"/>
                    </a:srgbClr>
                  </a:outerShdw>
                </a:effectLst>
                <a:latin typeface="Preeti" pitchFamily="2" charset="0"/>
              </a:rPr>
              <a:t>uNtLsf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klxrfg</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ug</a:t>
            </a:r>
            <a:r>
              <a:rPr lang="en-US" b="1" dirty="0">
                <a:effectLst>
                  <a:outerShdw blurRad="38100" dist="38100" dir="2700000" algn="tl">
                    <a:srgbClr val="000000">
                      <a:alpha val="43137"/>
                    </a:srgbClr>
                  </a:outerShdw>
                </a:effectLst>
                <a:latin typeface="Preeti" pitchFamily="2" charset="0"/>
              </a:rPr>
              <a:t>'{</a:t>
            </a:r>
            <a:r>
              <a:rPr lang="en-US" b="1" dirty="0" err="1">
                <a:effectLst>
                  <a:outerShdw blurRad="38100" dist="38100" dir="2700000" algn="tl">
                    <a:srgbClr val="000000">
                      <a:alpha val="43137"/>
                    </a:srgbClr>
                  </a:outerShdw>
                </a:effectLst>
                <a:latin typeface="Preeti" pitchFamily="2" charset="0"/>
              </a:rPr>
              <a:t>xf</a:t>
            </a:r>
            <a:r>
              <a:rPr lang="en-US" b="1" dirty="0">
                <a:effectLst>
                  <a:outerShdw blurRad="38100" dist="38100" dir="2700000" algn="tl">
                    <a:srgbClr val="000000">
                      <a:alpha val="43137"/>
                    </a:srgbClr>
                  </a:outerShdw>
                </a:effectLst>
                <a:latin typeface="Preeti" pitchFamily="2" charset="0"/>
              </a:rPr>
              <a:t>];\</a:t>
            </a:r>
          </a:p>
        </p:txBody>
      </p:sp>
      <p:sp>
        <p:nvSpPr>
          <p:cNvPr id="71684"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36CAA146-F5B6-4487-BC1B-0419A546D7FD}" type="slidenum">
              <a:rPr lang="en-US" sz="2000" smtClean="0">
                <a:solidFill>
                  <a:schemeClr val="tx1"/>
                </a:solidFill>
                <a:latin typeface="Times New Roman" pitchFamily="18" charset="0"/>
              </a:rPr>
              <a:pPr/>
              <a:t>58</a:t>
            </a:fld>
            <a:endParaRPr lang="en-US" sz="2000" smtClean="0">
              <a:solidFill>
                <a:schemeClr val="tx1"/>
              </a:solidFill>
              <a:latin typeface="Times New Roman" pitchFamily="18" charset="0"/>
            </a:endParaRPr>
          </a:p>
        </p:txBody>
      </p:sp>
      <p:sp>
        <p:nvSpPr>
          <p:cNvPr id="2" name="Footer Placeholder 1"/>
          <p:cNvSpPr>
            <a:spLocks noGrp="1"/>
          </p:cNvSpPr>
          <p:nvPr>
            <p:ph type="ftr" sz="quarter" idx="11"/>
          </p:nvPr>
        </p:nvSpPr>
        <p:spPr/>
        <p:txBody>
          <a:bodyPr/>
          <a:lstStyle/>
          <a:p>
            <a:r>
              <a:rPr lang="en-US" smtClean="0"/>
              <a:t>DUDBC2012</a:t>
            </a: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933450"/>
            <a:ext cx="7086600" cy="5314950"/>
          </a:xfrm>
          <a:prstGeom prst="rect">
            <a:avLst/>
          </a:prstGeom>
          <a:ln>
            <a:noFill/>
          </a:ln>
          <a:effectLst>
            <a:softEdge rad="112500"/>
          </a:effectLst>
        </p:spPr>
      </p:pic>
    </p:spTree>
    <p:extLst>
      <p:ext uri="{BB962C8B-B14F-4D97-AF65-F5344CB8AC3E}">
        <p14:creationId xmlns:p14="http://schemas.microsoft.com/office/powerpoint/2010/main" val="32261867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Rectangle 2"/>
          <p:cNvSpPr>
            <a:spLocks noGrp="1" noChangeArrowheads="1"/>
          </p:cNvSpPr>
          <p:nvPr>
            <p:ph type="title"/>
          </p:nvPr>
        </p:nvSpPr>
        <p:spPr>
          <a:xfrm>
            <a:off x="0" y="29029"/>
            <a:ext cx="9144000" cy="809171"/>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err="1">
                <a:effectLst>
                  <a:outerShdw blurRad="38100" dist="38100" dir="2700000" algn="tl">
                    <a:srgbClr val="000000">
                      <a:alpha val="43137"/>
                    </a:srgbClr>
                  </a:outerShdw>
                </a:effectLst>
                <a:latin typeface="Preeti" pitchFamily="2" charset="0"/>
              </a:rPr>
              <a:t>lsg</a:t>
            </a:r>
            <a:r>
              <a:rPr lang="en-US" b="1" dirty="0">
                <a:effectLst>
                  <a:outerShdw blurRad="38100" dist="38100" dir="2700000" algn="tl">
                    <a:srgbClr val="000000">
                      <a:alpha val="43137"/>
                    </a:srgbClr>
                  </a:outerShdw>
                </a:effectLst>
                <a:latin typeface="Preeti" pitchFamily="2" charset="0"/>
              </a:rPr>
              <a:t> o:tf] </a:t>
            </a:r>
            <a:r>
              <a:rPr lang="en-US" b="1" dirty="0" err="1">
                <a:effectLst>
                  <a:outerShdw blurRad="38100" dist="38100" dir="2700000" algn="tl">
                    <a:srgbClr val="000000">
                      <a:alpha val="43137"/>
                    </a:srgbClr>
                  </a:outerShdw>
                </a:effectLst>
                <a:latin typeface="Preeti" pitchFamily="2" charset="0"/>
              </a:rPr>
              <a:t>eof</a:t>
            </a:r>
            <a:r>
              <a:rPr lang="en-US" b="1" dirty="0">
                <a:effectLst>
                  <a:outerShdw blurRad="38100" dist="38100" dir="2700000" algn="tl">
                    <a:srgbClr val="000000">
                      <a:alpha val="43137"/>
                    </a:srgbClr>
                  </a:outerShdw>
                </a:effectLst>
                <a:latin typeface="Preeti" pitchFamily="2" charset="0"/>
              </a:rPr>
              <a:t>]] &lt;</a:t>
            </a:r>
          </a:p>
        </p:txBody>
      </p:sp>
      <p:pic>
        <p:nvPicPr>
          <p:cNvPr id="7065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0781"/>
          <a:stretch/>
        </p:blipFill>
        <p:spPr bwMode="auto">
          <a:xfrm>
            <a:off x="894217" y="1143000"/>
            <a:ext cx="7313612" cy="4894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70660"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DC709F48-0476-4C79-B33E-F91CE8CAA794}" type="slidenum">
              <a:rPr lang="en-US" sz="2000" smtClean="0">
                <a:solidFill>
                  <a:schemeClr val="tx1"/>
                </a:solidFill>
                <a:latin typeface="Times New Roman" pitchFamily="18" charset="0"/>
              </a:rPr>
              <a:pPr/>
              <a:t>59</a:t>
            </a:fld>
            <a:endParaRPr lang="en-US" sz="2000" smtClean="0">
              <a:solidFill>
                <a:schemeClr val="tx1"/>
              </a:solidFill>
              <a:latin typeface="Times New Roman" pitchFamily="18" charset="0"/>
            </a:endParaRPr>
          </a:p>
        </p:txBody>
      </p:sp>
      <p:sp>
        <p:nvSpPr>
          <p:cNvPr id="5" name="Line 6"/>
          <p:cNvSpPr>
            <a:spLocks noChangeShapeType="1"/>
          </p:cNvSpPr>
          <p:nvPr/>
        </p:nvSpPr>
        <p:spPr bwMode="auto">
          <a:xfrm>
            <a:off x="152400" y="9906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2" name="Footer Placeholder 1"/>
          <p:cNvSpPr>
            <a:spLocks noGrp="1"/>
          </p:cNvSpPr>
          <p:nvPr>
            <p:ph type="ftr" sz="quarter" idx="11"/>
          </p:nvPr>
        </p:nvSpPr>
        <p:spPr/>
        <p:txBody>
          <a:bodyPr/>
          <a:lstStyle/>
          <a:p>
            <a:r>
              <a:rPr lang="en-US" smtClean="0"/>
              <a:t>DUDBC2012</a:t>
            </a:r>
            <a:endParaRPr lang="en-US"/>
          </a:p>
        </p:txBody>
      </p:sp>
    </p:spTree>
    <p:extLst>
      <p:ext uri="{BB962C8B-B14F-4D97-AF65-F5344CB8AC3E}">
        <p14:creationId xmlns:p14="http://schemas.microsoft.com/office/powerpoint/2010/main" val="29419329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0"/>
            <a:ext cx="9144000" cy="769441"/>
          </a:xfrm>
          <a:prstGeom prst="rect">
            <a:avLst/>
          </a:prstGeom>
          <a:gradFill flip="none" rotWithShape="1">
            <a:gsLst>
              <a:gs pos="0">
                <a:srgbClr val="5E9EFF"/>
              </a:gs>
              <a:gs pos="39999">
                <a:srgbClr val="85C2FF"/>
              </a:gs>
              <a:gs pos="70000">
                <a:srgbClr val="C4D6EB"/>
              </a:gs>
              <a:gs pos="100000">
                <a:srgbClr val="FFEBFA"/>
              </a:gs>
            </a:gsLst>
            <a:lin ang="0" scaled="0"/>
            <a:tileRect/>
          </a:gra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ctr">
              <a:spcBef>
                <a:spcPct val="0"/>
              </a:spcBef>
              <a:buNone/>
              <a:defRPr sz="4400">
                <a:latin typeface="Preeti" pitchFamily="2" charset="0"/>
                <a:ea typeface="+mj-ea"/>
                <a:cs typeface="+mj-cs"/>
              </a:defRPr>
            </a:lvl1pPr>
          </a:lstStyle>
          <a:p>
            <a:r>
              <a:rPr lang="en-US" b="1" dirty="0" err="1">
                <a:effectLst>
                  <a:outerShdw blurRad="38100" dist="38100" dir="2700000" algn="tl">
                    <a:srgbClr val="000000">
                      <a:alpha val="43137"/>
                    </a:srgbClr>
                  </a:outerShdw>
                </a:effectLst>
              </a:rPr>
              <a:t>l;d</a:t>
            </a:r>
            <a:r>
              <a:rPr lang="en-US" b="1" dirty="0">
                <a:effectLst>
                  <a:outerShdw blurRad="38100" dist="38100" dir="2700000" algn="tl">
                    <a:srgbClr val="000000">
                      <a:alpha val="43137"/>
                    </a:srgbClr>
                  </a:outerShdw>
                </a:effectLst>
              </a:rPr>
              <a:t>]G6</a:t>
            </a:r>
          </a:p>
        </p:txBody>
      </p:sp>
      <p:sp>
        <p:nvSpPr>
          <p:cNvPr id="27651" name="Text Box 3"/>
          <p:cNvSpPr txBox="1">
            <a:spLocks noChangeArrowheads="1"/>
          </p:cNvSpPr>
          <p:nvPr/>
        </p:nvSpPr>
        <p:spPr bwMode="auto">
          <a:xfrm>
            <a:off x="381000" y="1203325"/>
            <a:ext cx="85344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pPr eaLnBrk="1" hangingPunct="1">
              <a:spcBef>
                <a:spcPct val="50000"/>
              </a:spcBef>
              <a:buClrTx/>
              <a:buFontTx/>
              <a:buNone/>
            </a:pPr>
            <a:r>
              <a:rPr lang="en-US" sz="3200">
                <a:solidFill>
                  <a:srgbClr val="000000"/>
                </a:solidFill>
                <a:latin typeface="Preeti" pitchFamily="2" charset="0"/>
              </a:rPr>
              <a:t>k|of]u M</a:t>
            </a:r>
            <a:r>
              <a:rPr lang="en-US" sz="2800">
                <a:solidFill>
                  <a:srgbClr val="000000"/>
                </a:solidFill>
                <a:latin typeface="Preeti" pitchFamily="2" charset="0"/>
              </a:rPr>
              <a:t> </a:t>
            </a:r>
          </a:p>
          <a:p>
            <a:pPr algn="just" eaLnBrk="1" hangingPunct="1">
              <a:spcBef>
                <a:spcPct val="50000"/>
              </a:spcBef>
              <a:buClrTx/>
              <a:buFontTx/>
              <a:buNone/>
            </a:pPr>
            <a:r>
              <a:rPr lang="en-US" sz="2800">
                <a:solidFill>
                  <a:schemeClr val="tx2"/>
                </a:solidFill>
                <a:latin typeface="Preeti" pitchFamily="2" charset="0"/>
              </a:rPr>
              <a:t>     ljleGg lgdf{0f ;fdu|LnfO{ k/:k/df hf]8\g] dfWodsf] ?kdf k|of]u x'G5 </a:t>
            </a:r>
          </a:p>
          <a:p>
            <a:pPr eaLnBrk="1" hangingPunct="1">
              <a:spcBef>
                <a:spcPct val="50000"/>
              </a:spcBef>
              <a:buClrTx/>
              <a:buFontTx/>
              <a:buNone/>
            </a:pPr>
            <a:r>
              <a:rPr lang="en-US" sz="2800">
                <a:solidFill>
                  <a:srgbClr val="000000"/>
                </a:solidFill>
                <a:latin typeface="Preeti" pitchFamily="2" charset="0"/>
              </a:rPr>
              <a:t>u'0fx? M</a:t>
            </a:r>
          </a:p>
          <a:p>
            <a:pPr eaLnBrk="1" hangingPunct="1">
              <a:spcBef>
                <a:spcPct val="50000"/>
              </a:spcBef>
              <a:buClrTx/>
              <a:buFont typeface="Wingdings" pitchFamily="2" charset="2"/>
              <a:buChar char="§"/>
            </a:pPr>
            <a:r>
              <a:rPr lang="en-US" sz="2800">
                <a:solidFill>
                  <a:schemeClr val="tx2"/>
                </a:solidFill>
                <a:latin typeface="Preeti" pitchFamily="2" charset="0"/>
              </a:rPr>
              <a:t>d"ntM r"g / l;lnsfn] ag]sf]</a:t>
            </a:r>
          </a:p>
          <a:p>
            <a:pPr eaLnBrk="1" hangingPunct="1">
              <a:spcBef>
                <a:spcPct val="50000"/>
              </a:spcBef>
              <a:buClrTx/>
              <a:buFont typeface="Wingdings" pitchFamily="2" charset="2"/>
              <a:buChar char="§"/>
            </a:pPr>
            <a:r>
              <a:rPr lang="en-US" sz="2800">
                <a:solidFill>
                  <a:srgbClr val="336600"/>
                </a:solidFill>
                <a:latin typeface="Preeti" pitchFamily="2" charset="0"/>
              </a:rPr>
              <a:t>w"nf]sf] ?kdf kfOg]</a:t>
            </a:r>
          </a:p>
          <a:p>
            <a:pPr eaLnBrk="1" hangingPunct="1">
              <a:spcBef>
                <a:spcPct val="50000"/>
              </a:spcBef>
              <a:buClrTx/>
              <a:buFont typeface="Wingdings" pitchFamily="2" charset="2"/>
              <a:buChar char="§"/>
            </a:pPr>
            <a:r>
              <a:rPr lang="en-US" sz="2800">
                <a:solidFill>
                  <a:schemeClr val="tx2"/>
                </a:solidFill>
                <a:latin typeface="Preeti" pitchFamily="2" charset="0"/>
              </a:rPr>
              <a:t>xfjf gl5g]{ af]/fdf pknJw x'g]</a:t>
            </a:r>
          </a:p>
          <a:p>
            <a:pPr eaLnBrk="1" hangingPunct="1">
              <a:spcBef>
                <a:spcPct val="50000"/>
              </a:spcBef>
              <a:buClrTx/>
              <a:buFont typeface="Wingdings" pitchFamily="2" charset="2"/>
              <a:buChar char="§"/>
            </a:pPr>
            <a:r>
              <a:rPr lang="en-US" sz="2800">
                <a:solidFill>
                  <a:schemeClr val="tx1"/>
                </a:solidFill>
                <a:latin typeface="Preeti" pitchFamily="2" charset="0"/>
              </a:rPr>
              <a:t>kfgLsf] ;+;u{df hd]/ s8f x'g]</a:t>
            </a:r>
          </a:p>
        </p:txBody>
      </p:sp>
      <p:sp>
        <p:nvSpPr>
          <p:cNvPr id="27652"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1E5A5A04-69B3-4AD9-8643-C8FE032F43F9}" type="slidenum">
              <a:rPr lang="en-US" sz="2000" smtClean="0">
                <a:solidFill>
                  <a:schemeClr val="tx1"/>
                </a:solidFill>
                <a:latin typeface="Times New Roman" pitchFamily="18" charset="0"/>
              </a:rPr>
              <a:pPr/>
              <a:t>6</a:t>
            </a:fld>
            <a:endParaRPr lang="en-US" sz="2000" smtClean="0">
              <a:solidFill>
                <a:schemeClr val="tx1"/>
              </a:solidFill>
              <a:latin typeface="Times New Roman" pitchFamily="18" charset="0"/>
            </a:endParaRPr>
          </a:p>
        </p:txBody>
      </p:sp>
      <p:sp>
        <p:nvSpPr>
          <p:cNvPr id="5" name="Line 6"/>
          <p:cNvSpPr>
            <a:spLocks noChangeShapeType="1"/>
          </p:cNvSpPr>
          <p:nvPr/>
        </p:nvSpPr>
        <p:spPr bwMode="auto">
          <a:xfrm>
            <a:off x="36286" y="854075"/>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2" name="Footer Placeholder 1"/>
          <p:cNvSpPr>
            <a:spLocks noGrp="1"/>
          </p:cNvSpPr>
          <p:nvPr>
            <p:ph type="ftr" sz="quarter" idx="11"/>
          </p:nvPr>
        </p:nvSpPr>
        <p:spPr/>
        <p:txBody>
          <a:bodyPr/>
          <a:lstStyle/>
          <a:p>
            <a:r>
              <a:rPr lang="en-US" smtClean="0"/>
              <a:t>DUDBC2012</a:t>
            </a: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1062"/>
          <a:stretch/>
        </p:blipFill>
        <p:spPr>
          <a:xfrm>
            <a:off x="4626429" y="2667000"/>
            <a:ext cx="4495800" cy="2804886"/>
          </a:xfrm>
          <a:prstGeom prst="rect">
            <a:avLst/>
          </a:prstGeom>
          <a:ln>
            <a:noFill/>
          </a:ln>
          <a:effectLst>
            <a:softEdge rad="112500"/>
          </a:effectLst>
        </p:spPr>
      </p:pic>
    </p:spTree>
    <p:extLst>
      <p:ext uri="{BB962C8B-B14F-4D97-AF65-F5344CB8AC3E}">
        <p14:creationId xmlns:p14="http://schemas.microsoft.com/office/powerpoint/2010/main" val="3227214792"/>
      </p:ext>
    </p:extLst>
  </p:cSld>
  <p:clrMapOvr>
    <a:masterClrMapping/>
  </p:clrMapOvr>
  <p:transition>
    <p:zo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2169"/>
          <a:stretch/>
        </p:blipFill>
        <p:spPr bwMode="auto">
          <a:xfrm>
            <a:off x="915988" y="1219200"/>
            <a:ext cx="7313612" cy="4818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952325" name="Rectangle 5"/>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err="1" smtClean="0">
                <a:effectLst>
                  <a:outerShdw blurRad="38100" dist="38100" dir="2700000" algn="tl">
                    <a:srgbClr val="000000">
                      <a:alpha val="43137"/>
                    </a:srgbClr>
                  </a:outerShdw>
                </a:effectLst>
                <a:latin typeface="Preeti" pitchFamily="2" charset="0"/>
              </a:rPr>
              <a:t>uNtLsf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klxrfg</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ug</a:t>
            </a:r>
            <a:r>
              <a:rPr lang="en-US" b="1" dirty="0">
                <a:effectLst>
                  <a:outerShdw blurRad="38100" dist="38100" dir="2700000" algn="tl">
                    <a:srgbClr val="000000">
                      <a:alpha val="43137"/>
                    </a:srgbClr>
                  </a:outerShdw>
                </a:effectLst>
                <a:latin typeface="Preeti" pitchFamily="2" charset="0"/>
              </a:rPr>
              <a:t>'{</a:t>
            </a:r>
            <a:r>
              <a:rPr lang="en-US" b="1" dirty="0" err="1">
                <a:effectLst>
                  <a:outerShdw blurRad="38100" dist="38100" dir="2700000" algn="tl">
                    <a:srgbClr val="000000">
                      <a:alpha val="43137"/>
                    </a:srgbClr>
                  </a:outerShdw>
                </a:effectLst>
                <a:latin typeface="Preeti" pitchFamily="2" charset="0"/>
              </a:rPr>
              <a:t>xf</a:t>
            </a:r>
            <a:r>
              <a:rPr lang="en-US" b="1" dirty="0">
                <a:effectLst>
                  <a:outerShdw blurRad="38100" dist="38100" dir="2700000" algn="tl">
                    <a:srgbClr val="000000">
                      <a:alpha val="43137"/>
                    </a:srgbClr>
                  </a:outerShdw>
                </a:effectLst>
                <a:latin typeface="Preeti" pitchFamily="2" charset="0"/>
              </a:rPr>
              <a:t>];\</a:t>
            </a:r>
          </a:p>
        </p:txBody>
      </p:sp>
      <p:sp>
        <p:nvSpPr>
          <p:cNvPr id="71684"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36CAA146-F5B6-4487-BC1B-0419A546D7FD}" type="slidenum">
              <a:rPr lang="en-US" sz="2000" smtClean="0">
                <a:solidFill>
                  <a:schemeClr val="tx1"/>
                </a:solidFill>
                <a:latin typeface="Times New Roman" pitchFamily="18" charset="0"/>
              </a:rPr>
              <a:pPr/>
              <a:t>60</a:t>
            </a:fld>
            <a:endParaRPr lang="en-US" sz="2000" smtClean="0">
              <a:solidFill>
                <a:schemeClr val="tx1"/>
              </a:solidFill>
              <a:latin typeface="Times New Roman" pitchFamily="18" charset="0"/>
            </a:endParaRPr>
          </a:p>
        </p:txBody>
      </p:sp>
      <p:sp>
        <p:nvSpPr>
          <p:cNvPr id="2" name="Footer Placeholder 1"/>
          <p:cNvSpPr>
            <a:spLocks noGrp="1"/>
          </p:cNvSpPr>
          <p:nvPr>
            <p:ph type="ftr" sz="quarter" idx="11"/>
          </p:nvPr>
        </p:nvSpPr>
        <p:spPr/>
        <p:txBody>
          <a:bodyPr/>
          <a:lstStyle/>
          <a:p>
            <a:r>
              <a:rPr lang="en-US" smtClean="0"/>
              <a:t>DUDBC2012</a:t>
            </a:r>
            <a:endParaRPr lang="en-US"/>
          </a:p>
        </p:txBody>
      </p:sp>
    </p:spTree>
    <p:extLst>
      <p:ext uri="{BB962C8B-B14F-4D97-AF65-F5344CB8AC3E}">
        <p14:creationId xmlns:p14="http://schemas.microsoft.com/office/powerpoint/2010/main" val="10192276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7" name="Oval 7"/>
          <p:cNvSpPr>
            <a:spLocks noChangeArrowheads="1"/>
          </p:cNvSpPr>
          <p:nvPr/>
        </p:nvSpPr>
        <p:spPr bwMode="auto">
          <a:xfrm>
            <a:off x="5791200" y="4267200"/>
            <a:ext cx="914400" cy="914400"/>
          </a:xfrm>
          <a:prstGeom prst="ellipse">
            <a:avLst/>
          </a:prstGeom>
          <a:noFill/>
          <a:ln w="9525">
            <a:noFill/>
            <a:round/>
            <a:headEnd/>
            <a:tailEnd/>
          </a:ln>
          <a:effectLst/>
        </p:spPr>
        <p:txBody>
          <a:bodyPr wrap="none" lIns="92075" tIns="46038" rIns="92075" bIns="46038" anchor="ctr"/>
          <a:lstStyle/>
          <a:p>
            <a:pPr>
              <a:defRPr/>
            </a:pPr>
            <a:endParaRPr lang="en-US">
              <a:effectLst>
                <a:outerShdw blurRad="38100" dist="38100" dir="2700000" algn="tl">
                  <a:srgbClr val="000000">
                    <a:alpha val="43137"/>
                  </a:srgbClr>
                </a:outerShdw>
              </a:effectLst>
            </a:endParaRPr>
          </a:p>
        </p:txBody>
      </p:sp>
      <p:sp>
        <p:nvSpPr>
          <p:cNvPr id="957450" name="Rectangle 10"/>
          <p:cNvSpPr>
            <a:spLocks noGrp="1" noChangeArrowheads="1"/>
          </p:cNvSpPr>
          <p:nvPr>
            <p:ph type="title"/>
          </p:nvPr>
        </p:nvSpPr>
        <p:spPr>
          <a:xfrm>
            <a:off x="21771" y="0"/>
            <a:ext cx="9107714" cy="844776"/>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err="1" smtClean="0">
                <a:effectLst>
                  <a:outerShdw blurRad="38100" dist="38100" dir="2700000" algn="tl">
                    <a:srgbClr val="000000">
                      <a:alpha val="43137"/>
                    </a:srgbClr>
                  </a:outerShdw>
                </a:effectLst>
                <a:latin typeface="Preeti" pitchFamily="2" charset="0"/>
              </a:rPr>
              <a:t>uNtLsf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klxrfg</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ug</a:t>
            </a:r>
            <a:r>
              <a:rPr lang="en-US" b="1" dirty="0">
                <a:effectLst>
                  <a:outerShdw blurRad="38100" dist="38100" dir="2700000" algn="tl">
                    <a:srgbClr val="000000">
                      <a:alpha val="43137"/>
                    </a:srgbClr>
                  </a:outerShdw>
                </a:effectLst>
                <a:latin typeface="Preeti" pitchFamily="2" charset="0"/>
              </a:rPr>
              <a:t>'{</a:t>
            </a:r>
            <a:r>
              <a:rPr lang="en-US" b="1" dirty="0" err="1">
                <a:effectLst>
                  <a:outerShdw blurRad="38100" dist="38100" dir="2700000" algn="tl">
                    <a:srgbClr val="000000">
                      <a:alpha val="43137"/>
                    </a:srgbClr>
                  </a:outerShdw>
                </a:effectLst>
                <a:latin typeface="Preeti" pitchFamily="2" charset="0"/>
              </a:rPr>
              <a:t>xf</a:t>
            </a:r>
            <a:r>
              <a:rPr lang="en-US" b="1" dirty="0">
                <a:effectLst>
                  <a:outerShdw blurRad="38100" dist="38100" dir="2700000" algn="tl">
                    <a:srgbClr val="000000">
                      <a:alpha val="43137"/>
                    </a:srgbClr>
                  </a:outerShdw>
                </a:effectLst>
                <a:latin typeface="Preeti" pitchFamily="2" charset="0"/>
              </a:rPr>
              <a:t>];\</a:t>
            </a:r>
          </a:p>
        </p:txBody>
      </p:sp>
      <p:pic>
        <p:nvPicPr>
          <p:cNvPr id="72708" name="Picture 11" descr="quality bes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88" y="1143000"/>
            <a:ext cx="7313612"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7452" name="Oval 12"/>
          <p:cNvSpPr>
            <a:spLocks noChangeArrowheads="1"/>
          </p:cNvSpPr>
          <p:nvPr/>
        </p:nvSpPr>
        <p:spPr bwMode="auto">
          <a:xfrm>
            <a:off x="5029200" y="3810000"/>
            <a:ext cx="762000" cy="1295400"/>
          </a:xfrm>
          <a:prstGeom prst="ellipse">
            <a:avLst/>
          </a:prstGeom>
          <a:noFill/>
          <a:ln w="28575">
            <a:solidFill>
              <a:srgbClr val="FF00FF"/>
            </a:solidFill>
            <a:round/>
            <a:headEnd/>
            <a:tailEnd/>
          </a:ln>
          <a:effectLst/>
        </p:spPr>
        <p:txBody>
          <a:bodyPr wrap="none" lIns="92075" tIns="46038" rIns="92075" bIns="46038" anchor="ctr"/>
          <a:lstStyle/>
          <a:p>
            <a:pPr>
              <a:defRPr/>
            </a:pPr>
            <a:endParaRPr lang="en-US">
              <a:effectLst>
                <a:outerShdw blurRad="38100" dist="38100" dir="2700000" algn="tl">
                  <a:srgbClr val="000000">
                    <a:alpha val="43137"/>
                  </a:srgbClr>
                </a:outerShdw>
              </a:effectLst>
            </a:endParaRPr>
          </a:p>
        </p:txBody>
      </p:sp>
      <p:sp>
        <p:nvSpPr>
          <p:cNvPr id="72710"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79B77EA8-38B2-45B1-8754-811B2C30F15A}" type="slidenum">
              <a:rPr lang="en-US" sz="2000" smtClean="0">
                <a:solidFill>
                  <a:schemeClr val="tx1"/>
                </a:solidFill>
                <a:latin typeface="Times New Roman" pitchFamily="18" charset="0"/>
              </a:rPr>
              <a:pPr/>
              <a:t>61</a:t>
            </a:fld>
            <a:endParaRPr lang="en-US" sz="2000" smtClean="0">
              <a:solidFill>
                <a:schemeClr val="tx1"/>
              </a:solidFill>
              <a:latin typeface="Times New Roman" pitchFamily="18" charset="0"/>
            </a:endParaRPr>
          </a:p>
        </p:txBody>
      </p:sp>
      <p:sp>
        <p:nvSpPr>
          <p:cNvPr id="7" name="Line 6"/>
          <p:cNvSpPr>
            <a:spLocks noChangeShapeType="1"/>
          </p:cNvSpPr>
          <p:nvPr/>
        </p:nvSpPr>
        <p:spPr bwMode="auto">
          <a:xfrm>
            <a:off x="36286" y="1119414"/>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2" name="Footer Placeholder 1"/>
          <p:cNvSpPr>
            <a:spLocks noGrp="1"/>
          </p:cNvSpPr>
          <p:nvPr>
            <p:ph type="ftr" sz="quarter" idx="11"/>
          </p:nvPr>
        </p:nvSpPr>
        <p:spPr/>
        <p:txBody>
          <a:bodyPr/>
          <a:lstStyle/>
          <a:p>
            <a:r>
              <a:rPr lang="en-US" smtClean="0"/>
              <a:t>DUDBC2012</a:t>
            </a:r>
            <a:endParaRPr lang="en-US"/>
          </a:p>
        </p:txBody>
      </p:sp>
    </p:spTree>
    <p:extLst>
      <p:ext uri="{BB962C8B-B14F-4D97-AF65-F5344CB8AC3E}">
        <p14:creationId xmlns:p14="http://schemas.microsoft.com/office/powerpoint/2010/main" val="2011253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57452"/>
                                        </p:tgtEl>
                                        <p:attrNameLst>
                                          <p:attrName>style.visibility</p:attrName>
                                        </p:attrNameLst>
                                      </p:cBhvr>
                                      <p:to>
                                        <p:strVal val="visible"/>
                                      </p:to>
                                    </p:set>
                                    <p:animEffect transition="in" filter="blinds(horizontal)">
                                      <p:cBhvr>
                                        <p:cTn id="7" dur="500"/>
                                        <p:tgtEl>
                                          <p:spTgt spid="957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5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8068"/>
          <a:stretch/>
        </p:blipFill>
        <p:spPr bwMode="auto">
          <a:xfrm>
            <a:off x="914400" y="1066800"/>
            <a:ext cx="7313613" cy="504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954372" name="Rectangle 4"/>
          <p:cNvSpPr>
            <a:spLocks noGrp="1" noChangeArrowheads="1"/>
          </p:cNvSpPr>
          <p:nvPr>
            <p:ph type="title"/>
          </p:nvPr>
        </p:nvSpPr>
        <p:spPr>
          <a:xfrm>
            <a:off x="14514" y="29029"/>
            <a:ext cx="9129486" cy="732971"/>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fontScale="90000"/>
          </a:bodyPr>
          <a:lstStyle/>
          <a:p>
            <a:r>
              <a:rPr lang="en-US" b="1" dirty="0" err="1" smtClean="0">
                <a:effectLst>
                  <a:outerShdw blurRad="38100" dist="38100" dir="2700000" algn="tl">
                    <a:srgbClr val="000000">
                      <a:alpha val="43137"/>
                    </a:srgbClr>
                  </a:outerShdw>
                </a:effectLst>
                <a:latin typeface="Preeti" pitchFamily="2" charset="0"/>
              </a:rPr>
              <a:t>uNtLsf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klxrfg</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ug</a:t>
            </a:r>
            <a:r>
              <a:rPr lang="en-US" b="1" dirty="0">
                <a:effectLst>
                  <a:outerShdw blurRad="38100" dist="38100" dir="2700000" algn="tl">
                    <a:srgbClr val="000000">
                      <a:alpha val="43137"/>
                    </a:srgbClr>
                  </a:outerShdw>
                </a:effectLst>
                <a:latin typeface="Preeti" pitchFamily="2" charset="0"/>
              </a:rPr>
              <a:t>'{</a:t>
            </a:r>
            <a:r>
              <a:rPr lang="en-US" b="1" dirty="0" err="1">
                <a:effectLst>
                  <a:outerShdw blurRad="38100" dist="38100" dir="2700000" algn="tl">
                    <a:srgbClr val="000000">
                      <a:alpha val="43137"/>
                    </a:srgbClr>
                  </a:outerShdw>
                </a:effectLst>
                <a:latin typeface="Preeti" pitchFamily="2" charset="0"/>
              </a:rPr>
              <a:t>xf</a:t>
            </a:r>
            <a:r>
              <a:rPr lang="en-US" b="1" dirty="0">
                <a:effectLst>
                  <a:outerShdw blurRad="38100" dist="38100" dir="2700000" algn="tl">
                    <a:srgbClr val="000000">
                      <a:alpha val="43137"/>
                    </a:srgbClr>
                  </a:outerShdw>
                </a:effectLst>
                <a:latin typeface="Preeti" pitchFamily="2" charset="0"/>
              </a:rPr>
              <a:t>];\</a:t>
            </a:r>
          </a:p>
        </p:txBody>
      </p:sp>
      <p:sp>
        <p:nvSpPr>
          <p:cNvPr id="73732"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06E8ECA1-213C-415A-8A81-485A125672DD}" type="slidenum">
              <a:rPr lang="en-US" sz="2000" smtClean="0">
                <a:solidFill>
                  <a:schemeClr val="tx1"/>
                </a:solidFill>
                <a:latin typeface="Times New Roman" pitchFamily="18" charset="0"/>
              </a:rPr>
              <a:pPr/>
              <a:t>62</a:t>
            </a:fld>
            <a:endParaRPr lang="en-US" sz="2000" smtClean="0">
              <a:solidFill>
                <a:schemeClr val="tx1"/>
              </a:solidFill>
              <a:latin typeface="Times New Roman" pitchFamily="18" charset="0"/>
            </a:endParaRPr>
          </a:p>
        </p:txBody>
      </p:sp>
      <p:sp>
        <p:nvSpPr>
          <p:cNvPr id="5" name="Line 6"/>
          <p:cNvSpPr>
            <a:spLocks noChangeShapeType="1"/>
          </p:cNvSpPr>
          <p:nvPr/>
        </p:nvSpPr>
        <p:spPr bwMode="auto">
          <a:xfrm>
            <a:off x="36286" y="9144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2" name="Footer Placeholder 1"/>
          <p:cNvSpPr>
            <a:spLocks noGrp="1"/>
          </p:cNvSpPr>
          <p:nvPr>
            <p:ph type="ftr" sz="quarter" idx="11"/>
          </p:nvPr>
        </p:nvSpPr>
        <p:spPr/>
        <p:txBody>
          <a:bodyPr/>
          <a:lstStyle/>
          <a:p>
            <a:r>
              <a:rPr lang="en-US" smtClean="0"/>
              <a:t>DUDBC2012</a:t>
            </a:r>
            <a:endParaRPr lang="en-US"/>
          </a:p>
        </p:txBody>
      </p:sp>
    </p:spTree>
    <p:extLst>
      <p:ext uri="{BB962C8B-B14F-4D97-AF65-F5344CB8AC3E}">
        <p14:creationId xmlns:p14="http://schemas.microsoft.com/office/powerpoint/2010/main" val="34952956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2" name="Rectangle 4"/>
          <p:cNvSpPr>
            <a:spLocks noGrp="1" noChangeArrowheads="1"/>
          </p:cNvSpPr>
          <p:nvPr>
            <p:ph type="title"/>
          </p:nvPr>
        </p:nvSpPr>
        <p:spPr>
          <a:xfrm>
            <a:off x="14514" y="29029"/>
            <a:ext cx="9129486" cy="732971"/>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fontScale="90000"/>
          </a:bodyPr>
          <a:lstStyle/>
          <a:p>
            <a:r>
              <a:rPr lang="en-US" b="1" dirty="0" err="1" smtClean="0">
                <a:effectLst>
                  <a:outerShdw blurRad="38100" dist="38100" dir="2700000" algn="tl">
                    <a:srgbClr val="000000">
                      <a:alpha val="43137"/>
                    </a:srgbClr>
                  </a:outerShdw>
                </a:effectLst>
                <a:latin typeface="Preeti" pitchFamily="2" charset="0"/>
              </a:rPr>
              <a:t>uNtLsf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klxrfg</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ug</a:t>
            </a:r>
            <a:r>
              <a:rPr lang="en-US" b="1" dirty="0">
                <a:effectLst>
                  <a:outerShdw blurRad="38100" dist="38100" dir="2700000" algn="tl">
                    <a:srgbClr val="000000">
                      <a:alpha val="43137"/>
                    </a:srgbClr>
                  </a:outerShdw>
                </a:effectLst>
                <a:latin typeface="Preeti" pitchFamily="2" charset="0"/>
              </a:rPr>
              <a:t>'{</a:t>
            </a:r>
            <a:r>
              <a:rPr lang="en-US" b="1" dirty="0" err="1">
                <a:effectLst>
                  <a:outerShdw blurRad="38100" dist="38100" dir="2700000" algn="tl">
                    <a:srgbClr val="000000">
                      <a:alpha val="43137"/>
                    </a:srgbClr>
                  </a:outerShdw>
                </a:effectLst>
                <a:latin typeface="Preeti" pitchFamily="2" charset="0"/>
              </a:rPr>
              <a:t>xf</a:t>
            </a:r>
            <a:r>
              <a:rPr lang="en-US" b="1" dirty="0">
                <a:effectLst>
                  <a:outerShdw blurRad="38100" dist="38100" dir="2700000" algn="tl">
                    <a:srgbClr val="000000">
                      <a:alpha val="43137"/>
                    </a:srgbClr>
                  </a:outerShdw>
                </a:effectLst>
                <a:latin typeface="Preeti" pitchFamily="2" charset="0"/>
              </a:rPr>
              <a:t>];\</a:t>
            </a:r>
          </a:p>
        </p:txBody>
      </p:sp>
      <p:sp>
        <p:nvSpPr>
          <p:cNvPr id="73732"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06E8ECA1-213C-415A-8A81-485A125672DD}" type="slidenum">
              <a:rPr lang="en-US" sz="2000" smtClean="0">
                <a:solidFill>
                  <a:schemeClr val="tx1"/>
                </a:solidFill>
                <a:latin typeface="Times New Roman" pitchFamily="18" charset="0"/>
              </a:rPr>
              <a:pPr/>
              <a:t>63</a:t>
            </a:fld>
            <a:endParaRPr lang="en-US" sz="2000" smtClean="0">
              <a:solidFill>
                <a:schemeClr val="tx1"/>
              </a:solidFill>
              <a:latin typeface="Times New Roman" pitchFamily="18" charset="0"/>
            </a:endParaRPr>
          </a:p>
        </p:txBody>
      </p:sp>
      <p:sp>
        <p:nvSpPr>
          <p:cNvPr id="5" name="Line 6"/>
          <p:cNvSpPr>
            <a:spLocks noChangeShapeType="1"/>
          </p:cNvSpPr>
          <p:nvPr/>
        </p:nvSpPr>
        <p:spPr bwMode="auto">
          <a:xfrm>
            <a:off x="36286" y="9144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2" name="Footer Placeholder 1"/>
          <p:cNvSpPr>
            <a:spLocks noGrp="1"/>
          </p:cNvSpPr>
          <p:nvPr>
            <p:ph type="ftr" sz="quarter" idx="11"/>
          </p:nvPr>
        </p:nvSpPr>
        <p:spPr/>
        <p:txBody>
          <a:bodyPr/>
          <a:lstStyle/>
          <a:p>
            <a:r>
              <a:rPr lang="en-US" smtClean="0"/>
              <a:t>DUDBC2012</a:t>
            </a: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086" y="1066800"/>
            <a:ext cx="7010400" cy="5257800"/>
          </a:xfrm>
          <a:prstGeom prst="rect">
            <a:avLst/>
          </a:prstGeom>
        </p:spPr>
      </p:pic>
    </p:spTree>
    <p:extLst>
      <p:ext uri="{BB962C8B-B14F-4D97-AF65-F5344CB8AC3E}">
        <p14:creationId xmlns:p14="http://schemas.microsoft.com/office/powerpoint/2010/main" val="22143702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2" name="Rectangle 4"/>
          <p:cNvSpPr>
            <a:spLocks noGrp="1" noChangeArrowheads="1"/>
          </p:cNvSpPr>
          <p:nvPr>
            <p:ph type="title"/>
          </p:nvPr>
        </p:nvSpPr>
        <p:spPr>
          <a:xfrm>
            <a:off x="14514" y="29029"/>
            <a:ext cx="9129486" cy="732971"/>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fontScale="90000"/>
          </a:bodyPr>
          <a:lstStyle/>
          <a:p>
            <a:r>
              <a:rPr lang="en-US" b="1" dirty="0" err="1" smtClean="0">
                <a:effectLst>
                  <a:outerShdw blurRad="38100" dist="38100" dir="2700000" algn="tl">
                    <a:srgbClr val="000000">
                      <a:alpha val="43137"/>
                    </a:srgbClr>
                  </a:outerShdw>
                </a:effectLst>
                <a:latin typeface="Preeti" pitchFamily="2" charset="0"/>
              </a:rPr>
              <a:t>uNtLsf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klxrfg</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ug</a:t>
            </a:r>
            <a:r>
              <a:rPr lang="en-US" b="1" dirty="0">
                <a:effectLst>
                  <a:outerShdw blurRad="38100" dist="38100" dir="2700000" algn="tl">
                    <a:srgbClr val="000000">
                      <a:alpha val="43137"/>
                    </a:srgbClr>
                  </a:outerShdw>
                </a:effectLst>
                <a:latin typeface="Preeti" pitchFamily="2" charset="0"/>
              </a:rPr>
              <a:t>'{</a:t>
            </a:r>
            <a:r>
              <a:rPr lang="en-US" b="1" dirty="0" err="1">
                <a:effectLst>
                  <a:outerShdw blurRad="38100" dist="38100" dir="2700000" algn="tl">
                    <a:srgbClr val="000000">
                      <a:alpha val="43137"/>
                    </a:srgbClr>
                  </a:outerShdw>
                </a:effectLst>
                <a:latin typeface="Preeti" pitchFamily="2" charset="0"/>
              </a:rPr>
              <a:t>xf</a:t>
            </a:r>
            <a:r>
              <a:rPr lang="en-US" b="1" dirty="0">
                <a:effectLst>
                  <a:outerShdw blurRad="38100" dist="38100" dir="2700000" algn="tl">
                    <a:srgbClr val="000000">
                      <a:alpha val="43137"/>
                    </a:srgbClr>
                  </a:outerShdw>
                </a:effectLst>
                <a:latin typeface="Preeti" pitchFamily="2" charset="0"/>
              </a:rPr>
              <a:t>];\</a:t>
            </a:r>
          </a:p>
        </p:txBody>
      </p:sp>
      <p:sp>
        <p:nvSpPr>
          <p:cNvPr id="73732"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06E8ECA1-213C-415A-8A81-485A125672DD}" type="slidenum">
              <a:rPr lang="en-US" sz="2000" smtClean="0">
                <a:solidFill>
                  <a:schemeClr val="tx1"/>
                </a:solidFill>
                <a:latin typeface="Times New Roman" pitchFamily="18" charset="0"/>
              </a:rPr>
              <a:pPr/>
              <a:t>64</a:t>
            </a:fld>
            <a:endParaRPr lang="en-US" sz="2000" smtClean="0">
              <a:solidFill>
                <a:schemeClr val="tx1"/>
              </a:solidFill>
              <a:latin typeface="Times New Roman" pitchFamily="18" charset="0"/>
            </a:endParaRPr>
          </a:p>
        </p:txBody>
      </p:sp>
      <p:sp>
        <p:nvSpPr>
          <p:cNvPr id="5" name="Line 6"/>
          <p:cNvSpPr>
            <a:spLocks noChangeShapeType="1"/>
          </p:cNvSpPr>
          <p:nvPr/>
        </p:nvSpPr>
        <p:spPr bwMode="auto">
          <a:xfrm>
            <a:off x="36286" y="9144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2" name="Footer Placeholder 1"/>
          <p:cNvSpPr>
            <a:spLocks noGrp="1"/>
          </p:cNvSpPr>
          <p:nvPr>
            <p:ph type="ftr" sz="quarter" idx="11"/>
          </p:nvPr>
        </p:nvSpPr>
        <p:spPr/>
        <p:txBody>
          <a:bodyPr/>
          <a:lstStyle/>
          <a:p>
            <a:r>
              <a:rPr lang="en-US" smtClean="0"/>
              <a:t>DUDBC2012</a:t>
            </a: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986" y="947964"/>
            <a:ext cx="7086600" cy="5314950"/>
          </a:xfrm>
          <a:prstGeom prst="rect">
            <a:avLst/>
          </a:prstGeom>
        </p:spPr>
      </p:pic>
    </p:spTree>
    <p:extLst>
      <p:ext uri="{BB962C8B-B14F-4D97-AF65-F5344CB8AC3E}">
        <p14:creationId xmlns:p14="http://schemas.microsoft.com/office/powerpoint/2010/main" val="40036870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30480"/>
            <a:ext cx="9144000" cy="73152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fontScale="90000"/>
          </a:bodyPr>
          <a:lstStyle/>
          <a:p>
            <a:r>
              <a:rPr lang="en-US" b="1">
                <a:effectLst>
                  <a:outerShdw blurRad="38100" dist="38100" dir="2700000" algn="tl">
                    <a:srgbClr val="000000">
                      <a:alpha val="43137"/>
                    </a:srgbClr>
                  </a:outerShdw>
                </a:effectLst>
                <a:latin typeface="Preeti" pitchFamily="2" charset="0"/>
              </a:rPr>
              <a:t>ldl&gt;t ;+/rgf</a:t>
            </a:r>
          </a:p>
        </p:txBody>
      </p:sp>
      <p:pic>
        <p:nvPicPr>
          <p:cNvPr id="7475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04888" y="1143000"/>
            <a:ext cx="7208837" cy="5410200"/>
          </a:xfrm>
          <a:noFill/>
          <a:extLst>
            <a:ext uri="{909E8E84-426E-40DD-AFC4-6F175D3DCCD1}">
              <a14:hiddenFill xmlns:a14="http://schemas.microsoft.com/office/drawing/2010/main">
                <a:solidFill>
                  <a:srgbClr val="FFFFFF"/>
                </a:solidFill>
              </a14:hiddenFill>
            </a:ext>
          </a:extLst>
        </p:spPr>
      </p:pic>
      <p:sp>
        <p:nvSpPr>
          <p:cNvPr id="74756"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7895E941-5348-4980-BA6C-34C7B2A71350}" type="slidenum">
              <a:rPr lang="en-US" sz="2000" smtClean="0">
                <a:solidFill>
                  <a:schemeClr val="tx1"/>
                </a:solidFill>
                <a:latin typeface="Times New Roman" pitchFamily="18" charset="0"/>
              </a:rPr>
              <a:pPr/>
              <a:t>65</a:t>
            </a:fld>
            <a:endParaRPr lang="en-US" sz="2000" smtClean="0">
              <a:solidFill>
                <a:schemeClr val="tx1"/>
              </a:solidFill>
              <a:latin typeface="Times New Roman" pitchFamily="18" charset="0"/>
            </a:endParaRPr>
          </a:p>
        </p:txBody>
      </p:sp>
      <p:sp>
        <p:nvSpPr>
          <p:cNvPr id="2" name="Footer Placeholder 1"/>
          <p:cNvSpPr>
            <a:spLocks noGrp="1"/>
          </p:cNvSpPr>
          <p:nvPr>
            <p:ph type="ftr" sz="quarter" idx="11"/>
          </p:nvPr>
        </p:nvSpPr>
        <p:spPr/>
        <p:txBody>
          <a:bodyPr/>
          <a:lstStyle/>
          <a:p>
            <a:r>
              <a:rPr lang="en-US" smtClean="0"/>
              <a:t>DUDBC2012</a:t>
            </a:r>
            <a:endParaRPr lang="en-US" dirty="0"/>
          </a:p>
        </p:txBody>
      </p:sp>
    </p:spTree>
    <p:extLst>
      <p:ext uri="{BB962C8B-B14F-4D97-AF65-F5344CB8AC3E}">
        <p14:creationId xmlns:p14="http://schemas.microsoft.com/office/powerpoint/2010/main" val="2706397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5216" y="0"/>
            <a:ext cx="9148422" cy="8382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a:effectLst>
                  <a:outerShdw blurRad="38100" dist="38100" dir="2700000" algn="tl">
                    <a:srgbClr val="000000">
                      <a:alpha val="43137"/>
                    </a:srgbClr>
                  </a:outerShdw>
                </a:effectLst>
                <a:latin typeface="Preeti" pitchFamily="2" charset="0"/>
              </a:rPr>
              <a:t>ldl&gt;t ;+/rgf</a:t>
            </a:r>
          </a:p>
        </p:txBody>
      </p:sp>
      <p:pic>
        <p:nvPicPr>
          <p:cNvPr id="75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19200"/>
            <a:ext cx="73136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220128FF-E031-4B87-AE6A-899192EEDD9E}" type="slidenum">
              <a:rPr lang="en-US" sz="2000" smtClean="0">
                <a:solidFill>
                  <a:schemeClr val="tx1"/>
                </a:solidFill>
                <a:latin typeface="Times New Roman" pitchFamily="18" charset="0"/>
              </a:rPr>
              <a:pPr/>
              <a:t>66</a:t>
            </a:fld>
            <a:endParaRPr lang="en-US" sz="2000" smtClean="0">
              <a:solidFill>
                <a:schemeClr val="tx1"/>
              </a:solidFill>
              <a:latin typeface="Times New Roman" pitchFamily="18" charset="0"/>
            </a:endParaRPr>
          </a:p>
        </p:txBody>
      </p:sp>
      <p:sp>
        <p:nvSpPr>
          <p:cNvPr id="5" name="Line 6"/>
          <p:cNvSpPr>
            <a:spLocks noChangeShapeType="1"/>
          </p:cNvSpPr>
          <p:nvPr/>
        </p:nvSpPr>
        <p:spPr bwMode="auto">
          <a:xfrm>
            <a:off x="-794" y="10668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2" name="Footer Placeholder 1"/>
          <p:cNvSpPr>
            <a:spLocks noGrp="1"/>
          </p:cNvSpPr>
          <p:nvPr>
            <p:ph type="ftr" sz="quarter" idx="11"/>
          </p:nvPr>
        </p:nvSpPr>
        <p:spPr/>
        <p:txBody>
          <a:bodyPr/>
          <a:lstStyle/>
          <a:p>
            <a:r>
              <a:rPr lang="en-US" smtClean="0"/>
              <a:t>DUDBC2012</a:t>
            </a:r>
            <a:endParaRPr lang="en-US"/>
          </a:p>
        </p:txBody>
      </p:sp>
    </p:spTree>
    <p:extLst>
      <p:ext uri="{BB962C8B-B14F-4D97-AF65-F5344CB8AC3E}">
        <p14:creationId xmlns:p14="http://schemas.microsoft.com/office/powerpoint/2010/main" val="39485417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8" name="Rectangle 2"/>
          <p:cNvSpPr>
            <a:spLocks noGrp="1" noChangeArrowheads="1"/>
          </p:cNvSpPr>
          <p:nvPr>
            <p:ph type="title"/>
          </p:nvPr>
        </p:nvSpPr>
        <p:spPr>
          <a:xfrm>
            <a:off x="152400" y="2590800"/>
            <a:ext cx="8610600" cy="914400"/>
          </a:xfrm>
        </p:spPr>
        <p:txBody>
          <a:bodyPr>
            <a:normAutofit fontScale="90000"/>
          </a:bodyPr>
          <a:lstStyle/>
          <a:p>
            <a:pPr>
              <a:defRPr/>
            </a:pPr>
            <a:r>
              <a:rPr lang="en-US" sz="8800" dirty="0" err="1" smtClean="0">
                <a:latin typeface="Preeti" pitchFamily="2" charset="0"/>
              </a:rPr>
              <a:t>wGojfb</a:t>
            </a:r>
            <a:endParaRPr lang="en-US" sz="8800" dirty="0" smtClean="0">
              <a:latin typeface="Preeti" pitchFamily="2" charset="0"/>
            </a:endParaRPr>
          </a:p>
        </p:txBody>
      </p:sp>
      <p:sp>
        <p:nvSpPr>
          <p:cNvPr id="76803"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9C25EE1D-8995-466C-BD95-6E16DBB4FF8B}" type="slidenum">
              <a:rPr lang="en-US" sz="2000" smtClean="0">
                <a:solidFill>
                  <a:schemeClr val="tx1"/>
                </a:solidFill>
                <a:latin typeface="Times New Roman" pitchFamily="18" charset="0"/>
              </a:rPr>
              <a:pPr/>
              <a:t>67</a:t>
            </a:fld>
            <a:endParaRPr lang="en-US" sz="2000" smtClean="0">
              <a:solidFill>
                <a:schemeClr val="tx1"/>
              </a:solidFill>
              <a:latin typeface="Times New Roman" pitchFamily="18" charset="0"/>
            </a:endParaRPr>
          </a:p>
        </p:txBody>
      </p:sp>
      <p:sp>
        <p:nvSpPr>
          <p:cNvPr id="2" name="Footer Placeholder 1"/>
          <p:cNvSpPr>
            <a:spLocks noGrp="1"/>
          </p:cNvSpPr>
          <p:nvPr>
            <p:ph type="ftr" sz="quarter" idx="11"/>
          </p:nvPr>
        </p:nvSpPr>
        <p:spPr/>
        <p:txBody>
          <a:bodyPr/>
          <a:lstStyle/>
          <a:p>
            <a:r>
              <a:rPr lang="en-US" smtClean="0"/>
              <a:t>DUDBC2012</a:t>
            </a:r>
            <a:endParaRPr lang="en-US" dirty="0"/>
          </a:p>
        </p:txBody>
      </p:sp>
    </p:spTree>
    <p:extLst>
      <p:ext uri="{BB962C8B-B14F-4D97-AF65-F5344CB8AC3E}">
        <p14:creationId xmlns:p14="http://schemas.microsoft.com/office/powerpoint/2010/main" val="28012801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0"/>
            <a:tileRect/>
          </a:gradFill>
        </p:spPr>
        <p:txBody>
          <a:bodyPr vert="horz" lIns="91440" tIns="45720" rIns="91440" bIns="45720" rtlCol="0" anchor="ctr">
            <a:normAutofit/>
          </a:bodyPr>
          <a:lstStyle/>
          <a:p>
            <a:r>
              <a:rPr lang="en-US" b="1" dirty="0" err="1">
                <a:effectLst>
                  <a:outerShdw blurRad="38100" dist="38100" dir="2700000" algn="tl">
                    <a:srgbClr val="000000">
                      <a:alpha val="43137"/>
                    </a:srgbClr>
                  </a:outerShdw>
                </a:effectLst>
                <a:latin typeface="Preeti" pitchFamily="2" charset="0"/>
              </a:rPr>
              <a:t>l;d</a:t>
            </a:r>
            <a:r>
              <a:rPr lang="en-US" b="1" dirty="0">
                <a:effectLst>
                  <a:outerShdw blurRad="38100" dist="38100" dir="2700000" algn="tl">
                    <a:srgbClr val="000000">
                      <a:alpha val="43137"/>
                    </a:srgbClr>
                  </a:outerShdw>
                </a:effectLst>
                <a:latin typeface="Preeti" pitchFamily="2" charset="0"/>
              </a:rPr>
              <a:t>]G6</a:t>
            </a:r>
          </a:p>
        </p:txBody>
      </p:sp>
      <p:sp>
        <p:nvSpPr>
          <p:cNvPr id="1032195" name="Rectangle 3"/>
          <p:cNvSpPr>
            <a:spLocks noGrp="1" noChangeArrowheads="1"/>
          </p:cNvSpPr>
          <p:nvPr>
            <p:ph type="body" idx="1"/>
          </p:nvPr>
        </p:nvSpPr>
        <p:spPr>
          <a:xfrm>
            <a:off x="228600" y="1524000"/>
            <a:ext cx="8229600" cy="4525963"/>
          </a:xfrm>
        </p:spPr>
        <p:txBody>
          <a:bodyPr/>
          <a:lstStyle/>
          <a:p>
            <a:pPr marL="609600" indent="-609600">
              <a:buFontTx/>
              <a:buNone/>
              <a:defRPr/>
            </a:pPr>
            <a:r>
              <a:rPr lang="en-US" sz="3600" dirty="0" err="1" smtClean="0">
                <a:solidFill>
                  <a:srgbClr val="003300"/>
                </a:solidFill>
                <a:effectLst/>
                <a:latin typeface="Preeti" pitchFamily="2" charset="0"/>
              </a:rPr>
              <a:t>k|sf</a:t>
            </a:r>
            <a:r>
              <a:rPr lang="en-US" sz="3600" dirty="0" smtClean="0">
                <a:solidFill>
                  <a:srgbClr val="003300"/>
                </a:solidFill>
                <a:effectLst/>
                <a:latin typeface="Preeti" pitchFamily="2" charset="0"/>
              </a:rPr>
              <a:t>/</a:t>
            </a:r>
          </a:p>
          <a:p>
            <a:pPr marL="990600" lvl="1" indent="-533400">
              <a:defRPr/>
            </a:pPr>
            <a:r>
              <a:rPr lang="en-US" dirty="0" smtClean="0">
                <a:effectLst/>
                <a:latin typeface="Preeti" pitchFamily="2" charset="0"/>
              </a:rPr>
              <a:t>;</a:t>
            </a:r>
            <a:r>
              <a:rPr lang="en-US" dirty="0" err="1" smtClean="0">
                <a:effectLst/>
                <a:latin typeface="Preeti" pitchFamily="2" charset="0"/>
              </a:rPr>
              <a:t>fwf</a:t>
            </a:r>
            <a:r>
              <a:rPr lang="en-US" dirty="0" smtClean="0">
                <a:effectLst/>
                <a:latin typeface="Preeti" pitchFamily="2" charset="0"/>
              </a:rPr>
              <a:t>/0f </a:t>
            </a:r>
            <a:r>
              <a:rPr lang="en-US" dirty="0" err="1" smtClean="0">
                <a:effectLst/>
                <a:latin typeface="Preeti" pitchFamily="2" charset="0"/>
              </a:rPr>
              <a:t>kf</a:t>
            </a:r>
            <a:r>
              <a:rPr lang="en-US" dirty="0" smtClean="0">
                <a:effectLst/>
                <a:latin typeface="Preeti" pitchFamily="2" charset="0"/>
              </a:rPr>
              <a:t>]6{n}08 </a:t>
            </a:r>
            <a:r>
              <a:rPr lang="en-US" dirty="0" err="1" smtClean="0">
                <a:effectLst/>
                <a:latin typeface="Preeti" pitchFamily="2" charset="0"/>
              </a:rPr>
              <a:t>l;d</a:t>
            </a:r>
            <a:r>
              <a:rPr lang="en-US" dirty="0" smtClean="0">
                <a:effectLst/>
                <a:latin typeface="Preeti" pitchFamily="2" charset="0"/>
              </a:rPr>
              <a:t>]G6</a:t>
            </a:r>
          </a:p>
          <a:p>
            <a:pPr marL="990600" lvl="1" indent="-533400">
              <a:defRPr/>
            </a:pPr>
            <a:r>
              <a:rPr lang="en-US" dirty="0" smtClean="0">
                <a:solidFill>
                  <a:schemeClr val="tx1"/>
                </a:solidFill>
                <a:effectLst/>
                <a:latin typeface="Preeti" pitchFamily="2" charset="0"/>
              </a:rPr>
              <a:t>l56f] </a:t>
            </a:r>
            <a:r>
              <a:rPr lang="en-US" dirty="0" err="1" smtClean="0">
                <a:solidFill>
                  <a:schemeClr val="tx1"/>
                </a:solidFill>
                <a:effectLst/>
                <a:latin typeface="Preeti" pitchFamily="2" charset="0"/>
              </a:rPr>
              <a:t>hDg</a:t>
            </a:r>
            <a:r>
              <a:rPr lang="en-US" dirty="0" smtClean="0">
                <a:solidFill>
                  <a:schemeClr val="tx1"/>
                </a:solidFill>
                <a:effectLst/>
                <a:latin typeface="Preeti" pitchFamily="2" charset="0"/>
              </a:rPr>
              <a:t>] </a:t>
            </a:r>
            <a:r>
              <a:rPr lang="en-US" dirty="0" err="1" smtClean="0">
                <a:solidFill>
                  <a:schemeClr val="tx1"/>
                </a:solidFill>
                <a:effectLst/>
                <a:latin typeface="Preeti" pitchFamily="2" charset="0"/>
              </a:rPr>
              <a:t>jf</a:t>
            </a:r>
            <a:r>
              <a:rPr lang="en-US" dirty="0" smtClean="0">
                <a:solidFill>
                  <a:schemeClr val="tx1"/>
                </a:solidFill>
                <a:effectLst/>
                <a:latin typeface="Preeti" pitchFamily="2" charset="0"/>
              </a:rPr>
              <a:t> l56f] s8f </a:t>
            </a:r>
            <a:r>
              <a:rPr lang="en-US" dirty="0" err="1" smtClean="0">
                <a:solidFill>
                  <a:schemeClr val="tx1"/>
                </a:solidFill>
                <a:effectLst/>
                <a:latin typeface="Preeti" pitchFamily="2" charset="0"/>
              </a:rPr>
              <a:t>x'g</a:t>
            </a:r>
            <a:r>
              <a:rPr lang="en-US" dirty="0" smtClean="0">
                <a:solidFill>
                  <a:schemeClr val="tx1"/>
                </a:solidFill>
                <a:effectLst/>
                <a:latin typeface="Preeti" pitchFamily="2" charset="0"/>
              </a:rPr>
              <a:t>] </a:t>
            </a:r>
            <a:r>
              <a:rPr lang="en-US" dirty="0" err="1" smtClean="0">
                <a:solidFill>
                  <a:schemeClr val="tx1"/>
                </a:solidFill>
                <a:effectLst/>
                <a:latin typeface="Preeti" pitchFamily="2" charset="0"/>
              </a:rPr>
              <a:t>l;d</a:t>
            </a:r>
            <a:r>
              <a:rPr lang="en-US" dirty="0" smtClean="0">
                <a:solidFill>
                  <a:schemeClr val="tx1"/>
                </a:solidFill>
                <a:effectLst/>
                <a:latin typeface="Preeti" pitchFamily="2" charset="0"/>
              </a:rPr>
              <a:t>]G6</a:t>
            </a:r>
          </a:p>
          <a:p>
            <a:pPr marL="990600" lvl="1" indent="-533400">
              <a:defRPr/>
            </a:pPr>
            <a:r>
              <a:rPr lang="en-US" dirty="0" err="1" smtClean="0">
                <a:effectLst/>
                <a:latin typeface="Preeti" pitchFamily="2" charset="0"/>
              </a:rPr>
              <a:t>Go"g</a:t>
            </a:r>
            <a:r>
              <a:rPr lang="en-US" dirty="0" smtClean="0">
                <a:effectLst/>
                <a:latin typeface="Preeti" pitchFamily="2" charset="0"/>
              </a:rPr>
              <a:t> </a:t>
            </a:r>
            <a:r>
              <a:rPr lang="en-US" dirty="0" err="1" smtClean="0">
                <a:effectLst/>
                <a:latin typeface="Preeti" pitchFamily="2" charset="0"/>
              </a:rPr>
              <a:t>tfk</a:t>
            </a:r>
            <a:r>
              <a:rPr lang="en-US" dirty="0" smtClean="0">
                <a:effectLst/>
                <a:latin typeface="Preeti" pitchFamily="2" charset="0"/>
              </a:rPr>
              <a:t> </a:t>
            </a:r>
            <a:r>
              <a:rPr lang="en-US" dirty="0" err="1" smtClean="0">
                <a:effectLst/>
                <a:latin typeface="Preeti" pitchFamily="2" charset="0"/>
              </a:rPr>
              <a:t>l;d</a:t>
            </a:r>
            <a:r>
              <a:rPr lang="en-US" dirty="0" smtClean="0">
                <a:effectLst/>
                <a:latin typeface="Preeti" pitchFamily="2" charset="0"/>
              </a:rPr>
              <a:t>]G6</a:t>
            </a:r>
          </a:p>
          <a:p>
            <a:pPr marL="990600" lvl="1" indent="-533400">
              <a:defRPr/>
            </a:pPr>
            <a:r>
              <a:rPr lang="en-US" dirty="0" smtClean="0">
                <a:solidFill>
                  <a:schemeClr val="tx1"/>
                </a:solidFill>
                <a:effectLst/>
                <a:latin typeface="Preeti" pitchFamily="2" charset="0"/>
              </a:rPr>
              <a:t>;]</a:t>
            </a:r>
            <a:r>
              <a:rPr lang="en-US" dirty="0" err="1" smtClean="0">
                <a:solidFill>
                  <a:schemeClr val="tx1"/>
                </a:solidFill>
                <a:effectLst/>
                <a:latin typeface="Preeti" pitchFamily="2" charset="0"/>
              </a:rPr>
              <a:t>tf</a:t>
            </a:r>
            <a:r>
              <a:rPr lang="en-US" dirty="0" smtClean="0">
                <a:solidFill>
                  <a:schemeClr val="tx1"/>
                </a:solidFill>
                <a:effectLst/>
                <a:latin typeface="Preeti" pitchFamily="2" charset="0"/>
              </a:rPr>
              <a:t>] </a:t>
            </a:r>
            <a:r>
              <a:rPr lang="en-US" dirty="0" err="1" smtClean="0">
                <a:solidFill>
                  <a:schemeClr val="tx1"/>
                </a:solidFill>
                <a:effectLst/>
                <a:latin typeface="Preeti" pitchFamily="2" charset="0"/>
              </a:rPr>
              <a:t>l;d</a:t>
            </a:r>
            <a:r>
              <a:rPr lang="en-US" dirty="0" smtClean="0">
                <a:solidFill>
                  <a:schemeClr val="tx1"/>
                </a:solidFill>
                <a:effectLst/>
                <a:latin typeface="Preeti" pitchFamily="2" charset="0"/>
              </a:rPr>
              <a:t>]G6 </a:t>
            </a:r>
            <a:r>
              <a:rPr lang="en-US" dirty="0" err="1" smtClean="0">
                <a:solidFill>
                  <a:schemeClr val="tx1"/>
                </a:solidFill>
                <a:effectLst/>
                <a:latin typeface="Preeti" pitchFamily="2" charset="0"/>
              </a:rPr>
              <a:t>cflb</a:t>
            </a:r>
            <a:endParaRPr lang="en-US" dirty="0" smtClean="0">
              <a:solidFill>
                <a:schemeClr val="tx1"/>
              </a:solidFill>
              <a:effectLst/>
              <a:latin typeface="Preeti" pitchFamily="2" charset="0"/>
            </a:endParaRPr>
          </a:p>
          <a:p>
            <a:pPr marL="609600" indent="-609600">
              <a:buFontTx/>
              <a:buNone/>
              <a:defRPr/>
            </a:pPr>
            <a:endParaRPr lang="en-US" dirty="0" smtClean="0">
              <a:effectLst/>
              <a:latin typeface="Preeti" pitchFamily="2" charset="0"/>
            </a:endParaRPr>
          </a:p>
          <a:p>
            <a:pPr marL="609600" indent="-609600">
              <a:buFontTx/>
              <a:buNone/>
              <a:defRPr/>
            </a:pPr>
            <a:r>
              <a:rPr lang="en-US" sz="3600" dirty="0" smtClean="0">
                <a:effectLst/>
                <a:latin typeface="Preeti" pitchFamily="2" charset="0"/>
              </a:rPr>
              <a:t>:t/</a:t>
            </a:r>
          </a:p>
          <a:p>
            <a:pPr marL="990600" lvl="1" indent="-533400">
              <a:defRPr/>
            </a:pPr>
            <a:r>
              <a:rPr lang="en-US" dirty="0" smtClean="0">
                <a:effectLst/>
                <a:latin typeface="Preeti" pitchFamily="2" charset="0"/>
              </a:rPr>
              <a:t>## u|]8, $# u|]8, %# u|]8 -d]</a:t>
            </a:r>
            <a:r>
              <a:rPr lang="en-US" dirty="0" err="1" smtClean="0">
                <a:effectLst/>
                <a:latin typeface="Preeti" pitchFamily="2" charset="0"/>
              </a:rPr>
              <a:t>uf</a:t>
            </a:r>
            <a:r>
              <a:rPr lang="en-US" dirty="0" smtClean="0">
                <a:effectLst/>
                <a:latin typeface="Preeti" pitchFamily="2" charset="0"/>
              </a:rPr>
              <a:t> </a:t>
            </a:r>
            <a:r>
              <a:rPr lang="en-US" dirty="0" err="1" smtClean="0">
                <a:effectLst/>
                <a:latin typeface="Preeti" pitchFamily="2" charset="0"/>
              </a:rPr>
              <a:t>kf:sn</a:t>
            </a:r>
            <a:r>
              <a:rPr lang="en-US" dirty="0" smtClean="0">
                <a:effectLst/>
                <a:latin typeface="Preeti" pitchFamily="2" charset="0"/>
              </a:rPr>
              <a:t>_</a:t>
            </a:r>
          </a:p>
          <a:p>
            <a:pPr marL="609600" indent="-609600">
              <a:defRPr/>
            </a:pPr>
            <a:endParaRPr lang="en-US" dirty="0" smtClean="0"/>
          </a:p>
        </p:txBody>
      </p:sp>
      <p:sp>
        <p:nvSpPr>
          <p:cNvPr id="28676"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F48BC5AC-310F-48B2-A8D0-CB2882399192}" type="slidenum">
              <a:rPr lang="en-US" sz="2000" smtClean="0">
                <a:solidFill>
                  <a:schemeClr val="tx1"/>
                </a:solidFill>
                <a:latin typeface="Times New Roman" pitchFamily="18" charset="0"/>
              </a:rPr>
              <a:pPr/>
              <a:t>7</a:t>
            </a:fld>
            <a:endParaRPr lang="en-US" sz="2000" smtClean="0">
              <a:solidFill>
                <a:schemeClr val="tx1"/>
              </a:solidFill>
              <a:latin typeface="Times New Roman" pitchFamily="18" charset="0"/>
            </a:endParaRPr>
          </a:p>
        </p:txBody>
      </p:sp>
      <p:sp>
        <p:nvSpPr>
          <p:cNvPr id="2" name="Footer Placeholder 1"/>
          <p:cNvSpPr>
            <a:spLocks noGrp="1"/>
          </p:cNvSpPr>
          <p:nvPr>
            <p:ph type="ftr" sz="quarter" idx="11"/>
          </p:nvPr>
        </p:nvSpPr>
        <p:spPr/>
        <p:txBody>
          <a:bodyPr/>
          <a:lstStyle/>
          <a:p>
            <a:r>
              <a:rPr lang="en-US" smtClean="0"/>
              <a:t>DUDBC2012</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2000" t="43270"/>
          <a:stretch/>
        </p:blipFill>
        <p:spPr>
          <a:xfrm>
            <a:off x="5214178" y="1066800"/>
            <a:ext cx="3947220" cy="2209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9775" y="3276600"/>
            <a:ext cx="1905000" cy="263033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3487056"/>
            <a:ext cx="2619048" cy="1742857"/>
          </a:xfrm>
          <a:prstGeom prst="rect">
            <a:avLst/>
          </a:prstGeom>
        </p:spPr>
      </p:pic>
    </p:spTree>
    <p:extLst>
      <p:ext uri="{BB962C8B-B14F-4D97-AF65-F5344CB8AC3E}">
        <p14:creationId xmlns:p14="http://schemas.microsoft.com/office/powerpoint/2010/main" val="107886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533400" y="1295400"/>
            <a:ext cx="800735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pPr eaLnBrk="1" hangingPunct="1">
              <a:spcBef>
                <a:spcPct val="50000"/>
              </a:spcBef>
              <a:buClrTx/>
              <a:buFont typeface="Wingdings" pitchFamily="2" charset="2"/>
              <a:buChar char="§"/>
            </a:pPr>
            <a:r>
              <a:rPr lang="en-US" sz="2800">
                <a:solidFill>
                  <a:srgbClr val="000099"/>
                </a:solidFill>
                <a:latin typeface="Times New Roman" pitchFamily="18" charset="0"/>
              </a:rPr>
              <a:t> </a:t>
            </a:r>
            <a:r>
              <a:rPr lang="en-US" sz="2800">
                <a:solidFill>
                  <a:srgbClr val="000099"/>
                </a:solidFill>
                <a:latin typeface="Preeti" pitchFamily="2" charset="0"/>
              </a:rPr>
              <a:t>pTkfbg @ dlxgf eGbf k'/fgf] gePsf] </a:t>
            </a:r>
          </a:p>
          <a:p>
            <a:pPr eaLnBrk="1" hangingPunct="1">
              <a:spcBef>
                <a:spcPct val="50000"/>
              </a:spcBef>
              <a:buClrTx/>
              <a:buFont typeface="Wingdings" pitchFamily="2" charset="2"/>
              <a:buChar char="§"/>
            </a:pPr>
            <a:r>
              <a:rPr lang="en-US" sz="2800">
                <a:solidFill>
                  <a:srgbClr val="000000"/>
                </a:solidFill>
                <a:latin typeface="Preeti" pitchFamily="2" charset="0"/>
              </a:rPr>
              <a:t> xfjf gl5g]{ af]/fdf /flvPsf] </a:t>
            </a:r>
          </a:p>
          <a:p>
            <a:pPr eaLnBrk="1" hangingPunct="1">
              <a:spcBef>
                <a:spcPct val="50000"/>
              </a:spcBef>
              <a:buClrTx/>
              <a:buFont typeface="Wingdings" pitchFamily="2" charset="2"/>
              <a:buChar char="§"/>
            </a:pPr>
            <a:r>
              <a:rPr lang="en-US" sz="2800">
                <a:solidFill>
                  <a:srgbClr val="000099"/>
                </a:solidFill>
                <a:latin typeface="Preeti" pitchFamily="2" charset="0"/>
              </a:rPr>
              <a:t> cf}+nfsf] aLrdf /u8\bf v;|f] gnfUg]</a:t>
            </a:r>
          </a:p>
          <a:p>
            <a:pPr eaLnBrk="1" hangingPunct="1">
              <a:spcBef>
                <a:spcPct val="50000"/>
              </a:spcBef>
              <a:buClrTx/>
              <a:buFont typeface="Wingdings" pitchFamily="2" charset="2"/>
              <a:buChar char="§"/>
            </a:pPr>
            <a:r>
              <a:rPr lang="en-US" sz="2800">
                <a:solidFill>
                  <a:srgbClr val="000000"/>
                </a:solidFill>
                <a:latin typeface="Preeti" pitchFamily="2" charset="0"/>
              </a:rPr>
              <a:t> ;'Vvf 7fp+df cf];af6 arfP/ e08f/ ul/Psf]</a:t>
            </a:r>
          </a:p>
          <a:p>
            <a:pPr eaLnBrk="1" hangingPunct="1">
              <a:spcBef>
                <a:spcPct val="50000"/>
              </a:spcBef>
              <a:buClrTx/>
              <a:buFont typeface="Wingdings" pitchFamily="2" charset="2"/>
              <a:buChar char="§"/>
            </a:pPr>
            <a:r>
              <a:rPr lang="en-US" sz="2800">
                <a:solidFill>
                  <a:srgbClr val="000099"/>
                </a:solidFill>
                <a:latin typeface="Preeti" pitchFamily="2" charset="0"/>
              </a:rPr>
              <a:t> l8hfOgsf] cfjZostf cg';f/sf]</a:t>
            </a:r>
          </a:p>
          <a:p>
            <a:pPr eaLnBrk="1" hangingPunct="1">
              <a:spcBef>
                <a:spcPct val="50000"/>
              </a:spcBef>
              <a:buClrTx/>
              <a:buFont typeface="Wingdings" pitchFamily="2" charset="2"/>
              <a:buChar char="§"/>
            </a:pPr>
            <a:r>
              <a:rPr lang="en-US" sz="2800">
                <a:solidFill>
                  <a:srgbClr val="000000"/>
                </a:solidFill>
                <a:latin typeface="Preeti" pitchFamily="2" charset="0"/>
              </a:rPr>
              <a:t> ;+/rgf / 9nfgsf] nflu sDtLdf $# u|]8sf]</a:t>
            </a:r>
          </a:p>
        </p:txBody>
      </p:sp>
      <p:sp>
        <p:nvSpPr>
          <p:cNvPr id="29699" name="Text Box 3"/>
          <p:cNvSpPr txBox="1">
            <a:spLocks noChangeArrowheads="1"/>
          </p:cNvSpPr>
          <p:nvPr/>
        </p:nvSpPr>
        <p:spPr bwMode="auto">
          <a:xfrm>
            <a:off x="0" y="10886"/>
            <a:ext cx="9105900" cy="769441"/>
          </a:xfrm>
          <a:prstGeom prst="rect">
            <a:avLst/>
          </a:prstGeom>
          <a:gradFill flip="none" rotWithShape="1">
            <a:gsLst>
              <a:gs pos="0">
                <a:srgbClr val="5E9EFF"/>
              </a:gs>
              <a:gs pos="39999">
                <a:srgbClr val="85C2FF"/>
              </a:gs>
              <a:gs pos="70000">
                <a:srgbClr val="C4D6EB"/>
              </a:gs>
              <a:gs pos="100000">
                <a:srgbClr val="FFEBFA"/>
              </a:gs>
            </a:gsLst>
            <a:lin ang="0" scaled="0"/>
            <a:tileRect/>
          </a:gra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ctr">
              <a:spcBef>
                <a:spcPct val="0"/>
              </a:spcBef>
              <a:buNone/>
              <a:defRPr sz="4400">
                <a:latin typeface="Preeti" pitchFamily="2" charset="0"/>
                <a:ea typeface="+mj-ea"/>
                <a:cs typeface="+mj-cs"/>
              </a:defRPr>
            </a:lvl1pPr>
          </a:lstStyle>
          <a:p>
            <a:r>
              <a:rPr lang="en-US" b="1" dirty="0" err="1">
                <a:effectLst>
                  <a:outerShdw blurRad="38100" dist="38100" dir="2700000" algn="tl">
                    <a:srgbClr val="000000">
                      <a:alpha val="43137"/>
                    </a:srgbClr>
                  </a:outerShdw>
                </a:effectLst>
              </a:rPr>
              <a:t>l;d</a:t>
            </a:r>
            <a:r>
              <a:rPr lang="en-US" b="1" dirty="0">
                <a:effectLst>
                  <a:outerShdw blurRad="38100" dist="38100" dir="2700000" algn="tl">
                    <a:srgbClr val="000000">
                      <a:alpha val="43137"/>
                    </a:srgbClr>
                  </a:outerShdw>
                </a:effectLst>
              </a:rPr>
              <a:t>]G6sf] 5gf}6</a:t>
            </a:r>
          </a:p>
        </p:txBody>
      </p:sp>
      <p:sp>
        <p:nvSpPr>
          <p:cNvPr id="29700"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E58BC6F1-DAB4-4165-8693-A547798E0A99}" type="slidenum">
              <a:rPr lang="en-US" sz="2000" smtClean="0">
                <a:solidFill>
                  <a:schemeClr val="tx1"/>
                </a:solidFill>
                <a:latin typeface="Times New Roman" pitchFamily="18" charset="0"/>
              </a:rPr>
              <a:pPr/>
              <a:t>8</a:t>
            </a:fld>
            <a:endParaRPr lang="en-US" sz="2000" smtClean="0">
              <a:solidFill>
                <a:schemeClr val="tx1"/>
              </a:solidFill>
              <a:latin typeface="Times New Roman" pitchFamily="18" charset="0"/>
            </a:endParaRPr>
          </a:p>
        </p:txBody>
      </p:sp>
      <p:sp>
        <p:nvSpPr>
          <p:cNvPr id="5" name="Line 6"/>
          <p:cNvSpPr>
            <a:spLocks noChangeShapeType="1"/>
          </p:cNvSpPr>
          <p:nvPr/>
        </p:nvSpPr>
        <p:spPr bwMode="auto">
          <a:xfrm>
            <a:off x="-38100" y="10668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2" name="Footer Placeholder 1"/>
          <p:cNvSpPr>
            <a:spLocks noGrp="1"/>
          </p:cNvSpPr>
          <p:nvPr>
            <p:ph type="ftr" sz="quarter" idx="11"/>
          </p:nvPr>
        </p:nvSpPr>
        <p:spPr/>
        <p:txBody>
          <a:bodyPr/>
          <a:lstStyle/>
          <a:p>
            <a:r>
              <a:rPr lang="en-US" smtClean="0"/>
              <a:t>DUDBC2012</a:t>
            </a:r>
            <a:endParaRPr lang="en-US"/>
          </a:p>
        </p:txBody>
      </p:sp>
    </p:spTree>
    <p:extLst>
      <p:ext uri="{BB962C8B-B14F-4D97-AF65-F5344CB8AC3E}">
        <p14:creationId xmlns:p14="http://schemas.microsoft.com/office/powerpoint/2010/main" val="232252062"/>
      </p:ext>
    </p:extLst>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0" y="0"/>
            <a:ext cx="9144000" cy="769441"/>
          </a:xfrm>
          <a:prstGeom prst="rect">
            <a:avLst/>
          </a:prstGeom>
          <a:gradFill flip="none" rotWithShape="1">
            <a:gsLst>
              <a:gs pos="0">
                <a:srgbClr val="5E9EFF"/>
              </a:gs>
              <a:gs pos="39999">
                <a:srgbClr val="85C2FF"/>
              </a:gs>
              <a:gs pos="70000">
                <a:srgbClr val="C4D6EB"/>
              </a:gs>
              <a:gs pos="100000">
                <a:srgbClr val="FFEBFA"/>
              </a:gs>
            </a:gsLst>
            <a:lin ang="0" scaled="0"/>
            <a:tileRect/>
          </a:gra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ctr">
              <a:spcBef>
                <a:spcPct val="0"/>
              </a:spcBef>
              <a:buNone/>
              <a:defRPr sz="4400">
                <a:latin typeface="Preeti" pitchFamily="2" charset="0"/>
                <a:ea typeface="+mj-ea"/>
                <a:cs typeface="+mj-cs"/>
              </a:defRPr>
            </a:lvl1pPr>
          </a:lstStyle>
          <a:p>
            <a:r>
              <a:rPr lang="en-US" b="1" dirty="0" err="1">
                <a:effectLst>
                  <a:outerShdw blurRad="38100" dist="38100" dir="2700000" algn="tl">
                    <a:srgbClr val="000000">
                      <a:alpha val="43137"/>
                    </a:srgbClr>
                  </a:outerShdw>
                </a:effectLst>
              </a:rPr>
              <a:t>l;d</a:t>
            </a:r>
            <a:r>
              <a:rPr lang="en-US" b="1" dirty="0">
                <a:effectLst>
                  <a:outerShdw blurRad="38100" dist="38100" dir="2700000" algn="tl">
                    <a:srgbClr val="000000">
                      <a:alpha val="43137"/>
                    </a:srgbClr>
                  </a:outerShdw>
                </a:effectLst>
              </a:rPr>
              <a:t>]G6sf] u'0f:t/</a:t>
            </a:r>
          </a:p>
        </p:txBody>
      </p:sp>
      <p:sp>
        <p:nvSpPr>
          <p:cNvPr id="30723" name="Text Box 4"/>
          <p:cNvSpPr txBox="1">
            <a:spLocks noChangeArrowheads="1"/>
          </p:cNvSpPr>
          <p:nvPr/>
        </p:nvSpPr>
        <p:spPr bwMode="auto">
          <a:xfrm>
            <a:off x="228600" y="2320245"/>
            <a:ext cx="8305800"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pPr eaLnBrk="1" hangingPunct="1">
              <a:spcBef>
                <a:spcPct val="50000"/>
              </a:spcBef>
              <a:buClrTx/>
              <a:buFontTx/>
              <a:buNone/>
            </a:pPr>
            <a:r>
              <a:rPr lang="en-US" sz="2800">
                <a:solidFill>
                  <a:srgbClr val="003300"/>
                </a:solidFill>
                <a:latin typeface="Preeti" pitchFamily="2" charset="0"/>
              </a:rPr>
              <a:t>/fd|f] u'0f:t/</a:t>
            </a:r>
          </a:p>
          <a:p>
            <a:pPr eaLnBrk="1" hangingPunct="1">
              <a:spcBef>
                <a:spcPct val="50000"/>
              </a:spcBef>
              <a:buClrTx/>
              <a:buFont typeface="Wingdings" pitchFamily="2" charset="2"/>
              <a:buChar char="§"/>
            </a:pPr>
            <a:r>
              <a:rPr lang="en-US" sz="2400">
                <a:solidFill>
                  <a:schemeClr val="tx2"/>
                </a:solidFill>
                <a:latin typeface="Preeti" pitchFamily="2" charset="0"/>
              </a:rPr>
              <a:t> pko'Qm cjlwdf hDg yfN5</a:t>
            </a:r>
          </a:p>
          <a:p>
            <a:pPr eaLnBrk="1" hangingPunct="1">
              <a:spcBef>
                <a:spcPct val="50000"/>
              </a:spcBef>
              <a:buClrTx/>
              <a:buFont typeface="Wingdings" pitchFamily="2" charset="2"/>
              <a:buChar char="§"/>
            </a:pPr>
            <a:r>
              <a:rPr lang="en-US" sz="2400">
                <a:solidFill>
                  <a:schemeClr val="tx1"/>
                </a:solidFill>
                <a:latin typeface="Preeti" pitchFamily="2" charset="0"/>
              </a:rPr>
              <a:t> tf]lsPsf] ;doleq lyrfOdf cfjZos zlQm k|fKt u5{ </a:t>
            </a:r>
          </a:p>
          <a:p>
            <a:pPr eaLnBrk="1" hangingPunct="1">
              <a:spcBef>
                <a:spcPct val="50000"/>
              </a:spcBef>
              <a:buClrTx/>
              <a:buFont typeface="Wingdings" pitchFamily="2" charset="2"/>
              <a:buChar char="§"/>
            </a:pPr>
            <a:r>
              <a:rPr lang="en-US" sz="2400">
                <a:solidFill>
                  <a:schemeClr val="tx2"/>
                </a:solidFill>
                <a:latin typeface="Preeti" pitchFamily="2" charset="0"/>
              </a:rPr>
              <a:t> /fd|/L Kofs u/]sf] af]/fdf k"/} w"nf] cj:yfdf </a:t>
            </a:r>
          </a:p>
          <a:p>
            <a:pPr eaLnBrk="1" hangingPunct="1">
              <a:spcBef>
                <a:spcPct val="50000"/>
              </a:spcBef>
              <a:buClrTx/>
              <a:buFontTx/>
              <a:buNone/>
            </a:pPr>
            <a:r>
              <a:rPr lang="en-US" sz="2800">
                <a:solidFill>
                  <a:srgbClr val="003300"/>
                </a:solidFill>
                <a:latin typeface="Preeti" pitchFamily="2" charset="0"/>
              </a:rPr>
              <a:t>v/fa u'0f:t/</a:t>
            </a:r>
          </a:p>
          <a:p>
            <a:pPr eaLnBrk="1" hangingPunct="1">
              <a:spcBef>
                <a:spcPct val="50000"/>
              </a:spcBef>
              <a:buClrTx/>
              <a:buFont typeface="Wingdings" pitchFamily="2" charset="2"/>
              <a:buChar char="§"/>
            </a:pPr>
            <a:r>
              <a:rPr lang="en-US" sz="2400">
                <a:solidFill>
                  <a:schemeClr val="tx2"/>
                </a:solidFill>
                <a:latin typeface="Preeti" pitchFamily="2" charset="0"/>
              </a:rPr>
              <a:t> l56f] hDg] jf lgwf{l/t cjlwleq ghDg]</a:t>
            </a:r>
          </a:p>
          <a:p>
            <a:pPr eaLnBrk="1" hangingPunct="1">
              <a:spcBef>
                <a:spcPct val="50000"/>
              </a:spcBef>
              <a:buClrTx/>
              <a:buFont typeface="Wingdings" pitchFamily="2" charset="2"/>
              <a:buChar char="§"/>
            </a:pPr>
            <a:r>
              <a:rPr lang="en-US" sz="2400">
                <a:solidFill>
                  <a:schemeClr val="tx1"/>
                </a:solidFill>
                <a:latin typeface="Preeti" pitchFamily="2" charset="0"/>
              </a:rPr>
              <a:t> tf]lsPsf] ;doleq cfjZos zlQm k|fKt gx'g]</a:t>
            </a:r>
          </a:p>
          <a:p>
            <a:pPr eaLnBrk="1" hangingPunct="1">
              <a:spcBef>
                <a:spcPct val="50000"/>
              </a:spcBef>
              <a:buClrTx/>
              <a:buFont typeface="Wingdings" pitchFamily="2" charset="2"/>
              <a:buChar char="§"/>
            </a:pPr>
            <a:r>
              <a:rPr lang="en-US" sz="2400">
                <a:solidFill>
                  <a:schemeClr val="tx2"/>
                </a:solidFill>
                <a:latin typeface="Preeti" pitchFamily="2" charset="0"/>
              </a:rPr>
              <a:t> klxNo} s8f eO;s]sf s]xL 8Nnfx? e]l6g]</a:t>
            </a:r>
          </a:p>
        </p:txBody>
      </p:sp>
      <p:sp>
        <p:nvSpPr>
          <p:cNvPr id="30724"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charset="0"/>
              </a:defRPr>
            </a:lvl1pPr>
            <a:lvl2pPr marL="742950" indent="-285750">
              <a:defRPr sz="2600" b="1">
                <a:solidFill>
                  <a:srgbClr val="FF3300"/>
                </a:solidFill>
                <a:latin typeface="Arial" charset="0"/>
              </a:defRPr>
            </a:lvl2pPr>
            <a:lvl3pPr marL="1143000" indent="-228600">
              <a:defRPr sz="2600" b="1">
                <a:solidFill>
                  <a:srgbClr val="FF3300"/>
                </a:solidFill>
                <a:latin typeface="Arial" charset="0"/>
              </a:defRPr>
            </a:lvl3pPr>
            <a:lvl4pPr marL="1600200" indent="-228600">
              <a:defRPr sz="2600" b="1">
                <a:solidFill>
                  <a:srgbClr val="FF3300"/>
                </a:solidFill>
                <a:latin typeface="Arial" charset="0"/>
              </a:defRPr>
            </a:lvl4pPr>
            <a:lvl5pPr marL="2057400" indent="-228600">
              <a:defRPr sz="2600" b="1">
                <a:solidFill>
                  <a:srgbClr val="FF3300"/>
                </a:solidFill>
                <a:latin typeface="Arial"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charset="0"/>
              </a:defRPr>
            </a:lvl9pPr>
          </a:lstStyle>
          <a:p>
            <a:fld id="{89781A08-FEB9-4497-B80B-FA1F0BB84836}" type="slidenum">
              <a:rPr lang="en-US" sz="2000" smtClean="0">
                <a:solidFill>
                  <a:schemeClr val="tx1"/>
                </a:solidFill>
                <a:latin typeface="Times New Roman" pitchFamily="18" charset="0"/>
              </a:rPr>
              <a:pPr/>
              <a:t>9</a:t>
            </a:fld>
            <a:endParaRPr lang="en-US" sz="2000" smtClean="0">
              <a:solidFill>
                <a:schemeClr val="tx1"/>
              </a:solidFill>
              <a:latin typeface="Times New Roman" pitchFamily="18" charset="0"/>
            </a:endParaRPr>
          </a:p>
        </p:txBody>
      </p:sp>
      <p:sp>
        <p:nvSpPr>
          <p:cNvPr id="5" name="Line 6"/>
          <p:cNvSpPr>
            <a:spLocks noChangeShapeType="1"/>
          </p:cNvSpPr>
          <p:nvPr/>
        </p:nvSpPr>
        <p:spPr bwMode="auto">
          <a:xfrm>
            <a:off x="-190500" y="860425"/>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2" name="Footer Placeholder 1"/>
          <p:cNvSpPr>
            <a:spLocks noGrp="1"/>
          </p:cNvSpPr>
          <p:nvPr>
            <p:ph type="ftr" sz="quarter" idx="11"/>
          </p:nvPr>
        </p:nvSpPr>
        <p:spPr/>
        <p:txBody>
          <a:bodyPr/>
          <a:lstStyle/>
          <a:p>
            <a:r>
              <a:rPr lang="en-US" smtClean="0"/>
              <a:t>DUDBC2012</a:t>
            </a:r>
            <a:endParaRPr lang="en-US"/>
          </a:p>
        </p:txBody>
      </p:sp>
    </p:spTree>
    <p:extLst>
      <p:ext uri="{BB962C8B-B14F-4D97-AF65-F5344CB8AC3E}">
        <p14:creationId xmlns:p14="http://schemas.microsoft.com/office/powerpoint/2010/main" val="34987440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TotalTime>
  <Words>8589</Words>
  <Application>Microsoft Office PowerPoint</Application>
  <PresentationFormat>On-screen Show (4:3)</PresentationFormat>
  <Paragraphs>990</Paragraphs>
  <Slides>67</Slides>
  <Notes>62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67</vt:i4>
      </vt:variant>
    </vt:vector>
  </HeadingPairs>
  <TitlesOfParts>
    <vt:vector size="70" baseType="lpstr">
      <vt:lpstr>Office Theme</vt:lpstr>
      <vt:lpstr>Chart</vt:lpstr>
      <vt:lpstr>Drawing</vt:lpstr>
      <vt:lpstr>PowerPoint Presentation</vt:lpstr>
      <vt:lpstr>u'0f:t/ lgoGq0f</vt:lpstr>
      <vt:lpstr>l8hfOg tTjx?</vt:lpstr>
      <vt:lpstr>PowerPoint Presentation</vt:lpstr>
      <vt:lpstr>lgdf{0f ;fdu|L</vt:lpstr>
      <vt:lpstr>PowerPoint Presentation</vt:lpstr>
      <vt:lpstr>l;d]G6</vt:lpstr>
      <vt:lpstr>PowerPoint Presentation</vt:lpstr>
      <vt:lpstr>PowerPoint Presentation</vt:lpstr>
      <vt:lpstr>afn'jf</vt:lpstr>
      <vt:lpstr>PowerPoint Presentation</vt:lpstr>
      <vt:lpstr>v;|f] /f]8f</vt:lpstr>
      <vt:lpstr>v;|f] /f]8fsf] u'0f:t/</vt:lpstr>
      <vt:lpstr>kfgLsf] u'0f:t/</vt:lpstr>
      <vt:lpstr>O{6fsf] u'0f:t/</vt:lpstr>
      <vt:lpstr>O{6fsf] u'0f:t/</vt:lpstr>
      <vt:lpstr>9'Ëfsf] u'0f:t/</vt:lpstr>
      <vt:lpstr>9nfgsf] nflu kmnfd] 808L</vt:lpstr>
      <vt:lpstr>sf7</vt:lpstr>
      <vt:lpstr>sflnu9L</vt:lpstr>
      <vt:lpstr>;fdfGo lgdf{0f sfo{</vt:lpstr>
      <vt:lpstr>hf]8fOsf] nflu d;nf tof/ ug]{</vt:lpstr>
      <vt:lpstr>O+{6fsf] tof/L</vt:lpstr>
      <vt:lpstr>O{+6fsf] hf]8fO</vt:lpstr>
      <vt:lpstr>O+{6fsf] hf]8fO</vt:lpstr>
      <vt:lpstr>O+{6fsf] hf]8fO</vt:lpstr>
      <vt:lpstr>el/Psf] uf/f]</vt:lpstr>
      <vt:lpstr>PowerPoint Presentation</vt:lpstr>
      <vt:lpstr>PowerPoint Presentation</vt:lpstr>
      <vt:lpstr>PowerPoint Presentation</vt:lpstr>
      <vt:lpstr>PowerPoint Presentation</vt:lpstr>
      <vt:lpstr>808L /fVg] tl/sf</vt:lpstr>
      <vt:lpstr>cfj/0f -se/_ sf] l;kmfl/;</vt:lpstr>
      <vt:lpstr>se/ Ans lsg &lt;</vt:lpstr>
      <vt:lpstr>se/ Ans lsg &lt;</vt:lpstr>
      <vt:lpstr>se/ Ans lsg &lt;</vt:lpstr>
      <vt:lpstr>se/ Ans lsg &lt;</vt:lpstr>
      <vt:lpstr>808LnfO{ s'rL{ lsg &lt;</vt:lpstr>
      <vt:lpstr>808LnfO{ s'rL{ lsg &lt;</vt:lpstr>
      <vt:lpstr>afF8 ldnfpg]</vt:lpstr>
      <vt:lpstr>xft}n] s+lqm6 ld;fp+bf</vt:lpstr>
      <vt:lpstr>xft}n] s+lqm6 ld;fp+bf</vt:lpstr>
      <vt:lpstr>s] uNtL eof] &lt;</vt:lpstr>
      <vt:lpstr>d]lzg k|of]u u/L ld;fpg]</vt:lpstr>
      <vt:lpstr>s+lqm6 vGofpg]</vt:lpstr>
      <vt:lpstr>5]sfx?</vt:lpstr>
      <vt:lpstr>5]sfx?</vt:lpstr>
      <vt:lpstr>ulx/fOdf 9nfg ug]{</vt:lpstr>
      <vt:lpstr>ulx/fOdf 9nfg ug]{</vt:lpstr>
      <vt:lpstr>;xL tl/sf</vt:lpstr>
      <vt:lpstr>s;fO</vt:lpstr>
      <vt:lpstr>efOa|]6/sf] ;xL k|of]u</vt:lpstr>
      <vt:lpstr>9nfOsf] sfd</vt:lpstr>
      <vt:lpstr>9nfgsf] So"l/+u</vt:lpstr>
      <vt:lpstr>kmdf{ lemSg]</vt:lpstr>
      <vt:lpstr>lsg o:tf] eof]] &lt;</vt:lpstr>
      <vt:lpstr>lsg o:tf] eof]] &lt;</vt:lpstr>
      <vt:lpstr>uNtLsf] klxrfg ug'{xf];\</vt:lpstr>
      <vt:lpstr>lsg o:tf] eof]] &lt;</vt:lpstr>
      <vt:lpstr>uNtLsf] klxrfg ug'{xf];\</vt:lpstr>
      <vt:lpstr>uNtLsf] klxrfg ug'{xf];\</vt:lpstr>
      <vt:lpstr>uNtLsf] klxrfg ug'{xf];\</vt:lpstr>
      <vt:lpstr>uNtLsf] klxrfg ug'{xf];\</vt:lpstr>
      <vt:lpstr>uNtLsf] klxrfg ug'{xf];\</vt:lpstr>
      <vt:lpstr>ldl&gt;t ;+/rgf</vt:lpstr>
      <vt:lpstr>ldl&gt;t ;+/rgf</vt:lpstr>
      <vt:lpstr>wGojfb</vt:lpstr>
    </vt:vector>
  </TitlesOfParts>
  <Company>kathmandu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dwarika shrestha</dc:creator>
  <cp:lastModifiedBy>dwarika shrestha</cp:lastModifiedBy>
  <cp:revision>17</cp:revision>
  <dcterms:created xsi:type="dcterms:W3CDTF">2012-09-25T16:40:32Z</dcterms:created>
  <dcterms:modified xsi:type="dcterms:W3CDTF">2012-09-26T17:04:31Z</dcterms:modified>
</cp:coreProperties>
</file>