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7.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8.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9.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695" r:id="rId2"/>
    <p:sldMasterId id="2147483701" r:id="rId3"/>
    <p:sldMasterId id="2147483697" r:id="rId4"/>
    <p:sldMasterId id="2147483703" r:id="rId5"/>
    <p:sldMasterId id="2147483723" r:id="rId6"/>
    <p:sldMasterId id="2147483733" r:id="rId7"/>
    <p:sldMasterId id="2147483752" r:id="rId8"/>
    <p:sldMasterId id="2147483739" r:id="rId9"/>
    <p:sldMasterId id="2147483688" r:id="rId10"/>
  </p:sldMasterIdLst>
  <p:notesMasterIdLst>
    <p:notesMasterId r:id="rId29"/>
  </p:notesMasterIdLst>
  <p:sldIdLst>
    <p:sldId id="346" r:id="rId11"/>
    <p:sldId id="364" r:id="rId12"/>
    <p:sldId id="348" r:id="rId13"/>
    <p:sldId id="396" r:id="rId14"/>
    <p:sldId id="397" r:id="rId15"/>
    <p:sldId id="366" r:id="rId16"/>
    <p:sldId id="411" r:id="rId17"/>
    <p:sldId id="363" r:id="rId18"/>
    <p:sldId id="368" r:id="rId19"/>
    <p:sldId id="401" r:id="rId20"/>
    <p:sldId id="399" r:id="rId21"/>
    <p:sldId id="403" r:id="rId22"/>
    <p:sldId id="404" r:id="rId23"/>
    <p:sldId id="393" r:id="rId24"/>
    <p:sldId id="407" r:id="rId25"/>
    <p:sldId id="410" r:id="rId26"/>
    <p:sldId id="406" r:id="rId27"/>
    <p:sldId id="353" r:id="rId2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789" userDrawn="1">
          <p15:clr>
            <a:srgbClr val="A4A3A4"/>
          </p15:clr>
        </p15:guide>
        <p15:guide id="3" orient="horz" pos="1616" userDrawn="1">
          <p15:clr>
            <a:srgbClr val="A4A3A4"/>
          </p15:clr>
        </p15:guide>
        <p15:guide id="4" pos="2245" userDrawn="1">
          <p15:clr>
            <a:srgbClr val="A4A3A4"/>
          </p15:clr>
        </p15:guide>
        <p15:guide id="5" orient="horz" pos="1366" userDrawn="1">
          <p15:clr>
            <a:srgbClr val="A4A3A4"/>
          </p15:clr>
        </p15:guide>
        <p15:guide id="6" orient="horz" pos="247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859"/>
    <a:srgbClr val="D2CBB8"/>
    <a:srgbClr val="58585A"/>
    <a:srgbClr val="D1D3D4"/>
    <a:srgbClr val="000000"/>
    <a:srgbClr val="979797"/>
    <a:srgbClr val="666666"/>
    <a:srgbClr val="808080"/>
    <a:srgbClr val="CACACA"/>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187" autoAdjust="0"/>
    <p:restoredTop sz="96940" autoAdjust="0"/>
  </p:normalViewPr>
  <p:slideViewPr>
    <p:cSldViewPr snapToGrid="0">
      <p:cViewPr varScale="1">
        <p:scale>
          <a:sx n="132" d="100"/>
          <a:sy n="132" d="100"/>
        </p:scale>
        <p:origin x="1716" y="126"/>
      </p:cViewPr>
      <p:guideLst>
        <p:guide orient="horz" pos="2160"/>
        <p:guide pos="2789"/>
        <p:guide orient="horz" pos="1616"/>
        <p:guide pos="2245"/>
        <p:guide orient="horz" pos="1366"/>
        <p:guide orient="horz" pos="2478"/>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presProps" Target="presProps.xml"/><Relationship Id="rId8" Type="http://schemas.openxmlformats.org/officeDocument/2006/relationships/slideMaster" Target="slideMasters/slideMaster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GB"/>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GB"/>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GB"/>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GB"/>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GB"/>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GB"/>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GB"/>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GB"/>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56E385A-87A1-4206-B4DD-06094F754068}"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US"/>
        </a:p>
      </dgm:t>
    </dgm:pt>
    <dgm:pt modelId="{0A21F6C2-60C5-4F12-865C-902F24AB221A}">
      <dgm:prSet phldrT="[Text]" phldr="1" custT="1"/>
      <dgm:spPr>
        <a:solidFill>
          <a:srgbClr val="EE5859"/>
        </a:solidFill>
        <a:ln>
          <a:noFill/>
        </a:ln>
      </dgm:spPr>
      <dgm:t>
        <a:bodyPr/>
        <a:lstStyle/>
        <a:p>
          <a:endParaRPr lang="en-US" sz="1800" dirty="0">
            <a:latin typeface="Arial Narrow" panose="020B0606020202030204" pitchFamily="34" charset="0"/>
          </a:endParaRPr>
        </a:p>
      </dgm:t>
    </dgm:pt>
    <dgm:pt modelId="{D746B296-ABB7-45D2-9176-325795C24DEE}" type="parTrans" cxnId="{D722942E-6E96-4E01-B4B0-F439873F1872}">
      <dgm:prSet/>
      <dgm:spPr/>
      <dgm:t>
        <a:bodyPr/>
        <a:lstStyle/>
        <a:p>
          <a:endParaRPr lang="en-US"/>
        </a:p>
      </dgm:t>
    </dgm:pt>
    <dgm:pt modelId="{0273A9FB-FE90-4028-8AA4-30882672A62E}" type="sibTrans" cxnId="{D722942E-6E96-4E01-B4B0-F439873F1872}">
      <dgm:prSet/>
      <dgm:spPr/>
      <dgm:t>
        <a:bodyPr/>
        <a:lstStyle/>
        <a:p>
          <a:endParaRPr lang="en-US"/>
        </a:p>
      </dgm:t>
    </dgm:pt>
    <dgm:pt modelId="{70E3F231-63EE-41EF-9A8D-1C355E45F643}">
      <dgm:prSet phldrT="[Text]" phldr="1" custT="1"/>
      <dgm:spPr>
        <a:solidFill>
          <a:srgbClr val="58585A"/>
        </a:solidFill>
        <a:ln>
          <a:noFill/>
        </a:ln>
      </dgm:spPr>
      <dgm:t>
        <a:bodyPr/>
        <a:lstStyle/>
        <a:p>
          <a:endParaRPr lang="en-US" sz="1800" dirty="0">
            <a:latin typeface="Arial Narrow" panose="020B0606020202030204" pitchFamily="34" charset="0"/>
          </a:endParaRPr>
        </a:p>
      </dgm:t>
    </dgm:pt>
    <dgm:pt modelId="{8014991C-3BA1-482C-8F60-42C9AD9CB624}" type="parTrans" cxnId="{514ED5D6-5D91-4731-B555-A41394B9E92A}">
      <dgm:prSet/>
      <dgm:spPr/>
      <dgm:t>
        <a:bodyPr/>
        <a:lstStyle/>
        <a:p>
          <a:endParaRPr lang="en-US"/>
        </a:p>
      </dgm:t>
    </dgm:pt>
    <dgm:pt modelId="{40EFEAC6-569C-482C-AF5C-53A4B8978EE8}" type="sibTrans" cxnId="{514ED5D6-5D91-4731-B555-A41394B9E92A}">
      <dgm:prSet/>
      <dgm:spPr/>
      <dgm:t>
        <a:bodyPr/>
        <a:lstStyle/>
        <a:p>
          <a:endParaRPr lang="en-US"/>
        </a:p>
      </dgm:t>
    </dgm:pt>
    <dgm:pt modelId="{FACC9926-4231-4E01-A9AB-E5DFED19C8FD}">
      <dgm:prSet phldrT="[Text]" phldr="1" custT="1"/>
      <dgm:spPr>
        <a:solidFill>
          <a:srgbClr val="D2CBB8"/>
        </a:solidFill>
        <a:ln>
          <a:noFill/>
        </a:ln>
      </dgm:spPr>
      <dgm:t>
        <a:bodyPr/>
        <a:lstStyle/>
        <a:p>
          <a:endParaRPr lang="en-US" sz="1800" dirty="0">
            <a:latin typeface="Arial Narrow" panose="020B0606020202030204" pitchFamily="34" charset="0"/>
          </a:endParaRPr>
        </a:p>
      </dgm:t>
    </dgm:pt>
    <dgm:pt modelId="{0C711441-5BF4-4D4A-BBBF-F67CBFF2D5EB}" type="parTrans" cxnId="{F6EB394A-2E58-4252-BADE-E4168254D690}">
      <dgm:prSet/>
      <dgm:spPr/>
      <dgm:t>
        <a:bodyPr/>
        <a:lstStyle/>
        <a:p>
          <a:endParaRPr lang="en-US"/>
        </a:p>
      </dgm:t>
    </dgm:pt>
    <dgm:pt modelId="{6E4BD22F-C643-4283-A19D-4D334A5EED6D}" type="sibTrans" cxnId="{F6EB394A-2E58-4252-BADE-E4168254D690}">
      <dgm:prSet/>
      <dgm:spPr/>
      <dgm:t>
        <a:bodyPr/>
        <a:lstStyle/>
        <a:p>
          <a:endParaRPr lang="en-US"/>
        </a:p>
      </dgm:t>
    </dgm:pt>
    <dgm:pt modelId="{25D6640D-C921-4827-9C68-28FABCB989C1}">
      <dgm:prSet phldrT="[Text]" phldr="1" custT="1"/>
      <dgm:spPr>
        <a:solidFill>
          <a:schemeClr val="tx1">
            <a:lumMod val="50000"/>
            <a:lumOff val="50000"/>
          </a:schemeClr>
        </a:solidFill>
        <a:ln>
          <a:noFill/>
        </a:ln>
      </dgm:spPr>
      <dgm:t>
        <a:bodyPr/>
        <a:lstStyle/>
        <a:p>
          <a:endParaRPr lang="en-US" sz="1800" dirty="0">
            <a:latin typeface="Arial Narrow" panose="020B0606020202030204" pitchFamily="34" charset="0"/>
          </a:endParaRPr>
        </a:p>
      </dgm:t>
    </dgm:pt>
    <dgm:pt modelId="{6DE24966-6684-4AE6-944C-BA6EB6CE5A0D}" type="parTrans" cxnId="{A87A1630-B34D-4B01-AC99-7B7F143677F3}">
      <dgm:prSet/>
      <dgm:spPr/>
      <dgm:t>
        <a:bodyPr/>
        <a:lstStyle/>
        <a:p>
          <a:endParaRPr lang="en-US"/>
        </a:p>
      </dgm:t>
    </dgm:pt>
    <dgm:pt modelId="{A07BEC86-D4B4-4ACA-9D28-18E3CFF6205B}" type="sibTrans" cxnId="{A87A1630-B34D-4B01-AC99-7B7F143677F3}">
      <dgm:prSet/>
      <dgm:spPr/>
      <dgm:t>
        <a:bodyPr/>
        <a:lstStyle/>
        <a:p>
          <a:endParaRPr lang="en-US"/>
        </a:p>
      </dgm:t>
    </dgm:pt>
    <dgm:pt modelId="{19770A51-E882-4041-8689-E12E416E18B0}">
      <dgm:prSet phldrT="[Text]" phldr="1" custT="1"/>
      <dgm:spPr>
        <a:solidFill>
          <a:schemeClr val="bg1">
            <a:lumMod val="65000"/>
          </a:schemeClr>
        </a:solidFill>
      </dgm:spPr>
      <dgm:t>
        <a:bodyPr/>
        <a:lstStyle/>
        <a:p>
          <a:endParaRPr lang="en-US" sz="1800" dirty="0">
            <a:latin typeface="Arial Narrow" panose="020B0606020202030204" pitchFamily="34" charset="0"/>
          </a:endParaRPr>
        </a:p>
      </dgm:t>
    </dgm:pt>
    <dgm:pt modelId="{F8D44643-2EEE-4C0B-8D5E-7991F657DD12}" type="parTrans" cxnId="{4B908479-D3B3-4115-B14A-8D0C766009FF}">
      <dgm:prSet/>
      <dgm:spPr/>
      <dgm:t>
        <a:bodyPr/>
        <a:lstStyle/>
        <a:p>
          <a:endParaRPr lang="en-US"/>
        </a:p>
      </dgm:t>
    </dgm:pt>
    <dgm:pt modelId="{CA9D706E-AD53-4513-8AB1-DC3187D95985}" type="sibTrans" cxnId="{4B908479-D3B3-4115-B14A-8D0C766009FF}">
      <dgm:prSet/>
      <dgm:spPr/>
      <dgm:t>
        <a:bodyPr/>
        <a:lstStyle/>
        <a:p>
          <a:endParaRPr lang="en-US"/>
        </a:p>
      </dgm:t>
    </dgm:pt>
    <dgm:pt modelId="{7262C3E8-EB66-4EAB-8987-2136D95F56BF}">
      <dgm:prSet phldrT="[Text]" phldr="1" custT="1"/>
      <dgm:spPr>
        <a:solidFill>
          <a:schemeClr val="bg1">
            <a:lumMod val="75000"/>
          </a:schemeClr>
        </a:solidFill>
        <a:ln>
          <a:noFill/>
        </a:ln>
      </dgm:spPr>
      <dgm:t>
        <a:bodyPr/>
        <a:lstStyle/>
        <a:p>
          <a:endParaRPr lang="en-US" sz="1800" dirty="0">
            <a:latin typeface="Arial Narrow" panose="020B0606020202030204" pitchFamily="34" charset="0"/>
          </a:endParaRPr>
        </a:p>
      </dgm:t>
    </dgm:pt>
    <dgm:pt modelId="{8A32DD2A-57C2-4524-8F99-C8C192282BDD}" type="parTrans" cxnId="{F42D4BE9-D547-4641-9122-F20B9DFDCEDA}">
      <dgm:prSet/>
      <dgm:spPr/>
      <dgm:t>
        <a:bodyPr/>
        <a:lstStyle/>
        <a:p>
          <a:endParaRPr lang="en-US"/>
        </a:p>
      </dgm:t>
    </dgm:pt>
    <dgm:pt modelId="{A670DCE0-6E68-470A-8A60-C5ACDB47B6CB}" type="sibTrans" cxnId="{F42D4BE9-D547-4641-9122-F20B9DFDCEDA}">
      <dgm:prSet/>
      <dgm:spPr/>
      <dgm:t>
        <a:bodyPr/>
        <a:lstStyle/>
        <a:p>
          <a:endParaRPr lang="en-US"/>
        </a:p>
      </dgm:t>
    </dgm:pt>
    <dgm:pt modelId="{1623FBE0-81BA-469A-BC11-A39E0579D9A5}">
      <dgm:prSet phldrT="[Text]" phldr="1" custT="1"/>
      <dgm:spPr>
        <a:solidFill>
          <a:schemeClr val="bg1">
            <a:lumMod val="85000"/>
          </a:schemeClr>
        </a:solidFill>
        <a:ln>
          <a:noFill/>
        </a:ln>
      </dgm:spPr>
      <dgm:t>
        <a:bodyPr/>
        <a:lstStyle/>
        <a:p>
          <a:endParaRPr lang="en-US" sz="1800" dirty="0">
            <a:latin typeface="Arial Narrow" panose="020B0606020202030204" pitchFamily="34" charset="0"/>
          </a:endParaRPr>
        </a:p>
      </dgm:t>
    </dgm:pt>
    <dgm:pt modelId="{010E8632-7279-4023-8E40-ABB45571E8BA}" type="parTrans" cxnId="{A44752EF-E99F-4310-BA2A-D57B6CFCED3E}">
      <dgm:prSet/>
      <dgm:spPr/>
      <dgm:t>
        <a:bodyPr/>
        <a:lstStyle/>
        <a:p>
          <a:endParaRPr lang="en-US"/>
        </a:p>
      </dgm:t>
    </dgm:pt>
    <dgm:pt modelId="{55C44505-088E-4490-B49B-D39474EC5E8A}" type="sibTrans" cxnId="{A44752EF-E99F-4310-BA2A-D57B6CFCED3E}">
      <dgm:prSet/>
      <dgm:spPr/>
      <dgm:t>
        <a:bodyPr/>
        <a:lstStyle/>
        <a:p>
          <a:endParaRPr lang="en-US"/>
        </a:p>
      </dgm:t>
    </dgm:pt>
    <dgm:pt modelId="{2544BCCF-E002-438A-A74F-A495E284AB9E}" type="pres">
      <dgm:prSet presAssocID="{156E385A-87A1-4206-B4DD-06094F754068}" presName="Name0" presStyleCnt="0">
        <dgm:presLayoutVars>
          <dgm:chMax val="1"/>
          <dgm:chPref val="1"/>
          <dgm:dir/>
          <dgm:animOne val="branch"/>
          <dgm:animLvl val="lvl"/>
        </dgm:presLayoutVars>
      </dgm:prSet>
      <dgm:spPr/>
      <dgm:t>
        <a:bodyPr/>
        <a:lstStyle/>
        <a:p>
          <a:endParaRPr lang="en-GB"/>
        </a:p>
      </dgm:t>
    </dgm:pt>
    <dgm:pt modelId="{02B2154D-66E7-4FDE-87D6-54A84AD23FAA}" type="pres">
      <dgm:prSet presAssocID="{0A21F6C2-60C5-4F12-865C-902F24AB221A}" presName="Parent" presStyleLbl="node0" presStyleIdx="0" presStyleCnt="1">
        <dgm:presLayoutVars>
          <dgm:chMax val="6"/>
          <dgm:chPref val="6"/>
        </dgm:presLayoutVars>
      </dgm:prSet>
      <dgm:spPr/>
      <dgm:t>
        <a:bodyPr/>
        <a:lstStyle/>
        <a:p>
          <a:endParaRPr lang="en-GB"/>
        </a:p>
      </dgm:t>
    </dgm:pt>
    <dgm:pt modelId="{D53A5D26-E23B-41E4-9F51-28032B415ED6}" type="pres">
      <dgm:prSet presAssocID="{70E3F231-63EE-41EF-9A8D-1C355E45F643}" presName="Accent1" presStyleCnt="0"/>
      <dgm:spPr/>
    </dgm:pt>
    <dgm:pt modelId="{CC74C9F0-6D76-4523-973E-C83ED7E14E54}" type="pres">
      <dgm:prSet presAssocID="{70E3F231-63EE-41EF-9A8D-1C355E45F643}" presName="Accent" presStyleLbl="bgShp" presStyleIdx="0" presStyleCnt="6"/>
      <dgm:spPr/>
    </dgm:pt>
    <dgm:pt modelId="{AB67786F-3905-46D7-A93E-AF5E97A1DB68}" type="pres">
      <dgm:prSet presAssocID="{70E3F231-63EE-41EF-9A8D-1C355E45F643}" presName="Child1" presStyleLbl="node1" presStyleIdx="0" presStyleCnt="6">
        <dgm:presLayoutVars>
          <dgm:chMax val="0"/>
          <dgm:chPref val="0"/>
          <dgm:bulletEnabled val="1"/>
        </dgm:presLayoutVars>
      </dgm:prSet>
      <dgm:spPr/>
      <dgm:t>
        <a:bodyPr/>
        <a:lstStyle/>
        <a:p>
          <a:endParaRPr lang="en-GB"/>
        </a:p>
      </dgm:t>
    </dgm:pt>
    <dgm:pt modelId="{D0749FBA-A039-460E-8EB7-07349660E9E7}" type="pres">
      <dgm:prSet presAssocID="{FACC9926-4231-4E01-A9AB-E5DFED19C8FD}" presName="Accent2" presStyleCnt="0"/>
      <dgm:spPr/>
    </dgm:pt>
    <dgm:pt modelId="{868AB947-ADE5-46AC-9026-8304CA11CDEB}" type="pres">
      <dgm:prSet presAssocID="{FACC9926-4231-4E01-A9AB-E5DFED19C8FD}" presName="Accent" presStyleLbl="bgShp" presStyleIdx="1" presStyleCnt="6"/>
      <dgm:spPr>
        <a:solidFill>
          <a:schemeClr val="bg2"/>
        </a:solidFill>
      </dgm:spPr>
    </dgm:pt>
    <dgm:pt modelId="{28444ACE-AB4C-4B84-A5F3-B60EE582385E}" type="pres">
      <dgm:prSet presAssocID="{FACC9926-4231-4E01-A9AB-E5DFED19C8FD}" presName="Child2" presStyleLbl="node1" presStyleIdx="1" presStyleCnt="6">
        <dgm:presLayoutVars>
          <dgm:chMax val="0"/>
          <dgm:chPref val="0"/>
          <dgm:bulletEnabled val="1"/>
        </dgm:presLayoutVars>
      </dgm:prSet>
      <dgm:spPr/>
      <dgm:t>
        <a:bodyPr/>
        <a:lstStyle/>
        <a:p>
          <a:endParaRPr lang="en-GB"/>
        </a:p>
      </dgm:t>
    </dgm:pt>
    <dgm:pt modelId="{51F81EA7-6C16-4064-A9A3-974D86577728}" type="pres">
      <dgm:prSet presAssocID="{25D6640D-C921-4827-9C68-28FABCB989C1}" presName="Accent3" presStyleCnt="0"/>
      <dgm:spPr/>
    </dgm:pt>
    <dgm:pt modelId="{B2A6F704-34B4-4E29-99E6-61B5FB753B5F}" type="pres">
      <dgm:prSet presAssocID="{25D6640D-C921-4827-9C68-28FABCB989C1}" presName="Accent" presStyleLbl="bgShp" presStyleIdx="2" presStyleCnt="6"/>
      <dgm:spPr>
        <a:solidFill>
          <a:schemeClr val="bg2"/>
        </a:solidFill>
      </dgm:spPr>
    </dgm:pt>
    <dgm:pt modelId="{C83C3C06-A202-4832-9AD7-6ED9D092A04C}" type="pres">
      <dgm:prSet presAssocID="{25D6640D-C921-4827-9C68-28FABCB989C1}" presName="Child3" presStyleLbl="node1" presStyleIdx="2" presStyleCnt="6">
        <dgm:presLayoutVars>
          <dgm:chMax val="0"/>
          <dgm:chPref val="0"/>
          <dgm:bulletEnabled val="1"/>
        </dgm:presLayoutVars>
      </dgm:prSet>
      <dgm:spPr/>
      <dgm:t>
        <a:bodyPr/>
        <a:lstStyle/>
        <a:p>
          <a:endParaRPr lang="en-GB"/>
        </a:p>
      </dgm:t>
    </dgm:pt>
    <dgm:pt modelId="{DA8EAE14-7540-460E-B450-CA5240B81D56}" type="pres">
      <dgm:prSet presAssocID="{19770A51-E882-4041-8689-E12E416E18B0}" presName="Accent4" presStyleCnt="0"/>
      <dgm:spPr/>
    </dgm:pt>
    <dgm:pt modelId="{7CC1EDCE-2FE7-4E45-9414-DC40B3D97FA7}" type="pres">
      <dgm:prSet presAssocID="{19770A51-E882-4041-8689-E12E416E18B0}" presName="Accent" presStyleLbl="bgShp" presStyleIdx="3" presStyleCnt="6"/>
      <dgm:spPr>
        <a:solidFill>
          <a:schemeClr val="bg2"/>
        </a:solidFill>
      </dgm:spPr>
    </dgm:pt>
    <dgm:pt modelId="{5B907FC8-9B3B-4696-91E4-08971BF9F525}" type="pres">
      <dgm:prSet presAssocID="{19770A51-E882-4041-8689-E12E416E18B0}" presName="Child4" presStyleLbl="node1" presStyleIdx="3" presStyleCnt="6">
        <dgm:presLayoutVars>
          <dgm:chMax val="0"/>
          <dgm:chPref val="0"/>
          <dgm:bulletEnabled val="1"/>
        </dgm:presLayoutVars>
      </dgm:prSet>
      <dgm:spPr/>
      <dgm:t>
        <a:bodyPr/>
        <a:lstStyle/>
        <a:p>
          <a:endParaRPr lang="en-GB"/>
        </a:p>
      </dgm:t>
    </dgm:pt>
    <dgm:pt modelId="{08C84FB7-C75A-4903-AAF1-3B387018DDD9}" type="pres">
      <dgm:prSet presAssocID="{7262C3E8-EB66-4EAB-8987-2136D95F56BF}" presName="Accent5" presStyleCnt="0"/>
      <dgm:spPr/>
    </dgm:pt>
    <dgm:pt modelId="{CA03A5CC-D4CC-4B60-A4F9-B0D5A47FC231}" type="pres">
      <dgm:prSet presAssocID="{7262C3E8-EB66-4EAB-8987-2136D95F56BF}" presName="Accent" presStyleLbl="bgShp" presStyleIdx="4" presStyleCnt="6"/>
      <dgm:spPr>
        <a:solidFill>
          <a:schemeClr val="bg2"/>
        </a:solidFill>
      </dgm:spPr>
    </dgm:pt>
    <dgm:pt modelId="{0DD1483D-ABBF-4C01-A05A-2422BE723BD5}" type="pres">
      <dgm:prSet presAssocID="{7262C3E8-EB66-4EAB-8987-2136D95F56BF}" presName="Child5" presStyleLbl="node1" presStyleIdx="4" presStyleCnt="6">
        <dgm:presLayoutVars>
          <dgm:chMax val="0"/>
          <dgm:chPref val="0"/>
          <dgm:bulletEnabled val="1"/>
        </dgm:presLayoutVars>
      </dgm:prSet>
      <dgm:spPr/>
      <dgm:t>
        <a:bodyPr/>
        <a:lstStyle/>
        <a:p>
          <a:endParaRPr lang="en-GB"/>
        </a:p>
      </dgm:t>
    </dgm:pt>
    <dgm:pt modelId="{F276F10A-6569-4D5A-8787-D62E28445ECB}" type="pres">
      <dgm:prSet presAssocID="{1623FBE0-81BA-469A-BC11-A39E0579D9A5}" presName="Accent6" presStyleCnt="0"/>
      <dgm:spPr/>
    </dgm:pt>
    <dgm:pt modelId="{5EB18341-C21D-4938-A464-D3060C0A5EB8}" type="pres">
      <dgm:prSet presAssocID="{1623FBE0-81BA-469A-BC11-A39E0579D9A5}" presName="Accent" presStyleLbl="bgShp" presStyleIdx="5" presStyleCnt="6"/>
      <dgm:spPr>
        <a:solidFill>
          <a:schemeClr val="bg2"/>
        </a:solidFill>
      </dgm:spPr>
    </dgm:pt>
    <dgm:pt modelId="{B26889CB-5ABD-47CC-95BF-2DC4E5124E04}" type="pres">
      <dgm:prSet presAssocID="{1623FBE0-81BA-469A-BC11-A39E0579D9A5}" presName="Child6" presStyleLbl="node1" presStyleIdx="5" presStyleCnt="6">
        <dgm:presLayoutVars>
          <dgm:chMax val="0"/>
          <dgm:chPref val="0"/>
          <dgm:bulletEnabled val="1"/>
        </dgm:presLayoutVars>
      </dgm:prSet>
      <dgm:spPr/>
      <dgm:t>
        <a:bodyPr/>
        <a:lstStyle/>
        <a:p>
          <a:endParaRPr lang="en-GB"/>
        </a:p>
      </dgm:t>
    </dgm:pt>
  </dgm:ptLst>
  <dgm:cxnLst>
    <dgm:cxn modelId="{1D5D81FA-5519-4040-8889-BD34505C70A4}" type="presOf" srcId="{FACC9926-4231-4E01-A9AB-E5DFED19C8FD}" destId="{28444ACE-AB4C-4B84-A5F3-B60EE582385E}" srcOrd="0" destOrd="0" presId="urn:microsoft.com/office/officeart/2011/layout/HexagonRadial"/>
    <dgm:cxn modelId="{4B908479-D3B3-4115-B14A-8D0C766009FF}" srcId="{0A21F6C2-60C5-4F12-865C-902F24AB221A}" destId="{19770A51-E882-4041-8689-E12E416E18B0}" srcOrd="3" destOrd="0" parTransId="{F8D44643-2EEE-4C0B-8D5E-7991F657DD12}" sibTransId="{CA9D706E-AD53-4513-8AB1-DC3187D95985}"/>
    <dgm:cxn modelId="{5785D627-7ED0-4978-BA99-25716AB134E4}" type="presOf" srcId="{70E3F231-63EE-41EF-9A8D-1C355E45F643}" destId="{AB67786F-3905-46D7-A93E-AF5E97A1DB68}" srcOrd="0" destOrd="0" presId="urn:microsoft.com/office/officeart/2011/layout/HexagonRadial"/>
    <dgm:cxn modelId="{F6EB394A-2E58-4252-BADE-E4168254D690}" srcId="{0A21F6C2-60C5-4F12-865C-902F24AB221A}" destId="{FACC9926-4231-4E01-A9AB-E5DFED19C8FD}" srcOrd="1" destOrd="0" parTransId="{0C711441-5BF4-4D4A-BBBF-F67CBFF2D5EB}" sibTransId="{6E4BD22F-C643-4283-A19D-4D334A5EED6D}"/>
    <dgm:cxn modelId="{A87A1630-B34D-4B01-AC99-7B7F143677F3}" srcId="{0A21F6C2-60C5-4F12-865C-902F24AB221A}" destId="{25D6640D-C921-4827-9C68-28FABCB989C1}" srcOrd="2" destOrd="0" parTransId="{6DE24966-6684-4AE6-944C-BA6EB6CE5A0D}" sibTransId="{A07BEC86-D4B4-4ACA-9D28-18E3CFF6205B}"/>
    <dgm:cxn modelId="{514ED5D6-5D91-4731-B555-A41394B9E92A}" srcId="{0A21F6C2-60C5-4F12-865C-902F24AB221A}" destId="{70E3F231-63EE-41EF-9A8D-1C355E45F643}" srcOrd="0" destOrd="0" parTransId="{8014991C-3BA1-482C-8F60-42C9AD9CB624}" sibTransId="{40EFEAC6-569C-482C-AF5C-53A4B8978EE8}"/>
    <dgm:cxn modelId="{D722942E-6E96-4E01-B4B0-F439873F1872}" srcId="{156E385A-87A1-4206-B4DD-06094F754068}" destId="{0A21F6C2-60C5-4F12-865C-902F24AB221A}" srcOrd="0" destOrd="0" parTransId="{D746B296-ABB7-45D2-9176-325795C24DEE}" sibTransId="{0273A9FB-FE90-4028-8AA4-30882672A62E}"/>
    <dgm:cxn modelId="{261B9A08-3162-4A95-B9BD-19F60E6A72CA}" type="presOf" srcId="{7262C3E8-EB66-4EAB-8987-2136D95F56BF}" destId="{0DD1483D-ABBF-4C01-A05A-2422BE723BD5}" srcOrd="0" destOrd="0" presId="urn:microsoft.com/office/officeart/2011/layout/HexagonRadial"/>
    <dgm:cxn modelId="{888366BB-7B66-47F5-B8F5-12B791EB34C6}" type="presOf" srcId="{19770A51-E882-4041-8689-E12E416E18B0}" destId="{5B907FC8-9B3B-4696-91E4-08971BF9F525}" srcOrd="0" destOrd="0" presId="urn:microsoft.com/office/officeart/2011/layout/HexagonRadial"/>
    <dgm:cxn modelId="{E9586F27-4991-45A3-9433-F32613A6F1BD}" type="presOf" srcId="{25D6640D-C921-4827-9C68-28FABCB989C1}" destId="{C83C3C06-A202-4832-9AD7-6ED9D092A04C}" srcOrd="0" destOrd="0" presId="urn:microsoft.com/office/officeart/2011/layout/HexagonRadial"/>
    <dgm:cxn modelId="{AEE95233-1790-43C3-A09A-164AC033FC95}" type="presOf" srcId="{1623FBE0-81BA-469A-BC11-A39E0579D9A5}" destId="{B26889CB-5ABD-47CC-95BF-2DC4E5124E04}" srcOrd="0" destOrd="0" presId="urn:microsoft.com/office/officeart/2011/layout/HexagonRadial"/>
    <dgm:cxn modelId="{F42D4BE9-D547-4641-9122-F20B9DFDCEDA}" srcId="{0A21F6C2-60C5-4F12-865C-902F24AB221A}" destId="{7262C3E8-EB66-4EAB-8987-2136D95F56BF}" srcOrd="4" destOrd="0" parTransId="{8A32DD2A-57C2-4524-8F99-C8C192282BDD}" sibTransId="{A670DCE0-6E68-470A-8A60-C5ACDB47B6CB}"/>
    <dgm:cxn modelId="{BEC2B23B-09DB-46B7-8CAC-D73F5980CDB8}" type="presOf" srcId="{0A21F6C2-60C5-4F12-865C-902F24AB221A}" destId="{02B2154D-66E7-4FDE-87D6-54A84AD23FAA}" srcOrd="0" destOrd="0" presId="urn:microsoft.com/office/officeart/2011/layout/HexagonRadial"/>
    <dgm:cxn modelId="{A44752EF-E99F-4310-BA2A-D57B6CFCED3E}" srcId="{0A21F6C2-60C5-4F12-865C-902F24AB221A}" destId="{1623FBE0-81BA-469A-BC11-A39E0579D9A5}" srcOrd="5" destOrd="0" parTransId="{010E8632-7279-4023-8E40-ABB45571E8BA}" sibTransId="{55C44505-088E-4490-B49B-D39474EC5E8A}"/>
    <dgm:cxn modelId="{5EDBCA3F-E313-4627-A87B-B2DAC0BBE334}" type="presOf" srcId="{156E385A-87A1-4206-B4DD-06094F754068}" destId="{2544BCCF-E002-438A-A74F-A495E284AB9E}" srcOrd="0" destOrd="0" presId="urn:microsoft.com/office/officeart/2011/layout/HexagonRadial"/>
    <dgm:cxn modelId="{45120C89-8C37-409F-862B-DF81421DEFAC}" type="presParOf" srcId="{2544BCCF-E002-438A-A74F-A495E284AB9E}" destId="{02B2154D-66E7-4FDE-87D6-54A84AD23FAA}" srcOrd="0" destOrd="0" presId="urn:microsoft.com/office/officeart/2011/layout/HexagonRadial"/>
    <dgm:cxn modelId="{35A6ACCD-F71C-4386-A517-BCB5F875D596}" type="presParOf" srcId="{2544BCCF-E002-438A-A74F-A495E284AB9E}" destId="{D53A5D26-E23B-41E4-9F51-28032B415ED6}" srcOrd="1" destOrd="0" presId="urn:microsoft.com/office/officeart/2011/layout/HexagonRadial"/>
    <dgm:cxn modelId="{EA3B1C41-D807-46A8-8301-F4062B3C4226}" type="presParOf" srcId="{D53A5D26-E23B-41E4-9F51-28032B415ED6}" destId="{CC74C9F0-6D76-4523-973E-C83ED7E14E54}" srcOrd="0" destOrd="0" presId="urn:microsoft.com/office/officeart/2011/layout/HexagonRadial"/>
    <dgm:cxn modelId="{92F7D684-8C68-494E-8DC3-4C2096321DA6}" type="presParOf" srcId="{2544BCCF-E002-438A-A74F-A495E284AB9E}" destId="{AB67786F-3905-46D7-A93E-AF5E97A1DB68}" srcOrd="2" destOrd="0" presId="urn:microsoft.com/office/officeart/2011/layout/HexagonRadial"/>
    <dgm:cxn modelId="{DF989294-F3A0-4374-B03A-5C9150A92A9B}" type="presParOf" srcId="{2544BCCF-E002-438A-A74F-A495E284AB9E}" destId="{D0749FBA-A039-460E-8EB7-07349660E9E7}" srcOrd="3" destOrd="0" presId="urn:microsoft.com/office/officeart/2011/layout/HexagonRadial"/>
    <dgm:cxn modelId="{F5DA7014-15E4-4D02-A52D-EA100B46749D}" type="presParOf" srcId="{D0749FBA-A039-460E-8EB7-07349660E9E7}" destId="{868AB947-ADE5-46AC-9026-8304CA11CDEB}" srcOrd="0" destOrd="0" presId="urn:microsoft.com/office/officeart/2011/layout/HexagonRadial"/>
    <dgm:cxn modelId="{5329203D-BDD2-4605-9E01-D59A2BC573E7}" type="presParOf" srcId="{2544BCCF-E002-438A-A74F-A495E284AB9E}" destId="{28444ACE-AB4C-4B84-A5F3-B60EE582385E}" srcOrd="4" destOrd="0" presId="urn:microsoft.com/office/officeart/2011/layout/HexagonRadial"/>
    <dgm:cxn modelId="{75E435C4-6809-4EF6-8D04-2A9E30D356B2}" type="presParOf" srcId="{2544BCCF-E002-438A-A74F-A495E284AB9E}" destId="{51F81EA7-6C16-4064-A9A3-974D86577728}" srcOrd="5" destOrd="0" presId="urn:microsoft.com/office/officeart/2011/layout/HexagonRadial"/>
    <dgm:cxn modelId="{F86DED83-EF9C-4A80-99E6-06B5BBFABA00}" type="presParOf" srcId="{51F81EA7-6C16-4064-A9A3-974D86577728}" destId="{B2A6F704-34B4-4E29-99E6-61B5FB753B5F}" srcOrd="0" destOrd="0" presId="urn:microsoft.com/office/officeart/2011/layout/HexagonRadial"/>
    <dgm:cxn modelId="{213DC67B-123E-4BB0-B383-F21821E017BB}" type="presParOf" srcId="{2544BCCF-E002-438A-A74F-A495E284AB9E}" destId="{C83C3C06-A202-4832-9AD7-6ED9D092A04C}" srcOrd="6" destOrd="0" presId="urn:microsoft.com/office/officeart/2011/layout/HexagonRadial"/>
    <dgm:cxn modelId="{7078C9E8-92FB-41CD-A23A-00D7282EAF3C}" type="presParOf" srcId="{2544BCCF-E002-438A-A74F-A495E284AB9E}" destId="{DA8EAE14-7540-460E-B450-CA5240B81D56}" srcOrd="7" destOrd="0" presId="urn:microsoft.com/office/officeart/2011/layout/HexagonRadial"/>
    <dgm:cxn modelId="{4B7818EA-19D2-4C1C-98C9-AFCB52E7FA6B}" type="presParOf" srcId="{DA8EAE14-7540-460E-B450-CA5240B81D56}" destId="{7CC1EDCE-2FE7-4E45-9414-DC40B3D97FA7}" srcOrd="0" destOrd="0" presId="urn:microsoft.com/office/officeart/2011/layout/HexagonRadial"/>
    <dgm:cxn modelId="{54E15A88-E8A9-452C-B5D2-319D03EC818C}" type="presParOf" srcId="{2544BCCF-E002-438A-A74F-A495E284AB9E}" destId="{5B907FC8-9B3B-4696-91E4-08971BF9F525}" srcOrd="8" destOrd="0" presId="urn:microsoft.com/office/officeart/2011/layout/HexagonRadial"/>
    <dgm:cxn modelId="{80ACF8F6-2DB3-4E87-A1FB-0E66F9AD6131}" type="presParOf" srcId="{2544BCCF-E002-438A-A74F-A495E284AB9E}" destId="{08C84FB7-C75A-4903-AAF1-3B387018DDD9}" srcOrd="9" destOrd="0" presId="urn:microsoft.com/office/officeart/2011/layout/HexagonRadial"/>
    <dgm:cxn modelId="{A74D821F-DD19-4447-9AC4-E4827C3C3960}" type="presParOf" srcId="{08C84FB7-C75A-4903-AAF1-3B387018DDD9}" destId="{CA03A5CC-D4CC-4B60-A4F9-B0D5A47FC231}" srcOrd="0" destOrd="0" presId="urn:microsoft.com/office/officeart/2011/layout/HexagonRadial"/>
    <dgm:cxn modelId="{8F379825-2B53-44B8-8E1C-D241A27ED719}" type="presParOf" srcId="{2544BCCF-E002-438A-A74F-A495E284AB9E}" destId="{0DD1483D-ABBF-4C01-A05A-2422BE723BD5}" srcOrd="10" destOrd="0" presId="urn:microsoft.com/office/officeart/2011/layout/HexagonRadial"/>
    <dgm:cxn modelId="{A634D970-2EB2-44AC-9617-BE6659ED78FB}" type="presParOf" srcId="{2544BCCF-E002-438A-A74F-A495E284AB9E}" destId="{F276F10A-6569-4D5A-8787-D62E28445ECB}" srcOrd="11" destOrd="0" presId="urn:microsoft.com/office/officeart/2011/layout/HexagonRadial"/>
    <dgm:cxn modelId="{E90BFC88-892A-4415-B6CA-A7DA9440892D}" type="presParOf" srcId="{F276F10A-6569-4D5A-8787-D62E28445ECB}" destId="{5EB18341-C21D-4938-A464-D3060C0A5EB8}" srcOrd="0" destOrd="0" presId="urn:microsoft.com/office/officeart/2011/layout/HexagonRadial"/>
    <dgm:cxn modelId="{A779273A-0C4F-4D18-BE5B-15E64727E192}" type="presParOf" srcId="{2544BCCF-E002-438A-A74F-A495E284AB9E}" destId="{B26889CB-5ABD-47CC-95BF-2DC4E5124E04}"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1B422D-42B2-4C0D-8941-EC10AC3A03FD}" type="doc">
      <dgm:prSet loTypeId="urn:microsoft.com/office/officeart/2005/8/layout/hProcess11" loCatId="process" qsTypeId="urn:microsoft.com/office/officeart/2005/8/quickstyle/simple1" qsCatId="simple" csTypeId="urn:microsoft.com/office/officeart/2005/8/colors/accent1_2" csCatId="accent1" phldr="1"/>
      <dgm:spPr/>
    </dgm:pt>
    <dgm:pt modelId="{B4DAFE18-5EBA-437E-82A6-D8C8AE15065A}">
      <dgm:prSet phldrT="[Text]" custT="1"/>
      <dgm:spPr/>
      <dgm:t>
        <a:bodyPr/>
        <a:lstStyle/>
        <a:p>
          <a:pPr>
            <a:buFont typeface="Symbol" panose="05050102010706020507" pitchFamily="18" charset="2"/>
            <a:buChar char=""/>
          </a:pPr>
          <a:r>
            <a:rPr lang="en-US" sz="1300" b="1" dirty="0">
              <a:latin typeface="Arial Narrow" panose="020B0606020202030204" pitchFamily="34" charset="0"/>
            </a:rPr>
            <a:t>2013- March</a:t>
          </a:r>
        </a:p>
        <a:p>
          <a:pPr>
            <a:buFont typeface="Symbol" panose="05050102010706020507" pitchFamily="18" charset="2"/>
            <a:buChar char=""/>
          </a:pPr>
          <a:r>
            <a:rPr lang="en-US" sz="1300" dirty="0">
              <a:latin typeface="Arial Narrow" panose="020B0606020202030204" pitchFamily="34" charset="0"/>
            </a:rPr>
            <a:t>Ar-Raqqa is the first major city in Syria to be taken by Armed Opposition Groups (AOGs) </a:t>
          </a:r>
        </a:p>
      </dgm:t>
    </dgm:pt>
    <dgm:pt modelId="{85481960-6354-4AAB-8BD9-43BEFBDF73EA}" type="parTrans" cxnId="{2422E03F-A3E7-49E3-A88D-A32604A19945}">
      <dgm:prSet/>
      <dgm:spPr/>
      <dgm:t>
        <a:bodyPr/>
        <a:lstStyle/>
        <a:p>
          <a:endParaRPr lang="en-US" sz="1300">
            <a:latin typeface="Arial Narrow" panose="020B0606020202030204" pitchFamily="34" charset="0"/>
          </a:endParaRPr>
        </a:p>
      </dgm:t>
    </dgm:pt>
    <dgm:pt modelId="{AA69B783-DE83-4DE8-8773-09D91F156EB1}" type="sibTrans" cxnId="{2422E03F-A3E7-49E3-A88D-A32604A19945}">
      <dgm:prSet/>
      <dgm:spPr/>
      <dgm:t>
        <a:bodyPr/>
        <a:lstStyle/>
        <a:p>
          <a:endParaRPr lang="en-US" sz="1300">
            <a:latin typeface="Arial Narrow" panose="020B0606020202030204" pitchFamily="34" charset="0"/>
          </a:endParaRPr>
        </a:p>
      </dgm:t>
    </dgm:pt>
    <dgm:pt modelId="{1526D23A-3B07-43D9-801A-86C9ED39C9E6}">
      <dgm:prSet phldrT="[Text]" custT="1"/>
      <dgm:spPr/>
      <dgm:t>
        <a:bodyPr/>
        <a:lstStyle/>
        <a:p>
          <a:pPr>
            <a:buFont typeface="Symbol" panose="05050102010706020507" pitchFamily="18" charset="2"/>
            <a:buChar char=""/>
          </a:pPr>
          <a:r>
            <a:rPr lang="en-US" sz="1300" b="1" dirty="0">
              <a:latin typeface="Arial Narrow" panose="020B0606020202030204" pitchFamily="34" charset="0"/>
            </a:rPr>
            <a:t>2014- January</a:t>
          </a:r>
        </a:p>
        <a:p>
          <a:pPr>
            <a:buFont typeface="Symbol" panose="05050102010706020507" pitchFamily="18" charset="2"/>
            <a:buChar char=""/>
          </a:pPr>
          <a:r>
            <a:rPr lang="en-US" sz="1300" dirty="0">
              <a:latin typeface="Arial Narrow" panose="020B0606020202030204" pitchFamily="34" charset="0"/>
            </a:rPr>
            <a:t>ISIL takeover Ar-Raqqa (city and countryside) and establish the Caliphate</a:t>
          </a:r>
        </a:p>
      </dgm:t>
    </dgm:pt>
    <dgm:pt modelId="{5FF53D8E-0E32-49A0-B341-E413A1E7D57C}" type="parTrans" cxnId="{477E8256-FECA-48A5-BF27-F4CC37F3750F}">
      <dgm:prSet/>
      <dgm:spPr/>
      <dgm:t>
        <a:bodyPr/>
        <a:lstStyle/>
        <a:p>
          <a:endParaRPr lang="en-US" sz="1300">
            <a:latin typeface="Arial Narrow" panose="020B0606020202030204" pitchFamily="34" charset="0"/>
          </a:endParaRPr>
        </a:p>
      </dgm:t>
    </dgm:pt>
    <dgm:pt modelId="{21625CA6-910B-4971-BE03-65E9A947B976}" type="sibTrans" cxnId="{477E8256-FECA-48A5-BF27-F4CC37F3750F}">
      <dgm:prSet/>
      <dgm:spPr/>
      <dgm:t>
        <a:bodyPr/>
        <a:lstStyle/>
        <a:p>
          <a:endParaRPr lang="en-US" sz="1300">
            <a:latin typeface="Arial Narrow" panose="020B0606020202030204" pitchFamily="34" charset="0"/>
          </a:endParaRPr>
        </a:p>
      </dgm:t>
    </dgm:pt>
    <dgm:pt modelId="{BA5655FE-2CF5-4641-985B-2819EDD165C8}">
      <dgm:prSet phldrT="[Text]" custT="1"/>
      <dgm:spPr/>
      <dgm:t>
        <a:bodyPr/>
        <a:lstStyle/>
        <a:p>
          <a:pPr>
            <a:buFont typeface="Symbol" panose="05050102010706020507" pitchFamily="18" charset="2"/>
            <a:buChar char=""/>
          </a:pPr>
          <a:r>
            <a:rPr lang="en-US" sz="1300" b="1" dirty="0">
              <a:latin typeface="Arial Narrow" panose="020B0606020202030204" pitchFamily="34" charset="0"/>
            </a:rPr>
            <a:t>2016- November</a:t>
          </a:r>
          <a:r>
            <a:rPr lang="en-US" sz="1300" dirty="0">
              <a:latin typeface="Arial Narrow" panose="020B0606020202030204" pitchFamily="34" charset="0"/>
            </a:rPr>
            <a:t> Operation to expel ISIL from Northeast Syria commences by the SDF, supported by coalition- start taking villages/towns surrounding Raqqa city</a:t>
          </a:r>
        </a:p>
      </dgm:t>
    </dgm:pt>
    <dgm:pt modelId="{03B64161-E554-429A-A40C-BE35FDC8CDAB}" type="parTrans" cxnId="{9E387AD9-C080-41CC-B757-EEAD00A7BC19}">
      <dgm:prSet/>
      <dgm:spPr/>
      <dgm:t>
        <a:bodyPr/>
        <a:lstStyle/>
        <a:p>
          <a:endParaRPr lang="en-US" sz="1300">
            <a:latin typeface="Arial Narrow" panose="020B0606020202030204" pitchFamily="34" charset="0"/>
          </a:endParaRPr>
        </a:p>
      </dgm:t>
    </dgm:pt>
    <dgm:pt modelId="{625128FA-2F0E-436E-ADC1-B15E8A6BC193}" type="sibTrans" cxnId="{9E387AD9-C080-41CC-B757-EEAD00A7BC19}">
      <dgm:prSet/>
      <dgm:spPr/>
      <dgm:t>
        <a:bodyPr/>
        <a:lstStyle/>
        <a:p>
          <a:endParaRPr lang="en-US" sz="1300">
            <a:latin typeface="Arial Narrow" panose="020B0606020202030204" pitchFamily="34" charset="0"/>
          </a:endParaRPr>
        </a:p>
      </dgm:t>
    </dgm:pt>
    <dgm:pt modelId="{730514E8-4A35-4315-80C2-B0729C06EA45}">
      <dgm:prSet custT="1"/>
      <dgm:spPr/>
      <dgm:t>
        <a:bodyPr/>
        <a:lstStyle/>
        <a:p>
          <a:r>
            <a:rPr lang="en-US" sz="1300" b="1" dirty="0">
              <a:latin typeface="Arial Narrow" panose="020B0606020202030204" pitchFamily="34" charset="0"/>
            </a:rPr>
            <a:t>2017- June</a:t>
          </a:r>
        </a:p>
        <a:p>
          <a:r>
            <a:rPr lang="en-US" sz="1300" dirty="0">
              <a:latin typeface="Arial Narrow" panose="020B0606020202030204" pitchFamily="34" charset="0"/>
            </a:rPr>
            <a:t>Offensive on Ar-Raqqa city starts, heavy aerial bombardment and ground conflict</a:t>
          </a:r>
        </a:p>
      </dgm:t>
    </dgm:pt>
    <dgm:pt modelId="{5CAC9977-9D89-4553-9837-2C0F8618163D}" type="parTrans" cxnId="{E37EF6CC-D613-4372-B71B-1A956B5727BC}">
      <dgm:prSet/>
      <dgm:spPr/>
      <dgm:t>
        <a:bodyPr/>
        <a:lstStyle/>
        <a:p>
          <a:endParaRPr lang="en-US" sz="1300">
            <a:latin typeface="Arial Narrow" panose="020B0606020202030204" pitchFamily="34" charset="0"/>
          </a:endParaRPr>
        </a:p>
      </dgm:t>
    </dgm:pt>
    <dgm:pt modelId="{C119FB9E-40E3-4A60-98B0-694F2D600D95}" type="sibTrans" cxnId="{E37EF6CC-D613-4372-B71B-1A956B5727BC}">
      <dgm:prSet/>
      <dgm:spPr/>
      <dgm:t>
        <a:bodyPr/>
        <a:lstStyle/>
        <a:p>
          <a:endParaRPr lang="en-US" sz="1300">
            <a:latin typeface="Arial Narrow" panose="020B0606020202030204" pitchFamily="34" charset="0"/>
          </a:endParaRPr>
        </a:p>
      </dgm:t>
    </dgm:pt>
    <dgm:pt modelId="{A2A885C4-EFD0-4CCA-9BC4-758AF6782456}">
      <dgm:prSet custT="1"/>
      <dgm:spPr/>
      <dgm:t>
        <a:bodyPr/>
        <a:lstStyle/>
        <a:p>
          <a:r>
            <a:rPr lang="en-US" sz="1300" b="1" dirty="0">
              <a:latin typeface="Arial Narrow" panose="020B0606020202030204" pitchFamily="34" charset="0"/>
            </a:rPr>
            <a:t>2017- October</a:t>
          </a:r>
        </a:p>
        <a:p>
          <a:r>
            <a:rPr lang="en-US" sz="1300" dirty="0">
              <a:latin typeface="Arial Narrow" panose="020B0606020202030204" pitchFamily="34" charset="0"/>
            </a:rPr>
            <a:t>Victory declared in Ar-Raqqa city; by this time, city completely evacuated of civilians</a:t>
          </a:r>
        </a:p>
      </dgm:t>
    </dgm:pt>
    <dgm:pt modelId="{A051BC09-C061-479C-887B-68A2F60F2039}" type="parTrans" cxnId="{A0C54EB6-9A66-4D38-9FBE-086B99B7186B}">
      <dgm:prSet/>
      <dgm:spPr/>
      <dgm:t>
        <a:bodyPr/>
        <a:lstStyle/>
        <a:p>
          <a:endParaRPr lang="en-US"/>
        </a:p>
      </dgm:t>
    </dgm:pt>
    <dgm:pt modelId="{ECA15A4E-44F4-4079-B3A7-8F5E2A8F79D0}" type="sibTrans" cxnId="{A0C54EB6-9A66-4D38-9FBE-086B99B7186B}">
      <dgm:prSet/>
      <dgm:spPr/>
      <dgm:t>
        <a:bodyPr/>
        <a:lstStyle/>
        <a:p>
          <a:endParaRPr lang="en-US"/>
        </a:p>
      </dgm:t>
    </dgm:pt>
    <dgm:pt modelId="{93AE9F5F-B031-4768-B7E9-16F594957C2A}" type="pres">
      <dgm:prSet presAssocID="{121B422D-42B2-4C0D-8941-EC10AC3A03FD}" presName="Name0" presStyleCnt="0">
        <dgm:presLayoutVars>
          <dgm:dir/>
          <dgm:resizeHandles val="exact"/>
        </dgm:presLayoutVars>
      </dgm:prSet>
      <dgm:spPr/>
    </dgm:pt>
    <dgm:pt modelId="{438B9E9C-7353-4F4A-BFA5-2271A854BE57}" type="pres">
      <dgm:prSet presAssocID="{121B422D-42B2-4C0D-8941-EC10AC3A03FD}" presName="arrow" presStyleLbl="bgShp" presStyleIdx="0" presStyleCnt="1" custScaleY="60786"/>
      <dgm:spPr>
        <a:solidFill>
          <a:srgbClr val="D2CBB8"/>
        </a:solidFill>
      </dgm:spPr>
    </dgm:pt>
    <dgm:pt modelId="{4BA00E1A-0FD1-443E-95F9-4672B9F4CB2E}" type="pres">
      <dgm:prSet presAssocID="{121B422D-42B2-4C0D-8941-EC10AC3A03FD}" presName="points" presStyleCnt="0"/>
      <dgm:spPr/>
    </dgm:pt>
    <dgm:pt modelId="{2FBEFF6A-1644-4689-8485-924573DE51CA}" type="pres">
      <dgm:prSet presAssocID="{B4DAFE18-5EBA-437E-82A6-D8C8AE15065A}" presName="compositeA" presStyleCnt="0"/>
      <dgm:spPr/>
    </dgm:pt>
    <dgm:pt modelId="{8E8E4799-88D8-4DF5-ACF4-F69001745F4E}" type="pres">
      <dgm:prSet presAssocID="{B4DAFE18-5EBA-437E-82A6-D8C8AE15065A}" presName="textA" presStyleLbl="revTx" presStyleIdx="0" presStyleCnt="5">
        <dgm:presLayoutVars>
          <dgm:bulletEnabled val="1"/>
        </dgm:presLayoutVars>
      </dgm:prSet>
      <dgm:spPr/>
      <dgm:t>
        <a:bodyPr/>
        <a:lstStyle/>
        <a:p>
          <a:endParaRPr lang="en-GB"/>
        </a:p>
      </dgm:t>
    </dgm:pt>
    <dgm:pt modelId="{E3569DED-F6F3-4B45-A4E8-EE95BCF9B7B9}" type="pres">
      <dgm:prSet presAssocID="{B4DAFE18-5EBA-437E-82A6-D8C8AE15065A}" presName="circleA" presStyleLbl="node1" presStyleIdx="0" presStyleCnt="5"/>
      <dgm:spPr>
        <a:solidFill>
          <a:srgbClr val="EE5859"/>
        </a:solidFill>
      </dgm:spPr>
    </dgm:pt>
    <dgm:pt modelId="{E6CF357A-0BDF-490C-A344-1B0EC7AABF90}" type="pres">
      <dgm:prSet presAssocID="{B4DAFE18-5EBA-437E-82A6-D8C8AE15065A}" presName="spaceA" presStyleCnt="0"/>
      <dgm:spPr/>
    </dgm:pt>
    <dgm:pt modelId="{1EB3F493-814E-42A9-97B0-082A0C1A5760}" type="pres">
      <dgm:prSet presAssocID="{AA69B783-DE83-4DE8-8773-09D91F156EB1}" presName="space" presStyleCnt="0"/>
      <dgm:spPr/>
    </dgm:pt>
    <dgm:pt modelId="{115885CA-CBEC-4A77-85AD-1F4318B65182}" type="pres">
      <dgm:prSet presAssocID="{1526D23A-3B07-43D9-801A-86C9ED39C9E6}" presName="compositeB" presStyleCnt="0"/>
      <dgm:spPr/>
    </dgm:pt>
    <dgm:pt modelId="{4B6B1942-6A3E-4680-ADA0-84D9FF0C625F}" type="pres">
      <dgm:prSet presAssocID="{1526D23A-3B07-43D9-801A-86C9ED39C9E6}" presName="textB" presStyleLbl="revTx" presStyleIdx="1" presStyleCnt="5">
        <dgm:presLayoutVars>
          <dgm:bulletEnabled val="1"/>
        </dgm:presLayoutVars>
      </dgm:prSet>
      <dgm:spPr/>
      <dgm:t>
        <a:bodyPr/>
        <a:lstStyle/>
        <a:p>
          <a:endParaRPr lang="en-GB"/>
        </a:p>
      </dgm:t>
    </dgm:pt>
    <dgm:pt modelId="{40384963-5CB3-4223-A0E4-B40F22B41123}" type="pres">
      <dgm:prSet presAssocID="{1526D23A-3B07-43D9-801A-86C9ED39C9E6}" presName="circleB" presStyleLbl="node1" presStyleIdx="1" presStyleCnt="5"/>
      <dgm:spPr>
        <a:solidFill>
          <a:srgbClr val="EE5859"/>
        </a:solidFill>
      </dgm:spPr>
    </dgm:pt>
    <dgm:pt modelId="{41B117BC-C295-4A60-A0A2-C9FAF7D5E1BE}" type="pres">
      <dgm:prSet presAssocID="{1526D23A-3B07-43D9-801A-86C9ED39C9E6}" presName="spaceB" presStyleCnt="0"/>
      <dgm:spPr/>
    </dgm:pt>
    <dgm:pt modelId="{947FADC8-8519-4CD6-B79F-D3A39D513739}" type="pres">
      <dgm:prSet presAssocID="{21625CA6-910B-4971-BE03-65E9A947B976}" presName="space" presStyleCnt="0"/>
      <dgm:spPr/>
    </dgm:pt>
    <dgm:pt modelId="{3C64564E-F60E-49C0-9C71-5EEB82BD29EA}" type="pres">
      <dgm:prSet presAssocID="{BA5655FE-2CF5-4641-985B-2819EDD165C8}" presName="compositeA" presStyleCnt="0"/>
      <dgm:spPr/>
    </dgm:pt>
    <dgm:pt modelId="{102444D1-C44C-49A3-B516-7DF9849D42E6}" type="pres">
      <dgm:prSet presAssocID="{BA5655FE-2CF5-4641-985B-2819EDD165C8}" presName="textA" presStyleLbl="revTx" presStyleIdx="2" presStyleCnt="5">
        <dgm:presLayoutVars>
          <dgm:bulletEnabled val="1"/>
        </dgm:presLayoutVars>
      </dgm:prSet>
      <dgm:spPr/>
      <dgm:t>
        <a:bodyPr/>
        <a:lstStyle/>
        <a:p>
          <a:endParaRPr lang="en-GB"/>
        </a:p>
      </dgm:t>
    </dgm:pt>
    <dgm:pt modelId="{1E6750D7-6A2B-4A13-9A24-57AD4ED80C0B}" type="pres">
      <dgm:prSet presAssocID="{BA5655FE-2CF5-4641-985B-2819EDD165C8}" presName="circleA" presStyleLbl="node1" presStyleIdx="2" presStyleCnt="5"/>
      <dgm:spPr>
        <a:solidFill>
          <a:srgbClr val="EE5859"/>
        </a:solidFill>
      </dgm:spPr>
    </dgm:pt>
    <dgm:pt modelId="{5B0D8823-DB89-4176-8999-347FB054CDC3}" type="pres">
      <dgm:prSet presAssocID="{BA5655FE-2CF5-4641-985B-2819EDD165C8}" presName="spaceA" presStyleCnt="0"/>
      <dgm:spPr/>
    </dgm:pt>
    <dgm:pt modelId="{8E2E3E45-B9D5-4DF9-A08E-2206E18DC989}" type="pres">
      <dgm:prSet presAssocID="{625128FA-2F0E-436E-ADC1-B15E8A6BC193}" presName="space" presStyleCnt="0"/>
      <dgm:spPr/>
    </dgm:pt>
    <dgm:pt modelId="{E2AEB8C1-B424-472D-879D-A2DC180F668F}" type="pres">
      <dgm:prSet presAssocID="{730514E8-4A35-4315-80C2-B0729C06EA45}" presName="compositeB" presStyleCnt="0"/>
      <dgm:spPr/>
    </dgm:pt>
    <dgm:pt modelId="{F0F20A20-EE3B-4C0A-B693-C580FC259E40}" type="pres">
      <dgm:prSet presAssocID="{730514E8-4A35-4315-80C2-B0729C06EA45}" presName="textB" presStyleLbl="revTx" presStyleIdx="3" presStyleCnt="5">
        <dgm:presLayoutVars>
          <dgm:bulletEnabled val="1"/>
        </dgm:presLayoutVars>
      </dgm:prSet>
      <dgm:spPr/>
      <dgm:t>
        <a:bodyPr/>
        <a:lstStyle/>
        <a:p>
          <a:endParaRPr lang="en-GB"/>
        </a:p>
      </dgm:t>
    </dgm:pt>
    <dgm:pt modelId="{6E1E3CA1-E9AD-4513-8E74-C0393B021B20}" type="pres">
      <dgm:prSet presAssocID="{730514E8-4A35-4315-80C2-B0729C06EA45}" presName="circleB" presStyleLbl="node1" presStyleIdx="3" presStyleCnt="5"/>
      <dgm:spPr>
        <a:solidFill>
          <a:srgbClr val="EE5859"/>
        </a:solidFill>
      </dgm:spPr>
    </dgm:pt>
    <dgm:pt modelId="{2C8813DC-6B9A-4A60-A7A1-D58A8202B308}" type="pres">
      <dgm:prSet presAssocID="{730514E8-4A35-4315-80C2-B0729C06EA45}" presName="spaceB" presStyleCnt="0"/>
      <dgm:spPr/>
    </dgm:pt>
    <dgm:pt modelId="{5EBE0D1E-E910-4D75-8010-AC85839F91E0}" type="pres">
      <dgm:prSet presAssocID="{C119FB9E-40E3-4A60-98B0-694F2D600D95}" presName="space" presStyleCnt="0"/>
      <dgm:spPr/>
    </dgm:pt>
    <dgm:pt modelId="{14528166-944E-4322-9130-0A631D1469FA}" type="pres">
      <dgm:prSet presAssocID="{A2A885C4-EFD0-4CCA-9BC4-758AF6782456}" presName="compositeA" presStyleCnt="0"/>
      <dgm:spPr/>
    </dgm:pt>
    <dgm:pt modelId="{000E4E39-1F3D-4805-912F-945965BD6936}" type="pres">
      <dgm:prSet presAssocID="{A2A885C4-EFD0-4CCA-9BC4-758AF6782456}" presName="textA" presStyleLbl="revTx" presStyleIdx="4" presStyleCnt="5">
        <dgm:presLayoutVars>
          <dgm:bulletEnabled val="1"/>
        </dgm:presLayoutVars>
      </dgm:prSet>
      <dgm:spPr/>
      <dgm:t>
        <a:bodyPr/>
        <a:lstStyle/>
        <a:p>
          <a:endParaRPr lang="en-GB"/>
        </a:p>
      </dgm:t>
    </dgm:pt>
    <dgm:pt modelId="{41DF1806-FBC3-4F36-8B76-23381FDC1939}" type="pres">
      <dgm:prSet presAssocID="{A2A885C4-EFD0-4CCA-9BC4-758AF6782456}" presName="circleA" presStyleLbl="node1" presStyleIdx="4" presStyleCnt="5"/>
      <dgm:spPr>
        <a:solidFill>
          <a:srgbClr val="EE5859"/>
        </a:solidFill>
      </dgm:spPr>
    </dgm:pt>
    <dgm:pt modelId="{528A71D1-2E63-46CF-92D3-C6872E90FC38}" type="pres">
      <dgm:prSet presAssocID="{A2A885C4-EFD0-4CCA-9BC4-758AF6782456}" presName="spaceA" presStyleCnt="0"/>
      <dgm:spPr/>
    </dgm:pt>
  </dgm:ptLst>
  <dgm:cxnLst>
    <dgm:cxn modelId="{A0C54EB6-9A66-4D38-9FBE-086B99B7186B}" srcId="{121B422D-42B2-4C0D-8941-EC10AC3A03FD}" destId="{A2A885C4-EFD0-4CCA-9BC4-758AF6782456}" srcOrd="4" destOrd="0" parTransId="{A051BC09-C061-479C-887B-68A2F60F2039}" sibTransId="{ECA15A4E-44F4-4079-B3A7-8F5E2A8F79D0}"/>
    <dgm:cxn modelId="{9E387AD9-C080-41CC-B757-EEAD00A7BC19}" srcId="{121B422D-42B2-4C0D-8941-EC10AC3A03FD}" destId="{BA5655FE-2CF5-4641-985B-2819EDD165C8}" srcOrd="2" destOrd="0" parTransId="{03B64161-E554-429A-A40C-BE35FDC8CDAB}" sibTransId="{625128FA-2F0E-436E-ADC1-B15E8A6BC193}"/>
    <dgm:cxn modelId="{4076545B-16FD-4735-87BB-68AD5B72630C}" type="presOf" srcId="{BA5655FE-2CF5-4641-985B-2819EDD165C8}" destId="{102444D1-C44C-49A3-B516-7DF9849D42E6}" srcOrd="0" destOrd="0" presId="urn:microsoft.com/office/officeart/2005/8/layout/hProcess11"/>
    <dgm:cxn modelId="{1EC612BA-36D3-438C-B71C-0AB28287C011}" type="presOf" srcId="{730514E8-4A35-4315-80C2-B0729C06EA45}" destId="{F0F20A20-EE3B-4C0A-B693-C580FC259E40}" srcOrd="0" destOrd="0" presId="urn:microsoft.com/office/officeart/2005/8/layout/hProcess11"/>
    <dgm:cxn modelId="{F3141EB1-06BE-495A-AF64-64D5E2A73EDF}" type="presOf" srcId="{A2A885C4-EFD0-4CCA-9BC4-758AF6782456}" destId="{000E4E39-1F3D-4805-912F-945965BD6936}" srcOrd="0" destOrd="0" presId="urn:microsoft.com/office/officeart/2005/8/layout/hProcess11"/>
    <dgm:cxn modelId="{477E8256-FECA-48A5-BF27-F4CC37F3750F}" srcId="{121B422D-42B2-4C0D-8941-EC10AC3A03FD}" destId="{1526D23A-3B07-43D9-801A-86C9ED39C9E6}" srcOrd="1" destOrd="0" parTransId="{5FF53D8E-0E32-49A0-B341-E413A1E7D57C}" sibTransId="{21625CA6-910B-4971-BE03-65E9A947B976}"/>
    <dgm:cxn modelId="{E0140C24-D729-4659-A032-BCF86ED49C9D}" type="presOf" srcId="{B4DAFE18-5EBA-437E-82A6-D8C8AE15065A}" destId="{8E8E4799-88D8-4DF5-ACF4-F69001745F4E}" srcOrd="0" destOrd="0" presId="urn:microsoft.com/office/officeart/2005/8/layout/hProcess11"/>
    <dgm:cxn modelId="{2422E03F-A3E7-49E3-A88D-A32604A19945}" srcId="{121B422D-42B2-4C0D-8941-EC10AC3A03FD}" destId="{B4DAFE18-5EBA-437E-82A6-D8C8AE15065A}" srcOrd="0" destOrd="0" parTransId="{85481960-6354-4AAB-8BD9-43BEFBDF73EA}" sibTransId="{AA69B783-DE83-4DE8-8773-09D91F156EB1}"/>
    <dgm:cxn modelId="{6B10A852-BB1C-4FD5-B749-5EA7D4746221}" type="presOf" srcId="{1526D23A-3B07-43D9-801A-86C9ED39C9E6}" destId="{4B6B1942-6A3E-4680-ADA0-84D9FF0C625F}" srcOrd="0" destOrd="0" presId="urn:microsoft.com/office/officeart/2005/8/layout/hProcess11"/>
    <dgm:cxn modelId="{D502C6BE-1850-49B0-A907-4A2A54A08462}" type="presOf" srcId="{121B422D-42B2-4C0D-8941-EC10AC3A03FD}" destId="{93AE9F5F-B031-4768-B7E9-16F594957C2A}" srcOrd="0" destOrd="0" presId="urn:microsoft.com/office/officeart/2005/8/layout/hProcess11"/>
    <dgm:cxn modelId="{E37EF6CC-D613-4372-B71B-1A956B5727BC}" srcId="{121B422D-42B2-4C0D-8941-EC10AC3A03FD}" destId="{730514E8-4A35-4315-80C2-B0729C06EA45}" srcOrd="3" destOrd="0" parTransId="{5CAC9977-9D89-4553-9837-2C0F8618163D}" sibTransId="{C119FB9E-40E3-4A60-98B0-694F2D600D95}"/>
    <dgm:cxn modelId="{8E20C701-2081-4D5F-907D-C531E7738C14}" type="presParOf" srcId="{93AE9F5F-B031-4768-B7E9-16F594957C2A}" destId="{438B9E9C-7353-4F4A-BFA5-2271A854BE57}" srcOrd="0" destOrd="0" presId="urn:microsoft.com/office/officeart/2005/8/layout/hProcess11"/>
    <dgm:cxn modelId="{3127BDDC-A2EE-418A-8707-922060C39B1B}" type="presParOf" srcId="{93AE9F5F-B031-4768-B7E9-16F594957C2A}" destId="{4BA00E1A-0FD1-443E-95F9-4672B9F4CB2E}" srcOrd="1" destOrd="0" presId="urn:microsoft.com/office/officeart/2005/8/layout/hProcess11"/>
    <dgm:cxn modelId="{9FD03577-2AB4-489E-92EE-67C571FE27E5}" type="presParOf" srcId="{4BA00E1A-0FD1-443E-95F9-4672B9F4CB2E}" destId="{2FBEFF6A-1644-4689-8485-924573DE51CA}" srcOrd="0" destOrd="0" presId="urn:microsoft.com/office/officeart/2005/8/layout/hProcess11"/>
    <dgm:cxn modelId="{444C4D6C-AE39-4345-A6F9-C4B12BE67EA3}" type="presParOf" srcId="{2FBEFF6A-1644-4689-8485-924573DE51CA}" destId="{8E8E4799-88D8-4DF5-ACF4-F69001745F4E}" srcOrd="0" destOrd="0" presId="urn:microsoft.com/office/officeart/2005/8/layout/hProcess11"/>
    <dgm:cxn modelId="{B3730EE2-50B8-4F08-B579-5A20059C5671}" type="presParOf" srcId="{2FBEFF6A-1644-4689-8485-924573DE51CA}" destId="{E3569DED-F6F3-4B45-A4E8-EE95BCF9B7B9}" srcOrd="1" destOrd="0" presId="urn:microsoft.com/office/officeart/2005/8/layout/hProcess11"/>
    <dgm:cxn modelId="{1C0E338A-6E65-4B15-A8A5-3F2DBB33EBEC}" type="presParOf" srcId="{2FBEFF6A-1644-4689-8485-924573DE51CA}" destId="{E6CF357A-0BDF-490C-A344-1B0EC7AABF90}" srcOrd="2" destOrd="0" presId="urn:microsoft.com/office/officeart/2005/8/layout/hProcess11"/>
    <dgm:cxn modelId="{C1D65E0A-7D9C-4EB7-817B-206F4CA7C1F1}" type="presParOf" srcId="{4BA00E1A-0FD1-443E-95F9-4672B9F4CB2E}" destId="{1EB3F493-814E-42A9-97B0-082A0C1A5760}" srcOrd="1" destOrd="0" presId="urn:microsoft.com/office/officeart/2005/8/layout/hProcess11"/>
    <dgm:cxn modelId="{F189D3F6-1F28-4684-B7AA-41357E47DBFD}" type="presParOf" srcId="{4BA00E1A-0FD1-443E-95F9-4672B9F4CB2E}" destId="{115885CA-CBEC-4A77-85AD-1F4318B65182}" srcOrd="2" destOrd="0" presId="urn:microsoft.com/office/officeart/2005/8/layout/hProcess11"/>
    <dgm:cxn modelId="{154862EC-D298-4474-8273-D31A40B91A60}" type="presParOf" srcId="{115885CA-CBEC-4A77-85AD-1F4318B65182}" destId="{4B6B1942-6A3E-4680-ADA0-84D9FF0C625F}" srcOrd="0" destOrd="0" presId="urn:microsoft.com/office/officeart/2005/8/layout/hProcess11"/>
    <dgm:cxn modelId="{DB636858-33F6-44F8-9DAD-BA3ECCC93D9F}" type="presParOf" srcId="{115885CA-CBEC-4A77-85AD-1F4318B65182}" destId="{40384963-5CB3-4223-A0E4-B40F22B41123}" srcOrd="1" destOrd="0" presId="urn:microsoft.com/office/officeart/2005/8/layout/hProcess11"/>
    <dgm:cxn modelId="{9FC3D90C-E121-4DCA-B79A-304A2BCAB854}" type="presParOf" srcId="{115885CA-CBEC-4A77-85AD-1F4318B65182}" destId="{41B117BC-C295-4A60-A0A2-C9FAF7D5E1BE}" srcOrd="2" destOrd="0" presId="urn:microsoft.com/office/officeart/2005/8/layout/hProcess11"/>
    <dgm:cxn modelId="{9C2C6150-5964-495A-AF61-325B5270778E}" type="presParOf" srcId="{4BA00E1A-0FD1-443E-95F9-4672B9F4CB2E}" destId="{947FADC8-8519-4CD6-B79F-D3A39D513739}" srcOrd="3" destOrd="0" presId="urn:microsoft.com/office/officeart/2005/8/layout/hProcess11"/>
    <dgm:cxn modelId="{2BAA13D4-9D90-44DD-81CB-95FF7B808E20}" type="presParOf" srcId="{4BA00E1A-0FD1-443E-95F9-4672B9F4CB2E}" destId="{3C64564E-F60E-49C0-9C71-5EEB82BD29EA}" srcOrd="4" destOrd="0" presId="urn:microsoft.com/office/officeart/2005/8/layout/hProcess11"/>
    <dgm:cxn modelId="{70EEA985-4E8B-4795-815A-A0929E3E5FE1}" type="presParOf" srcId="{3C64564E-F60E-49C0-9C71-5EEB82BD29EA}" destId="{102444D1-C44C-49A3-B516-7DF9849D42E6}" srcOrd="0" destOrd="0" presId="urn:microsoft.com/office/officeart/2005/8/layout/hProcess11"/>
    <dgm:cxn modelId="{BD88F5C9-89CB-41BC-AB77-67DF5AD754D7}" type="presParOf" srcId="{3C64564E-F60E-49C0-9C71-5EEB82BD29EA}" destId="{1E6750D7-6A2B-4A13-9A24-57AD4ED80C0B}" srcOrd="1" destOrd="0" presId="urn:microsoft.com/office/officeart/2005/8/layout/hProcess11"/>
    <dgm:cxn modelId="{9CA428DD-6D09-4E8B-9EB6-B29F22E55DBB}" type="presParOf" srcId="{3C64564E-F60E-49C0-9C71-5EEB82BD29EA}" destId="{5B0D8823-DB89-4176-8999-347FB054CDC3}" srcOrd="2" destOrd="0" presId="urn:microsoft.com/office/officeart/2005/8/layout/hProcess11"/>
    <dgm:cxn modelId="{F59C86CB-66D9-4DBF-B7BC-8E7A7DC1724F}" type="presParOf" srcId="{4BA00E1A-0FD1-443E-95F9-4672B9F4CB2E}" destId="{8E2E3E45-B9D5-4DF9-A08E-2206E18DC989}" srcOrd="5" destOrd="0" presId="urn:microsoft.com/office/officeart/2005/8/layout/hProcess11"/>
    <dgm:cxn modelId="{2534617D-A4D6-4B46-9B84-277F7721365F}" type="presParOf" srcId="{4BA00E1A-0FD1-443E-95F9-4672B9F4CB2E}" destId="{E2AEB8C1-B424-472D-879D-A2DC180F668F}" srcOrd="6" destOrd="0" presId="urn:microsoft.com/office/officeart/2005/8/layout/hProcess11"/>
    <dgm:cxn modelId="{5AD54948-B20C-458B-B9A4-AC34BE996714}" type="presParOf" srcId="{E2AEB8C1-B424-472D-879D-A2DC180F668F}" destId="{F0F20A20-EE3B-4C0A-B693-C580FC259E40}" srcOrd="0" destOrd="0" presId="urn:microsoft.com/office/officeart/2005/8/layout/hProcess11"/>
    <dgm:cxn modelId="{AFD8C5AA-EF99-4E99-A3CF-5DF1CD7B8B53}" type="presParOf" srcId="{E2AEB8C1-B424-472D-879D-A2DC180F668F}" destId="{6E1E3CA1-E9AD-4513-8E74-C0393B021B20}" srcOrd="1" destOrd="0" presId="urn:microsoft.com/office/officeart/2005/8/layout/hProcess11"/>
    <dgm:cxn modelId="{5BE9ED4A-C635-4DD4-AC82-956B98EBE1BF}" type="presParOf" srcId="{E2AEB8C1-B424-472D-879D-A2DC180F668F}" destId="{2C8813DC-6B9A-4A60-A7A1-D58A8202B308}" srcOrd="2" destOrd="0" presId="urn:microsoft.com/office/officeart/2005/8/layout/hProcess11"/>
    <dgm:cxn modelId="{FF5BD6F3-0F39-465F-A681-A34BF4A5CDA3}" type="presParOf" srcId="{4BA00E1A-0FD1-443E-95F9-4672B9F4CB2E}" destId="{5EBE0D1E-E910-4D75-8010-AC85839F91E0}" srcOrd="7" destOrd="0" presId="urn:microsoft.com/office/officeart/2005/8/layout/hProcess11"/>
    <dgm:cxn modelId="{27F9E0E9-FCBF-4CA1-BE22-1AC3651EC2FC}" type="presParOf" srcId="{4BA00E1A-0FD1-443E-95F9-4672B9F4CB2E}" destId="{14528166-944E-4322-9130-0A631D1469FA}" srcOrd="8" destOrd="0" presId="urn:microsoft.com/office/officeart/2005/8/layout/hProcess11"/>
    <dgm:cxn modelId="{7CABB3B7-56C2-4DBE-B8A3-B95C5CF91BF4}" type="presParOf" srcId="{14528166-944E-4322-9130-0A631D1469FA}" destId="{000E4E39-1F3D-4805-912F-945965BD6936}" srcOrd="0" destOrd="0" presId="urn:microsoft.com/office/officeart/2005/8/layout/hProcess11"/>
    <dgm:cxn modelId="{E56B56E2-FAFE-4B26-AD7E-B5250A2F5F63}" type="presParOf" srcId="{14528166-944E-4322-9130-0A631D1469FA}" destId="{41DF1806-FBC3-4F36-8B76-23381FDC1939}" srcOrd="1" destOrd="0" presId="urn:microsoft.com/office/officeart/2005/8/layout/hProcess11"/>
    <dgm:cxn modelId="{B551939B-2836-405B-BF6B-028CCF064349}" type="presParOf" srcId="{14528166-944E-4322-9130-0A631D1469FA}" destId="{528A71D1-2E63-46CF-92D3-C6872E90FC38}"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2D7BAC9-2DF5-4290-A3F3-D2D9B2DE9682}" type="doc">
      <dgm:prSet loTypeId="urn:microsoft.com/office/officeart/2005/8/layout/hProcess9" loCatId="process" qsTypeId="urn:microsoft.com/office/officeart/2005/8/quickstyle/simple1" qsCatId="simple" csTypeId="urn:microsoft.com/office/officeart/2005/8/colors/accent1_2" csCatId="accent1" phldr="1"/>
      <dgm:spPr/>
    </dgm:pt>
    <dgm:pt modelId="{0CCCF3E2-7BF5-4DEC-A2B0-B554870786BD}">
      <dgm:prSet phldrT="[Text]" custT="1"/>
      <dgm:spPr>
        <a:solidFill>
          <a:srgbClr val="EE5859"/>
        </a:solidFill>
      </dgm:spPr>
      <dgm:t>
        <a:bodyPr/>
        <a:lstStyle/>
        <a:p>
          <a:r>
            <a:rPr lang="en-GB" sz="1200" b="1" dirty="0">
              <a:latin typeface="Arial Narrow" panose="020B0606020202030204" pitchFamily="34" charset="0"/>
            </a:rPr>
            <a:t>Step 1</a:t>
          </a:r>
          <a:r>
            <a:rPr lang="en-GB" sz="1200" dirty="0">
              <a:latin typeface="Arial Narrow" panose="020B0606020202030204" pitchFamily="34" charset="0"/>
            </a:rPr>
            <a:t>: </a:t>
          </a:r>
        </a:p>
        <a:p>
          <a:r>
            <a:rPr lang="en-GB" sz="1200" dirty="0">
              <a:latin typeface="Arial Narrow" panose="020B0606020202030204" pitchFamily="34" charset="0"/>
            </a:rPr>
            <a:t>Conduct regular comprehensive area-based assessments</a:t>
          </a:r>
          <a:endParaRPr lang="en-US" sz="1200" dirty="0">
            <a:latin typeface="Arial Narrow" panose="020B0606020202030204" pitchFamily="34" charset="0"/>
          </a:endParaRPr>
        </a:p>
      </dgm:t>
    </dgm:pt>
    <dgm:pt modelId="{1895C64A-C170-4957-87A5-99860C6476AE}" type="parTrans" cxnId="{520373E0-2839-4E2D-8562-CCFC9E891A77}">
      <dgm:prSet/>
      <dgm:spPr/>
      <dgm:t>
        <a:bodyPr/>
        <a:lstStyle/>
        <a:p>
          <a:endParaRPr lang="en-US" sz="1200">
            <a:latin typeface="Arial Narrow" panose="020B0606020202030204" pitchFamily="34" charset="0"/>
          </a:endParaRPr>
        </a:p>
      </dgm:t>
    </dgm:pt>
    <dgm:pt modelId="{7C8CD658-8ACD-4FBB-8737-D62F616C9A06}" type="sibTrans" cxnId="{520373E0-2839-4E2D-8562-CCFC9E891A77}">
      <dgm:prSet/>
      <dgm:spPr/>
      <dgm:t>
        <a:bodyPr/>
        <a:lstStyle/>
        <a:p>
          <a:endParaRPr lang="en-US" sz="1200">
            <a:latin typeface="Arial Narrow" panose="020B0606020202030204" pitchFamily="34" charset="0"/>
          </a:endParaRPr>
        </a:p>
      </dgm:t>
    </dgm:pt>
    <dgm:pt modelId="{926D2882-B690-4665-87F4-7D38EFCBE7DE}">
      <dgm:prSet phldrT="[Text]" custT="1"/>
      <dgm:spPr>
        <a:solidFill>
          <a:srgbClr val="EE5859"/>
        </a:solidFill>
      </dgm:spPr>
      <dgm:t>
        <a:bodyPr/>
        <a:lstStyle/>
        <a:p>
          <a:r>
            <a:rPr lang="en-GB" sz="1200" b="1" dirty="0">
              <a:latin typeface="Arial Narrow" panose="020B0606020202030204" pitchFamily="34" charset="0"/>
            </a:rPr>
            <a:t>Step 2: </a:t>
          </a:r>
        </a:p>
        <a:p>
          <a:r>
            <a:rPr lang="en-GB" sz="1200" dirty="0">
              <a:latin typeface="Arial Narrow" panose="020B0606020202030204" pitchFamily="34" charset="0"/>
            </a:rPr>
            <a:t>Response tracking of activities conducted by all actors (including humanitarian actors, local authorities, stabilisation actors)</a:t>
          </a:r>
          <a:endParaRPr lang="en-US" sz="1200" dirty="0">
            <a:latin typeface="Arial Narrow" panose="020B0606020202030204" pitchFamily="34" charset="0"/>
          </a:endParaRPr>
        </a:p>
      </dgm:t>
    </dgm:pt>
    <dgm:pt modelId="{6E2F6456-428A-4A19-965F-E96FDCF89594}" type="parTrans" cxnId="{3597B9B6-4F5A-4EDA-8FEF-21C934E0E0D5}">
      <dgm:prSet/>
      <dgm:spPr/>
      <dgm:t>
        <a:bodyPr/>
        <a:lstStyle/>
        <a:p>
          <a:endParaRPr lang="en-US" sz="1200">
            <a:latin typeface="Arial Narrow" panose="020B0606020202030204" pitchFamily="34" charset="0"/>
          </a:endParaRPr>
        </a:p>
      </dgm:t>
    </dgm:pt>
    <dgm:pt modelId="{05201EE7-06C9-4561-9018-A9A388935FFC}" type="sibTrans" cxnId="{3597B9B6-4F5A-4EDA-8FEF-21C934E0E0D5}">
      <dgm:prSet/>
      <dgm:spPr/>
      <dgm:t>
        <a:bodyPr/>
        <a:lstStyle/>
        <a:p>
          <a:endParaRPr lang="en-US" sz="1200">
            <a:latin typeface="Arial Narrow" panose="020B0606020202030204" pitchFamily="34" charset="0"/>
          </a:endParaRPr>
        </a:p>
      </dgm:t>
    </dgm:pt>
    <dgm:pt modelId="{0CA8C523-D793-46A9-920C-C7B45683532E}">
      <dgm:prSet phldrT="[Text]" custT="1"/>
      <dgm:spPr>
        <a:solidFill>
          <a:srgbClr val="EE5859"/>
        </a:solidFill>
      </dgm:spPr>
      <dgm:t>
        <a:bodyPr/>
        <a:lstStyle/>
        <a:p>
          <a:r>
            <a:rPr lang="en-GB" sz="1200" b="1" dirty="0">
              <a:latin typeface="Arial Narrow" panose="020B0606020202030204" pitchFamily="34" charset="0"/>
            </a:rPr>
            <a:t>Step 3</a:t>
          </a:r>
          <a:r>
            <a:rPr lang="en-GB" sz="1200" dirty="0">
              <a:latin typeface="Arial Narrow" panose="020B0606020202030204" pitchFamily="34" charset="0"/>
            </a:rPr>
            <a:t>: </a:t>
          </a:r>
        </a:p>
        <a:p>
          <a:r>
            <a:rPr lang="en-GB" sz="1200" dirty="0">
              <a:latin typeface="Arial Narrow" panose="020B0606020202030204" pitchFamily="34" charset="0"/>
            </a:rPr>
            <a:t>Develop information system (</a:t>
          </a:r>
          <a:r>
            <a:rPr lang="en-GB" sz="1200" dirty="0" err="1">
              <a:latin typeface="Arial Narrow" panose="020B0606020202030204" pitchFamily="34" charset="0"/>
            </a:rPr>
            <a:t>webmap</a:t>
          </a:r>
          <a:r>
            <a:rPr lang="en-GB" sz="1200" dirty="0">
              <a:latin typeface="Arial Narrow" panose="020B0606020202030204" pitchFamily="34" charset="0"/>
            </a:rPr>
            <a:t>) to enable ongoing situation and response monitoring</a:t>
          </a:r>
          <a:endParaRPr lang="en-US" sz="1200" dirty="0">
            <a:latin typeface="Arial Narrow" panose="020B0606020202030204" pitchFamily="34" charset="0"/>
          </a:endParaRPr>
        </a:p>
      </dgm:t>
    </dgm:pt>
    <dgm:pt modelId="{CE9F8BD3-B940-4797-B4DE-27617C4DDC9B}" type="parTrans" cxnId="{FB52B350-A4E9-472F-A7E5-755E36932206}">
      <dgm:prSet/>
      <dgm:spPr/>
      <dgm:t>
        <a:bodyPr/>
        <a:lstStyle/>
        <a:p>
          <a:endParaRPr lang="en-US" sz="1200">
            <a:latin typeface="Arial Narrow" panose="020B0606020202030204" pitchFamily="34" charset="0"/>
          </a:endParaRPr>
        </a:p>
      </dgm:t>
    </dgm:pt>
    <dgm:pt modelId="{0FB8B2B0-F9F5-49E4-BD52-F802E7A76B6C}" type="sibTrans" cxnId="{FB52B350-A4E9-472F-A7E5-755E36932206}">
      <dgm:prSet/>
      <dgm:spPr/>
      <dgm:t>
        <a:bodyPr/>
        <a:lstStyle/>
        <a:p>
          <a:endParaRPr lang="en-US" sz="1200">
            <a:latin typeface="Arial Narrow" panose="020B0606020202030204" pitchFamily="34" charset="0"/>
          </a:endParaRPr>
        </a:p>
      </dgm:t>
    </dgm:pt>
    <dgm:pt modelId="{EC71883F-CD4E-4BE3-8CAE-9D85F2318597}">
      <dgm:prSet custT="1"/>
      <dgm:spPr>
        <a:solidFill>
          <a:srgbClr val="EE5859"/>
        </a:solidFill>
      </dgm:spPr>
      <dgm:t>
        <a:bodyPr/>
        <a:lstStyle/>
        <a:p>
          <a:r>
            <a:rPr lang="en-GB" sz="1200" b="1" dirty="0">
              <a:latin typeface="Arial Narrow" panose="020B0606020202030204" pitchFamily="34" charset="0"/>
            </a:rPr>
            <a:t>Step 4</a:t>
          </a:r>
          <a:r>
            <a:rPr lang="en-GB" sz="1200" dirty="0">
              <a:latin typeface="Arial Narrow" panose="020B0606020202030204" pitchFamily="34" charset="0"/>
            </a:rPr>
            <a:t>: </a:t>
          </a:r>
        </a:p>
        <a:p>
          <a:r>
            <a:rPr lang="en-GB" sz="1200" dirty="0">
              <a:latin typeface="Arial Narrow" panose="020B0606020202030204" pitchFamily="34" charset="0"/>
            </a:rPr>
            <a:t>Provide analysis support for ongoing operational gap identification</a:t>
          </a:r>
          <a:endParaRPr lang="en-US" sz="1200" dirty="0">
            <a:latin typeface="Arial Narrow" panose="020B0606020202030204" pitchFamily="34" charset="0"/>
          </a:endParaRPr>
        </a:p>
      </dgm:t>
    </dgm:pt>
    <dgm:pt modelId="{5931829C-80A6-4EEC-B90A-9D570CDA3BDA}" type="parTrans" cxnId="{EF2AF490-EEEF-4544-9291-FF01F395B4F5}">
      <dgm:prSet/>
      <dgm:spPr/>
      <dgm:t>
        <a:bodyPr/>
        <a:lstStyle/>
        <a:p>
          <a:endParaRPr lang="en-US" sz="1200">
            <a:latin typeface="Arial Narrow" panose="020B0606020202030204" pitchFamily="34" charset="0"/>
          </a:endParaRPr>
        </a:p>
      </dgm:t>
    </dgm:pt>
    <dgm:pt modelId="{305C7681-6F80-44B0-AB34-D43C5C1368B1}" type="sibTrans" cxnId="{EF2AF490-EEEF-4544-9291-FF01F395B4F5}">
      <dgm:prSet/>
      <dgm:spPr/>
      <dgm:t>
        <a:bodyPr/>
        <a:lstStyle/>
        <a:p>
          <a:endParaRPr lang="en-US" sz="1200">
            <a:latin typeface="Arial Narrow" panose="020B0606020202030204" pitchFamily="34" charset="0"/>
          </a:endParaRPr>
        </a:p>
      </dgm:t>
    </dgm:pt>
    <dgm:pt modelId="{4134E2B8-3252-4474-B834-875786BC6E92}" type="pres">
      <dgm:prSet presAssocID="{32D7BAC9-2DF5-4290-A3F3-D2D9B2DE9682}" presName="CompostProcess" presStyleCnt="0">
        <dgm:presLayoutVars>
          <dgm:dir/>
          <dgm:resizeHandles val="exact"/>
        </dgm:presLayoutVars>
      </dgm:prSet>
      <dgm:spPr/>
    </dgm:pt>
    <dgm:pt modelId="{3FE2668B-EBEB-43E8-A143-80FA511FF89D}" type="pres">
      <dgm:prSet presAssocID="{32D7BAC9-2DF5-4290-A3F3-D2D9B2DE9682}" presName="arrow" presStyleLbl="bgShp" presStyleIdx="0" presStyleCnt="1"/>
      <dgm:spPr>
        <a:solidFill>
          <a:srgbClr val="D2CBB8"/>
        </a:solidFill>
      </dgm:spPr>
    </dgm:pt>
    <dgm:pt modelId="{BBFB801E-F4DE-48ED-A9E7-F7E8697D3CB1}" type="pres">
      <dgm:prSet presAssocID="{32D7BAC9-2DF5-4290-A3F3-D2D9B2DE9682}" presName="linearProcess" presStyleCnt="0"/>
      <dgm:spPr/>
    </dgm:pt>
    <dgm:pt modelId="{01FFE579-7DEA-4067-949B-A1D0FBB6CCED}" type="pres">
      <dgm:prSet presAssocID="{0CCCF3E2-7BF5-4DEC-A2B0-B554870786BD}" presName="textNode" presStyleLbl="node1" presStyleIdx="0" presStyleCnt="4">
        <dgm:presLayoutVars>
          <dgm:bulletEnabled val="1"/>
        </dgm:presLayoutVars>
      </dgm:prSet>
      <dgm:spPr/>
      <dgm:t>
        <a:bodyPr/>
        <a:lstStyle/>
        <a:p>
          <a:endParaRPr lang="en-GB"/>
        </a:p>
      </dgm:t>
    </dgm:pt>
    <dgm:pt modelId="{618F159A-4905-4B5F-99F9-D62A64FB49DB}" type="pres">
      <dgm:prSet presAssocID="{7C8CD658-8ACD-4FBB-8737-D62F616C9A06}" presName="sibTrans" presStyleCnt="0"/>
      <dgm:spPr/>
    </dgm:pt>
    <dgm:pt modelId="{30CFD093-D0D8-4418-BB12-DF9396FA2110}" type="pres">
      <dgm:prSet presAssocID="{926D2882-B690-4665-87F4-7D38EFCBE7DE}" presName="textNode" presStyleLbl="node1" presStyleIdx="1" presStyleCnt="4">
        <dgm:presLayoutVars>
          <dgm:bulletEnabled val="1"/>
        </dgm:presLayoutVars>
      </dgm:prSet>
      <dgm:spPr/>
      <dgm:t>
        <a:bodyPr/>
        <a:lstStyle/>
        <a:p>
          <a:endParaRPr lang="en-GB"/>
        </a:p>
      </dgm:t>
    </dgm:pt>
    <dgm:pt modelId="{57FD7BD0-4FD4-42E3-8840-C7550B86C9EB}" type="pres">
      <dgm:prSet presAssocID="{05201EE7-06C9-4561-9018-A9A388935FFC}" presName="sibTrans" presStyleCnt="0"/>
      <dgm:spPr/>
    </dgm:pt>
    <dgm:pt modelId="{DEE60407-B230-4761-B56E-CCFA824E15AF}" type="pres">
      <dgm:prSet presAssocID="{0CA8C523-D793-46A9-920C-C7B45683532E}" presName="textNode" presStyleLbl="node1" presStyleIdx="2" presStyleCnt="4">
        <dgm:presLayoutVars>
          <dgm:bulletEnabled val="1"/>
        </dgm:presLayoutVars>
      </dgm:prSet>
      <dgm:spPr/>
      <dgm:t>
        <a:bodyPr/>
        <a:lstStyle/>
        <a:p>
          <a:endParaRPr lang="en-GB"/>
        </a:p>
      </dgm:t>
    </dgm:pt>
    <dgm:pt modelId="{7C95E86A-5555-47CA-9FD6-7191AA5CBDB7}" type="pres">
      <dgm:prSet presAssocID="{0FB8B2B0-F9F5-49E4-BD52-F802E7A76B6C}" presName="sibTrans" presStyleCnt="0"/>
      <dgm:spPr/>
    </dgm:pt>
    <dgm:pt modelId="{8DAB4B00-591B-495D-8CBD-4406F6241A95}" type="pres">
      <dgm:prSet presAssocID="{EC71883F-CD4E-4BE3-8CAE-9D85F2318597}" presName="textNode" presStyleLbl="node1" presStyleIdx="3" presStyleCnt="4">
        <dgm:presLayoutVars>
          <dgm:bulletEnabled val="1"/>
        </dgm:presLayoutVars>
      </dgm:prSet>
      <dgm:spPr/>
      <dgm:t>
        <a:bodyPr/>
        <a:lstStyle/>
        <a:p>
          <a:endParaRPr lang="en-GB"/>
        </a:p>
      </dgm:t>
    </dgm:pt>
  </dgm:ptLst>
  <dgm:cxnLst>
    <dgm:cxn modelId="{520373E0-2839-4E2D-8562-CCFC9E891A77}" srcId="{32D7BAC9-2DF5-4290-A3F3-D2D9B2DE9682}" destId="{0CCCF3E2-7BF5-4DEC-A2B0-B554870786BD}" srcOrd="0" destOrd="0" parTransId="{1895C64A-C170-4957-87A5-99860C6476AE}" sibTransId="{7C8CD658-8ACD-4FBB-8737-D62F616C9A06}"/>
    <dgm:cxn modelId="{3597B9B6-4F5A-4EDA-8FEF-21C934E0E0D5}" srcId="{32D7BAC9-2DF5-4290-A3F3-D2D9B2DE9682}" destId="{926D2882-B690-4665-87F4-7D38EFCBE7DE}" srcOrd="1" destOrd="0" parTransId="{6E2F6456-428A-4A19-965F-E96FDCF89594}" sibTransId="{05201EE7-06C9-4561-9018-A9A388935FFC}"/>
    <dgm:cxn modelId="{E5CA2978-8006-4CBD-AD7D-32EF690CC3DC}" type="presOf" srcId="{926D2882-B690-4665-87F4-7D38EFCBE7DE}" destId="{30CFD093-D0D8-4418-BB12-DF9396FA2110}" srcOrd="0" destOrd="0" presId="urn:microsoft.com/office/officeart/2005/8/layout/hProcess9"/>
    <dgm:cxn modelId="{5984C849-F009-4879-8EE5-2FD1159C7643}" type="presOf" srcId="{0CA8C523-D793-46A9-920C-C7B45683532E}" destId="{DEE60407-B230-4761-B56E-CCFA824E15AF}" srcOrd="0" destOrd="0" presId="urn:microsoft.com/office/officeart/2005/8/layout/hProcess9"/>
    <dgm:cxn modelId="{E4E1539B-F1AB-42CD-80F8-75E7BC14BD17}" type="presOf" srcId="{32D7BAC9-2DF5-4290-A3F3-D2D9B2DE9682}" destId="{4134E2B8-3252-4474-B834-875786BC6E92}" srcOrd="0" destOrd="0" presId="urn:microsoft.com/office/officeart/2005/8/layout/hProcess9"/>
    <dgm:cxn modelId="{FB52B350-A4E9-472F-A7E5-755E36932206}" srcId="{32D7BAC9-2DF5-4290-A3F3-D2D9B2DE9682}" destId="{0CA8C523-D793-46A9-920C-C7B45683532E}" srcOrd="2" destOrd="0" parTransId="{CE9F8BD3-B940-4797-B4DE-27617C4DDC9B}" sibTransId="{0FB8B2B0-F9F5-49E4-BD52-F802E7A76B6C}"/>
    <dgm:cxn modelId="{92739632-9928-4F58-9BBB-41B248563B76}" type="presOf" srcId="{EC71883F-CD4E-4BE3-8CAE-9D85F2318597}" destId="{8DAB4B00-591B-495D-8CBD-4406F6241A95}" srcOrd="0" destOrd="0" presId="urn:microsoft.com/office/officeart/2005/8/layout/hProcess9"/>
    <dgm:cxn modelId="{EF2AF490-EEEF-4544-9291-FF01F395B4F5}" srcId="{32D7BAC9-2DF5-4290-A3F3-D2D9B2DE9682}" destId="{EC71883F-CD4E-4BE3-8CAE-9D85F2318597}" srcOrd="3" destOrd="0" parTransId="{5931829C-80A6-4EEC-B90A-9D570CDA3BDA}" sibTransId="{305C7681-6F80-44B0-AB34-D43C5C1368B1}"/>
    <dgm:cxn modelId="{3BFA21D8-51A0-4C75-B974-3C70CC0D700F}" type="presOf" srcId="{0CCCF3E2-7BF5-4DEC-A2B0-B554870786BD}" destId="{01FFE579-7DEA-4067-949B-A1D0FBB6CCED}" srcOrd="0" destOrd="0" presId="urn:microsoft.com/office/officeart/2005/8/layout/hProcess9"/>
    <dgm:cxn modelId="{69230EC9-371E-40FC-976D-B6D99B4CB257}" type="presParOf" srcId="{4134E2B8-3252-4474-B834-875786BC6E92}" destId="{3FE2668B-EBEB-43E8-A143-80FA511FF89D}" srcOrd="0" destOrd="0" presId="urn:microsoft.com/office/officeart/2005/8/layout/hProcess9"/>
    <dgm:cxn modelId="{06B3C243-7735-42A8-B285-FBA913D59868}" type="presParOf" srcId="{4134E2B8-3252-4474-B834-875786BC6E92}" destId="{BBFB801E-F4DE-48ED-A9E7-F7E8697D3CB1}" srcOrd="1" destOrd="0" presId="urn:microsoft.com/office/officeart/2005/8/layout/hProcess9"/>
    <dgm:cxn modelId="{2517B994-49EB-4E63-B608-5AE1FDB8A7B3}" type="presParOf" srcId="{BBFB801E-F4DE-48ED-A9E7-F7E8697D3CB1}" destId="{01FFE579-7DEA-4067-949B-A1D0FBB6CCED}" srcOrd="0" destOrd="0" presId="urn:microsoft.com/office/officeart/2005/8/layout/hProcess9"/>
    <dgm:cxn modelId="{87D4E18F-9A10-4146-93F9-40F0B9E16E8C}" type="presParOf" srcId="{BBFB801E-F4DE-48ED-A9E7-F7E8697D3CB1}" destId="{618F159A-4905-4B5F-99F9-D62A64FB49DB}" srcOrd="1" destOrd="0" presId="urn:microsoft.com/office/officeart/2005/8/layout/hProcess9"/>
    <dgm:cxn modelId="{CF362089-8470-4645-80C7-826F1DB9E4F7}" type="presParOf" srcId="{BBFB801E-F4DE-48ED-A9E7-F7E8697D3CB1}" destId="{30CFD093-D0D8-4418-BB12-DF9396FA2110}" srcOrd="2" destOrd="0" presId="urn:microsoft.com/office/officeart/2005/8/layout/hProcess9"/>
    <dgm:cxn modelId="{A82F3429-72B7-40B2-ACA5-C281D9F32839}" type="presParOf" srcId="{BBFB801E-F4DE-48ED-A9E7-F7E8697D3CB1}" destId="{57FD7BD0-4FD4-42E3-8840-C7550B86C9EB}" srcOrd="3" destOrd="0" presId="urn:microsoft.com/office/officeart/2005/8/layout/hProcess9"/>
    <dgm:cxn modelId="{F938EA98-8D1C-4E65-8016-BF79CBFCD547}" type="presParOf" srcId="{BBFB801E-F4DE-48ED-A9E7-F7E8697D3CB1}" destId="{DEE60407-B230-4761-B56E-CCFA824E15AF}" srcOrd="4" destOrd="0" presId="urn:microsoft.com/office/officeart/2005/8/layout/hProcess9"/>
    <dgm:cxn modelId="{D89DAF8F-7E2A-4EF0-BF19-0C25A48A1C27}" type="presParOf" srcId="{BBFB801E-F4DE-48ED-A9E7-F7E8697D3CB1}" destId="{7C95E86A-5555-47CA-9FD6-7191AA5CBDB7}" srcOrd="5" destOrd="0" presId="urn:microsoft.com/office/officeart/2005/8/layout/hProcess9"/>
    <dgm:cxn modelId="{63EC0F7D-611C-46B8-9718-0D318F93AABC}" type="presParOf" srcId="{BBFB801E-F4DE-48ED-A9E7-F7E8697D3CB1}" destId="{8DAB4B00-591B-495D-8CBD-4406F6241A9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B9E9C-7353-4F4A-BFA5-2271A854BE57}">
      <dsp:nvSpPr>
        <dsp:cNvPr id="0" name=""/>
        <dsp:cNvSpPr/>
      </dsp:nvSpPr>
      <dsp:spPr>
        <a:xfrm>
          <a:off x="0" y="1659167"/>
          <a:ext cx="8731045" cy="1066032"/>
        </a:xfrm>
        <a:prstGeom prst="notchedRightArrow">
          <a:avLst/>
        </a:prstGeom>
        <a:solidFill>
          <a:srgbClr val="D2CBB8"/>
        </a:solidFill>
        <a:ln>
          <a:noFill/>
        </a:ln>
        <a:effectLst/>
      </dsp:spPr>
      <dsp:style>
        <a:lnRef idx="0">
          <a:scrgbClr r="0" g="0" b="0"/>
        </a:lnRef>
        <a:fillRef idx="1">
          <a:scrgbClr r="0" g="0" b="0"/>
        </a:fillRef>
        <a:effectRef idx="0">
          <a:scrgbClr r="0" g="0" b="0"/>
        </a:effectRef>
        <a:fontRef idx="minor"/>
      </dsp:style>
    </dsp:sp>
    <dsp:sp modelId="{8E8E4799-88D8-4DF5-ACF4-F69001745F4E}">
      <dsp:nvSpPr>
        <dsp:cNvPr id="0" name=""/>
        <dsp:cNvSpPr/>
      </dsp:nvSpPr>
      <dsp:spPr>
        <a:xfrm>
          <a:off x="3453" y="0"/>
          <a:ext cx="1509814" cy="175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buFont typeface="Symbol" panose="05050102010706020507" pitchFamily="18" charset="2"/>
            <a:buChar char=""/>
          </a:pPr>
          <a:r>
            <a:rPr lang="en-US" sz="1300" b="1" kern="1200" dirty="0">
              <a:latin typeface="Arial Narrow" panose="020B0606020202030204" pitchFamily="34" charset="0"/>
            </a:rPr>
            <a:t>2013- March</a:t>
          </a:r>
        </a:p>
        <a:p>
          <a:pPr lvl="0" algn="ctr" defTabSz="577850">
            <a:lnSpc>
              <a:spcPct val="90000"/>
            </a:lnSpc>
            <a:spcBef>
              <a:spcPct val="0"/>
            </a:spcBef>
            <a:spcAft>
              <a:spcPct val="35000"/>
            </a:spcAft>
            <a:buFont typeface="Symbol" panose="05050102010706020507" pitchFamily="18" charset="2"/>
            <a:buChar char=""/>
          </a:pPr>
          <a:r>
            <a:rPr lang="en-US" sz="1300" kern="1200" dirty="0">
              <a:latin typeface="Arial Narrow" panose="020B0606020202030204" pitchFamily="34" charset="0"/>
            </a:rPr>
            <a:t>Ar-Raqqa is the first major city in Syria to be taken by Armed Opposition Groups (AOGs) </a:t>
          </a:r>
        </a:p>
      </dsp:txBody>
      <dsp:txXfrm>
        <a:off x="3453" y="0"/>
        <a:ext cx="1509814" cy="1753746"/>
      </dsp:txXfrm>
    </dsp:sp>
    <dsp:sp modelId="{E3569DED-F6F3-4B45-A4E8-EE95BCF9B7B9}">
      <dsp:nvSpPr>
        <dsp:cNvPr id="0" name=""/>
        <dsp:cNvSpPr/>
      </dsp:nvSpPr>
      <dsp:spPr>
        <a:xfrm>
          <a:off x="539141" y="1972965"/>
          <a:ext cx="438436" cy="438436"/>
        </a:xfrm>
        <a:prstGeom prst="ellipse">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6B1942-6A3E-4680-ADA0-84D9FF0C625F}">
      <dsp:nvSpPr>
        <dsp:cNvPr id="0" name=""/>
        <dsp:cNvSpPr/>
      </dsp:nvSpPr>
      <dsp:spPr>
        <a:xfrm>
          <a:off x="1588758" y="2630620"/>
          <a:ext cx="1509814" cy="175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buFont typeface="Symbol" panose="05050102010706020507" pitchFamily="18" charset="2"/>
            <a:buChar char=""/>
          </a:pPr>
          <a:r>
            <a:rPr lang="en-US" sz="1300" b="1" kern="1200" dirty="0">
              <a:latin typeface="Arial Narrow" panose="020B0606020202030204" pitchFamily="34" charset="0"/>
            </a:rPr>
            <a:t>2014- January</a:t>
          </a:r>
        </a:p>
        <a:p>
          <a:pPr lvl="0" algn="ctr" defTabSz="577850">
            <a:lnSpc>
              <a:spcPct val="90000"/>
            </a:lnSpc>
            <a:spcBef>
              <a:spcPct val="0"/>
            </a:spcBef>
            <a:spcAft>
              <a:spcPct val="35000"/>
            </a:spcAft>
            <a:buFont typeface="Symbol" panose="05050102010706020507" pitchFamily="18" charset="2"/>
            <a:buChar char=""/>
          </a:pPr>
          <a:r>
            <a:rPr lang="en-US" sz="1300" kern="1200" dirty="0">
              <a:latin typeface="Arial Narrow" panose="020B0606020202030204" pitchFamily="34" charset="0"/>
            </a:rPr>
            <a:t>ISIL takeover Ar-Raqqa (city and countryside) and establish the Caliphate</a:t>
          </a:r>
        </a:p>
      </dsp:txBody>
      <dsp:txXfrm>
        <a:off x="1588758" y="2630620"/>
        <a:ext cx="1509814" cy="1753746"/>
      </dsp:txXfrm>
    </dsp:sp>
    <dsp:sp modelId="{40384963-5CB3-4223-A0E4-B40F22B41123}">
      <dsp:nvSpPr>
        <dsp:cNvPr id="0" name=""/>
        <dsp:cNvSpPr/>
      </dsp:nvSpPr>
      <dsp:spPr>
        <a:xfrm>
          <a:off x="2124446" y="1972965"/>
          <a:ext cx="438436" cy="438436"/>
        </a:xfrm>
        <a:prstGeom prst="ellipse">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2444D1-C44C-49A3-B516-7DF9849D42E6}">
      <dsp:nvSpPr>
        <dsp:cNvPr id="0" name=""/>
        <dsp:cNvSpPr/>
      </dsp:nvSpPr>
      <dsp:spPr>
        <a:xfrm>
          <a:off x="3174063" y="0"/>
          <a:ext cx="1509814" cy="175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buFont typeface="Symbol" panose="05050102010706020507" pitchFamily="18" charset="2"/>
            <a:buChar char=""/>
          </a:pPr>
          <a:r>
            <a:rPr lang="en-US" sz="1300" b="1" kern="1200" dirty="0">
              <a:latin typeface="Arial Narrow" panose="020B0606020202030204" pitchFamily="34" charset="0"/>
            </a:rPr>
            <a:t>2016- November</a:t>
          </a:r>
          <a:r>
            <a:rPr lang="en-US" sz="1300" kern="1200" dirty="0">
              <a:latin typeface="Arial Narrow" panose="020B0606020202030204" pitchFamily="34" charset="0"/>
            </a:rPr>
            <a:t> Operation to expel ISIL from Northeast Syria commences by the SDF, supported by coalition- start taking villages/towns surrounding Raqqa city</a:t>
          </a:r>
        </a:p>
      </dsp:txBody>
      <dsp:txXfrm>
        <a:off x="3174063" y="0"/>
        <a:ext cx="1509814" cy="1753746"/>
      </dsp:txXfrm>
    </dsp:sp>
    <dsp:sp modelId="{1E6750D7-6A2B-4A13-9A24-57AD4ED80C0B}">
      <dsp:nvSpPr>
        <dsp:cNvPr id="0" name=""/>
        <dsp:cNvSpPr/>
      </dsp:nvSpPr>
      <dsp:spPr>
        <a:xfrm>
          <a:off x="3709751" y="1972965"/>
          <a:ext cx="438436" cy="438436"/>
        </a:xfrm>
        <a:prstGeom prst="ellipse">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F20A20-EE3B-4C0A-B693-C580FC259E40}">
      <dsp:nvSpPr>
        <dsp:cNvPr id="0" name=""/>
        <dsp:cNvSpPr/>
      </dsp:nvSpPr>
      <dsp:spPr>
        <a:xfrm>
          <a:off x="4759368" y="2630620"/>
          <a:ext cx="1509814" cy="175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a:lnSpc>
              <a:spcPct val="90000"/>
            </a:lnSpc>
            <a:spcBef>
              <a:spcPct val="0"/>
            </a:spcBef>
            <a:spcAft>
              <a:spcPct val="35000"/>
            </a:spcAft>
          </a:pPr>
          <a:r>
            <a:rPr lang="en-US" sz="1300" b="1" kern="1200" dirty="0">
              <a:latin typeface="Arial Narrow" panose="020B0606020202030204" pitchFamily="34" charset="0"/>
            </a:rPr>
            <a:t>2017- June</a:t>
          </a:r>
        </a:p>
        <a:p>
          <a:pPr lvl="0" algn="ctr" defTabSz="577850">
            <a:lnSpc>
              <a:spcPct val="90000"/>
            </a:lnSpc>
            <a:spcBef>
              <a:spcPct val="0"/>
            </a:spcBef>
            <a:spcAft>
              <a:spcPct val="35000"/>
            </a:spcAft>
          </a:pPr>
          <a:r>
            <a:rPr lang="en-US" sz="1300" kern="1200" dirty="0">
              <a:latin typeface="Arial Narrow" panose="020B0606020202030204" pitchFamily="34" charset="0"/>
            </a:rPr>
            <a:t>Offensive on Ar-Raqqa city starts, heavy aerial bombardment and ground conflict</a:t>
          </a:r>
        </a:p>
      </dsp:txBody>
      <dsp:txXfrm>
        <a:off x="4759368" y="2630620"/>
        <a:ext cx="1509814" cy="1753746"/>
      </dsp:txXfrm>
    </dsp:sp>
    <dsp:sp modelId="{6E1E3CA1-E9AD-4513-8E74-C0393B021B20}">
      <dsp:nvSpPr>
        <dsp:cNvPr id="0" name=""/>
        <dsp:cNvSpPr/>
      </dsp:nvSpPr>
      <dsp:spPr>
        <a:xfrm>
          <a:off x="5295056" y="1972965"/>
          <a:ext cx="438436" cy="438436"/>
        </a:xfrm>
        <a:prstGeom prst="ellipse">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0E4E39-1F3D-4805-912F-945965BD6936}">
      <dsp:nvSpPr>
        <dsp:cNvPr id="0" name=""/>
        <dsp:cNvSpPr/>
      </dsp:nvSpPr>
      <dsp:spPr>
        <a:xfrm>
          <a:off x="6344673" y="0"/>
          <a:ext cx="1509814" cy="1753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a:lnSpc>
              <a:spcPct val="90000"/>
            </a:lnSpc>
            <a:spcBef>
              <a:spcPct val="0"/>
            </a:spcBef>
            <a:spcAft>
              <a:spcPct val="35000"/>
            </a:spcAft>
          </a:pPr>
          <a:r>
            <a:rPr lang="en-US" sz="1300" b="1" kern="1200" dirty="0">
              <a:latin typeface="Arial Narrow" panose="020B0606020202030204" pitchFamily="34" charset="0"/>
            </a:rPr>
            <a:t>2017- October</a:t>
          </a:r>
        </a:p>
        <a:p>
          <a:pPr lvl="0" algn="ctr" defTabSz="577850">
            <a:lnSpc>
              <a:spcPct val="90000"/>
            </a:lnSpc>
            <a:spcBef>
              <a:spcPct val="0"/>
            </a:spcBef>
            <a:spcAft>
              <a:spcPct val="35000"/>
            </a:spcAft>
          </a:pPr>
          <a:r>
            <a:rPr lang="en-US" sz="1300" kern="1200" dirty="0">
              <a:latin typeface="Arial Narrow" panose="020B0606020202030204" pitchFamily="34" charset="0"/>
            </a:rPr>
            <a:t>Victory declared in Ar-Raqqa city; by this time, city completely evacuated of civilians</a:t>
          </a:r>
        </a:p>
      </dsp:txBody>
      <dsp:txXfrm>
        <a:off x="6344673" y="0"/>
        <a:ext cx="1509814" cy="1753746"/>
      </dsp:txXfrm>
    </dsp:sp>
    <dsp:sp modelId="{41DF1806-FBC3-4F36-8B76-23381FDC1939}">
      <dsp:nvSpPr>
        <dsp:cNvPr id="0" name=""/>
        <dsp:cNvSpPr/>
      </dsp:nvSpPr>
      <dsp:spPr>
        <a:xfrm>
          <a:off x="6880361" y="1972965"/>
          <a:ext cx="438436" cy="438436"/>
        </a:xfrm>
        <a:prstGeom prst="ellipse">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2668B-EBEB-43E8-A143-80FA511FF89D}">
      <dsp:nvSpPr>
        <dsp:cNvPr id="0" name=""/>
        <dsp:cNvSpPr/>
      </dsp:nvSpPr>
      <dsp:spPr>
        <a:xfrm>
          <a:off x="627873" y="0"/>
          <a:ext cx="7115901" cy="3043444"/>
        </a:xfrm>
        <a:prstGeom prst="rightArrow">
          <a:avLst/>
        </a:prstGeom>
        <a:solidFill>
          <a:srgbClr val="D2CBB8"/>
        </a:solidFill>
        <a:ln>
          <a:noFill/>
        </a:ln>
        <a:effectLst/>
      </dsp:spPr>
      <dsp:style>
        <a:lnRef idx="0">
          <a:scrgbClr r="0" g="0" b="0"/>
        </a:lnRef>
        <a:fillRef idx="1">
          <a:scrgbClr r="0" g="0" b="0"/>
        </a:fillRef>
        <a:effectRef idx="0">
          <a:scrgbClr r="0" g="0" b="0"/>
        </a:effectRef>
        <a:fontRef idx="minor"/>
      </dsp:style>
    </dsp:sp>
    <dsp:sp modelId="{01FFE579-7DEA-4067-949B-A1D0FBB6CCED}">
      <dsp:nvSpPr>
        <dsp:cNvPr id="0" name=""/>
        <dsp:cNvSpPr/>
      </dsp:nvSpPr>
      <dsp:spPr>
        <a:xfrm>
          <a:off x="2861" y="913033"/>
          <a:ext cx="1859094" cy="1217377"/>
        </a:xfrm>
        <a:prstGeom prst="roundRect">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latin typeface="Arial Narrow" panose="020B0606020202030204" pitchFamily="34" charset="0"/>
            </a:rPr>
            <a:t>Step 1</a:t>
          </a:r>
          <a:r>
            <a:rPr lang="en-GB" sz="1200" kern="1200" dirty="0">
              <a:latin typeface="Arial Narrow" panose="020B0606020202030204" pitchFamily="34" charset="0"/>
            </a:rPr>
            <a:t>: </a:t>
          </a:r>
        </a:p>
        <a:p>
          <a:pPr lvl="0" algn="ctr" defTabSz="533400">
            <a:lnSpc>
              <a:spcPct val="90000"/>
            </a:lnSpc>
            <a:spcBef>
              <a:spcPct val="0"/>
            </a:spcBef>
            <a:spcAft>
              <a:spcPct val="35000"/>
            </a:spcAft>
          </a:pPr>
          <a:r>
            <a:rPr lang="en-GB" sz="1200" kern="1200" dirty="0">
              <a:latin typeface="Arial Narrow" panose="020B0606020202030204" pitchFamily="34" charset="0"/>
            </a:rPr>
            <a:t>Conduct regular comprehensive area-based assessments</a:t>
          </a:r>
          <a:endParaRPr lang="en-US" sz="1200" kern="1200" dirty="0">
            <a:latin typeface="Arial Narrow" panose="020B0606020202030204" pitchFamily="34" charset="0"/>
          </a:endParaRPr>
        </a:p>
      </dsp:txBody>
      <dsp:txXfrm>
        <a:off x="62288" y="972460"/>
        <a:ext cx="1740240" cy="1098523"/>
      </dsp:txXfrm>
    </dsp:sp>
    <dsp:sp modelId="{30CFD093-D0D8-4418-BB12-DF9396FA2110}">
      <dsp:nvSpPr>
        <dsp:cNvPr id="0" name=""/>
        <dsp:cNvSpPr/>
      </dsp:nvSpPr>
      <dsp:spPr>
        <a:xfrm>
          <a:off x="2171805" y="913033"/>
          <a:ext cx="1859094" cy="1217377"/>
        </a:xfrm>
        <a:prstGeom prst="roundRect">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latin typeface="Arial Narrow" panose="020B0606020202030204" pitchFamily="34" charset="0"/>
            </a:rPr>
            <a:t>Step 2: </a:t>
          </a:r>
        </a:p>
        <a:p>
          <a:pPr lvl="0" algn="ctr" defTabSz="533400">
            <a:lnSpc>
              <a:spcPct val="90000"/>
            </a:lnSpc>
            <a:spcBef>
              <a:spcPct val="0"/>
            </a:spcBef>
            <a:spcAft>
              <a:spcPct val="35000"/>
            </a:spcAft>
          </a:pPr>
          <a:r>
            <a:rPr lang="en-GB" sz="1200" kern="1200" dirty="0">
              <a:latin typeface="Arial Narrow" panose="020B0606020202030204" pitchFamily="34" charset="0"/>
            </a:rPr>
            <a:t>Response tracking of activities conducted by all actors (including humanitarian actors, local authorities, stabilisation actors)</a:t>
          </a:r>
          <a:endParaRPr lang="en-US" sz="1200" kern="1200" dirty="0">
            <a:latin typeface="Arial Narrow" panose="020B0606020202030204" pitchFamily="34" charset="0"/>
          </a:endParaRPr>
        </a:p>
      </dsp:txBody>
      <dsp:txXfrm>
        <a:off x="2231232" y="972460"/>
        <a:ext cx="1740240" cy="1098523"/>
      </dsp:txXfrm>
    </dsp:sp>
    <dsp:sp modelId="{DEE60407-B230-4761-B56E-CCFA824E15AF}">
      <dsp:nvSpPr>
        <dsp:cNvPr id="0" name=""/>
        <dsp:cNvSpPr/>
      </dsp:nvSpPr>
      <dsp:spPr>
        <a:xfrm>
          <a:off x="4340749" y="913033"/>
          <a:ext cx="1859094" cy="1217377"/>
        </a:xfrm>
        <a:prstGeom prst="roundRect">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latin typeface="Arial Narrow" panose="020B0606020202030204" pitchFamily="34" charset="0"/>
            </a:rPr>
            <a:t>Step 3</a:t>
          </a:r>
          <a:r>
            <a:rPr lang="en-GB" sz="1200" kern="1200" dirty="0">
              <a:latin typeface="Arial Narrow" panose="020B0606020202030204" pitchFamily="34" charset="0"/>
            </a:rPr>
            <a:t>: </a:t>
          </a:r>
        </a:p>
        <a:p>
          <a:pPr lvl="0" algn="ctr" defTabSz="533400">
            <a:lnSpc>
              <a:spcPct val="90000"/>
            </a:lnSpc>
            <a:spcBef>
              <a:spcPct val="0"/>
            </a:spcBef>
            <a:spcAft>
              <a:spcPct val="35000"/>
            </a:spcAft>
          </a:pPr>
          <a:r>
            <a:rPr lang="en-GB" sz="1200" kern="1200" dirty="0">
              <a:latin typeface="Arial Narrow" panose="020B0606020202030204" pitchFamily="34" charset="0"/>
            </a:rPr>
            <a:t>Develop information system (</a:t>
          </a:r>
          <a:r>
            <a:rPr lang="en-GB" sz="1200" kern="1200" dirty="0" err="1">
              <a:latin typeface="Arial Narrow" panose="020B0606020202030204" pitchFamily="34" charset="0"/>
            </a:rPr>
            <a:t>webmap</a:t>
          </a:r>
          <a:r>
            <a:rPr lang="en-GB" sz="1200" kern="1200" dirty="0">
              <a:latin typeface="Arial Narrow" panose="020B0606020202030204" pitchFamily="34" charset="0"/>
            </a:rPr>
            <a:t>) to enable ongoing situation and response monitoring</a:t>
          </a:r>
          <a:endParaRPr lang="en-US" sz="1200" kern="1200" dirty="0">
            <a:latin typeface="Arial Narrow" panose="020B0606020202030204" pitchFamily="34" charset="0"/>
          </a:endParaRPr>
        </a:p>
      </dsp:txBody>
      <dsp:txXfrm>
        <a:off x="4400176" y="972460"/>
        <a:ext cx="1740240" cy="1098523"/>
      </dsp:txXfrm>
    </dsp:sp>
    <dsp:sp modelId="{8DAB4B00-591B-495D-8CBD-4406F6241A95}">
      <dsp:nvSpPr>
        <dsp:cNvPr id="0" name=""/>
        <dsp:cNvSpPr/>
      </dsp:nvSpPr>
      <dsp:spPr>
        <a:xfrm>
          <a:off x="6509692" y="913033"/>
          <a:ext cx="1859094" cy="1217377"/>
        </a:xfrm>
        <a:prstGeom prst="roundRect">
          <a:avLst/>
        </a:prstGeom>
        <a:solidFill>
          <a:srgbClr val="EE58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GB" sz="1200" b="1" kern="1200" dirty="0">
              <a:latin typeface="Arial Narrow" panose="020B0606020202030204" pitchFamily="34" charset="0"/>
            </a:rPr>
            <a:t>Step 4</a:t>
          </a:r>
          <a:r>
            <a:rPr lang="en-GB" sz="1200" kern="1200" dirty="0">
              <a:latin typeface="Arial Narrow" panose="020B0606020202030204" pitchFamily="34" charset="0"/>
            </a:rPr>
            <a:t>: </a:t>
          </a:r>
        </a:p>
        <a:p>
          <a:pPr lvl="0" algn="ctr" defTabSz="533400">
            <a:lnSpc>
              <a:spcPct val="90000"/>
            </a:lnSpc>
            <a:spcBef>
              <a:spcPct val="0"/>
            </a:spcBef>
            <a:spcAft>
              <a:spcPct val="35000"/>
            </a:spcAft>
          </a:pPr>
          <a:r>
            <a:rPr lang="en-GB" sz="1200" kern="1200" dirty="0">
              <a:latin typeface="Arial Narrow" panose="020B0606020202030204" pitchFamily="34" charset="0"/>
            </a:rPr>
            <a:t>Provide analysis support for ongoing operational gap identification</a:t>
          </a:r>
          <a:endParaRPr lang="en-US" sz="1200" kern="1200" dirty="0">
            <a:latin typeface="Arial Narrow" panose="020B0606020202030204" pitchFamily="34" charset="0"/>
          </a:endParaRPr>
        </a:p>
      </dsp:txBody>
      <dsp:txXfrm>
        <a:off x="6569119" y="972460"/>
        <a:ext cx="1740240" cy="1098523"/>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8DDFAE-7572-4039-8CFD-EFF1B2B96887}" type="datetimeFigureOut">
              <a:rPr lang="en-GB" smtClean="0"/>
              <a:t>19/04/2018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008B0A-4AFB-4504-9852-3F7B002D9399}" type="slidenum">
              <a:rPr lang="en-GB" smtClean="0"/>
              <a:t>‹#›</a:t>
            </a:fld>
            <a:endParaRPr lang="en-GB"/>
          </a:p>
        </p:txBody>
      </p:sp>
    </p:spTree>
    <p:extLst>
      <p:ext uri="{BB962C8B-B14F-4D97-AF65-F5344CB8AC3E}">
        <p14:creationId xmlns:p14="http://schemas.microsoft.com/office/powerpoint/2010/main" val="2197392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bit.ly/2qeVPDQ"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a:t>
            </a:r>
            <a:endParaRPr lang="en-GB" dirty="0"/>
          </a:p>
        </p:txBody>
      </p:sp>
      <p:sp>
        <p:nvSpPr>
          <p:cNvPr id="4" name="Slide Number Placeholder 3"/>
          <p:cNvSpPr>
            <a:spLocks noGrp="1"/>
          </p:cNvSpPr>
          <p:nvPr>
            <p:ph type="sldNum" sz="quarter" idx="10"/>
          </p:nvPr>
        </p:nvSpPr>
        <p:spPr/>
        <p:txBody>
          <a:bodyPr/>
          <a:lstStyle/>
          <a:p>
            <a:fld id="{3C008B0A-4AFB-4504-9852-3F7B002D9399}" type="slidenum">
              <a:rPr lang="en-GB" smtClean="0"/>
              <a:t>4</a:t>
            </a:fld>
            <a:endParaRPr lang="en-GB"/>
          </a:p>
        </p:txBody>
      </p:sp>
    </p:spTree>
    <p:extLst>
      <p:ext uri="{BB962C8B-B14F-4D97-AF65-F5344CB8AC3E}">
        <p14:creationId xmlns:p14="http://schemas.microsoft.com/office/powerpoint/2010/main" val="419178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fld id="{3C008B0A-4AFB-4504-9852-3F7B002D9399}" type="slidenum">
              <a:rPr lang="en-GB" smtClean="0"/>
              <a:t>5</a:t>
            </a:fld>
            <a:endParaRPr lang="en-GB"/>
          </a:p>
        </p:txBody>
      </p:sp>
    </p:spTree>
    <p:extLst>
      <p:ext uri="{BB962C8B-B14F-4D97-AF65-F5344CB8AC3E}">
        <p14:creationId xmlns:p14="http://schemas.microsoft.com/office/powerpoint/2010/main" val="2585744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008B0A-4AFB-4504-9852-3F7B002D9399}" type="slidenum">
              <a:rPr lang="en-GB" smtClean="0"/>
              <a:t>7</a:t>
            </a:fld>
            <a:endParaRPr lang="en-GB"/>
          </a:p>
        </p:txBody>
      </p:sp>
    </p:spTree>
    <p:extLst>
      <p:ext uri="{BB962C8B-B14F-4D97-AF65-F5344CB8AC3E}">
        <p14:creationId xmlns:p14="http://schemas.microsoft.com/office/powerpoint/2010/main" val="3273783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baseline="0" dirty="0">
                <a:solidFill>
                  <a:schemeClr val="tx1"/>
                </a:solidFill>
                <a:latin typeface="+mn-lt"/>
                <a:ea typeface="+mn-ea"/>
                <a:cs typeface="+mn-cs"/>
              </a:rPr>
              <a:t>Ar-Raqqa city residents have been spontaneously returning to the city since November 2017, </a:t>
            </a:r>
            <a:r>
              <a:rPr lang="en-GB" sz="1200" b="0" i="0" u="none" strike="noStrike" kern="1200" baseline="0" dirty="0">
                <a:solidFill>
                  <a:schemeClr val="tx1"/>
                </a:solidFill>
                <a:latin typeface="+mn-lt"/>
                <a:ea typeface="+mn-ea"/>
                <a:cs typeface="+mn-cs"/>
              </a:rPr>
              <a:t>initially concentrated in Ammar Ibn </a:t>
            </a:r>
            <a:r>
              <a:rPr lang="en-GB" sz="1200" b="0" i="0" u="none" strike="noStrike" kern="1200" baseline="0" dirty="0" err="1">
                <a:solidFill>
                  <a:schemeClr val="tx1"/>
                </a:solidFill>
                <a:latin typeface="+mn-lt"/>
                <a:ea typeface="+mn-ea"/>
                <a:cs typeface="+mn-cs"/>
              </a:rPr>
              <a:t>Yaser</a:t>
            </a:r>
            <a:r>
              <a:rPr lang="en-GB" sz="1200" b="0" i="0" u="none" strike="noStrike" kern="1200" baseline="0" dirty="0">
                <a:solidFill>
                  <a:schemeClr val="tx1"/>
                </a:solidFill>
                <a:latin typeface="+mn-lt"/>
                <a:ea typeface="+mn-ea"/>
                <a:cs typeface="+mn-cs"/>
              </a:rPr>
              <a:t> / </a:t>
            </a:r>
            <a:r>
              <a:rPr lang="en-GB" sz="1200" b="0" i="0" u="none" strike="noStrike" kern="1200" baseline="0" dirty="0" err="1">
                <a:solidFill>
                  <a:schemeClr val="tx1"/>
                </a:solidFill>
                <a:latin typeface="+mn-lt"/>
                <a:ea typeface="+mn-ea"/>
                <a:cs typeface="+mn-cs"/>
              </a:rPr>
              <a:t>Ma’amoun</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Meshlab</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Tishrine</a:t>
            </a:r>
            <a:r>
              <a:rPr lang="en-GB" sz="1200" b="0" i="0" u="none" strike="noStrike" kern="1200" baseline="0" dirty="0">
                <a:solidFill>
                  <a:schemeClr val="tx1"/>
                </a:solidFill>
                <a:latin typeface="+mn-lt"/>
                <a:ea typeface="+mn-ea"/>
                <a:cs typeface="+mn-cs"/>
              </a:rPr>
              <a:t> (</a:t>
            </a:r>
            <a:r>
              <a:rPr lang="en-GB" sz="1200" b="0" i="0" u="none" strike="noStrike" kern="1200" baseline="0" dirty="0" err="1">
                <a:solidFill>
                  <a:schemeClr val="tx1"/>
                </a:solidFill>
                <a:latin typeface="+mn-lt"/>
                <a:ea typeface="+mn-ea"/>
                <a:cs typeface="+mn-cs"/>
              </a:rPr>
              <a:t>Rmelah</a:t>
            </a:r>
            <a:r>
              <a:rPr lang="en-GB" sz="1200" b="0" i="0" u="none" strike="noStrike" kern="1200" baseline="0" dirty="0">
                <a:solidFill>
                  <a:schemeClr val="tx1"/>
                </a:solidFill>
                <a:latin typeface="+mn-lt"/>
                <a:ea typeface="+mn-ea"/>
                <a:cs typeface="+mn-cs"/>
              </a:rPr>
              <a:t>) and areas along the Euphrates river. Households have now returned to areas across the city.</a:t>
            </a:r>
          </a:p>
          <a:p>
            <a:r>
              <a:rPr lang="en-GB" sz="1200" b="1" i="0" u="none" strike="noStrike" kern="1200" baseline="0" dirty="0">
                <a:solidFill>
                  <a:schemeClr val="tx1"/>
                </a:solidFill>
                <a:latin typeface="+mn-lt"/>
                <a:ea typeface="+mn-ea"/>
                <a:cs typeface="+mn-cs"/>
              </a:rPr>
              <a:t>• The number of households is greatest where damage is relatively less severe. </a:t>
            </a:r>
            <a:r>
              <a:rPr lang="en-GB" sz="1200" b="0" i="0" u="none" strike="noStrike" kern="1200" baseline="0" dirty="0">
                <a:solidFill>
                  <a:schemeClr val="tx1"/>
                </a:solidFill>
                <a:latin typeface="+mn-lt"/>
                <a:ea typeface="+mn-ea"/>
                <a:cs typeface="+mn-cs"/>
              </a:rPr>
              <a:t>Neighbourhoods in the centre and north have extensive damage and significant UXO contamination, and consequently remain less populated than areas adjacent to the Euphrates river and on the city’s periphery.</a:t>
            </a:r>
          </a:p>
          <a:p>
            <a:r>
              <a:rPr lang="en-GB" sz="1200" b="1" i="0" u="none" strike="noStrike" kern="1200" baseline="0" dirty="0">
                <a:solidFill>
                  <a:schemeClr val="tx1"/>
                </a:solidFill>
                <a:latin typeface="+mn-lt"/>
                <a:ea typeface="+mn-ea"/>
                <a:cs typeface="+mn-cs"/>
              </a:rPr>
              <a:t>• Population numbers are highest in neighbourhoods with a greater number of functioning services. </a:t>
            </a:r>
            <a:r>
              <a:rPr lang="en-GB" sz="1200" b="0" i="0" u="none" strike="noStrike" kern="1200" baseline="0" dirty="0">
                <a:solidFill>
                  <a:schemeClr val="tx1"/>
                </a:solidFill>
                <a:latin typeface="+mn-lt"/>
                <a:ea typeface="+mn-ea"/>
                <a:cs typeface="+mn-cs"/>
              </a:rPr>
              <a:t>This likely reflects two trends: households prefer to return to areas where goods and services are more easily accessible, while governmental and private actors (such as bakery owners) prefer to provide such services in more populated areas.</a:t>
            </a:r>
          </a:p>
          <a:p>
            <a:r>
              <a:rPr lang="en-GB" sz="1200" b="1" i="0" u="none" strike="noStrike" kern="1200" baseline="0" dirty="0">
                <a:solidFill>
                  <a:schemeClr val="tx1"/>
                </a:solidFill>
                <a:latin typeface="+mn-lt"/>
                <a:ea typeface="+mn-ea"/>
                <a:cs typeface="+mn-cs"/>
              </a:rPr>
              <a:t>• UXO contamination is a reported barrier to movement in both sparsely-populated neighbourhoods and in areas with more households</a:t>
            </a:r>
            <a:r>
              <a:rPr lang="en-GB" sz="1200" b="0" i="0" u="none" strike="noStrike" kern="1200" baseline="0" dirty="0">
                <a:solidFill>
                  <a:schemeClr val="tx1"/>
                </a:solidFill>
                <a:latin typeface="+mn-lt"/>
                <a:ea typeface="+mn-ea"/>
                <a:cs typeface="+mn-cs"/>
              </a:rPr>
              <a:t>, such as </a:t>
            </a:r>
            <a:r>
              <a:rPr lang="en-GB" sz="1200" b="0" i="0" u="none" strike="noStrike" kern="1200" baseline="0" dirty="0" err="1">
                <a:solidFill>
                  <a:schemeClr val="tx1"/>
                </a:solidFill>
                <a:latin typeface="+mn-lt"/>
                <a:ea typeface="+mn-ea"/>
                <a:cs typeface="+mn-cs"/>
              </a:rPr>
              <a:t>Furat</a:t>
            </a:r>
            <a:r>
              <a:rPr lang="en-GB" sz="1200" b="0" i="0" u="none" strike="noStrike" kern="1200" baseline="0" dirty="0">
                <a:solidFill>
                  <a:schemeClr val="tx1"/>
                </a:solidFill>
                <a:latin typeface="+mn-lt"/>
                <a:ea typeface="+mn-ea"/>
                <a:cs typeface="+mn-cs"/>
              </a:rPr>
              <a:t>. Damaged roads are barriers to movement in nearly all neighbourhoods.</a:t>
            </a:r>
          </a:p>
          <a:p>
            <a:r>
              <a:rPr lang="en-GB" sz="1200" b="0" i="0" u="none" strike="noStrike" kern="1200" baseline="0" dirty="0">
                <a:solidFill>
                  <a:schemeClr val="tx1"/>
                </a:solidFill>
                <a:latin typeface="+mn-lt"/>
                <a:ea typeface="+mn-ea"/>
                <a:cs typeface="+mn-cs"/>
              </a:rPr>
              <a:t>• As a result, </a:t>
            </a:r>
            <a:r>
              <a:rPr lang="en-GB" sz="1200" b="1" i="0" u="none" strike="noStrike" kern="1200" baseline="0" dirty="0">
                <a:solidFill>
                  <a:schemeClr val="tx1"/>
                </a:solidFill>
                <a:latin typeface="+mn-lt"/>
                <a:ea typeface="+mn-ea"/>
                <a:cs typeface="+mn-cs"/>
              </a:rPr>
              <a:t>movement within some neighbourhoods remains challenging. </a:t>
            </a:r>
            <a:r>
              <a:rPr lang="en-GB" sz="1200" b="0" i="0" u="none" strike="noStrike" kern="1200" baseline="0" dirty="0">
                <a:solidFill>
                  <a:schemeClr val="tx1"/>
                </a:solidFill>
                <a:latin typeface="+mn-lt"/>
                <a:ea typeface="+mn-ea"/>
                <a:cs typeface="+mn-cs"/>
              </a:rPr>
              <a:t>Movement by foot is difficult in central neighbourhoods, which have extensive damage and significant UXO contamination. Access to these neighbourhoods with large vehicles is also extremely difficult, limiting households’</a:t>
            </a:r>
          </a:p>
          <a:p>
            <a:r>
              <a:rPr lang="en-GB" sz="1200" b="0" i="0" u="none" strike="noStrike" kern="1200" baseline="0" dirty="0">
                <a:solidFill>
                  <a:schemeClr val="tx1"/>
                </a:solidFill>
                <a:latin typeface="+mn-lt"/>
                <a:ea typeface="+mn-ea"/>
                <a:cs typeface="+mn-cs"/>
              </a:rPr>
              <a:t>access to critical goods and services, such as trucked water.</a:t>
            </a:r>
            <a:endParaRPr lang="en-GB" dirty="0"/>
          </a:p>
        </p:txBody>
      </p:sp>
      <p:sp>
        <p:nvSpPr>
          <p:cNvPr id="4" name="Slide Number Placeholder 3"/>
          <p:cNvSpPr>
            <a:spLocks noGrp="1"/>
          </p:cNvSpPr>
          <p:nvPr>
            <p:ph type="sldNum" sz="quarter" idx="10"/>
          </p:nvPr>
        </p:nvSpPr>
        <p:spPr/>
        <p:txBody>
          <a:bodyPr/>
          <a:lstStyle/>
          <a:p>
            <a:fld id="{3C008B0A-4AFB-4504-9852-3F7B002D9399}" type="slidenum">
              <a:rPr lang="en-GB" smtClean="0"/>
              <a:t>9</a:t>
            </a:fld>
            <a:endParaRPr lang="en-GB"/>
          </a:p>
        </p:txBody>
      </p:sp>
    </p:spTree>
    <p:extLst>
      <p:ext uri="{BB962C8B-B14F-4D97-AF65-F5344CB8AC3E}">
        <p14:creationId xmlns:p14="http://schemas.microsoft.com/office/powerpoint/2010/main" val="4246831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008B0A-4AFB-4504-9852-3F7B002D9399}" type="slidenum">
              <a:rPr lang="en-GB" smtClean="0"/>
              <a:t>10</a:t>
            </a:fld>
            <a:endParaRPr lang="en-GB"/>
          </a:p>
        </p:txBody>
      </p:sp>
    </p:spTree>
    <p:extLst>
      <p:ext uri="{BB962C8B-B14F-4D97-AF65-F5344CB8AC3E}">
        <p14:creationId xmlns:p14="http://schemas.microsoft.com/office/powerpoint/2010/main" val="3211777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Some services operate on a more local level than others: </a:t>
            </a:r>
            <a:r>
              <a:rPr lang="en-GB" sz="1200" b="1" dirty="0"/>
              <a:t/>
            </a:r>
            <a:br>
              <a:rPr lang="en-GB" sz="1200" b="1" dirty="0"/>
            </a:br>
            <a:r>
              <a:rPr lang="en-GB" sz="1200" b="0" dirty="0"/>
              <a:t>-E</a:t>
            </a:r>
            <a:r>
              <a:rPr lang="en-GB" sz="1200" dirty="0"/>
              <a:t>ducation in particular, as households do not commonly travel elsewhere to access schools, even when insufficient in their own neighbourhood, which is often the case-&gt; means people in neighbourhoods without education services more likely to miss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-Compare to health: a few neighbourhoods act as hubs for healthcare, with people travelling across the city to reach services (which as a result are very overcrowded). More difficult for some neighbourhood residents to access these services than others- e.g. north/central neighbourhoods, still contaminated, inhibited by road blockages. </a:t>
            </a:r>
          </a:p>
          <a:p>
            <a:r>
              <a:rPr lang="en-US" dirty="0"/>
              <a:t>-Markets/cash was an interesting one: general preference to remain within the </a:t>
            </a:r>
            <a:r>
              <a:rPr lang="en-US" dirty="0" err="1"/>
              <a:t>neighbourhood</a:t>
            </a:r>
            <a:r>
              <a:rPr lang="en-US" dirty="0"/>
              <a:t> to obtain goods, and usually possible to obtain most basic goods. Some travel to market areas (same 3 main hubs/areas as health) to buy goods- generally, don’t report issues as these areas spread across the city. Main limitation here is not access, but purchasing power of residents. </a:t>
            </a:r>
          </a:p>
        </p:txBody>
      </p:sp>
      <p:sp>
        <p:nvSpPr>
          <p:cNvPr id="4" name="Slide Number Placeholder 3"/>
          <p:cNvSpPr>
            <a:spLocks noGrp="1"/>
          </p:cNvSpPr>
          <p:nvPr>
            <p:ph type="sldNum" sz="quarter" idx="10"/>
          </p:nvPr>
        </p:nvSpPr>
        <p:spPr/>
        <p:txBody>
          <a:bodyPr/>
          <a:lstStyle/>
          <a:p>
            <a:fld id="{3C008B0A-4AFB-4504-9852-3F7B002D9399}" type="slidenum">
              <a:rPr lang="en-GB" smtClean="0"/>
              <a:t>12</a:t>
            </a:fld>
            <a:endParaRPr lang="en-GB"/>
          </a:p>
        </p:txBody>
      </p:sp>
    </p:spTree>
    <p:extLst>
      <p:ext uri="{BB962C8B-B14F-4D97-AF65-F5344CB8AC3E}">
        <p14:creationId xmlns:p14="http://schemas.microsoft.com/office/powerpoint/2010/main" val="1481131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Closer look into the dynamics of each </a:t>
            </a:r>
            <a:r>
              <a:rPr lang="en-US" dirty="0" err="1"/>
              <a:t>neighbourhood</a:t>
            </a:r>
            <a:r>
              <a:rPr lang="en-US" dirty="0"/>
              <a:t>- this is an example of a central </a:t>
            </a:r>
            <a:r>
              <a:rPr lang="en-US" dirty="0" err="1"/>
              <a:t>neighbourhood</a:t>
            </a:r>
            <a:r>
              <a:rPr lang="en-US" dirty="0"/>
              <a:t>, which is also one of the ‘hubs’ described previously. </a:t>
            </a:r>
          </a:p>
          <a:p>
            <a:pPr marL="171450" indent="-171450">
              <a:buFont typeface="Arial" panose="020B0604020202020204" pitchFamily="34" charset="0"/>
              <a:buChar char="•"/>
            </a:pPr>
            <a:r>
              <a:rPr lang="en-US" dirty="0"/>
              <a:t>These were created through participatory mapping, KI interviews and FGDs to give an overall view of the dynamics in the area, as well as specific information on each piece of infrastructure. </a:t>
            </a:r>
          </a:p>
          <a:p>
            <a:pPr marL="171450" indent="-171450">
              <a:buFont typeface="Arial" panose="020B0604020202020204" pitchFamily="34" charset="0"/>
              <a:buChar char="•"/>
            </a:pPr>
            <a:r>
              <a:rPr lang="en-US" dirty="0"/>
              <a:t>Here, can see the main areas of damage in the </a:t>
            </a:r>
            <a:r>
              <a:rPr lang="en-US" dirty="0" err="1"/>
              <a:t>neighbourhood</a:t>
            </a:r>
            <a:r>
              <a:rPr lang="en-US" dirty="0"/>
              <a:t> at quite a granular level. Also picks out key services, with details on their functionality/capacity. </a:t>
            </a:r>
          </a:p>
        </p:txBody>
      </p:sp>
      <p:sp>
        <p:nvSpPr>
          <p:cNvPr id="4" name="Slide Number Placeholder 3"/>
          <p:cNvSpPr>
            <a:spLocks noGrp="1"/>
          </p:cNvSpPr>
          <p:nvPr>
            <p:ph type="sldNum" sz="quarter" idx="10"/>
          </p:nvPr>
        </p:nvSpPr>
        <p:spPr/>
        <p:txBody>
          <a:bodyPr/>
          <a:lstStyle/>
          <a:p>
            <a:fld id="{3C008B0A-4AFB-4504-9852-3F7B002D9399}" type="slidenum">
              <a:rPr lang="en-GB" smtClean="0"/>
              <a:t>13</a:t>
            </a:fld>
            <a:endParaRPr lang="en-GB"/>
          </a:p>
        </p:txBody>
      </p:sp>
    </p:spTree>
    <p:extLst>
      <p:ext uri="{BB962C8B-B14F-4D97-AF65-F5344CB8AC3E}">
        <p14:creationId xmlns:p14="http://schemas.microsoft.com/office/powerpoint/2010/main" val="25599350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u="sng" kern="1200" dirty="0">
                <a:solidFill>
                  <a:schemeClr val="tx1"/>
                </a:solidFill>
                <a:effectLst/>
                <a:latin typeface="+mn-lt"/>
                <a:ea typeface="+mn-ea"/>
                <a:cs typeface="+mn-cs"/>
                <a:hlinkClick r:id="rId3"/>
              </a:rPr>
              <a:t>Output link: http://bit.ly/2qeVPDQ</a:t>
            </a:r>
            <a:endParaRPr lang="en-US" dirty="0"/>
          </a:p>
        </p:txBody>
      </p:sp>
      <p:sp>
        <p:nvSpPr>
          <p:cNvPr id="4" name="Slide Number Placeholder 3"/>
          <p:cNvSpPr>
            <a:spLocks noGrp="1"/>
          </p:cNvSpPr>
          <p:nvPr>
            <p:ph type="sldNum" sz="quarter" idx="10"/>
          </p:nvPr>
        </p:nvSpPr>
        <p:spPr/>
        <p:txBody>
          <a:bodyPr/>
          <a:lstStyle/>
          <a:p>
            <a:fld id="{3C008B0A-4AFB-4504-9852-3F7B002D9399}" type="slidenum">
              <a:rPr lang="en-GB" smtClean="0"/>
              <a:t>14</a:t>
            </a:fld>
            <a:endParaRPr lang="en-GB"/>
          </a:p>
        </p:txBody>
      </p:sp>
    </p:spTree>
    <p:extLst>
      <p:ext uri="{BB962C8B-B14F-4D97-AF65-F5344CB8AC3E}">
        <p14:creationId xmlns:p14="http://schemas.microsoft.com/office/powerpoint/2010/main" val="540505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008B0A-4AFB-4504-9852-3F7B002D9399}" type="slidenum">
              <a:rPr lang="en-GB" smtClean="0"/>
              <a:t>16</a:t>
            </a:fld>
            <a:endParaRPr lang="en-GB"/>
          </a:p>
        </p:txBody>
      </p:sp>
    </p:spTree>
    <p:extLst>
      <p:ext uri="{BB962C8B-B14F-4D97-AF65-F5344CB8AC3E}">
        <p14:creationId xmlns:p14="http://schemas.microsoft.com/office/powerpoint/2010/main" val="2687058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1 Cover">
    <p:spTree>
      <p:nvGrpSpPr>
        <p:cNvPr id="1" name=""/>
        <p:cNvGrpSpPr/>
        <p:nvPr/>
      </p:nvGrpSpPr>
      <p:grpSpPr>
        <a:xfrm>
          <a:off x="0" y="0"/>
          <a:ext cx="0" cy="0"/>
          <a:chOff x="0" y="0"/>
          <a:chExt cx="0" cy="0"/>
        </a:xfrm>
      </p:grpSpPr>
      <p:cxnSp>
        <p:nvCxnSpPr>
          <p:cNvPr id="13" name="Straight Connector 12"/>
          <p:cNvCxnSpPr/>
          <p:nvPr userDrawn="1"/>
        </p:nvCxnSpPr>
        <p:spPr>
          <a:xfrm>
            <a:off x="1593256" y="0"/>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60015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p1 Top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964259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p1 Top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13763299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1 Top Banner, Texts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3696049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p1 Top Banner 4 Boxes + Texts OpA">
    <p:spTree>
      <p:nvGrpSpPr>
        <p:cNvPr id="1" name=""/>
        <p:cNvGrpSpPr/>
        <p:nvPr/>
      </p:nvGrpSpPr>
      <p:grpSpPr>
        <a:xfrm>
          <a:off x="0" y="0"/>
          <a:ext cx="0" cy="0"/>
          <a:chOff x="0" y="0"/>
          <a:chExt cx="0" cy="0"/>
        </a:xfrm>
      </p:grpSpPr>
      <p:sp>
        <p:nvSpPr>
          <p:cNvPr id="27" name="Rectangle 26"/>
          <p:cNvSpPr/>
          <p:nvPr userDrawn="1"/>
        </p:nvSpPr>
        <p:spPr>
          <a:xfrm>
            <a:off x="587141"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340008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p1 Top Banner + 4 Text Boxes OpA">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3114989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p1 Top Banner +2 Text Boxes OpA">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5726543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p1 Top Banner, Chart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151553760"/>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6609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p1 Top Banner, Chartop2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3804215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p1 Top Banner, Smartgraphic &amp; Text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2389951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p1 Top Big Banner &amp; Pictu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baseline="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5" name="Picture Placeholder 4"/>
          <p:cNvSpPr>
            <a:spLocks noGrp="1"/>
          </p:cNvSpPr>
          <p:nvPr>
            <p:ph type="pic" sz="quarter" idx="14" hasCustomPrompt="1"/>
          </p:nvPr>
        </p:nvSpPr>
        <p:spPr>
          <a:xfrm>
            <a:off x="80963" y="1774825"/>
            <a:ext cx="8974137" cy="4410075"/>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786326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1 Section Intro OpA">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1789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p1 Top Big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471959"/>
            <a:ext cx="8087840" cy="472507"/>
          </a:xfrm>
          <a:prstGeom prst="rect">
            <a:avLst/>
          </a:prstGeom>
        </p:spPr>
        <p:txBody>
          <a:bodyPr anchor="b"/>
          <a:lstStyle>
            <a:lvl1pPr algn="l">
              <a:lnSpc>
                <a:spcPts val="4500"/>
              </a:lnSpc>
              <a:defRPr sz="2900" b="1" i="0">
                <a:solidFill>
                  <a:schemeClr val="bg1"/>
                </a:solidFill>
                <a:latin typeface="Arial Narrow" panose="020B0606020202030204" pitchFamily="34" charset="0"/>
              </a:defRPr>
            </a:lvl1pPr>
          </a:lstStyle>
          <a:p>
            <a:r>
              <a:rPr lang="en-US" dirty="0"/>
              <a:t>HERE GOES YOUR TITLE</a:t>
            </a:r>
            <a:endParaRPr lang="es-ES" dirty="0"/>
          </a:p>
        </p:txBody>
      </p:sp>
      <p:sp>
        <p:nvSpPr>
          <p:cNvPr id="9" name="Text Placeholder 8"/>
          <p:cNvSpPr>
            <a:spLocks noGrp="1"/>
          </p:cNvSpPr>
          <p:nvPr>
            <p:ph type="body" sz="quarter" idx="13" hasCustomPrompt="1"/>
          </p:nvPr>
        </p:nvSpPr>
        <p:spPr>
          <a:xfrm>
            <a:off x="395141" y="858297"/>
            <a:ext cx="8087840" cy="692598"/>
          </a:xfrm>
          <a:prstGeom prst="rect">
            <a:avLst/>
          </a:prstGeom>
        </p:spPr>
        <p:txBody>
          <a:bodyPr/>
          <a:lstStyle>
            <a:lvl1pPr marL="0" indent="0">
              <a:lnSpc>
                <a:spcPts val="1300"/>
              </a:lnSpc>
              <a:buNone/>
              <a:defRPr sz="1100">
                <a:solidFill>
                  <a:srgbClr val="D2CBB8"/>
                </a:solidFill>
                <a:latin typeface="Arial Narrow" panose="020B0606020202030204" pitchFamily="34" charset="0"/>
              </a:defRPr>
            </a:lvl1pPr>
          </a:lstStyle>
          <a:p>
            <a:pPr lvl="0"/>
            <a:r>
              <a:rPr lang="en-US" dirty="0"/>
              <a:t>Enter here your plain text</a:t>
            </a:r>
            <a:endParaRPr lang="es-ES" dirty="0"/>
          </a:p>
        </p:txBody>
      </p:sp>
      <p:sp>
        <p:nvSpPr>
          <p:cNvPr id="31" name="Subtitle 2"/>
          <p:cNvSpPr>
            <a:spLocks noGrp="1"/>
          </p:cNvSpPr>
          <p:nvPr>
            <p:ph type="subTitle" idx="1" hasCustomPrompt="1"/>
          </p:nvPr>
        </p:nvSpPr>
        <p:spPr>
          <a:xfrm>
            <a:off x="514350" y="3240370"/>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32" name="Text Placeholder 8"/>
          <p:cNvSpPr>
            <a:spLocks noGrp="1"/>
          </p:cNvSpPr>
          <p:nvPr>
            <p:ph type="body" sz="quarter" idx="14" hasCustomPrompt="1"/>
          </p:nvPr>
        </p:nvSpPr>
        <p:spPr>
          <a:xfrm>
            <a:off x="514350" y="3734551"/>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3" name="Picture Placeholder 4"/>
          <p:cNvSpPr>
            <a:spLocks noGrp="1"/>
          </p:cNvSpPr>
          <p:nvPr>
            <p:ph type="pic" sz="quarter" idx="15"/>
          </p:nvPr>
        </p:nvSpPr>
        <p:spPr>
          <a:xfrm>
            <a:off x="995363" y="2487895"/>
            <a:ext cx="663575" cy="663575"/>
          </a:xfrm>
          <a:prstGeom prst="rect">
            <a:avLst/>
          </a:prstGeom>
        </p:spPr>
        <p:txBody>
          <a:bodyPr/>
          <a:lstStyle>
            <a:lvl1pPr>
              <a:defRPr sz="1000"/>
            </a:lvl1pPr>
          </a:lstStyle>
          <a:p>
            <a:endParaRPr lang="es-ES" dirty="0"/>
          </a:p>
        </p:txBody>
      </p:sp>
      <p:sp>
        <p:nvSpPr>
          <p:cNvPr id="34" name="Text Placeholder 8"/>
          <p:cNvSpPr>
            <a:spLocks noGrp="1"/>
          </p:cNvSpPr>
          <p:nvPr>
            <p:ph type="body" sz="quarter" idx="16" hasCustomPrompt="1"/>
          </p:nvPr>
        </p:nvSpPr>
        <p:spPr>
          <a:xfrm>
            <a:off x="26352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5" name="Picture Placeholder 4"/>
          <p:cNvSpPr>
            <a:spLocks noGrp="1"/>
          </p:cNvSpPr>
          <p:nvPr>
            <p:ph type="pic" sz="quarter" idx="17"/>
          </p:nvPr>
        </p:nvSpPr>
        <p:spPr>
          <a:xfrm>
            <a:off x="3116263" y="2487895"/>
            <a:ext cx="663575" cy="663575"/>
          </a:xfrm>
          <a:prstGeom prst="rect">
            <a:avLst/>
          </a:prstGeom>
        </p:spPr>
        <p:txBody>
          <a:bodyPr/>
          <a:lstStyle>
            <a:lvl1pPr>
              <a:defRPr sz="1000"/>
            </a:lvl1pPr>
          </a:lstStyle>
          <a:p>
            <a:endParaRPr lang="es-ES" dirty="0"/>
          </a:p>
        </p:txBody>
      </p:sp>
      <p:sp>
        <p:nvSpPr>
          <p:cNvPr id="36" name="Text Placeholder 8"/>
          <p:cNvSpPr>
            <a:spLocks noGrp="1"/>
          </p:cNvSpPr>
          <p:nvPr>
            <p:ph type="body" sz="quarter" idx="18" hasCustomPrompt="1"/>
          </p:nvPr>
        </p:nvSpPr>
        <p:spPr>
          <a:xfrm>
            <a:off x="47561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7" name="Picture Placeholder 4"/>
          <p:cNvSpPr>
            <a:spLocks noGrp="1"/>
          </p:cNvSpPr>
          <p:nvPr>
            <p:ph type="pic" sz="quarter" idx="19"/>
          </p:nvPr>
        </p:nvSpPr>
        <p:spPr>
          <a:xfrm>
            <a:off x="5237163" y="2487895"/>
            <a:ext cx="663575" cy="663575"/>
          </a:xfrm>
          <a:prstGeom prst="rect">
            <a:avLst/>
          </a:prstGeom>
        </p:spPr>
        <p:txBody>
          <a:bodyPr/>
          <a:lstStyle>
            <a:lvl1pPr>
              <a:defRPr sz="1000"/>
            </a:lvl1pPr>
          </a:lstStyle>
          <a:p>
            <a:endParaRPr lang="es-ES" dirty="0"/>
          </a:p>
        </p:txBody>
      </p:sp>
      <p:sp>
        <p:nvSpPr>
          <p:cNvPr id="38" name="Text Placeholder 8"/>
          <p:cNvSpPr>
            <a:spLocks noGrp="1"/>
          </p:cNvSpPr>
          <p:nvPr>
            <p:ph type="body" sz="quarter" idx="20" hasCustomPrompt="1"/>
          </p:nvPr>
        </p:nvSpPr>
        <p:spPr>
          <a:xfrm>
            <a:off x="6877050" y="3734551"/>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39" name="Picture Placeholder 4"/>
          <p:cNvSpPr>
            <a:spLocks noGrp="1"/>
          </p:cNvSpPr>
          <p:nvPr>
            <p:ph type="pic" sz="quarter" idx="21"/>
          </p:nvPr>
        </p:nvSpPr>
        <p:spPr>
          <a:xfrm>
            <a:off x="7358063" y="2487895"/>
            <a:ext cx="663575" cy="663575"/>
          </a:xfrm>
          <a:prstGeom prst="rect">
            <a:avLst/>
          </a:prstGeom>
        </p:spPr>
        <p:txBody>
          <a:bodyPr/>
          <a:lstStyle>
            <a:lvl1pPr>
              <a:defRPr sz="1000"/>
            </a:lvl1pPr>
          </a:lstStyle>
          <a:p>
            <a:endParaRPr lang="es-ES" dirty="0"/>
          </a:p>
        </p:txBody>
      </p:sp>
      <p:sp>
        <p:nvSpPr>
          <p:cNvPr id="40" name="Text Placeholder 16"/>
          <p:cNvSpPr>
            <a:spLocks noGrp="1"/>
          </p:cNvSpPr>
          <p:nvPr>
            <p:ph type="body" sz="quarter" idx="22" hasCustomPrompt="1"/>
          </p:nvPr>
        </p:nvSpPr>
        <p:spPr>
          <a:xfrm>
            <a:off x="2635250" y="3317977"/>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1" name="Text Placeholder 16"/>
          <p:cNvSpPr>
            <a:spLocks noGrp="1"/>
          </p:cNvSpPr>
          <p:nvPr>
            <p:ph type="body" sz="quarter" idx="23" hasCustomPrompt="1"/>
          </p:nvPr>
        </p:nvSpPr>
        <p:spPr>
          <a:xfrm>
            <a:off x="4756150" y="331797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42" name="Text Placeholder 16"/>
          <p:cNvSpPr>
            <a:spLocks noGrp="1"/>
          </p:cNvSpPr>
          <p:nvPr>
            <p:ph type="body" sz="quarter" idx="24" hasCustomPrompt="1"/>
          </p:nvPr>
        </p:nvSpPr>
        <p:spPr>
          <a:xfrm>
            <a:off x="6877050" y="3326437"/>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595108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p2 Cover">
    <p:spTree>
      <p:nvGrpSpPr>
        <p:cNvPr id="1" name=""/>
        <p:cNvGrpSpPr/>
        <p:nvPr/>
      </p:nvGrpSpPr>
      <p:grpSpPr>
        <a:xfrm>
          <a:off x="0" y="0"/>
          <a:ext cx="0" cy="0"/>
          <a:chOff x="0" y="0"/>
          <a:chExt cx="0" cy="0"/>
        </a:xfrm>
      </p:grpSpPr>
      <p:cxnSp>
        <p:nvCxnSpPr>
          <p:cNvPr id="13" name="Straight Connector 12"/>
          <p:cNvCxnSpPr/>
          <p:nvPr userDrawn="1"/>
        </p:nvCxnSpPr>
        <p:spPr>
          <a:xfrm>
            <a:off x="159325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6" name="Title 1"/>
          <p:cNvSpPr>
            <a:spLocks noGrp="1"/>
          </p:cNvSpPr>
          <p:nvPr>
            <p:ph type="ctrTitle" hasCustomPrompt="1"/>
          </p:nvPr>
        </p:nvSpPr>
        <p:spPr>
          <a:xfrm>
            <a:off x="1743635" y="412376"/>
            <a:ext cx="4714315" cy="2501153"/>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7"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8" name="Text Placeholder 8"/>
          <p:cNvSpPr>
            <a:spLocks noGrp="1"/>
          </p:cNvSpPr>
          <p:nvPr>
            <p:ph type="body" sz="quarter" idx="14"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12748512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p2 Section Intro">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sp>
        <p:nvSpPr>
          <p:cNvPr id="8"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YOUR SECTION</a:t>
            </a:r>
            <a:endParaRPr lang="es-ES" dirty="0"/>
          </a:p>
        </p:txBody>
      </p:sp>
      <p:cxnSp>
        <p:nvCxnSpPr>
          <p:cNvPr id="9" name="Straight Connector 8"/>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0173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p2 Goodbye slide">
    <p:spTree>
      <p:nvGrpSpPr>
        <p:cNvPr id="1" name=""/>
        <p:cNvGrpSpPr/>
        <p:nvPr/>
      </p:nvGrpSpPr>
      <p:grpSpPr>
        <a:xfrm>
          <a:off x="0" y="0"/>
          <a:ext cx="0" cy="0"/>
          <a:chOff x="0" y="0"/>
          <a:chExt cx="0" cy="0"/>
        </a:xfrm>
      </p:grpSpPr>
      <p:sp>
        <p:nvSpPr>
          <p:cNvPr id="6"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7"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8"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0"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name.lastname@impact-initiatives.org</a:t>
            </a:r>
            <a:endParaRPr lang="es-ES" dirty="0"/>
          </a:p>
        </p:txBody>
      </p:sp>
      <p:sp>
        <p:nvSpPr>
          <p:cNvPr id="11"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2"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www.impact-initiatives.org</a:t>
            </a:r>
            <a:endParaRPr lang="es-ES" dirty="0"/>
          </a:p>
        </p:txBody>
      </p:sp>
      <p:sp>
        <p:nvSpPr>
          <p:cNvPr id="14"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5"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a:t>
            </a:r>
            <a:r>
              <a:rPr lang="en-US" dirty="0" err="1"/>
              <a:t>IMPACT_init</a:t>
            </a:r>
            <a:endParaRPr lang="es-E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1" name="Picture 2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2" name="Straight Connector 21"/>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08341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Op2 Goodbye slide">
    <p:spTree>
      <p:nvGrpSpPr>
        <p:cNvPr id="1" name=""/>
        <p:cNvGrpSpPr/>
        <p:nvPr/>
      </p:nvGrpSpPr>
      <p:grpSpPr>
        <a:xfrm>
          <a:off x="0" y="0"/>
          <a:ext cx="0" cy="0"/>
          <a:chOff x="0" y="0"/>
          <a:chExt cx="0" cy="0"/>
        </a:xfrm>
      </p:grpSpPr>
      <p:sp>
        <p:nvSpPr>
          <p:cNvPr id="23"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cxnSp>
        <p:nvCxnSpPr>
          <p:cNvPr id="24" name="Straight Connector 23"/>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1971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2661412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2021409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p2 Left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rgbClr val="58585A"/>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0494745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p2 Top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386176" y="1443988"/>
            <a:ext cx="8087840" cy="525931"/>
          </a:xfrm>
          <a:prstGeom prst="rect">
            <a:avLst/>
          </a:prstGeom>
        </p:spPr>
        <p:txBody>
          <a:bodyPr anchor="b"/>
          <a:lstStyle>
            <a:lvl1pPr marL="0" indent="0" algn="l">
              <a:buNone/>
              <a:defRPr sz="17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header</a:t>
            </a:r>
            <a:endParaRPr lang="es-ES" dirty="0"/>
          </a:p>
        </p:txBody>
      </p:sp>
      <p:sp>
        <p:nvSpPr>
          <p:cNvPr id="9" name="Text Placeholder 8"/>
          <p:cNvSpPr>
            <a:spLocks noGrp="1"/>
          </p:cNvSpPr>
          <p:nvPr>
            <p:ph type="body" sz="quarter" idx="13" hasCustomPrompt="1"/>
          </p:nvPr>
        </p:nvSpPr>
        <p:spPr>
          <a:xfrm>
            <a:off x="386176" y="1969919"/>
            <a:ext cx="8087840" cy="4063235"/>
          </a:xfrm>
          <a:prstGeom prst="rect">
            <a:avLst/>
          </a:prstGeom>
        </p:spPr>
        <p:txBody>
          <a:bodyPr/>
          <a:lstStyle>
            <a:lvl1pPr marL="0" indent="0">
              <a:lnSpc>
                <a:spcPts val="1500"/>
              </a:lnSpc>
              <a:buNone/>
              <a:defRPr sz="1300" baseline="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1587254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p2 Top Banner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5" name="Picture Placeholder 4"/>
          <p:cNvSpPr>
            <a:spLocks noGrp="1"/>
          </p:cNvSpPr>
          <p:nvPr>
            <p:ph type="pic" sz="quarter" idx="10" hasCustomPrompt="1"/>
          </p:nvPr>
        </p:nvSpPr>
        <p:spPr>
          <a:xfrm>
            <a:off x="84138" y="1357313"/>
            <a:ext cx="8966200" cy="4826000"/>
          </a:xfrm>
          <a:prstGeom prst="rect">
            <a:avLst/>
          </a:prstGeom>
        </p:spPr>
        <p:txBody>
          <a:bodyPr/>
          <a:lstStyle>
            <a:lvl1pPr>
              <a:defRPr baseline="0">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206288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1 Goodbye slide">
    <p:spTree>
      <p:nvGrpSpPr>
        <p:cNvPr id="1" name=""/>
        <p:cNvGrpSpPr/>
        <p:nvPr/>
      </p:nvGrpSpPr>
      <p:grpSpPr>
        <a:xfrm>
          <a:off x="0" y="0"/>
          <a:ext cx="0" cy="0"/>
          <a:chOff x="0" y="0"/>
          <a:chExt cx="0" cy="0"/>
        </a:xfrm>
      </p:grpSpPr>
      <p:sp>
        <p:nvSpPr>
          <p:cNvPr id="23"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EE5859"/>
                </a:solidFill>
                <a:latin typeface="Arial Narrow" panose="020B0606020202030204" pitchFamily="34" charset="0"/>
              </a:rPr>
              <a:t>THANK YOU FOR YOUR ATTENTION</a:t>
            </a:r>
            <a:endParaRPr lang="es-ES" b="1" dirty="0">
              <a:solidFill>
                <a:srgbClr val="EE5859"/>
              </a:solidFill>
              <a:latin typeface="Arial Narrow" panose="020B0606020202030204" pitchFamily="34" charset="0"/>
            </a:endParaRPr>
          </a:p>
        </p:txBody>
      </p:sp>
      <p:sp>
        <p:nvSpPr>
          <p:cNvPr id="24"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25"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26"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name.lastname@impact-initiatives.org</a:t>
            </a:r>
            <a:endParaRPr lang="es-ES" dirty="0"/>
          </a:p>
        </p:txBody>
      </p:sp>
      <p:sp>
        <p:nvSpPr>
          <p:cNvPr id="27"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28"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www.impact-initiatives.org</a:t>
            </a:r>
            <a:endParaRPr lang="es-ES" dirty="0"/>
          </a:p>
        </p:txBody>
      </p:sp>
      <p:sp>
        <p:nvSpPr>
          <p:cNvPr id="29"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30"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a:t>
            </a:r>
            <a:r>
              <a:rPr lang="en-US" dirty="0" err="1"/>
              <a:t>IMPACT_init</a:t>
            </a:r>
            <a:endParaRPr lang="es-ES" dirty="0"/>
          </a:p>
        </p:txBody>
      </p:sp>
      <p:pic>
        <p:nvPicPr>
          <p:cNvPr id="31" name="Picture 3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32" name="Picture 3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33" name="Picture 3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34" name="Picture 3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35" name="Picture 3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36" name="Picture 35"/>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37" name="Straight Connector 36"/>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680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p2 Top Banner, Texts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4" name="Subtitle 2"/>
          <p:cNvSpPr>
            <a:spLocks noGrp="1"/>
          </p:cNvSpPr>
          <p:nvPr>
            <p:ph type="subTitle" idx="1" hasCustomPrompt="1"/>
          </p:nvPr>
        </p:nvSpPr>
        <p:spPr>
          <a:xfrm>
            <a:off x="514350" y="3052113"/>
            <a:ext cx="1568450" cy="525931"/>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YOU PASTE YOUR HEADER</a:t>
            </a:r>
            <a:endParaRPr lang="es-ES" dirty="0"/>
          </a:p>
        </p:txBody>
      </p:sp>
      <p:sp>
        <p:nvSpPr>
          <p:cNvPr id="6" name="Text Placeholder 8"/>
          <p:cNvSpPr>
            <a:spLocks noGrp="1"/>
          </p:cNvSpPr>
          <p:nvPr>
            <p:ph type="body" sz="quarter" idx="13" hasCustomPrompt="1"/>
          </p:nvPr>
        </p:nvSpPr>
        <p:spPr>
          <a:xfrm>
            <a:off x="514350" y="3546294"/>
            <a:ext cx="1568450" cy="1730556"/>
          </a:xfrm>
          <a:prstGeom prst="rect">
            <a:avLst/>
          </a:prstGeom>
        </p:spPr>
        <p:txBody>
          <a:bodyPr/>
          <a:lstStyle>
            <a:lvl1pPr marL="0" indent="0" algn="ctr">
              <a:lnSpc>
                <a:spcPts val="1200"/>
              </a:lnSpc>
              <a:buNone/>
              <a:defRPr sz="1100" baseline="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4"/>
          <p:cNvSpPr>
            <a:spLocks noGrp="1"/>
          </p:cNvSpPr>
          <p:nvPr>
            <p:ph type="pic" sz="quarter" idx="14"/>
          </p:nvPr>
        </p:nvSpPr>
        <p:spPr>
          <a:xfrm>
            <a:off x="995363" y="2299638"/>
            <a:ext cx="663575" cy="663575"/>
          </a:xfrm>
          <a:prstGeom prst="rect">
            <a:avLst/>
          </a:prstGeom>
        </p:spPr>
        <p:txBody>
          <a:bodyPr/>
          <a:lstStyle>
            <a:lvl1pPr>
              <a:defRPr sz="1000"/>
            </a:lvl1pPr>
          </a:lstStyle>
          <a:p>
            <a:endParaRPr lang="es-ES" dirty="0"/>
          </a:p>
        </p:txBody>
      </p:sp>
      <p:sp>
        <p:nvSpPr>
          <p:cNvPr id="9" name="Text Placeholder 8"/>
          <p:cNvSpPr>
            <a:spLocks noGrp="1"/>
          </p:cNvSpPr>
          <p:nvPr>
            <p:ph type="body" sz="quarter" idx="15" hasCustomPrompt="1"/>
          </p:nvPr>
        </p:nvSpPr>
        <p:spPr>
          <a:xfrm>
            <a:off x="26352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3116263" y="2299638"/>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47561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5237163" y="2299638"/>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6877050" y="3546294"/>
            <a:ext cx="1568450" cy="1730556"/>
          </a:xfrm>
          <a:prstGeom prst="rect">
            <a:avLst/>
          </a:prstGeom>
        </p:spPr>
        <p:txBody>
          <a:bodyPr/>
          <a:lstStyle>
            <a:lvl1pPr marL="0" indent="0" algn="ctr">
              <a:lnSpc>
                <a:spcPts val="12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7358063" y="2299638"/>
            <a:ext cx="663575" cy="663575"/>
          </a:xfrm>
          <a:prstGeom prst="rect">
            <a:avLst/>
          </a:prstGeom>
        </p:spPr>
        <p:txBody>
          <a:bodyPr/>
          <a:lstStyle>
            <a:lvl1pPr>
              <a:defRPr sz="1000"/>
            </a:lvl1pPr>
          </a:lstStyle>
          <a:p>
            <a:endParaRPr lang="es-ES" dirty="0"/>
          </a:p>
        </p:txBody>
      </p:sp>
      <p:sp>
        <p:nvSpPr>
          <p:cNvPr id="17" name="Text Placeholder 16"/>
          <p:cNvSpPr>
            <a:spLocks noGrp="1"/>
          </p:cNvSpPr>
          <p:nvPr>
            <p:ph type="body" sz="quarter" idx="21" hasCustomPrompt="1"/>
          </p:nvPr>
        </p:nvSpPr>
        <p:spPr>
          <a:xfrm>
            <a:off x="2635250" y="3129720"/>
            <a:ext cx="1568450" cy="448324"/>
          </a:xfrm>
          <a:prstGeom prst="rect">
            <a:avLst/>
          </a:prstGeom>
        </p:spPr>
        <p:txBody>
          <a:bodyPr anchor="b"/>
          <a:lstStyle>
            <a:lvl1pPr marL="0" indent="0" algn="ctr">
              <a:lnSpc>
                <a:spcPts val="1500"/>
              </a:lnSpc>
              <a:buNone/>
              <a:defRPr sz="1200" b="1">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8" name="Text Placeholder 16"/>
          <p:cNvSpPr>
            <a:spLocks noGrp="1"/>
          </p:cNvSpPr>
          <p:nvPr>
            <p:ph type="body" sz="quarter" idx="22" hasCustomPrompt="1"/>
          </p:nvPr>
        </p:nvSpPr>
        <p:spPr>
          <a:xfrm>
            <a:off x="4756150" y="312972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
        <p:nvSpPr>
          <p:cNvPr id="19" name="Text Placeholder 16"/>
          <p:cNvSpPr>
            <a:spLocks noGrp="1"/>
          </p:cNvSpPr>
          <p:nvPr>
            <p:ph type="body" sz="quarter" idx="23" hasCustomPrompt="1"/>
          </p:nvPr>
        </p:nvSpPr>
        <p:spPr>
          <a:xfrm>
            <a:off x="6877050" y="3138180"/>
            <a:ext cx="1568450" cy="448324"/>
          </a:xfrm>
          <a:prstGeom prst="rect">
            <a:avLst/>
          </a:prstGeom>
        </p:spPr>
        <p:txBody>
          <a:bodyPr anchor="b"/>
          <a:lstStyle>
            <a:lvl1pPr marL="0" indent="0" algn="ctr">
              <a:lnSpc>
                <a:spcPts val="1500"/>
              </a:lnSpc>
              <a:buNone/>
              <a:defRPr sz="1200" b="1" baseline="0">
                <a:solidFill>
                  <a:srgbClr val="EE5859"/>
                </a:solidFill>
                <a:latin typeface="Arial Narrow" panose="020B0606020202030204" pitchFamily="34" charset="0"/>
              </a:defRPr>
            </a:lvl1pPr>
          </a:lstStyle>
          <a:p>
            <a:pPr lvl="0"/>
            <a:r>
              <a:rPr lang="en-US" dirty="0"/>
              <a:t>HERE YOU PASTE YOUR HEADER</a:t>
            </a:r>
            <a:endParaRPr lang="es-ES" dirty="0"/>
          </a:p>
        </p:txBody>
      </p:sp>
    </p:spTree>
    <p:extLst>
      <p:ext uri="{BB962C8B-B14F-4D97-AF65-F5344CB8AC3E}">
        <p14:creationId xmlns:p14="http://schemas.microsoft.com/office/powerpoint/2010/main" val="1043689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p2 Top Banner 4 Boxes + Texts">
    <p:spTree>
      <p:nvGrpSpPr>
        <p:cNvPr id="1" name=""/>
        <p:cNvGrpSpPr/>
        <p:nvPr/>
      </p:nvGrpSpPr>
      <p:grpSpPr>
        <a:xfrm>
          <a:off x="0" y="0"/>
          <a:ext cx="0" cy="0"/>
          <a:chOff x="0" y="0"/>
          <a:chExt cx="0" cy="0"/>
        </a:xfrm>
      </p:grpSpPr>
      <p:sp>
        <p:nvSpPr>
          <p:cNvPr id="27" name="Rectangle 26"/>
          <p:cNvSpPr/>
          <p:nvPr userDrawn="1"/>
        </p:nvSpPr>
        <p:spPr>
          <a:xfrm>
            <a:off x="587141" y="1857675"/>
            <a:ext cx="1799924" cy="2916456"/>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EE5859"/>
              </a:solidFill>
            </a:endParaRPr>
          </a:p>
        </p:txBody>
      </p:sp>
      <p:sp>
        <p:nvSpPr>
          <p:cNvPr id="28" name="Rectangle 27"/>
          <p:cNvSpPr/>
          <p:nvPr userDrawn="1"/>
        </p:nvSpPr>
        <p:spPr>
          <a:xfrm>
            <a:off x="4750052" y="1857675"/>
            <a:ext cx="1799924" cy="2916456"/>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angle 28"/>
          <p:cNvSpPr/>
          <p:nvPr userDrawn="1"/>
        </p:nvSpPr>
        <p:spPr>
          <a:xfrm>
            <a:off x="2668596" y="1858074"/>
            <a:ext cx="1799924" cy="2916456"/>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angle 29"/>
          <p:cNvSpPr/>
          <p:nvPr userDrawn="1"/>
        </p:nvSpPr>
        <p:spPr>
          <a:xfrm>
            <a:off x="6865180" y="1857675"/>
            <a:ext cx="1799924" cy="2916456"/>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4874490" y="1856508"/>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6" name="Text Placeholder 8"/>
          <p:cNvSpPr>
            <a:spLocks noGrp="1"/>
          </p:cNvSpPr>
          <p:nvPr>
            <p:ph type="body" sz="quarter" idx="13" hasCustomPrompt="1"/>
          </p:nvPr>
        </p:nvSpPr>
        <p:spPr>
          <a:xfrm>
            <a:off x="495875" y="4995195"/>
            <a:ext cx="8177069" cy="1026914"/>
          </a:xfrm>
          <a:prstGeom prst="rect">
            <a:avLst/>
          </a:prstGeom>
        </p:spPr>
        <p:txBody>
          <a:bodyPr/>
          <a:lstStyle>
            <a:lvl1pPr marL="0" indent="0" algn="l">
              <a:lnSpc>
                <a:spcPct val="100000"/>
              </a:lnSpc>
              <a:buNone/>
              <a:defRPr sz="1100">
                <a:solidFill>
                  <a:srgbClr val="58585A"/>
                </a:solidFill>
                <a:latin typeface="Arial Narrow" panose="020B0606020202030204" pitchFamily="34" charset="0"/>
              </a:defRPr>
            </a:lvl1pPr>
          </a:lstStyle>
          <a:p>
            <a:pPr lvl="0"/>
            <a:r>
              <a:rPr lang="en-US" dirty="0"/>
              <a:t>Here goes your text</a:t>
            </a:r>
            <a:endParaRPr lang="es-ES" dirty="0"/>
          </a:p>
        </p:txBody>
      </p:sp>
      <p:sp>
        <p:nvSpPr>
          <p:cNvPr id="17" name="Text Placeholder 16"/>
          <p:cNvSpPr>
            <a:spLocks noGrp="1"/>
          </p:cNvSpPr>
          <p:nvPr>
            <p:ph type="body" sz="quarter" idx="21" hasCustomPrompt="1"/>
          </p:nvPr>
        </p:nvSpPr>
        <p:spPr>
          <a:xfrm>
            <a:off x="714086" y="1856509"/>
            <a:ext cx="1568450" cy="2918691"/>
          </a:xfrm>
          <a:prstGeom prst="rect">
            <a:avLst/>
          </a:prstGeom>
          <a:noFill/>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4" name="Text Placeholder 16"/>
          <p:cNvSpPr>
            <a:spLocks noGrp="1"/>
          </p:cNvSpPr>
          <p:nvPr>
            <p:ph type="body" sz="quarter" idx="24" hasCustomPrompt="1"/>
          </p:nvPr>
        </p:nvSpPr>
        <p:spPr>
          <a:xfrm>
            <a:off x="2790534" y="1856509"/>
            <a:ext cx="1568450" cy="2918691"/>
          </a:xfrm>
          <a:prstGeom prst="rect">
            <a:avLst/>
          </a:prstGeom>
        </p:spPr>
        <p:txBody>
          <a:bodyPr anchor="ctr"/>
          <a:lstStyle>
            <a:lvl1pPr marL="0" indent="0" algn="l">
              <a:lnSpc>
                <a:spcPts val="2500"/>
              </a:lnSpc>
              <a:spcBef>
                <a:spcPts val="0"/>
              </a:spcBef>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
        <p:nvSpPr>
          <p:cNvPr id="26" name="Text Placeholder 16"/>
          <p:cNvSpPr>
            <a:spLocks noGrp="1"/>
          </p:cNvSpPr>
          <p:nvPr>
            <p:ph type="body" sz="quarter" idx="26" hasCustomPrompt="1"/>
          </p:nvPr>
        </p:nvSpPr>
        <p:spPr>
          <a:xfrm>
            <a:off x="6988690" y="1856507"/>
            <a:ext cx="1568450" cy="2918691"/>
          </a:xfrm>
          <a:prstGeom prst="rect">
            <a:avLst/>
          </a:prstGeom>
        </p:spPr>
        <p:txBody>
          <a:bodyPr anchor="ctr"/>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HERE GOES THE TITLE OF YOUR BOX</a:t>
            </a:r>
            <a:endParaRPr lang="es-ES" dirty="0"/>
          </a:p>
        </p:txBody>
      </p:sp>
    </p:spTree>
    <p:extLst>
      <p:ext uri="{BB962C8B-B14F-4D97-AF65-F5344CB8AC3E}">
        <p14:creationId xmlns:p14="http://schemas.microsoft.com/office/powerpoint/2010/main" val="1205552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p2 Top Banner + 4 Text Boxes">
    <p:spTree>
      <p:nvGrpSpPr>
        <p:cNvPr id="1" name=""/>
        <p:cNvGrpSpPr/>
        <p:nvPr/>
      </p:nvGrpSpPr>
      <p:grpSpPr>
        <a:xfrm>
          <a:off x="0" y="0"/>
          <a:ext cx="0" cy="0"/>
          <a:chOff x="0" y="0"/>
          <a:chExt cx="0" cy="0"/>
        </a:xfrm>
      </p:grpSpPr>
      <p:sp>
        <p:nvSpPr>
          <p:cNvPr id="22" name="Rectangle 21"/>
          <p:cNvSpPr/>
          <p:nvPr userDrawn="1"/>
        </p:nvSpPr>
        <p:spPr>
          <a:xfrm>
            <a:off x="664143" y="1873250"/>
            <a:ext cx="1799924" cy="3767154"/>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angle 22"/>
          <p:cNvSpPr/>
          <p:nvPr userDrawn="1"/>
        </p:nvSpPr>
        <p:spPr>
          <a:xfrm>
            <a:off x="664143"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angle 30"/>
          <p:cNvSpPr/>
          <p:nvPr userDrawn="1"/>
        </p:nvSpPr>
        <p:spPr>
          <a:xfrm>
            <a:off x="2678224" y="1873250"/>
            <a:ext cx="1799924" cy="376715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angle 31"/>
          <p:cNvSpPr/>
          <p:nvPr userDrawn="1"/>
        </p:nvSpPr>
        <p:spPr>
          <a:xfrm>
            <a:off x="2678224" y="1873250"/>
            <a:ext cx="1799924" cy="5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Rectangle 32"/>
          <p:cNvSpPr/>
          <p:nvPr userDrawn="1"/>
        </p:nvSpPr>
        <p:spPr>
          <a:xfrm>
            <a:off x="4692305" y="1873250"/>
            <a:ext cx="1799924" cy="3767154"/>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angle 33"/>
          <p:cNvSpPr/>
          <p:nvPr userDrawn="1"/>
        </p:nvSpPr>
        <p:spPr>
          <a:xfrm>
            <a:off x="4692305"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angle 34"/>
          <p:cNvSpPr/>
          <p:nvPr userDrawn="1"/>
        </p:nvSpPr>
        <p:spPr>
          <a:xfrm>
            <a:off x="6706386" y="1873250"/>
            <a:ext cx="1799924" cy="3767154"/>
          </a:xfrm>
          <a:prstGeom prst="rect">
            <a:avLst/>
          </a:prstGeom>
          <a:solidFill>
            <a:srgbClr val="D1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angle 35"/>
          <p:cNvSpPr/>
          <p:nvPr userDrawn="1"/>
        </p:nvSpPr>
        <p:spPr>
          <a:xfrm>
            <a:off x="6706386" y="1873250"/>
            <a:ext cx="1799924" cy="50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Text Placeholder 16"/>
          <p:cNvSpPr>
            <a:spLocks noGrp="1"/>
          </p:cNvSpPr>
          <p:nvPr>
            <p:ph type="body" sz="quarter" idx="25" hasCustomPrompt="1"/>
          </p:nvPr>
        </p:nvSpPr>
        <p:spPr>
          <a:xfrm>
            <a:off x="752123" y="2686528"/>
            <a:ext cx="1630739" cy="2886830"/>
          </a:xfrm>
          <a:prstGeom prst="rect">
            <a:avLst/>
          </a:prstGeom>
        </p:spPr>
        <p:txBody>
          <a:bodyPr anchor="t"/>
          <a:lstStyle>
            <a:lvl1pPr marL="0" indent="0" algn="l">
              <a:lnSpc>
                <a:spcPts val="900"/>
              </a:lnSpc>
              <a:buNone/>
              <a:defRPr sz="700" baseline="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Text Placeholder 16"/>
          <p:cNvSpPr>
            <a:spLocks noGrp="1"/>
          </p:cNvSpPr>
          <p:nvPr>
            <p:ph type="body" sz="quarter" idx="21" hasCustomPrompt="1"/>
          </p:nvPr>
        </p:nvSpPr>
        <p:spPr>
          <a:xfrm>
            <a:off x="662554"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4" name="Text Placeholder 16"/>
          <p:cNvSpPr>
            <a:spLocks noGrp="1"/>
          </p:cNvSpPr>
          <p:nvPr>
            <p:ph type="body" sz="quarter" idx="24" hasCustomPrompt="1"/>
          </p:nvPr>
        </p:nvSpPr>
        <p:spPr>
          <a:xfrm>
            <a:off x="752124"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2" name="Text Placeholder 16"/>
          <p:cNvSpPr>
            <a:spLocks noGrp="1"/>
          </p:cNvSpPr>
          <p:nvPr>
            <p:ph type="body" sz="quarter" idx="26" hasCustomPrompt="1"/>
          </p:nvPr>
        </p:nvSpPr>
        <p:spPr>
          <a:xfrm>
            <a:off x="2766215"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3" name="Text Placeholder 16"/>
          <p:cNvSpPr>
            <a:spLocks noGrp="1"/>
          </p:cNvSpPr>
          <p:nvPr>
            <p:ph type="body" sz="quarter" idx="27" hasCustomPrompt="1"/>
          </p:nvPr>
        </p:nvSpPr>
        <p:spPr>
          <a:xfrm>
            <a:off x="2676646" y="1863085"/>
            <a:ext cx="1793928" cy="517238"/>
          </a:xfrm>
          <a:prstGeom prst="rect">
            <a:avLst/>
          </a:prstGeom>
          <a:solidFill>
            <a:schemeClr val="tx1">
              <a:alpha val="20000"/>
            </a:schemeClr>
          </a:solidFill>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4" name="Text Placeholder 16"/>
          <p:cNvSpPr>
            <a:spLocks noGrp="1"/>
          </p:cNvSpPr>
          <p:nvPr>
            <p:ph type="body" sz="quarter" idx="28" hasCustomPrompt="1"/>
          </p:nvPr>
        </p:nvSpPr>
        <p:spPr>
          <a:xfrm>
            <a:off x="2766216"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5" name="Text Placeholder 16"/>
          <p:cNvSpPr>
            <a:spLocks noGrp="1"/>
          </p:cNvSpPr>
          <p:nvPr>
            <p:ph type="body" sz="quarter" idx="29" hasCustomPrompt="1"/>
          </p:nvPr>
        </p:nvSpPr>
        <p:spPr>
          <a:xfrm>
            <a:off x="4780307"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16" name="Text Placeholder 16"/>
          <p:cNvSpPr>
            <a:spLocks noGrp="1"/>
          </p:cNvSpPr>
          <p:nvPr>
            <p:ph type="body" sz="quarter" idx="30" hasCustomPrompt="1"/>
          </p:nvPr>
        </p:nvSpPr>
        <p:spPr>
          <a:xfrm>
            <a:off x="4690738"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18" name="Text Placeholder 16"/>
          <p:cNvSpPr>
            <a:spLocks noGrp="1"/>
          </p:cNvSpPr>
          <p:nvPr>
            <p:ph type="body" sz="quarter" idx="31" hasCustomPrompt="1"/>
          </p:nvPr>
        </p:nvSpPr>
        <p:spPr>
          <a:xfrm>
            <a:off x="4780308"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
        <p:nvSpPr>
          <p:cNvPr id="19" name="Text Placeholder 16"/>
          <p:cNvSpPr>
            <a:spLocks noGrp="1"/>
          </p:cNvSpPr>
          <p:nvPr>
            <p:ph type="body" sz="quarter" idx="32" hasCustomPrompt="1"/>
          </p:nvPr>
        </p:nvSpPr>
        <p:spPr>
          <a:xfrm>
            <a:off x="6794399" y="2686528"/>
            <a:ext cx="1630739" cy="2886830"/>
          </a:xfrm>
          <a:prstGeom prst="rect">
            <a:avLst/>
          </a:prstGeom>
        </p:spPr>
        <p:txBody>
          <a:bodyPr anchor="t"/>
          <a:lstStyle>
            <a:lvl1pPr marL="0" indent="0" algn="l">
              <a:lnSpc>
                <a:spcPts val="900"/>
              </a:lnSpc>
              <a:buNone/>
              <a:defRPr sz="70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0" name="Text Placeholder 16"/>
          <p:cNvSpPr>
            <a:spLocks noGrp="1"/>
          </p:cNvSpPr>
          <p:nvPr>
            <p:ph type="body" sz="quarter" idx="33" hasCustomPrompt="1"/>
          </p:nvPr>
        </p:nvSpPr>
        <p:spPr>
          <a:xfrm>
            <a:off x="6704830" y="1863085"/>
            <a:ext cx="1793928" cy="517238"/>
          </a:xfrm>
          <a:prstGeom prst="rect">
            <a:avLst/>
          </a:prstGeom>
        </p:spPr>
        <p:txBody>
          <a:bodyPr anchor="ctr"/>
          <a:lstStyle>
            <a:lvl1pPr marL="0" indent="0" algn="ctr">
              <a:lnSpc>
                <a:spcPts val="1500"/>
              </a:lnSpc>
              <a:buNone/>
              <a:defRPr sz="1400" b="1">
                <a:solidFill>
                  <a:schemeClr val="bg1"/>
                </a:solidFill>
                <a:latin typeface="Arial Narrow" panose="020B0606020202030204" pitchFamily="34" charset="0"/>
              </a:defRPr>
            </a:lvl1pPr>
          </a:lstStyle>
          <a:p>
            <a:pPr lvl="0"/>
            <a:r>
              <a:rPr lang="en-US" dirty="0"/>
              <a:t>TITLE OF THE BOX</a:t>
            </a:r>
            <a:endParaRPr lang="es-ES" dirty="0"/>
          </a:p>
        </p:txBody>
      </p:sp>
      <p:sp>
        <p:nvSpPr>
          <p:cNvPr id="21" name="Text Placeholder 16"/>
          <p:cNvSpPr>
            <a:spLocks noGrp="1"/>
          </p:cNvSpPr>
          <p:nvPr>
            <p:ph type="body" sz="quarter" idx="34" hasCustomPrompt="1"/>
          </p:nvPr>
        </p:nvSpPr>
        <p:spPr>
          <a:xfrm>
            <a:off x="6794400" y="2353435"/>
            <a:ext cx="1630739" cy="360218"/>
          </a:xfrm>
          <a:prstGeom prst="rect">
            <a:avLst/>
          </a:prstGeom>
        </p:spPr>
        <p:txBody>
          <a:bodyPr anchor="t"/>
          <a:lstStyle>
            <a:lvl1pPr marL="0" indent="0" algn="l">
              <a:lnSpc>
                <a:spcPts val="2500"/>
              </a:lnSpc>
              <a:buNone/>
              <a:defRPr sz="1000" b="1">
                <a:solidFill>
                  <a:schemeClr val="bg1"/>
                </a:solidFill>
                <a:latin typeface="Arial Narrow" panose="020B0606020202030204" pitchFamily="34" charset="0"/>
              </a:defRPr>
            </a:lvl1pPr>
          </a:lstStyle>
          <a:p>
            <a:pPr lvl="0"/>
            <a:r>
              <a:rPr lang="en-US" dirty="0"/>
              <a:t>Enter here the header title</a:t>
            </a:r>
            <a:endParaRPr lang="es-ES" dirty="0"/>
          </a:p>
        </p:txBody>
      </p:sp>
    </p:spTree>
    <p:extLst>
      <p:ext uri="{BB962C8B-B14F-4D97-AF65-F5344CB8AC3E}">
        <p14:creationId xmlns:p14="http://schemas.microsoft.com/office/powerpoint/2010/main" val="1050411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p2 Top Banner +2 Text Boxes">
    <p:spTree>
      <p:nvGrpSpPr>
        <p:cNvPr id="1" name=""/>
        <p:cNvGrpSpPr/>
        <p:nvPr/>
      </p:nvGrpSpPr>
      <p:grpSpPr>
        <a:xfrm>
          <a:off x="0" y="0"/>
          <a:ext cx="0" cy="0"/>
          <a:chOff x="0" y="0"/>
          <a:chExt cx="0" cy="0"/>
        </a:xfrm>
      </p:grpSpPr>
      <p:sp>
        <p:nvSpPr>
          <p:cNvPr id="37" name="Rectangle 36"/>
          <p:cNvSpPr/>
          <p:nvPr/>
        </p:nvSpPr>
        <p:spPr>
          <a:xfrm>
            <a:off x="556329" y="1875182"/>
            <a:ext cx="3776870" cy="394914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38" name="Rectangle 37"/>
          <p:cNvSpPr/>
          <p:nvPr/>
        </p:nvSpPr>
        <p:spPr>
          <a:xfrm>
            <a:off x="556329"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40" name="Rectangle 39"/>
          <p:cNvSpPr/>
          <p:nvPr/>
        </p:nvSpPr>
        <p:spPr>
          <a:xfrm>
            <a:off x="4810277" y="1875182"/>
            <a:ext cx="3776870" cy="3949148"/>
          </a:xfrm>
          <a:prstGeom prst="rect">
            <a:avLst/>
          </a:prstGeom>
          <a:solidFill>
            <a:srgbClr val="D2CB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a:p>
        </p:txBody>
      </p:sp>
      <p:sp>
        <p:nvSpPr>
          <p:cNvPr id="41" name="Rectangle 40"/>
          <p:cNvSpPr/>
          <p:nvPr/>
        </p:nvSpPr>
        <p:spPr>
          <a:xfrm>
            <a:off x="4810277" y="1709530"/>
            <a:ext cx="3776870" cy="16565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a-ET" dirty="0"/>
          </a:p>
        </p:txBody>
      </p:sp>
      <p:sp>
        <p:nvSpPr>
          <p:cNvPr id="25" name="Text Placeholder 16"/>
          <p:cNvSpPr>
            <a:spLocks noGrp="1"/>
          </p:cNvSpPr>
          <p:nvPr userDrawn="1">
            <p:ph type="body" sz="quarter" idx="25" hasCustomPrompt="1"/>
          </p:nvPr>
        </p:nvSpPr>
        <p:spPr>
          <a:xfrm>
            <a:off x="752123" y="2668746"/>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 name="Title 1"/>
          <p:cNvSpPr>
            <a:spLocks noGrp="1"/>
          </p:cNvSpPr>
          <p:nvPr userDrawn="1">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24" name="Text Placeholder 16"/>
          <p:cNvSpPr>
            <a:spLocks noGrp="1"/>
          </p:cNvSpPr>
          <p:nvPr userDrawn="1">
            <p:ph type="body" sz="quarter" idx="24" hasCustomPrompt="1"/>
          </p:nvPr>
        </p:nvSpPr>
        <p:spPr>
          <a:xfrm>
            <a:off x="752123" y="1919282"/>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6" name="Text Placeholder 16"/>
          <p:cNvSpPr>
            <a:spLocks noGrp="1"/>
          </p:cNvSpPr>
          <p:nvPr userDrawn="1">
            <p:ph type="body" sz="quarter" idx="26" hasCustomPrompt="1"/>
          </p:nvPr>
        </p:nvSpPr>
        <p:spPr>
          <a:xfrm>
            <a:off x="759380" y="2315785"/>
            <a:ext cx="3279420" cy="360218"/>
          </a:xfrm>
          <a:prstGeom prst="rect">
            <a:avLst/>
          </a:prstGeom>
        </p:spPr>
        <p:txBody>
          <a:bodyPr anchor="t"/>
          <a:lstStyle>
            <a:lvl1pPr marL="0" indent="0" algn="l">
              <a:lnSpc>
                <a:spcPts val="2500"/>
              </a:lnSpc>
              <a:buNone/>
              <a:defRPr sz="1300" b="1" baseline="0">
                <a:solidFill>
                  <a:schemeClr val="bg1"/>
                </a:solidFill>
                <a:latin typeface="Arial Narrow" panose="020B0606020202030204" pitchFamily="34" charset="0"/>
              </a:defRPr>
            </a:lvl1pPr>
          </a:lstStyle>
          <a:p>
            <a:pPr lvl="0"/>
            <a:r>
              <a:rPr lang="en-US" dirty="0"/>
              <a:t>Enter here your header</a:t>
            </a:r>
            <a:endParaRPr lang="es-ES" dirty="0"/>
          </a:p>
        </p:txBody>
      </p:sp>
      <p:sp>
        <p:nvSpPr>
          <p:cNvPr id="27" name="Text Placeholder 16"/>
          <p:cNvSpPr>
            <a:spLocks noGrp="1"/>
          </p:cNvSpPr>
          <p:nvPr userDrawn="1">
            <p:ph type="body" sz="quarter" idx="27" hasCustomPrompt="1"/>
          </p:nvPr>
        </p:nvSpPr>
        <p:spPr>
          <a:xfrm>
            <a:off x="5004808" y="2676003"/>
            <a:ext cx="3286677" cy="2984568"/>
          </a:xfrm>
          <a:prstGeom prst="rect">
            <a:avLst/>
          </a:prstGeom>
        </p:spPr>
        <p:txBody>
          <a:bodyPr anchor="t"/>
          <a:lstStyle>
            <a:lvl1pPr marL="0" indent="0" algn="l">
              <a:lnSpc>
                <a:spcPts val="1100"/>
              </a:lnSpc>
              <a:buNone/>
              <a:defRPr sz="950">
                <a:solidFill>
                  <a:schemeClr val="bg1"/>
                </a:solidFill>
                <a:latin typeface="Arial Narrow" panose="020B0606020202030204" pitchFamily="34" charset="0"/>
              </a:defRPr>
            </a:lvl1pPr>
          </a:lstStyle>
          <a:p>
            <a:pPr lvl="0"/>
            <a:r>
              <a:rPr lang="en-US" dirty="0"/>
              <a:t>Enter here your plain text</a:t>
            </a:r>
            <a:endParaRPr lang="es-ES" dirty="0"/>
          </a:p>
        </p:txBody>
      </p:sp>
      <p:sp>
        <p:nvSpPr>
          <p:cNvPr id="28" name="Text Placeholder 16"/>
          <p:cNvSpPr>
            <a:spLocks noGrp="1"/>
          </p:cNvSpPr>
          <p:nvPr userDrawn="1">
            <p:ph type="body" sz="quarter" idx="28" hasCustomPrompt="1"/>
          </p:nvPr>
        </p:nvSpPr>
        <p:spPr>
          <a:xfrm>
            <a:off x="5004808" y="1926539"/>
            <a:ext cx="3286677" cy="360218"/>
          </a:xfrm>
          <a:prstGeom prst="rect">
            <a:avLst/>
          </a:prstGeom>
        </p:spPr>
        <p:txBody>
          <a:bodyPr anchor="t"/>
          <a:lstStyle>
            <a:lvl1pPr marL="0" indent="0" algn="l">
              <a:lnSpc>
                <a:spcPts val="2500"/>
              </a:lnSpc>
              <a:buNone/>
              <a:defRPr sz="2200" b="1">
                <a:solidFill>
                  <a:schemeClr val="bg1"/>
                </a:solidFill>
                <a:latin typeface="Arial Narrow" panose="020B0606020202030204" pitchFamily="34" charset="0"/>
              </a:defRPr>
            </a:lvl1pPr>
          </a:lstStyle>
          <a:p>
            <a:pPr lvl="0"/>
            <a:r>
              <a:rPr lang="en-US" dirty="0"/>
              <a:t>ENTER HERE YOUR TITLE</a:t>
            </a:r>
            <a:endParaRPr lang="es-ES" dirty="0"/>
          </a:p>
        </p:txBody>
      </p:sp>
      <p:sp>
        <p:nvSpPr>
          <p:cNvPr id="29" name="Text Placeholder 16"/>
          <p:cNvSpPr>
            <a:spLocks noGrp="1"/>
          </p:cNvSpPr>
          <p:nvPr userDrawn="1">
            <p:ph type="body" sz="quarter" idx="29" hasCustomPrompt="1"/>
          </p:nvPr>
        </p:nvSpPr>
        <p:spPr>
          <a:xfrm>
            <a:off x="5012065" y="2323042"/>
            <a:ext cx="3279420" cy="360218"/>
          </a:xfrm>
          <a:prstGeom prst="rect">
            <a:avLst/>
          </a:prstGeom>
        </p:spPr>
        <p:txBody>
          <a:bodyPr anchor="t"/>
          <a:lstStyle>
            <a:lvl1pPr marL="0" indent="0" algn="l">
              <a:lnSpc>
                <a:spcPts val="2500"/>
              </a:lnSpc>
              <a:buNone/>
              <a:defRPr sz="1300" b="1">
                <a:solidFill>
                  <a:schemeClr val="bg1"/>
                </a:solidFill>
                <a:latin typeface="Arial Narrow" panose="020B0606020202030204" pitchFamily="34" charset="0"/>
              </a:defRPr>
            </a:lvl1pPr>
          </a:lstStyle>
          <a:p>
            <a:pPr lvl="0"/>
            <a:r>
              <a:rPr lang="en-US" dirty="0"/>
              <a:t>Enter here your header</a:t>
            </a:r>
            <a:endParaRPr lang="es-ES" dirty="0"/>
          </a:p>
        </p:txBody>
      </p:sp>
    </p:spTree>
    <p:extLst>
      <p:ext uri="{BB962C8B-B14F-4D97-AF65-F5344CB8AC3E}">
        <p14:creationId xmlns:p14="http://schemas.microsoft.com/office/powerpoint/2010/main" val="2908278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p2 Top Banner, Chart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GRAPHIC</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graphicFrame>
        <p:nvGraphicFramePr>
          <p:cNvPr id="3" name="Diagram 2"/>
          <p:cNvGraphicFramePr/>
          <p:nvPr userDrawn="1">
            <p:extLst>
              <p:ext uri="{D42A27DB-BD31-4B8C-83A1-F6EECF244321}">
                <p14:modId xmlns:p14="http://schemas.microsoft.com/office/powerpoint/2010/main" val="3155327852"/>
              </p:ext>
            </p:extLst>
          </p:nvPr>
        </p:nvGraphicFramePr>
        <p:xfrm>
          <a:off x="275771" y="1716315"/>
          <a:ext cx="4775200" cy="4016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67415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p2 Top Banner, Chartop2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2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THE CHART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7" name="Chart Placeholder 6"/>
          <p:cNvSpPr>
            <a:spLocks noGrp="1"/>
          </p:cNvSpPr>
          <p:nvPr>
            <p:ph type="chart" sz="quarter" idx="15" hasCustomPrompt="1"/>
          </p:nvPr>
        </p:nvSpPr>
        <p:spPr>
          <a:xfrm>
            <a:off x="386176" y="1794971"/>
            <a:ext cx="4563195"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chart</a:t>
            </a:r>
          </a:p>
        </p:txBody>
      </p:sp>
    </p:spTree>
    <p:extLst>
      <p:ext uri="{BB962C8B-B14F-4D97-AF65-F5344CB8AC3E}">
        <p14:creationId xmlns:p14="http://schemas.microsoft.com/office/powerpoint/2010/main" val="15065439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p2 Top Banner, Smartgraphic &amp; Tex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6176" y="266337"/>
            <a:ext cx="8087840" cy="724646"/>
          </a:xfrm>
          <a:prstGeom prst="rect">
            <a:avLst/>
          </a:prstGeom>
        </p:spPr>
        <p:txBody>
          <a:bodyPr anchor="ctr"/>
          <a:lstStyle>
            <a:lvl1pPr algn="l">
              <a:lnSpc>
                <a:spcPts val="4500"/>
              </a:lnSpc>
              <a:defRPr sz="2900" b="1">
                <a:solidFill>
                  <a:srgbClr val="58585A"/>
                </a:solidFill>
                <a:latin typeface="Arial Narrow" panose="020B0606020202030204" pitchFamily="34" charset="0"/>
              </a:defRPr>
            </a:lvl1pPr>
          </a:lstStyle>
          <a:p>
            <a:r>
              <a:rPr lang="en-US" dirty="0"/>
              <a:t>HERE GOES YOUR TITLE</a:t>
            </a:r>
            <a:endParaRPr lang="es-ES" dirty="0"/>
          </a:p>
        </p:txBody>
      </p:sp>
      <p:sp>
        <p:nvSpPr>
          <p:cNvPr id="17" name="Subtitle 2"/>
          <p:cNvSpPr>
            <a:spLocks noGrp="1"/>
          </p:cNvSpPr>
          <p:nvPr>
            <p:ph type="subTitle" idx="1" hasCustomPrompt="1"/>
          </p:nvPr>
        </p:nvSpPr>
        <p:spPr>
          <a:xfrm>
            <a:off x="5410757" y="1794970"/>
            <a:ext cx="3243716" cy="525931"/>
          </a:xfrm>
          <a:prstGeom prst="rect">
            <a:avLst/>
          </a:prstGeom>
        </p:spPr>
        <p:txBody>
          <a:bodyPr anchor="b"/>
          <a:lstStyle>
            <a:lvl1pPr marL="0" indent="0" algn="l">
              <a:buNone/>
              <a:defRPr sz="21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TITLE OF YOUR SMARTART</a:t>
            </a:r>
            <a:endParaRPr lang="es-ES" dirty="0"/>
          </a:p>
        </p:txBody>
      </p:sp>
      <p:sp>
        <p:nvSpPr>
          <p:cNvPr id="18" name="Text Placeholder 8"/>
          <p:cNvSpPr>
            <a:spLocks noGrp="1"/>
          </p:cNvSpPr>
          <p:nvPr>
            <p:ph type="body" sz="quarter" idx="13" hasCustomPrompt="1"/>
          </p:nvPr>
        </p:nvSpPr>
        <p:spPr>
          <a:xfrm>
            <a:off x="5410757" y="2466109"/>
            <a:ext cx="3243716" cy="147781"/>
          </a:xfrm>
          <a:prstGeom prst="rect">
            <a:avLst/>
          </a:prstGeom>
        </p:spPr>
        <p:txBody>
          <a:bodyPr anchor="ctr"/>
          <a:lstStyle>
            <a:lvl1pPr marL="0" indent="0">
              <a:lnSpc>
                <a:spcPts val="1500"/>
              </a:lnSpc>
              <a:buNone/>
              <a:defRPr sz="1300" b="1">
                <a:solidFill>
                  <a:srgbClr val="EE5859"/>
                </a:solidFill>
                <a:latin typeface="Arial Narrow" panose="020B0606020202030204" pitchFamily="34" charset="0"/>
              </a:defRPr>
            </a:lvl1pPr>
          </a:lstStyle>
          <a:p>
            <a:pPr lvl="0"/>
            <a:r>
              <a:rPr lang="en-US" dirty="0"/>
              <a:t>Title of the subsection</a:t>
            </a:r>
            <a:endParaRPr lang="es-ES" dirty="0"/>
          </a:p>
        </p:txBody>
      </p:sp>
      <p:sp>
        <p:nvSpPr>
          <p:cNvPr id="19" name="Text Placeholder 8"/>
          <p:cNvSpPr>
            <a:spLocks noGrp="1"/>
          </p:cNvSpPr>
          <p:nvPr>
            <p:ph type="body" sz="quarter" idx="14" hasCustomPrompt="1"/>
          </p:nvPr>
        </p:nvSpPr>
        <p:spPr>
          <a:xfrm>
            <a:off x="5410757" y="2663222"/>
            <a:ext cx="3243716" cy="2816828"/>
          </a:xfrm>
          <a:prstGeom prst="rect">
            <a:avLst/>
          </a:prstGeom>
        </p:spPr>
        <p:txBody>
          <a:bodyPr anchor="t"/>
          <a:lstStyle>
            <a:lvl1pPr marL="0" indent="0">
              <a:lnSpc>
                <a:spcPts val="1100"/>
              </a:lnSpc>
              <a:buNone/>
              <a:defRPr sz="900">
                <a:solidFill>
                  <a:srgbClr val="58585A"/>
                </a:solidFill>
                <a:latin typeface="Arial Narrow" panose="020B0606020202030204" pitchFamily="34" charset="0"/>
              </a:defRPr>
            </a:lvl1pPr>
          </a:lstStyle>
          <a:p>
            <a:pPr lvl="0"/>
            <a:r>
              <a:rPr lang="en-US" dirty="0"/>
              <a:t>Enter here your plain text</a:t>
            </a:r>
            <a:endParaRPr lang="es-ES" dirty="0"/>
          </a:p>
        </p:txBody>
      </p:sp>
      <p:sp>
        <p:nvSpPr>
          <p:cNvPr id="4" name="SmartArt Placeholder 3"/>
          <p:cNvSpPr>
            <a:spLocks noGrp="1"/>
          </p:cNvSpPr>
          <p:nvPr>
            <p:ph type="dgm" sz="quarter" idx="15" hasCustomPrompt="1"/>
          </p:nvPr>
        </p:nvSpPr>
        <p:spPr>
          <a:xfrm>
            <a:off x="386175" y="1794971"/>
            <a:ext cx="4736687" cy="3685080"/>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a:t>
            </a:r>
            <a:r>
              <a:rPr lang="es-ES" dirty="0"/>
              <a:t> SmartArt</a:t>
            </a:r>
          </a:p>
        </p:txBody>
      </p:sp>
    </p:spTree>
    <p:extLst>
      <p:ext uri="{BB962C8B-B14F-4D97-AF65-F5344CB8AC3E}">
        <p14:creationId xmlns:p14="http://schemas.microsoft.com/office/powerpoint/2010/main" val="3693407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p2 Left banner &amp; Tex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2191708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p2 Left banner, Text &amp;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3" y="541441"/>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19925019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p 3 Cover OpA">
    <p:spTree>
      <p:nvGrpSpPr>
        <p:cNvPr id="1" name=""/>
        <p:cNvGrpSpPr/>
        <p:nvPr/>
      </p:nvGrpSpPr>
      <p:grpSpPr>
        <a:xfrm>
          <a:off x="0" y="0"/>
          <a:ext cx="0" cy="0"/>
          <a:chOff x="0" y="0"/>
          <a:chExt cx="0" cy="0"/>
        </a:xfrm>
      </p:grpSpPr>
      <p:sp>
        <p:nvSpPr>
          <p:cNvPr id="6" name="Rectangle 5"/>
          <p:cNvSpPr/>
          <p:nvPr userDrawn="1"/>
        </p:nvSpPr>
        <p:spPr>
          <a:xfrm>
            <a:off x="1138536" y="0"/>
            <a:ext cx="5288096" cy="4616067"/>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chemeClr val="bg1"/>
                </a:solidFill>
                <a:latin typeface="Arial Narrow" panose="020B0606020202030204" pitchFamily="34" charset="0"/>
              </a:defRPr>
            </a:lvl1pPr>
          </a:lstStyle>
          <a:p>
            <a:pPr lvl="0"/>
            <a:r>
              <a:rPr lang="en-US" dirty="0"/>
              <a:t>Month Year</a:t>
            </a:r>
            <a:endParaRPr lang="es-ES" dirty="0"/>
          </a:p>
        </p:txBody>
      </p:sp>
      <p:cxnSp>
        <p:nvCxnSpPr>
          <p:cNvPr id="7" name="Straight Connector 6"/>
          <p:cNvCxnSpPr/>
          <p:nvPr userDrawn="1"/>
        </p:nvCxnSpPr>
        <p:spPr>
          <a:xfrm>
            <a:off x="1593256" y="0"/>
            <a:ext cx="0" cy="4081549"/>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807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1 Goodbye slide">
    <p:spTree>
      <p:nvGrpSpPr>
        <p:cNvPr id="1" name=""/>
        <p:cNvGrpSpPr/>
        <p:nvPr/>
      </p:nvGrpSpPr>
      <p:grpSpPr>
        <a:xfrm>
          <a:off x="0" y="0"/>
          <a:ext cx="0" cy="0"/>
          <a:chOff x="0" y="0"/>
          <a:chExt cx="0" cy="0"/>
        </a:xfrm>
      </p:grpSpPr>
      <p:sp>
        <p:nvSpPr>
          <p:cNvPr id="17" name="Title 1"/>
          <p:cNvSpPr txBox="1">
            <a:spLocks/>
          </p:cNvSpPr>
          <p:nvPr userDrawn="1"/>
        </p:nvSpPr>
        <p:spPr>
          <a:xfrm>
            <a:off x="5015499" y="2512335"/>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EE5859"/>
                </a:solidFill>
                <a:latin typeface="Arial Narrow" panose="020B0606020202030204" pitchFamily="34" charset="0"/>
              </a:rPr>
              <a:t>THANK YOU FOR </a:t>
            </a:r>
            <a:r>
              <a:rPr lang="en-US" sz="4400" b="1">
                <a:solidFill>
                  <a:srgbClr val="EE5859"/>
                </a:solidFill>
                <a:latin typeface="Arial Narrow" panose="020B0606020202030204" pitchFamily="34" charset="0"/>
              </a:rPr>
              <a:t>YOUR ATTENTION</a:t>
            </a:r>
            <a:endParaRPr lang="es-ES" sz="4400" b="1" dirty="0">
              <a:solidFill>
                <a:srgbClr val="EE5859"/>
              </a:solidFill>
              <a:latin typeface="Arial Narrow" panose="020B0606020202030204" pitchFamily="34" charset="0"/>
            </a:endParaRPr>
          </a:p>
        </p:txBody>
      </p:sp>
      <p:cxnSp>
        <p:nvCxnSpPr>
          <p:cNvPr id="18" name="Straight Connector 17"/>
          <p:cNvCxnSpPr/>
          <p:nvPr userDrawn="1"/>
        </p:nvCxnSpPr>
        <p:spPr>
          <a:xfrm>
            <a:off x="4710709" y="2512335"/>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69397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p3 Cover OpB">
    <p:spTree>
      <p:nvGrpSpPr>
        <p:cNvPr id="1" name=""/>
        <p:cNvGrpSpPr/>
        <p:nvPr/>
      </p:nvGrpSpPr>
      <p:grpSpPr>
        <a:xfrm>
          <a:off x="0" y="0"/>
          <a:ext cx="0" cy="0"/>
          <a:chOff x="0" y="0"/>
          <a:chExt cx="0" cy="0"/>
        </a:xfrm>
      </p:grpSpPr>
      <p:sp>
        <p:nvSpPr>
          <p:cNvPr id="8" name="Rectangle 7"/>
          <p:cNvSpPr/>
          <p:nvPr userDrawn="1"/>
        </p:nvSpPr>
        <p:spPr>
          <a:xfrm>
            <a:off x="843571" y="0"/>
            <a:ext cx="5288096" cy="4616067"/>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D2CBB8"/>
              </a:solidFill>
            </a:endParaRPr>
          </a:p>
        </p:txBody>
      </p:sp>
      <p:cxnSp>
        <p:nvCxnSpPr>
          <p:cNvPr id="10" name="Straight Connector 9"/>
          <p:cNvCxnSpPr/>
          <p:nvPr userDrawn="1"/>
        </p:nvCxnSpPr>
        <p:spPr>
          <a:xfrm>
            <a:off x="1585526" y="0"/>
            <a:ext cx="0" cy="4081549"/>
          </a:xfrm>
          <a:prstGeom prst="line">
            <a:avLst/>
          </a:prstGeom>
          <a:ln w="22225">
            <a:solidFill>
              <a:srgbClr val="58585A"/>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1743635" y="53790"/>
            <a:ext cx="4164107" cy="2913529"/>
          </a:xfrm>
          <a:prstGeom prst="rect">
            <a:avLst/>
          </a:prstGeom>
        </p:spPr>
        <p:txBody>
          <a:bodyPr anchor="b"/>
          <a:lstStyle>
            <a:lvl1pPr algn="l">
              <a:lnSpc>
                <a:spcPts val="5700"/>
              </a:lnSpc>
              <a:defRPr sz="6000" b="1">
                <a:solidFill>
                  <a:srgbClr val="58585A"/>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1743636" y="2952281"/>
            <a:ext cx="4164106" cy="525931"/>
          </a:xfrm>
          <a:prstGeom prst="rect">
            <a:avLst/>
          </a:prstGeom>
        </p:spPr>
        <p:txBody>
          <a:bodyPr/>
          <a:lstStyle>
            <a:lvl1pPr marL="0" indent="0" algn="l">
              <a:buNone/>
              <a:defRPr sz="1600">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is an example of how your explanatory text could be placed</a:t>
            </a:r>
            <a:endParaRPr lang="es-ES" dirty="0"/>
          </a:p>
        </p:txBody>
      </p:sp>
      <p:sp>
        <p:nvSpPr>
          <p:cNvPr id="9" name="Text Placeholder 8"/>
          <p:cNvSpPr>
            <a:spLocks noGrp="1"/>
          </p:cNvSpPr>
          <p:nvPr>
            <p:ph type="body" sz="quarter" idx="13" hasCustomPrompt="1"/>
          </p:nvPr>
        </p:nvSpPr>
        <p:spPr>
          <a:xfrm>
            <a:off x="1743075" y="3478213"/>
            <a:ext cx="2713038" cy="654050"/>
          </a:xfrm>
          <a:prstGeom prst="rect">
            <a:avLst/>
          </a:prstGeom>
        </p:spPr>
        <p:txBody>
          <a:bodyPr/>
          <a:lstStyle>
            <a:lvl1pPr marL="0" indent="0">
              <a:buNone/>
              <a:defRPr sz="1200">
                <a:solidFill>
                  <a:srgbClr val="58585A"/>
                </a:solidFill>
                <a:latin typeface="Arial Narrow" panose="020B0606020202030204" pitchFamily="34" charset="0"/>
              </a:defRPr>
            </a:lvl1pPr>
          </a:lstStyle>
          <a:p>
            <a:pPr lvl="0"/>
            <a:r>
              <a:rPr lang="en-US" dirty="0"/>
              <a:t>Month Year</a:t>
            </a:r>
            <a:endParaRPr lang="es-ES" dirty="0"/>
          </a:p>
        </p:txBody>
      </p:sp>
    </p:spTree>
    <p:extLst>
      <p:ext uri="{BB962C8B-B14F-4D97-AF65-F5344CB8AC3E}">
        <p14:creationId xmlns:p14="http://schemas.microsoft.com/office/powerpoint/2010/main" val="3682302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p3 Section OpA">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chemeClr val="bg1"/>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3916661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Op3 Section OpC">
    <p:spTree>
      <p:nvGrpSpPr>
        <p:cNvPr id="1" name=""/>
        <p:cNvGrpSpPr/>
        <p:nvPr/>
      </p:nvGrpSpPr>
      <p:grpSpPr>
        <a:xfrm>
          <a:off x="0" y="0"/>
          <a:ext cx="0" cy="0"/>
          <a:chOff x="0" y="0"/>
          <a:chExt cx="0" cy="0"/>
        </a:xfrm>
      </p:grpSpPr>
      <p:sp>
        <p:nvSpPr>
          <p:cNvPr id="8" name="Rectangle 7"/>
          <p:cNvSpPr/>
          <p:nvPr userDrawn="1"/>
        </p:nvSpPr>
        <p:spPr>
          <a:xfrm>
            <a:off x="0" y="1722922"/>
            <a:ext cx="9144000" cy="2762451"/>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p:cNvSpPr>
            <a:spLocks noGrp="1"/>
          </p:cNvSpPr>
          <p:nvPr>
            <p:ph type="ctrTitle" hasCustomPrompt="1"/>
          </p:nvPr>
        </p:nvSpPr>
        <p:spPr>
          <a:xfrm>
            <a:off x="2143678" y="2492943"/>
            <a:ext cx="1539249" cy="1208401"/>
          </a:xfrm>
          <a:prstGeom prst="rect">
            <a:avLst/>
          </a:prstGeom>
        </p:spPr>
        <p:txBody>
          <a:bodyPr anchor="b"/>
          <a:lstStyle>
            <a:lvl1pPr algn="r">
              <a:lnSpc>
                <a:spcPts val="5700"/>
              </a:lnSpc>
              <a:defRPr sz="9600" b="1">
                <a:solidFill>
                  <a:srgbClr val="EE5859"/>
                </a:solidFill>
                <a:latin typeface="Arial" panose="020B0604020202020204" pitchFamily="34" charset="0"/>
                <a:cs typeface="Arial" panose="020B0604020202020204" pitchFamily="34" charset="0"/>
              </a:defRPr>
            </a:lvl1pPr>
          </a:lstStyle>
          <a:p>
            <a:r>
              <a:rPr lang="en-US" dirty="0"/>
              <a:t>00</a:t>
            </a:r>
            <a:endParaRPr lang="es-ES" dirty="0"/>
          </a:p>
        </p:txBody>
      </p:sp>
      <p:cxnSp>
        <p:nvCxnSpPr>
          <p:cNvPr id="11" name="Straight Connector 10"/>
          <p:cNvCxnSpPr/>
          <p:nvPr userDrawn="1"/>
        </p:nvCxnSpPr>
        <p:spPr>
          <a:xfrm>
            <a:off x="4012877" y="1894901"/>
            <a:ext cx="0" cy="2423711"/>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12" name="Subtitle 2"/>
          <p:cNvSpPr>
            <a:spLocks noGrp="1"/>
          </p:cNvSpPr>
          <p:nvPr>
            <p:ph type="subTitle" idx="1" hasCustomPrompt="1"/>
          </p:nvPr>
        </p:nvSpPr>
        <p:spPr>
          <a:xfrm>
            <a:off x="4439824" y="2168601"/>
            <a:ext cx="2300341" cy="1743959"/>
          </a:xfrm>
          <a:prstGeom prst="rect">
            <a:avLst/>
          </a:prstGeom>
        </p:spPr>
        <p:txBody>
          <a:bodyPr anchor="ctr"/>
          <a:lstStyle>
            <a:lvl1pPr marL="0" indent="0" algn="l">
              <a:buNone/>
              <a:defRPr sz="3400" b="1">
                <a:solidFill>
                  <a:srgbClr val="58585A"/>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 OF TOUR SECTION</a:t>
            </a:r>
            <a:endParaRPr lang="es-ES" dirty="0"/>
          </a:p>
        </p:txBody>
      </p:sp>
    </p:spTree>
    <p:extLst>
      <p:ext uri="{BB962C8B-B14F-4D97-AF65-F5344CB8AC3E}">
        <p14:creationId xmlns:p14="http://schemas.microsoft.com/office/powerpoint/2010/main" val="41843511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chemeClr val="bg1"/>
                </a:solidFill>
                <a:latin typeface="Arial Narrow" panose="020B0606020202030204" pitchFamily="34" charset="0"/>
              </a:rPr>
              <a:t>THANK YOU FOR YOUR ATTENTION</a:t>
            </a:r>
            <a:endParaRPr lang="es-ES" b="1" dirty="0">
              <a:solidFill>
                <a:schemeClr val="bg1"/>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chemeClr val="bg1"/>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chemeClr val="bg1"/>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s-ES"/>
              <a:t>www.reach-initiative.org</a:t>
            </a:r>
            <a:endParaRPr lang="es-ES" dirty="0"/>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chemeClr val="bg1"/>
                </a:solidFill>
                <a:latin typeface="Arial Narrow" panose="020B0606020202030204" pitchFamily="34" charset="0"/>
              </a:defRPr>
            </a:lvl1pPr>
          </a:lstStyle>
          <a:p>
            <a:pPr lvl="0"/>
            <a:r>
              <a:rPr lang="en-US"/>
              <a:t>@REACH_info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704606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Op 3 Goodbye slide">
    <p:spTree>
      <p:nvGrpSpPr>
        <p:cNvPr id="1" name=""/>
        <p:cNvGrpSpPr/>
        <p:nvPr/>
      </p:nvGrpSpPr>
      <p:grpSpPr>
        <a:xfrm>
          <a:off x="0" y="0"/>
          <a:ext cx="0" cy="0"/>
          <a:chOff x="0" y="0"/>
          <a:chExt cx="0" cy="0"/>
        </a:xfrm>
      </p:grpSpPr>
      <p:sp>
        <p:nvSpPr>
          <p:cNvPr id="24" name="Rectangle 23"/>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Title 1"/>
          <p:cNvSpPr txBox="1">
            <a:spLocks/>
          </p:cNvSpPr>
          <p:nvPr userDrawn="1"/>
        </p:nvSpPr>
        <p:spPr>
          <a:xfrm>
            <a:off x="5472699" y="1779705"/>
            <a:ext cx="3323875" cy="1716918"/>
          </a:xfrm>
          <a:prstGeom prst="rect">
            <a:avLst/>
          </a:prstGeom>
        </p:spPr>
        <p:txBody>
          <a:bodyPr anchor="b"/>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r>
              <a:rPr lang="en-US" b="1" dirty="0">
                <a:solidFill>
                  <a:srgbClr val="58585A"/>
                </a:solidFill>
                <a:latin typeface="Arial Narrow" panose="020B0606020202030204" pitchFamily="34" charset="0"/>
              </a:rPr>
              <a:t>THANK YOU FOR YOUR ATTENTION</a:t>
            </a:r>
            <a:endParaRPr lang="es-ES" b="1" dirty="0">
              <a:solidFill>
                <a:srgbClr val="58585A"/>
              </a:solidFill>
              <a:latin typeface="Arial Narrow" panose="020B0606020202030204" pitchFamily="34" charset="0"/>
            </a:endParaRPr>
          </a:p>
        </p:txBody>
      </p:sp>
      <p:sp>
        <p:nvSpPr>
          <p:cNvPr id="10" name="Text Placeholder 8"/>
          <p:cNvSpPr>
            <a:spLocks noGrp="1"/>
          </p:cNvSpPr>
          <p:nvPr>
            <p:ph type="body" sz="quarter" idx="13" hasCustomPrompt="1"/>
          </p:nvPr>
        </p:nvSpPr>
        <p:spPr>
          <a:xfrm>
            <a:off x="5535934" y="3525066"/>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Name </a:t>
            </a:r>
            <a:r>
              <a:rPr lang="en-US" dirty="0" err="1"/>
              <a:t>Lastname</a:t>
            </a:r>
            <a:endParaRPr lang="es-ES" dirty="0"/>
          </a:p>
        </p:txBody>
      </p:sp>
      <p:sp>
        <p:nvSpPr>
          <p:cNvPr id="11" name="Text Placeholder 8"/>
          <p:cNvSpPr>
            <a:spLocks noGrp="1"/>
          </p:cNvSpPr>
          <p:nvPr>
            <p:ph type="body" sz="quarter" idx="14" hasCustomPrompt="1"/>
          </p:nvPr>
        </p:nvSpPr>
        <p:spPr>
          <a:xfrm>
            <a:off x="5727079" y="3767409"/>
            <a:ext cx="3069499" cy="366764"/>
          </a:xfrm>
          <a:prstGeom prst="rect">
            <a:avLst/>
          </a:prstGeom>
        </p:spPr>
        <p:txBody>
          <a:bodyPr/>
          <a:lstStyle>
            <a:lvl1pPr marL="0" indent="0">
              <a:lnSpc>
                <a:spcPct val="100000"/>
              </a:lnSpc>
              <a:spcBef>
                <a:spcPts val="0"/>
              </a:spcBef>
              <a:buNone/>
              <a:defRPr sz="950" baseline="0">
                <a:solidFill>
                  <a:srgbClr val="58585A"/>
                </a:solidFill>
                <a:latin typeface="Arial Narrow" panose="020B0606020202030204" pitchFamily="34" charset="0"/>
              </a:defRPr>
            </a:lvl1pPr>
          </a:lstStyle>
          <a:p>
            <a:pPr lvl="0"/>
            <a:r>
              <a:rPr lang="en-US" dirty="0"/>
              <a:t>Mobile Telephone</a:t>
            </a:r>
          </a:p>
          <a:p>
            <a:pPr lvl="0"/>
            <a:r>
              <a:rPr lang="en-US" dirty="0"/>
              <a:t>Desktop Telephone</a:t>
            </a:r>
          </a:p>
        </p:txBody>
      </p:sp>
      <p:sp>
        <p:nvSpPr>
          <p:cNvPr id="12" name="Text Placeholder 8"/>
          <p:cNvSpPr>
            <a:spLocks noGrp="1"/>
          </p:cNvSpPr>
          <p:nvPr>
            <p:ph type="body" sz="quarter" idx="15" hasCustomPrompt="1"/>
          </p:nvPr>
        </p:nvSpPr>
        <p:spPr>
          <a:xfrm>
            <a:off x="5727079" y="41341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n-US"/>
              <a:t>name.lastname@</a:t>
            </a:r>
            <a:r>
              <a:rPr lang="es-ES"/>
              <a:t>reach-initiative.org</a:t>
            </a:r>
          </a:p>
        </p:txBody>
      </p:sp>
      <p:sp>
        <p:nvSpPr>
          <p:cNvPr id="13" name="Text Placeholder 8"/>
          <p:cNvSpPr>
            <a:spLocks noGrp="1"/>
          </p:cNvSpPr>
          <p:nvPr>
            <p:ph type="body" sz="quarter" idx="16" hasCustomPrompt="1"/>
          </p:nvPr>
        </p:nvSpPr>
        <p:spPr>
          <a:xfrm>
            <a:off x="5727078" y="4348073"/>
            <a:ext cx="3069499" cy="213900"/>
          </a:xfrm>
          <a:prstGeom prst="rect">
            <a:avLst/>
          </a:prstGeom>
        </p:spPr>
        <p:txBody>
          <a:bodyPr/>
          <a:lstStyle>
            <a:lvl1pPr marL="0" indent="0">
              <a:lnSpc>
                <a:spcPct val="100000"/>
              </a:lnSpc>
              <a:buNone/>
              <a:defRPr sz="950" baseline="0">
                <a:solidFill>
                  <a:srgbClr val="58585A"/>
                </a:solidFill>
                <a:latin typeface="Arial Narrow" panose="020B0606020202030204" pitchFamily="34" charset="0"/>
              </a:defRPr>
            </a:lvl1pPr>
          </a:lstStyle>
          <a:p>
            <a:pPr lvl="0"/>
            <a:r>
              <a:rPr lang="en-US" dirty="0"/>
              <a:t>skype user name</a:t>
            </a:r>
            <a:endParaRPr lang="es-ES" dirty="0"/>
          </a:p>
        </p:txBody>
      </p:sp>
      <p:sp>
        <p:nvSpPr>
          <p:cNvPr id="14" name="Text Placeholder 8"/>
          <p:cNvSpPr>
            <a:spLocks noGrp="1"/>
          </p:cNvSpPr>
          <p:nvPr>
            <p:ph type="body" sz="quarter" idx="17" hasCustomPrompt="1"/>
          </p:nvPr>
        </p:nvSpPr>
        <p:spPr>
          <a:xfrm>
            <a:off x="5727077" y="4561973"/>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r>
              <a:rPr lang="es-ES"/>
              <a:t>www.reach-initiative.org</a:t>
            </a:r>
          </a:p>
        </p:txBody>
      </p:sp>
      <p:sp>
        <p:nvSpPr>
          <p:cNvPr id="15" name="Text Placeholder 8"/>
          <p:cNvSpPr>
            <a:spLocks noGrp="1"/>
          </p:cNvSpPr>
          <p:nvPr>
            <p:ph type="body" sz="quarter" idx="18" hasCustomPrompt="1"/>
          </p:nvPr>
        </p:nvSpPr>
        <p:spPr>
          <a:xfrm>
            <a:off x="5727076" y="4790051"/>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dirty="0"/>
              <a:t>IMPACT Initiatives</a:t>
            </a:r>
            <a:endParaRPr lang="es-ES" dirty="0"/>
          </a:p>
        </p:txBody>
      </p:sp>
      <p:sp>
        <p:nvSpPr>
          <p:cNvPr id="16" name="Text Placeholder 8"/>
          <p:cNvSpPr>
            <a:spLocks noGrp="1"/>
          </p:cNvSpPr>
          <p:nvPr>
            <p:ph type="body" sz="quarter" idx="19" hasCustomPrompt="1"/>
          </p:nvPr>
        </p:nvSpPr>
        <p:spPr>
          <a:xfrm>
            <a:off x="5727075" y="5018129"/>
            <a:ext cx="3069499" cy="213900"/>
          </a:xfrm>
          <a:prstGeom prst="rect">
            <a:avLst/>
          </a:prstGeom>
        </p:spPr>
        <p:txBody>
          <a:bodyPr/>
          <a:lstStyle>
            <a:lvl1pPr marL="0" indent="0">
              <a:lnSpc>
                <a:spcPct val="100000"/>
              </a:lnSpc>
              <a:buNone/>
              <a:defRPr sz="950">
                <a:solidFill>
                  <a:srgbClr val="58585A"/>
                </a:solidFill>
                <a:latin typeface="Arial Narrow" panose="020B0606020202030204" pitchFamily="34" charset="0"/>
              </a:defRPr>
            </a:lvl1pPr>
          </a:lstStyle>
          <a:p>
            <a:pPr lvl="0"/>
            <a:r>
              <a:rPr lang="en-US"/>
              <a:t>@IREACH_info</a:t>
            </a:r>
            <a:endParaRPr lang="es-E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7908" y="3817681"/>
            <a:ext cx="139097" cy="139097"/>
          </a:xfrm>
          <a:prstGeom prst="rect">
            <a:avLst/>
          </a:prstGeom>
        </p:spPr>
      </p:pic>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11915" y="4199661"/>
            <a:ext cx="142572" cy="98019"/>
          </a:xfrm>
          <a:prstGeom prst="rect">
            <a:avLst/>
          </a:prstGeom>
        </p:spPr>
      </p:pic>
      <p:pic>
        <p:nvPicPr>
          <p:cNvPr id="19" name="Picture 1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03612" y="4393774"/>
            <a:ext cx="130921" cy="130921"/>
          </a:xfrm>
          <a:prstGeom prst="rect">
            <a:avLst/>
          </a:prstGeom>
        </p:spPr>
      </p:pic>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606616" y="4605381"/>
            <a:ext cx="147872" cy="147872"/>
          </a:xfrm>
          <a:prstGeom prst="rect">
            <a:avLst/>
          </a:prstGeom>
        </p:spPr>
      </p:pic>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17279" y="4833939"/>
            <a:ext cx="138520" cy="138520"/>
          </a:xfrm>
          <a:prstGeom prst="rect">
            <a:avLst/>
          </a:prstGeom>
        </p:spPr>
      </p:pic>
      <p:pic>
        <p:nvPicPr>
          <p:cNvPr id="22" name="Picture 2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5603612" y="5085917"/>
            <a:ext cx="168361" cy="117852"/>
          </a:xfrm>
          <a:prstGeom prst="rect">
            <a:avLst/>
          </a:prstGeom>
        </p:spPr>
      </p:pic>
      <p:cxnSp>
        <p:nvCxnSpPr>
          <p:cNvPr id="23" name="Straight Connector 22"/>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50302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chemeClr val="bg1"/>
                </a:solidFill>
                <a:latin typeface="Arial Narrow" panose="020B0606020202030204" pitchFamily="34" charset="0"/>
              </a:rPr>
              <a:t>THANK YOU FOR </a:t>
            </a:r>
            <a:r>
              <a:rPr lang="en-US" sz="4400" b="1">
                <a:solidFill>
                  <a:schemeClr val="bg1"/>
                </a:solidFill>
                <a:latin typeface="Arial Narrow" panose="020B0606020202030204" pitchFamily="34" charset="0"/>
              </a:rPr>
              <a:t>YOUR ATTENTION</a:t>
            </a:r>
            <a:endParaRPr lang="es-ES" sz="44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5395735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Op 3 Goodbye slide">
    <p:spTree>
      <p:nvGrpSpPr>
        <p:cNvPr id="1" name=""/>
        <p:cNvGrpSpPr/>
        <p:nvPr/>
      </p:nvGrpSpPr>
      <p:grpSpPr>
        <a:xfrm>
          <a:off x="0" y="0"/>
          <a:ext cx="0" cy="0"/>
          <a:chOff x="0" y="0"/>
          <a:chExt cx="0" cy="0"/>
        </a:xfrm>
      </p:grpSpPr>
      <p:sp>
        <p:nvSpPr>
          <p:cNvPr id="25" name="Rectangle 24"/>
          <p:cNvSpPr/>
          <p:nvPr userDrawn="1"/>
        </p:nvSpPr>
        <p:spPr>
          <a:xfrm>
            <a:off x="5167909" y="2270286"/>
            <a:ext cx="3976091" cy="3273866"/>
          </a:xfrm>
          <a:prstGeom prst="rect">
            <a:avLst/>
          </a:prstGeom>
          <a:solidFill>
            <a:srgbClr val="D2CBB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6" name="Straight Connector 25"/>
          <p:cNvCxnSpPr/>
          <p:nvPr userDrawn="1"/>
        </p:nvCxnSpPr>
        <p:spPr>
          <a:xfrm>
            <a:off x="5167909" y="2270286"/>
            <a:ext cx="0" cy="3273866"/>
          </a:xfrm>
          <a:prstGeom prst="line">
            <a:avLst/>
          </a:prstGeom>
          <a:ln w="161925">
            <a:solidFill>
              <a:srgbClr val="EE5859"/>
            </a:solidFill>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userDrawn="1"/>
        </p:nvSpPr>
        <p:spPr>
          <a:xfrm>
            <a:off x="5472704" y="2270290"/>
            <a:ext cx="3850595" cy="3273865"/>
          </a:xfrm>
          <a:prstGeom prst="rect">
            <a:avLst/>
          </a:prstGeom>
        </p:spPr>
        <p:txBody>
          <a:bodyPr anchor="ctr"/>
          <a:lstStyle>
            <a:lvl1pPr algn="l" defTabSz="914400" rtl="0" eaLnBrk="1" latinLnBrk="0" hangingPunct="1">
              <a:lnSpc>
                <a:spcPts val="3700"/>
              </a:lnSpc>
              <a:spcBef>
                <a:spcPct val="0"/>
              </a:spcBef>
              <a:buNone/>
              <a:defRPr sz="3400" kern="1200">
                <a:solidFill>
                  <a:schemeClr val="bg1"/>
                </a:solidFill>
                <a:latin typeface="Trade Gothic LT Std Bold" panose="00000800000000000000" pitchFamily="50" charset="0"/>
                <a:ea typeface="+mj-ea"/>
                <a:cs typeface="+mj-cs"/>
              </a:defRPr>
            </a:lvl1pPr>
          </a:lstStyle>
          <a:p>
            <a:pPr>
              <a:lnSpc>
                <a:spcPts val="4500"/>
              </a:lnSpc>
            </a:pPr>
            <a:r>
              <a:rPr lang="en-US" sz="4400" b="1" dirty="0">
                <a:solidFill>
                  <a:srgbClr val="58585A"/>
                </a:solidFill>
                <a:latin typeface="Arial Narrow" panose="020B0606020202030204" pitchFamily="34" charset="0"/>
              </a:rPr>
              <a:t>THANK YOU FOR </a:t>
            </a:r>
            <a:r>
              <a:rPr lang="en-US" sz="4400" b="1">
                <a:solidFill>
                  <a:srgbClr val="58585A"/>
                </a:solidFill>
                <a:latin typeface="Arial Narrow" panose="020B0606020202030204" pitchFamily="34" charset="0"/>
              </a:rPr>
              <a:t>YOUR ATTENTION</a:t>
            </a:r>
            <a:endParaRPr lang="es-ES" sz="4400" b="1" dirty="0">
              <a:solidFill>
                <a:srgbClr val="58585A"/>
              </a:solidFill>
              <a:latin typeface="Arial Narrow" panose="020B0606020202030204" pitchFamily="34" charset="0"/>
            </a:endParaRPr>
          </a:p>
        </p:txBody>
      </p:sp>
    </p:spTree>
    <p:extLst>
      <p:ext uri="{BB962C8B-B14F-4D97-AF65-F5344CB8AC3E}">
        <p14:creationId xmlns:p14="http://schemas.microsoft.com/office/powerpoint/2010/main" val="797375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1 Left banner &amp; Text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4262775" y="990982"/>
            <a:ext cx="4164106" cy="525931"/>
          </a:xfrm>
          <a:prstGeom prst="rect">
            <a:avLst/>
          </a:prstGeom>
        </p:spPr>
        <p:txBody>
          <a:bodyPr anchor="b"/>
          <a:lstStyle>
            <a:lvl1pPr marL="0" indent="0" algn="l">
              <a:buNone/>
              <a:defRPr sz="1700" b="1" baseline="0">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title</a:t>
            </a:r>
            <a:endParaRPr lang="es-ES" dirty="0"/>
          </a:p>
        </p:txBody>
      </p:sp>
      <p:sp>
        <p:nvSpPr>
          <p:cNvPr id="9" name="Text Placeholder 8"/>
          <p:cNvSpPr>
            <a:spLocks noGrp="1"/>
          </p:cNvSpPr>
          <p:nvPr>
            <p:ph type="body" sz="quarter" idx="13" hasCustomPrompt="1"/>
          </p:nvPr>
        </p:nvSpPr>
        <p:spPr>
          <a:xfrm>
            <a:off x="4262775" y="1526859"/>
            <a:ext cx="4164106" cy="4063235"/>
          </a:xfrm>
          <a:prstGeom prst="rect">
            <a:avLst/>
          </a:prstGeom>
        </p:spPr>
        <p:txBody>
          <a:bodyPr/>
          <a:lstStyle>
            <a:lvl1pPr marL="0" indent="0">
              <a:lnSpc>
                <a:spcPts val="1500"/>
              </a:lnSpc>
              <a:buNone/>
              <a:defRPr sz="1300">
                <a:solidFill>
                  <a:srgbClr val="58585A"/>
                </a:solidFill>
                <a:latin typeface="Arial Narrow" panose="020B0606020202030204" pitchFamily="34" charset="0"/>
              </a:defRPr>
            </a:lvl1pPr>
          </a:lstStyle>
          <a:p>
            <a:pPr lvl="0"/>
            <a:r>
              <a:rPr lang="en-US" dirty="0"/>
              <a:t>Here goes your plain text</a:t>
            </a:r>
            <a:endParaRPr lang="es-ES" dirty="0"/>
          </a:p>
        </p:txBody>
      </p:sp>
    </p:spTree>
    <p:extLst>
      <p:ext uri="{BB962C8B-B14F-4D97-AF65-F5344CB8AC3E}">
        <p14:creationId xmlns:p14="http://schemas.microsoft.com/office/powerpoint/2010/main" val="3040977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1 Left banner, Text &amp; Icons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YOUR SECTION</a:t>
            </a:r>
            <a:endParaRPr lang="es-ES" dirty="0"/>
          </a:p>
        </p:txBody>
      </p:sp>
      <p:sp>
        <p:nvSpPr>
          <p:cNvPr id="3" name="Subtitle 2"/>
          <p:cNvSpPr>
            <a:spLocks noGrp="1"/>
          </p:cNvSpPr>
          <p:nvPr>
            <p:ph type="subTitle" idx="1" hasCustomPrompt="1"/>
          </p:nvPr>
        </p:nvSpPr>
        <p:spPr>
          <a:xfrm>
            <a:off x="5428187" y="462065"/>
            <a:ext cx="2998694" cy="525931"/>
          </a:xfrm>
          <a:prstGeom prst="rect">
            <a:avLst/>
          </a:prstGeom>
        </p:spPr>
        <p:txBody>
          <a:bodyPr anchor="b"/>
          <a:lstStyle>
            <a:lvl1pPr marL="0" indent="0" algn="l">
              <a:buNone/>
              <a:defRPr sz="13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the title</a:t>
            </a:r>
            <a:endParaRPr lang="es-ES" dirty="0"/>
          </a:p>
        </p:txBody>
      </p:sp>
      <p:sp>
        <p:nvSpPr>
          <p:cNvPr id="9" name="Text Placeholder 8"/>
          <p:cNvSpPr>
            <a:spLocks noGrp="1"/>
          </p:cNvSpPr>
          <p:nvPr>
            <p:ph type="body" sz="quarter" idx="13"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5" name="Picture Placeholder 4"/>
          <p:cNvSpPr>
            <a:spLocks noGrp="1"/>
          </p:cNvSpPr>
          <p:nvPr>
            <p:ph type="pic" sz="quarter" idx="14"/>
          </p:nvPr>
        </p:nvSpPr>
        <p:spPr>
          <a:xfrm>
            <a:off x="4652963" y="850900"/>
            <a:ext cx="663575" cy="663575"/>
          </a:xfrm>
          <a:prstGeom prst="rect">
            <a:avLst/>
          </a:prstGeom>
        </p:spPr>
        <p:txBody>
          <a:bodyPr/>
          <a:lstStyle>
            <a:lvl1pPr>
              <a:defRPr sz="1000"/>
            </a:lvl1pPr>
          </a:lstStyle>
          <a:p>
            <a:endParaRPr lang="es-ES" dirty="0"/>
          </a:p>
        </p:txBody>
      </p:sp>
      <p:sp>
        <p:nvSpPr>
          <p:cNvPr id="8" name="Text Placeholder 8"/>
          <p:cNvSpPr>
            <a:spLocks noGrp="1"/>
          </p:cNvSpPr>
          <p:nvPr>
            <p:ph type="body" sz="quarter" idx="15"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0" name="Picture Placeholder 4"/>
          <p:cNvSpPr>
            <a:spLocks noGrp="1"/>
          </p:cNvSpPr>
          <p:nvPr>
            <p:ph type="pic" sz="quarter" idx="16"/>
          </p:nvPr>
        </p:nvSpPr>
        <p:spPr>
          <a:xfrm>
            <a:off x="4652963" y="2145919"/>
            <a:ext cx="663575" cy="663575"/>
          </a:xfrm>
          <a:prstGeom prst="rect">
            <a:avLst/>
          </a:prstGeom>
        </p:spPr>
        <p:txBody>
          <a:bodyPr/>
          <a:lstStyle>
            <a:lvl1pPr>
              <a:defRPr sz="1000"/>
            </a:lvl1pPr>
          </a:lstStyle>
          <a:p>
            <a:endParaRPr lang="es-ES" dirty="0"/>
          </a:p>
        </p:txBody>
      </p:sp>
      <p:sp>
        <p:nvSpPr>
          <p:cNvPr id="12" name="Text Placeholder 8"/>
          <p:cNvSpPr>
            <a:spLocks noGrp="1"/>
          </p:cNvSpPr>
          <p:nvPr>
            <p:ph type="body" sz="quarter" idx="17"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3" name="Picture Placeholder 4"/>
          <p:cNvSpPr>
            <a:spLocks noGrp="1"/>
          </p:cNvSpPr>
          <p:nvPr>
            <p:ph type="pic" sz="quarter" idx="18"/>
          </p:nvPr>
        </p:nvSpPr>
        <p:spPr>
          <a:xfrm>
            <a:off x="4652963" y="3476079"/>
            <a:ext cx="663575" cy="663575"/>
          </a:xfrm>
          <a:prstGeom prst="rect">
            <a:avLst/>
          </a:prstGeom>
        </p:spPr>
        <p:txBody>
          <a:bodyPr/>
          <a:lstStyle>
            <a:lvl1pPr>
              <a:defRPr sz="1000"/>
            </a:lvl1pPr>
          </a:lstStyle>
          <a:p>
            <a:endParaRPr lang="es-ES" dirty="0"/>
          </a:p>
        </p:txBody>
      </p:sp>
      <p:sp>
        <p:nvSpPr>
          <p:cNvPr id="15" name="Text Placeholder 8"/>
          <p:cNvSpPr>
            <a:spLocks noGrp="1"/>
          </p:cNvSpPr>
          <p:nvPr>
            <p:ph type="body" sz="quarter" idx="19"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your plain text</a:t>
            </a:r>
            <a:endParaRPr lang="es-ES" dirty="0"/>
          </a:p>
        </p:txBody>
      </p:sp>
      <p:sp>
        <p:nvSpPr>
          <p:cNvPr id="16" name="Picture Placeholder 4"/>
          <p:cNvSpPr>
            <a:spLocks noGrp="1"/>
          </p:cNvSpPr>
          <p:nvPr>
            <p:ph type="pic" sz="quarter" idx="20"/>
          </p:nvPr>
        </p:nvSpPr>
        <p:spPr>
          <a:xfrm>
            <a:off x="4652963" y="4813300"/>
            <a:ext cx="663575" cy="663575"/>
          </a:xfrm>
          <a:prstGeom prst="rect">
            <a:avLst/>
          </a:prstGeom>
        </p:spPr>
        <p:txBody>
          <a:bodyPr/>
          <a:lstStyle>
            <a:lvl1pPr>
              <a:defRPr sz="1000"/>
            </a:lvl1pPr>
          </a:lstStyle>
          <a:p>
            <a:endParaRPr lang="es-ES" dirty="0"/>
          </a:p>
        </p:txBody>
      </p:sp>
      <p:sp>
        <p:nvSpPr>
          <p:cNvPr id="21" name="Text Placeholder 20"/>
          <p:cNvSpPr>
            <a:spLocks noGrp="1"/>
          </p:cNvSpPr>
          <p:nvPr>
            <p:ph type="body" sz="quarter" idx="21"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2" name="Text Placeholder 20"/>
          <p:cNvSpPr>
            <a:spLocks noGrp="1"/>
          </p:cNvSpPr>
          <p:nvPr>
            <p:ph type="body" sz="quarter" idx="22"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23" name="Text Placeholder 20"/>
          <p:cNvSpPr>
            <a:spLocks noGrp="1"/>
          </p:cNvSpPr>
          <p:nvPr>
            <p:ph type="body" sz="quarter" idx="23"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353086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1 Left banner &amp; Image Op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91907" y="1845250"/>
            <a:ext cx="2941487" cy="2501153"/>
          </a:xfrm>
          <a:prstGeom prst="rect">
            <a:avLst/>
          </a:prstGeom>
        </p:spPr>
        <p:txBody>
          <a:bodyPr anchor="ctr"/>
          <a:lstStyle>
            <a:lvl1pPr algn="l">
              <a:lnSpc>
                <a:spcPts val="4500"/>
              </a:lnSpc>
              <a:defRPr sz="4400" b="1">
                <a:solidFill>
                  <a:schemeClr val="bg1"/>
                </a:solidFill>
                <a:latin typeface="Arial Narrow" panose="020B0606020202030204" pitchFamily="34" charset="0"/>
              </a:defRPr>
            </a:lvl1pPr>
          </a:lstStyle>
          <a:p>
            <a:r>
              <a:rPr lang="en-US" dirty="0"/>
              <a:t>HERE GOES THE TITLE OF YOU SECTION</a:t>
            </a:r>
            <a:endParaRPr lang="es-ES" dirty="0"/>
          </a:p>
        </p:txBody>
      </p:sp>
      <p:sp>
        <p:nvSpPr>
          <p:cNvPr id="7" name="Picture Placeholder 6"/>
          <p:cNvSpPr>
            <a:spLocks noGrp="1"/>
          </p:cNvSpPr>
          <p:nvPr>
            <p:ph type="pic" sz="quarter" idx="10" hasCustomPrompt="1"/>
          </p:nvPr>
        </p:nvSpPr>
        <p:spPr>
          <a:xfrm>
            <a:off x="3667125" y="198438"/>
            <a:ext cx="5287963" cy="5891212"/>
          </a:xfrm>
          <a:prstGeom prst="rect">
            <a:avLst/>
          </a:prstGeom>
        </p:spPr>
        <p:txBody>
          <a:bodyPr/>
          <a:lstStyle>
            <a:lvl1pPr>
              <a:defRPr>
                <a:latin typeface="Arial Narrow" panose="020B0606020202030204" pitchFamily="34" charset="0"/>
              </a:defRPr>
            </a:lvl1pPr>
          </a:lstStyle>
          <a:p>
            <a:r>
              <a:rPr lang="en-GB" noProof="0" dirty="0"/>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109038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p1 Big Left banner+Text &amp; Imag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baseline="0">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7" name="Picture Placeholder 6"/>
          <p:cNvSpPr>
            <a:spLocks noGrp="1"/>
          </p:cNvSpPr>
          <p:nvPr>
            <p:ph type="pic" sz="quarter" idx="14" hasCustomPrompt="1"/>
          </p:nvPr>
        </p:nvSpPr>
        <p:spPr>
          <a:xfrm>
            <a:off x="4195763" y="150813"/>
            <a:ext cx="4784725" cy="5973762"/>
          </a:xfrm>
          <a:prstGeom prst="rect">
            <a:avLst/>
          </a:prstGeom>
        </p:spPr>
        <p:txBody>
          <a:bodyPr/>
          <a:lstStyle>
            <a:lvl1pPr>
              <a:defRPr>
                <a:latin typeface="Arial Narrow" panose="020B0606020202030204" pitchFamily="34" charset="0"/>
              </a:defRPr>
            </a:lvl1pPr>
          </a:lstStyle>
          <a:p>
            <a:r>
              <a:rPr lang="es-ES" dirty="0" err="1"/>
              <a:t>Click</a:t>
            </a:r>
            <a:r>
              <a:rPr lang="es-ES" dirty="0"/>
              <a:t> in </a:t>
            </a:r>
            <a:r>
              <a:rPr lang="es-ES" dirty="0" err="1"/>
              <a:t>the</a:t>
            </a:r>
            <a:r>
              <a:rPr lang="es-ES" dirty="0"/>
              <a:t> </a:t>
            </a:r>
            <a:r>
              <a:rPr lang="es-ES" dirty="0" err="1"/>
              <a:t>icon</a:t>
            </a:r>
            <a:r>
              <a:rPr lang="es-ES" dirty="0"/>
              <a:t> </a:t>
            </a:r>
            <a:r>
              <a:rPr lang="es-ES" dirty="0" err="1"/>
              <a:t>below</a:t>
            </a:r>
            <a:r>
              <a:rPr lang="es-ES" dirty="0"/>
              <a:t> to </a:t>
            </a:r>
            <a:r>
              <a:rPr lang="es-ES" dirty="0" err="1"/>
              <a:t>insert</a:t>
            </a:r>
            <a:r>
              <a:rPr lang="es-ES" dirty="0"/>
              <a:t> </a:t>
            </a:r>
            <a:r>
              <a:rPr lang="es-ES" dirty="0" err="1"/>
              <a:t>your</a:t>
            </a:r>
            <a:r>
              <a:rPr lang="es-ES" dirty="0"/>
              <a:t> </a:t>
            </a:r>
            <a:r>
              <a:rPr lang="es-ES" dirty="0" err="1"/>
              <a:t>picture</a:t>
            </a:r>
            <a:endParaRPr lang="es-ES" dirty="0"/>
          </a:p>
        </p:txBody>
      </p:sp>
    </p:spTree>
    <p:extLst>
      <p:ext uri="{BB962C8B-B14F-4D97-AF65-F5344CB8AC3E}">
        <p14:creationId xmlns:p14="http://schemas.microsoft.com/office/powerpoint/2010/main" val="3896646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1 Big Left banner+Text &amp; Text + Icon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1889" y="-15484"/>
            <a:ext cx="2941487" cy="2501153"/>
          </a:xfrm>
          <a:prstGeom prst="rect">
            <a:avLst/>
          </a:prstGeom>
        </p:spPr>
        <p:txBody>
          <a:bodyPr anchor="b"/>
          <a:lstStyle>
            <a:lvl1pPr algn="l">
              <a:lnSpc>
                <a:spcPts val="4500"/>
              </a:lnSpc>
              <a:defRPr sz="4400" b="1">
                <a:solidFill>
                  <a:schemeClr val="bg1"/>
                </a:solidFill>
                <a:latin typeface="Arial Narrow" panose="020B0606020202030204" pitchFamily="34" charset="0"/>
              </a:defRPr>
            </a:lvl1pPr>
          </a:lstStyle>
          <a:p>
            <a:r>
              <a:rPr lang="en-US" dirty="0"/>
              <a:t>HERE GOES YOUR TITLE</a:t>
            </a:r>
            <a:endParaRPr lang="es-ES" dirty="0"/>
          </a:p>
        </p:txBody>
      </p:sp>
      <p:sp>
        <p:nvSpPr>
          <p:cNvPr id="3" name="Subtitle 2"/>
          <p:cNvSpPr>
            <a:spLocks noGrp="1"/>
          </p:cNvSpPr>
          <p:nvPr>
            <p:ph type="subTitle" idx="1" hasCustomPrompt="1"/>
          </p:nvPr>
        </p:nvSpPr>
        <p:spPr>
          <a:xfrm>
            <a:off x="491889" y="2593539"/>
            <a:ext cx="2941487" cy="525931"/>
          </a:xfrm>
          <a:prstGeom prst="rect">
            <a:avLst/>
          </a:prstGeom>
        </p:spPr>
        <p:txBody>
          <a:bodyPr anchor="b"/>
          <a:lstStyle>
            <a:lvl1pPr marL="0" indent="0" algn="l">
              <a:buNone/>
              <a:defRPr sz="1500" b="1">
                <a:solidFill>
                  <a:srgbClr val="EE5859"/>
                </a:solidFill>
                <a:latin typeface="Arial Narrow" panose="020B0606020202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Here goes your header</a:t>
            </a:r>
            <a:endParaRPr lang="es-ES" dirty="0"/>
          </a:p>
        </p:txBody>
      </p:sp>
      <p:sp>
        <p:nvSpPr>
          <p:cNvPr id="9" name="Text Placeholder 8"/>
          <p:cNvSpPr>
            <a:spLocks noGrp="1"/>
          </p:cNvSpPr>
          <p:nvPr>
            <p:ph type="body" sz="quarter" idx="13" hasCustomPrompt="1"/>
          </p:nvPr>
        </p:nvSpPr>
        <p:spPr>
          <a:xfrm>
            <a:off x="491889" y="3119470"/>
            <a:ext cx="2941487" cy="2893023"/>
          </a:xfrm>
          <a:prstGeom prst="rect">
            <a:avLst/>
          </a:prstGeom>
        </p:spPr>
        <p:txBody>
          <a:bodyPr/>
          <a:lstStyle>
            <a:lvl1pPr marL="0" indent="0">
              <a:lnSpc>
                <a:spcPts val="1500"/>
              </a:lnSpc>
              <a:buNone/>
              <a:defRPr sz="1100">
                <a:solidFill>
                  <a:schemeClr val="bg1"/>
                </a:solidFill>
                <a:latin typeface="Arial Narrow" panose="020B0606020202030204" pitchFamily="34" charset="0"/>
              </a:defRPr>
            </a:lvl1pPr>
          </a:lstStyle>
          <a:p>
            <a:pPr lvl="0"/>
            <a:r>
              <a:rPr lang="en-US" dirty="0"/>
              <a:t>Here goes your plain text</a:t>
            </a:r>
            <a:endParaRPr lang="es-ES" dirty="0"/>
          </a:p>
        </p:txBody>
      </p:sp>
      <p:sp>
        <p:nvSpPr>
          <p:cNvPr id="21" name="Text Placeholder 8"/>
          <p:cNvSpPr>
            <a:spLocks noGrp="1"/>
          </p:cNvSpPr>
          <p:nvPr>
            <p:ph type="body" sz="quarter" idx="14" hasCustomPrompt="1"/>
          </p:nvPr>
        </p:nvSpPr>
        <p:spPr>
          <a:xfrm>
            <a:off x="5428187" y="9431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2" name="Picture Placeholder 4"/>
          <p:cNvSpPr>
            <a:spLocks noGrp="1"/>
          </p:cNvSpPr>
          <p:nvPr>
            <p:ph type="pic" sz="quarter" idx="15"/>
          </p:nvPr>
        </p:nvSpPr>
        <p:spPr>
          <a:xfrm>
            <a:off x="4652963" y="850900"/>
            <a:ext cx="663575" cy="663575"/>
          </a:xfrm>
          <a:prstGeom prst="rect">
            <a:avLst/>
          </a:prstGeom>
        </p:spPr>
        <p:txBody>
          <a:bodyPr/>
          <a:lstStyle>
            <a:lvl1pPr>
              <a:defRPr sz="1000"/>
            </a:lvl1pPr>
          </a:lstStyle>
          <a:p>
            <a:endParaRPr lang="es-ES" dirty="0"/>
          </a:p>
        </p:txBody>
      </p:sp>
      <p:sp>
        <p:nvSpPr>
          <p:cNvPr id="23" name="Text Placeholder 8"/>
          <p:cNvSpPr>
            <a:spLocks noGrp="1"/>
          </p:cNvSpPr>
          <p:nvPr>
            <p:ph type="body" sz="quarter" idx="16" hasCustomPrompt="1"/>
          </p:nvPr>
        </p:nvSpPr>
        <p:spPr>
          <a:xfrm>
            <a:off x="5428187" y="223819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4" name="Picture Placeholder 4"/>
          <p:cNvSpPr>
            <a:spLocks noGrp="1"/>
          </p:cNvSpPr>
          <p:nvPr>
            <p:ph type="pic" sz="quarter" idx="17"/>
          </p:nvPr>
        </p:nvSpPr>
        <p:spPr>
          <a:xfrm>
            <a:off x="4652963" y="2145919"/>
            <a:ext cx="663575" cy="663575"/>
          </a:xfrm>
          <a:prstGeom prst="rect">
            <a:avLst/>
          </a:prstGeom>
        </p:spPr>
        <p:txBody>
          <a:bodyPr/>
          <a:lstStyle>
            <a:lvl1pPr>
              <a:defRPr sz="1000"/>
            </a:lvl1pPr>
          </a:lstStyle>
          <a:p>
            <a:endParaRPr lang="es-ES" dirty="0"/>
          </a:p>
        </p:txBody>
      </p:sp>
      <p:sp>
        <p:nvSpPr>
          <p:cNvPr id="25" name="Text Placeholder 8"/>
          <p:cNvSpPr>
            <a:spLocks noGrp="1"/>
          </p:cNvSpPr>
          <p:nvPr>
            <p:ph type="body" sz="quarter" idx="18" hasCustomPrompt="1"/>
          </p:nvPr>
        </p:nvSpPr>
        <p:spPr>
          <a:xfrm>
            <a:off x="5428187" y="3568350"/>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6" name="Picture Placeholder 4"/>
          <p:cNvSpPr>
            <a:spLocks noGrp="1"/>
          </p:cNvSpPr>
          <p:nvPr>
            <p:ph type="pic" sz="quarter" idx="19"/>
          </p:nvPr>
        </p:nvSpPr>
        <p:spPr>
          <a:xfrm>
            <a:off x="4652963" y="3476079"/>
            <a:ext cx="663575" cy="663575"/>
          </a:xfrm>
          <a:prstGeom prst="rect">
            <a:avLst/>
          </a:prstGeom>
        </p:spPr>
        <p:txBody>
          <a:bodyPr/>
          <a:lstStyle>
            <a:lvl1pPr>
              <a:defRPr sz="1000"/>
            </a:lvl1pPr>
          </a:lstStyle>
          <a:p>
            <a:endParaRPr lang="es-ES" dirty="0"/>
          </a:p>
        </p:txBody>
      </p:sp>
      <p:sp>
        <p:nvSpPr>
          <p:cNvPr id="27" name="Text Placeholder 8"/>
          <p:cNvSpPr>
            <a:spLocks noGrp="1"/>
          </p:cNvSpPr>
          <p:nvPr>
            <p:ph type="body" sz="quarter" idx="20" hasCustomPrompt="1"/>
          </p:nvPr>
        </p:nvSpPr>
        <p:spPr>
          <a:xfrm>
            <a:off x="5428187" y="4905571"/>
            <a:ext cx="2998694" cy="778053"/>
          </a:xfrm>
          <a:prstGeom prst="rect">
            <a:avLst/>
          </a:prstGeom>
        </p:spPr>
        <p:txBody>
          <a:bodyPr/>
          <a:lstStyle>
            <a:lvl1pPr marL="0" indent="0">
              <a:lnSpc>
                <a:spcPts val="1300"/>
              </a:lnSpc>
              <a:buNone/>
              <a:defRPr sz="1100">
                <a:solidFill>
                  <a:srgbClr val="58585A"/>
                </a:solidFill>
                <a:latin typeface="Arial Narrow" panose="020B0606020202030204" pitchFamily="34" charset="0"/>
              </a:defRPr>
            </a:lvl1pPr>
          </a:lstStyle>
          <a:p>
            <a:pPr lvl="0"/>
            <a:r>
              <a:rPr lang="en-US" dirty="0"/>
              <a:t>Here goes the plain text</a:t>
            </a:r>
            <a:endParaRPr lang="es-ES" dirty="0"/>
          </a:p>
        </p:txBody>
      </p:sp>
      <p:sp>
        <p:nvSpPr>
          <p:cNvPr id="28" name="Picture Placeholder 4"/>
          <p:cNvSpPr>
            <a:spLocks noGrp="1"/>
          </p:cNvSpPr>
          <p:nvPr>
            <p:ph type="pic" sz="quarter" idx="21"/>
          </p:nvPr>
        </p:nvSpPr>
        <p:spPr>
          <a:xfrm>
            <a:off x="4652963" y="4813300"/>
            <a:ext cx="663575" cy="663575"/>
          </a:xfrm>
          <a:prstGeom prst="rect">
            <a:avLst/>
          </a:prstGeom>
        </p:spPr>
        <p:txBody>
          <a:bodyPr/>
          <a:lstStyle>
            <a:lvl1pPr>
              <a:defRPr sz="1000"/>
            </a:lvl1pPr>
          </a:lstStyle>
          <a:p>
            <a:endParaRPr lang="es-ES" dirty="0"/>
          </a:p>
        </p:txBody>
      </p:sp>
      <p:sp>
        <p:nvSpPr>
          <p:cNvPr id="29" name="Text Placeholder 20"/>
          <p:cNvSpPr>
            <a:spLocks noGrp="1"/>
          </p:cNvSpPr>
          <p:nvPr>
            <p:ph type="body" sz="quarter" idx="22" hasCustomPrompt="1"/>
          </p:nvPr>
        </p:nvSpPr>
        <p:spPr>
          <a:xfrm>
            <a:off x="5428187" y="1836013"/>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0" name="Text Placeholder 20"/>
          <p:cNvSpPr>
            <a:spLocks noGrp="1"/>
          </p:cNvSpPr>
          <p:nvPr>
            <p:ph type="body" sz="quarter" idx="23" hasCustomPrompt="1"/>
          </p:nvPr>
        </p:nvSpPr>
        <p:spPr>
          <a:xfrm>
            <a:off x="5428094" y="316114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31" name="Text Placeholder 20"/>
          <p:cNvSpPr>
            <a:spLocks noGrp="1"/>
          </p:cNvSpPr>
          <p:nvPr>
            <p:ph type="body" sz="quarter" idx="24" hasCustomPrompt="1"/>
          </p:nvPr>
        </p:nvSpPr>
        <p:spPr>
          <a:xfrm>
            <a:off x="5428094" y="4520185"/>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
        <p:nvSpPr>
          <p:cNvPr id="16" name="Text Placeholder 20"/>
          <p:cNvSpPr>
            <a:spLocks noGrp="1"/>
          </p:cNvSpPr>
          <p:nvPr>
            <p:ph type="body" sz="quarter" idx="25" hasCustomPrompt="1"/>
          </p:nvPr>
        </p:nvSpPr>
        <p:spPr>
          <a:xfrm>
            <a:off x="5428094" y="550506"/>
            <a:ext cx="2998787" cy="437765"/>
          </a:xfrm>
          <a:prstGeom prst="rect">
            <a:avLst/>
          </a:prstGeom>
        </p:spPr>
        <p:txBody>
          <a:bodyPr anchor="b"/>
          <a:lstStyle>
            <a:lvl1pPr marL="0" indent="0">
              <a:buNone/>
              <a:defRPr sz="1300" b="1">
                <a:solidFill>
                  <a:srgbClr val="EE5859"/>
                </a:solidFill>
                <a:latin typeface="Arial Narrow" panose="020B0606020202030204" pitchFamily="34" charset="0"/>
              </a:defRPr>
            </a:lvl1pPr>
          </a:lstStyle>
          <a:p>
            <a:pPr lvl="0"/>
            <a:r>
              <a:rPr lang="en-US" dirty="0"/>
              <a:t>Here goes the title</a:t>
            </a:r>
            <a:endParaRPr lang="es-ES" dirty="0"/>
          </a:p>
        </p:txBody>
      </p:sp>
    </p:spTree>
    <p:extLst>
      <p:ext uri="{BB962C8B-B14F-4D97-AF65-F5344CB8AC3E}">
        <p14:creationId xmlns:p14="http://schemas.microsoft.com/office/powerpoint/2010/main" val="3262960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2.png"/><Relationship Id="rId5" Type="http://schemas.openxmlformats.org/officeDocument/2006/relationships/slideLayout" Target="../slideLayouts/slideLayout43.xml"/><Relationship Id="rId10" Type="http://schemas.openxmlformats.org/officeDocument/2006/relationships/image" Target="../media/image20.jpeg"/><Relationship Id="rId4" Type="http://schemas.openxmlformats.org/officeDocument/2006/relationships/slideLayout" Target="../slideLayouts/slideLayout42.xml"/><Relationship Id="rId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image" Target="../media/image1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2.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4.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3.jpg"/><Relationship Id="rId5" Type="http://schemas.openxmlformats.org/officeDocument/2006/relationships/slideLayout" Target="../slideLayouts/slideLayout14.xml"/><Relationship Id="rId10" Type="http://schemas.openxmlformats.org/officeDocument/2006/relationships/theme" Target="../theme/theme4.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6.jpg"/><Relationship Id="rId4" Type="http://schemas.openxmlformats.org/officeDocument/2006/relationships/image" Target="../media/image15.jp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microsoft.com/office/2007/relationships/hdphoto" Target="../media/hdphoto1.wdp"/><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17.jpg"/><Relationship Id="rId5" Type="http://schemas.openxmlformats.org/officeDocument/2006/relationships/image" Target="../media/image9.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18.jp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3.jpg"/><Relationship Id="rId5" Type="http://schemas.openxmlformats.org/officeDocument/2006/relationships/slideLayout" Target="../slideLayouts/slideLayout32.xml"/><Relationship Id="rId10" Type="http://schemas.openxmlformats.org/officeDocument/2006/relationships/theme" Target="../theme/theme8.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chemeClr val="tx1">
              <a:alpha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696452591"/>
      </p:ext>
    </p:extLst>
  </p:cSld>
  <p:clrMap bg1="lt1" tx1="dk1" bg2="lt2" tx2="dk2" accent1="accent1" accent2="accent2" accent3="accent3" accent4="accent4" accent5="accent5" accent6="accent6" hlink="hlink" folHlink="folHlink"/>
  <p:sldLayoutIdLst>
    <p:sldLayoutId id="2147483711" r:id="rId1"/>
    <p:sldLayoutId id="2147483727" r:id="rId2"/>
    <p:sldLayoutId id="2147483719" r:id="rId3"/>
    <p:sldLayoutId id="214748377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xmlns="" id="{DD7BBB32-080F-44ED-B664-BC6C22796444}"/>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4429"/>
          <a:stretch/>
        </p:blipFill>
        <p:spPr>
          <a:xfrm>
            <a:off x="-1" y="-1"/>
            <a:ext cx="9143999" cy="6765195"/>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4191857439"/>
      </p:ext>
    </p:extLst>
  </p:cSld>
  <p:clrMap bg1="lt1" tx1="dk1" bg2="lt2" tx2="dk2" accent1="accent1" accent2="accent2" accent3="accent3" accent4="accent4" accent5="accent5" accent6="accent6" hlink="hlink" folHlink="folHlink"/>
  <p:sldLayoutIdLst>
    <p:sldLayoutId id="2147483689" r:id="rId1"/>
    <p:sldLayoutId id="2147483693" r:id="rId2"/>
    <p:sldLayoutId id="2147483692" r:id="rId3"/>
    <p:sldLayoutId id="2147483722" r:id="rId4"/>
    <p:sldLayoutId id="2147483751" r:id="rId5"/>
    <p:sldLayoutId id="2147483773" r:id="rId6"/>
    <p:sldLayoutId id="2147483772" r:id="rId7"/>
    <p:sldLayoutId id="214748377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84281681"/>
      </p:ext>
    </p:extLst>
  </p:cSld>
  <p:clrMap bg1="lt1" tx1="dk1" bg2="lt2" tx2="dk2" accent1="accent1" accent2="accent2" accent3="accent3" accent4="accent4" accent5="accent5" accent6="accent6" hlink="hlink" folHlink="folHlink"/>
  <p:sldLayoutIdLst>
    <p:sldLayoutId id="2147483696" r:id="rId1"/>
    <p:sldLayoutId id="2147483705" r:id="rId2"/>
    <p:sldLayoutId id="214748369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091960100"/>
      </p:ext>
    </p:extLst>
  </p:cSld>
  <p:clrMap bg1="lt1" tx1="dk1" bg2="lt2" tx2="dk2" accent1="accent1" accent2="accent2" accent3="accent3" accent4="accent4" accent5="accent5" accent6="accent6" hlink="hlink" folHlink="folHlink"/>
  <p:sldLayoutIdLst>
    <p:sldLayoutId id="2147483702" r:id="rId1"/>
    <p:sldLayoutId id="214748370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938894370"/>
      </p:ext>
    </p:extLst>
  </p:cSld>
  <p:clrMap bg1="lt1" tx1="dk1" bg2="lt2" tx2="dk2" accent1="accent1" accent2="accent2" accent3="accent3" accent4="accent4" accent5="accent5" accent6="accent6" hlink="hlink" folHlink="folHlink"/>
  <p:sldLayoutIdLst>
    <p:sldLayoutId id="2147483698" r:id="rId1"/>
    <p:sldLayoutId id="2147483700" r:id="rId2"/>
    <p:sldLayoutId id="2147483707" r:id="rId3"/>
    <p:sldLayoutId id="2147483716" r:id="rId4"/>
    <p:sldLayoutId id="2147483717" r:id="rId5"/>
    <p:sldLayoutId id="2147483718" r:id="rId6"/>
    <p:sldLayoutId id="2147483709" r:id="rId7"/>
    <p:sldLayoutId id="2147483714" r:id="rId8"/>
    <p:sldLayoutId id="21474837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114333084"/>
      </p:ext>
    </p:extLst>
  </p:cSld>
  <p:clrMap bg1="lt1" tx1="dk1" bg2="lt2" tx2="dk2" accent1="accent1" accent2="accent2" accent3="accent3" accent4="accent4" accent5="accent5" accent6="accent6" hlink="hlink" folHlink="folHlink"/>
  <p:sldLayoutIdLst>
    <p:sldLayoutId id="2147483704" r:id="rId1"/>
    <p:sldLayoutId id="214748370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Placeholder 6"/>
          <p:cNvPicPr>
            <a:picLocks noChangeAspect="1"/>
          </p:cNvPicPr>
          <p:nvPr userDrawn="1"/>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Rectangle 13"/>
          <p:cNvSpPr/>
          <p:nvPr userDrawn="1"/>
        </p:nvSpPr>
        <p:spPr>
          <a:xfrm>
            <a:off x="0" y="0"/>
            <a:ext cx="9144000" cy="6858000"/>
          </a:xfrm>
          <a:prstGeom prst="rect">
            <a:avLst/>
          </a:prstGeom>
          <a:solidFill>
            <a:srgbClr val="D2CBB8">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7" name="Group 6"/>
          <p:cNvGrpSpPr/>
          <p:nvPr userDrawn="1"/>
        </p:nvGrpSpPr>
        <p:grpSpPr>
          <a:xfrm>
            <a:off x="0" y="6251156"/>
            <a:ext cx="9148386" cy="606844"/>
            <a:chOff x="0" y="6251156"/>
            <a:chExt cx="9148386" cy="606844"/>
          </a:xfrm>
        </p:grpSpPr>
        <p:sp>
          <p:nvSpPr>
            <p:cNvPr id="8" name="Rectangle 7"/>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1578660336"/>
      </p:ext>
    </p:extLst>
  </p:cSld>
  <p:clrMap bg1="lt1" tx1="dk1" bg2="lt2" tx2="dk2" accent1="accent1" accent2="accent2" accent3="accent3" accent4="accent4" accent5="accent5" accent6="accent6" hlink="hlink" folHlink="folHlink"/>
  <p:sldLayoutIdLst>
    <p:sldLayoutId id="2147483724" r:id="rId1"/>
    <p:sldLayoutId id="2147483726" r:id="rId2"/>
    <p:sldLayoutId id="2147483725" r:id="rId3"/>
    <p:sldLayoutId id="214748377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88029913"/>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2572689124"/>
      </p:ext>
    </p:extLst>
  </p:cSld>
  <p:clrMap bg1="lt1" tx1="dk1" bg2="lt2" tx2="dk2" accent1="accent1" accent2="accent2" accent3="accent3" accent4="accent4" accent5="accent5" accent6="accent6" hlink="hlink" folHlink="folHlink"/>
  <p:sldLayoutIdLst>
    <p:sldLayoutId id="2147483753" r:id="rId1"/>
    <p:sldLayoutId id="2147483755" r:id="rId2"/>
    <p:sldLayoutId id="2147483757" r:id="rId3"/>
    <p:sldLayoutId id="2147483759" r:id="rId4"/>
    <p:sldLayoutId id="2147483761" r:id="rId5"/>
    <p:sldLayoutId id="2147483763" r:id="rId6"/>
    <p:sldLayoutId id="2147483765" r:id="rId7"/>
    <p:sldLayoutId id="2147483767" r:id="rId8"/>
    <p:sldLayoutId id="21474837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6" name="Group 5"/>
          <p:cNvGrpSpPr/>
          <p:nvPr userDrawn="1"/>
        </p:nvGrpSpPr>
        <p:grpSpPr>
          <a:xfrm>
            <a:off x="0" y="6251156"/>
            <a:ext cx="9148386" cy="606844"/>
            <a:chOff x="0" y="6251156"/>
            <a:chExt cx="9148386" cy="606844"/>
          </a:xfrm>
        </p:grpSpPr>
        <p:sp>
          <p:nvSpPr>
            <p:cNvPr id="7" name="Rectangle 6"/>
            <p:cNvSpPr/>
            <p:nvPr/>
          </p:nvSpPr>
          <p:spPr>
            <a:xfrm>
              <a:off x="0" y="6268598"/>
              <a:ext cx="9144000" cy="58940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4247" y="6251156"/>
              <a:ext cx="2754139" cy="606844"/>
            </a:xfrm>
            <a:prstGeom prst="rect">
              <a:avLst/>
            </a:prstGeom>
          </p:spPr>
        </p:pic>
      </p:grpSp>
    </p:spTree>
    <p:extLst>
      <p:ext uri="{BB962C8B-B14F-4D97-AF65-F5344CB8AC3E}">
        <p14:creationId xmlns:p14="http://schemas.microsoft.com/office/powerpoint/2010/main" val="382116712"/>
      </p:ext>
    </p:extLst>
  </p:cSld>
  <p:clrMap bg1="lt1" tx1="dk1" bg2="lt2" tx2="dk2" accent1="accent1" accent2="accent2" accent3="accent3" accent4="accent4" accent5="accent5" accent6="accent6" hlink="hlink" folHlink="folHlink"/>
  <p:sldLayoutIdLst>
    <p:sldLayoutId id="2147483740" r:id="rId1"/>
    <p:sldLayoutId id="214748374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 Id="rId5" Type="http://schemas.openxmlformats.org/officeDocument/2006/relationships/hyperlink" Target="http://bit.ly/2qeVPDQ"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43635" y="149587"/>
            <a:ext cx="4406442" cy="2913529"/>
          </a:xfrm>
        </p:spPr>
        <p:txBody>
          <a:bodyPr/>
          <a:lstStyle/>
          <a:p>
            <a:r>
              <a:rPr lang="en-GB" sz="3200" dirty="0"/>
              <a:t>Area-Based</a:t>
            </a:r>
            <a:r>
              <a:rPr lang="es-ES" sz="3200" dirty="0"/>
              <a:t> </a:t>
            </a:r>
            <a:r>
              <a:rPr lang="es-ES" sz="3200" dirty="0" err="1"/>
              <a:t>Assessment</a:t>
            </a:r>
            <a:r>
              <a:rPr lang="es-ES" sz="3200" dirty="0"/>
              <a:t>: Ar-Raqqa City</a:t>
            </a:r>
          </a:p>
        </p:txBody>
      </p:sp>
      <p:sp>
        <p:nvSpPr>
          <p:cNvPr id="4" name="Text Placeholder 3"/>
          <p:cNvSpPr>
            <a:spLocks noGrp="1"/>
          </p:cNvSpPr>
          <p:nvPr>
            <p:ph type="body" sz="quarter" idx="13"/>
          </p:nvPr>
        </p:nvSpPr>
        <p:spPr>
          <a:xfrm>
            <a:off x="1743075" y="3338874"/>
            <a:ext cx="2713038" cy="654050"/>
          </a:xfrm>
        </p:spPr>
        <p:txBody>
          <a:bodyPr/>
          <a:lstStyle/>
          <a:p>
            <a:r>
              <a:rPr lang="es-ES" sz="1600" dirty="0"/>
              <a:t>April 2018</a:t>
            </a:r>
          </a:p>
        </p:txBody>
      </p:sp>
    </p:spTree>
    <p:extLst>
      <p:ext uri="{BB962C8B-B14F-4D97-AF65-F5344CB8AC3E}">
        <p14:creationId xmlns:p14="http://schemas.microsoft.com/office/powerpoint/2010/main" val="2062567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D551E-D433-4DBD-AFB1-D794B6033789}"/>
              </a:ext>
            </a:extLst>
          </p:cNvPr>
          <p:cNvSpPr>
            <a:spLocks noGrp="1"/>
          </p:cNvSpPr>
          <p:nvPr>
            <p:ph type="ctrTitle"/>
          </p:nvPr>
        </p:nvSpPr>
        <p:spPr/>
        <p:txBody>
          <a:bodyPr/>
          <a:lstStyle/>
          <a:p>
            <a:r>
              <a:rPr lang="en-GB" dirty="0"/>
              <a:t>Phase II: Services, Infrastructure and Damage</a:t>
            </a:r>
          </a:p>
        </p:txBody>
      </p:sp>
      <p:sp>
        <p:nvSpPr>
          <p:cNvPr id="5" name="Text Placeholder 4">
            <a:extLst>
              <a:ext uri="{FF2B5EF4-FFF2-40B4-BE49-F238E27FC236}">
                <a16:creationId xmlns:a16="http://schemas.microsoft.com/office/drawing/2014/main" xmlns="" id="{6E8C52CF-8CD0-4708-8741-AF3DB2F9300A}"/>
              </a:ext>
            </a:extLst>
          </p:cNvPr>
          <p:cNvSpPr>
            <a:spLocks noGrp="1"/>
          </p:cNvSpPr>
          <p:nvPr>
            <p:ph type="body" sz="quarter" idx="14"/>
          </p:nvPr>
        </p:nvSpPr>
        <p:spPr>
          <a:xfrm>
            <a:off x="6268278" y="1674149"/>
            <a:ext cx="2661824" cy="3268914"/>
          </a:xfrm>
        </p:spPr>
        <p:txBody>
          <a:bodyPr/>
          <a:lstStyle/>
          <a:p>
            <a:pPr marL="171450" indent="-171450">
              <a:lnSpc>
                <a:spcPct val="100000"/>
              </a:lnSpc>
              <a:spcBef>
                <a:spcPts val="400"/>
              </a:spcBef>
              <a:buFont typeface="Arial" panose="020B0604020202020204" pitchFamily="34" charset="0"/>
              <a:buChar char="•"/>
            </a:pPr>
            <a:r>
              <a:rPr lang="en-GB" sz="1400" b="1" dirty="0"/>
              <a:t>Objective:</a:t>
            </a:r>
            <a:r>
              <a:rPr lang="en-GB" sz="1400" dirty="0"/>
              <a:t> mapping and assessment of basic services and infrastructure; detailed damage assessment.</a:t>
            </a:r>
            <a:br>
              <a:rPr lang="en-GB" sz="1400" dirty="0"/>
            </a:br>
            <a:endParaRPr lang="en-GB" sz="1400" dirty="0"/>
          </a:p>
          <a:p>
            <a:pPr marL="171450" indent="-171450">
              <a:lnSpc>
                <a:spcPct val="100000"/>
              </a:lnSpc>
              <a:spcBef>
                <a:spcPts val="400"/>
              </a:spcBef>
              <a:buFont typeface="Arial" panose="020B0604020202020204" pitchFamily="34" charset="0"/>
              <a:buChar char="•"/>
            </a:pPr>
            <a:r>
              <a:rPr lang="en-GB" sz="1400" b="1" dirty="0"/>
              <a:t>Methodology: </a:t>
            </a:r>
            <a:r>
              <a:rPr lang="en-GB" sz="1400" dirty="0"/>
              <a:t>neighbourhood-level remote KI interviews and participatory mapping with sectoral experts living in the city or visiting regularly.</a:t>
            </a:r>
            <a:br>
              <a:rPr lang="en-GB" sz="1400" dirty="0"/>
            </a:br>
            <a:endParaRPr lang="en-GB" sz="1400" dirty="0"/>
          </a:p>
          <a:p>
            <a:pPr marL="171450" indent="-171450">
              <a:lnSpc>
                <a:spcPct val="100000"/>
              </a:lnSpc>
              <a:spcBef>
                <a:spcPts val="400"/>
              </a:spcBef>
              <a:buFont typeface="Arial" panose="020B0604020202020204" pitchFamily="34" charset="0"/>
              <a:buChar char="•"/>
            </a:pPr>
            <a:r>
              <a:rPr lang="en-GB" sz="1400" b="1" dirty="0"/>
              <a:t>Outputs: </a:t>
            </a:r>
            <a:r>
              <a:rPr lang="en-GB" sz="1400" dirty="0"/>
              <a:t>sectoral service overviews; comprehensive damage atlas.</a:t>
            </a:r>
            <a:endParaRPr lang="en-GB" sz="1400" b="1" dirty="0"/>
          </a:p>
        </p:txBody>
      </p:sp>
      <p:pic>
        <p:nvPicPr>
          <p:cNvPr id="6" name="Picture 5">
            <a:extLst>
              <a:ext uri="{FF2B5EF4-FFF2-40B4-BE49-F238E27FC236}">
                <a16:creationId xmlns:a16="http://schemas.microsoft.com/office/drawing/2014/main" xmlns="" id="{EC5C9E39-A3F8-4CA6-8A9E-EA782593E200}"/>
              </a:ext>
            </a:extLst>
          </p:cNvPr>
          <p:cNvPicPr>
            <a:picLocks noChangeAspect="1"/>
          </p:cNvPicPr>
          <p:nvPr/>
        </p:nvPicPr>
        <p:blipFill>
          <a:blip r:embed="rId3"/>
          <a:stretch>
            <a:fillRect/>
          </a:stretch>
        </p:blipFill>
        <p:spPr>
          <a:xfrm>
            <a:off x="276186" y="1669774"/>
            <a:ext cx="4273478" cy="3024660"/>
          </a:xfrm>
          <a:prstGeom prst="rect">
            <a:avLst/>
          </a:prstGeom>
        </p:spPr>
      </p:pic>
      <p:pic>
        <p:nvPicPr>
          <p:cNvPr id="4" name="Picture 3">
            <a:extLst>
              <a:ext uri="{FF2B5EF4-FFF2-40B4-BE49-F238E27FC236}">
                <a16:creationId xmlns:a16="http://schemas.microsoft.com/office/drawing/2014/main" xmlns="" id="{1C7DF404-6ADA-4EC3-85D4-6A27BAA0A398}"/>
              </a:ext>
            </a:extLst>
          </p:cNvPr>
          <p:cNvPicPr>
            <a:picLocks noChangeAspect="1"/>
          </p:cNvPicPr>
          <p:nvPr/>
        </p:nvPicPr>
        <p:blipFill>
          <a:blip r:embed="rId4"/>
          <a:stretch>
            <a:fillRect/>
          </a:stretch>
        </p:blipFill>
        <p:spPr>
          <a:xfrm>
            <a:off x="2215390" y="3308606"/>
            <a:ext cx="4052888" cy="2686050"/>
          </a:xfrm>
          <a:prstGeom prst="rect">
            <a:avLst/>
          </a:prstGeom>
        </p:spPr>
      </p:pic>
    </p:spTree>
    <p:extLst>
      <p:ext uri="{BB962C8B-B14F-4D97-AF65-F5344CB8AC3E}">
        <p14:creationId xmlns:p14="http://schemas.microsoft.com/office/powerpoint/2010/main" val="3072337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216B8-3A76-4BEA-ACB4-180FBFFE7854}"/>
              </a:ext>
            </a:extLst>
          </p:cNvPr>
          <p:cNvSpPr>
            <a:spLocks noGrp="1"/>
          </p:cNvSpPr>
          <p:nvPr>
            <p:ph type="ctrTitle"/>
          </p:nvPr>
        </p:nvSpPr>
        <p:spPr/>
        <p:txBody>
          <a:bodyPr/>
          <a:lstStyle/>
          <a:p>
            <a:r>
              <a:rPr lang="en-GB" dirty="0"/>
              <a:t>Phase III: Needs Assessment and Access to Services </a:t>
            </a:r>
          </a:p>
        </p:txBody>
      </p:sp>
      <p:sp>
        <p:nvSpPr>
          <p:cNvPr id="9" name="TextBox 8">
            <a:extLst>
              <a:ext uri="{FF2B5EF4-FFF2-40B4-BE49-F238E27FC236}">
                <a16:creationId xmlns:a16="http://schemas.microsoft.com/office/drawing/2014/main" xmlns="" id="{912E1A8E-C152-4AA6-845A-4378D2B440E1}"/>
              </a:ext>
            </a:extLst>
          </p:cNvPr>
          <p:cNvSpPr txBox="1"/>
          <p:nvPr/>
        </p:nvSpPr>
        <p:spPr>
          <a:xfrm>
            <a:off x="5678129" y="1473567"/>
            <a:ext cx="3259398" cy="4693593"/>
          </a:xfrm>
          <a:prstGeom prst="rect">
            <a:avLst/>
          </a:prstGeom>
          <a:noFill/>
        </p:spPr>
        <p:txBody>
          <a:bodyPr wrap="square" rtlCol="0">
            <a:spAutoFit/>
          </a:bodyPr>
          <a:lstStyle/>
          <a:p>
            <a:pPr marL="182880" indent="-182880">
              <a:buFont typeface="Arial" panose="020B0604020202020204" pitchFamily="34" charset="0"/>
              <a:buChar char="•"/>
            </a:pPr>
            <a:r>
              <a:rPr lang="en-GB" sz="1300" b="1" dirty="0">
                <a:solidFill>
                  <a:srgbClr val="58585A"/>
                </a:solidFill>
                <a:latin typeface="Arial Narrow" panose="020B0606020202030204" pitchFamily="34" charset="0"/>
              </a:rPr>
              <a:t>Objective:</a:t>
            </a:r>
            <a:r>
              <a:rPr lang="en-GB" sz="1300" dirty="0">
                <a:solidFill>
                  <a:srgbClr val="58585A"/>
                </a:solidFill>
                <a:latin typeface="Arial Narrow" panose="020B0606020202030204" pitchFamily="34" charset="0"/>
              </a:rPr>
              <a:t> full assessment of needs and analysis of access to services at the neighbourhood-level.</a:t>
            </a:r>
          </a:p>
          <a:p>
            <a:pPr marL="182880" indent="-182880">
              <a:buFont typeface="Arial" panose="020B0604020202020204" pitchFamily="34" charset="0"/>
              <a:buChar char="•"/>
            </a:pPr>
            <a:endParaRPr lang="en-GB" sz="1300" b="1"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300" b="1" dirty="0">
                <a:solidFill>
                  <a:srgbClr val="58585A"/>
                </a:solidFill>
                <a:latin typeface="Arial Narrow" panose="020B0606020202030204" pitchFamily="34" charset="0"/>
              </a:rPr>
              <a:t>Methodology:</a:t>
            </a:r>
            <a:r>
              <a:rPr lang="en-GB" sz="1300" dirty="0">
                <a:solidFill>
                  <a:srgbClr val="58585A"/>
                </a:solidFill>
                <a:latin typeface="Arial Narrow" panose="020B0606020202030204" pitchFamily="34" charset="0"/>
              </a:rPr>
              <a:t> Key Informant (KI) interviews with a minimum of 3 per neighbourhood, and 2 FGDs per neighbourhood (one female, one male) including participatory mapping exercises with community residents and sectoral experts.</a:t>
            </a:r>
          </a:p>
          <a:p>
            <a:pPr marL="182880" indent="-182880">
              <a:buFont typeface="Arial" panose="020B0604020202020204" pitchFamily="34" charset="0"/>
              <a:buChar char="•"/>
            </a:pPr>
            <a:endParaRPr lang="en-GB" sz="1300" b="1"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300" b="1" dirty="0">
                <a:solidFill>
                  <a:srgbClr val="58585A"/>
                </a:solidFill>
                <a:latin typeface="Arial Narrow" panose="020B0606020202030204" pitchFamily="34" charset="0"/>
              </a:rPr>
              <a:t>Tools, indicators and methodology designed in collaboration with humanitarian actors</a:t>
            </a:r>
            <a:r>
              <a:rPr lang="en-GB" sz="1300" dirty="0">
                <a:solidFill>
                  <a:srgbClr val="58585A"/>
                </a:solidFill>
                <a:latin typeface="Arial Narrow" panose="020B0606020202030204" pitchFamily="34" charset="0"/>
              </a:rPr>
              <a:t>: Whole of Syria Clusters, NES INGO Forum, NES ISWG Focal Points, individual NGOs implementing or planning to implement in the city.</a:t>
            </a:r>
            <a:endParaRPr lang="en-GB" sz="1300" b="1"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300" b="1" dirty="0">
                <a:solidFill>
                  <a:srgbClr val="58585A"/>
                </a:solidFill>
                <a:latin typeface="Arial Narrow" panose="020B0606020202030204" pitchFamily="34" charset="0"/>
              </a:rPr>
              <a:t>High level of participation </a:t>
            </a:r>
            <a:r>
              <a:rPr lang="en-GB" sz="1300" dirty="0">
                <a:solidFill>
                  <a:srgbClr val="58585A"/>
                </a:solidFill>
                <a:latin typeface="Arial Narrow" panose="020B0606020202030204" pitchFamily="34" charset="0"/>
              </a:rPr>
              <a:t>due to the access challenges to the city and large information gaps. </a:t>
            </a:r>
          </a:p>
          <a:p>
            <a:pPr marL="182880" indent="-182880">
              <a:buFont typeface="Arial" panose="020B0604020202020204" pitchFamily="34" charset="0"/>
              <a:buChar char="•"/>
            </a:pPr>
            <a:endParaRPr lang="en-GB" sz="1300"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300" b="1" dirty="0">
                <a:solidFill>
                  <a:srgbClr val="58585A"/>
                </a:solidFill>
                <a:latin typeface="Arial Narrow" panose="020B0606020202030204" pitchFamily="34" charset="0"/>
              </a:rPr>
              <a:t>Outputs:</a:t>
            </a:r>
            <a:r>
              <a:rPr lang="en-GB" sz="1300" dirty="0">
                <a:solidFill>
                  <a:srgbClr val="58585A"/>
                </a:solidFill>
                <a:latin typeface="Arial Narrow" panose="020B0606020202030204" pitchFamily="34" charset="0"/>
              </a:rPr>
              <a:t> city-wide sectoral needs assessments and analysis of access to services; neighbourhood profiles for priority areas</a:t>
            </a:r>
            <a:endParaRPr lang="en-GB" sz="1300" b="1" dirty="0">
              <a:solidFill>
                <a:srgbClr val="58585A"/>
              </a:solidFill>
              <a:latin typeface="Arial Narrow" panose="020B0606020202030204" pitchFamily="34" charset="0"/>
            </a:endParaRPr>
          </a:p>
        </p:txBody>
      </p:sp>
      <p:pic>
        <p:nvPicPr>
          <p:cNvPr id="6" name="Picture 5">
            <a:extLst>
              <a:ext uri="{FF2B5EF4-FFF2-40B4-BE49-F238E27FC236}">
                <a16:creationId xmlns:a16="http://schemas.microsoft.com/office/drawing/2014/main" xmlns="" id="{A57713B8-799A-42D4-A3B5-B2E09315E3BD}"/>
              </a:ext>
            </a:extLst>
          </p:cNvPr>
          <p:cNvPicPr>
            <a:picLocks noChangeAspect="1"/>
          </p:cNvPicPr>
          <p:nvPr/>
        </p:nvPicPr>
        <p:blipFill rotWithShape="1">
          <a:blip r:embed="rId2"/>
          <a:srcRect l="10109" b="6933"/>
          <a:stretch/>
        </p:blipFill>
        <p:spPr>
          <a:xfrm>
            <a:off x="2977979" y="1353312"/>
            <a:ext cx="2491283" cy="2444079"/>
          </a:xfrm>
          <a:prstGeom prst="rect">
            <a:avLst/>
          </a:prstGeom>
        </p:spPr>
      </p:pic>
      <p:pic>
        <p:nvPicPr>
          <p:cNvPr id="7" name="Picture 6">
            <a:extLst>
              <a:ext uri="{FF2B5EF4-FFF2-40B4-BE49-F238E27FC236}">
                <a16:creationId xmlns:a16="http://schemas.microsoft.com/office/drawing/2014/main" xmlns="" id="{5297F5B8-B3AB-43DD-BC72-5F9A4A215F6C}"/>
              </a:ext>
            </a:extLst>
          </p:cNvPr>
          <p:cNvPicPr>
            <a:picLocks noChangeAspect="1"/>
          </p:cNvPicPr>
          <p:nvPr/>
        </p:nvPicPr>
        <p:blipFill>
          <a:blip r:embed="rId3"/>
          <a:stretch>
            <a:fillRect/>
          </a:stretch>
        </p:blipFill>
        <p:spPr>
          <a:xfrm>
            <a:off x="179701" y="2901891"/>
            <a:ext cx="3434963" cy="2155184"/>
          </a:xfrm>
          <a:prstGeom prst="rect">
            <a:avLst/>
          </a:prstGeom>
        </p:spPr>
      </p:pic>
      <p:pic>
        <p:nvPicPr>
          <p:cNvPr id="8" name="Picture 7">
            <a:extLst>
              <a:ext uri="{FF2B5EF4-FFF2-40B4-BE49-F238E27FC236}">
                <a16:creationId xmlns:a16="http://schemas.microsoft.com/office/drawing/2014/main" xmlns="" id="{26A92983-CEC8-4538-A658-8BBEF6C5E6FF}"/>
              </a:ext>
            </a:extLst>
          </p:cNvPr>
          <p:cNvPicPr>
            <a:picLocks noChangeAspect="1"/>
          </p:cNvPicPr>
          <p:nvPr/>
        </p:nvPicPr>
        <p:blipFill rotWithShape="1">
          <a:blip r:embed="rId4"/>
          <a:srcRect b="8166"/>
          <a:stretch/>
        </p:blipFill>
        <p:spPr>
          <a:xfrm>
            <a:off x="2963445" y="4163844"/>
            <a:ext cx="2491283" cy="1979181"/>
          </a:xfrm>
          <a:prstGeom prst="rect">
            <a:avLst/>
          </a:prstGeom>
        </p:spPr>
      </p:pic>
      <p:sp>
        <p:nvSpPr>
          <p:cNvPr id="3" name="Rectangle 2">
            <a:extLst>
              <a:ext uri="{FF2B5EF4-FFF2-40B4-BE49-F238E27FC236}">
                <a16:creationId xmlns:a16="http://schemas.microsoft.com/office/drawing/2014/main" xmlns="" id="{38F93501-CDA0-4F8A-A781-41FE17D6C28C}"/>
              </a:ext>
            </a:extLst>
          </p:cNvPr>
          <p:cNvSpPr/>
          <p:nvPr/>
        </p:nvSpPr>
        <p:spPr>
          <a:xfrm>
            <a:off x="179701" y="5631804"/>
            <a:ext cx="1957587" cy="646331"/>
          </a:xfrm>
          <a:prstGeom prst="rect">
            <a:avLst/>
          </a:prstGeom>
        </p:spPr>
        <p:txBody>
          <a:bodyPr wrap="none">
            <a:spAutoFit/>
          </a:bodyPr>
          <a:lstStyle/>
          <a:p>
            <a:r>
              <a:rPr lang="en-GB" dirty="0">
                <a:solidFill>
                  <a:srgbClr val="58585A"/>
                </a:solidFill>
                <a:latin typeface="Arial Narrow" panose="020B0606020202030204" pitchFamily="34" charset="0"/>
              </a:rPr>
              <a:t>Report link:</a:t>
            </a:r>
            <a:endParaRPr lang="en-GB" u="sng" dirty="0">
              <a:solidFill>
                <a:srgbClr val="00B050"/>
              </a:solidFill>
              <a:latin typeface="Arial Narrow" panose="020B0606020202030204" pitchFamily="34" charset="0"/>
              <a:ea typeface="Times New Roman" panose="02020603050405020304" pitchFamily="18" charset="0"/>
              <a:hlinkClick r:id="rId5"/>
            </a:endParaRPr>
          </a:p>
          <a:p>
            <a:r>
              <a:rPr lang="en-GB" u="sng" dirty="0">
                <a:solidFill>
                  <a:srgbClr val="00B050"/>
                </a:solidFill>
                <a:latin typeface="Arial Narrow" panose="020B0606020202030204" pitchFamily="34" charset="0"/>
                <a:ea typeface="Times New Roman" panose="02020603050405020304" pitchFamily="18" charset="0"/>
                <a:hlinkClick r:id="rId5"/>
              </a:rPr>
              <a:t>http://bit.ly/2qeVPDQ</a:t>
            </a:r>
            <a:endParaRPr lang="en-US" dirty="0">
              <a:latin typeface="Arial Narrow" panose="020B0606020202030204" pitchFamily="34" charset="0"/>
            </a:endParaRPr>
          </a:p>
        </p:txBody>
      </p:sp>
    </p:spTree>
    <p:extLst>
      <p:ext uri="{BB962C8B-B14F-4D97-AF65-F5344CB8AC3E}">
        <p14:creationId xmlns:p14="http://schemas.microsoft.com/office/powerpoint/2010/main" val="201065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216B8-3A76-4BEA-ACB4-180FBFFE7854}"/>
              </a:ext>
            </a:extLst>
          </p:cNvPr>
          <p:cNvSpPr>
            <a:spLocks noGrp="1"/>
          </p:cNvSpPr>
          <p:nvPr>
            <p:ph type="ctrTitle"/>
          </p:nvPr>
        </p:nvSpPr>
        <p:spPr/>
        <p:txBody>
          <a:bodyPr/>
          <a:lstStyle/>
          <a:p>
            <a:r>
              <a:rPr lang="en-GB" dirty="0"/>
              <a:t>Phase III: Outputs- Service Access Mapping</a:t>
            </a:r>
          </a:p>
        </p:txBody>
      </p:sp>
      <p:pic>
        <p:nvPicPr>
          <p:cNvPr id="10" name="Picture 9">
            <a:extLst>
              <a:ext uri="{FF2B5EF4-FFF2-40B4-BE49-F238E27FC236}">
                <a16:creationId xmlns:a16="http://schemas.microsoft.com/office/drawing/2014/main" xmlns="" id="{65796285-03A3-4AC4-B797-F3F4DD222261}"/>
              </a:ext>
            </a:extLst>
          </p:cNvPr>
          <p:cNvPicPr>
            <a:picLocks noChangeAspect="1"/>
          </p:cNvPicPr>
          <p:nvPr/>
        </p:nvPicPr>
        <p:blipFill>
          <a:blip r:embed="rId3"/>
          <a:stretch>
            <a:fillRect/>
          </a:stretch>
        </p:blipFill>
        <p:spPr>
          <a:xfrm>
            <a:off x="378024" y="3684104"/>
            <a:ext cx="3840450" cy="2483334"/>
          </a:xfrm>
          <a:prstGeom prst="rect">
            <a:avLst/>
          </a:prstGeom>
        </p:spPr>
      </p:pic>
      <p:pic>
        <p:nvPicPr>
          <p:cNvPr id="11" name="Picture 10">
            <a:extLst>
              <a:ext uri="{FF2B5EF4-FFF2-40B4-BE49-F238E27FC236}">
                <a16:creationId xmlns:a16="http://schemas.microsoft.com/office/drawing/2014/main" xmlns="" id="{DC233A23-693C-405B-AC56-EA3C0CDC3B03}"/>
              </a:ext>
            </a:extLst>
          </p:cNvPr>
          <p:cNvPicPr>
            <a:picLocks noChangeAspect="1"/>
          </p:cNvPicPr>
          <p:nvPr/>
        </p:nvPicPr>
        <p:blipFill>
          <a:blip r:embed="rId4"/>
          <a:stretch>
            <a:fillRect/>
          </a:stretch>
        </p:blipFill>
        <p:spPr>
          <a:xfrm>
            <a:off x="386176" y="1793185"/>
            <a:ext cx="3828015" cy="1815733"/>
          </a:xfrm>
          <a:prstGeom prst="rect">
            <a:avLst/>
          </a:prstGeom>
        </p:spPr>
      </p:pic>
      <p:pic>
        <p:nvPicPr>
          <p:cNvPr id="12" name="Picture 11">
            <a:extLst>
              <a:ext uri="{FF2B5EF4-FFF2-40B4-BE49-F238E27FC236}">
                <a16:creationId xmlns:a16="http://schemas.microsoft.com/office/drawing/2014/main" xmlns="" id="{3D9CD99D-F037-40CE-ACFB-0AA307E57220}"/>
              </a:ext>
            </a:extLst>
          </p:cNvPr>
          <p:cNvPicPr>
            <a:picLocks noChangeAspect="1"/>
          </p:cNvPicPr>
          <p:nvPr/>
        </p:nvPicPr>
        <p:blipFill>
          <a:blip r:embed="rId5"/>
          <a:stretch>
            <a:fillRect/>
          </a:stretch>
        </p:blipFill>
        <p:spPr>
          <a:xfrm>
            <a:off x="4703049" y="3684104"/>
            <a:ext cx="3820874" cy="2483334"/>
          </a:xfrm>
          <a:prstGeom prst="rect">
            <a:avLst/>
          </a:prstGeom>
        </p:spPr>
      </p:pic>
      <p:pic>
        <p:nvPicPr>
          <p:cNvPr id="13" name="Picture 12">
            <a:extLst>
              <a:ext uri="{FF2B5EF4-FFF2-40B4-BE49-F238E27FC236}">
                <a16:creationId xmlns:a16="http://schemas.microsoft.com/office/drawing/2014/main" xmlns="" id="{3280312B-678A-435D-9C13-3F7CD153472A}"/>
              </a:ext>
            </a:extLst>
          </p:cNvPr>
          <p:cNvPicPr>
            <a:picLocks noChangeAspect="1"/>
          </p:cNvPicPr>
          <p:nvPr/>
        </p:nvPicPr>
        <p:blipFill rotWithShape="1">
          <a:blip r:embed="rId6"/>
          <a:srcRect t="28001"/>
          <a:stretch/>
        </p:blipFill>
        <p:spPr>
          <a:xfrm>
            <a:off x="4704521" y="1793185"/>
            <a:ext cx="3844011" cy="1815733"/>
          </a:xfrm>
          <a:prstGeom prst="rect">
            <a:avLst/>
          </a:prstGeom>
        </p:spPr>
      </p:pic>
    </p:spTree>
    <p:extLst>
      <p:ext uri="{BB962C8B-B14F-4D97-AF65-F5344CB8AC3E}">
        <p14:creationId xmlns:p14="http://schemas.microsoft.com/office/powerpoint/2010/main" val="1749679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216B8-3A76-4BEA-ACB4-180FBFFE7854}"/>
              </a:ext>
            </a:extLst>
          </p:cNvPr>
          <p:cNvSpPr>
            <a:spLocks noGrp="1"/>
          </p:cNvSpPr>
          <p:nvPr>
            <p:ph type="ctrTitle"/>
          </p:nvPr>
        </p:nvSpPr>
        <p:spPr/>
        <p:txBody>
          <a:bodyPr/>
          <a:lstStyle/>
          <a:p>
            <a:r>
              <a:rPr lang="en-GB" dirty="0"/>
              <a:t>Phase III: Outputs- Neighbourhood Profiles</a:t>
            </a:r>
          </a:p>
        </p:txBody>
      </p:sp>
      <p:pic>
        <p:nvPicPr>
          <p:cNvPr id="7" name="Picture Placeholder 4">
            <a:extLst>
              <a:ext uri="{FF2B5EF4-FFF2-40B4-BE49-F238E27FC236}">
                <a16:creationId xmlns:a16="http://schemas.microsoft.com/office/drawing/2014/main" xmlns="" id="{7852F05C-D839-4C37-A6B0-5D03F305EE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114" b="11942"/>
          <a:stretch/>
        </p:blipFill>
        <p:spPr>
          <a:xfrm>
            <a:off x="337806" y="1408176"/>
            <a:ext cx="8468388" cy="4727448"/>
          </a:xfrm>
          <a:prstGeom prst="rect">
            <a:avLst/>
          </a:prstGeom>
        </p:spPr>
      </p:pic>
    </p:spTree>
    <p:extLst>
      <p:ext uri="{BB962C8B-B14F-4D97-AF65-F5344CB8AC3E}">
        <p14:creationId xmlns:p14="http://schemas.microsoft.com/office/powerpoint/2010/main" val="20599558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9E9131-FAE8-404C-A2D7-63654B78C9A9}"/>
              </a:ext>
            </a:extLst>
          </p:cNvPr>
          <p:cNvSpPr>
            <a:spLocks noGrp="1"/>
          </p:cNvSpPr>
          <p:nvPr>
            <p:ph type="ctrTitle"/>
          </p:nvPr>
        </p:nvSpPr>
        <p:spPr/>
        <p:txBody>
          <a:bodyPr/>
          <a:lstStyle/>
          <a:p>
            <a:r>
              <a:rPr lang="en-GB" dirty="0"/>
              <a:t>Phase III: Key Findings</a:t>
            </a:r>
          </a:p>
        </p:txBody>
      </p:sp>
      <p:sp>
        <p:nvSpPr>
          <p:cNvPr id="6" name="Text Placeholder 5">
            <a:extLst>
              <a:ext uri="{FF2B5EF4-FFF2-40B4-BE49-F238E27FC236}">
                <a16:creationId xmlns:a16="http://schemas.microsoft.com/office/drawing/2014/main" xmlns="" id="{754FE59A-1E12-4EE2-B01D-047726953E69}"/>
              </a:ext>
            </a:extLst>
          </p:cNvPr>
          <p:cNvSpPr>
            <a:spLocks noGrp="1"/>
          </p:cNvSpPr>
          <p:nvPr>
            <p:ph type="body" sz="quarter" idx="15"/>
          </p:nvPr>
        </p:nvSpPr>
        <p:spPr>
          <a:xfrm>
            <a:off x="4792081" y="828868"/>
            <a:ext cx="4060011" cy="1330160"/>
          </a:xfrm>
        </p:spPr>
        <p:txBody>
          <a:bodyPr/>
          <a:lstStyle/>
          <a:p>
            <a:pPr marL="171450" indent="-171450">
              <a:buFont typeface="Arial" panose="020B0604020202020204" pitchFamily="34" charset="0"/>
              <a:buChar char="•"/>
            </a:pPr>
            <a:r>
              <a:rPr lang="en-GB" sz="1400" dirty="0"/>
              <a:t>In the long-term, across the city the rehabilitation of shelter and infrastructure, as well as continued efforts to remove UXO contamination, are essential for restoring a decent standard of living. </a:t>
            </a:r>
          </a:p>
          <a:p>
            <a:pPr marL="171450" indent="-171450">
              <a:buFont typeface="Arial" panose="020B0604020202020204" pitchFamily="34" charset="0"/>
              <a:buChar char="•"/>
            </a:pPr>
            <a:r>
              <a:rPr lang="en-GB" sz="1400" dirty="0"/>
              <a:t>In the immediate term, improvements to health and WASH services are the most urgent priority needs.</a:t>
            </a:r>
          </a:p>
          <a:p>
            <a:pPr marL="171450" indent="-171450">
              <a:buFont typeface="Arial" panose="020B0604020202020204" pitchFamily="34" charset="0"/>
              <a:buChar char="•"/>
            </a:pPr>
            <a:r>
              <a:rPr lang="en-GB" sz="1400" dirty="0"/>
              <a:t>Although education services are being resumed and some electricity is available, improving the quality of both of these services is a second immediate need.</a:t>
            </a:r>
          </a:p>
          <a:p>
            <a:pPr marL="171450" indent="-171450">
              <a:buFont typeface="Arial" panose="020B0604020202020204" pitchFamily="34" charset="0"/>
              <a:buChar char="•"/>
            </a:pPr>
            <a:r>
              <a:rPr lang="en-GB" sz="1400" dirty="0"/>
              <a:t>Priority needs were also identified at the neighbourhood level. </a:t>
            </a:r>
          </a:p>
        </p:txBody>
      </p:sp>
      <p:sp>
        <p:nvSpPr>
          <p:cNvPr id="8" name="Text Placeholder 7">
            <a:extLst>
              <a:ext uri="{FF2B5EF4-FFF2-40B4-BE49-F238E27FC236}">
                <a16:creationId xmlns:a16="http://schemas.microsoft.com/office/drawing/2014/main" xmlns="" id="{3FA2849C-A43D-4A68-9866-CA234CE474A3}"/>
              </a:ext>
            </a:extLst>
          </p:cNvPr>
          <p:cNvSpPr>
            <a:spLocks noGrp="1"/>
          </p:cNvSpPr>
          <p:nvPr>
            <p:ph type="body" sz="quarter" idx="17"/>
          </p:nvPr>
        </p:nvSpPr>
        <p:spPr>
          <a:xfrm>
            <a:off x="4792081" y="3618983"/>
            <a:ext cx="4060012" cy="2016698"/>
          </a:xfrm>
        </p:spPr>
        <p:txBody>
          <a:bodyPr/>
          <a:lstStyle/>
          <a:p>
            <a:pPr marL="171450" indent="-171450">
              <a:buFont typeface="Arial" panose="020B0604020202020204" pitchFamily="34" charset="0"/>
              <a:buChar char="•"/>
            </a:pPr>
            <a:r>
              <a:rPr lang="en-GB" sz="1400" dirty="0"/>
              <a:t>Specific neighbourhoods are key hubs for services: people are willing to travel across the city to access healthcare, due to a lack of services elsewhere. This has led to severe overcrowding of healthcare. </a:t>
            </a:r>
          </a:p>
          <a:p>
            <a:pPr marL="171450" indent="-171450">
              <a:buFont typeface="Arial" panose="020B0604020202020204" pitchFamily="34" charset="0"/>
              <a:buChar char="•"/>
            </a:pPr>
            <a:r>
              <a:rPr lang="en-GB" sz="1400" dirty="0"/>
              <a:t>Residents prefer to access food, NFIs and cash in their own neighbourhoods where possible, although use key market areas in the city to access these items when necessary.</a:t>
            </a:r>
          </a:p>
          <a:p>
            <a:pPr marL="171450" indent="-171450">
              <a:buFont typeface="Arial" panose="020B0604020202020204" pitchFamily="34" charset="0"/>
              <a:buChar char="•"/>
            </a:pPr>
            <a:r>
              <a:rPr lang="en-GB" sz="1400" dirty="0"/>
              <a:t>In contrast, households also do not commonly travel to other neighbourhoods to access education services even when insufficient in their neighbourhoods: presence and quality of schools should be improved at the local level. </a:t>
            </a:r>
          </a:p>
        </p:txBody>
      </p:sp>
      <p:pic>
        <p:nvPicPr>
          <p:cNvPr id="43" name="Picture Placeholder 42">
            <a:extLst>
              <a:ext uri="{FF2B5EF4-FFF2-40B4-BE49-F238E27FC236}">
                <a16:creationId xmlns:a16="http://schemas.microsoft.com/office/drawing/2014/main" xmlns="" id="{D1C1DF57-EE74-4D9E-94EC-A430EA8DF921}"/>
              </a:ext>
            </a:extLst>
          </p:cNvPr>
          <p:cNvPicPr>
            <a:picLocks noGrp="1" noChangeAspect="1"/>
          </p:cNvPicPr>
          <p:nvPr>
            <p:ph type="pic" sz="quarter" idx="18"/>
          </p:nvPr>
        </p:nvPicPr>
        <p:blipFill>
          <a:blip r:embed="rId3"/>
          <a:srcRect t="1661" b="1661"/>
          <a:stretch>
            <a:fillRect/>
          </a:stretch>
        </p:blipFill>
        <p:spPr>
          <a:xfrm>
            <a:off x="4016858" y="3511875"/>
            <a:ext cx="663575" cy="663575"/>
          </a:xfrm>
          <a:prstGeom prst="rect">
            <a:avLst/>
          </a:prstGeom>
        </p:spPr>
      </p:pic>
      <p:sp>
        <p:nvSpPr>
          <p:cNvPr id="12" name="Text Placeholder 11">
            <a:extLst>
              <a:ext uri="{FF2B5EF4-FFF2-40B4-BE49-F238E27FC236}">
                <a16:creationId xmlns:a16="http://schemas.microsoft.com/office/drawing/2014/main" xmlns="" id="{05050795-7C28-44CB-9F58-1B81B10050DF}"/>
              </a:ext>
            </a:extLst>
          </p:cNvPr>
          <p:cNvSpPr>
            <a:spLocks noGrp="1"/>
          </p:cNvSpPr>
          <p:nvPr>
            <p:ph type="body" sz="quarter" idx="21"/>
          </p:nvPr>
        </p:nvSpPr>
        <p:spPr>
          <a:xfrm>
            <a:off x="4792082" y="352951"/>
            <a:ext cx="2998787" cy="437765"/>
          </a:xfrm>
        </p:spPr>
        <p:txBody>
          <a:bodyPr/>
          <a:lstStyle/>
          <a:p>
            <a:r>
              <a:rPr lang="en-GB" sz="1400" dirty="0"/>
              <a:t>Priority needs</a:t>
            </a:r>
          </a:p>
        </p:txBody>
      </p:sp>
      <p:sp>
        <p:nvSpPr>
          <p:cNvPr id="13" name="Text Placeholder 12">
            <a:extLst>
              <a:ext uri="{FF2B5EF4-FFF2-40B4-BE49-F238E27FC236}">
                <a16:creationId xmlns:a16="http://schemas.microsoft.com/office/drawing/2014/main" xmlns="" id="{88D2967C-6216-4323-81F7-A9E2DAAC9339}"/>
              </a:ext>
            </a:extLst>
          </p:cNvPr>
          <p:cNvSpPr>
            <a:spLocks noGrp="1"/>
          </p:cNvSpPr>
          <p:nvPr>
            <p:ph type="body" sz="quarter" idx="22"/>
          </p:nvPr>
        </p:nvSpPr>
        <p:spPr>
          <a:xfrm>
            <a:off x="4791989" y="3152786"/>
            <a:ext cx="2998787" cy="437765"/>
          </a:xfrm>
        </p:spPr>
        <p:txBody>
          <a:bodyPr/>
          <a:lstStyle/>
          <a:p>
            <a:r>
              <a:rPr lang="en-GB" sz="1400" dirty="0"/>
              <a:t>Access to services</a:t>
            </a:r>
          </a:p>
        </p:txBody>
      </p:sp>
      <p:pic>
        <p:nvPicPr>
          <p:cNvPr id="41" name="Picture Placeholder 40">
            <a:extLst>
              <a:ext uri="{FF2B5EF4-FFF2-40B4-BE49-F238E27FC236}">
                <a16:creationId xmlns:a16="http://schemas.microsoft.com/office/drawing/2014/main" xmlns="" id="{BFEF4644-6830-4EC3-8C8C-A4A5F3DF9AD7}"/>
              </a:ext>
            </a:extLst>
          </p:cNvPr>
          <p:cNvPicPr>
            <a:picLocks noGrp="1" noChangeAspect="1"/>
          </p:cNvPicPr>
          <p:nvPr>
            <p:ph type="pic" sz="quarter" idx="16"/>
          </p:nvPr>
        </p:nvPicPr>
        <p:blipFill>
          <a:blip r:embed="rId4"/>
          <a:srcRect t="1661" b="1661"/>
          <a:stretch>
            <a:fillRect/>
          </a:stretch>
        </p:blipFill>
        <p:spPr>
          <a:xfrm>
            <a:off x="4016858" y="721849"/>
            <a:ext cx="663575" cy="663575"/>
          </a:xfrm>
          <a:prstGeom prst="rect">
            <a:avLst/>
          </a:prstGeom>
        </p:spPr>
      </p:pic>
    </p:spTree>
    <p:extLst>
      <p:ext uri="{BB962C8B-B14F-4D97-AF65-F5344CB8AC3E}">
        <p14:creationId xmlns:p14="http://schemas.microsoft.com/office/powerpoint/2010/main" val="513034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FA71C-E19A-4A36-9354-07BDBA7E35DF}"/>
              </a:ext>
            </a:extLst>
          </p:cNvPr>
          <p:cNvSpPr>
            <a:spLocks noGrp="1"/>
          </p:cNvSpPr>
          <p:nvPr>
            <p:ph type="ctrTitle"/>
          </p:nvPr>
        </p:nvSpPr>
        <p:spPr/>
        <p:txBody>
          <a:bodyPr/>
          <a:lstStyle/>
          <a:p>
            <a:r>
              <a:rPr lang="en-GB" dirty="0"/>
              <a:t>03</a:t>
            </a:r>
          </a:p>
        </p:txBody>
      </p:sp>
      <p:sp>
        <p:nvSpPr>
          <p:cNvPr id="3" name="Subtitle 2">
            <a:extLst>
              <a:ext uri="{FF2B5EF4-FFF2-40B4-BE49-F238E27FC236}">
                <a16:creationId xmlns:a16="http://schemas.microsoft.com/office/drawing/2014/main" xmlns="" id="{4F0695B4-2DEE-454C-8F70-70A67EAF7A05}"/>
              </a:ext>
            </a:extLst>
          </p:cNvPr>
          <p:cNvSpPr>
            <a:spLocks noGrp="1"/>
          </p:cNvSpPr>
          <p:nvPr>
            <p:ph type="subTitle" idx="1"/>
          </p:nvPr>
        </p:nvSpPr>
        <p:spPr/>
        <p:txBody>
          <a:bodyPr/>
          <a:lstStyle/>
          <a:p>
            <a:r>
              <a:rPr lang="en-GB" dirty="0"/>
              <a:t>Conclusion and Next Steps</a:t>
            </a:r>
          </a:p>
        </p:txBody>
      </p:sp>
    </p:spTree>
    <p:extLst>
      <p:ext uri="{BB962C8B-B14F-4D97-AF65-F5344CB8AC3E}">
        <p14:creationId xmlns:p14="http://schemas.microsoft.com/office/powerpoint/2010/main" val="2817854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9E9131-FAE8-404C-A2D7-63654B78C9A9}"/>
              </a:ext>
            </a:extLst>
          </p:cNvPr>
          <p:cNvSpPr>
            <a:spLocks noGrp="1"/>
          </p:cNvSpPr>
          <p:nvPr>
            <p:ph type="ctrTitle"/>
          </p:nvPr>
        </p:nvSpPr>
        <p:spPr/>
        <p:txBody>
          <a:bodyPr/>
          <a:lstStyle/>
          <a:p>
            <a:r>
              <a:rPr lang="en-GB" dirty="0"/>
              <a:t>Impact and Use</a:t>
            </a:r>
          </a:p>
        </p:txBody>
      </p:sp>
      <p:sp>
        <p:nvSpPr>
          <p:cNvPr id="8" name="Text Placeholder 7">
            <a:extLst>
              <a:ext uri="{FF2B5EF4-FFF2-40B4-BE49-F238E27FC236}">
                <a16:creationId xmlns:a16="http://schemas.microsoft.com/office/drawing/2014/main" xmlns="" id="{3FA2849C-A43D-4A68-9866-CA234CE474A3}"/>
              </a:ext>
            </a:extLst>
          </p:cNvPr>
          <p:cNvSpPr>
            <a:spLocks noGrp="1"/>
          </p:cNvSpPr>
          <p:nvPr>
            <p:ph type="body" sz="quarter" idx="17"/>
          </p:nvPr>
        </p:nvSpPr>
        <p:spPr>
          <a:xfrm>
            <a:off x="4261468" y="1412302"/>
            <a:ext cx="4060012" cy="2016698"/>
          </a:xfrm>
        </p:spPr>
        <p:txBody>
          <a:bodyPr/>
          <a:lstStyle/>
          <a:p>
            <a:pPr marL="171450" indent="-171450">
              <a:lnSpc>
                <a:spcPct val="100000"/>
              </a:lnSpc>
              <a:buFont typeface="Arial" panose="020B0604020202020204" pitchFamily="34" charset="0"/>
              <a:buChar char="•"/>
            </a:pPr>
            <a:r>
              <a:rPr lang="en-GB" sz="1800" b="1" dirty="0"/>
              <a:t>Operational:</a:t>
            </a:r>
            <a:r>
              <a:rPr lang="en-GB" sz="1800" dirty="0"/>
              <a:t> used by NGOs to assist with their individual planning and programming, as well as field operations- neighbourhoods profiles serve as a guide for working in each area. </a:t>
            </a:r>
          </a:p>
          <a:p>
            <a:pPr marL="171450" indent="-171450">
              <a:lnSpc>
                <a:spcPct val="100000"/>
              </a:lnSpc>
              <a:buFont typeface="Arial" panose="020B0604020202020204" pitchFamily="34" charset="0"/>
              <a:buChar char="•"/>
            </a:pPr>
            <a:r>
              <a:rPr lang="en-GB" sz="1800" b="1" dirty="0"/>
              <a:t>Coordination:</a:t>
            </a:r>
            <a:r>
              <a:rPr lang="en-GB" sz="1800" dirty="0"/>
              <a:t> clear identification of gaps within and between neighbourhoods enables outputs to be used by NES Forum and NES ISWG to assist with NGO response coordination.</a:t>
            </a:r>
            <a:r>
              <a:rPr lang="en-GB" sz="1800" b="1" dirty="0"/>
              <a:t> </a:t>
            </a:r>
            <a:r>
              <a:rPr lang="en-GB" sz="1800" dirty="0"/>
              <a:t> </a:t>
            </a:r>
          </a:p>
          <a:p>
            <a:pPr marL="171450" indent="-171450">
              <a:lnSpc>
                <a:spcPct val="100000"/>
              </a:lnSpc>
              <a:buFont typeface="Arial" panose="020B0604020202020204" pitchFamily="34" charset="0"/>
              <a:buChar char="•"/>
            </a:pPr>
            <a:r>
              <a:rPr lang="en-GB" sz="1800" b="1" dirty="0"/>
              <a:t>Strategic: </a:t>
            </a:r>
            <a:r>
              <a:rPr lang="en-GB" sz="1800" dirty="0"/>
              <a:t>overview of the city highlights priority needs and key messages for actors outside of Northeast Syria.</a:t>
            </a:r>
            <a:endParaRPr lang="en-GB" sz="1800" b="1" dirty="0"/>
          </a:p>
        </p:txBody>
      </p:sp>
      <p:sp>
        <p:nvSpPr>
          <p:cNvPr id="13" name="Text Placeholder 12">
            <a:extLst>
              <a:ext uri="{FF2B5EF4-FFF2-40B4-BE49-F238E27FC236}">
                <a16:creationId xmlns:a16="http://schemas.microsoft.com/office/drawing/2014/main" xmlns="" id="{88D2967C-6216-4323-81F7-A9E2DAAC9339}"/>
              </a:ext>
            </a:extLst>
          </p:cNvPr>
          <p:cNvSpPr>
            <a:spLocks noGrp="1"/>
          </p:cNvSpPr>
          <p:nvPr>
            <p:ph type="body" sz="quarter" idx="22"/>
          </p:nvPr>
        </p:nvSpPr>
        <p:spPr>
          <a:xfrm>
            <a:off x="4204318" y="885836"/>
            <a:ext cx="2998787" cy="437765"/>
          </a:xfrm>
        </p:spPr>
        <p:txBody>
          <a:bodyPr/>
          <a:lstStyle/>
          <a:p>
            <a:r>
              <a:rPr lang="en-GB" sz="2000" dirty="0"/>
              <a:t>Multiple levels of usage</a:t>
            </a:r>
          </a:p>
        </p:txBody>
      </p:sp>
    </p:spTree>
    <p:extLst>
      <p:ext uri="{BB962C8B-B14F-4D97-AF65-F5344CB8AC3E}">
        <p14:creationId xmlns:p14="http://schemas.microsoft.com/office/powerpoint/2010/main" val="3476701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216B8-3A76-4BEA-ACB4-180FBFFE7854}"/>
              </a:ext>
            </a:extLst>
          </p:cNvPr>
          <p:cNvSpPr>
            <a:spLocks noGrp="1"/>
          </p:cNvSpPr>
          <p:nvPr>
            <p:ph type="ctrTitle"/>
          </p:nvPr>
        </p:nvSpPr>
        <p:spPr>
          <a:xfrm>
            <a:off x="386175" y="266337"/>
            <a:ext cx="9036121" cy="724646"/>
          </a:xfrm>
        </p:spPr>
        <p:txBody>
          <a:bodyPr/>
          <a:lstStyle/>
          <a:p>
            <a:r>
              <a:rPr lang="en-GB" sz="2800" dirty="0"/>
              <a:t>Next Steps: Support to Area-Based Planning and Response</a:t>
            </a:r>
          </a:p>
        </p:txBody>
      </p:sp>
      <p:sp>
        <p:nvSpPr>
          <p:cNvPr id="5" name="TextBox 4">
            <a:extLst>
              <a:ext uri="{FF2B5EF4-FFF2-40B4-BE49-F238E27FC236}">
                <a16:creationId xmlns:a16="http://schemas.microsoft.com/office/drawing/2014/main" xmlns="" id="{997DE825-74E2-4325-9281-9352454B01D5}"/>
              </a:ext>
            </a:extLst>
          </p:cNvPr>
          <p:cNvSpPr txBox="1"/>
          <p:nvPr/>
        </p:nvSpPr>
        <p:spPr>
          <a:xfrm>
            <a:off x="386175" y="1718502"/>
            <a:ext cx="8551352" cy="1077218"/>
          </a:xfrm>
          <a:prstGeom prst="rect">
            <a:avLst/>
          </a:prstGeom>
          <a:noFill/>
        </p:spPr>
        <p:txBody>
          <a:bodyPr wrap="square" rtlCol="0">
            <a:spAutoFit/>
          </a:bodyPr>
          <a:lstStyle/>
          <a:p>
            <a:pPr marL="182880" indent="-182880">
              <a:buFont typeface="Arial" panose="020B0604020202020204" pitchFamily="34" charset="0"/>
              <a:buChar char="•"/>
            </a:pPr>
            <a:r>
              <a:rPr lang="en-GB" sz="1600" dirty="0">
                <a:solidFill>
                  <a:srgbClr val="58585A"/>
                </a:solidFill>
                <a:latin typeface="Arial Narrow" panose="020B0606020202030204" pitchFamily="34" charset="0"/>
              </a:rPr>
              <a:t>Building on the ABA, REACH/IMPACT will work with the Northeast Syria INGO Forum to facilitate area-based response and planning. </a:t>
            </a:r>
          </a:p>
          <a:p>
            <a:pPr marL="182880" indent="-182880">
              <a:buFont typeface="Arial" panose="020B0604020202020204" pitchFamily="34" charset="0"/>
              <a:buChar char="•"/>
            </a:pPr>
            <a:r>
              <a:rPr lang="en-GB" sz="1600" dirty="0">
                <a:solidFill>
                  <a:srgbClr val="58585A"/>
                </a:solidFill>
                <a:latin typeface="Arial Narrow" panose="020B0606020202030204" pitchFamily="34" charset="0"/>
              </a:rPr>
              <a:t>This will comprise development of information management tools as well as assistance with gap identification for operational use.  </a:t>
            </a:r>
          </a:p>
        </p:txBody>
      </p:sp>
      <p:graphicFrame>
        <p:nvGraphicFramePr>
          <p:cNvPr id="6" name="Diagram 5">
            <a:extLst>
              <a:ext uri="{FF2B5EF4-FFF2-40B4-BE49-F238E27FC236}">
                <a16:creationId xmlns:a16="http://schemas.microsoft.com/office/drawing/2014/main" xmlns="" id="{C1D8649B-19E9-43E8-8C58-F034E3A115C6}"/>
              </a:ext>
            </a:extLst>
          </p:cNvPr>
          <p:cNvGraphicFramePr/>
          <p:nvPr>
            <p:extLst>
              <p:ext uri="{D42A27DB-BD31-4B8C-83A1-F6EECF244321}">
                <p14:modId xmlns:p14="http://schemas.microsoft.com/office/powerpoint/2010/main" val="658419515"/>
              </p:ext>
            </p:extLst>
          </p:nvPr>
        </p:nvGraphicFramePr>
        <p:xfrm>
          <a:off x="386175" y="2998127"/>
          <a:ext cx="8371649" cy="30434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204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696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9E9131-FAE8-404C-A2D7-63654B78C9A9}"/>
              </a:ext>
            </a:extLst>
          </p:cNvPr>
          <p:cNvSpPr>
            <a:spLocks noGrp="1"/>
          </p:cNvSpPr>
          <p:nvPr>
            <p:ph type="ctrTitle"/>
          </p:nvPr>
        </p:nvSpPr>
        <p:spPr/>
        <p:txBody>
          <a:bodyPr/>
          <a:lstStyle/>
          <a:p>
            <a:r>
              <a:rPr lang="en-GB" dirty="0"/>
              <a:t>Contents</a:t>
            </a:r>
          </a:p>
        </p:txBody>
      </p:sp>
      <p:sp>
        <p:nvSpPr>
          <p:cNvPr id="3" name="Subtitle 2">
            <a:extLst>
              <a:ext uri="{FF2B5EF4-FFF2-40B4-BE49-F238E27FC236}">
                <a16:creationId xmlns:a16="http://schemas.microsoft.com/office/drawing/2014/main" xmlns="" id="{D4210C60-93D5-4F9F-8786-DFC199323A91}"/>
              </a:ext>
            </a:extLst>
          </p:cNvPr>
          <p:cNvSpPr>
            <a:spLocks noGrp="1"/>
          </p:cNvSpPr>
          <p:nvPr>
            <p:ph type="subTitle" idx="1"/>
          </p:nvPr>
        </p:nvSpPr>
        <p:spPr>
          <a:xfrm>
            <a:off x="4144297" y="462065"/>
            <a:ext cx="4282584" cy="525931"/>
          </a:xfrm>
        </p:spPr>
        <p:txBody>
          <a:bodyPr/>
          <a:lstStyle/>
          <a:p>
            <a:r>
              <a:rPr lang="en-GB" sz="1800" dirty="0"/>
              <a:t>Ar-Raqqa city context </a:t>
            </a:r>
          </a:p>
        </p:txBody>
      </p:sp>
      <p:sp>
        <p:nvSpPr>
          <p:cNvPr id="4" name="Text Placeholder 3">
            <a:extLst>
              <a:ext uri="{FF2B5EF4-FFF2-40B4-BE49-F238E27FC236}">
                <a16:creationId xmlns:a16="http://schemas.microsoft.com/office/drawing/2014/main" xmlns="" id="{7EA9813F-B6DE-4D9E-BE0A-11F37479DE38}"/>
              </a:ext>
            </a:extLst>
          </p:cNvPr>
          <p:cNvSpPr>
            <a:spLocks noGrp="1"/>
          </p:cNvSpPr>
          <p:nvPr>
            <p:ph type="body" sz="quarter" idx="13"/>
          </p:nvPr>
        </p:nvSpPr>
        <p:spPr>
          <a:xfrm>
            <a:off x="4144297" y="1031659"/>
            <a:ext cx="4282584" cy="746537"/>
          </a:xfrm>
        </p:spPr>
        <p:txBody>
          <a:bodyPr/>
          <a:lstStyle/>
          <a:p>
            <a:pPr marL="171450" indent="-171450">
              <a:buFont typeface="Arial" panose="020B0604020202020204" pitchFamily="34" charset="0"/>
              <a:buChar char="•"/>
            </a:pPr>
            <a:r>
              <a:rPr lang="en-GB" sz="1600" dirty="0"/>
              <a:t>Timeline of recent events</a:t>
            </a:r>
          </a:p>
          <a:p>
            <a:pPr marL="171450" indent="-171450">
              <a:buFont typeface="Arial" panose="020B0604020202020204" pitchFamily="34" charset="0"/>
              <a:buChar char="•"/>
            </a:pPr>
            <a:r>
              <a:rPr lang="en-GB" sz="1600" dirty="0"/>
              <a:t>Current situation and humanitarian response </a:t>
            </a:r>
          </a:p>
        </p:txBody>
      </p:sp>
      <p:sp>
        <p:nvSpPr>
          <p:cNvPr id="6" name="Text Placeholder 5">
            <a:extLst>
              <a:ext uri="{FF2B5EF4-FFF2-40B4-BE49-F238E27FC236}">
                <a16:creationId xmlns:a16="http://schemas.microsoft.com/office/drawing/2014/main" xmlns="" id="{754FE59A-1E12-4EE2-B01D-047726953E69}"/>
              </a:ext>
            </a:extLst>
          </p:cNvPr>
          <p:cNvSpPr>
            <a:spLocks noGrp="1"/>
          </p:cNvSpPr>
          <p:nvPr>
            <p:ph type="body" sz="quarter" idx="15"/>
          </p:nvPr>
        </p:nvSpPr>
        <p:spPr>
          <a:xfrm>
            <a:off x="4144204" y="2254114"/>
            <a:ext cx="4282677" cy="1330160"/>
          </a:xfrm>
        </p:spPr>
        <p:txBody>
          <a:bodyPr/>
          <a:lstStyle/>
          <a:p>
            <a:pPr marL="171450" indent="-171450">
              <a:buFont typeface="Arial" panose="020B0604020202020204" pitchFamily="34" charset="0"/>
              <a:buChar char="•"/>
            </a:pPr>
            <a:r>
              <a:rPr lang="en-GB" sz="1600" dirty="0"/>
              <a:t>Objectives</a:t>
            </a:r>
          </a:p>
          <a:p>
            <a:pPr marL="171450" indent="-171450">
              <a:buFont typeface="Arial" panose="020B0604020202020204" pitchFamily="34" charset="0"/>
              <a:buChar char="•"/>
            </a:pPr>
            <a:r>
              <a:rPr lang="en-GB" sz="1600" dirty="0"/>
              <a:t>Methodology </a:t>
            </a:r>
          </a:p>
          <a:p>
            <a:pPr marL="171450" indent="-171450">
              <a:buFont typeface="Arial" panose="020B0604020202020204" pitchFamily="34" charset="0"/>
              <a:buChar char="•"/>
            </a:pPr>
            <a:r>
              <a:rPr lang="en-GB" sz="1600" dirty="0"/>
              <a:t>Key findings</a:t>
            </a:r>
          </a:p>
          <a:p>
            <a:pPr marL="171450" indent="-171450">
              <a:buFont typeface="Arial" panose="020B0604020202020204" pitchFamily="34" charset="0"/>
              <a:buChar char="•"/>
            </a:pPr>
            <a:r>
              <a:rPr lang="en-GB" sz="1600" dirty="0"/>
              <a:t>Impact / use</a:t>
            </a:r>
          </a:p>
        </p:txBody>
      </p:sp>
      <p:sp>
        <p:nvSpPr>
          <p:cNvPr id="8" name="Text Placeholder 7">
            <a:extLst>
              <a:ext uri="{FF2B5EF4-FFF2-40B4-BE49-F238E27FC236}">
                <a16:creationId xmlns:a16="http://schemas.microsoft.com/office/drawing/2014/main" xmlns="" id="{3FA2849C-A43D-4A68-9866-CA234CE474A3}"/>
              </a:ext>
            </a:extLst>
          </p:cNvPr>
          <p:cNvSpPr>
            <a:spLocks noGrp="1"/>
          </p:cNvSpPr>
          <p:nvPr>
            <p:ph type="body" sz="quarter" idx="17"/>
          </p:nvPr>
        </p:nvSpPr>
        <p:spPr>
          <a:xfrm>
            <a:off x="4144204" y="4124706"/>
            <a:ext cx="4282677" cy="2016698"/>
          </a:xfrm>
        </p:spPr>
        <p:txBody>
          <a:bodyPr/>
          <a:lstStyle/>
          <a:p>
            <a:pPr marL="171450" indent="-171450">
              <a:buFont typeface="Arial" panose="020B0604020202020204" pitchFamily="34" charset="0"/>
              <a:buChar char="•"/>
            </a:pPr>
            <a:r>
              <a:rPr lang="en-GB" sz="1600" dirty="0"/>
              <a:t>Planned next steps</a:t>
            </a:r>
          </a:p>
        </p:txBody>
      </p:sp>
      <p:sp>
        <p:nvSpPr>
          <p:cNvPr id="12" name="Text Placeholder 11">
            <a:extLst>
              <a:ext uri="{FF2B5EF4-FFF2-40B4-BE49-F238E27FC236}">
                <a16:creationId xmlns:a16="http://schemas.microsoft.com/office/drawing/2014/main" xmlns="" id="{05050795-7C28-44CB-9F58-1B81B10050DF}"/>
              </a:ext>
            </a:extLst>
          </p:cNvPr>
          <p:cNvSpPr>
            <a:spLocks noGrp="1"/>
          </p:cNvSpPr>
          <p:nvPr>
            <p:ph type="body" sz="quarter" idx="21"/>
          </p:nvPr>
        </p:nvSpPr>
        <p:spPr>
          <a:xfrm>
            <a:off x="4144297" y="1763449"/>
            <a:ext cx="4282677" cy="437765"/>
          </a:xfrm>
        </p:spPr>
        <p:txBody>
          <a:bodyPr/>
          <a:lstStyle/>
          <a:p>
            <a:r>
              <a:rPr lang="en-GB" sz="1800" dirty="0"/>
              <a:t>Area-based assessment</a:t>
            </a:r>
          </a:p>
        </p:txBody>
      </p:sp>
      <p:sp>
        <p:nvSpPr>
          <p:cNvPr id="13" name="Text Placeholder 12">
            <a:extLst>
              <a:ext uri="{FF2B5EF4-FFF2-40B4-BE49-F238E27FC236}">
                <a16:creationId xmlns:a16="http://schemas.microsoft.com/office/drawing/2014/main" xmlns="" id="{88D2967C-6216-4323-81F7-A9E2DAAC9339}"/>
              </a:ext>
            </a:extLst>
          </p:cNvPr>
          <p:cNvSpPr>
            <a:spLocks noGrp="1"/>
          </p:cNvSpPr>
          <p:nvPr>
            <p:ph type="body" sz="quarter" idx="22"/>
          </p:nvPr>
        </p:nvSpPr>
        <p:spPr>
          <a:xfrm>
            <a:off x="4144204" y="3629013"/>
            <a:ext cx="4282677" cy="437765"/>
          </a:xfrm>
        </p:spPr>
        <p:txBody>
          <a:bodyPr/>
          <a:lstStyle/>
          <a:p>
            <a:r>
              <a:rPr lang="en-GB" sz="1800" dirty="0"/>
              <a:t>Future support to area-based response</a:t>
            </a:r>
          </a:p>
        </p:txBody>
      </p:sp>
    </p:spTree>
    <p:extLst>
      <p:ext uri="{BB962C8B-B14F-4D97-AF65-F5344CB8AC3E}">
        <p14:creationId xmlns:p14="http://schemas.microsoft.com/office/powerpoint/2010/main" val="286886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s-ES" dirty="0"/>
              <a:t>01</a:t>
            </a:r>
          </a:p>
        </p:txBody>
      </p:sp>
      <p:sp>
        <p:nvSpPr>
          <p:cNvPr id="3" name="Subtitle 2"/>
          <p:cNvSpPr>
            <a:spLocks noGrp="1"/>
          </p:cNvSpPr>
          <p:nvPr>
            <p:ph type="subTitle" idx="1"/>
          </p:nvPr>
        </p:nvSpPr>
        <p:spPr/>
        <p:txBody>
          <a:bodyPr/>
          <a:lstStyle/>
          <a:p>
            <a:r>
              <a:rPr lang="en-US" dirty="0"/>
              <a:t>Ar-Raqqa city context</a:t>
            </a:r>
            <a:endParaRPr lang="es-ES" dirty="0"/>
          </a:p>
        </p:txBody>
      </p:sp>
    </p:spTree>
    <p:extLst>
      <p:ext uri="{BB962C8B-B14F-4D97-AF65-F5344CB8AC3E}">
        <p14:creationId xmlns:p14="http://schemas.microsoft.com/office/powerpoint/2010/main" val="1499326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D551E-D433-4DBD-AFB1-D794B6033789}"/>
              </a:ext>
            </a:extLst>
          </p:cNvPr>
          <p:cNvSpPr>
            <a:spLocks noGrp="1"/>
          </p:cNvSpPr>
          <p:nvPr>
            <p:ph type="ctrTitle"/>
          </p:nvPr>
        </p:nvSpPr>
        <p:spPr/>
        <p:txBody>
          <a:bodyPr/>
          <a:lstStyle/>
          <a:p>
            <a:r>
              <a:rPr lang="en-GB" dirty="0"/>
              <a:t>Ar-Raqqa city: timeline of recent events</a:t>
            </a:r>
          </a:p>
        </p:txBody>
      </p:sp>
      <p:graphicFrame>
        <p:nvGraphicFramePr>
          <p:cNvPr id="3" name="Diagram 2">
            <a:extLst>
              <a:ext uri="{FF2B5EF4-FFF2-40B4-BE49-F238E27FC236}">
                <a16:creationId xmlns:a16="http://schemas.microsoft.com/office/drawing/2014/main" xmlns="" id="{72C49404-E55B-46DC-9EF6-7886A0E1B8D3}"/>
              </a:ext>
            </a:extLst>
          </p:cNvPr>
          <p:cNvGraphicFramePr/>
          <p:nvPr>
            <p:extLst>
              <p:ext uri="{D42A27DB-BD31-4B8C-83A1-F6EECF244321}">
                <p14:modId xmlns:p14="http://schemas.microsoft.com/office/powerpoint/2010/main" val="269326763"/>
              </p:ext>
            </p:extLst>
          </p:nvPr>
        </p:nvGraphicFramePr>
        <p:xfrm>
          <a:off x="176981" y="1514988"/>
          <a:ext cx="8731045" cy="43843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008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B216B8-3A76-4BEA-ACB4-180FBFFE7854}"/>
              </a:ext>
            </a:extLst>
          </p:cNvPr>
          <p:cNvSpPr>
            <a:spLocks noGrp="1"/>
          </p:cNvSpPr>
          <p:nvPr>
            <p:ph type="ctrTitle"/>
          </p:nvPr>
        </p:nvSpPr>
        <p:spPr/>
        <p:txBody>
          <a:bodyPr/>
          <a:lstStyle/>
          <a:p>
            <a:r>
              <a:rPr lang="en-GB" dirty="0"/>
              <a:t>Ar-Raqqa city: current situation and response</a:t>
            </a:r>
          </a:p>
        </p:txBody>
      </p:sp>
      <p:sp>
        <p:nvSpPr>
          <p:cNvPr id="9" name="TextBox 8">
            <a:extLst>
              <a:ext uri="{FF2B5EF4-FFF2-40B4-BE49-F238E27FC236}">
                <a16:creationId xmlns:a16="http://schemas.microsoft.com/office/drawing/2014/main" xmlns="" id="{912E1A8E-C152-4AA6-845A-4378D2B440E1}"/>
              </a:ext>
            </a:extLst>
          </p:cNvPr>
          <p:cNvSpPr txBox="1"/>
          <p:nvPr/>
        </p:nvSpPr>
        <p:spPr>
          <a:xfrm>
            <a:off x="5974080" y="1707833"/>
            <a:ext cx="2987040" cy="4339650"/>
          </a:xfrm>
          <a:prstGeom prst="rect">
            <a:avLst/>
          </a:prstGeom>
          <a:noFill/>
        </p:spPr>
        <p:txBody>
          <a:bodyPr wrap="square" rtlCol="0">
            <a:spAutoFit/>
          </a:bodyPr>
          <a:lstStyle/>
          <a:p>
            <a:pPr marL="182880" indent="-182880">
              <a:buFont typeface="Arial" panose="020B0604020202020204" pitchFamily="34" charset="0"/>
              <a:buChar char="•"/>
            </a:pPr>
            <a:r>
              <a:rPr lang="en-GB" sz="1200" b="1" dirty="0">
                <a:solidFill>
                  <a:srgbClr val="58585A"/>
                </a:solidFill>
                <a:latin typeface="Arial Narrow" panose="020B0606020202030204" pitchFamily="34" charset="0"/>
              </a:rPr>
              <a:t>2011 pre-conflict population: 279,000</a:t>
            </a:r>
          </a:p>
          <a:p>
            <a:pPr marL="182880" indent="-182880">
              <a:buFont typeface="Arial" panose="020B0604020202020204" pitchFamily="34" charset="0"/>
              <a:buChar char="•"/>
            </a:pPr>
            <a:r>
              <a:rPr lang="en-GB" sz="1200" b="1" dirty="0">
                <a:solidFill>
                  <a:srgbClr val="58585A"/>
                </a:solidFill>
                <a:latin typeface="Arial Narrow" panose="020B0606020202030204" pitchFamily="34" charset="0"/>
              </a:rPr>
              <a:t>2017 ISIL-control population: 229,000</a:t>
            </a:r>
          </a:p>
          <a:p>
            <a:pPr marL="182880" indent="-182880">
              <a:buFont typeface="Arial" panose="020B0604020202020204" pitchFamily="34" charset="0"/>
              <a:buChar char="•"/>
            </a:pPr>
            <a:endParaRPr lang="en-GB" sz="1200" b="1"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200" b="1" dirty="0">
                <a:solidFill>
                  <a:srgbClr val="58585A"/>
                </a:solidFill>
                <a:latin typeface="Arial Narrow" panose="020B0606020202030204" pitchFamily="34" charset="0"/>
              </a:rPr>
              <a:t>November 2017:</a:t>
            </a:r>
            <a:r>
              <a:rPr lang="en-GB" sz="1200" dirty="0">
                <a:solidFill>
                  <a:srgbClr val="58585A"/>
                </a:solidFill>
                <a:latin typeface="Arial Narrow" panose="020B0606020202030204" pitchFamily="34" charset="0"/>
              </a:rPr>
              <a:t> civilians start to return to Raqqa city immediately after the offensive, despite large-scale destruction and high levels of UXO contamination. </a:t>
            </a:r>
          </a:p>
          <a:p>
            <a:pPr marL="182880" indent="-182880">
              <a:buFont typeface="Arial" panose="020B0604020202020204" pitchFamily="34" charset="0"/>
              <a:buChar char="•"/>
            </a:pPr>
            <a:r>
              <a:rPr lang="en-GB" sz="1200" b="1" dirty="0">
                <a:solidFill>
                  <a:srgbClr val="58585A"/>
                </a:solidFill>
                <a:latin typeface="Arial Narrow" panose="020B0606020202030204" pitchFamily="34" charset="0"/>
              </a:rPr>
              <a:t>March 2018 estimated population: 100-150,000</a:t>
            </a:r>
            <a:r>
              <a:rPr lang="en-GB" sz="1200" dirty="0">
                <a:solidFill>
                  <a:srgbClr val="58585A"/>
                </a:solidFill>
                <a:latin typeface="Arial Narrow" panose="020B0606020202030204" pitchFamily="34" charset="0"/>
              </a:rPr>
              <a:t/>
            </a:r>
            <a:br>
              <a:rPr lang="en-GB" sz="1200" dirty="0">
                <a:solidFill>
                  <a:srgbClr val="58585A"/>
                </a:solidFill>
                <a:latin typeface="Arial Narrow" panose="020B0606020202030204" pitchFamily="34" charset="0"/>
              </a:rPr>
            </a:br>
            <a:endParaRPr lang="en-GB" sz="1200"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200" dirty="0">
                <a:solidFill>
                  <a:srgbClr val="58585A"/>
                </a:solidFill>
                <a:latin typeface="Arial Narrow" panose="020B0606020202030204" pitchFamily="34" charset="0"/>
              </a:rPr>
              <a:t>Initially, humanitarian actors unwilling to provide services to avoid providing a pull factor for returnees.</a:t>
            </a:r>
            <a:br>
              <a:rPr lang="en-GB" sz="1200" dirty="0">
                <a:solidFill>
                  <a:srgbClr val="58585A"/>
                </a:solidFill>
                <a:latin typeface="Arial Narrow" panose="020B0606020202030204" pitchFamily="34" charset="0"/>
              </a:rPr>
            </a:br>
            <a:endParaRPr lang="en-GB" sz="1200"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200" dirty="0">
                <a:solidFill>
                  <a:srgbClr val="58585A"/>
                </a:solidFill>
                <a:latin typeface="Arial Narrow" panose="020B0606020202030204" pitchFamily="34" charset="0"/>
              </a:rPr>
              <a:t>Scale of returns led to changing dialogue amongst some humanitarian actors. </a:t>
            </a:r>
          </a:p>
          <a:p>
            <a:pPr marL="182880" indent="-182880">
              <a:buFont typeface="Arial" panose="020B0604020202020204" pitchFamily="34" charset="0"/>
              <a:buChar char="•"/>
            </a:pPr>
            <a:endParaRPr lang="en-GB" sz="1200" dirty="0">
              <a:solidFill>
                <a:srgbClr val="58585A"/>
              </a:solidFill>
              <a:latin typeface="Arial Narrow" panose="020B0606020202030204" pitchFamily="34" charset="0"/>
            </a:endParaRPr>
          </a:p>
          <a:p>
            <a:pPr marL="182880" indent="-182880">
              <a:buFont typeface="Arial" panose="020B0604020202020204" pitchFamily="34" charset="0"/>
              <a:buChar char="•"/>
            </a:pPr>
            <a:r>
              <a:rPr lang="en-GB" sz="1200" dirty="0">
                <a:solidFill>
                  <a:srgbClr val="58585A"/>
                </a:solidFill>
                <a:latin typeface="Arial Narrow" panose="020B0606020202030204" pitchFamily="34" charset="0"/>
              </a:rPr>
              <a:t>Current response: mostly local authorities, stabilisation actors and some NGOs (coordinated by INGO Forum); UN planning to start soon (limited presence).</a:t>
            </a:r>
          </a:p>
          <a:p>
            <a:pPr marL="182880" indent="-182880">
              <a:buFont typeface="Arial" panose="020B0604020202020204" pitchFamily="34" charset="0"/>
              <a:buChar char="•"/>
            </a:pPr>
            <a:endParaRPr lang="en-GB" sz="1200" dirty="0">
              <a:solidFill>
                <a:srgbClr val="58585A"/>
              </a:solidFill>
              <a:latin typeface="Arial Narrow" panose="020B0606020202030204" pitchFamily="34" charset="0"/>
            </a:endParaRPr>
          </a:p>
          <a:p>
            <a:pPr marL="182880" indent="-182880">
              <a:buFont typeface="Arial" panose="020B0604020202020204" pitchFamily="34" charset="0"/>
              <a:buChar char="•"/>
            </a:pPr>
            <a:endParaRPr lang="en-GB" sz="1200" dirty="0">
              <a:solidFill>
                <a:srgbClr val="58585A"/>
              </a:solidFill>
              <a:latin typeface="Arial Narrow" panose="020B0606020202030204" pitchFamily="34" charset="0"/>
            </a:endParaRPr>
          </a:p>
        </p:txBody>
      </p:sp>
      <p:pic>
        <p:nvPicPr>
          <p:cNvPr id="5" name="Picture 4">
            <a:extLst>
              <a:ext uri="{FF2B5EF4-FFF2-40B4-BE49-F238E27FC236}">
                <a16:creationId xmlns:a16="http://schemas.microsoft.com/office/drawing/2014/main" xmlns="" id="{7F36B980-082B-4FB5-8EB0-D67C7536D77F}"/>
              </a:ext>
            </a:extLst>
          </p:cNvPr>
          <p:cNvPicPr>
            <a:picLocks noChangeAspect="1"/>
          </p:cNvPicPr>
          <p:nvPr/>
        </p:nvPicPr>
        <p:blipFill>
          <a:blip r:embed="rId3"/>
          <a:stretch>
            <a:fillRect/>
          </a:stretch>
        </p:blipFill>
        <p:spPr>
          <a:xfrm>
            <a:off x="182880" y="2464958"/>
            <a:ext cx="5701982" cy="2784148"/>
          </a:xfrm>
          <a:prstGeom prst="rect">
            <a:avLst/>
          </a:prstGeom>
        </p:spPr>
      </p:pic>
    </p:spTree>
    <p:extLst>
      <p:ext uri="{BB962C8B-B14F-4D97-AF65-F5344CB8AC3E}">
        <p14:creationId xmlns:p14="http://schemas.microsoft.com/office/powerpoint/2010/main" val="270132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1FA71C-E19A-4A36-9354-07BDBA7E35DF}"/>
              </a:ext>
            </a:extLst>
          </p:cNvPr>
          <p:cNvSpPr>
            <a:spLocks noGrp="1"/>
          </p:cNvSpPr>
          <p:nvPr>
            <p:ph type="ctrTitle"/>
          </p:nvPr>
        </p:nvSpPr>
        <p:spPr/>
        <p:txBody>
          <a:bodyPr/>
          <a:lstStyle/>
          <a:p>
            <a:r>
              <a:rPr lang="en-GB" dirty="0"/>
              <a:t>02</a:t>
            </a:r>
          </a:p>
        </p:txBody>
      </p:sp>
      <p:sp>
        <p:nvSpPr>
          <p:cNvPr id="3" name="Subtitle 2">
            <a:extLst>
              <a:ext uri="{FF2B5EF4-FFF2-40B4-BE49-F238E27FC236}">
                <a16:creationId xmlns:a16="http://schemas.microsoft.com/office/drawing/2014/main" xmlns="" id="{4F0695B4-2DEE-454C-8F70-70A67EAF7A05}"/>
              </a:ext>
            </a:extLst>
          </p:cNvPr>
          <p:cNvSpPr>
            <a:spLocks noGrp="1"/>
          </p:cNvSpPr>
          <p:nvPr>
            <p:ph type="subTitle" idx="1"/>
          </p:nvPr>
        </p:nvSpPr>
        <p:spPr/>
        <p:txBody>
          <a:bodyPr/>
          <a:lstStyle/>
          <a:p>
            <a:r>
              <a:rPr lang="en-GB" dirty="0"/>
              <a:t>Area-based assessment</a:t>
            </a:r>
          </a:p>
        </p:txBody>
      </p:sp>
    </p:spTree>
    <p:extLst>
      <p:ext uri="{BB962C8B-B14F-4D97-AF65-F5344CB8AC3E}">
        <p14:creationId xmlns:p14="http://schemas.microsoft.com/office/powerpoint/2010/main" val="3807318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9E9131-FAE8-404C-A2D7-63654B78C9A9}"/>
              </a:ext>
            </a:extLst>
          </p:cNvPr>
          <p:cNvSpPr>
            <a:spLocks noGrp="1"/>
          </p:cNvSpPr>
          <p:nvPr>
            <p:ph type="ctrTitle"/>
          </p:nvPr>
        </p:nvSpPr>
        <p:spPr/>
        <p:txBody>
          <a:bodyPr/>
          <a:lstStyle/>
          <a:p>
            <a:r>
              <a:rPr lang="en-GB" dirty="0"/>
              <a:t>Rationale</a:t>
            </a:r>
          </a:p>
        </p:txBody>
      </p:sp>
      <p:sp>
        <p:nvSpPr>
          <p:cNvPr id="6" name="Text Placeholder 5">
            <a:extLst>
              <a:ext uri="{FF2B5EF4-FFF2-40B4-BE49-F238E27FC236}">
                <a16:creationId xmlns:a16="http://schemas.microsoft.com/office/drawing/2014/main" xmlns="" id="{754FE59A-1E12-4EE2-B01D-047726953E69}"/>
              </a:ext>
            </a:extLst>
          </p:cNvPr>
          <p:cNvSpPr>
            <a:spLocks noGrp="1"/>
          </p:cNvSpPr>
          <p:nvPr>
            <p:ph type="body" sz="quarter" idx="15"/>
          </p:nvPr>
        </p:nvSpPr>
        <p:spPr>
          <a:xfrm>
            <a:off x="4033155" y="952969"/>
            <a:ext cx="4490358" cy="3792119"/>
          </a:xfrm>
        </p:spPr>
        <p:txBody>
          <a:bodyPr/>
          <a:lstStyle/>
          <a:p>
            <a:pPr marL="171450" indent="-171450">
              <a:lnSpc>
                <a:spcPct val="100000"/>
              </a:lnSpc>
              <a:buFont typeface="Arial" panose="020B0604020202020204" pitchFamily="34" charset="0"/>
              <a:buChar char="•"/>
            </a:pPr>
            <a:r>
              <a:rPr lang="en-GB" sz="1800" dirty="0">
                <a:sym typeface="Wingdings" panose="05000000000000000000" pitchFamily="2" charset="2"/>
              </a:rPr>
              <a:t>Early stage in the response and no humanitarian presence since 2014  </a:t>
            </a:r>
            <a:r>
              <a:rPr lang="en-GB" sz="1800" b="1" dirty="0">
                <a:sym typeface="Wingdings" panose="05000000000000000000" pitchFamily="2" charset="2"/>
              </a:rPr>
              <a:t>information gaps for all sectors, in all areas.</a:t>
            </a:r>
            <a:endParaRPr lang="en-GB" sz="1800" dirty="0"/>
          </a:p>
          <a:p>
            <a:pPr marL="171450" indent="-171450">
              <a:lnSpc>
                <a:spcPct val="100000"/>
              </a:lnSpc>
              <a:buFont typeface="Arial" panose="020B0604020202020204" pitchFamily="34" charset="0"/>
              <a:buChar char="•"/>
            </a:pPr>
            <a:r>
              <a:rPr lang="en-GB" sz="1800" dirty="0"/>
              <a:t>Actors in general have limited capacity to conduct in-depth assessments, due to security and logistical challenges </a:t>
            </a:r>
            <a:r>
              <a:rPr lang="en-GB" sz="1800" dirty="0">
                <a:sym typeface="Wingdings" panose="05000000000000000000" pitchFamily="2" charset="2"/>
              </a:rPr>
              <a:t> extremely important that all </a:t>
            </a:r>
            <a:r>
              <a:rPr lang="en-GB" sz="1800" b="1" dirty="0">
                <a:sym typeface="Wingdings" panose="05000000000000000000" pitchFamily="2" charset="2"/>
              </a:rPr>
              <a:t>data collection efforts should be collaborative as possible, </a:t>
            </a:r>
            <a:r>
              <a:rPr lang="en-GB" sz="1800" dirty="0">
                <a:sym typeface="Wingdings" panose="05000000000000000000" pitchFamily="2" charset="2"/>
              </a:rPr>
              <a:t>which the ABA aims to be. </a:t>
            </a:r>
          </a:p>
          <a:p>
            <a:pPr marL="171450" indent="-171450">
              <a:lnSpc>
                <a:spcPct val="100000"/>
              </a:lnSpc>
              <a:buFont typeface="Arial" panose="020B0604020202020204" pitchFamily="34" charset="0"/>
              <a:buChar char="•"/>
            </a:pPr>
            <a:r>
              <a:rPr lang="en-GB" sz="1800" dirty="0"/>
              <a:t>Enables a comprehensive overview of the situation across the city, as well as more detailed and granular assessments at the neighbourhood-level </a:t>
            </a:r>
            <a:r>
              <a:rPr lang="en-GB" sz="1800" dirty="0">
                <a:sym typeface="Wingdings" panose="05000000000000000000" pitchFamily="2" charset="2"/>
              </a:rPr>
              <a:t></a:t>
            </a:r>
            <a:r>
              <a:rPr lang="en-GB" sz="1800" b="1" dirty="0">
                <a:sym typeface="Wingdings" panose="05000000000000000000" pitchFamily="2" charset="2"/>
              </a:rPr>
              <a:t> findings usable at multiple levels</a:t>
            </a:r>
            <a:r>
              <a:rPr lang="en-GB" sz="1800" dirty="0">
                <a:sym typeface="Wingdings" panose="05000000000000000000" pitchFamily="2" charset="2"/>
              </a:rPr>
              <a:t> (coordination, strategic, operational).</a:t>
            </a:r>
            <a:endParaRPr lang="en-GB" sz="1800" b="1" dirty="0"/>
          </a:p>
          <a:p>
            <a:pPr marL="171450" indent="-171450">
              <a:lnSpc>
                <a:spcPct val="100000"/>
              </a:lnSpc>
              <a:buFont typeface="Arial" panose="020B0604020202020204" pitchFamily="34" charset="0"/>
              <a:buChar char="•"/>
            </a:pPr>
            <a:r>
              <a:rPr lang="en-GB" sz="1800" dirty="0"/>
              <a:t>Methodology and tools adaptable to context </a:t>
            </a:r>
            <a:r>
              <a:rPr lang="en-GB" sz="1800" dirty="0">
                <a:sym typeface="Wingdings" panose="05000000000000000000" pitchFamily="2" charset="2"/>
              </a:rPr>
              <a:t> enables </a:t>
            </a:r>
            <a:r>
              <a:rPr lang="en-GB" sz="1800" b="1" dirty="0">
                <a:sym typeface="Wingdings" panose="05000000000000000000" pitchFamily="2" charset="2"/>
              </a:rPr>
              <a:t>different levels of information to be gathered depending on access.</a:t>
            </a:r>
            <a:endParaRPr lang="en-GB" sz="1800" b="1" dirty="0"/>
          </a:p>
        </p:txBody>
      </p:sp>
      <p:sp>
        <p:nvSpPr>
          <p:cNvPr id="12" name="Text Placeholder 11">
            <a:extLst>
              <a:ext uri="{FF2B5EF4-FFF2-40B4-BE49-F238E27FC236}">
                <a16:creationId xmlns:a16="http://schemas.microsoft.com/office/drawing/2014/main" xmlns="" id="{05050795-7C28-44CB-9F58-1B81B10050DF}"/>
              </a:ext>
            </a:extLst>
          </p:cNvPr>
          <p:cNvSpPr>
            <a:spLocks noGrp="1"/>
          </p:cNvSpPr>
          <p:nvPr>
            <p:ph type="body" sz="quarter" idx="21"/>
          </p:nvPr>
        </p:nvSpPr>
        <p:spPr>
          <a:xfrm>
            <a:off x="4033154" y="477053"/>
            <a:ext cx="4898571" cy="437765"/>
          </a:xfrm>
        </p:spPr>
        <p:txBody>
          <a:bodyPr/>
          <a:lstStyle/>
          <a:p>
            <a:r>
              <a:rPr lang="en-GB" sz="2000" dirty="0"/>
              <a:t>Reasons for the ABA Approach in Raqqa City</a:t>
            </a:r>
          </a:p>
        </p:txBody>
      </p:sp>
    </p:spTree>
    <p:extLst>
      <p:ext uri="{BB962C8B-B14F-4D97-AF65-F5344CB8AC3E}">
        <p14:creationId xmlns:p14="http://schemas.microsoft.com/office/powerpoint/2010/main" val="2914819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xmlns="" id="{779EDD84-3E7E-474F-84FA-707EEC1EEE9C}"/>
              </a:ext>
            </a:extLst>
          </p:cNvPr>
          <p:cNvSpPr>
            <a:spLocks noGrp="1"/>
          </p:cNvSpPr>
          <p:nvPr>
            <p:ph type="body" sz="quarter" idx="25"/>
          </p:nvPr>
        </p:nvSpPr>
        <p:spPr/>
        <p:txBody>
          <a:bodyPr anchor="t"/>
          <a:lstStyle/>
          <a:p>
            <a:r>
              <a:rPr lang="en-GB" sz="1800" dirty="0"/>
              <a:t/>
            </a:r>
            <a:br>
              <a:rPr lang="en-GB" sz="1800" dirty="0"/>
            </a:br>
            <a:r>
              <a:rPr lang="en-GB" sz="1800" dirty="0"/>
              <a:t>Phase 3: </a:t>
            </a:r>
            <a:r>
              <a:rPr lang="en-GB" sz="1800" b="0" dirty="0"/>
              <a:t>Neighbourhood level needs assessment and services access mapping</a:t>
            </a:r>
          </a:p>
        </p:txBody>
      </p:sp>
      <p:sp>
        <p:nvSpPr>
          <p:cNvPr id="3" name="Title 2">
            <a:extLst>
              <a:ext uri="{FF2B5EF4-FFF2-40B4-BE49-F238E27FC236}">
                <a16:creationId xmlns:a16="http://schemas.microsoft.com/office/drawing/2014/main" xmlns="" id="{17365F8D-FA6D-4FA1-AEEF-958DA06F1554}"/>
              </a:ext>
            </a:extLst>
          </p:cNvPr>
          <p:cNvSpPr>
            <a:spLocks noGrp="1"/>
          </p:cNvSpPr>
          <p:nvPr>
            <p:ph type="ctrTitle"/>
          </p:nvPr>
        </p:nvSpPr>
        <p:spPr/>
        <p:txBody>
          <a:bodyPr/>
          <a:lstStyle/>
          <a:p>
            <a:r>
              <a:rPr lang="en-GB" dirty="0"/>
              <a:t>Overview</a:t>
            </a:r>
          </a:p>
        </p:txBody>
      </p:sp>
      <p:sp>
        <p:nvSpPr>
          <p:cNvPr id="4" name="Text Placeholder 3">
            <a:extLst>
              <a:ext uri="{FF2B5EF4-FFF2-40B4-BE49-F238E27FC236}">
                <a16:creationId xmlns:a16="http://schemas.microsoft.com/office/drawing/2014/main" xmlns="" id="{380CF65A-F5FA-4004-BE12-90C187742C4D}"/>
              </a:ext>
            </a:extLst>
          </p:cNvPr>
          <p:cNvSpPr>
            <a:spLocks noGrp="1"/>
          </p:cNvSpPr>
          <p:nvPr>
            <p:ph type="body" sz="quarter" idx="13"/>
          </p:nvPr>
        </p:nvSpPr>
        <p:spPr>
          <a:xfrm>
            <a:off x="495875" y="4857750"/>
            <a:ext cx="8177069" cy="1438275"/>
          </a:xfrm>
        </p:spPr>
        <p:txBody>
          <a:bodyPr/>
          <a:lstStyle/>
          <a:p>
            <a:pPr marL="182880" indent="-171450">
              <a:spcBef>
                <a:spcPts val="600"/>
              </a:spcBef>
              <a:buFont typeface="Arial" panose="020B0604020202020204" pitchFamily="34" charset="0"/>
              <a:buChar char="•"/>
            </a:pPr>
            <a:r>
              <a:rPr lang="en-GB" sz="1400" dirty="0"/>
              <a:t>In late October 2017, </a:t>
            </a:r>
            <a:r>
              <a:rPr lang="en-GB" sz="1400" b="1" dirty="0"/>
              <a:t>Ar-Raqqa city was completely evacuated of civilians </a:t>
            </a:r>
            <a:r>
              <a:rPr lang="en-GB" sz="1400" dirty="0"/>
              <a:t>following months of intense conflict.</a:t>
            </a:r>
          </a:p>
          <a:p>
            <a:pPr marL="182880" indent="-171450">
              <a:spcBef>
                <a:spcPts val="600"/>
              </a:spcBef>
              <a:buFont typeface="Arial" panose="020B0604020202020204" pitchFamily="34" charset="0"/>
              <a:buChar char="•"/>
            </a:pPr>
            <a:r>
              <a:rPr lang="en-GB" sz="1400" dirty="0"/>
              <a:t>REACH conducted </a:t>
            </a:r>
            <a:r>
              <a:rPr lang="en-GB" sz="1400" b="1" dirty="0"/>
              <a:t>a series of assessments to monitor the humanitarian situation </a:t>
            </a:r>
            <a:r>
              <a:rPr lang="en-GB" sz="1400" dirty="0"/>
              <a:t>as voluntary returns occur and services begin to resume.</a:t>
            </a:r>
          </a:p>
          <a:p>
            <a:pPr marL="182880" indent="-171450">
              <a:spcBef>
                <a:spcPts val="600"/>
              </a:spcBef>
              <a:buFont typeface="Arial" panose="020B0604020202020204" pitchFamily="34" charset="0"/>
              <a:buChar char="•"/>
            </a:pPr>
            <a:r>
              <a:rPr lang="en-GB" sz="1400" dirty="0"/>
              <a:t>The area-based assessment (ABA) was conducted as </a:t>
            </a:r>
            <a:r>
              <a:rPr lang="en-GB" sz="1400" b="1" dirty="0"/>
              <a:t>part of a wider global project </a:t>
            </a:r>
            <a:r>
              <a:rPr lang="en-GB" sz="1400" dirty="0"/>
              <a:t>aiming to support humanitarian response in urban areas through an area-based approach.</a:t>
            </a:r>
          </a:p>
        </p:txBody>
      </p:sp>
      <p:sp>
        <p:nvSpPr>
          <p:cNvPr id="5" name="Text Placeholder 4">
            <a:extLst>
              <a:ext uri="{FF2B5EF4-FFF2-40B4-BE49-F238E27FC236}">
                <a16:creationId xmlns:a16="http://schemas.microsoft.com/office/drawing/2014/main" xmlns="" id="{E514BC5E-D37B-48EF-88B7-88749960F113}"/>
              </a:ext>
            </a:extLst>
          </p:cNvPr>
          <p:cNvSpPr>
            <a:spLocks noGrp="1"/>
          </p:cNvSpPr>
          <p:nvPr>
            <p:ph type="body" sz="quarter" idx="21"/>
          </p:nvPr>
        </p:nvSpPr>
        <p:spPr>
          <a:xfrm>
            <a:off x="714086" y="1856509"/>
            <a:ext cx="1568450" cy="2918691"/>
          </a:xfrm>
        </p:spPr>
        <p:txBody>
          <a:bodyPr anchor="t"/>
          <a:lstStyle/>
          <a:p>
            <a:endParaRPr lang="en-GB" sz="1800" dirty="0"/>
          </a:p>
          <a:p>
            <a:r>
              <a:rPr lang="en-GB" sz="1800" dirty="0"/>
              <a:t>Phase 1: </a:t>
            </a:r>
            <a:r>
              <a:rPr lang="en-GB" sz="1800" b="0" dirty="0"/>
              <a:t>Returns, population and access mapping</a:t>
            </a:r>
          </a:p>
        </p:txBody>
      </p:sp>
      <p:sp>
        <p:nvSpPr>
          <p:cNvPr id="6" name="Text Placeholder 5">
            <a:extLst>
              <a:ext uri="{FF2B5EF4-FFF2-40B4-BE49-F238E27FC236}">
                <a16:creationId xmlns:a16="http://schemas.microsoft.com/office/drawing/2014/main" xmlns="" id="{0D1AC528-A86A-4598-9246-6E71D6429008}"/>
              </a:ext>
            </a:extLst>
          </p:cNvPr>
          <p:cNvSpPr>
            <a:spLocks noGrp="1"/>
          </p:cNvSpPr>
          <p:nvPr>
            <p:ph type="body" sz="quarter" idx="24"/>
          </p:nvPr>
        </p:nvSpPr>
        <p:spPr/>
        <p:txBody>
          <a:bodyPr anchor="t"/>
          <a:lstStyle/>
          <a:p>
            <a:endParaRPr lang="en-GB" sz="1800" dirty="0"/>
          </a:p>
          <a:p>
            <a:r>
              <a:rPr lang="en-GB" sz="1800" dirty="0"/>
              <a:t>Phase 2: </a:t>
            </a:r>
            <a:br>
              <a:rPr lang="en-GB" sz="1800" dirty="0"/>
            </a:br>
            <a:r>
              <a:rPr lang="en-GB" sz="1800" b="0" dirty="0"/>
              <a:t>Service and infrastructure mapping and assessment, with damage component</a:t>
            </a:r>
          </a:p>
        </p:txBody>
      </p:sp>
      <p:sp>
        <p:nvSpPr>
          <p:cNvPr id="7" name="Text Placeholder 6">
            <a:extLst>
              <a:ext uri="{FF2B5EF4-FFF2-40B4-BE49-F238E27FC236}">
                <a16:creationId xmlns:a16="http://schemas.microsoft.com/office/drawing/2014/main" xmlns="" id="{F10D46A7-2E8E-47CB-9FDD-F75CA2CBE747}"/>
              </a:ext>
            </a:extLst>
          </p:cNvPr>
          <p:cNvSpPr>
            <a:spLocks noGrp="1"/>
          </p:cNvSpPr>
          <p:nvPr>
            <p:ph type="body" sz="quarter" idx="26"/>
          </p:nvPr>
        </p:nvSpPr>
        <p:spPr/>
        <p:txBody>
          <a:bodyPr anchor="t"/>
          <a:lstStyle/>
          <a:p>
            <a:r>
              <a:rPr lang="en-GB" sz="1800" b="0" dirty="0"/>
              <a:t/>
            </a:r>
            <a:br>
              <a:rPr lang="en-GB" sz="1800" b="0" dirty="0"/>
            </a:br>
            <a:r>
              <a:rPr lang="en-GB" sz="1800" dirty="0"/>
              <a:t>Next steps:</a:t>
            </a:r>
            <a:r>
              <a:rPr lang="en-GB" sz="1800" b="0" dirty="0"/>
              <a:t/>
            </a:r>
            <a:br>
              <a:rPr lang="en-GB" sz="1800" b="0" dirty="0"/>
            </a:br>
            <a:r>
              <a:rPr lang="en-GB" sz="1800" b="0" dirty="0"/>
              <a:t>Development of IM mechanisms in partnership with humanitarian actors in Northeast Syria</a:t>
            </a:r>
          </a:p>
        </p:txBody>
      </p:sp>
    </p:spTree>
    <p:extLst>
      <p:ext uri="{BB962C8B-B14F-4D97-AF65-F5344CB8AC3E}">
        <p14:creationId xmlns:p14="http://schemas.microsoft.com/office/powerpoint/2010/main" val="3534887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D551E-D433-4DBD-AFB1-D794B6033789}"/>
              </a:ext>
            </a:extLst>
          </p:cNvPr>
          <p:cNvSpPr>
            <a:spLocks noGrp="1"/>
          </p:cNvSpPr>
          <p:nvPr>
            <p:ph type="ctrTitle"/>
          </p:nvPr>
        </p:nvSpPr>
        <p:spPr/>
        <p:txBody>
          <a:bodyPr/>
          <a:lstStyle/>
          <a:p>
            <a:r>
              <a:rPr lang="en-GB" dirty="0"/>
              <a:t>Phase I: Population, Returns and Access</a:t>
            </a:r>
          </a:p>
        </p:txBody>
      </p:sp>
      <p:sp>
        <p:nvSpPr>
          <p:cNvPr id="5" name="Text Placeholder 4">
            <a:extLst>
              <a:ext uri="{FF2B5EF4-FFF2-40B4-BE49-F238E27FC236}">
                <a16:creationId xmlns:a16="http://schemas.microsoft.com/office/drawing/2014/main" xmlns="" id="{6E8C52CF-8CD0-4708-8741-AF3DB2F9300A}"/>
              </a:ext>
            </a:extLst>
          </p:cNvPr>
          <p:cNvSpPr>
            <a:spLocks noGrp="1"/>
          </p:cNvSpPr>
          <p:nvPr>
            <p:ph type="body" sz="quarter" idx="14"/>
          </p:nvPr>
        </p:nvSpPr>
        <p:spPr>
          <a:xfrm>
            <a:off x="6268278" y="1674149"/>
            <a:ext cx="2661824" cy="3268914"/>
          </a:xfrm>
        </p:spPr>
        <p:txBody>
          <a:bodyPr/>
          <a:lstStyle/>
          <a:p>
            <a:pPr marL="171450" indent="-171450">
              <a:lnSpc>
                <a:spcPct val="100000"/>
              </a:lnSpc>
              <a:spcBef>
                <a:spcPts val="400"/>
              </a:spcBef>
              <a:buFont typeface="Arial" panose="020B0604020202020204" pitchFamily="34" charset="0"/>
              <a:buChar char="•"/>
            </a:pPr>
            <a:r>
              <a:rPr lang="en-GB" sz="1400" b="1" dirty="0"/>
              <a:t>Objective:</a:t>
            </a:r>
            <a:r>
              <a:rPr lang="en-GB" sz="1400" dirty="0"/>
              <a:t> provide clarity on commonly accepted neighbourhood boundaries, provide regular updates on number of permanent returnees and temporary visitors to the city, as well as access constraints and restrictions.</a:t>
            </a:r>
            <a:br>
              <a:rPr lang="en-GB" sz="1400" dirty="0"/>
            </a:br>
            <a:endParaRPr lang="en-GB" sz="1400" dirty="0"/>
          </a:p>
          <a:p>
            <a:pPr marL="171450" indent="-171450">
              <a:lnSpc>
                <a:spcPct val="100000"/>
              </a:lnSpc>
              <a:spcBef>
                <a:spcPts val="400"/>
              </a:spcBef>
              <a:buFont typeface="Arial" panose="020B0604020202020204" pitchFamily="34" charset="0"/>
              <a:buChar char="•"/>
            </a:pPr>
            <a:r>
              <a:rPr lang="en-GB" sz="1400" b="1" dirty="0"/>
              <a:t>Methodology: </a:t>
            </a:r>
            <a:r>
              <a:rPr lang="en-GB" sz="1400" dirty="0"/>
              <a:t>neighbourhood-level remote KI interviews with Key Informants living in the city or visiting regularly.</a:t>
            </a:r>
            <a:br>
              <a:rPr lang="en-GB" sz="1400" dirty="0"/>
            </a:br>
            <a:endParaRPr lang="en-GB" sz="1400" dirty="0"/>
          </a:p>
          <a:p>
            <a:pPr marL="171450" indent="-171450">
              <a:lnSpc>
                <a:spcPct val="100000"/>
              </a:lnSpc>
              <a:spcBef>
                <a:spcPts val="400"/>
              </a:spcBef>
              <a:buFont typeface="Arial" panose="020B0604020202020204" pitchFamily="34" charset="0"/>
              <a:buChar char="•"/>
            </a:pPr>
            <a:r>
              <a:rPr lang="en-GB" sz="1400" b="1" dirty="0"/>
              <a:t>Outputs: </a:t>
            </a:r>
            <a:r>
              <a:rPr lang="en-GB" sz="1400" dirty="0"/>
              <a:t>monthly neighbourhood-level maps with population figures, routes, and key findings.</a:t>
            </a:r>
            <a:endParaRPr lang="en-GB" sz="1400" b="1" dirty="0"/>
          </a:p>
        </p:txBody>
      </p:sp>
      <p:pic>
        <p:nvPicPr>
          <p:cNvPr id="3" name="Picture 2">
            <a:extLst>
              <a:ext uri="{FF2B5EF4-FFF2-40B4-BE49-F238E27FC236}">
                <a16:creationId xmlns:a16="http://schemas.microsoft.com/office/drawing/2014/main" xmlns="" id="{7287021A-64C6-4140-8DBC-CFC9D8ED66D4}"/>
              </a:ext>
            </a:extLst>
          </p:cNvPr>
          <p:cNvPicPr>
            <a:picLocks noChangeAspect="1"/>
          </p:cNvPicPr>
          <p:nvPr/>
        </p:nvPicPr>
        <p:blipFill>
          <a:blip r:embed="rId3"/>
          <a:stretch>
            <a:fillRect/>
          </a:stretch>
        </p:blipFill>
        <p:spPr>
          <a:xfrm>
            <a:off x="213898" y="1634392"/>
            <a:ext cx="5881759" cy="4170062"/>
          </a:xfrm>
          <a:prstGeom prst="rect">
            <a:avLst/>
          </a:prstGeom>
        </p:spPr>
      </p:pic>
    </p:spTree>
    <p:extLst>
      <p:ext uri="{BB962C8B-B14F-4D97-AF65-F5344CB8AC3E}">
        <p14:creationId xmlns:p14="http://schemas.microsoft.com/office/powerpoint/2010/main" val="1244979138"/>
      </p:ext>
    </p:extLst>
  </p:cSld>
  <p:clrMapOvr>
    <a:masterClrMapping/>
  </p:clrMapOvr>
</p:sld>
</file>

<file path=ppt/theme/theme1.xml><?xml version="1.0" encoding="utf-8"?>
<a:theme xmlns:a="http://schemas.openxmlformats.org/drawingml/2006/main" name="Op1">
  <a:themeElements>
    <a:clrScheme name="REACH colours">
      <a:dk1>
        <a:srgbClr val="000000"/>
      </a:dk1>
      <a:lt1>
        <a:srgbClr val="FFFFFF"/>
      </a:lt1>
      <a:dk2>
        <a:srgbClr val="EE5859"/>
      </a:dk2>
      <a:lt2>
        <a:srgbClr val="FFFFFF"/>
      </a:lt2>
      <a:accent1>
        <a:srgbClr val="D2CBB8"/>
      </a:accent1>
      <a:accent2>
        <a:srgbClr val="D1D3D4"/>
      </a:accent2>
      <a:accent3>
        <a:srgbClr val="A5A5A5"/>
      </a:accent3>
      <a:accent4>
        <a:srgbClr val="F6ABAB"/>
      </a:accent4>
      <a:accent5>
        <a:srgbClr val="FACCCD"/>
      </a:accent5>
      <a:accent6>
        <a:srgbClr val="E8E4DB"/>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B2D6CB1-6E43-4983-AB44-C0078063B9DF}"/>
    </a:ext>
  </a:extLst>
</a:theme>
</file>

<file path=ppt/theme/theme10.xml><?xml version="1.0" encoding="utf-8"?>
<a:theme xmlns:a="http://schemas.openxmlformats.org/drawingml/2006/main" name="Op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0ED20B0-A57B-47A6-92B6-BF532C01082F}"/>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1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66A6868-009C-4E23-B260-E0BDABE94902}"/>
    </a:ext>
  </a:extLst>
</a:theme>
</file>

<file path=ppt/theme/theme3.xml><?xml version="1.0" encoding="utf-8"?>
<a:theme xmlns:a="http://schemas.openxmlformats.org/drawingml/2006/main" name="Op1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E2DB4B3-0A91-46AC-B2E1-1E41E4DC0BFF}"/>
    </a:ext>
  </a:extLst>
</a:theme>
</file>

<file path=ppt/theme/theme4.xml><?xml version="1.0" encoding="utf-8"?>
<a:theme xmlns:a="http://schemas.openxmlformats.org/drawingml/2006/main" name="Op1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2BD1E236-E27A-44A0-B6CA-258BDCEE32A3}"/>
    </a:ext>
  </a:extLst>
</a:theme>
</file>

<file path=ppt/theme/theme5.xml><?xml version="1.0" encoding="utf-8"?>
<a:theme xmlns:a="http://schemas.openxmlformats.org/drawingml/2006/main" name="Op1 Top big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BA16BE75-FF82-49EE-9E11-72ADE461BB0E}"/>
    </a:ext>
  </a:extLst>
</a:theme>
</file>

<file path=ppt/theme/theme6.xml><?xml version="1.0" encoding="utf-8"?>
<a:theme xmlns:a="http://schemas.openxmlformats.org/drawingml/2006/main" name="Op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01F33962-6289-48AF-91AE-BCC022D1B5E5}"/>
    </a:ext>
  </a:extLst>
</a:theme>
</file>

<file path=ppt/theme/theme7.xml><?xml version="1.0" encoding="utf-8"?>
<a:theme xmlns:a="http://schemas.openxmlformats.org/drawingml/2006/main" name="Op2 Left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64858D50-D725-4E48-972A-A58B142B7469}"/>
    </a:ext>
  </a:extLst>
</a:theme>
</file>

<file path=ppt/theme/theme8.xml><?xml version="1.0" encoding="utf-8"?>
<a:theme xmlns:a="http://schemas.openxmlformats.org/drawingml/2006/main" name="Op2 Top bann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544AC4C3-99A9-4423-A11E-24865A665579}"/>
    </a:ext>
  </a:extLst>
</a:theme>
</file>

<file path=ppt/theme/theme9.xml><?xml version="1.0" encoding="utf-8"?>
<a:theme xmlns:a="http://schemas.openxmlformats.org/drawingml/2006/main" name="Op2 Big Left banner layou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Powerpoint_Template_MasterSlides.pptx" id="{958E95B1-D1E0-4E6A-9EE1-F967C05616B6}" vid="{AC6BFDDA-B6C8-441F-A441-4E6BD2FD0A9B}"/>
    </a:ext>
  </a:extLst>
</a:theme>
</file>

<file path=docProps/app.xml><?xml version="1.0" encoding="utf-8"?>
<Properties xmlns="http://schemas.openxmlformats.org/officeDocument/2006/extended-properties" xmlns:vt="http://schemas.openxmlformats.org/officeDocument/2006/docPropsVTypes">
  <Template>REACH_Powerpoint_Template_MasterSlides</Template>
  <TotalTime>5532</TotalTime>
  <Words>1368</Words>
  <Application>Microsoft Office PowerPoint</Application>
  <PresentationFormat>On-screen Show (4:3)</PresentationFormat>
  <Paragraphs>125</Paragraphs>
  <Slides>18</Slides>
  <Notes>9</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18</vt:i4>
      </vt:variant>
    </vt:vector>
  </HeadingPairs>
  <TitlesOfParts>
    <vt:vector size="34" baseType="lpstr">
      <vt:lpstr>Arial</vt:lpstr>
      <vt:lpstr>Arial Narrow</vt:lpstr>
      <vt:lpstr>Calibri</vt:lpstr>
      <vt:lpstr>Symbol</vt:lpstr>
      <vt:lpstr>Times New Roman</vt:lpstr>
      <vt:lpstr>Wingdings</vt:lpstr>
      <vt:lpstr>Op1</vt:lpstr>
      <vt:lpstr>Op1 Left banner</vt:lpstr>
      <vt:lpstr>Op1 Big Left banner layout</vt:lpstr>
      <vt:lpstr>Op1 Top banner</vt:lpstr>
      <vt:lpstr>Op1 Top big banner</vt:lpstr>
      <vt:lpstr>Op2</vt:lpstr>
      <vt:lpstr>Op2 Left banner</vt:lpstr>
      <vt:lpstr>Op2 Top banner</vt:lpstr>
      <vt:lpstr>Op2 Big Left banner layout</vt:lpstr>
      <vt:lpstr>Op3</vt:lpstr>
      <vt:lpstr>Area-Based Assessment: Ar-Raqqa City</vt:lpstr>
      <vt:lpstr>Contents</vt:lpstr>
      <vt:lpstr>01</vt:lpstr>
      <vt:lpstr>Ar-Raqqa city: timeline of recent events</vt:lpstr>
      <vt:lpstr>Ar-Raqqa city: current situation and response</vt:lpstr>
      <vt:lpstr>02</vt:lpstr>
      <vt:lpstr>Rationale</vt:lpstr>
      <vt:lpstr>Overview</vt:lpstr>
      <vt:lpstr>Phase I: Population, Returns and Access</vt:lpstr>
      <vt:lpstr>Phase II: Services, Infrastructure and Damage</vt:lpstr>
      <vt:lpstr>Phase III: Needs Assessment and Access to Services </vt:lpstr>
      <vt:lpstr>Phase III: Outputs- Service Access Mapping</vt:lpstr>
      <vt:lpstr>Phase III: Outputs- Neighbourhood Profiles</vt:lpstr>
      <vt:lpstr>Phase III: Key Findings</vt:lpstr>
      <vt:lpstr>03</vt:lpstr>
      <vt:lpstr>Impact and Use</vt:lpstr>
      <vt:lpstr>Next Steps: Support to Area-Based Planning and Response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Gabriel Pastor Melo</dc:creator>
  <cp:lastModifiedBy>James</cp:lastModifiedBy>
  <cp:revision>152</cp:revision>
  <dcterms:created xsi:type="dcterms:W3CDTF">2018-03-16T14:29:28Z</dcterms:created>
  <dcterms:modified xsi:type="dcterms:W3CDTF">2018-04-20T07:29:49Z</dcterms:modified>
</cp:coreProperties>
</file>